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7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153"/>
  </p:notesMasterIdLst>
  <p:sldIdLst>
    <p:sldId id="653" r:id="rId9"/>
    <p:sldId id="256" r:id="rId10"/>
    <p:sldId id="554" r:id="rId11"/>
    <p:sldId id="552" r:id="rId12"/>
    <p:sldId id="556" r:id="rId13"/>
    <p:sldId id="557" r:id="rId14"/>
    <p:sldId id="292" r:id="rId15"/>
    <p:sldId id="615" r:id="rId16"/>
    <p:sldId id="558" r:id="rId17"/>
    <p:sldId id="560" r:id="rId18"/>
    <p:sldId id="561" r:id="rId19"/>
    <p:sldId id="562" r:id="rId20"/>
    <p:sldId id="298" r:id="rId21"/>
    <p:sldId id="302" r:id="rId22"/>
    <p:sldId id="583" r:id="rId23"/>
    <p:sldId id="584" r:id="rId24"/>
    <p:sldId id="585" r:id="rId25"/>
    <p:sldId id="586" r:id="rId26"/>
    <p:sldId id="587" r:id="rId27"/>
    <p:sldId id="588" r:id="rId28"/>
    <p:sldId id="589" r:id="rId29"/>
    <p:sldId id="654" r:id="rId30"/>
    <p:sldId id="590" r:id="rId31"/>
    <p:sldId id="655" r:id="rId32"/>
    <p:sldId id="591" r:id="rId33"/>
    <p:sldId id="656" r:id="rId34"/>
    <p:sldId id="592" r:id="rId35"/>
    <p:sldId id="657" r:id="rId36"/>
    <p:sldId id="593" r:id="rId37"/>
    <p:sldId id="594" r:id="rId38"/>
    <p:sldId id="595" r:id="rId39"/>
    <p:sldId id="658" r:id="rId40"/>
    <p:sldId id="596" r:id="rId41"/>
    <p:sldId id="659" r:id="rId42"/>
    <p:sldId id="574" r:id="rId43"/>
    <p:sldId id="660" r:id="rId44"/>
    <p:sldId id="575" r:id="rId45"/>
    <p:sldId id="661" r:id="rId46"/>
    <p:sldId id="576" r:id="rId47"/>
    <p:sldId id="577" r:id="rId48"/>
    <p:sldId id="578" r:id="rId49"/>
    <p:sldId id="579" r:id="rId50"/>
    <p:sldId id="581" r:id="rId51"/>
    <p:sldId id="582" r:id="rId52"/>
    <p:sldId id="365" r:id="rId53"/>
    <p:sldId id="553" r:id="rId54"/>
    <p:sldId id="563" r:id="rId55"/>
    <p:sldId id="597" r:id="rId56"/>
    <p:sldId id="598" r:id="rId57"/>
    <p:sldId id="614" r:id="rId58"/>
    <p:sldId id="599" r:id="rId59"/>
    <p:sldId id="565" r:id="rId60"/>
    <p:sldId id="374" r:id="rId61"/>
    <p:sldId id="600" r:id="rId62"/>
    <p:sldId id="601" r:id="rId63"/>
    <p:sldId id="377" r:id="rId64"/>
    <p:sldId id="568" r:id="rId65"/>
    <p:sldId id="613" r:id="rId66"/>
    <p:sldId id="570" r:id="rId67"/>
    <p:sldId id="632" r:id="rId68"/>
    <p:sldId id="633" r:id="rId69"/>
    <p:sldId id="634" r:id="rId70"/>
    <p:sldId id="602" r:id="rId71"/>
    <p:sldId id="662" r:id="rId72"/>
    <p:sldId id="604" r:id="rId73"/>
    <p:sldId id="605" r:id="rId74"/>
    <p:sldId id="663" r:id="rId75"/>
    <p:sldId id="664" r:id="rId76"/>
    <p:sldId id="606" r:id="rId77"/>
    <p:sldId id="665" r:id="rId78"/>
    <p:sldId id="666" r:id="rId79"/>
    <p:sldId id="667" r:id="rId80"/>
    <p:sldId id="607" r:id="rId81"/>
    <p:sldId id="668" r:id="rId82"/>
    <p:sldId id="669" r:id="rId83"/>
    <p:sldId id="670" r:id="rId84"/>
    <p:sldId id="603" r:id="rId85"/>
    <p:sldId id="608" r:id="rId86"/>
    <p:sldId id="671" r:id="rId87"/>
    <p:sldId id="672" r:id="rId88"/>
    <p:sldId id="610" r:id="rId89"/>
    <p:sldId id="673" r:id="rId90"/>
    <p:sldId id="674" r:id="rId91"/>
    <p:sldId id="675" r:id="rId92"/>
    <p:sldId id="676" r:id="rId93"/>
    <p:sldId id="402" r:id="rId94"/>
    <p:sldId id="611" r:id="rId95"/>
    <p:sldId id="446" r:id="rId96"/>
    <p:sldId id="616" r:id="rId97"/>
    <p:sldId id="449" r:id="rId98"/>
    <p:sldId id="617" r:id="rId99"/>
    <p:sldId id="452" r:id="rId100"/>
    <p:sldId id="455" r:id="rId101"/>
    <p:sldId id="618" r:id="rId102"/>
    <p:sldId id="619" r:id="rId103"/>
    <p:sldId id="620" r:id="rId104"/>
    <p:sldId id="677" r:id="rId105"/>
    <p:sldId id="621" r:id="rId106"/>
    <p:sldId id="622" r:id="rId107"/>
    <p:sldId id="678" r:id="rId108"/>
    <p:sldId id="680" r:id="rId109"/>
    <p:sldId id="623" r:id="rId110"/>
    <p:sldId id="679" r:id="rId111"/>
    <p:sldId id="463" r:id="rId112"/>
    <p:sldId id="465" r:id="rId113"/>
    <p:sldId id="467" r:id="rId114"/>
    <p:sldId id="624" r:id="rId115"/>
    <p:sldId id="625" r:id="rId116"/>
    <p:sldId id="626" r:id="rId117"/>
    <p:sldId id="681" r:id="rId118"/>
    <p:sldId id="648" r:id="rId119"/>
    <p:sldId id="682" r:id="rId120"/>
    <p:sldId id="649" r:id="rId121"/>
    <p:sldId id="683" r:id="rId122"/>
    <p:sldId id="684" r:id="rId123"/>
    <p:sldId id="650" r:id="rId124"/>
    <p:sldId id="685" r:id="rId125"/>
    <p:sldId id="686" r:id="rId126"/>
    <p:sldId id="478" r:id="rId127"/>
    <p:sldId id="480" r:id="rId128"/>
    <p:sldId id="627" r:id="rId129"/>
    <p:sldId id="628" r:id="rId130"/>
    <p:sldId id="483" r:id="rId131"/>
    <p:sldId id="484" r:id="rId132"/>
    <p:sldId id="629" r:id="rId133"/>
    <p:sldId id="687" r:id="rId134"/>
    <p:sldId id="651" r:id="rId135"/>
    <p:sldId id="630" r:id="rId136"/>
    <p:sldId id="638" r:id="rId137"/>
    <p:sldId id="640" r:id="rId138"/>
    <p:sldId id="641" r:id="rId139"/>
    <p:sldId id="642" r:id="rId140"/>
    <p:sldId id="643" r:id="rId141"/>
    <p:sldId id="644" r:id="rId142"/>
    <p:sldId id="645" r:id="rId143"/>
    <p:sldId id="646" r:id="rId144"/>
    <p:sldId id="500" r:id="rId145"/>
    <p:sldId id="502" r:id="rId146"/>
    <p:sldId id="549" r:id="rId147"/>
    <p:sldId id="506" r:id="rId148"/>
    <p:sldId id="507" r:id="rId149"/>
    <p:sldId id="635" r:id="rId150"/>
    <p:sldId id="636" r:id="rId151"/>
    <p:sldId id="652" r:id="rId152"/>
  </p:sldIdLst>
  <p:sldSz cx="12192000" cy="6858000"/>
  <p:notesSz cx="6858000" cy="9144000"/>
  <p:embeddedFontLst>
    <p:embeddedFont>
      <p:font typeface="Calibri" panose="020F0502020204030204" pitchFamily="34" charset="0"/>
      <p:regular r:id="rId154"/>
      <p:bold r:id="rId155"/>
      <p:italic r:id="rId156"/>
      <p:boldItalic r:id="rId157"/>
    </p:embeddedFont>
    <p:embeddedFont>
      <p:font typeface="Lucida Console" panose="020B0609040504020204" pitchFamily="49" charset="0"/>
      <p:regular r:id="rId158"/>
    </p:embeddedFont>
    <p:embeddedFont>
      <p:font typeface="Lucida Sans" panose="020B0602030504020204" pitchFamily="34" charset="77"/>
      <p:regular r:id="rId159"/>
      <p:bold r:id="rId160"/>
      <p:italic r:id="rId161"/>
      <p:boldItalic r:id="rId16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722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298781-0511-8D4F-99D5-1FBE570E0626}" v="174" dt="2021-02-16T14:23:25.032"/>
  </p1510:revLst>
</p1510:revInfo>
</file>

<file path=ppt/tableStyles.xml><?xml version="1.0" encoding="utf-8"?>
<a:tblStyleLst xmlns:a="http://schemas.openxmlformats.org/drawingml/2006/main" def="{5C22544A-7EE6-4342-B048-85BDC9FD1C3A}"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1"/>
    <p:restoredTop sz="96327"/>
  </p:normalViewPr>
  <p:slideViewPr>
    <p:cSldViewPr snapToGrid="0" snapToObjects="1" showGuides="1">
      <p:cViewPr varScale="1">
        <p:scale>
          <a:sx n="119" d="100"/>
          <a:sy n="119" d="100"/>
        </p:scale>
        <p:origin x="784" y="184"/>
      </p:cViewPr>
      <p:guideLst>
        <p:guide pos="5722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09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63" Type="http://schemas.openxmlformats.org/officeDocument/2006/relationships/slide" Target="slides/slide55.xml"/><Relationship Id="rId84" Type="http://schemas.openxmlformats.org/officeDocument/2006/relationships/slide" Target="slides/slide76.xml"/><Relationship Id="rId138" Type="http://schemas.openxmlformats.org/officeDocument/2006/relationships/slide" Target="slides/slide130.xml"/><Relationship Id="rId159" Type="http://schemas.openxmlformats.org/officeDocument/2006/relationships/font" Target="fonts/font6.fntdata"/><Relationship Id="rId107" Type="http://schemas.openxmlformats.org/officeDocument/2006/relationships/slide" Target="slides/slide99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53" Type="http://schemas.openxmlformats.org/officeDocument/2006/relationships/slide" Target="slides/slide45.xml"/><Relationship Id="rId74" Type="http://schemas.openxmlformats.org/officeDocument/2006/relationships/slide" Target="slides/slide66.xml"/><Relationship Id="rId128" Type="http://schemas.openxmlformats.org/officeDocument/2006/relationships/slide" Target="slides/slide120.xml"/><Relationship Id="rId149" Type="http://schemas.openxmlformats.org/officeDocument/2006/relationships/slide" Target="slides/slide141.xml"/><Relationship Id="rId5" Type="http://schemas.openxmlformats.org/officeDocument/2006/relationships/slideMaster" Target="slideMasters/slideMaster5.xml"/><Relationship Id="rId95" Type="http://schemas.openxmlformats.org/officeDocument/2006/relationships/slide" Target="slides/slide87.xml"/><Relationship Id="rId160" Type="http://schemas.openxmlformats.org/officeDocument/2006/relationships/font" Target="fonts/font7.fntdata"/><Relationship Id="rId22" Type="http://schemas.openxmlformats.org/officeDocument/2006/relationships/slide" Target="slides/slide14.xml"/><Relationship Id="rId43" Type="http://schemas.openxmlformats.org/officeDocument/2006/relationships/slide" Target="slides/slide35.xml"/><Relationship Id="rId64" Type="http://schemas.openxmlformats.org/officeDocument/2006/relationships/slide" Target="slides/slide56.xml"/><Relationship Id="rId118" Type="http://schemas.openxmlformats.org/officeDocument/2006/relationships/slide" Target="slides/slide110.xml"/><Relationship Id="rId139" Type="http://schemas.openxmlformats.org/officeDocument/2006/relationships/slide" Target="slides/slide131.xml"/><Relationship Id="rId85" Type="http://schemas.openxmlformats.org/officeDocument/2006/relationships/slide" Target="slides/slide77.xml"/><Relationship Id="rId150" Type="http://schemas.openxmlformats.org/officeDocument/2006/relationships/slide" Target="slides/slide142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59" Type="http://schemas.openxmlformats.org/officeDocument/2006/relationships/slide" Target="slides/slide51.xml"/><Relationship Id="rId103" Type="http://schemas.openxmlformats.org/officeDocument/2006/relationships/slide" Target="slides/slide95.xml"/><Relationship Id="rId108" Type="http://schemas.openxmlformats.org/officeDocument/2006/relationships/slide" Target="slides/slide100.xml"/><Relationship Id="rId124" Type="http://schemas.openxmlformats.org/officeDocument/2006/relationships/slide" Target="slides/slide116.xml"/><Relationship Id="rId129" Type="http://schemas.openxmlformats.org/officeDocument/2006/relationships/slide" Target="slides/slide121.xml"/><Relationship Id="rId54" Type="http://schemas.openxmlformats.org/officeDocument/2006/relationships/slide" Target="slides/slide46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91" Type="http://schemas.openxmlformats.org/officeDocument/2006/relationships/slide" Target="slides/slide83.xml"/><Relationship Id="rId96" Type="http://schemas.openxmlformats.org/officeDocument/2006/relationships/slide" Target="slides/slide88.xml"/><Relationship Id="rId140" Type="http://schemas.openxmlformats.org/officeDocument/2006/relationships/slide" Target="slides/slide132.xml"/><Relationship Id="rId145" Type="http://schemas.openxmlformats.org/officeDocument/2006/relationships/slide" Target="slides/slide137.xml"/><Relationship Id="rId161" Type="http://schemas.openxmlformats.org/officeDocument/2006/relationships/font" Target="fonts/font8.fntdata"/><Relationship Id="rId16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49" Type="http://schemas.openxmlformats.org/officeDocument/2006/relationships/slide" Target="slides/slide41.xml"/><Relationship Id="rId114" Type="http://schemas.openxmlformats.org/officeDocument/2006/relationships/slide" Target="slides/slide106.xml"/><Relationship Id="rId119" Type="http://schemas.openxmlformats.org/officeDocument/2006/relationships/slide" Target="slides/slide111.xml"/><Relationship Id="rId44" Type="http://schemas.openxmlformats.org/officeDocument/2006/relationships/slide" Target="slides/slide36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130" Type="http://schemas.openxmlformats.org/officeDocument/2006/relationships/slide" Target="slides/slide122.xml"/><Relationship Id="rId135" Type="http://schemas.openxmlformats.org/officeDocument/2006/relationships/slide" Target="slides/slide127.xml"/><Relationship Id="rId151" Type="http://schemas.openxmlformats.org/officeDocument/2006/relationships/slide" Target="slides/slide143.xml"/><Relationship Id="rId156" Type="http://schemas.openxmlformats.org/officeDocument/2006/relationships/font" Target="fonts/font3.fntdata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109" Type="http://schemas.openxmlformats.org/officeDocument/2006/relationships/slide" Target="slides/slide10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openxmlformats.org/officeDocument/2006/relationships/slide" Target="slides/slide89.xml"/><Relationship Id="rId104" Type="http://schemas.openxmlformats.org/officeDocument/2006/relationships/slide" Target="slides/slide96.xml"/><Relationship Id="rId120" Type="http://schemas.openxmlformats.org/officeDocument/2006/relationships/slide" Target="slides/slide112.xml"/><Relationship Id="rId125" Type="http://schemas.openxmlformats.org/officeDocument/2006/relationships/slide" Target="slides/slide117.xml"/><Relationship Id="rId141" Type="http://schemas.openxmlformats.org/officeDocument/2006/relationships/slide" Target="slides/slide133.xml"/><Relationship Id="rId146" Type="http://schemas.openxmlformats.org/officeDocument/2006/relationships/slide" Target="slides/slide138.xml"/><Relationship Id="rId167" Type="http://schemas.microsoft.com/office/2016/11/relationships/changesInfo" Target="changesInfos/changesInfo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slide" Target="slides/slide84.xml"/><Relationship Id="rId162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slide" Target="slides/slide79.xml"/><Relationship Id="rId110" Type="http://schemas.openxmlformats.org/officeDocument/2006/relationships/slide" Target="slides/slide102.xml"/><Relationship Id="rId115" Type="http://schemas.openxmlformats.org/officeDocument/2006/relationships/slide" Target="slides/slide107.xml"/><Relationship Id="rId131" Type="http://schemas.openxmlformats.org/officeDocument/2006/relationships/slide" Target="slides/slide123.xml"/><Relationship Id="rId136" Type="http://schemas.openxmlformats.org/officeDocument/2006/relationships/slide" Target="slides/slide128.xml"/><Relationship Id="rId157" Type="http://schemas.openxmlformats.org/officeDocument/2006/relationships/font" Target="fonts/font4.fntdata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52" Type="http://schemas.openxmlformats.org/officeDocument/2006/relationships/slide" Target="slides/slide144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Relationship Id="rId100" Type="http://schemas.openxmlformats.org/officeDocument/2006/relationships/slide" Target="slides/slide92.xml"/><Relationship Id="rId105" Type="http://schemas.openxmlformats.org/officeDocument/2006/relationships/slide" Target="slides/slide97.xml"/><Relationship Id="rId126" Type="http://schemas.openxmlformats.org/officeDocument/2006/relationships/slide" Target="slides/slide118.xml"/><Relationship Id="rId147" Type="http://schemas.openxmlformats.org/officeDocument/2006/relationships/slide" Target="slides/slide139.xml"/><Relationship Id="rId168" Type="http://schemas.microsoft.com/office/2015/10/relationships/revisionInfo" Target="revisionInfo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93" Type="http://schemas.openxmlformats.org/officeDocument/2006/relationships/slide" Target="slides/slide85.xml"/><Relationship Id="rId98" Type="http://schemas.openxmlformats.org/officeDocument/2006/relationships/slide" Target="slides/slide90.xml"/><Relationship Id="rId121" Type="http://schemas.openxmlformats.org/officeDocument/2006/relationships/slide" Target="slides/slide113.xml"/><Relationship Id="rId142" Type="http://schemas.openxmlformats.org/officeDocument/2006/relationships/slide" Target="slides/slide134.xml"/><Relationship Id="rId16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7.xml"/><Relationship Id="rId46" Type="http://schemas.openxmlformats.org/officeDocument/2006/relationships/slide" Target="slides/slide38.xml"/><Relationship Id="rId67" Type="http://schemas.openxmlformats.org/officeDocument/2006/relationships/slide" Target="slides/slide59.xml"/><Relationship Id="rId116" Type="http://schemas.openxmlformats.org/officeDocument/2006/relationships/slide" Target="slides/slide108.xml"/><Relationship Id="rId137" Type="http://schemas.openxmlformats.org/officeDocument/2006/relationships/slide" Target="slides/slide129.xml"/><Relationship Id="rId158" Type="http://schemas.openxmlformats.org/officeDocument/2006/relationships/font" Target="fonts/font5.fntdata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62" Type="http://schemas.openxmlformats.org/officeDocument/2006/relationships/slide" Target="slides/slide54.xml"/><Relationship Id="rId83" Type="http://schemas.openxmlformats.org/officeDocument/2006/relationships/slide" Target="slides/slide75.xml"/><Relationship Id="rId88" Type="http://schemas.openxmlformats.org/officeDocument/2006/relationships/slide" Target="slides/slide80.xml"/><Relationship Id="rId111" Type="http://schemas.openxmlformats.org/officeDocument/2006/relationships/slide" Target="slides/slide103.xml"/><Relationship Id="rId132" Type="http://schemas.openxmlformats.org/officeDocument/2006/relationships/slide" Target="slides/slide124.xml"/><Relationship Id="rId153" Type="http://schemas.openxmlformats.org/officeDocument/2006/relationships/notesMaster" Target="notesMasters/notesMaster1.xml"/><Relationship Id="rId15" Type="http://schemas.openxmlformats.org/officeDocument/2006/relationships/slide" Target="slides/slide7.xml"/><Relationship Id="rId36" Type="http://schemas.openxmlformats.org/officeDocument/2006/relationships/slide" Target="slides/slide28.xml"/><Relationship Id="rId57" Type="http://schemas.openxmlformats.org/officeDocument/2006/relationships/slide" Target="slides/slide49.xml"/><Relationship Id="rId106" Type="http://schemas.openxmlformats.org/officeDocument/2006/relationships/slide" Target="slides/slide98.xml"/><Relationship Id="rId127" Type="http://schemas.openxmlformats.org/officeDocument/2006/relationships/slide" Target="slides/slide11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52" Type="http://schemas.openxmlformats.org/officeDocument/2006/relationships/slide" Target="slides/slide44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94" Type="http://schemas.openxmlformats.org/officeDocument/2006/relationships/slide" Target="slides/slide86.xml"/><Relationship Id="rId99" Type="http://schemas.openxmlformats.org/officeDocument/2006/relationships/slide" Target="slides/slide91.xml"/><Relationship Id="rId101" Type="http://schemas.openxmlformats.org/officeDocument/2006/relationships/slide" Target="slides/slide93.xml"/><Relationship Id="rId122" Type="http://schemas.openxmlformats.org/officeDocument/2006/relationships/slide" Target="slides/slide114.xml"/><Relationship Id="rId143" Type="http://schemas.openxmlformats.org/officeDocument/2006/relationships/slide" Target="slides/slide135.xml"/><Relationship Id="rId148" Type="http://schemas.openxmlformats.org/officeDocument/2006/relationships/slide" Target="slides/slide140.xml"/><Relationship Id="rId16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26" Type="http://schemas.openxmlformats.org/officeDocument/2006/relationships/slide" Target="slides/slide18.xml"/><Relationship Id="rId47" Type="http://schemas.openxmlformats.org/officeDocument/2006/relationships/slide" Target="slides/slide39.xml"/><Relationship Id="rId68" Type="http://schemas.openxmlformats.org/officeDocument/2006/relationships/slide" Target="slides/slide60.xml"/><Relationship Id="rId89" Type="http://schemas.openxmlformats.org/officeDocument/2006/relationships/slide" Target="slides/slide81.xml"/><Relationship Id="rId112" Type="http://schemas.openxmlformats.org/officeDocument/2006/relationships/slide" Target="slides/slide104.xml"/><Relationship Id="rId133" Type="http://schemas.openxmlformats.org/officeDocument/2006/relationships/slide" Target="slides/slide125.xml"/><Relationship Id="rId154" Type="http://schemas.openxmlformats.org/officeDocument/2006/relationships/font" Target="fonts/font1.fntdata"/><Relationship Id="rId16" Type="http://schemas.openxmlformats.org/officeDocument/2006/relationships/slide" Target="slides/slide8.xml"/><Relationship Id="rId37" Type="http://schemas.openxmlformats.org/officeDocument/2006/relationships/slide" Target="slides/slide29.xml"/><Relationship Id="rId58" Type="http://schemas.openxmlformats.org/officeDocument/2006/relationships/slide" Target="slides/slide50.xml"/><Relationship Id="rId79" Type="http://schemas.openxmlformats.org/officeDocument/2006/relationships/slide" Target="slides/slide71.xml"/><Relationship Id="rId102" Type="http://schemas.openxmlformats.org/officeDocument/2006/relationships/slide" Target="slides/slide94.xml"/><Relationship Id="rId123" Type="http://schemas.openxmlformats.org/officeDocument/2006/relationships/slide" Target="slides/slide115.xml"/><Relationship Id="rId144" Type="http://schemas.openxmlformats.org/officeDocument/2006/relationships/slide" Target="slides/slide136.xml"/><Relationship Id="rId90" Type="http://schemas.openxmlformats.org/officeDocument/2006/relationships/slide" Target="slides/slide82.xml"/><Relationship Id="rId165" Type="http://schemas.openxmlformats.org/officeDocument/2006/relationships/theme" Target="theme/theme1.xml"/><Relationship Id="rId27" Type="http://schemas.openxmlformats.org/officeDocument/2006/relationships/slide" Target="slides/slide19.xml"/><Relationship Id="rId48" Type="http://schemas.openxmlformats.org/officeDocument/2006/relationships/slide" Target="slides/slide40.xml"/><Relationship Id="rId69" Type="http://schemas.openxmlformats.org/officeDocument/2006/relationships/slide" Target="slides/slide61.xml"/><Relationship Id="rId113" Type="http://schemas.openxmlformats.org/officeDocument/2006/relationships/slide" Target="slides/slide105.xml"/><Relationship Id="rId134" Type="http://schemas.openxmlformats.org/officeDocument/2006/relationships/slide" Target="slides/slide126.xml"/><Relationship Id="rId80" Type="http://schemas.openxmlformats.org/officeDocument/2006/relationships/slide" Target="slides/slide72.xml"/><Relationship Id="rId155" Type="http://schemas.openxmlformats.org/officeDocument/2006/relationships/font" Target="fonts/font2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99298781-0511-8D4F-99D5-1FBE570E0626}"/>
    <pc:docChg chg="undo custSel addSld delSld modSld sldOrd">
      <pc:chgData name="Nicholas Gibbins" userId="6a0e944c-4d97-467d-bb7a-7c3315791fe4" providerId="ADAL" clId="{99298781-0511-8D4F-99D5-1FBE570E0626}" dt="2021-02-16T15:52:48.619" v="696" actId="478"/>
      <pc:docMkLst>
        <pc:docMk/>
      </pc:docMkLst>
      <pc:sldChg chg="modSp mod">
        <pc:chgData name="Nicholas Gibbins" userId="6a0e944c-4d97-467d-bb7a-7c3315791fe4" providerId="ADAL" clId="{99298781-0511-8D4F-99D5-1FBE570E0626}" dt="2021-02-08T21:30:18.754" v="1" actId="20577"/>
        <pc:sldMkLst>
          <pc:docMk/>
          <pc:sldMk cId="878909659" sldId="256"/>
        </pc:sldMkLst>
        <pc:spChg chg="mod">
          <ac:chgData name="Nicholas Gibbins" userId="6a0e944c-4d97-467d-bb7a-7c3315791fe4" providerId="ADAL" clId="{99298781-0511-8D4F-99D5-1FBE570E0626}" dt="2021-02-08T21:30:18.754" v="1" actId="20577"/>
          <ac:spMkLst>
            <pc:docMk/>
            <pc:sldMk cId="878909659" sldId="256"/>
            <ac:spMk id="4" creationId="{00000000-0000-0000-0000-000000000000}"/>
          </ac:spMkLst>
        </pc:spChg>
      </pc:sldChg>
      <pc:sldChg chg="modAnim">
        <pc:chgData name="Nicholas Gibbins" userId="6a0e944c-4d97-467d-bb7a-7c3315791fe4" providerId="ADAL" clId="{99298781-0511-8D4F-99D5-1FBE570E0626}" dt="2021-02-15T14:32:51.613" v="199"/>
        <pc:sldMkLst>
          <pc:docMk/>
          <pc:sldMk cId="558590778" sldId="298"/>
        </pc:sldMkLst>
      </pc:sldChg>
      <pc:sldChg chg="modAnim">
        <pc:chgData name="Nicholas Gibbins" userId="6a0e944c-4d97-467d-bb7a-7c3315791fe4" providerId="ADAL" clId="{99298781-0511-8D4F-99D5-1FBE570E0626}" dt="2021-02-15T16:20:19.241" v="510"/>
        <pc:sldMkLst>
          <pc:docMk/>
          <pc:sldMk cId="1334794489" sldId="455"/>
        </pc:sldMkLst>
      </pc:sldChg>
      <pc:sldChg chg="modSp modAnim">
        <pc:chgData name="Nicholas Gibbins" userId="6a0e944c-4d97-467d-bb7a-7c3315791fe4" providerId="ADAL" clId="{99298781-0511-8D4F-99D5-1FBE570E0626}" dt="2021-02-15T14:25:36.337" v="177" actId="113"/>
        <pc:sldMkLst>
          <pc:docMk/>
          <pc:sldMk cId="801968742" sldId="558"/>
        </pc:sldMkLst>
        <pc:spChg chg="mod">
          <ac:chgData name="Nicholas Gibbins" userId="6a0e944c-4d97-467d-bb7a-7c3315791fe4" providerId="ADAL" clId="{99298781-0511-8D4F-99D5-1FBE570E0626}" dt="2021-02-15T14:25:36.337" v="177" actId="113"/>
          <ac:spMkLst>
            <pc:docMk/>
            <pc:sldMk cId="801968742" sldId="558"/>
            <ac:spMk id="2" creationId="{00000000-0000-0000-0000-000000000000}"/>
          </ac:spMkLst>
        </pc:spChg>
      </pc:sldChg>
      <pc:sldChg chg="modSp mod modAnim">
        <pc:chgData name="Nicholas Gibbins" userId="6a0e944c-4d97-467d-bb7a-7c3315791fe4" providerId="ADAL" clId="{99298781-0511-8D4F-99D5-1FBE570E0626}" dt="2021-02-15T14:25:58.103" v="197" actId="20577"/>
        <pc:sldMkLst>
          <pc:docMk/>
          <pc:sldMk cId="1434891783" sldId="561"/>
        </pc:sldMkLst>
        <pc:spChg chg="mod">
          <ac:chgData name="Nicholas Gibbins" userId="6a0e944c-4d97-467d-bb7a-7c3315791fe4" providerId="ADAL" clId="{99298781-0511-8D4F-99D5-1FBE570E0626}" dt="2021-02-15T14:25:58.103" v="197" actId="20577"/>
          <ac:spMkLst>
            <pc:docMk/>
            <pc:sldMk cId="1434891783" sldId="561"/>
            <ac:spMk id="3" creationId="{00000000-0000-0000-0000-000000000000}"/>
          </ac:spMkLst>
        </pc:spChg>
      </pc:sldChg>
      <pc:sldChg chg="modSp mod modAnim">
        <pc:chgData name="Nicholas Gibbins" userId="6a0e944c-4d97-467d-bb7a-7c3315791fe4" providerId="ADAL" clId="{99298781-0511-8D4F-99D5-1FBE570E0626}" dt="2021-02-15T14:32:47.244" v="198"/>
        <pc:sldMkLst>
          <pc:docMk/>
          <pc:sldMk cId="843761967" sldId="562"/>
        </pc:sldMkLst>
        <pc:spChg chg="mod">
          <ac:chgData name="Nicholas Gibbins" userId="6a0e944c-4d97-467d-bb7a-7c3315791fe4" providerId="ADAL" clId="{99298781-0511-8D4F-99D5-1FBE570E0626}" dt="2021-02-08T21:31:32.186" v="2" actId="20577"/>
          <ac:spMkLst>
            <pc:docMk/>
            <pc:sldMk cId="843761967" sldId="562"/>
            <ac:spMk id="3" creationId="{00000000-0000-0000-0000-000000000000}"/>
          </ac:spMkLst>
        </pc:spChg>
      </pc:sldChg>
      <pc:sldChg chg="modSp mod">
        <pc:chgData name="Nicholas Gibbins" userId="6a0e944c-4d97-467d-bb7a-7c3315791fe4" providerId="ADAL" clId="{99298781-0511-8D4F-99D5-1FBE570E0626}" dt="2021-02-16T14:13:52.701" v="606" actId="20577"/>
        <pc:sldMkLst>
          <pc:docMk/>
          <pc:sldMk cId="3347731493" sldId="568"/>
        </pc:sldMkLst>
        <pc:spChg chg="mod">
          <ac:chgData name="Nicholas Gibbins" userId="6a0e944c-4d97-467d-bb7a-7c3315791fe4" providerId="ADAL" clId="{99298781-0511-8D4F-99D5-1FBE570E0626}" dt="2021-02-16T14:13:52.701" v="606" actId="20577"/>
          <ac:spMkLst>
            <pc:docMk/>
            <pc:sldMk cId="3347731493" sldId="568"/>
            <ac:spMk id="3" creationId="{00000000-0000-0000-0000-000000000000}"/>
          </ac:spMkLst>
        </pc:spChg>
      </pc:sldChg>
      <pc:sldChg chg="delSp modSp mod delAnim">
        <pc:chgData name="Nicholas Gibbins" userId="6a0e944c-4d97-467d-bb7a-7c3315791fe4" providerId="ADAL" clId="{99298781-0511-8D4F-99D5-1FBE570E0626}" dt="2021-02-15T14:41:20.726" v="305" actId="478"/>
        <pc:sldMkLst>
          <pc:docMk/>
          <pc:sldMk cId="43887959" sldId="574"/>
        </pc:sldMkLst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34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35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36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61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68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69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70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71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72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73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74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75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76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77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78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79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80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81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82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83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84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85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86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87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88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89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90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91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92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93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109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110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111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20.726" v="305" actId="478"/>
          <ac:spMkLst>
            <pc:docMk/>
            <pc:sldMk cId="43887959" sldId="574"/>
            <ac:spMk id="113" creationId="{00000000-0000-0000-0000-000000000000}"/>
          </ac:spMkLst>
        </pc:spChg>
        <pc:cxnChg chg="del mod">
          <ac:chgData name="Nicholas Gibbins" userId="6a0e944c-4d97-467d-bb7a-7c3315791fe4" providerId="ADAL" clId="{99298781-0511-8D4F-99D5-1FBE570E0626}" dt="2021-02-15T14:41:20.726" v="305" actId="478"/>
          <ac:cxnSpMkLst>
            <pc:docMk/>
            <pc:sldMk cId="43887959" sldId="574"/>
            <ac:cxnSpMk id="94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4:41:20.726" v="305" actId="478"/>
          <ac:cxnSpMkLst>
            <pc:docMk/>
            <pc:sldMk cId="43887959" sldId="574"/>
            <ac:cxnSpMk id="95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4:41:20.726" v="305" actId="478"/>
          <ac:cxnSpMkLst>
            <pc:docMk/>
            <pc:sldMk cId="43887959" sldId="574"/>
            <ac:cxnSpMk id="96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4:41:20.726" v="305" actId="478"/>
          <ac:cxnSpMkLst>
            <pc:docMk/>
            <pc:sldMk cId="43887959" sldId="574"/>
            <ac:cxnSpMk id="97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4:41:20.726" v="305" actId="478"/>
          <ac:cxnSpMkLst>
            <pc:docMk/>
            <pc:sldMk cId="43887959" sldId="574"/>
            <ac:cxnSpMk id="98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4:41:20.726" v="305" actId="478"/>
          <ac:cxnSpMkLst>
            <pc:docMk/>
            <pc:sldMk cId="43887959" sldId="574"/>
            <ac:cxnSpMk id="99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4:41:20.726" v="305" actId="478"/>
          <ac:cxnSpMkLst>
            <pc:docMk/>
            <pc:sldMk cId="43887959" sldId="574"/>
            <ac:cxnSpMk id="100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4:41:20.726" v="305" actId="478"/>
          <ac:cxnSpMkLst>
            <pc:docMk/>
            <pc:sldMk cId="43887959" sldId="574"/>
            <ac:cxnSpMk id="101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4:41:20.726" v="305" actId="478"/>
          <ac:cxnSpMkLst>
            <pc:docMk/>
            <pc:sldMk cId="43887959" sldId="574"/>
            <ac:cxnSpMk id="102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4:41:20.726" v="305" actId="478"/>
          <ac:cxnSpMkLst>
            <pc:docMk/>
            <pc:sldMk cId="43887959" sldId="574"/>
            <ac:cxnSpMk id="103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4:41:20.726" v="305" actId="478"/>
          <ac:cxnSpMkLst>
            <pc:docMk/>
            <pc:sldMk cId="43887959" sldId="574"/>
            <ac:cxnSpMk id="104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4:41:20.726" v="305" actId="478"/>
          <ac:cxnSpMkLst>
            <pc:docMk/>
            <pc:sldMk cId="43887959" sldId="574"/>
            <ac:cxnSpMk id="105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4:41:20.726" v="305" actId="478"/>
          <ac:cxnSpMkLst>
            <pc:docMk/>
            <pc:sldMk cId="43887959" sldId="574"/>
            <ac:cxnSpMk id="106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4:41:20.726" v="305" actId="478"/>
          <ac:cxnSpMkLst>
            <pc:docMk/>
            <pc:sldMk cId="43887959" sldId="574"/>
            <ac:cxnSpMk id="107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4:41:20.726" v="305" actId="478"/>
          <ac:cxnSpMkLst>
            <pc:docMk/>
            <pc:sldMk cId="43887959" sldId="574"/>
            <ac:cxnSpMk id="108" creationId="{00000000-0000-0000-0000-000000000000}"/>
          </ac:cxnSpMkLst>
        </pc:cxnChg>
      </pc:sldChg>
      <pc:sldChg chg="modAnim">
        <pc:chgData name="Nicholas Gibbins" userId="6a0e944c-4d97-467d-bb7a-7c3315791fe4" providerId="ADAL" clId="{99298781-0511-8D4F-99D5-1FBE570E0626}" dt="2021-02-15T14:41:38.579" v="307"/>
        <pc:sldMkLst>
          <pc:docMk/>
          <pc:sldMk cId="2500844487" sldId="575"/>
        </pc:sldMkLst>
      </pc:sldChg>
      <pc:sldChg chg="modAnim">
        <pc:chgData name="Nicholas Gibbins" userId="6a0e944c-4d97-467d-bb7a-7c3315791fe4" providerId="ADAL" clId="{99298781-0511-8D4F-99D5-1FBE570E0626}" dt="2021-02-15T14:42:08.196" v="313"/>
        <pc:sldMkLst>
          <pc:docMk/>
          <pc:sldMk cId="1889445203" sldId="576"/>
        </pc:sldMkLst>
      </pc:sldChg>
      <pc:sldChg chg="modAnim">
        <pc:chgData name="Nicholas Gibbins" userId="6a0e944c-4d97-467d-bb7a-7c3315791fe4" providerId="ADAL" clId="{99298781-0511-8D4F-99D5-1FBE570E0626}" dt="2021-02-15T14:42:21.475" v="314"/>
        <pc:sldMkLst>
          <pc:docMk/>
          <pc:sldMk cId="3652772496" sldId="578"/>
        </pc:sldMkLst>
      </pc:sldChg>
      <pc:sldChg chg="modAnim">
        <pc:chgData name="Nicholas Gibbins" userId="6a0e944c-4d97-467d-bb7a-7c3315791fe4" providerId="ADAL" clId="{99298781-0511-8D4F-99D5-1FBE570E0626}" dt="2021-02-15T14:42:29.246" v="315"/>
        <pc:sldMkLst>
          <pc:docMk/>
          <pc:sldMk cId="1680875884" sldId="579"/>
        </pc:sldMkLst>
      </pc:sldChg>
      <pc:sldChg chg="modAnim">
        <pc:chgData name="Nicholas Gibbins" userId="6a0e944c-4d97-467d-bb7a-7c3315791fe4" providerId="ADAL" clId="{99298781-0511-8D4F-99D5-1FBE570E0626}" dt="2021-02-15T14:42:34.007" v="316"/>
        <pc:sldMkLst>
          <pc:docMk/>
          <pc:sldMk cId="3674516481" sldId="581"/>
        </pc:sldMkLst>
      </pc:sldChg>
      <pc:sldChg chg="modAnim">
        <pc:chgData name="Nicholas Gibbins" userId="6a0e944c-4d97-467d-bb7a-7c3315791fe4" providerId="ADAL" clId="{99298781-0511-8D4F-99D5-1FBE570E0626}" dt="2021-02-15T14:42:54.694" v="317"/>
        <pc:sldMkLst>
          <pc:docMk/>
          <pc:sldMk cId="1543865219" sldId="582"/>
        </pc:sldMkLst>
      </pc:sldChg>
      <pc:sldChg chg="modSp mod">
        <pc:chgData name="Nicholas Gibbins" userId="6a0e944c-4d97-467d-bb7a-7c3315791fe4" providerId="ADAL" clId="{99298781-0511-8D4F-99D5-1FBE570E0626}" dt="2021-02-15T14:34:25.948" v="244" actId="20577"/>
        <pc:sldMkLst>
          <pc:docMk/>
          <pc:sldMk cId="84878477" sldId="584"/>
        </pc:sldMkLst>
        <pc:spChg chg="mod">
          <ac:chgData name="Nicholas Gibbins" userId="6a0e944c-4d97-467d-bb7a-7c3315791fe4" providerId="ADAL" clId="{99298781-0511-8D4F-99D5-1FBE570E0626}" dt="2021-02-15T14:34:25.948" v="244" actId="20577"/>
          <ac:spMkLst>
            <pc:docMk/>
            <pc:sldMk cId="84878477" sldId="584"/>
            <ac:spMk id="4" creationId="{00000000-0000-0000-0000-000000000000}"/>
          </ac:spMkLst>
        </pc:spChg>
      </pc:sldChg>
      <pc:sldChg chg="modAnim">
        <pc:chgData name="Nicholas Gibbins" userId="6a0e944c-4d97-467d-bb7a-7c3315791fe4" providerId="ADAL" clId="{99298781-0511-8D4F-99D5-1FBE570E0626}" dt="2021-02-15T14:34:57.148" v="245"/>
        <pc:sldMkLst>
          <pc:docMk/>
          <pc:sldMk cId="3190251544" sldId="585"/>
        </pc:sldMkLst>
      </pc:sldChg>
      <pc:sldChg chg="delSp mod modAnim">
        <pc:chgData name="Nicholas Gibbins" userId="6a0e944c-4d97-467d-bb7a-7c3315791fe4" providerId="ADAL" clId="{99298781-0511-8D4F-99D5-1FBE570E0626}" dt="2021-02-15T14:35:22.371" v="248" actId="478"/>
        <pc:sldMkLst>
          <pc:docMk/>
          <pc:sldMk cId="1721714365" sldId="589"/>
        </pc:sldMkLst>
        <pc:spChg chg="del">
          <ac:chgData name="Nicholas Gibbins" userId="6a0e944c-4d97-467d-bb7a-7c3315791fe4" providerId="ADAL" clId="{99298781-0511-8D4F-99D5-1FBE570E0626}" dt="2021-02-15T14:35:22.371" v="248" actId="478"/>
          <ac:spMkLst>
            <pc:docMk/>
            <pc:sldMk cId="1721714365" sldId="589"/>
            <ac:spMk id="84" creationId="{00000000-0000-0000-0000-000000000000}"/>
          </ac:spMkLst>
        </pc:spChg>
      </pc:sldChg>
      <pc:sldChg chg="delSp mod delAnim">
        <pc:chgData name="Nicholas Gibbins" userId="6a0e944c-4d97-467d-bb7a-7c3315791fe4" providerId="ADAL" clId="{99298781-0511-8D4F-99D5-1FBE570E0626}" dt="2021-02-15T14:36:09.410" v="253" actId="478"/>
        <pc:sldMkLst>
          <pc:docMk/>
          <pc:sldMk cId="3502585861" sldId="590"/>
        </pc:sldMkLst>
        <pc:spChg chg="del">
          <ac:chgData name="Nicholas Gibbins" userId="6a0e944c-4d97-467d-bb7a-7c3315791fe4" providerId="ADAL" clId="{99298781-0511-8D4F-99D5-1FBE570E0626}" dt="2021-02-15T14:35:52.370" v="251" actId="478"/>
          <ac:spMkLst>
            <pc:docMk/>
            <pc:sldMk cId="3502585861" sldId="590"/>
            <ac:spMk id="84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36:06.986" v="252" actId="478"/>
          <ac:spMkLst>
            <pc:docMk/>
            <pc:sldMk cId="3502585861" sldId="590"/>
            <ac:spMk id="85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36:09.410" v="253" actId="478"/>
          <ac:spMkLst>
            <pc:docMk/>
            <pc:sldMk cId="3502585861" sldId="590"/>
            <ac:spMk id="86" creationId="{00000000-0000-0000-0000-000000000000}"/>
          </ac:spMkLst>
        </pc:spChg>
      </pc:sldChg>
      <pc:sldChg chg="delSp modSp mod delAnim modAnim">
        <pc:chgData name="Nicholas Gibbins" userId="6a0e944c-4d97-467d-bb7a-7c3315791fe4" providerId="ADAL" clId="{99298781-0511-8D4F-99D5-1FBE570E0626}" dt="2021-02-15T14:36:54.035" v="262"/>
        <pc:sldMkLst>
          <pc:docMk/>
          <pc:sldMk cId="3388588162" sldId="591"/>
        </pc:sldMkLst>
        <pc:spChg chg="del">
          <ac:chgData name="Nicholas Gibbins" userId="6a0e944c-4d97-467d-bb7a-7c3315791fe4" providerId="ADAL" clId="{99298781-0511-8D4F-99D5-1FBE570E0626}" dt="2021-02-15T14:36:28.940" v="256" actId="478"/>
          <ac:spMkLst>
            <pc:docMk/>
            <pc:sldMk cId="3388588162" sldId="591"/>
            <ac:spMk id="84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36:38.044" v="257" actId="478"/>
          <ac:spMkLst>
            <pc:docMk/>
            <pc:sldMk cId="3388588162" sldId="591"/>
            <ac:spMk id="85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36:39.934" v="258" actId="478"/>
          <ac:spMkLst>
            <pc:docMk/>
            <pc:sldMk cId="3388588162" sldId="591"/>
            <ac:spMk id="86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36:41.340" v="259" actId="478"/>
          <ac:spMkLst>
            <pc:docMk/>
            <pc:sldMk cId="3388588162" sldId="591"/>
            <ac:spMk id="87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36:43.485" v="260" actId="478"/>
          <ac:spMkLst>
            <pc:docMk/>
            <pc:sldMk cId="3388588162" sldId="591"/>
            <ac:spMk id="92" creationId="{00000000-0000-0000-0000-000000000000}"/>
          </ac:spMkLst>
        </pc:spChg>
        <pc:cxnChg chg="del mod">
          <ac:chgData name="Nicholas Gibbins" userId="6a0e944c-4d97-467d-bb7a-7c3315791fe4" providerId="ADAL" clId="{99298781-0511-8D4F-99D5-1FBE570E0626}" dt="2021-02-15T14:36:49.573" v="261" actId="478"/>
          <ac:cxnSpMkLst>
            <pc:docMk/>
            <pc:sldMk cId="3388588162" sldId="591"/>
            <ac:cxnSpMk id="88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4:36:49.573" v="261" actId="478"/>
          <ac:cxnSpMkLst>
            <pc:docMk/>
            <pc:sldMk cId="3388588162" sldId="591"/>
            <ac:cxnSpMk id="89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4:36:49.573" v="261" actId="478"/>
          <ac:cxnSpMkLst>
            <pc:docMk/>
            <pc:sldMk cId="3388588162" sldId="591"/>
            <ac:cxnSpMk id="90" creationId="{00000000-0000-0000-0000-000000000000}"/>
          </ac:cxnSpMkLst>
        </pc:cxnChg>
      </pc:sldChg>
      <pc:sldChg chg="delSp modSp mod delAnim modAnim">
        <pc:chgData name="Nicholas Gibbins" userId="6a0e944c-4d97-467d-bb7a-7c3315791fe4" providerId="ADAL" clId="{99298781-0511-8D4F-99D5-1FBE570E0626}" dt="2021-02-15T14:39:10.251" v="283"/>
        <pc:sldMkLst>
          <pc:docMk/>
          <pc:sldMk cId="2459330999" sldId="592"/>
        </pc:sldMkLst>
        <pc:spChg chg="del">
          <ac:chgData name="Nicholas Gibbins" userId="6a0e944c-4d97-467d-bb7a-7c3315791fe4" providerId="ADAL" clId="{99298781-0511-8D4F-99D5-1FBE570E0626}" dt="2021-02-15T14:37:53.664" v="271" actId="478"/>
          <ac:spMkLst>
            <pc:docMk/>
            <pc:sldMk cId="2459330999" sldId="592"/>
            <ac:spMk id="84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37:57.504" v="272" actId="478"/>
          <ac:spMkLst>
            <pc:docMk/>
            <pc:sldMk cId="2459330999" sldId="592"/>
            <ac:spMk id="85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38:04.292" v="273" actId="478"/>
          <ac:spMkLst>
            <pc:docMk/>
            <pc:sldMk cId="2459330999" sldId="592"/>
            <ac:spMk id="86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38:04.292" v="273" actId="478"/>
          <ac:spMkLst>
            <pc:docMk/>
            <pc:sldMk cId="2459330999" sldId="592"/>
            <ac:spMk id="87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38:09.974" v="274" actId="478"/>
          <ac:spMkLst>
            <pc:docMk/>
            <pc:sldMk cId="2459330999" sldId="592"/>
            <ac:spMk id="88" creationId="{00000000-0000-0000-0000-000000000000}"/>
          </ac:spMkLst>
        </pc:spChg>
        <pc:cxnChg chg="del mod">
          <ac:chgData name="Nicholas Gibbins" userId="6a0e944c-4d97-467d-bb7a-7c3315791fe4" providerId="ADAL" clId="{99298781-0511-8D4F-99D5-1FBE570E0626}" dt="2021-02-15T14:38:04.292" v="273" actId="478"/>
          <ac:cxnSpMkLst>
            <pc:docMk/>
            <pc:sldMk cId="2459330999" sldId="592"/>
            <ac:cxnSpMk id="89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4:38:04.292" v="273" actId="478"/>
          <ac:cxnSpMkLst>
            <pc:docMk/>
            <pc:sldMk cId="2459330999" sldId="592"/>
            <ac:cxnSpMk id="90" creationId="{00000000-0000-0000-0000-000000000000}"/>
          </ac:cxnSpMkLst>
        </pc:cxnChg>
      </pc:sldChg>
      <pc:sldChg chg="addSp delSp mod addAnim delAnim modAnim">
        <pc:chgData name="Nicholas Gibbins" userId="6a0e944c-4d97-467d-bb7a-7c3315791fe4" providerId="ADAL" clId="{99298781-0511-8D4F-99D5-1FBE570E0626}" dt="2021-02-15T14:39:34.142" v="287"/>
        <pc:sldMkLst>
          <pc:docMk/>
          <pc:sldMk cId="4065174796" sldId="594"/>
        </pc:sldMkLst>
        <pc:spChg chg="add del">
          <ac:chgData name="Nicholas Gibbins" userId="6a0e944c-4d97-467d-bb7a-7c3315791fe4" providerId="ADAL" clId="{99298781-0511-8D4F-99D5-1FBE570E0626}" dt="2021-02-15T14:38:44.265" v="279" actId="478"/>
          <ac:spMkLst>
            <pc:docMk/>
            <pc:sldMk cId="4065174796" sldId="594"/>
            <ac:spMk id="47" creationId="{00000000-0000-0000-0000-000000000000}"/>
          </ac:spMkLst>
        </pc:spChg>
      </pc:sldChg>
      <pc:sldChg chg="delSp modSp mod delAnim modAnim">
        <pc:chgData name="Nicholas Gibbins" userId="6a0e944c-4d97-467d-bb7a-7c3315791fe4" providerId="ADAL" clId="{99298781-0511-8D4F-99D5-1FBE570E0626}" dt="2021-02-15T14:40:02.875" v="292" actId="20577"/>
        <pc:sldMkLst>
          <pc:docMk/>
          <pc:sldMk cId="1488406510" sldId="595"/>
        </pc:sldMkLst>
        <pc:spChg chg="mod">
          <ac:chgData name="Nicholas Gibbins" userId="6a0e944c-4d97-467d-bb7a-7c3315791fe4" providerId="ADAL" clId="{99298781-0511-8D4F-99D5-1FBE570E0626}" dt="2021-02-15T14:40:02.875" v="292" actId="20577"/>
          <ac:spMkLst>
            <pc:docMk/>
            <pc:sldMk cId="1488406510" sldId="595"/>
            <ac:spMk id="3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39:50.882" v="289" actId="478"/>
          <ac:spMkLst>
            <pc:docMk/>
            <pc:sldMk cId="1488406510" sldId="595"/>
            <ac:spMk id="47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39:50.882" v="289" actId="478"/>
          <ac:spMkLst>
            <pc:docMk/>
            <pc:sldMk cId="1488406510" sldId="595"/>
            <ac:spMk id="48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39:50.882" v="289" actId="478"/>
          <ac:spMkLst>
            <pc:docMk/>
            <pc:sldMk cId="1488406510" sldId="595"/>
            <ac:spMk id="49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39:50.882" v="289" actId="478"/>
          <ac:spMkLst>
            <pc:docMk/>
            <pc:sldMk cId="1488406510" sldId="595"/>
            <ac:spMk id="50" creationId="{00000000-0000-0000-0000-000000000000}"/>
          </ac:spMkLst>
        </pc:spChg>
      </pc:sldChg>
      <pc:sldChg chg="delSp modSp mod delAnim">
        <pc:chgData name="Nicholas Gibbins" userId="6a0e944c-4d97-467d-bb7a-7c3315791fe4" providerId="ADAL" clId="{99298781-0511-8D4F-99D5-1FBE570E0626}" dt="2021-02-15T14:40:43.929" v="300" actId="478"/>
        <pc:sldMkLst>
          <pc:docMk/>
          <pc:sldMk cId="3410800915" sldId="596"/>
        </pc:sldMkLst>
        <pc:spChg chg="del">
          <ac:chgData name="Nicholas Gibbins" userId="6a0e944c-4d97-467d-bb7a-7c3315791fe4" providerId="ADAL" clId="{99298781-0511-8D4F-99D5-1FBE570E0626}" dt="2021-02-15T14:40:38.090" v="297" actId="478"/>
          <ac:spMkLst>
            <pc:docMk/>
            <pc:sldMk cId="3410800915" sldId="596"/>
            <ac:spMk id="45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0:36.441" v="296" actId="478"/>
          <ac:spMkLst>
            <pc:docMk/>
            <pc:sldMk cId="3410800915" sldId="596"/>
            <ac:spMk id="46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0:36.441" v="296" actId="478"/>
          <ac:spMkLst>
            <pc:docMk/>
            <pc:sldMk cId="3410800915" sldId="596"/>
            <ac:spMk id="47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0:33.683" v="295" actId="478"/>
          <ac:spMkLst>
            <pc:docMk/>
            <pc:sldMk cId="3410800915" sldId="596"/>
            <ac:spMk id="48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0:40.851" v="299" actId="478"/>
          <ac:spMkLst>
            <pc:docMk/>
            <pc:sldMk cId="3410800915" sldId="596"/>
            <ac:spMk id="49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0:33.683" v="295" actId="478"/>
          <ac:spMkLst>
            <pc:docMk/>
            <pc:sldMk cId="3410800915" sldId="596"/>
            <ac:spMk id="52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0:33.683" v="295" actId="478"/>
          <ac:spMkLst>
            <pc:docMk/>
            <pc:sldMk cId="3410800915" sldId="596"/>
            <ac:spMk id="53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0:33.683" v="295" actId="478"/>
          <ac:spMkLst>
            <pc:docMk/>
            <pc:sldMk cId="3410800915" sldId="596"/>
            <ac:spMk id="54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0:33.683" v="295" actId="478"/>
          <ac:spMkLst>
            <pc:docMk/>
            <pc:sldMk cId="3410800915" sldId="596"/>
            <ac:spMk id="55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0:43.929" v="300" actId="478"/>
          <ac:spMkLst>
            <pc:docMk/>
            <pc:sldMk cId="3410800915" sldId="596"/>
            <ac:spMk id="56" creationId="{00000000-0000-0000-0000-000000000000}"/>
          </ac:spMkLst>
        </pc:spChg>
        <pc:cxnChg chg="del mod">
          <ac:chgData name="Nicholas Gibbins" userId="6a0e944c-4d97-467d-bb7a-7c3315791fe4" providerId="ADAL" clId="{99298781-0511-8D4F-99D5-1FBE570E0626}" dt="2021-02-15T14:40:39.583" v="298" actId="478"/>
          <ac:cxnSpMkLst>
            <pc:docMk/>
            <pc:sldMk cId="3410800915" sldId="596"/>
            <ac:cxnSpMk id="57" creationId="{00000000-0000-0000-0000-000000000000}"/>
          </ac:cxnSpMkLst>
        </pc:cxnChg>
      </pc:sldChg>
      <pc:sldChg chg="modAnim">
        <pc:chgData name="Nicholas Gibbins" userId="6a0e944c-4d97-467d-bb7a-7c3315791fe4" providerId="ADAL" clId="{99298781-0511-8D4F-99D5-1FBE570E0626}" dt="2021-02-15T16:00:42.279" v="322"/>
        <pc:sldMkLst>
          <pc:docMk/>
          <pc:sldMk cId="1746192726" sldId="604"/>
        </pc:sldMkLst>
      </pc:sldChg>
      <pc:sldChg chg="delSp modSp mod delAnim modAnim">
        <pc:chgData name="Nicholas Gibbins" userId="6a0e944c-4d97-467d-bb7a-7c3315791fe4" providerId="ADAL" clId="{99298781-0511-8D4F-99D5-1FBE570E0626}" dt="2021-02-15T16:04:10.930" v="347" actId="478"/>
        <pc:sldMkLst>
          <pc:docMk/>
          <pc:sldMk cId="767103564" sldId="605"/>
        </pc:sldMkLst>
        <pc:spChg chg="del">
          <ac:chgData name="Nicholas Gibbins" userId="6a0e944c-4d97-467d-bb7a-7c3315791fe4" providerId="ADAL" clId="{99298781-0511-8D4F-99D5-1FBE570E0626}" dt="2021-02-15T16:01:12.882" v="324" actId="478"/>
          <ac:spMkLst>
            <pc:docMk/>
            <pc:sldMk cId="767103564" sldId="605"/>
            <ac:spMk id="75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1:12.882" v="324" actId="478"/>
          <ac:spMkLst>
            <pc:docMk/>
            <pc:sldMk cId="767103564" sldId="605"/>
            <ac:spMk id="76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1:12.882" v="324" actId="478"/>
          <ac:spMkLst>
            <pc:docMk/>
            <pc:sldMk cId="767103564" sldId="605"/>
            <ac:spMk id="77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1:12.882" v="324" actId="478"/>
          <ac:spMkLst>
            <pc:docMk/>
            <pc:sldMk cId="767103564" sldId="605"/>
            <ac:spMk id="78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1:12.882" v="324" actId="478"/>
          <ac:spMkLst>
            <pc:docMk/>
            <pc:sldMk cId="767103564" sldId="605"/>
            <ac:spMk id="79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1:12.882" v="324" actId="478"/>
          <ac:spMkLst>
            <pc:docMk/>
            <pc:sldMk cId="767103564" sldId="605"/>
            <ac:spMk id="80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1:12.882" v="324" actId="478"/>
          <ac:spMkLst>
            <pc:docMk/>
            <pc:sldMk cId="767103564" sldId="605"/>
            <ac:spMk id="81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4:10.930" v="347" actId="478"/>
          <ac:spMkLst>
            <pc:docMk/>
            <pc:sldMk cId="767103564" sldId="605"/>
            <ac:spMk id="82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1:23.933" v="328" actId="478"/>
          <ac:spMkLst>
            <pc:docMk/>
            <pc:sldMk cId="767103564" sldId="605"/>
            <ac:spMk id="83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1:45.843" v="332" actId="478"/>
          <ac:spMkLst>
            <pc:docMk/>
            <pc:sldMk cId="767103564" sldId="605"/>
            <ac:spMk id="84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1:43.663" v="331" actId="478"/>
          <ac:spMkLst>
            <pc:docMk/>
            <pc:sldMk cId="767103564" sldId="605"/>
            <ac:spMk id="85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1:20.437" v="327" actId="478"/>
          <ac:spMkLst>
            <pc:docMk/>
            <pc:sldMk cId="767103564" sldId="605"/>
            <ac:spMk id="86" creationId="{00000000-0000-0000-0000-000000000000}"/>
          </ac:spMkLst>
        </pc:spChg>
        <pc:cxnChg chg="del mod">
          <ac:chgData name="Nicholas Gibbins" userId="6a0e944c-4d97-467d-bb7a-7c3315791fe4" providerId="ADAL" clId="{99298781-0511-8D4F-99D5-1FBE570E0626}" dt="2021-02-15T16:01:16.092" v="326" actId="478"/>
          <ac:cxnSpMkLst>
            <pc:docMk/>
            <pc:sldMk cId="767103564" sldId="605"/>
            <ac:cxnSpMk id="87" creationId="{00000000-0000-0000-0000-000000000000}"/>
          </ac:cxnSpMkLst>
        </pc:cxnChg>
        <pc:cxnChg chg="del">
          <ac:chgData name="Nicholas Gibbins" userId="6a0e944c-4d97-467d-bb7a-7c3315791fe4" providerId="ADAL" clId="{99298781-0511-8D4F-99D5-1FBE570E0626}" dt="2021-02-15T16:01:12.882" v="324" actId="478"/>
          <ac:cxnSpMkLst>
            <pc:docMk/>
            <pc:sldMk cId="767103564" sldId="605"/>
            <ac:cxnSpMk id="90" creationId="{00000000-0000-0000-0000-000000000000}"/>
          </ac:cxnSpMkLst>
        </pc:cxnChg>
        <pc:cxnChg chg="del">
          <ac:chgData name="Nicholas Gibbins" userId="6a0e944c-4d97-467d-bb7a-7c3315791fe4" providerId="ADAL" clId="{99298781-0511-8D4F-99D5-1FBE570E0626}" dt="2021-02-15T16:01:12.882" v="324" actId="478"/>
          <ac:cxnSpMkLst>
            <pc:docMk/>
            <pc:sldMk cId="767103564" sldId="605"/>
            <ac:cxnSpMk id="91" creationId="{00000000-0000-0000-0000-000000000000}"/>
          </ac:cxnSpMkLst>
        </pc:cxnChg>
        <pc:cxnChg chg="del">
          <ac:chgData name="Nicholas Gibbins" userId="6a0e944c-4d97-467d-bb7a-7c3315791fe4" providerId="ADAL" clId="{99298781-0511-8D4F-99D5-1FBE570E0626}" dt="2021-02-15T16:01:50.299" v="333" actId="478"/>
          <ac:cxnSpMkLst>
            <pc:docMk/>
            <pc:sldMk cId="767103564" sldId="605"/>
            <ac:cxnSpMk id="94" creationId="{00000000-0000-0000-0000-000000000000}"/>
          </ac:cxnSpMkLst>
        </pc:cxnChg>
        <pc:cxnChg chg="del">
          <ac:chgData name="Nicholas Gibbins" userId="6a0e944c-4d97-467d-bb7a-7c3315791fe4" providerId="ADAL" clId="{99298781-0511-8D4F-99D5-1FBE570E0626}" dt="2021-02-15T16:01:52.394" v="334" actId="478"/>
          <ac:cxnSpMkLst>
            <pc:docMk/>
            <pc:sldMk cId="767103564" sldId="605"/>
            <ac:cxnSpMk id="95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01:14.617" v="325" actId="478"/>
          <ac:cxnSpMkLst>
            <pc:docMk/>
            <pc:sldMk cId="767103564" sldId="605"/>
            <ac:cxnSpMk id="98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01:31.696" v="329" actId="478"/>
          <ac:cxnSpMkLst>
            <pc:docMk/>
            <pc:sldMk cId="767103564" sldId="605"/>
            <ac:cxnSpMk id="101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01:33.342" v="330" actId="478"/>
          <ac:cxnSpMkLst>
            <pc:docMk/>
            <pc:sldMk cId="767103564" sldId="605"/>
            <ac:cxnSpMk id="104" creationId="{00000000-0000-0000-0000-000000000000}"/>
          </ac:cxnSpMkLst>
        </pc:cxnChg>
      </pc:sldChg>
      <pc:sldChg chg="addSp delSp modSp mod delAnim modAnim">
        <pc:chgData name="Nicholas Gibbins" userId="6a0e944c-4d97-467d-bb7a-7c3315791fe4" providerId="ADAL" clId="{99298781-0511-8D4F-99D5-1FBE570E0626}" dt="2021-02-15T16:05:06.816" v="362"/>
        <pc:sldMkLst>
          <pc:docMk/>
          <pc:sldMk cId="338017469" sldId="606"/>
        </pc:sldMkLst>
        <pc:spChg chg="add del">
          <ac:chgData name="Nicholas Gibbins" userId="6a0e944c-4d97-467d-bb7a-7c3315791fe4" providerId="ADAL" clId="{99298781-0511-8D4F-99D5-1FBE570E0626}" dt="2021-02-15T16:04:58.140" v="361" actId="478"/>
          <ac:spMkLst>
            <pc:docMk/>
            <pc:sldMk cId="338017469" sldId="606"/>
            <ac:spMk id="62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4:48.704" v="356" actId="478"/>
          <ac:spMkLst>
            <pc:docMk/>
            <pc:sldMk cId="338017469" sldId="606"/>
            <ac:spMk id="108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4:48.704" v="356" actId="478"/>
          <ac:spMkLst>
            <pc:docMk/>
            <pc:sldMk cId="338017469" sldId="606"/>
            <ac:spMk id="109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4:48.704" v="356" actId="478"/>
          <ac:spMkLst>
            <pc:docMk/>
            <pc:sldMk cId="338017469" sldId="606"/>
            <ac:spMk id="110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4:48.704" v="356" actId="478"/>
          <ac:spMkLst>
            <pc:docMk/>
            <pc:sldMk cId="338017469" sldId="606"/>
            <ac:spMk id="111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4:48.704" v="356" actId="478"/>
          <ac:spMkLst>
            <pc:docMk/>
            <pc:sldMk cId="338017469" sldId="606"/>
            <ac:spMk id="112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4:48.704" v="356" actId="478"/>
          <ac:spMkLst>
            <pc:docMk/>
            <pc:sldMk cId="338017469" sldId="606"/>
            <ac:spMk id="113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4:48.704" v="356" actId="478"/>
          <ac:spMkLst>
            <pc:docMk/>
            <pc:sldMk cId="338017469" sldId="606"/>
            <ac:spMk id="114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4:52.972" v="358" actId="478"/>
          <ac:spMkLst>
            <pc:docMk/>
            <pc:sldMk cId="338017469" sldId="606"/>
            <ac:spMk id="117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4:35.271" v="351" actId="478"/>
          <ac:spMkLst>
            <pc:docMk/>
            <pc:sldMk cId="338017469" sldId="606"/>
            <ac:spMk id="127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4:35.271" v="351" actId="478"/>
          <ac:spMkLst>
            <pc:docMk/>
            <pc:sldMk cId="338017469" sldId="606"/>
            <ac:spMk id="128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4:35.271" v="351" actId="478"/>
          <ac:spMkLst>
            <pc:docMk/>
            <pc:sldMk cId="338017469" sldId="606"/>
            <ac:spMk id="129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4:35.271" v="351" actId="478"/>
          <ac:spMkLst>
            <pc:docMk/>
            <pc:sldMk cId="338017469" sldId="606"/>
            <ac:spMk id="130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4:35.271" v="351" actId="478"/>
          <ac:spMkLst>
            <pc:docMk/>
            <pc:sldMk cId="338017469" sldId="606"/>
            <ac:spMk id="131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4:35.271" v="351" actId="478"/>
          <ac:spMkLst>
            <pc:docMk/>
            <pc:sldMk cId="338017469" sldId="606"/>
            <ac:spMk id="132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4:35.271" v="351" actId="478"/>
          <ac:spMkLst>
            <pc:docMk/>
            <pc:sldMk cId="338017469" sldId="606"/>
            <ac:spMk id="133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4:54.800" v="359" actId="478"/>
          <ac:spMkLst>
            <pc:docMk/>
            <pc:sldMk cId="338017469" sldId="606"/>
            <ac:spMk id="134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4:38.771" v="352" actId="478"/>
          <ac:spMkLst>
            <pc:docMk/>
            <pc:sldMk cId="338017469" sldId="606"/>
            <ac:spMk id="144" creationId="{00000000-0000-0000-0000-000000000000}"/>
          </ac:spMkLst>
        </pc:spChg>
        <pc:cxnChg chg="del mod">
          <ac:chgData name="Nicholas Gibbins" userId="6a0e944c-4d97-467d-bb7a-7c3315791fe4" providerId="ADAL" clId="{99298781-0511-8D4F-99D5-1FBE570E0626}" dt="2021-02-15T16:04:48.704" v="356" actId="478"/>
          <ac:cxnSpMkLst>
            <pc:docMk/>
            <pc:sldMk cId="338017469" sldId="606"/>
            <ac:cxnSpMk id="115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04:48.704" v="356" actId="478"/>
          <ac:cxnSpMkLst>
            <pc:docMk/>
            <pc:sldMk cId="338017469" sldId="606"/>
            <ac:cxnSpMk id="116" creationId="{00000000-0000-0000-0000-000000000000}"/>
          </ac:cxnSpMkLst>
        </pc:cxnChg>
        <pc:cxnChg chg="mod">
          <ac:chgData name="Nicholas Gibbins" userId="6a0e944c-4d97-467d-bb7a-7c3315791fe4" providerId="ADAL" clId="{99298781-0511-8D4F-99D5-1FBE570E0626}" dt="2021-02-15T16:04:48.704" v="356" actId="478"/>
          <ac:cxnSpMkLst>
            <pc:docMk/>
            <pc:sldMk cId="338017469" sldId="606"/>
            <ac:cxnSpMk id="118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04:50.896" v="357" actId="478"/>
          <ac:cxnSpMkLst>
            <pc:docMk/>
            <pc:sldMk cId="338017469" sldId="606"/>
            <ac:cxnSpMk id="124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04:42.865" v="355" actId="478"/>
          <ac:cxnSpMkLst>
            <pc:docMk/>
            <pc:sldMk cId="338017469" sldId="606"/>
            <ac:cxnSpMk id="135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04:41.289" v="354" actId="478"/>
          <ac:cxnSpMkLst>
            <pc:docMk/>
            <pc:sldMk cId="338017469" sldId="606"/>
            <ac:cxnSpMk id="138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04:40.853" v="353" actId="478"/>
          <ac:cxnSpMkLst>
            <pc:docMk/>
            <pc:sldMk cId="338017469" sldId="606"/>
            <ac:cxnSpMk id="141" creationId="{00000000-0000-0000-0000-000000000000}"/>
          </ac:cxnSpMkLst>
        </pc:cxnChg>
      </pc:sldChg>
      <pc:sldChg chg="delSp modSp mod delAnim modAnim">
        <pc:chgData name="Nicholas Gibbins" userId="6a0e944c-4d97-467d-bb7a-7c3315791fe4" providerId="ADAL" clId="{99298781-0511-8D4F-99D5-1FBE570E0626}" dt="2021-02-15T16:07:50.567" v="391"/>
        <pc:sldMkLst>
          <pc:docMk/>
          <pc:sldMk cId="3753264925" sldId="607"/>
        </pc:sldMkLst>
        <pc:spChg chg="del">
          <ac:chgData name="Nicholas Gibbins" userId="6a0e944c-4d97-467d-bb7a-7c3315791fe4" providerId="ADAL" clId="{99298781-0511-8D4F-99D5-1FBE570E0626}" dt="2021-02-15T16:07:23.801" v="381" actId="478"/>
          <ac:spMkLst>
            <pc:docMk/>
            <pc:sldMk cId="3753264925" sldId="607"/>
            <ac:spMk id="124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7:23.801" v="381" actId="478"/>
          <ac:spMkLst>
            <pc:docMk/>
            <pc:sldMk cId="3753264925" sldId="607"/>
            <ac:spMk id="125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7:23.801" v="381" actId="478"/>
          <ac:spMkLst>
            <pc:docMk/>
            <pc:sldMk cId="3753264925" sldId="607"/>
            <ac:spMk id="126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7:23.801" v="381" actId="478"/>
          <ac:spMkLst>
            <pc:docMk/>
            <pc:sldMk cId="3753264925" sldId="607"/>
            <ac:spMk id="127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7:23.801" v="381" actId="478"/>
          <ac:spMkLst>
            <pc:docMk/>
            <pc:sldMk cId="3753264925" sldId="607"/>
            <ac:spMk id="128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7:23.801" v="381" actId="478"/>
          <ac:spMkLst>
            <pc:docMk/>
            <pc:sldMk cId="3753264925" sldId="607"/>
            <ac:spMk id="129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7:23.801" v="381" actId="478"/>
          <ac:spMkLst>
            <pc:docMk/>
            <pc:sldMk cId="3753264925" sldId="607"/>
            <ac:spMk id="130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7:39.198" v="389" actId="478"/>
          <ac:spMkLst>
            <pc:docMk/>
            <pc:sldMk cId="3753264925" sldId="607"/>
            <ac:spMk id="137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7:29.009" v="383" actId="478"/>
          <ac:spMkLst>
            <pc:docMk/>
            <pc:sldMk cId="3753264925" sldId="607"/>
            <ac:spMk id="140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7:29.009" v="383" actId="478"/>
          <ac:spMkLst>
            <pc:docMk/>
            <pc:sldMk cId="3753264925" sldId="607"/>
            <ac:spMk id="141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7:29.009" v="383" actId="478"/>
          <ac:spMkLst>
            <pc:docMk/>
            <pc:sldMk cId="3753264925" sldId="607"/>
            <ac:spMk id="142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7:29.009" v="383" actId="478"/>
          <ac:spMkLst>
            <pc:docMk/>
            <pc:sldMk cId="3753264925" sldId="607"/>
            <ac:spMk id="143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7:29.009" v="383" actId="478"/>
          <ac:spMkLst>
            <pc:docMk/>
            <pc:sldMk cId="3753264925" sldId="607"/>
            <ac:spMk id="144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7:29.009" v="383" actId="478"/>
          <ac:spMkLst>
            <pc:docMk/>
            <pc:sldMk cId="3753264925" sldId="607"/>
            <ac:spMk id="145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7:29.009" v="383" actId="478"/>
          <ac:spMkLst>
            <pc:docMk/>
            <pc:sldMk cId="3753264925" sldId="607"/>
            <ac:spMk id="146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7:32.123" v="384" actId="478"/>
          <ac:spMkLst>
            <pc:docMk/>
            <pc:sldMk cId="3753264925" sldId="607"/>
            <ac:spMk id="147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7:32.123" v="384" actId="478"/>
          <ac:spMkLst>
            <pc:docMk/>
            <pc:sldMk cId="3753264925" sldId="607"/>
            <ac:spMk id="148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7:32.123" v="384" actId="478"/>
          <ac:spMkLst>
            <pc:docMk/>
            <pc:sldMk cId="3753264925" sldId="607"/>
            <ac:spMk id="149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7:32.123" v="384" actId="478"/>
          <ac:spMkLst>
            <pc:docMk/>
            <pc:sldMk cId="3753264925" sldId="607"/>
            <ac:spMk id="150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7:32.123" v="384" actId="478"/>
          <ac:spMkLst>
            <pc:docMk/>
            <pc:sldMk cId="3753264925" sldId="607"/>
            <ac:spMk id="151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7:32.123" v="384" actId="478"/>
          <ac:spMkLst>
            <pc:docMk/>
            <pc:sldMk cId="3753264925" sldId="607"/>
            <ac:spMk id="152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7:32.123" v="384" actId="478"/>
          <ac:spMkLst>
            <pc:docMk/>
            <pc:sldMk cId="3753264925" sldId="607"/>
            <ac:spMk id="153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7:45.722" v="390" actId="478"/>
          <ac:spMkLst>
            <pc:docMk/>
            <pc:sldMk cId="3753264925" sldId="607"/>
            <ac:spMk id="161" creationId="{00000000-0000-0000-0000-000000000000}"/>
          </ac:spMkLst>
        </pc:spChg>
        <pc:cxnChg chg="del mod">
          <ac:chgData name="Nicholas Gibbins" userId="6a0e944c-4d97-467d-bb7a-7c3315791fe4" providerId="ADAL" clId="{99298781-0511-8D4F-99D5-1FBE570E0626}" dt="2021-02-15T16:07:23.801" v="381" actId="478"/>
          <ac:cxnSpMkLst>
            <pc:docMk/>
            <pc:sldMk cId="3753264925" sldId="607"/>
            <ac:cxnSpMk id="132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07:23.801" v="381" actId="478"/>
          <ac:cxnSpMkLst>
            <pc:docMk/>
            <pc:sldMk cId="3753264925" sldId="607"/>
            <ac:cxnSpMk id="133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07:25.795" v="382" actId="478"/>
          <ac:cxnSpMkLst>
            <pc:docMk/>
            <pc:sldMk cId="3753264925" sldId="607"/>
            <ac:cxnSpMk id="134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07:37.768" v="388" actId="478"/>
          <ac:cxnSpMkLst>
            <pc:docMk/>
            <pc:sldMk cId="3753264925" sldId="607"/>
            <ac:cxnSpMk id="162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07:36.311" v="387" actId="478"/>
          <ac:cxnSpMkLst>
            <pc:docMk/>
            <pc:sldMk cId="3753264925" sldId="607"/>
            <ac:cxnSpMk id="165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07:33.630" v="385" actId="478"/>
          <ac:cxnSpMkLst>
            <pc:docMk/>
            <pc:sldMk cId="3753264925" sldId="607"/>
            <ac:cxnSpMk id="169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07:34.856" v="386" actId="478"/>
          <ac:cxnSpMkLst>
            <pc:docMk/>
            <pc:sldMk cId="3753264925" sldId="607"/>
            <ac:cxnSpMk id="171" creationId="{00000000-0000-0000-0000-000000000000}"/>
          </ac:cxnSpMkLst>
        </pc:cxnChg>
      </pc:sldChg>
      <pc:sldChg chg="delSp modSp mod delAnim modAnim">
        <pc:chgData name="Nicholas Gibbins" userId="6a0e944c-4d97-467d-bb7a-7c3315791fe4" providerId="ADAL" clId="{99298781-0511-8D4F-99D5-1FBE570E0626}" dt="2021-02-15T16:13:46.912" v="443" actId="20577"/>
        <pc:sldMkLst>
          <pc:docMk/>
          <pc:sldMk cId="350979332" sldId="608"/>
        </pc:sldMkLst>
        <pc:spChg chg="del">
          <ac:chgData name="Nicholas Gibbins" userId="6a0e944c-4d97-467d-bb7a-7c3315791fe4" providerId="ADAL" clId="{99298781-0511-8D4F-99D5-1FBE570E0626}" dt="2021-02-15T16:11:21.847" v="425" actId="478"/>
          <ac:spMkLst>
            <pc:docMk/>
            <pc:sldMk cId="350979332" sldId="608"/>
            <ac:spMk id="143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1:15.670" v="424" actId="478"/>
          <ac:spMkLst>
            <pc:docMk/>
            <pc:sldMk cId="350979332" sldId="608"/>
            <ac:spMk id="162" creationId="{00000000-0000-0000-0000-000000000000}"/>
          </ac:spMkLst>
        </pc:spChg>
        <pc:spChg chg="mod">
          <ac:chgData name="Nicholas Gibbins" userId="6a0e944c-4d97-467d-bb7a-7c3315791fe4" providerId="ADAL" clId="{99298781-0511-8D4F-99D5-1FBE570E0626}" dt="2021-02-15T16:13:46.912" v="443" actId="20577"/>
          <ac:spMkLst>
            <pc:docMk/>
            <pc:sldMk cId="350979332" sldId="608"/>
            <ac:spMk id="166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0:59.390" v="422" actId="478"/>
          <ac:spMkLst>
            <pc:docMk/>
            <pc:sldMk cId="350979332" sldId="608"/>
            <ac:spMk id="168" creationId="{00000000-0000-0000-0000-000000000000}"/>
          </ac:spMkLst>
        </pc:spChg>
        <pc:cxnChg chg="del mod">
          <ac:chgData name="Nicholas Gibbins" userId="6a0e944c-4d97-467d-bb7a-7c3315791fe4" providerId="ADAL" clId="{99298781-0511-8D4F-99D5-1FBE570E0626}" dt="2021-02-15T16:10:48.193" v="420" actId="478"/>
          <ac:cxnSpMkLst>
            <pc:docMk/>
            <pc:sldMk cId="350979332" sldId="608"/>
            <ac:cxnSpMk id="144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1:23.332" v="426" actId="478"/>
          <ac:cxnSpMkLst>
            <pc:docMk/>
            <pc:sldMk cId="350979332" sldId="608"/>
            <ac:cxnSpMk id="163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0:50.186" v="421" actId="478"/>
          <ac:cxnSpMkLst>
            <pc:docMk/>
            <pc:sldMk cId="350979332" sldId="608"/>
            <ac:cxnSpMk id="167" creationId="{00000000-0000-0000-0000-000000000000}"/>
          </ac:cxnSpMkLst>
        </pc:cxnChg>
      </pc:sldChg>
      <pc:sldChg chg="del">
        <pc:chgData name="Nicholas Gibbins" userId="6a0e944c-4d97-467d-bb7a-7c3315791fe4" providerId="ADAL" clId="{99298781-0511-8D4F-99D5-1FBE570E0626}" dt="2021-02-15T16:14:08.240" v="447" actId="2696"/>
        <pc:sldMkLst>
          <pc:docMk/>
          <pc:sldMk cId="2834901284" sldId="609"/>
        </pc:sldMkLst>
      </pc:sldChg>
      <pc:sldChg chg="addSp delSp modSp mod delAnim modAnim">
        <pc:chgData name="Nicholas Gibbins" userId="6a0e944c-4d97-467d-bb7a-7c3315791fe4" providerId="ADAL" clId="{99298781-0511-8D4F-99D5-1FBE570E0626}" dt="2021-02-16T15:52:48.619" v="696" actId="478"/>
        <pc:sldMkLst>
          <pc:docMk/>
          <pc:sldMk cId="1328653027" sldId="610"/>
        </pc:sldMkLst>
        <pc:spChg chg="add del">
          <ac:chgData name="Nicholas Gibbins" userId="6a0e944c-4d97-467d-bb7a-7c3315791fe4" providerId="ADAL" clId="{99298781-0511-8D4F-99D5-1FBE570E0626}" dt="2021-02-15T16:15:27.467" v="460" actId="478"/>
          <ac:spMkLst>
            <pc:docMk/>
            <pc:sldMk cId="1328653027" sldId="610"/>
            <ac:spMk id="40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5:32.674" v="462" actId="478"/>
          <ac:spMkLst>
            <pc:docMk/>
            <pc:sldMk cId="1328653027" sldId="610"/>
            <ac:spMk id="176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5:09.394" v="454" actId="478"/>
          <ac:spMkLst>
            <pc:docMk/>
            <pc:sldMk cId="1328653027" sldId="610"/>
            <ac:spMk id="177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6T15:52:48.619" v="696" actId="478"/>
          <ac:spMkLst>
            <pc:docMk/>
            <pc:sldMk cId="1328653027" sldId="610"/>
            <ac:spMk id="183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5:05.333" v="453" actId="478"/>
          <ac:spMkLst>
            <pc:docMk/>
            <pc:sldMk cId="1328653027" sldId="610"/>
            <ac:spMk id="184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5:02.244" v="452" actId="478"/>
          <ac:spMkLst>
            <pc:docMk/>
            <pc:sldMk cId="1328653027" sldId="610"/>
            <ac:spMk id="188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4:57.918" v="451" actId="478"/>
          <ac:spMkLst>
            <pc:docMk/>
            <pc:sldMk cId="1328653027" sldId="610"/>
            <ac:spMk id="189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4:54.940" v="450" actId="478"/>
          <ac:spMkLst>
            <pc:docMk/>
            <pc:sldMk cId="1328653027" sldId="610"/>
            <ac:spMk id="197" creationId="{00000000-0000-0000-0000-000000000000}"/>
          </ac:spMkLst>
        </pc:spChg>
        <pc:cxnChg chg="del mod">
          <ac:chgData name="Nicholas Gibbins" userId="6a0e944c-4d97-467d-bb7a-7c3315791fe4" providerId="ADAL" clId="{99298781-0511-8D4F-99D5-1FBE570E0626}" dt="2021-02-15T16:15:30.415" v="461" actId="478"/>
          <ac:cxnSpMkLst>
            <pc:docMk/>
            <pc:sldMk cId="1328653027" sldId="610"/>
            <ac:cxnSpMk id="178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5:21.824" v="458" actId="478"/>
          <ac:cxnSpMkLst>
            <pc:docMk/>
            <pc:sldMk cId="1328653027" sldId="610"/>
            <ac:cxnSpMk id="180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5:19.917" v="457" actId="478"/>
          <ac:cxnSpMkLst>
            <pc:docMk/>
            <pc:sldMk cId="1328653027" sldId="610"/>
            <ac:cxnSpMk id="185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5:18.134" v="456" actId="478"/>
          <ac:cxnSpMkLst>
            <pc:docMk/>
            <pc:sldMk cId="1328653027" sldId="610"/>
            <ac:cxnSpMk id="190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5:16.932" v="455" actId="478"/>
          <ac:cxnSpMkLst>
            <pc:docMk/>
            <pc:sldMk cId="1328653027" sldId="610"/>
            <ac:cxnSpMk id="193" creationId="{00000000-0000-0000-0000-000000000000}"/>
          </ac:cxnSpMkLst>
        </pc:cxnChg>
      </pc:sldChg>
      <pc:sldChg chg="modSp mod">
        <pc:chgData name="Nicholas Gibbins" userId="6a0e944c-4d97-467d-bb7a-7c3315791fe4" providerId="ADAL" clId="{99298781-0511-8D4F-99D5-1FBE570E0626}" dt="2021-02-16T14:15:23.313" v="614" actId="20577"/>
        <pc:sldMkLst>
          <pc:docMk/>
          <pc:sldMk cId="4020822651" sldId="613"/>
        </pc:sldMkLst>
        <pc:spChg chg="mod">
          <ac:chgData name="Nicholas Gibbins" userId="6a0e944c-4d97-467d-bb7a-7c3315791fe4" providerId="ADAL" clId="{99298781-0511-8D4F-99D5-1FBE570E0626}" dt="2021-02-16T14:15:23.313" v="614" actId="20577"/>
          <ac:spMkLst>
            <pc:docMk/>
            <pc:sldMk cId="4020822651" sldId="613"/>
            <ac:spMk id="3" creationId="{00000000-0000-0000-0000-000000000000}"/>
          </ac:spMkLst>
        </pc:spChg>
      </pc:sldChg>
      <pc:sldChg chg="modSp mod">
        <pc:chgData name="Nicholas Gibbins" userId="6a0e944c-4d97-467d-bb7a-7c3315791fe4" providerId="ADAL" clId="{99298781-0511-8D4F-99D5-1FBE570E0626}" dt="2021-02-15T09:08:32.873" v="131" actId="20577"/>
        <pc:sldMkLst>
          <pc:docMk/>
          <pc:sldMk cId="2401350418" sldId="615"/>
        </pc:sldMkLst>
        <pc:spChg chg="mod">
          <ac:chgData name="Nicholas Gibbins" userId="6a0e944c-4d97-467d-bb7a-7c3315791fe4" providerId="ADAL" clId="{99298781-0511-8D4F-99D5-1FBE570E0626}" dt="2021-02-15T09:08:32.873" v="131" actId="20577"/>
          <ac:spMkLst>
            <pc:docMk/>
            <pc:sldMk cId="2401350418" sldId="615"/>
            <ac:spMk id="3" creationId="{00000000-0000-0000-0000-000000000000}"/>
          </ac:spMkLst>
        </pc:spChg>
      </pc:sldChg>
      <pc:sldChg chg="modAnim">
        <pc:chgData name="Nicholas Gibbins" userId="6a0e944c-4d97-467d-bb7a-7c3315791fe4" providerId="ADAL" clId="{99298781-0511-8D4F-99D5-1FBE570E0626}" dt="2021-02-15T16:20:58.569" v="516"/>
        <pc:sldMkLst>
          <pc:docMk/>
          <pc:sldMk cId="1690548646" sldId="621"/>
        </pc:sldMkLst>
      </pc:sldChg>
      <pc:sldChg chg="delSp mod delAnim">
        <pc:chgData name="Nicholas Gibbins" userId="6a0e944c-4d97-467d-bb7a-7c3315791fe4" providerId="ADAL" clId="{99298781-0511-8D4F-99D5-1FBE570E0626}" dt="2021-02-15T16:21:17.821" v="519" actId="478"/>
        <pc:sldMkLst>
          <pc:docMk/>
          <pc:sldMk cId="3433892408" sldId="622"/>
        </pc:sldMkLst>
        <pc:spChg chg="del">
          <ac:chgData name="Nicholas Gibbins" userId="6a0e944c-4d97-467d-bb7a-7c3315791fe4" providerId="ADAL" clId="{99298781-0511-8D4F-99D5-1FBE570E0626}" dt="2021-02-15T16:21:15.351" v="518" actId="478"/>
          <ac:spMkLst>
            <pc:docMk/>
            <pc:sldMk cId="3433892408" sldId="622"/>
            <ac:spMk id="44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1:17.821" v="519" actId="478"/>
          <ac:spMkLst>
            <pc:docMk/>
            <pc:sldMk cId="3433892408" sldId="622"/>
            <ac:spMk id="45" creationId="{00000000-0000-0000-0000-000000000000}"/>
          </ac:spMkLst>
        </pc:spChg>
      </pc:sldChg>
      <pc:sldChg chg="addSp delSp modSp mod delAnim">
        <pc:chgData name="Nicholas Gibbins" userId="6a0e944c-4d97-467d-bb7a-7c3315791fe4" providerId="ADAL" clId="{99298781-0511-8D4F-99D5-1FBE570E0626}" dt="2021-02-15T16:21:57.121" v="524" actId="478"/>
        <pc:sldMkLst>
          <pc:docMk/>
          <pc:sldMk cId="1955757954" sldId="623"/>
        </pc:sldMkLst>
        <pc:spChg chg="add mod">
          <ac:chgData name="Nicholas Gibbins" userId="6a0e944c-4d97-467d-bb7a-7c3315791fe4" providerId="ADAL" clId="{99298781-0511-8D4F-99D5-1FBE570E0626}" dt="2021-02-15T16:21:52.912" v="523"/>
          <ac:spMkLst>
            <pc:docMk/>
            <pc:sldMk cId="1955757954" sldId="623"/>
            <ac:spMk id="40" creationId="{3370FDC8-8FD1-0943-8ED3-765AA51EC33F}"/>
          </ac:spMkLst>
        </pc:spChg>
        <pc:spChg chg="add mod">
          <ac:chgData name="Nicholas Gibbins" userId="6a0e944c-4d97-467d-bb7a-7c3315791fe4" providerId="ADAL" clId="{99298781-0511-8D4F-99D5-1FBE570E0626}" dt="2021-02-15T16:21:52.912" v="523"/>
          <ac:spMkLst>
            <pc:docMk/>
            <pc:sldMk cId="1955757954" sldId="623"/>
            <ac:spMk id="41" creationId="{877C5E7E-8847-E54C-9EB2-2739CA2A59B9}"/>
          </ac:spMkLst>
        </pc:spChg>
        <pc:spChg chg="add mod">
          <ac:chgData name="Nicholas Gibbins" userId="6a0e944c-4d97-467d-bb7a-7c3315791fe4" providerId="ADAL" clId="{99298781-0511-8D4F-99D5-1FBE570E0626}" dt="2021-02-15T16:21:52.912" v="523"/>
          <ac:spMkLst>
            <pc:docMk/>
            <pc:sldMk cId="1955757954" sldId="623"/>
            <ac:spMk id="42" creationId="{6EF92562-48CB-9E44-8C26-6B74766DCEE3}"/>
          </ac:spMkLst>
        </pc:spChg>
        <pc:spChg chg="add mod">
          <ac:chgData name="Nicholas Gibbins" userId="6a0e944c-4d97-467d-bb7a-7c3315791fe4" providerId="ADAL" clId="{99298781-0511-8D4F-99D5-1FBE570E0626}" dt="2021-02-15T16:21:52.912" v="523"/>
          <ac:spMkLst>
            <pc:docMk/>
            <pc:sldMk cId="1955757954" sldId="623"/>
            <ac:spMk id="43" creationId="{E32BC445-3D9A-144C-9AC8-0939DE4B0805}"/>
          </ac:spMkLst>
        </pc:spChg>
        <pc:spChg chg="del">
          <ac:chgData name="Nicholas Gibbins" userId="6a0e944c-4d97-467d-bb7a-7c3315791fe4" providerId="ADAL" clId="{99298781-0511-8D4F-99D5-1FBE570E0626}" dt="2021-02-15T16:21:57.121" v="524" actId="478"/>
          <ac:spMkLst>
            <pc:docMk/>
            <pc:sldMk cId="1955757954" sldId="623"/>
            <ac:spMk id="45" creationId="{00000000-0000-0000-0000-000000000000}"/>
          </ac:spMkLst>
        </pc:spChg>
        <pc:cxnChg chg="add mod">
          <ac:chgData name="Nicholas Gibbins" userId="6a0e944c-4d97-467d-bb7a-7c3315791fe4" providerId="ADAL" clId="{99298781-0511-8D4F-99D5-1FBE570E0626}" dt="2021-02-15T16:21:52.912" v="523"/>
          <ac:cxnSpMkLst>
            <pc:docMk/>
            <pc:sldMk cId="1955757954" sldId="623"/>
            <ac:cxnSpMk id="44" creationId="{72890DEE-08E5-064D-980D-5D4B8C657081}"/>
          </ac:cxnSpMkLst>
        </pc:cxnChg>
      </pc:sldChg>
      <pc:sldChg chg="addSp delSp modSp mod addAnim delAnim modAnim">
        <pc:chgData name="Nicholas Gibbins" userId="6a0e944c-4d97-467d-bb7a-7c3315791fe4" providerId="ADAL" clId="{99298781-0511-8D4F-99D5-1FBE570E0626}" dt="2021-02-15T16:23:33.300" v="541" actId="20577"/>
        <pc:sldMkLst>
          <pc:docMk/>
          <pc:sldMk cId="2472405703" sldId="626"/>
        </pc:sldMkLst>
        <pc:spChg chg="add del">
          <ac:chgData name="Nicholas Gibbins" userId="6a0e944c-4d97-467d-bb7a-7c3315791fe4" providerId="ADAL" clId="{99298781-0511-8D4F-99D5-1FBE570E0626}" dt="2021-02-15T16:22:36.670" v="531" actId="478"/>
          <ac:spMkLst>
            <pc:docMk/>
            <pc:sldMk cId="2472405703" sldId="626"/>
            <ac:spMk id="7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3:18.257" v="538" actId="478"/>
          <ac:spMkLst>
            <pc:docMk/>
            <pc:sldMk cId="2472405703" sldId="626"/>
            <ac:spMk id="16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3:14.775" v="537" actId="478"/>
          <ac:spMkLst>
            <pc:docMk/>
            <pc:sldMk cId="2472405703" sldId="626"/>
            <ac:spMk id="19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3:14.775" v="537" actId="478"/>
          <ac:spMkLst>
            <pc:docMk/>
            <pc:sldMk cId="2472405703" sldId="626"/>
            <ac:spMk id="23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3:14.775" v="537" actId="478"/>
          <ac:spMkLst>
            <pc:docMk/>
            <pc:sldMk cId="2472405703" sldId="626"/>
            <ac:spMk id="26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3:14.775" v="537" actId="478"/>
          <ac:spMkLst>
            <pc:docMk/>
            <pc:sldMk cId="2472405703" sldId="626"/>
            <ac:spMk id="27" creationId="{00000000-0000-0000-0000-000000000000}"/>
          </ac:spMkLst>
        </pc:spChg>
        <pc:spChg chg="mod">
          <ac:chgData name="Nicholas Gibbins" userId="6a0e944c-4d97-467d-bb7a-7c3315791fe4" providerId="ADAL" clId="{99298781-0511-8D4F-99D5-1FBE570E0626}" dt="2021-02-15T16:23:33.300" v="541" actId="20577"/>
          <ac:spMkLst>
            <pc:docMk/>
            <pc:sldMk cId="2472405703" sldId="626"/>
            <ac:spMk id="29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2:31.952" v="528" actId="478"/>
          <ac:spMkLst>
            <pc:docMk/>
            <pc:sldMk cId="2472405703" sldId="626"/>
            <ac:spMk id="31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2:32.973" v="529" actId="478"/>
          <ac:spMkLst>
            <pc:docMk/>
            <pc:sldMk cId="2472405703" sldId="626"/>
            <ac:spMk id="32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2:30.562" v="527" actId="478"/>
          <ac:spMkLst>
            <pc:docMk/>
            <pc:sldMk cId="2472405703" sldId="626"/>
            <ac:spMk id="33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2:39.937" v="532" actId="478"/>
          <ac:spMkLst>
            <pc:docMk/>
            <pc:sldMk cId="2472405703" sldId="626"/>
            <ac:spMk id="34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2:44.700" v="534" actId="478"/>
          <ac:spMkLst>
            <pc:docMk/>
            <pc:sldMk cId="2472405703" sldId="626"/>
            <ac:spMk id="35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2:43.242" v="533" actId="478"/>
          <ac:spMkLst>
            <pc:docMk/>
            <pc:sldMk cId="2472405703" sldId="626"/>
            <ac:spMk id="36" creationId="{00000000-0000-0000-0000-000000000000}"/>
          </ac:spMkLst>
        </pc:spChg>
        <pc:cxnChg chg="del mod">
          <ac:chgData name="Nicholas Gibbins" userId="6a0e944c-4d97-467d-bb7a-7c3315791fe4" providerId="ADAL" clId="{99298781-0511-8D4F-99D5-1FBE570E0626}" dt="2021-02-15T16:23:05.725" v="535" actId="478"/>
          <ac:cxnSpMkLst>
            <pc:docMk/>
            <pc:sldMk cId="2472405703" sldId="626"/>
            <ac:cxnSpMk id="3" creationId="{00000000-0000-0000-0000-000000000000}"/>
          </ac:cxnSpMkLst>
        </pc:cxnChg>
        <pc:cxnChg chg="mod">
          <ac:chgData name="Nicholas Gibbins" userId="6a0e944c-4d97-467d-bb7a-7c3315791fe4" providerId="ADAL" clId="{99298781-0511-8D4F-99D5-1FBE570E0626}" dt="2021-02-15T16:22:36.670" v="531" actId="478"/>
          <ac:cxnSpMkLst>
            <pc:docMk/>
            <pc:sldMk cId="2472405703" sldId="626"/>
            <ac:cxnSpMk id="24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23:22.068" v="540" actId="478"/>
          <ac:cxnSpMkLst>
            <pc:docMk/>
            <pc:sldMk cId="2472405703" sldId="626"/>
            <ac:cxnSpMk id="37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23:21.126" v="539" actId="478"/>
          <ac:cxnSpMkLst>
            <pc:docMk/>
            <pc:sldMk cId="2472405703" sldId="626"/>
            <ac:cxnSpMk id="38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23:14.775" v="537" actId="478"/>
          <ac:cxnSpMkLst>
            <pc:docMk/>
            <pc:sldMk cId="2472405703" sldId="626"/>
            <ac:cxnSpMk id="39" creationId="{00000000-0000-0000-0000-000000000000}"/>
          </ac:cxnSpMkLst>
        </pc:cxnChg>
      </pc:sldChg>
      <pc:sldChg chg="addSp modSp mod">
        <pc:chgData name="Nicholas Gibbins" userId="6a0e944c-4d97-467d-bb7a-7c3315791fe4" providerId="ADAL" clId="{99298781-0511-8D4F-99D5-1FBE570E0626}" dt="2021-02-16T14:23:30.155" v="670" actId="27636"/>
        <pc:sldMkLst>
          <pc:docMk/>
          <pc:sldMk cId="3928735335" sldId="629"/>
        </pc:sldMkLst>
        <pc:spChg chg="add mod">
          <ac:chgData name="Nicholas Gibbins" userId="6a0e944c-4d97-467d-bb7a-7c3315791fe4" providerId="ADAL" clId="{99298781-0511-8D4F-99D5-1FBE570E0626}" dt="2021-02-11T15:35:17.159" v="28" actId="21"/>
          <ac:spMkLst>
            <pc:docMk/>
            <pc:sldMk cId="3928735335" sldId="629"/>
            <ac:spMk id="33" creationId="{F51850E7-2E91-3442-B057-494517A6B87C}"/>
          </ac:spMkLst>
        </pc:spChg>
        <pc:spChg chg="mod">
          <ac:chgData name="Nicholas Gibbins" userId="6a0e944c-4d97-467d-bb7a-7c3315791fe4" providerId="ADAL" clId="{99298781-0511-8D4F-99D5-1FBE570E0626}" dt="2021-02-16T14:23:30.155" v="670" actId="27636"/>
          <ac:spMkLst>
            <pc:docMk/>
            <pc:sldMk cId="3928735335" sldId="629"/>
            <ac:spMk id="41990" creationId="{00000000-0000-0000-0000-000000000000}"/>
          </ac:spMkLst>
        </pc:spChg>
      </pc:sldChg>
      <pc:sldChg chg="delSp del mod">
        <pc:chgData name="Nicholas Gibbins" userId="6a0e944c-4d97-467d-bb7a-7c3315791fe4" providerId="ADAL" clId="{99298781-0511-8D4F-99D5-1FBE570E0626}" dt="2021-02-11T15:36:58.069" v="76" actId="2696"/>
        <pc:sldMkLst>
          <pc:docMk/>
          <pc:sldMk cId="3839419964" sldId="631"/>
        </pc:sldMkLst>
        <pc:spChg chg="del topLvl">
          <ac:chgData name="Nicholas Gibbins" userId="6a0e944c-4d97-467d-bb7a-7c3315791fe4" providerId="ADAL" clId="{99298781-0511-8D4F-99D5-1FBE570E0626}" dt="2021-02-11T15:34:48.135" v="11" actId="21"/>
          <ac:spMkLst>
            <pc:docMk/>
            <pc:sldMk cId="3839419964" sldId="631"/>
            <ac:spMk id="33" creationId="{00000000-0000-0000-0000-000000000000}"/>
          </ac:spMkLst>
        </pc:spChg>
        <pc:spChg chg="del topLvl">
          <ac:chgData name="Nicholas Gibbins" userId="6a0e944c-4d97-467d-bb7a-7c3315791fe4" providerId="ADAL" clId="{99298781-0511-8D4F-99D5-1FBE570E0626}" dt="2021-02-11T15:34:55.427" v="13" actId="478"/>
          <ac:spMkLst>
            <pc:docMk/>
            <pc:sldMk cId="3839419964" sldId="631"/>
            <ac:spMk id="34" creationId="{00000000-0000-0000-0000-000000000000}"/>
          </ac:spMkLst>
        </pc:spChg>
        <pc:grpChg chg="del">
          <ac:chgData name="Nicholas Gibbins" userId="6a0e944c-4d97-467d-bb7a-7c3315791fe4" providerId="ADAL" clId="{99298781-0511-8D4F-99D5-1FBE570E0626}" dt="2021-02-11T15:34:48.135" v="11" actId="21"/>
          <ac:grpSpMkLst>
            <pc:docMk/>
            <pc:sldMk cId="3839419964" sldId="631"/>
            <ac:grpSpMk id="32" creationId="{00000000-0000-0000-0000-000000000000}"/>
          </ac:grpSpMkLst>
        </pc:grpChg>
      </pc:sldChg>
      <pc:sldChg chg="modSp mod">
        <pc:chgData name="Nicholas Gibbins" userId="6a0e944c-4d97-467d-bb7a-7c3315791fe4" providerId="ADAL" clId="{99298781-0511-8D4F-99D5-1FBE570E0626}" dt="2021-02-16T14:17:01.885" v="638" actId="20577"/>
        <pc:sldMkLst>
          <pc:docMk/>
          <pc:sldMk cId="1146881939" sldId="632"/>
        </pc:sldMkLst>
        <pc:spChg chg="mod">
          <ac:chgData name="Nicholas Gibbins" userId="6a0e944c-4d97-467d-bb7a-7c3315791fe4" providerId="ADAL" clId="{99298781-0511-8D4F-99D5-1FBE570E0626}" dt="2021-02-16T14:17:01.885" v="638" actId="20577"/>
          <ac:spMkLst>
            <pc:docMk/>
            <pc:sldMk cId="1146881939" sldId="632"/>
            <ac:spMk id="3" creationId="{00000000-0000-0000-0000-000000000000}"/>
          </ac:spMkLst>
        </pc:spChg>
      </pc:sldChg>
      <pc:sldChg chg="modSp mod">
        <pc:chgData name="Nicholas Gibbins" userId="6a0e944c-4d97-467d-bb7a-7c3315791fe4" providerId="ADAL" clId="{99298781-0511-8D4F-99D5-1FBE570E0626}" dt="2021-02-08T21:36:31.895" v="6" actId="20577"/>
        <pc:sldMkLst>
          <pc:docMk/>
          <pc:sldMk cId="3115895782" sldId="633"/>
        </pc:sldMkLst>
        <pc:spChg chg="mod">
          <ac:chgData name="Nicholas Gibbins" userId="6a0e944c-4d97-467d-bb7a-7c3315791fe4" providerId="ADAL" clId="{99298781-0511-8D4F-99D5-1FBE570E0626}" dt="2021-02-08T21:36:31.895" v="6" actId="20577"/>
          <ac:spMkLst>
            <pc:docMk/>
            <pc:sldMk cId="3115895782" sldId="633"/>
            <ac:spMk id="3" creationId="{00000000-0000-0000-0000-000000000000}"/>
          </ac:spMkLst>
        </pc:spChg>
      </pc:sldChg>
      <pc:sldChg chg="modSp mod">
        <pc:chgData name="Nicholas Gibbins" userId="6a0e944c-4d97-467d-bb7a-7c3315791fe4" providerId="ADAL" clId="{99298781-0511-8D4F-99D5-1FBE570E0626}" dt="2021-02-16T14:17:49.419" v="659" actId="20577"/>
        <pc:sldMkLst>
          <pc:docMk/>
          <pc:sldMk cId="2454248780" sldId="634"/>
        </pc:sldMkLst>
        <pc:spChg chg="mod">
          <ac:chgData name="Nicholas Gibbins" userId="6a0e944c-4d97-467d-bb7a-7c3315791fe4" providerId="ADAL" clId="{99298781-0511-8D4F-99D5-1FBE570E0626}" dt="2021-02-16T14:17:49.419" v="659" actId="20577"/>
          <ac:spMkLst>
            <pc:docMk/>
            <pc:sldMk cId="2454248780" sldId="634"/>
            <ac:spMk id="3" creationId="{00000000-0000-0000-0000-000000000000}"/>
          </ac:spMkLst>
        </pc:spChg>
      </pc:sldChg>
      <pc:sldChg chg="del">
        <pc:chgData name="Nicholas Gibbins" userId="6a0e944c-4d97-467d-bb7a-7c3315791fe4" providerId="ADAL" clId="{99298781-0511-8D4F-99D5-1FBE570E0626}" dt="2021-02-11T15:36:59.356" v="77" actId="2696"/>
        <pc:sldMkLst>
          <pc:docMk/>
          <pc:sldMk cId="634784383" sldId="637"/>
        </pc:sldMkLst>
      </pc:sldChg>
      <pc:sldChg chg="delSp mod delAnim">
        <pc:chgData name="Nicholas Gibbins" userId="6a0e944c-4d97-467d-bb7a-7c3315791fe4" providerId="ADAL" clId="{99298781-0511-8D4F-99D5-1FBE570E0626}" dt="2021-02-15T16:24:20.501" v="545" actId="478"/>
        <pc:sldMkLst>
          <pc:docMk/>
          <pc:sldMk cId="2631733564" sldId="648"/>
        </pc:sldMkLst>
        <pc:spChg chg="del">
          <ac:chgData name="Nicholas Gibbins" userId="6a0e944c-4d97-467d-bb7a-7c3315791fe4" providerId="ADAL" clId="{99298781-0511-8D4F-99D5-1FBE570E0626}" dt="2021-02-15T16:24:20.501" v="545" actId="478"/>
          <ac:spMkLst>
            <pc:docMk/>
            <pc:sldMk cId="2631733564" sldId="648"/>
            <ac:spMk id="28" creationId="{00000000-0000-0000-0000-000000000000}"/>
          </ac:spMkLst>
        </pc:spChg>
      </pc:sldChg>
      <pc:sldChg chg="delSp modSp mod delAnim modAnim">
        <pc:chgData name="Nicholas Gibbins" userId="6a0e944c-4d97-467d-bb7a-7c3315791fe4" providerId="ADAL" clId="{99298781-0511-8D4F-99D5-1FBE570E0626}" dt="2021-02-15T16:25:04.802" v="555"/>
        <pc:sldMkLst>
          <pc:docMk/>
          <pc:sldMk cId="1684985857" sldId="649"/>
        </pc:sldMkLst>
        <pc:spChg chg="del">
          <ac:chgData name="Nicholas Gibbins" userId="6a0e944c-4d97-467d-bb7a-7c3315791fe4" providerId="ADAL" clId="{99298781-0511-8D4F-99D5-1FBE570E0626}" dt="2021-02-15T16:24:34.764" v="548" actId="478"/>
          <ac:spMkLst>
            <pc:docMk/>
            <pc:sldMk cId="1684985857" sldId="649"/>
            <ac:spMk id="40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4:34.764" v="548" actId="478"/>
          <ac:spMkLst>
            <pc:docMk/>
            <pc:sldMk cId="1684985857" sldId="649"/>
            <ac:spMk id="41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4:34.764" v="548" actId="478"/>
          <ac:spMkLst>
            <pc:docMk/>
            <pc:sldMk cId="1684985857" sldId="649"/>
            <ac:spMk id="42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4:34.764" v="548" actId="478"/>
          <ac:spMkLst>
            <pc:docMk/>
            <pc:sldMk cId="1684985857" sldId="649"/>
            <ac:spMk id="43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4:39.384" v="550" actId="478"/>
          <ac:spMkLst>
            <pc:docMk/>
            <pc:sldMk cId="1684985857" sldId="649"/>
            <ac:spMk id="44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4:42.088" v="551" actId="478"/>
          <ac:spMkLst>
            <pc:docMk/>
            <pc:sldMk cId="1684985857" sldId="649"/>
            <ac:spMk id="45" creationId="{00000000-0000-0000-0000-000000000000}"/>
          </ac:spMkLst>
        </pc:spChg>
        <pc:cxnChg chg="del mod">
          <ac:chgData name="Nicholas Gibbins" userId="6a0e944c-4d97-467d-bb7a-7c3315791fe4" providerId="ADAL" clId="{99298781-0511-8D4F-99D5-1FBE570E0626}" dt="2021-02-15T16:24:36.654" v="549" actId="478"/>
          <ac:cxnSpMkLst>
            <pc:docMk/>
            <pc:sldMk cId="1684985857" sldId="649"/>
            <ac:cxnSpMk id="46" creationId="{00000000-0000-0000-0000-000000000000}"/>
          </ac:cxnSpMkLst>
        </pc:cxnChg>
      </pc:sldChg>
      <pc:sldChg chg="delSp modSp mod delAnim modAnim">
        <pc:chgData name="Nicholas Gibbins" userId="6a0e944c-4d97-467d-bb7a-7c3315791fe4" providerId="ADAL" clId="{99298781-0511-8D4F-99D5-1FBE570E0626}" dt="2021-02-15T16:26:41.929" v="582"/>
        <pc:sldMkLst>
          <pc:docMk/>
          <pc:sldMk cId="3373213508" sldId="650"/>
        </pc:sldMkLst>
        <pc:spChg chg="del">
          <ac:chgData name="Nicholas Gibbins" userId="6a0e944c-4d97-467d-bb7a-7c3315791fe4" providerId="ADAL" clId="{99298781-0511-8D4F-99D5-1FBE570E0626}" dt="2021-02-15T16:26:04.789" v="561" actId="478"/>
          <ac:spMkLst>
            <pc:docMk/>
            <pc:sldMk cId="3373213508" sldId="650"/>
            <ac:spMk id="47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6:04.789" v="561" actId="478"/>
          <ac:spMkLst>
            <pc:docMk/>
            <pc:sldMk cId="3373213508" sldId="650"/>
            <ac:spMk id="48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6:04.789" v="561" actId="478"/>
          <ac:spMkLst>
            <pc:docMk/>
            <pc:sldMk cId="3373213508" sldId="650"/>
            <ac:spMk id="49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6:04.789" v="561" actId="478"/>
          <ac:spMkLst>
            <pc:docMk/>
            <pc:sldMk cId="3373213508" sldId="650"/>
            <ac:spMk id="50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6:33.124" v="578" actId="478"/>
          <ac:spMkLst>
            <pc:docMk/>
            <pc:sldMk cId="3373213508" sldId="650"/>
            <ac:spMk id="51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6:35.501" v="579" actId="478"/>
          <ac:spMkLst>
            <pc:docMk/>
            <pc:sldMk cId="3373213508" sldId="650"/>
            <ac:spMk id="52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6:28.131" v="574" actId="478"/>
          <ac:spMkLst>
            <pc:docMk/>
            <pc:sldMk cId="3373213508" sldId="650"/>
            <ac:spMk id="53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6:29.259" v="575" actId="478"/>
          <ac:spMkLst>
            <pc:docMk/>
            <pc:sldMk cId="3373213508" sldId="650"/>
            <ac:spMk id="54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6:26.026" v="572" actId="478"/>
          <ac:spMkLst>
            <pc:docMk/>
            <pc:sldMk cId="3373213508" sldId="650"/>
            <ac:spMk id="55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6:27.107" v="573" actId="478"/>
          <ac:spMkLst>
            <pc:docMk/>
            <pc:sldMk cId="3373213508" sldId="650"/>
            <ac:spMk id="56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6:24.690" v="571" actId="478"/>
          <ac:spMkLst>
            <pc:docMk/>
            <pc:sldMk cId="3373213508" sldId="650"/>
            <ac:spMk id="57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6:22.243" v="570" actId="478"/>
          <ac:spMkLst>
            <pc:docMk/>
            <pc:sldMk cId="3373213508" sldId="650"/>
            <ac:spMk id="58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6:19.307" v="569" actId="478"/>
          <ac:spMkLst>
            <pc:docMk/>
            <pc:sldMk cId="3373213508" sldId="650"/>
            <ac:spMk id="59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6:17.981" v="568" actId="478"/>
          <ac:spMkLst>
            <pc:docMk/>
            <pc:sldMk cId="3373213508" sldId="650"/>
            <ac:spMk id="60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6:30.286" v="576" actId="478"/>
          <ac:spMkLst>
            <pc:docMk/>
            <pc:sldMk cId="3373213508" sldId="650"/>
            <ac:spMk id="61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6:31.422" v="577" actId="478"/>
          <ac:spMkLst>
            <pc:docMk/>
            <pc:sldMk cId="3373213508" sldId="650"/>
            <ac:spMk id="62" creationId="{00000000-0000-0000-0000-000000000000}"/>
          </ac:spMkLst>
        </pc:spChg>
        <pc:cxnChg chg="del mod">
          <ac:chgData name="Nicholas Gibbins" userId="6a0e944c-4d97-467d-bb7a-7c3315791fe4" providerId="ADAL" clId="{99298781-0511-8D4F-99D5-1FBE570E0626}" dt="2021-02-15T16:26:37.450" v="580" actId="478"/>
          <ac:cxnSpMkLst>
            <pc:docMk/>
            <pc:sldMk cId="3373213508" sldId="650"/>
            <ac:cxnSpMk id="3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26:13.876" v="567" actId="478"/>
          <ac:cxnSpMkLst>
            <pc:docMk/>
            <pc:sldMk cId="3373213508" sldId="650"/>
            <ac:cxnSpMk id="6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26:06.470" v="562" actId="478"/>
          <ac:cxnSpMkLst>
            <pc:docMk/>
            <pc:sldMk cId="3373213508" sldId="650"/>
            <ac:cxnSpMk id="8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26:39.317" v="581" actId="478"/>
          <ac:cxnSpMkLst>
            <pc:docMk/>
            <pc:sldMk cId="3373213508" sldId="650"/>
            <ac:cxnSpMk id="10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26:09.313" v="564" actId="478"/>
          <ac:cxnSpMkLst>
            <pc:docMk/>
            <pc:sldMk cId="3373213508" sldId="650"/>
            <ac:cxnSpMk id="21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26:08.012" v="563" actId="478"/>
          <ac:cxnSpMkLst>
            <pc:docMk/>
            <pc:sldMk cId="3373213508" sldId="650"/>
            <ac:cxnSpMk id="25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26:12.002" v="566" actId="478"/>
          <ac:cxnSpMkLst>
            <pc:docMk/>
            <pc:sldMk cId="3373213508" sldId="650"/>
            <ac:cxnSpMk id="63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26:10.665" v="565" actId="478"/>
          <ac:cxnSpMkLst>
            <pc:docMk/>
            <pc:sldMk cId="3373213508" sldId="650"/>
            <ac:cxnSpMk id="65" creationId="{00000000-0000-0000-0000-000000000000}"/>
          </ac:cxnSpMkLst>
        </pc:cxnChg>
      </pc:sldChg>
      <pc:sldChg chg="add del">
        <pc:chgData name="Nicholas Gibbins" userId="6a0e944c-4d97-467d-bb7a-7c3315791fe4" providerId="ADAL" clId="{99298781-0511-8D4F-99D5-1FBE570E0626}" dt="2021-02-15T14:24:52.954" v="154" actId="2696"/>
        <pc:sldMkLst>
          <pc:docMk/>
          <pc:sldMk cId="313295507" sldId="654"/>
        </pc:sldMkLst>
      </pc:sldChg>
      <pc:sldChg chg="add modAnim">
        <pc:chgData name="Nicholas Gibbins" userId="6a0e944c-4d97-467d-bb7a-7c3315791fe4" providerId="ADAL" clId="{99298781-0511-8D4F-99D5-1FBE570E0626}" dt="2021-02-15T14:35:28.850" v="249"/>
        <pc:sldMkLst>
          <pc:docMk/>
          <pc:sldMk cId="1575975506" sldId="654"/>
        </pc:sldMkLst>
      </pc:sldChg>
      <pc:sldChg chg="add modAnim">
        <pc:chgData name="Nicholas Gibbins" userId="6a0e944c-4d97-467d-bb7a-7c3315791fe4" providerId="ADAL" clId="{99298781-0511-8D4F-99D5-1FBE570E0626}" dt="2021-02-15T14:36:17.587" v="254"/>
        <pc:sldMkLst>
          <pc:docMk/>
          <pc:sldMk cId="500622061" sldId="655"/>
        </pc:sldMkLst>
      </pc:sldChg>
      <pc:sldChg chg="addSp delSp modSp add mod addAnim delAnim modAnim">
        <pc:chgData name="Nicholas Gibbins" userId="6a0e944c-4d97-467d-bb7a-7c3315791fe4" providerId="ADAL" clId="{99298781-0511-8D4F-99D5-1FBE570E0626}" dt="2021-02-15T14:37:23.824" v="269"/>
        <pc:sldMkLst>
          <pc:docMk/>
          <pc:sldMk cId="1573326977" sldId="656"/>
        </pc:sldMkLst>
        <pc:cxnChg chg="add del mod">
          <ac:chgData name="Nicholas Gibbins" userId="6a0e944c-4d97-467d-bb7a-7c3315791fe4" providerId="ADAL" clId="{99298781-0511-8D4F-99D5-1FBE570E0626}" dt="2021-02-15T14:37:10.605" v="266" actId="478"/>
          <ac:cxnSpMkLst>
            <pc:docMk/>
            <pc:sldMk cId="1573326977" sldId="656"/>
            <ac:cxnSpMk id="90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4:37:00.050" v="263" actId="478"/>
          <ac:cxnSpMkLst>
            <pc:docMk/>
            <pc:sldMk cId="1573326977" sldId="656"/>
            <ac:cxnSpMk id="274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4:37:03.753" v="264" actId="478"/>
          <ac:cxnSpMkLst>
            <pc:docMk/>
            <pc:sldMk cId="1573326977" sldId="656"/>
            <ac:cxnSpMk id="275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4:37:19.824" v="268" actId="478"/>
          <ac:cxnSpMkLst>
            <pc:docMk/>
            <pc:sldMk cId="1573326977" sldId="656"/>
            <ac:cxnSpMk id="276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4:37:17.103" v="267" actId="478"/>
          <ac:cxnSpMkLst>
            <pc:docMk/>
            <pc:sldMk cId="1573326977" sldId="656"/>
            <ac:cxnSpMk id="277" creationId="{00000000-0000-0000-0000-000000000000}"/>
          </ac:cxnSpMkLst>
        </pc:cxnChg>
      </pc:sldChg>
      <pc:sldChg chg="delSp modSp add mod modAnim">
        <pc:chgData name="Nicholas Gibbins" userId="6a0e944c-4d97-467d-bb7a-7c3315791fe4" providerId="ADAL" clId="{99298781-0511-8D4F-99D5-1FBE570E0626}" dt="2021-02-15T14:39:19.294" v="286" actId="478"/>
        <pc:sldMkLst>
          <pc:docMk/>
          <pc:sldMk cId="3845844888" sldId="657"/>
        </pc:sldMkLst>
        <pc:cxnChg chg="del mod">
          <ac:chgData name="Nicholas Gibbins" userId="6a0e944c-4d97-467d-bb7a-7c3315791fe4" providerId="ADAL" clId="{99298781-0511-8D4F-99D5-1FBE570E0626}" dt="2021-02-15T14:39:17.716" v="285" actId="478"/>
          <ac:cxnSpMkLst>
            <pc:docMk/>
            <pc:sldMk cId="3845844888" sldId="657"/>
            <ac:cxnSpMk id="188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4:39:19.294" v="286" actId="478"/>
          <ac:cxnSpMkLst>
            <pc:docMk/>
            <pc:sldMk cId="3845844888" sldId="657"/>
            <ac:cxnSpMk id="189" creationId="{00000000-0000-0000-0000-000000000000}"/>
          </ac:cxnSpMkLst>
        </pc:cxnChg>
      </pc:sldChg>
      <pc:sldChg chg="add modAnim">
        <pc:chgData name="Nicholas Gibbins" userId="6a0e944c-4d97-467d-bb7a-7c3315791fe4" providerId="ADAL" clId="{99298781-0511-8D4F-99D5-1FBE570E0626}" dt="2021-02-15T14:40:10.706" v="293"/>
        <pc:sldMkLst>
          <pc:docMk/>
          <pc:sldMk cId="3307599018" sldId="658"/>
        </pc:sldMkLst>
      </pc:sldChg>
      <pc:sldChg chg="add del">
        <pc:chgData name="Nicholas Gibbins" userId="6a0e944c-4d97-467d-bb7a-7c3315791fe4" providerId="ADAL" clId="{99298781-0511-8D4F-99D5-1FBE570E0626}" dt="2021-02-15T14:38:50.300" v="280"/>
        <pc:sldMkLst>
          <pc:docMk/>
          <pc:sldMk cId="3402596919" sldId="658"/>
        </pc:sldMkLst>
      </pc:sldChg>
      <pc:sldChg chg="add modAnim">
        <pc:chgData name="Nicholas Gibbins" userId="6a0e944c-4d97-467d-bb7a-7c3315791fe4" providerId="ADAL" clId="{99298781-0511-8D4F-99D5-1FBE570E0626}" dt="2021-02-15T14:40:49.766" v="301"/>
        <pc:sldMkLst>
          <pc:docMk/>
          <pc:sldMk cId="1508974271" sldId="659"/>
        </pc:sldMkLst>
      </pc:sldChg>
      <pc:sldChg chg="add del">
        <pc:chgData name="Nicholas Gibbins" userId="6a0e944c-4d97-467d-bb7a-7c3315791fe4" providerId="ADAL" clId="{99298781-0511-8D4F-99D5-1FBE570E0626}" dt="2021-02-15T14:41:02.974" v="303"/>
        <pc:sldMkLst>
          <pc:docMk/>
          <pc:sldMk cId="1608439355" sldId="660"/>
        </pc:sldMkLst>
      </pc:sldChg>
      <pc:sldChg chg="add modAnim">
        <pc:chgData name="Nicholas Gibbins" userId="6a0e944c-4d97-467d-bb7a-7c3315791fe4" providerId="ADAL" clId="{99298781-0511-8D4F-99D5-1FBE570E0626}" dt="2021-02-15T14:41:26.662" v="306"/>
        <pc:sldMkLst>
          <pc:docMk/>
          <pc:sldMk cId="2409460305" sldId="660"/>
        </pc:sldMkLst>
      </pc:sldChg>
      <pc:sldChg chg="delSp modSp add mod ord delAnim">
        <pc:chgData name="Nicholas Gibbins" userId="6a0e944c-4d97-467d-bb7a-7c3315791fe4" providerId="ADAL" clId="{99298781-0511-8D4F-99D5-1FBE570E0626}" dt="2021-02-15T14:42:03.880" v="312" actId="20578"/>
        <pc:sldMkLst>
          <pc:docMk/>
          <pc:sldMk cId="738984324" sldId="661"/>
        </pc:sldMkLst>
        <pc:spChg chg="del">
          <ac:chgData name="Nicholas Gibbins" userId="6a0e944c-4d97-467d-bb7a-7c3315791fe4" providerId="ADAL" clId="{99298781-0511-8D4F-99D5-1FBE570E0626}" dt="2021-02-15T14:41:51.913" v="309" actId="478"/>
          <ac:spMkLst>
            <pc:docMk/>
            <pc:sldMk cId="738984324" sldId="661"/>
            <ac:spMk id="112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51.913" v="309" actId="478"/>
          <ac:spMkLst>
            <pc:docMk/>
            <pc:sldMk cId="738984324" sldId="661"/>
            <ac:spMk id="113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51.913" v="309" actId="478"/>
          <ac:spMkLst>
            <pc:docMk/>
            <pc:sldMk cId="738984324" sldId="661"/>
            <ac:spMk id="114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51.913" v="309" actId="478"/>
          <ac:spMkLst>
            <pc:docMk/>
            <pc:sldMk cId="738984324" sldId="661"/>
            <ac:spMk id="115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51.913" v="309" actId="478"/>
          <ac:spMkLst>
            <pc:docMk/>
            <pc:sldMk cId="738984324" sldId="661"/>
            <ac:spMk id="116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51.913" v="309" actId="478"/>
          <ac:spMkLst>
            <pc:docMk/>
            <pc:sldMk cId="738984324" sldId="661"/>
            <ac:spMk id="117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51.913" v="309" actId="478"/>
          <ac:spMkLst>
            <pc:docMk/>
            <pc:sldMk cId="738984324" sldId="661"/>
            <ac:spMk id="118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51.913" v="309" actId="478"/>
          <ac:spMkLst>
            <pc:docMk/>
            <pc:sldMk cId="738984324" sldId="661"/>
            <ac:spMk id="119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51.913" v="309" actId="478"/>
          <ac:spMkLst>
            <pc:docMk/>
            <pc:sldMk cId="738984324" sldId="661"/>
            <ac:spMk id="120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51.913" v="309" actId="478"/>
          <ac:spMkLst>
            <pc:docMk/>
            <pc:sldMk cId="738984324" sldId="661"/>
            <ac:spMk id="121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4:41:51.913" v="309" actId="478"/>
          <ac:spMkLst>
            <pc:docMk/>
            <pc:sldMk cId="738984324" sldId="661"/>
            <ac:spMk id="122" creationId="{00000000-0000-0000-0000-000000000000}"/>
          </ac:spMkLst>
        </pc:spChg>
        <pc:spChg chg="del mod">
          <ac:chgData name="Nicholas Gibbins" userId="6a0e944c-4d97-467d-bb7a-7c3315791fe4" providerId="ADAL" clId="{99298781-0511-8D4F-99D5-1FBE570E0626}" dt="2021-02-15T14:41:57.565" v="311" actId="478"/>
          <ac:spMkLst>
            <pc:docMk/>
            <pc:sldMk cId="738984324" sldId="661"/>
            <ac:spMk id="131" creationId="{00000000-0000-0000-0000-000000000000}"/>
          </ac:spMkLst>
        </pc:spChg>
        <pc:cxnChg chg="del mod">
          <ac:chgData name="Nicholas Gibbins" userId="6a0e944c-4d97-467d-bb7a-7c3315791fe4" providerId="ADAL" clId="{99298781-0511-8D4F-99D5-1FBE570E0626}" dt="2021-02-15T14:41:51.913" v="309" actId="478"/>
          <ac:cxnSpMkLst>
            <pc:docMk/>
            <pc:sldMk cId="738984324" sldId="661"/>
            <ac:cxnSpMk id="123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4:41:51.913" v="309" actId="478"/>
          <ac:cxnSpMkLst>
            <pc:docMk/>
            <pc:sldMk cId="738984324" sldId="661"/>
            <ac:cxnSpMk id="124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4:41:51.913" v="309" actId="478"/>
          <ac:cxnSpMkLst>
            <pc:docMk/>
            <pc:sldMk cId="738984324" sldId="661"/>
            <ac:cxnSpMk id="126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4:41:51.913" v="309" actId="478"/>
          <ac:cxnSpMkLst>
            <pc:docMk/>
            <pc:sldMk cId="738984324" sldId="661"/>
            <ac:cxnSpMk id="127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4:41:51.913" v="309" actId="478"/>
          <ac:cxnSpMkLst>
            <pc:docMk/>
            <pc:sldMk cId="738984324" sldId="661"/>
            <ac:cxnSpMk id="128" creationId="{00000000-0000-0000-0000-000000000000}"/>
          </ac:cxnSpMkLst>
        </pc:cxnChg>
      </pc:sldChg>
      <pc:sldChg chg="delSp modSp add mod ord delAnim">
        <pc:chgData name="Nicholas Gibbins" userId="6a0e944c-4d97-467d-bb7a-7c3315791fe4" providerId="ADAL" clId="{99298781-0511-8D4F-99D5-1FBE570E0626}" dt="2021-02-15T16:00:36.893" v="321" actId="20578"/>
        <pc:sldMkLst>
          <pc:docMk/>
          <pc:sldMk cId="1398988493" sldId="662"/>
        </pc:sldMkLst>
        <pc:spChg chg="del">
          <ac:chgData name="Nicholas Gibbins" userId="6a0e944c-4d97-467d-bb7a-7c3315791fe4" providerId="ADAL" clId="{99298781-0511-8D4F-99D5-1FBE570E0626}" dt="2021-02-15T16:00:31.151" v="319" actId="478"/>
          <ac:spMkLst>
            <pc:docMk/>
            <pc:sldMk cId="1398988493" sldId="662"/>
            <ac:spMk id="82" creationId="{00000000-0000-0000-0000-000000000000}"/>
          </ac:spMkLst>
        </pc:spChg>
        <pc:cxnChg chg="del mod">
          <ac:chgData name="Nicholas Gibbins" userId="6a0e944c-4d97-467d-bb7a-7c3315791fe4" providerId="ADAL" clId="{99298781-0511-8D4F-99D5-1FBE570E0626}" dt="2021-02-15T16:00:34.254" v="320" actId="478"/>
          <ac:cxnSpMkLst>
            <pc:docMk/>
            <pc:sldMk cId="1398988493" sldId="662"/>
            <ac:cxnSpMk id="99" creationId="{00000000-0000-0000-0000-000000000000}"/>
          </ac:cxnSpMkLst>
        </pc:cxnChg>
      </pc:sldChg>
      <pc:sldChg chg="delSp modSp add mod delAnim modAnim">
        <pc:chgData name="Nicholas Gibbins" userId="6a0e944c-4d97-467d-bb7a-7c3315791fe4" providerId="ADAL" clId="{99298781-0511-8D4F-99D5-1FBE570E0626}" dt="2021-02-15T16:02:50.486" v="343"/>
        <pc:sldMkLst>
          <pc:docMk/>
          <pc:sldMk cId="3256960973" sldId="663"/>
        </pc:sldMkLst>
        <pc:spChg chg="del">
          <ac:chgData name="Nicholas Gibbins" userId="6a0e944c-4d97-467d-bb7a-7c3315791fe4" providerId="ADAL" clId="{99298781-0511-8D4F-99D5-1FBE570E0626}" dt="2021-02-15T16:02:42.780" v="341" actId="478"/>
          <ac:spMkLst>
            <pc:docMk/>
            <pc:sldMk cId="3256960973" sldId="663"/>
            <ac:spMk id="83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2:44.225" v="342" actId="478"/>
          <ac:spMkLst>
            <pc:docMk/>
            <pc:sldMk cId="3256960973" sldId="663"/>
            <ac:spMk id="86" creationId="{00000000-0000-0000-0000-000000000000}"/>
          </ac:spMkLst>
        </pc:spChg>
        <pc:cxnChg chg="del mod">
          <ac:chgData name="Nicholas Gibbins" userId="6a0e944c-4d97-467d-bb7a-7c3315791fe4" providerId="ADAL" clId="{99298781-0511-8D4F-99D5-1FBE570E0626}" dt="2021-02-15T16:02:27.730" v="338" actId="478"/>
          <ac:cxnSpMkLst>
            <pc:docMk/>
            <pc:sldMk cId="3256960973" sldId="663"/>
            <ac:cxnSpMk id="98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02:30.136" v="339" actId="478"/>
          <ac:cxnSpMkLst>
            <pc:docMk/>
            <pc:sldMk cId="3256960973" sldId="663"/>
            <ac:cxnSpMk id="101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02:38.184" v="340" actId="478"/>
          <ac:cxnSpMkLst>
            <pc:docMk/>
            <pc:sldMk cId="3256960973" sldId="663"/>
            <ac:cxnSpMk id="104" creationId="{00000000-0000-0000-0000-000000000000}"/>
          </ac:cxnSpMkLst>
        </pc:cxnChg>
      </pc:sldChg>
      <pc:sldChg chg="delSp modSp add mod modAnim">
        <pc:chgData name="Nicholas Gibbins" userId="6a0e944c-4d97-467d-bb7a-7c3315791fe4" providerId="ADAL" clId="{99298781-0511-8D4F-99D5-1FBE570E0626}" dt="2021-02-15T16:03:07.835" v="346" actId="478"/>
        <pc:sldMkLst>
          <pc:docMk/>
          <pc:sldMk cId="1323379994" sldId="664"/>
        </pc:sldMkLst>
        <pc:cxnChg chg="del mod">
          <ac:chgData name="Nicholas Gibbins" userId="6a0e944c-4d97-467d-bb7a-7c3315791fe4" providerId="ADAL" clId="{99298781-0511-8D4F-99D5-1FBE570E0626}" dt="2021-02-15T16:03:05.092" v="345" actId="478"/>
          <ac:cxnSpMkLst>
            <pc:docMk/>
            <pc:sldMk cId="1323379994" sldId="664"/>
            <ac:cxnSpMk id="69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03:07.835" v="346" actId="478"/>
          <ac:cxnSpMkLst>
            <pc:docMk/>
            <pc:sldMk cId="1323379994" sldId="664"/>
            <ac:cxnSpMk id="70" creationId="{00000000-0000-0000-0000-000000000000}"/>
          </ac:cxnSpMkLst>
        </pc:cxnChg>
      </pc:sldChg>
      <pc:sldChg chg="addSp delSp modSp add mod delAnim modAnim">
        <pc:chgData name="Nicholas Gibbins" userId="6a0e944c-4d97-467d-bb7a-7c3315791fe4" providerId="ADAL" clId="{99298781-0511-8D4F-99D5-1FBE570E0626}" dt="2021-02-15T16:05:52.197" v="370" actId="478"/>
        <pc:sldMkLst>
          <pc:docMk/>
          <pc:sldMk cId="219817258" sldId="665"/>
        </pc:sldMkLst>
        <pc:spChg chg="add del">
          <ac:chgData name="Nicholas Gibbins" userId="6a0e944c-4d97-467d-bb7a-7c3315791fe4" providerId="ADAL" clId="{99298781-0511-8D4F-99D5-1FBE570E0626}" dt="2021-02-15T16:05:26.109" v="367" actId="478"/>
          <ac:spMkLst>
            <pc:docMk/>
            <pc:sldMk cId="219817258" sldId="665"/>
            <ac:spMk id="7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5:18.276" v="363" actId="478"/>
          <ac:spMkLst>
            <pc:docMk/>
            <pc:sldMk cId="219817258" sldId="665"/>
            <ac:spMk id="127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5:18.276" v="363" actId="478"/>
          <ac:spMkLst>
            <pc:docMk/>
            <pc:sldMk cId="219817258" sldId="665"/>
            <ac:spMk id="128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5:18.276" v="363" actId="478"/>
          <ac:spMkLst>
            <pc:docMk/>
            <pc:sldMk cId="219817258" sldId="665"/>
            <ac:spMk id="129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5:18.276" v="363" actId="478"/>
          <ac:spMkLst>
            <pc:docMk/>
            <pc:sldMk cId="219817258" sldId="665"/>
            <ac:spMk id="130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5:18.276" v="363" actId="478"/>
          <ac:spMkLst>
            <pc:docMk/>
            <pc:sldMk cId="219817258" sldId="665"/>
            <ac:spMk id="131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5:18.276" v="363" actId="478"/>
          <ac:spMkLst>
            <pc:docMk/>
            <pc:sldMk cId="219817258" sldId="665"/>
            <ac:spMk id="132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5:18.276" v="363" actId="478"/>
          <ac:spMkLst>
            <pc:docMk/>
            <pc:sldMk cId="219817258" sldId="665"/>
            <ac:spMk id="133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5:52.197" v="370" actId="478"/>
          <ac:spMkLst>
            <pc:docMk/>
            <pc:sldMk cId="219817258" sldId="665"/>
            <ac:spMk id="134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5:21.702" v="364" actId="478"/>
          <ac:spMkLst>
            <pc:docMk/>
            <pc:sldMk cId="219817258" sldId="665"/>
            <ac:spMk id="144" creationId="{00000000-0000-0000-0000-000000000000}"/>
          </ac:spMkLst>
        </pc:spChg>
        <pc:cxnChg chg="del mod">
          <ac:chgData name="Nicholas Gibbins" userId="6a0e944c-4d97-467d-bb7a-7c3315791fe4" providerId="ADAL" clId="{99298781-0511-8D4F-99D5-1FBE570E0626}" dt="2021-02-15T16:05:32.449" v="368" actId="478"/>
          <ac:cxnSpMkLst>
            <pc:docMk/>
            <pc:sldMk cId="219817258" sldId="665"/>
            <ac:cxnSpMk id="121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05:18.276" v="363" actId="478"/>
          <ac:cxnSpMkLst>
            <pc:docMk/>
            <pc:sldMk cId="219817258" sldId="665"/>
            <ac:cxnSpMk id="135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05:18.276" v="363" actId="478"/>
          <ac:cxnSpMkLst>
            <pc:docMk/>
            <pc:sldMk cId="219817258" sldId="665"/>
            <ac:cxnSpMk id="138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05:23.566" v="365" actId="478"/>
          <ac:cxnSpMkLst>
            <pc:docMk/>
            <pc:sldMk cId="219817258" sldId="665"/>
            <ac:cxnSpMk id="141" creationId="{00000000-0000-0000-0000-000000000000}"/>
          </ac:cxnSpMkLst>
        </pc:cxnChg>
      </pc:sldChg>
      <pc:sldChg chg="delSp modSp add mod delAnim modAnim">
        <pc:chgData name="Nicholas Gibbins" userId="6a0e944c-4d97-467d-bb7a-7c3315791fe4" providerId="ADAL" clId="{99298781-0511-8D4F-99D5-1FBE570E0626}" dt="2021-02-15T16:06:19.341" v="375"/>
        <pc:sldMkLst>
          <pc:docMk/>
          <pc:sldMk cId="3620989407" sldId="666"/>
        </pc:sldMkLst>
        <pc:spChg chg="del">
          <ac:chgData name="Nicholas Gibbins" userId="6a0e944c-4d97-467d-bb7a-7c3315791fe4" providerId="ADAL" clId="{99298781-0511-8D4F-99D5-1FBE570E0626}" dt="2021-02-15T16:06:15.418" v="374" actId="478"/>
          <ac:spMkLst>
            <pc:docMk/>
            <pc:sldMk cId="3620989407" sldId="666"/>
            <ac:spMk id="144" creationId="{00000000-0000-0000-0000-000000000000}"/>
          </ac:spMkLst>
        </pc:spChg>
        <pc:cxnChg chg="del mod">
          <ac:chgData name="Nicholas Gibbins" userId="6a0e944c-4d97-467d-bb7a-7c3315791fe4" providerId="ADAL" clId="{99298781-0511-8D4F-99D5-1FBE570E0626}" dt="2021-02-15T16:06:09.121" v="372" actId="478"/>
          <ac:cxnSpMkLst>
            <pc:docMk/>
            <pc:sldMk cId="3620989407" sldId="666"/>
            <ac:cxnSpMk id="3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06:01.350" v="371" actId="478"/>
          <ac:cxnSpMkLst>
            <pc:docMk/>
            <pc:sldMk cId="3620989407" sldId="666"/>
            <ac:cxnSpMk id="121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06:11.244" v="373" actId="478"/>
          <ac:cxnSpMkLst>
            <pc:docMk/>
            <pc:sldMk cId="3620989407" sldId="666"/>
            <ac:cxnSpMk id="141" creationId="{00000000-0000-0000-0000-000000000000}"/>
          </ac:cxnSpMkLst>
        </pc:cxnChg>
      </pc:sldChg>
      <pc:sldChg chg="delSp modSp add mod delAnim modAnim">
        <pc:chgData name="Nicholas Gibbins" userId="6a0e944c-4d97-467d-bb7a-7c3315791fe4" providerId="ADAL" clId="{99298781-0511-8D4F-99D5-1FBE570E0626}" dt="2021-02-15T16:06:54.861" v="378"/>
        <pc:sldMkLst>
          <pc:docMk/>
          <pc:sldMk cId="2760596399" sldId="667"/>
        </pc:sldMkLst>
        <pc:cxnChg chg="del mod">
          <ac:chgData name="Nicholas Gibbins" userId="6a0e944c-4d97-467d-bb7a-7c3315791fe4" providerId="ADAL" clId="{99298781-0511-8D4F-99D5-1FBE570E0626}" dt="2021-02-15T16:06:49.554" v="377" actId="478"/>
          <ac:cxnSpMkLst>
            <pc:docMk/>
            <pc:sldMk cId="2760596399" sldId="667"/>
            <ac:cxnSpMk id="3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06:48.055" v="376" actId="478"/>
          <ac:cxnSpMkLst>
            <pc:docMk/>
            <pc:sldMk cId="2760596399" sldId="667"/>
            <ac:cxnSpMk id="121" creationId="{00000000-0000-0000-0000-000000000000}"/>
          </ac:cxnSpMkLst>
        </pc:cxnChg>
      </pc:sldChg>
      <pc:sldChg chg="delSp modSp add mod delAnim modAnim">
        <pc:chgData name="Nicholas Gibbins" userId="6a0e944c-4d97-467d-bb7a-7c3315791fe4" providerId="ADAL" clId="{99298781-0511-8D4F-99D5-1FBE570E0626}" dt="2021-02-15T16:08:30.460" v="399" actId="478"/>
        <pc:sldMkLst>
          <pc:docMk/>
          <pc:sldMk cId="1036341372" sldId="668"/>
        </pc:sldMkLst>
        <pc:spChg chg="del">
          <ac:chgData name="Nicholas Gibbins" userId="6a0e944c-4d97-467d-bb7a-7c3315791fe4" providerId="ADAL" clId="{99298781-0511-8D4F-99D5-1FBE570E0626}" dt="2021-02-15T16:08:03.884" v="392" actId="478"/>
          <ac:spMkLst>
            <pc:docMk/>
            <pc:sldMk cId="1036341372" sldId="668"/>
            <ac:spMk id="140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8:03.884" v="392" actId="478"/>
          <ac:spMkLst>
            <pc:docMk/>
            <pc:sldMk cId="1036341372" sldId="668"/>
            <ac:spMk id="141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8:03.884" v="392" actId="478"/>
          <ac:spMkLst>
            <pc:docMk/>
            <pc:sldMk cId="1036341372" sldId="668"/>
            <ac:spMk id="142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8:03.884" v="392" actId="478"/>
          <ac:spMkLst>
            <pc:docMk/>
            <pc:sldMk cId="1036341372" sldId="668"/>
            <ac:spMk id="143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8:03.884" v="392" actId="478"/>
          <ac:spMkLst>
            <pc:docMk/>
            <pc:sldMk cId="1036341372" sldId="668"/>
            <ac:spMk id="144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8:03.884" v="392" actId="478"/>
          <ac:spMkLst>
            <pc:docMk/>
            <pc:sldMk cId="1036341372" sldId="668"/>
            <ac:spMk id="145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8:03.884" v="392" actId="478"/>
          <ac:spMkLst>
            <pc:docMk/>
            <pc:sldMk cId="1036341372" sldId="668"/>
            <ac:spMk id="146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8:10.520" v="395" actId="478"/>
          <ac:spMkLst>
            <pc:docMk/>
            <pc:sldMk cId="1036341372" sldId="668"/>
            <ac:spMk id="147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8:10.520" v="395" actId="478"/>
          <ac:spMkLst>
            <pc:docMk/>
            <pc:sldMk cId="1036341372" sldId="668"/>
            <ac:spMk id="148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8:10.520" v="395" actId="478"/>
          <ac:spMkLst>
            <pc:docMk/>
            <pc:sldMk cId="1036341372" sldId="668"/>
            <ac:spMk id="149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8:10.520" v="395" actId="478"/>
          <ac:spMkLst>
            <pc:docMk/>
            <pc:sldMk cId="1036341372" sldId="668"/>
            <ac:spMk id="150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8:10.520" v="395" actId="478"/>
          <ac:spMkLst>
            <pc:docMk/>
            <pc:sldMk cId="1036341372" sldId="668"/>
            <ac:spMk id="151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8:10.520" v="395" actId="478"/>
          <ac:spMkLst>
            <pc:docMk/>
            <pc:sldMk cId="1036341372" sldId="668"/>
            <ac:spMk id="152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8:10.520" v="395" actId="478"/>
          <ac:spMkLst>
            <pc:docMk/>
            <pc:sldMk cId="1036341372" sldId="668"/>
            <ac:spMk id="153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8:30.460" v="399" actId="478"/>
          <ac:spMkLst>
            <pc:docMk/>
            <pc:sldMk cId="1036341372" sldId="668"/>
            <ac:spMk id="161" creationId="{00000000-0000-0000-0000-000000000000}"/>
          </ac:spMkLst>
        </pc:spChg>
        <pc:cxnChg chg="del mod">
          <ac:chgData name="Nicholas Gibbins" userId="6a0e944c-4d97-467d-bb7a-7c3315791fe4" providerId="ADAL" clId="{99298781-0511-8D4F-99D5-1FBE570E0626}" dt="2021-02-15T16:08:13.863" v="397" actId="478"/>
          <ac:cxnSpMkLst>
            <pc:docMk/>
            <pc:sldMk cId="1036341372" sldId="668"/>
            <ac:cxnSpMk id="162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08:12.097" v="396" actId="478"/>
          <ac:cxnSpMkLst>
            <pc:docMk/>
            <pc:sldMk cId="1036341372" sldId="668"/>
            <ac:cxnSpMk id="165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08:07.996" v="394" actId="478"/>
          <ac:cxnSpMkLst>
            <pc:docMk/>
            <pc:sldMk cId="1036341372" sldId="668"/>
            <ac:cxnSpMk id="169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08:06.429" v="393" actId="478"/>
          <ac:cxnSpMkLst>
            <pc:docMk/>
            <pc:sldMk cId="1036341372" sldId="668"/>
            <ac:cxnSpMk id="171" creationId="{00000000-0000-0000-0000-000000000000}"/>
          </ac:cxnSpMkLst>
        </pc:cxnChg>
      </pc:sldChg>
      <pc:sldChg chg="addSp delSp modSp add mod delAnim modAnim">
        <pc:chgData name="Nicholas Gibbins" userId="6a0e944c-4d97-467d-bb7a-7c3315791fe4" providerId="ADAL" clId="{99298781-0511-8D4F-99D5-1FBE570E0626}" dt="2021-02-15T16:10:21.154" v="415" actId="20577"/>
        <pc:sldMkLst>
          <pc:docMk/>
          <pc:sldMk cId="1462346540" sldId="669"/>
        </pc:sldMkLst>
        <pc:spChg chg="add del mod">
          <ac:chgData name="Nicholas Gibbins" userId="6a0e944c-4d97-467d-bb7a-7c3315791fe4" providerId="ADAL" clId="{99298781-0511-8D4F-99D5-1FBE570E0626}" dt="2021-02-15T16:10:21.154" v="415" actId="20577"/>
          <ac:spMkLst>
            <pc:docMk/>
            <pc:sldMk cId="1462346540" sldId="669"/>
            <ac:spMk id="140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8:39.744" v="401" actId="478"/>
          <ac:spMkLst>
            <pc:docMk/>
            <pc:sldMk cId="1462346540" sldId="669"/>
            <ac:spMk id="147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8:39.744" v="401" actId="478"/>
          <ac:spMkLst>
            <pc:docMk/>
            <pc:sldMk cId="1462346540" sldId="669"/>
            <ac:spMk id="148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8:39.744" v="401" actId="478"/>
          <ac:spMkLst>
            <pc:docMk/>
            <pc:sldMk cId="1462346540" sldId="669"/>
            <ac:spMk id="149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8:39.744" v="401" actId="478"/>
          <ac:spMkLst>
            <pc:docMk/>
            <pc:sldMk cId="1462346540" sldId="669"/>
            <ac:spMk id="150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8:39.744" v="401" actId="478"/>
          <ac:spMkLst>
            <pc:docMk/>
            <pc:sldMk cId="1462346540" sldId="669"/>
            <ac:spMk id="151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8:39.744" v="401" actId="478"/>
          <ac:spMkLst>
            <pc:docMk/>
            <pc:sldMk cId="1462346540" sldId="669"/>
            <ac:spMk id="152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08:39.744" v="401" actId="478"/>
          <ac:spMkLst>
            <pc:docMk/>
            <pc:sldMk cId="1462346540" sldId="669"/>
            <ac:spMk id="153" creationId="{00000000-0000-0000-0000-000000000000}"/>
          </ac:spMkLst>
        </pc:spChg>
        <pc:cxnChg chg="del mod">
          <ac:chgData name="Nicholas Gibbins" userId="6a0e944c-4d97-467d-bb7a-7c3315791fe4" providerId="ADAL" clId="{99298781-0511-8D4F-99D5-1FBE570E0626}" dt="2021-02-15T16:08:50.052" v="405" actId="478"/>
          <ac:cxnSpMkLst>
            <pc:docMk/>
            <pc:sldMk cId="1462346540" sldId="669"/>
            <ac:cxnSpMk id="3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08:41.230" v="402" actId="478"/>
          <ac:cxnSpMkLst>
            <pc:docMk/>
            <pc:sldMk cId="1462346540" sldId="669"/>
            <ac:cxnSpMk id="169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08:42.665" v="403" actId="478"/>
          <ac:cxnSpMkLst>
            <pc:docMk/>
            <pc:sldMk cId="1462346540" sldId="669"/>
            <ac:cxnSpMk id="171" creationId="{00000000-0000-0000-0000-000000000000}"/>
          </ac:cxnSpMkLst>
        </pc:cxnChg>
      </pc:sldChg>
      <pc:sldChg chg="delSp modSp add mod delAnim modAnim">
        <pc:chgData name="Nicholas Gibbins" userId="6a0e944c-4d97-467d-bb7a-7c3315791fe4" providerId="ADAL" clId="{99298781-0511-8D4F-99D5-1FBE570E0626}" dt="2021-02-15T16:10:27.046" v="417" actId="20577"/>
        <pc:sldMkLst>
          <pc:docMk/>
          <pc:sldMk cId="1339400782" sldId="670"/>
        </pc:sldMkLst>
        <pc:spChg chg="mod">
          <ac:chgData name="Nicholas Gibbins" userId="6a0e944c-4d97-467d-bb7a-7c3315791fe4" providerId="ADAL" clId="{99298781-0511-8D4F-99D5-1FBE570E0626}" dt="2021-02-15T16:10:27.046" v="417" actId="20577"/>
          <ac:spMkLst>
            <pc:docMk/>
            <pc:sldMk cId="1339400782" sldId="670"/>
            <ac:spMk id="140" creationId="{00000000-0000-0000-0000-000000000000}"/>
          </ac:spMkLst>
        </pc:spChg>
        <pc:cxnChg chg="del mod">
          <ac:chgData name="Nicholas Gibbins" userId="6a0e944c-4d97-467d-bb7a-7c3315791fe4" providerId="ADAL" clId="{99298781-0511-8D4F-99D5-1FBE570E0626}" dt="2021-02-15T16:09:23.290" v="410" actId="478"/>
          <ac:cxnSpMkLst>
            <pc:docMk/>
            <pc:sldMk cId="1339400782" sldId="670"/>
            <ac:cxnSpMk id="3" creationId="{00000000-0000-0000-0000-000000000000}"/>
          </ac:cxnSpMkLst>
        </pc:cxnChg>
      </pc:sldChg>
      <pc:sldChg chg="delSp modSp add mod delAnim modAnim">
        <pc:chgData name="Nicholas Gibbins" userId="6a0e944c-4d97-467d-bb7a-7c3315791fe4" providerId="ADAL" clId="{99298781-0511-8D4F-99D5-1FBE570E0626}" dt="2021-02-15T16:14:02.101" v="446" actId="20577"/>
        <pc:sldMkLst>
          <pc:docMk/>
          <pc:sldMk cId="3918195897" sldId="671"/>
        </pc:sldMkLst>
        <pc:spChg chg="del">
          <ac:chgData name="Nicholas Gibbins" userId="6a0e944c-4d97-467d-bb7a-7c3315791fe4" providerId="ADAL" clId="{99298781-0511-8D4F-99D5-1FBE570E0626}" dt="2021-02-15T16:11:49.773" v="427" actId="478"/>
          <ac:spMkLst>
            <pc:docMk/>
            <pc:sldMk cId="3918195897" sldId="671"/>
            <ac:spMk id="55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1:49.773" v="427" actId="478"/>
          <ac:spMkLst>
            <pc:docMk/>
            <pc:sldMk cId="3918195897" sldId="671"/>
            <ac:spMk id="56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1:49.773" v="427" actId="478"/>
          <ac:spMkLst>
            <pc:docMk/>
            <pc:sldMk cId="3918195897" sldId="671"/>
            <ac:spMk id="57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1:49.773" v="427" actId="478"/>
          <ac:spMkLst>
            <pc:docMk/>
            <pc:sldMk cId="3918195897" sldId="671"/>
            <ac:spMk id="58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1:49.773" v="427" actId="478"/>
          <ac:spMkLst>
            <pc:docMk/>
            <pc:sldMk cId="3918195897" sldId="671"/>
            <ac:spMk id="59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1:49.773" v="427" actId="478"/>
          <ac:spMkLst>
            <pc:docMk/>
            <pc:sldMk cId="3918195897" sldId="671"/>
            <ac:spMk id="60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1:49.773" v="427" actId="478"/>
          <ac:spMkLst>
            <pc:docMk/>
            <pc:sldMk cId="3918195897" sldId="671"/>
            <ac:spMk id="75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1:49.773" v="427" actId="478"/>
          <ac:spMkLst>
            <pc:docMk/>
            <pc:sldMk cId="3918195897" sldId="671"/>
            <ac:spMk id="143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1:49.773" v="427" actId="478"/>
          <ac:spMkLst>
            <pc:docMk/>
            <pc:sldMk cId="3918195897" sldId="671"/>
            <ac:spMk id="155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1:49.773" v="427" actId="478"/>
          <ac:spMkLst>
            <pc:docMk/>
            <pc:sldMk cId="3918195897" sldId="671"/>
            <ac:spMk id="156" creationId="{00000000-0000-0000-0000-000000000000}"/>
          </ac:spMkLst>
        </pc:spChg>
        <pc:spChg chg="mod">
          <ac:chgData name="Nicholas Gibbins" userId="6a0e944c-4d97-467d-bb7a-7c3315791fe4" providerId="ADAL" clId="{99298781-0511-8D4F-99D5-1FBE570E0626}" dt="2021-02-15T16:14:02.101" v="446" actId="20577"/>
          <ac:spMkLst>
            <pc:docMk/>
            <pc:sldMk cId="3918195897" sldId="671"/>
            <ac:spMk id="166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2:13.304" v="430" actId="478"/>
          <ac:spMkLst>
            <pc:docMk/>
            <pc:sldMk cId="3918195897" sldId="671"/>
            <ac:spMk id="168" creationId="{00000000-0000-0000-0000-000000000000}"/>
          </ac:spMkLst>
        </pc:spChg>
        <pc:cxnChg chg="mod">
          <ac:chgData name="Nicholas Gibbins" userId="6a0e944c-4d97-467d-bb7a-7c3315791fe4" providerId="ADAL" clId="{99298781-0511-8D4F-99D5-1FBE570E0626}" dt="2021-02-15T16:11:49.773" v="427" actId="478"/>
          <ac:cxnSpMkLst>
            <pc:docMk/>
            <pc:sldMk cId="3918195897" sldId="671"/>
            <ac:cxnSpMk id="69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2:25.127" v="432" actId="478"/>
          <ac:cxnSpMkLst>
            <pc:docMk/>
            <pc:sldMk cId="3918195897" sldId="671"/>
            <ac:cxnSpMk id="79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1:57.930" v="428" actId="478"/>
          <ac:cxnSpMkLst>
            <pc:docMk/>
            <pc:sldMk cId="3918195897" sldId="671"/>
            <ac:cxnSpMk id="80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1:49.773" v="427" actId="478"/>
          <ac:cxnSpMkLst>
            <pc:docMk/>
            <pc:sldMk cId="3918195897" sldId="671"/>
            <ac:cxnSpMk id="90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1:49.773" v="427" actId="478"/>
          <ac:cxnSpMkLst>
            <pc:docMk/>
            <pc:sldMk cId="3918195897" sldId="671"/>
            <ac:cxnSpMk id="91" creationId="{00000000-0000-0000-0000-000000000000}"/>
          </ac:cxnSpMkLst>
        </pc:cxnChg>
        <pc:cxnChg chg="mod">
          <ac:chgData name="Nicholas Gibbins" userId="6a0e944c-4d97-467d-bb7a-7c3315791fe4" providerId="ADAL" clId="{99298781-0511-8D4F-99D5-1FBE570E0626}" dt="2021-02-15T16:12:23.122" v="431" actId="167"/>
          <ac:cxnSpMkLst>
            <pc:docMk/>
            <pc:sldMk cId="3918195897" sldId="671"/>
            <ac:cxnSpMk id="144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2:09.242" v="429" actId="478"/>
          <ac:cxnSpMkLst>
            <pc:docMk/>
            <pc:sldMk cId="3918195897" sldId="671"/>
            <ac:cxnSpMk id="167" creationId="{00000000-0000-0000-0000-000000000000}"/>
          </ac:cxnSpMkLst>
        </pc:cxnChg>
      </pc:sldChg>
      <pc:sldChg chg="delSp modSp add mod delAnim modAnim">
        <pc:chgData name="Nicholas Gibbins" userId="6a0e944c-4d97-467d-bb7a-7c3315791fe4" providerId="ADAL" clId="{99298781-0511-8D4F-99D5-1FBE570E0626}" dt="2021-02-15T16:12:58.661" v="439"/>
        <pc:sldMkLst>
          <pc:docMk/>
          <pc:sldMk cId="3037768252" sldId="672"/>
        </pc:sldMkLst>
        <pc:spChg chg="del">
          <ac:chgData name="Nicholas Gibbins" userId="6a0e944c-4d97-467d-bb7a-7c3315791fe4" providerId="ADAL" clId="{99298781-0511-8D4F-99D5-1FBE570E0626}" dt="2021-02-15T16:12:41.459" v="433" actId="478"/>
          <ac:spMkLst>
            <pc:docMk/>
            <pc:sldMk cId="3037768252" sldId="672"/>
            <ac:spMk id="55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2:41.459" v="433" actId="478"/>
          <ac:spMkLst>
            <pc:docMk/>
            <pc:sldMk cId="3037768252" sldId="672"/>
            <ac:spMk id="56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2:41.459" v="433" actId="478"/>
          <ac:spMkLst>
            <pc:docMk/>
            <pc:sldMk cId="3037768252" sldId="672"/>
            <ac:spMk id="57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2:41.459" v="433" actId="478"/>
          <ac:spMkLst>
            <pc:docMk/>
            <pc:sldMk cId="3037768252" sldId="672"/>
            <ac:spMk id="58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2:41.459" v="433" actId="478"/>
          <ac:spMkLst>
            <pc:docMk/>
            <pc:sldMk cId="3037768252" sldId="672"/>
            <ac:spMk id="59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2:41.459" v="433" actId="478"/>
          <ac:spMkLst>
            <pc:docMk/>
            <pc:sldMk cId="3037768252" sldId="672"/>
            <ac:spMk id="60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2:41.459" v="433" actId="478"/>
          <ac:spMkLst>
            <pc:docMk/>
            <pc:sldMk cId="3037768252" sldId="672"/>
            <ac:spMk id="75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2:41.459" v="433" actId="478"/>
          <ac:spMkLst>
            <pc:docMk/>
            <pc:sldMk cId="3037768252" sldId="672"/>
            <ac:spMk id="143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2:41.459" v="433" actId="478"/>
          <ac:spMkLst>
            <pc:docMk/>
            <pc:sldMk cId="3037768252" sldId="672"/>
            <ac:spMk id="155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2:41.459" v="433" actId="478"/>
          <ac:spMkLst>
            <pc:docMk/>
            <pc:sldMk cId="3037768252" sldId="672"/>
            <ac:spMk id="156" creationId="{00000000-0000-0000-0000-000000000000}"/>
          </ac:spMkLst>
        </pc:spChg>
        <pc:cxnChg chg="del mod">
          <ac:chgData name="Nicholas Gibbins" userId="6a0e944c-4d97-467d-bb7a-7c3315791fe4" providerId="ADAL" clId="{99298781-0511-8D4F-99D5-1FBE570E0626}" dt="2021-02-15T16:12:45.763" v="436" actId="478"/>
          <ac:cxnSpMkLst>
            <pc:docMk/>
            <pc:sldMk cId="3037768252" sldId="672"/>
            <ac:cxnSpMk id="5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2:44.246" v="435" actId="478"/>
          <ac:cxnSpMkLst>
            <pc:docMk/>
            <pc:sldMk cId="3037768252" sldId="672"/>
            <ac:cxnSpMk id="69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2:55.744" v="438" actId="478"/>
          <ac:cxnSpMkLst>
            <pc:docMk/>
            <pc:sldMk cId="3037768252" sldId="672"/>
            <ac:cxnSpMk id="79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2:42.966" v="434" actId="478"/>
          <ac:cxnSpMkLst>
            <pc:docMk/>
            <pc:sldMk cId="3037768252" sldId="672"/>
            <ac:cxnSpMk id="80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2:41.459" v="433" actId="478"/>
          <ac:cxnSpMkLst>
            <pc:docMk/>
            <pc:sldMk cId="3037768252" sldId="672"/>
            <ac:cxnSpMk id="90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2:41.459" v="433" actId="478"/>
          <ac:cxnSpMkLst>
            <pc:docMk/>
            <pc:sldMk cId="3037768252" sldId="672"/>
            <ac:cxnSpMk id="91" creationId="{00000000-0000-0000-0000-000000000000}"/>
          </ac:cxnSpMkLst>
        </pc:cxnChg>
        <pc:cxnChg chg="mod">
          <ac:chgData name="Nicholas Gibbins" userId="6a0e944c-4d97-467d-bb7a-7c3315791fe4" providerId="ADAL" clId="{99298781-0511-8D4F-99D5-1FBE570E0626}" dt="2021-02-15T16:12:53.830" v="437" actId="167"/>
          <ac:cxnSpMkLst>
            <pc:docMk/>
            <pc:sldMk cId="3037768252" sldId="672"/>
            <ac:cxnSpMk id="144" creationId="{00000000-0000-0000-0000-000000000000}"/>
          </ac:cxnSpMkLst>
        </pc:cxnChg>
      </pc:sldChg>
      <pc:sldChg chg="delSp modSp add mod delAnim modAnim">
        <pc:chgData name="Nicholas Gibbins" userId="6a0e944c-4d97-467d-bb7a-7c3315791fe4" providerId="ADAL" clId="{99298781-0511-8D4F-99D5-1FBE570E0626}" dt="2021-02-15T16:16:49.911" v="475"/>
        <pc:sldMkLst>
          <pc:docMk/>
          <pc:sldMk cId="2879200994" sldId="673"/>
        </pc:sldMkLst>
        <pc:spChg chg="del">
          <ac:chgData name="Nicholas Gibbins" userId="6a0e944c-4d97-467d-bb7a-7c3315791fe4" providerId="ADAL" clId="{99298781-0511-8D4F-99D5-1FBE570E0626}" dt="2021-02-15T16:16:01.727" v="465" actId="478"/>
          <ac:spMkLst>
            <pc:docMk/>
            <pc:sldMk cId="2879200994" sldId="673"/>
            <ac:spMk id="75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6:01.727" v="465" actId="478"/>
          <ac:spMkLst>
            <pc:docMk/>
            <pc:sldMk cId="2879200994" sldId="673"/>
            <ac:spMk id="76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6:01.727" v="465" actId="478"/>
          <ac:spMkLst>
            <pc:docMk/>
            <pc:sldMk cId="2879200994" sldId="673"/>
            <ac:spMk id="77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6:01.727" v="465" actId="478"/>
          <ac:spMkLst>
            <pc:docMk/>
            <pc:sldMk cId="2879200994" sldId="673"/>
            <ac:spMk id="78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6:01.727" v="465" actId="478"/>
          <ac:spMkLst>
            <pc:docMk/>
            <pc:sldMk cId="2879200994" sldId="673"/>
            <ac:spMk id="79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6:01.727" v="465" actId="478"/>
          <ac:spMkLst>
            <pc:docMk/>
            <pc:sldMk cId="2879200994" sldId="673"/>
            <ac:spMk id="80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6:01.727" v="465" actId="478"/>
          <ac:spMkLst>
            <pc:docMk/>
            <pc:sldMk cId="2879200994" sldId="673"/>
            <ac:spMk id="81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6:01.727" v="465" actId="478"/>
          <ac:spMkLst>
            <pc:docMk/>
            <pc:sldMk cId="2879200994" sldId="673"/>
            <ac:spMk id="82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6:01.727" v="465" actId="478"/>
          <ac:spMkLst>
            <pc:docMk/>
            <pc:sldMk cId="2879200994" sldId="673"/>
            <ac:spMk id="83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6:01.727" v="465" actId="478"/>
          <ac:spMkLst>
            <pc:docMk/>
            <pc:sldMk cId="2879200994" sldId="673"/>
            <ac:spMk id="176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6:24.299" v="470" actId="478"/>
          <ac:spMkLst>
            <pc:docMk/>
            <pc:sldMk cId="2879200994" sldId="673"/>
            <ac:spMk id="184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6:20.258" v="469" actId="478"/>
          <ac:spMkLst>
            <pc:docMk/>
            <pc:sldMk cId="2879200994" sldId="673"/>
            <ac:spMk id="188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6:17.383" v="468" actId="478"/>
          <ac:spMkLst>
            <pc:docMk/>
            <pc:sldMk cId="2879200994" sldId="673"/>
            <ac:spMk id="189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6:44.759" v="474" actId="478"/>
          <ac:spMkLst>
            <pc:docMk/>
            <pc:sldMk cId="2879200994" sldId="673"/>
            <ac:spMk id="197" creationId="{00000000-0000-0000-0000-000000000000}"/>
          </ac:spMkLst>
        </pc:spChg>
        <pc:cxnChg chg="del mod">
          <ac:chgData name="Nicholas Gibbins" userId="6a0e944c-4d97-467d-bb7a-7c3315791fe4" providerId="ADAL" clId="{99298781-0511-8D4F-99D5-1FBE570E0626}" dt="2021-02-15T16:16:06.785" v="467" actId="478"/>
          <ac:cxnSpMkLst>
            <pc:docMk/>
            <pc:sldMk cId="2879200994" sldId="673"/>
            <ac:cxnSpMk id="93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6:04.143" v="466" actId="478"/>
          <ac:cxnSpMkLst>
            <pc:docMk/>
            <pc:sldMk cId="2879200994" sldId="673"/>
            <ac:cxnSpMk id="96" creationId="{00000000-0000-0000-0000-000000000000}"/>
          </ac:cxnSpMkLst>
        </pc:cxnChg>
        <pc:cxnChg chg="mod">
          <ac:chgData name="Nicholas Gibbins" userId="6a0e944c-4d97-467d-bb7a-7c3315791fe4" providerId="ADAL" clId="{99298781-0511-8D4F-99D5-1FBE570E0626}" dt="2021-02-15T16:16:01.727" v="465" actId="478"/>
          <ac:cxnSpMkLst>
            <pc:docMk/>
            <pc:sldMk cId="2879200994" sldId="673"/>
            <ac:cxnSpMk id="125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6:01.727" v="465" actId="478"/>
          <ac:cxnSpMkLst>
            <pc:docMk/>
            <pc:sldMk cId="2879200994" sldId="673"/>
            <ac:cxnSpMk id="138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6:01.727" v="465" actId="478"/>
          <ac:cxnSpMkLst>
            <pc:docMk/>
            <pc:sldMk cId="2879200994" sldId="673"/>
            <ac:cxnSpMk id="139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6:37.063" v="473" actId="478"/>
          <ac:cxnSpMkLst>
            <pc:docMk/>
            <pc:sldMk cId="2879200994" sldId="673"/>
            <ac:cxnSpMk id="185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6:28.929" v="471" actId="478"/>
          <ac:cxnSpMkLst>
            <pc:docMk/>
            <pc:sldMk cId="2879200994" sldId="673"/>
            <ac:cxnSpMk id="190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6:30.408" v="472" actId="478"/>
          <ac:cxnSpMkLst>
            <pc:docMk/>
            <pc:sldMk cId="2879200994" sldId="673"/>
            <ac:cxnSpMk id="193" creationId="{00000000-0000-0000-0000-000000000000}"/>
          </ac:cxnSpMkLst>
        </pc:cxnChg>
      </pc:sldChg>
      <pc:sldChg chg="delSp modSp add mod delAnim modAnim">
        <pc:chgData name="Nicholas Gibbins" userId="6a0e944c-4d97-467d-bb7a-7c3315791fe4" providerId="ADAL" clId="{99298781-0511-8D4F-99D5-1FBE570E0626}" dt="2021-02-15T16:17:59.498" v="486"/>
        <pc:sldMkLst>
          <pc:docMk/>
          <pc:sldMk cId="160386011" sldId="674"/>
        </pc:sldMkLst>
        <pc:spChg chg="del">
          <ac:chgData name="Nicholas Gibbins" userId="6a0e944c-4d97-467d-bb7a-7c3315791fe4" providerId="ADAL" clId="{99298781-0511-8D4F-99D5-1FBE570E0626}" dt="2021-02-15T16:17:20.630" v="478" actId="478"/>
          <ac:spMkLst>
            <pc:docMk/>
            <pc:sldMk cId="160386011" sldId="674"/>
            <ac:spMk id="75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7:20.630" v="478" actId="478"/>
          <ac:spMkLst>
            <pc:docMk/>
            <pc:sldMk cId="160386011" sldId="674"/>
            <ac:spMk id="76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7:20.630" v="478" actId="478"/>
          <ac:spMkLst>
            <pc:docMk/>
            <pc:sldMk cId="160386011" sldId="674"/>
            <ac:spMk id="77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7:20.630" v="478" actId="478"/>
          <ac:spMkLst>
            <pc:docMk/>
            <pc:sldMk cId="160386011" sldId="674"/>
            <ac:spMk id="78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7:20.630" v="478" actId="478"/>
          <ac:spMkLst>
            <pc:docMk/>
            <pc:sldMk cId="160386011" sldId="674"/>
            <ac:spMk id="79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7:20.630" v="478" actId="478"/>
          <ac:spMkLst>
            <pc:docMk/>
            <pc:sldMk cId="160386011" sldId="674"/>
            <ac:spMk id="80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7:20.630" v="478" actId="478"/>
          <ac:spMkLst>
            <pc:docMk/>
            <pc:sldMk cId="160386011" sldId="674"/>
            <ac:spMk id="81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7:20.630" v="478" actId="478"/>
          <ac:spMkLst>
            <pc:docMk/>
            <pc:sldMk cId="160386011" sldId="674"/>
            <ac:spMk id="82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7:20.630" v="478" actId="478"/>
          <ac:spMkLst>
            <pc:docMk/>
            <pc:sldMk cId="160386011" sldId="674"/>
            <ac:spMk id="83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7:20.630" v="478" actId="478"/>
          <ac:spMkLst>
            <pc:docMk/>
            <pc:sldMk cId="160386011" sldId="674"/>
            <ac:spMk id="176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7:42.368" v="484" actId="478"/>
          <ac:spMkLst>
            <pc:docMk/>
            <pc:sldMk cId="160386011" sldId="674"/>
            <ac:spMk id="188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7:40.111" v="483" actId="478"/>
          <ac:spMkLst>
            <pc:docMk/>
            <pc:sldMk cId="160386011" sldId="674"/>
            <ac:spMk id="189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7:44.781" v="485" actId="478"/>
          <ac:spMkLst>
            <pc:docMk/>
            <pc:sldMk cId="160386011" sldId="674"/>
            <ac:spMk id="197" creationId="{00000000-0000-0000-0000-000000000000}"/>
          </ac:spMkLst>
        </pc:spChg>
        <pc:cxnChg chg="del mod">
          <ac:chgData name="Nicholas Gibbins" userId="6a0e944c-4d97-467d-bb7a-7c3315791fe4" providerId="ADAL" clId="{99298781-0511-8D4F-99D5-1FBE570E0626}" dt="2021-02-15T16:17:27.877" v="480" actId="478"/>
          <ac:cxnSpMkLst>
            <pc:docMk/>
            <pc:sldMk cId="160386011" sldId="674"/>
            <ac:cxnSpMk id="93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7:22.925" v="479" actId="478"/>
          <ac:cxnSpMkLst>
            <pc:docMk/>
            <pc:sldMk cId="160386011" sldId="674"/>
            <ac:cxnSpMk id="96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7:33.317" v="482" actId="478"/>
          <ac:cxnSpMkLst>
            <pc:docMk/>
            <pc:sldMk cId="160386011" sldId="674"/>
            <ac:cxnSpMk id="125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7:31.195" v="481" actId="478"/>
          <ac:cxnSpMkLst>
            <pc:docMk/>
            <pc:sldMk cId="160386011" sldId="674"/>
            <ac:cxnSpMk id="128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7:20.630" v="478" actId="478"/>
          <ac:cxnSpMkLst>
            <pc:docMk/>
            <pc:sldMk cId="160386011" sldId="674"/>
            <ac:cxnSpMk id="138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7:20.630" v="478" actId="478"/>
          <ac:cxnSpMkLst>
            <pc:docMk/>
            <pc:sldMk cId="160386011" sldId="674"/>
            <ac:cxnSpMk id="139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7:12.612" v="476" actId="478"/>
          <ac:cxnSpMkLst>
            <pc:docMk/>
            <pc:sldMk cId="160386011" sldId="674"/>
            <ac:cxnSpMk id="190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7:14.755" v="477" actId="478"/>
          <ac:cxnSpMkLst>
            <pc:docMk/>
            <pc:sldMk cId="160386011" sldId="674"/>
            <ac:cxnSpMk id="193" creationId="{00000000-0000-0000-0000-000000000000}"/>
          </ac:cxnSpMkLst>
        </pc:cxnChg>
      </pc:sldChg>
      <pc:sldChg chg="delSp modSp add mod delAnim modAnim">
        <pc:chgData name="Nicholas Gibbins" userId="6a0e944c-4d97-467d-bb7a-7c3315791fe4" providerId="ADAL" clId="{99298781-0511-8D4F-99D5-1FBE570E0626}" dt="2021-02-15T16:19:14.435" v="497"/>
        <pc:sldMkLst>
          <pc:docMk/>
          <pc:sldMk cId="4118719576" sldId="675"/>
        </pc:sldMkLst>
        <pc:spChg chg="del">
          <ac:chgData name="Nicholas Gibbins" userId="6a0e944c-4d97-467d-bb7a-7c3315791fe4" providerId="ADAL" clId="{99298781-0511-8D4F-99D5-1FBE570E0626}" dt="2021-02-15T16:18:53.385" v="495" actId="478"/>
          <ac:spMkLst>
            <pc:docMk/>
            <pc:sldMk cId="4118719576" sldId="675"/>
            <ac:spMk id="75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8:53.385" v="495" actId="478"/>
          <ac:spMkLst>
            <pc:docMk/>
            <pc:sldMk cId="4118719576" sldId="675"/>
            <ac:spMk id="76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8:53.385" v="495" actId="478"/>
          <ac:spMkLst>
            <pc:docMk/>
            <pc:sldMk cId="4118719576" sldId="675"/>
            <ac:spMk id="77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8:53.385" v="495" actId="478"/>
          <ac:spMkLst>
            <pc:docMk/>
            <pc:sldMk cId="4118719576" sldId="675"/>
            <ac:spMk id="78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8:53.385" v="495" actId="478"/>
          <ac:spMkLst>
            <pc:docMk/>
            <pc:sldMk cId="4118719576" sldId="675"/>
            <ac:spMk id="79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8:53.385" v="495" actId="478"/>
          <ac:spMkLst>
            <pc:docMk/>
            <pc:sldMk cId="4118719576" sldId="675"/>
            <ac:spMk id="80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8:53.385" v="495" actId="478"/>
          <ac:spMkLst>
            <pc:docMk/>
            <pc:sldMk cId="4118719576" sldId="675"/>
            <ac:spMk id="81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8:53.385" v="495" actId="478"/>
          <ac:spMkLst>
            <pc:docMk/>
            <pc:sldMk cId="4118719576" sldId="675"/>
            <ac:spMk id="82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8:53.385" v="495" actId="478"/>
          <ac:spMkLst>
            <pc:docMk/>
            <pc:sldMk cId="4118719576" sldId="675"/>
            <ac:spMk id="83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8:26.751" v="488" actId="478"/>
          <ac:spMkLst>
            <pc:docMk/>
            <pc:sldMk cId="4118719576" sldId="675"/>
            <ac:spMk id="112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8:26.751" v="488" actId="478"/>
          <ac:spMkLst>
            <pc:docMk/>
            <pc:sldMk cId="4118719576" sldId="675"/>
            <ac:spMk id="113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8:26.751" v="488" actId="478"/>
          <ac:spMkLst>
            <pc:docMk/>
            <pc:sldMk cId="4118719576" sldId="675"/>
            <ac:spMk id="114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8:26.751" v="488" actId="478"/>
          <ac:spMkLst>
            <pc:docMk/>
            <pc:sldMk cId="4118719576" sldId="675"/>
            <ac:spMk id="115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8:26.751" v="488" actId="478"/>
          <ac:spMkLst>
            <pc:docMk/>
            <pc:sldMk cId="4118719576" sldId="675"/>
            <ac:spMk id="116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8:26.751" v="488" actId="478"/>
          <ac:spMkLst>
            <pc:docMk/>
            <pc:sldMk cId="4118719576" sldId="675"/>
            <ac:spMk id="117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8:26.751" v="488" actId="478"/>
          <ac:spMkLst>
            <pc:docMk/>
            <pc:sldMk cId="4118719576" sldId="675"/>
            <ac:spMk id="118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8:26.751" v="488" actId="478"/>
          <ac:spMkLst>
            <pc:docMk/>
            <pc:sldMk cId="4118719576" sldId="675"/>
            <ac:spMk id="119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8:26.751" v="488" actId="478"/>
          <ac:spMkLst>
            <pc:docMk/>
            <pc:sldMk cId="4118719576" sldId="675"/>
            <ac:spMk id="120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8:26.751" v="488" actId="478"/>
          <ac:spMkLst>
            <pc:docMk/>
            <pc:sldMk cId="4118719576" sldId="675"/>
            <ac:spMk id="121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8:53.385" v="495" actId="478"/>
          <ac:spMkLst>
            <pc:docMk/>
            <pc:sldMk cId="4118719576" sldId="675"/>
            <ac:spMk id="176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8:26.751" v="488" actId="478"/>
          <ac:spMkLst>
            <pc:docMk/>
            <pc:sldMk cId="4118719576" sldId="675"/>
            <ac:spMk id="183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8:26.751" v="488" actId="478"/>
          <ac:spMkLst>
            <pc:docMk/>
            <pc:sldMk cId="4118719576" sldId="675"/>
            <ac:spMk id="184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9:11.205" v="496" actId="478"/>
          <ac:spMkLst>
            <pc:docMk/>
            <pc:sldMk cId="4118719576" sldId="675"/>
            <ac:spMk id="197" creationId="{00000000-0000-0000-0000-000000000000}"/>
          </ac:spMkLst>
        </pc:spChg>
        <pc:cxnChg chg="del mod">
          <ac:chgData name="Nicholas Gibbins" userId="6a0e944c-4d97-467d-bb7a-7c3315791fe4" providerId="ADAL" clId="{99298781-0511-8D4F-99D5-1FBE570E0626}" dt="2021-02-15T16:18:30.872" v="489" actId="478"/>
          <ac:cxnSpMkLst>
            <pc:docMk/>
            <pc:sldMk cId="4118719576" sldId="675"/>
            <ac:cxnSpMk id="3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8:47.778" v="493" actId="478"/>
          <ac:cxnSpMkLst>
            <pc:docMk/>
            <pc:sldMk cId="4118719576" sldId="675"/>
            <ac:cxnSpMk id="93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8:50.217" v="494" actId="478"/>
          <ac:cxnSpMkLst>
            <pc:docMk/>
            <pc:sldMk cId="4118719576" sldId="675"/>
            <ac:cxnSpMk id="96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8:32.407" v="490" actId="478"/>
          <ac:cxnSpMkLst>
            <pc:docMk/>
            <pc:sldMk cId="4118719576" sldId="675"/>
            <ac:cxnSpMk id="125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8:34.153" v="491" actId="478"/>
          <ac:cxnSpMkLst>
            <pc:docMk/>
            <pc:sldMk cId="4118719576" sldId="675"/>
            <ac:cxnSpMk id="128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8:53.385" v="495" actId="478"/>
          <ac:cxnSpMkLst>
            <pc:docMk/>
            <pc:sldMk cId="4118719576" sldId="675"/>
            <ac:cxnSpMk id="138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8:53.385" v="495" actId="478"/>
          <ac:cxnSpMkLst>
            <pc:docMk/>
            <pc:sldMk cId="4118719576" sldId="675"/>
            <ac:cxnSpMk id="139" creationId="{00000000-0000-0000-0000-000000000000}"/>
          </ac:cxnSpMkLst>
        </pc:cxnChg>
        <pc:cxnChg chg="mod">
          <ac:chgData name="Nicholas Gibbins" userId="6a0e944c-4d97-467d-bb7a-7c3315791fe4" providerId="ADAL" clId="{99298781-0511-8D4F-99D5-1FBE570E0626}" dt="2021-02-15T16:18:26.751" v="488" actId="478"/>
          <ac:cxnSpMkLst>
            <pc:docMk/>
            <pc:sldMk cId="4118719576" sldId="675"/>
            <ac:cxnSpMk id="163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8:45.537" v="492" actId="478"/>
          <ac:cxnSpMkLst>
            <pc:docMk/>
            <pc:sldMk cId="4118719576" sldId="675"/>
            <ac:cxnSpMk id="185" creationId="{00000000-0000-0000-0000-000000000000}"/>
          </ac:cxnSpMkLst>
        </pc:cxnChg>
      </pc:sldChg>
      <pc:sldChg chg="delSp modSp add mod delAnim modAnim">
        <pc:chgData name="Nicholas Gibbins" userId="6a0e944c-4d97-467d-bb7a-7c3315791fe4" providerId="ADAL" clId="{99298781-0511-8D4F-99D5-1FBE570E0626}" dt="2021-02-15T16:20:03.688" v="509"/>
        <pc:sldMkLst>
          <pc:docMk/>
          <pc:sldMk cId="2823475952" sldId="676"/>
        </pc:sldMkLst>
        <pc:spChg chg="del">
          <ac:chgData name="Nicholas Gibbins" userId="6a0e944c-4d97-467d-bb7a-7c3315791fe4" providerId="ADAL" clId="{99298781-0511-8D4F-99D5-1FBE570E0626}" dt="2021-02-15T16:19:46.308" v="500" actId="478"/>
          <ac:spMkLst>
            <pc:docMk/>
            <pc:sldMk cId="2823475952" sldId="676"/>
            <ac:spMk id="75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9:46.308" v="500" actId="478"/>
          <ac:spMkLst>
            <pc:docMk/>
            <pc:sldMk cId="2823475952" sldId="676"/>
            <ac:spMk id="76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9:46.308" v="500" actId="478"/>
          <ac:spMkLst>
            <pc:docMk/>
            <pc:sldMk cId="2823475952" sldId="676"/>
            <ac:spMk id="77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9:46.308" v="500" actId="478"/>
          <ac:spMkLst>
            <pc:docMk/>
            <pc:sldMk cId="2823475952" sldId="676"/>
            <ac:spMk id="78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9:46.308" v="500" actId="478"/>
          <ac:spMkLst>
            <pc:docMk/>
            <pc:sldMk cId="2823475952" sldId="676"/>
            <ac:spMk id="79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9:46.308" v="500" actId="478"/>
          <ac:spMkLst>
            <pc:docMk/>
            <pc:sldMk cId="2823475952" sldId="676"/>
            <ac:spMk id="80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9:46.308" v="500" actId="478"/>
          <ac:spMkLst>
            <pc:docMk/>
            <pc:sldMk cId="2823475952" sldId="676"/>
            <ac:spMk id="81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9:46.308" v="500" actId="478"/>
          <ac:spMkLst>
            <pc:docMk/>
            <pc:sldMk cId="2823475952" sldId="676"/>
            <ac:spMk id="82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9:46.308" v="500" actId="478"/>
          <ac:spMkLst>
            <pc:docMk/>
            <pc:sldMk cId="2823475952" sldId="676"/>
            <ac:spMk id="83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9:42.822" v="499" actId="478"/>
          <ac:spMkLst>
            <pc:docMk/>
            <pc:sldMk cId="2823475952" sldId="676"/>
            <ac:spMk id="112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9:42.822" v="499" actId="478"/>
          <ac:spMkLst>
            <pc:docMk/>
            <pc:sldMk cId="2823475952" sldId="676"/>
            <ac:spMk id="113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9:42.822" v="499" actId="478"/>
          <ac:spMkLst>
            <pc:docMk/>
            <pc:sldMk cId="2823475952" sldId="676"/>
            <ac:spMk id="114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9:42.822" v="499" actId="478"/>
          <ac:spMkLst>
            <pc:docMk/>
            <pc:sldMk cId="2823475952" sldId="676"/>
            <ac:spMk id="115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9:42.822" v="499" actId="478"/>
          <ac:spMkLst>
            <pc:docMk/>
            <pc:sldMk cId="2823475952" sldId="676"/>
            <ac:spMk id="116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9:42.822" v="499" actId="478"/>
          <ac:spMkLst>
            <pc:docMk/>
            <pc:sldMk cId="2823475952" sldId="676"/>
            <ac:spMk id="117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9:42.822" v="499" actId="478"/>
          <ac:spMkLst>
            <pc:docMk/>
            <pc:sldMk cId="2823475952" sldId="676"/>
            <ac:spMk id="118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9:42.822" v="499" actId="478"/>
          <ac:spMkLst>
            <pc:docMk/>
            <pc:sldMk cId="2823475952" sldId="676"/>
            <ac:spMk id="119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9:42.822" v="499" actId="478"/>
          <ac:spMkLst>
            <pc:docMk/>
            <pc:sldMk cId="2823475952" sldId="676"/>
            <ac:spMk id="120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9:42.822" v="499" actId="478"/>
          <ac:spMkLst>
            <pc:docMk/>
            <pc:sldMk cId="2823475952" sldId="676"/>
            <ac:spMk id="121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9:39.445" v="498" actId="478"/>
          <ac:spMkLst>
            <pc:docMk/>
            <pc:sldMk cId="2823475952" sldId="676"/>
            <ac:spMk id="150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9:39.445" v="498" actId="478"/>
          <ac:spMkLst>
            <pc:docMk/>
            <pc:sldMk cId="2823475952" sldId="676"/>
            <ac:spMk id="151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9:39.445" v="498" actId="478"/>
          <ac:spMkLst>
            <pc:docMk/>
            <pc:sldMk cId="2823475952" sldId="676"/>
            <ac:spMk id="152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9:39.445" v="498" actId="478"/>
          <ac:spMkLst>
            <pc:docMk/>
            <pc:sldMk cId="2823475952" sldId="676"/>
            <ac:spMk id="153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9:39.445" v="498" actId="478"/>
          <ac:spMkLst>
            <pc:docMk/>
            <pc:sldMk cId="2823475952" sldId="676"/>
            <ac:spMk id="154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9:39.445" v="498" actId="478"/>
          <ac:spMkLst>
            <pc:docMk/>
            <pc:sldMk cId="2823475952" sldId="676"/>
            <ac:spMk id="155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9:39.445" v="498" actId="478"/>
          <ac:spMkLst>
            <pc:docMk/>
            <pc:sldMk cId="2823475952" sldId="676"/>
            <ac:spMk id="156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9:39.445" v="498" actId="478"/>
          <ac:spMkLst>
            <pc:docMk/>
            <pc:sldMk cId="2823475952" sldId="676"/>
            <ac:spMk id="157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9:39.445" v="498" actId="478"/>
          <ac:spMkLst>
            <pc:docMk/>
            <pc:sldMk cId="2823475952" sldId="676"/>
            <ac:spMk id="158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9:39.445" v="498" actId="478"/>
          <ac:spMkLst>
            <pc:docMk/>
            <pc:sldMk cId="2823475952" sldId="676"/>
            <ac:spMk id="159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9:46.308" v="500" actId="478"/>
          <ac:spMkLst>
            <pc:docMk/>
            <pc:sldMk cId="2823475952" sldId="676"/>
            <ac:spMk id="176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9:42.822" v="499" actId="478"/>
          <ac:spMkLst>
            <pc:docMk/>
            <pc:sldMk cId="2823475952" sldId="676"/>
            <ac:spMk id="183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19:42.822" v="499" actId="478"/>
          <ac:spMkLst>
            <pc:docMk/>
            <pc:sldMk cId="2823475952" sldId="676"/>
            <ac:spMk id="184" creationId="{00000000-0000-0000-0000-000000000000}"/>
          </ac:spMkLst>
        </pc:spChg>
        <pc:cxnChg chg="del mod">
          <ac:chgData name="Nicholas Gibbins" userId="6a0e944c-4d97-467d-bb7a-7c3315791fe4" providerId="ADAL" clId="{99298781-0511-8D4F-99D5-1FBE570E0626}" dt="2021-02-15T16:19:50.944" v="503" actId="478"/>
          <ac:cxnSpMkLst>
            <pc:docMk/>
            <pc:sldMk cId="2823475952" sldId="676"/>
            <ac:cxnSpMk id="3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9:49.628" v="502" actId="478"/>
          <ac:cxnSpMkLst>
            <pc:docMk/>
            <pc:sldMk cId="2823475952" sldId="676"/>
            <ac:cxnSpMk id="93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9:48.134" v="501" actId="478"/>
          <ac:cxnSpMkLst>
            <pc:docMk/>
            <pc:sldMk cId="2823475952" sldId="676"/>
            <ac:cxnSpMk id="96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9:56.156" v="506" actId="478"/>
          <ac:cxnSpMkLst>
            <pc:docMk/>
            <pc:sldMk cId="2823475952" sldId="676"/>
            <ac:cxnSpMk id="125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9:57.908" v="507" actId="478"/>
          <ac:cxnSpMkLst>
            <pc:docMk/>
            <pc:sldMk cId="2823475952" sldId="676"/>
            <ac:cxnSpMk id="128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9:46.308" v="500" actId="478"/>
          <ac:cxnSpMkLst>
            <pc:docMk/>
            <pc:sldMk cId="2823475952" sldId="676"/>
            <ac:cxnSpMk id="138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9:46.308" v="500" actId="478"/>
          <ac:cxnSpMkLst>
            <pc:docMk/>
            <pc:sldMk cId="2823475952" sldId="676"/>
            <ac:cxnSpMk id="139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9:54.142" v="505" actId="478"/>
          <ac:cxnSpMkLst>
            <pc:docMk/>
            <pc:sldMk cId="2823475952" sldId="676"/>
            <ac:cxnSpMk id="160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9:52.880" v="504" actId="478"/>
          <ac:cxnSpMkLst>
            <pc:docMk/>
            <pc:sldMk cId="2823475952" sldId="676"/>
            <ac:cxnSpMk id="163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19:59.601" v="508" actId="478"/>
          <ac:cxnSpMkLst>
            <pc:docMk/>
            <pc:sldMk cId="2823475952" sldId="676"/>
            <ac:cxnSpMk id="185" creationId="{00000000-0000-0000-0000-000000000000}"/>
          </ac:cxnSpMkLst>
        </pc:cxnChg>
      </pc:sldChg>
      <pc:sldChg chg="add del">
        <pc:chgData name="Nicholas Gibbins" userId="6a0e944c-4d97-467d-bb7a-7c3315791fe4" providerId="ADAL" clId="{99298781-0511-8D4F-99D5-1FBE570E0626}" dt="2021-02-15T16:20:31.287" v="512"/>
        <pc:sldMkLst>
          <pc:docMk/>
          <pc:sldMk cId="2282802231" sldId="677"/>
        </pc:sldMkLst>
      </pc:sldChg>
      <pc:sldChg chg="delSp add mod ord delAnim">
        <pc:chgData name="Nicholas Gibbins" userId="6a0e944c-4d97-467d-bb7a-7c3315791fe4" providerId="ADAL" clId="{99298781-0511-8D4F-99D5-1FBE570E0626}" dt="2021-02-15T16:20:55.579" v="515" actId="20578"/>
        <pc:sldMkLst>
          <pc:docMk/>
          <pc:sldMk cId="3346788176" sldId="677"/>
        </pc:sldMkLst>
        <pc:spChg chg="del">
          <ac:chgData name="Nicholas Gibbins" userId="6a0e944c-4d97-467d-bb7a-7c3315791fe4" providerId="ADAL" clId="{99298781-0511-8D4F-99D5-1FBE570E0626}" dt="2021-02-15T16:20:47.861" v="514" actId="478"/>
          <ac:spMkLst>
            <pc:docMk/>
            <pc:sldMk cId="3346788176" sldId="677"/>
            <ac:spMk id="44" creationId="{00000000-0000-0000-0000-000000000000}"/>
          </ac:spMkLst>
        </pc:spChg>
      </pc:sldChg>
      <pc:sldChg chg="add modAnim">
        <pc:chgData name="Nicholas Gibbins" userId="6a0e944c-4d97-467d-bb7a-7c3315791fe4" providerId="ADAL" clId="{99298781-0511-8D4F-99D5-1FBE570E0626}" dt="2021-02-15T16:21:25.034" v="520"/>
        <pc:sldMkLst>
          <pc:docMk/>
          <pc:sldMk cId="3361184653" sldId="678"/>
        </pc:sldMkLst>
      </pc:sldChg>
      <pc:sldChg chg="add modAnim">
        <pc:chgData name="Nicholas Gibbins" userId="6a0e944c-4d97-467d-bb7a-7c3315791fe4" providerId="ADAL" clId="{99298781-0511-8D4F-99D5-1FBE570E0626}" dt="2021-02-15T16:22:02.146" v="525"/>
        <pc:sldMkLst>
          <pc:docMk/>
          <pc:sldMk cId="447622149" sldId="679"/>
        </pc:sldMkLst>
      </pc:sldChg>
      <pc:sldChg chg="add">
        <pc:chgData name="Nicholas Gibbins" userId="6a0e944c-4d97-467d-bb7a-7c3315791fe4" providerId="ADAL" clId="{99298781-0511-8D4F-99D5-1FBE570E0626}" dt="2021-02-15T16:21:46.401" v="522"/>
        <pc:sldMkLst>
          <pc:docMk/>
          <pc:sldMk cId="2086157782" sldId="680"/>
        </pc:sldMkLst>
      </pc:sldChg>
      <pc:sldChg chg="delSp modSp add mod delAnim modAnim">
        <pc:chgData name="Nicholas Gibbins" userId="6a0e944c-4d97-467d-bb7a-7c3315791fe4" providerId="ADAL" clId="{99298781-0511-8D4F-99D5-1FBE570E0626}" dt="2021-02-16T14:22:26.644" v="667" actId="167"/>
        <pc:sldMkLst>
          <pc:docMk/>
          <pc:sldMk cId="1683034838" sldId="681"/>
        </pc:sldMkLst>
        <pc:spChg chg="del">
          <ac:chgData name="Nicholas Gibbins" userId="6a0e944c-4d97-467d-bb7a-7c3315791fe4" providerId="ADAL" clId="{99298781-0511-8D4F-99D5-1FBE570E0626}" dt="2021-02-16T14:22:08.869" v="664" actId="478"/>
          <ac:spMkLst>
            <pc:docMk/>
            <pc:sldMk cId="1683034838" sldId="681"/>
            <ac:spMk id="7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6T14:22:12.283" v="666" actId="478"/>
          <ac:spMkLst>
            <pc:docMk/>
            <pc:sldMk cId="1683034838" sldId="681"/>
            <ac:spMk id="8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6T14:22:10.454" v="665" actId="478"/>
          <ac:spMkLst>
            <pc:docMk/>
            <pc:sldMk cId="1683034838" sldId="681"/>
            <ac:spMk id="21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6T14:21:47.898" v="661" actId="478"/>
          <ac:spMkLst>
            <pc:docMk/>
            <pc:sldMk cId="1683034838" sldId="681"/>
            <ac:spMk id="22" creationId="{00000000-0000-0000-0000-000000000000}"/>
          </ac:spMkLst>
        </pc:spChg>
        <pc:spChg chg="mod">
          <ac:chgData name="Nicholas Gibbins" userId="6a0e944c-4d97-467d-bb7a-7c3315791fe4" providerId="ADAL" clId="{99298781-0511-8D4F-99D5-1FBE570E0626}" dt="2021-02-16T14:22:05.965" v="663" actId="167"/>
          <ac:spMkLst>
            <pc:docMk/>
            <pc:sldMk cId="1683034838" sldId="681"/>
            <ac:spMk id="31" creationId="{00000000-0000-0000-0000-000000000000}"/>
          </ac:spMkLst>
        </pc:spChg>
        <pc:spChg chg="mod">
          <ac:chgData name="Nicholas Gibbins" userId="6a0e944c-4d97-467d-bb7a-7c3315791fe4" providerId="ADAL" clId="{99298781-0511-8D4F-99D5-1FBE570E0626}" dt="2021-02-16T14:22:05.965" v="663" actId="167"/>
          <ac:spMkLst>
            <pc:docMk/>
            <pc:sldMk cId="1683034838" sldId="681"/>
            <ac:spMk id="32" creationId="{00000000-0000-0000-0000-000000000000}"/>
          </ac:spMkLst>
        </pc:spChg>
        <pc:spChg chg="mod">
          <ac:chgData name="Nicholas Gibbins" userId="6a0e944c-4d97-467d-bb7a-7c3315791fe4" providerId="ADAL" clId="{99298781-0511-8D4F-99D5-1FBE570E0626}" dt="2021-02-16T14:21:45.003" v="660" actId="167"/>
          <ac:spMkLst>
            <pc:docMk/>
            <pc:sldMk cId="1683034838" sldId="681"/>
            <ac:spMk id="33" creationId="{00000000-0000-0000-0000-000000000000}"/>
          </ac:spMkLst>
        </pc:spChg>
        <pc:spChg chg="mod">
          <ac:chgData name="Nicholas Gibbins" userId="6a0e944c-4d97-467d-bb7a-7c3315791fe4" providerId="ADAL" clId="{99298781-0511-8D4F-99D5-1FBE570E0626}" dt="2021-02-16T14:22:05.965" v="663" actId="167"/>
          <ac:spMkLst>
            <pc:docMk/>
            <pc:sldMk cId="1683034838" sldId="681"/>
            <ac:spMk id="34" creationId="{00000000-0000-0000-0000-000000000000}"/>
          </ac:spMkLst>
        </pc:spChg>
        <pc:spChg chg="mod">
          <ac:chgData name="Nicholas Gibbins" userId="6a0e944c-4d97-467d-bb7a-7c3315791fe4" providerId="ADAL" clId="{99298781-0511-8D4F-99D5-1FBE570E0626}" dt="2021-02-16T14:22:26.644" v="667" actId="167"/>
          <ac:spMkLst>
            <pc:docMk/>
            <pc:sldMk cId="1683034838" sldId="681"/>
            <ac:spMk id="35" creationId="{00000000-0000-0000-0000-000000000000}"/>
          </ac:spMkLst>
        </pc:spChg>
        <pc:spChg chg="mod">
          <ac:chgData name="Nicholas Gibbins" userId="6a0e944c-4d97-467d-bb7a-7c3315791fe4" providerId="ADAL" clId="{99298781-0511-8D4F-99D5-1FBE570E0626}" dt="2021-02-16T14:22:05.965" v="663" actId="167"/>
          <ac:spMkLst>
            <pc:docMk/>
            <pc:sldMk cId="1683034838" sldId="681"/>
            <ac:spMk id="36" creationId="{00000000-0000-0000-0000-000000000000}"/>
          </ac:spMkLst>
        </pc:spChg>
        <pc:cxnChg chg="mod">
          <ac:chgData name="Nicholas Gibbins" userId="6a0e944c-4d97-467d-bb7a-7c3315791fe4" providerId="ADAL" clId="{99298781-0511-8D4F-99D5-1FBE570E0626}" dt="2021-02-16T14:22:08.869" v="664" actId="478"/>
          <ac:cxnSpMkLst>
            <pc:docMk/>
            <pc:sldMk cId="1683034838" sldId="681"/>
            <ac:cxnSpMk id="24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23:42.649" v="542" actId="478"/>
          <ac:cxnSpMkLst>
            <pc:docMk/>
            <pc:sldMk cId="1683034838" sldId="681"/>
            <ac:cxnSpMk id="25" creationId="{00000000-0000-0000-0000-000000000000}"/>
          </ac:cxnSpMkLst>
        </pc:cxnChg>
      </pc:sldChg>
      <pc:sldChg chg="add modAnim">
        <pc:chgData name="Nicholas Gibbins" userId="6a0e944c-4d97-467d-bb7a-7c3315791fe4" providerId="ADAL" clId="{99298781-0511-8D4F-99D5-1FBE570E0626}" dt="2021-02-15T16:24:24.250" v="546"/>
        <pc:sldMkLst>
          <pc:docMk/>
          <pc:sldMk cId="2301734850" sldId="682"/>
        </pc:sldMkLst>
      </pc:sldChg>
      <pc:sldChg chg="addSp delSp modSp add mod delAnim modAnim">
        <pc:chgData name="Nicholas Gibbins" userId="6a0e944c-4d97-467d-bb7a-7c3315791fe4" providerId="ADAL" clId="{99298781-0511-8D4F-99D5-1FBE570E0626}" dt="2021-02-15T16:25:13.752" v="557"/>
        <pc:sldMkLst>
          <pc:docMk/>
          <pc:sldMk cId="1678455975" sldId="683"/>
        </pc:sldMkLst>
        <pc:cxnChg chg="del mod">
          <ac:chgData name="Nicholas Gibbins" userId="6a0e944c-4d97-467d-bb7a-7c3315791fe4" providerId="ADAL" clId="{99298781-0511-8D4F-99D5-1FBE570E0626}" dt="2021-02-15T16:25:09.547" v="556" actId="478"/>
          <ac:cxnSpMkLst>
            <pc:docMk/>
            <pc:sldMk cId="1678455975" sldId="683"/>
            <ac:cxnSpMk id="46" creationId="{00000000-0000-0000-0000-000000000000}"/>
          </ac:cxnSpMkLst>
        </pc:cxnChg>
        <pc:cxnChg chg="add del mod">
          <ac:chgData name="Nicholas Gibbins" userId="6a0e944c-4d97-467d-bb7a-7c3315791fe4" providerId="ADAL" clId="{99298781-0511-8D4F-99D5-1FBE570E0626}" dt="2021-02-15T16:24:57.752" v="553"/>
          <ac:cxnSpMkLst>
            <pc:docMk/>
            <pc:sldMk cId="1678455975" sldId="683"/>
            <ac:cxnSpMk id="47" creationId="{287D39AE-D5B5-EF44-BF9B-4A5EA5205422}"/>
          </ac:cxnSpMkLst>
        </pc:cxnChg>
      </pc:sldChg>
      <pc:sldChg chg="delSp modSp add mod delAnim modAnim">
        <pc:chgData name="Nicholas Gibbins" userId="6a0e944c-4d97-467d-bb7a-7c3315791fe4" providerId="ADAL" clId="{99298781-0511-8D4F-99D5-1FBE570E0626}" dt="2021-02-15T16:25:29.972" v="559"/>
        <pc:sldMkLst>
          <pc:docMk/>
          <pc:sldMk cId="2918852614" sldId="684"/>
        </pc:sldMkLst>
        <pc:cxnChg chg="del mod">
          <ac:chgData name="Nicholas Gibbins" userId="6a0e944c-4d97-467d-bb7a-7c3315791fe4" providerId="ADAL" clId="{99298781-0511-8D4F-99D5-1FBE570E0626}" dt="2021-02-15T16:25:27.103" v="558" actId="478"/>
          <ac:cxnSpMkLst>
            <pc:docMk/>
            <pc:sldMk cId="2918852614" sldId="684"/>
            <ac:cxnSpMk id="24" creationId="{00000000-0000-0000-0000-000000000000}"/>
          </ac:cxnSpMkLst>
        </pc:cxnChg>
      </pc:sldChg>
      <pc:sldChg chg="delSp modSp add mod delAnim modAnim">
        <pc:chgData name="Nicholas Gibbins" userId="6a0e944c-4d97-467d-bb7a-7c3315791fe4" providerId="ADAL" clId="{99298781-0511-8D4F-99D5-1FBE570E0626}" dt="2021-02-15T16:27:18.964" v="594"/>
        <pc:sldMkLst>
          <pc:docMk/>
          <pc:sldMk cId="2643765728" sldId="685"/>
        </pc:sldMkLst>
        <pc:spChg chg="del">
          <ac:chgData name="Nicholas Gibbins" userId="6a0e944c-4d97-467d-bb7a-7c3315791fe4" providerId="ADAL" clId="{99298781-0511-8D4F-99D5-1FBE570E0626}" dt="2021-02-15T16:27:01.338" v="585" actId="478"/>
          <ac:spMkLst>
            <pc:docMk/>
            <pc:sldMk cId="2643765728" sldId="685"/>
            <ac:spMk id="53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7:01.338" v="585" actId="478"/>
          <ac:spMkLst>
            <pc:docMk/>
            <pc:sldMk cId="2643765728" sldId="685"/>
            <ac:spMk id="54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7:01.338" v="585" actId="478"/>
          <ac:spMkLst>
            <pc:docMk/>
            <pc:sldMk cId="2643765728" sldId="685"/>
            <ac:spMk id="55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7:01.338" v="585" actId="478"/>
          <ac:spMkLst>
            <pc:docMk/>
            <pc:sldMk cId="2643765728" sldId="685"/>
            <ac:spMk id="56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7:01.338" v="585" actId="478"/>
          <ac:spMkLst>
            <pc:docMk/>
            <pc:sldMk cId="2643765728" sldId="685"/>
            <ac:spMk id="57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6:54.713" v="584" actId="478"/>
          <ac:spMkLst>
            <pc:docMk/>
            <pc:sldMk cId="2643765728" sldId="685"/>
            <ac:spMk id="58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7:01.338" v="585" actId="478"/>
          <ac:spMkLst>
            <pc:docMk/>
            <pc:sldMk cId="2643765728" sldId="685"/>
            <ac:spMk id="59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7:01.338" v="585" actId="478"/>
          <ac:spMkLst>
            <pc:docMk/>
            <pc:sldMk cId="2643765728" sldId="685"/>
            <ac:spMk id="60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7:01.338" v="585" actId="478"/>
          <ac:spMkLst>
            <pc:docMk/>
            <pc:sldMk cId="2643765728" sldId="685"/>
            <ac:spMk id="61" creationId="{00000000-0000-0000-0000-000000000000}"/>
          </ac:spMkLst>
        </pc:spChg>
        <pc:spChg chg="del">
          <ac:chgData name="Nicholas Gibbins" userId="6a0e944c-4d97-467d-bb7a-7c3315791fe4" providerId="ADAL" clId="{99298781-0511-8D4F-99D5-1FBE570E0626}" dt="2021-02-15T16:27:01.338" v="585" actId="478"/>
          <ac:spMkLst>
            <pc:docMk/>
            <pc:sldMk cId="2643765728" sldId="685"/>
            <ac:spMk id="62" creationId="{00000000-0000-0000-0000-000000000000}"/>
          </ac:spMkLst>
        </pc:spChg>
        <pc:cxnChg chg="del mod">
          <ac:chgData name="Nicholas Gibbins" userId="6a0e944c-4d97-467d-bb7a-7c3315791fe4" providerId="ADAL" clId="{99298781-0511-8D4F-99D5-1FBE570E0626}" dt="2021-02-15T16:27:13.625" v="592" actId="478"/>
          <ac:cxnSpMkLst>
            <pc:docMk/>
            <pc:sldMk cId="2643765728" sldId="685"/>
            <ac:cxnSpMk id="3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27:14.928" v="593" actId="478"/>
          <ac:cxnSpMkLst>
            <pc:docMk/>
            <pc:sldMk cId="2643765728" sldId="685"/>
            <ac:cxnSpMk id="6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27:10.815" v="590" actId="478"/>
          <ac:cxnSpMkLst>
            <pc:docMk/>
            <pc:sldMk cId="2643765728" sldId="685"/>
            <ac:cxnSpMk id="8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27:12.102" v="591" actId="478"/>
          <ac:cxnSpMkLst>
            <pc:docMk/>
            <pc:sldMk cId="2643765728" sldId="685"/>
            <ac:cxnSpMk id="10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27:07.889" v="588" actId="478"/>
          <ac:cxnSpMkLst>
            <pc:docMk/>
            <pc:sldMk cId="2643765728" sldId="685"/>
            <ac:cxnSpMk id="21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27:09.332" v="589" actId="478"/>
          <ac:cxnSpMkLst>
            <pc:docMk/>
            <pc:sldMk cId="2643765728" sldId="685"/>
            <ac:cxnSpMk id="25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27:05.877" v="586" actId="478"/>
          <ac:cxnSpMkLst>
            <pc:docMk/>
            <pc:sldMk cId="2643765728" sldId="685"/>
            <ac:cxnSpMk id="63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27:06.433" v="587" actId="478"/>
          <ac:cxnSpMkLst>
            <pc:docMk/>
            <pc:sldMk cId="2643765728" sldId="685"/>
            <ac:cxnSpMk id="65" creationId="{00000000-0000-0000-0000-000000000000}"/>
          </ac:cxnSpMkLst>
        </pc:cxnChg>
      </pc:sldChg>
      <pc:sldChg chg="delSp modSp add mod modAnim">
        <pc:chgData name="Nicholas Gibbins" userId="6a0e944c-4d97-467d-bb7a-7c3315791fe4" providerId="ADAL" clId="{99298781-0511-8D4F-99D5-1FBE570E0626}" dt="2021-02-15T16:27:28.354" v="597" actId="478"/>
        <pc:sldMkLst>
          <pc:docMk/>
          <pc:sldMk cId="2413611057" sldId="686"/>
        </pc:sldMkLst>
        <pc:cxnChg chg="del mod">
          <ac:chgData name="Nicholas Gibbins" userId="6a0e944c-4d97-467d-bb7a-7c3315791fe4" providerId="ADAL" clId="{99298781-0511-8D4F-99D5-1FBE570E0626}" dt="2021-02-15T16:27:26.919" v="596" actId="478"/>
          <ac:cxnSpMkLst>
            <pc:docMk/>
            <pc:sldMk cId="2413611057" sldId="686"/>
            <ac:cxnSpMk id="38" creationId="{00000000-0000-0000-0000-000000000000}"/>
          </ac:cxnSpMkLst>
        </pc:cxnChg>
        <pc:cxnChg chg="del mod">
          <ac:chgData name="Nicholas Gibbins" userId="6a0e944c-4d97-467d-bb7a-7c3315791fe4" providerId="ADAL" clId="{99298781-0511-8D4F-99D5-1FBE570E0626}" dt="2021-02-15T16:27:28.354" v="597" actId="478"/>
          <ac:cxnSpMkLst>
            <pc:docMk/>
            <pc:sldMk cId="2413611057" sldId="686"/>
            <ac:cxnSpMk id="39" creationId="{00000000-0000-0000-0000-000000000000}"/>
          </ac:cxnSpMkLst>
        </pc:cxnChg>
      </pc:sldChg>
      <pc:sldChg chg="modSp add mod">
        <pc:chgData name="Nicholas Gibbins" userId="6a0e944c-4d97-467d-bb7a-7c3315791fe4" providerId="ADAL" clId="{99298781-0511-8D4F-99D5-1FBE570E0626}" dt="2021-02-16T14:24:16.571" v="695" actId="20577"/>
        <pc:sldMkLst>
          <pc:docMk/>
          <pc:sldMk cId="2503945797" sldId="687"/>
        </pc:sldMkLst>
        <pc:spChg chg="mod">
          <ac:chgData name="Nicholas Gibbins" userId="6a0e944c-4d97-467d-bb7a-7c3315791fe4" providerId="ADAL" clId="{99298781-0511-8D4F-99D5-1FBE570E0626}" dt="2021-02-16T14:24:16.571" v="695" actId="20577"/>
          <ac:spMkLst>
            <pc:docMk/>
            <pc:sldMk cId="2503945797" sldId="687"/>
            <ac:spMk id="41990" creationId="{00000000-0000-0000-0000-000000000000}"/>
          </ac:spMkLst>
        </pc:spChg>
      </pc:sldChg>
      <pc:sldChg chg="add del">
        <pc:chgData name="Nicholas Gibbins" userId="6a0e944c-4d97-467d-bb7a-7c3315791fe4" providerId="ADAL" clId="{99298781-0511-8D4F-99D5-1FBE570E0626}" dt="2021-02-15T14:24:30.886" v="151"/>
        <pc:sldMkLst>
          <pc:docMk/>
          <pc:sldMk cId="3399254379" sldId="71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16/02/2021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2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20891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3192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03311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8658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6571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3213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0144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96771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08499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 is 3-way – branching factor depends on block size, key size and pointer size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0406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Example is 3-way – branching factor depends on block size, key size and pointer size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5318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Only two records per block – typically more</a:t>
            </a:r>
          </a:p>
          <a:p>
            <a:r>
              <a:rPr lang="en-US" dirty="0"/>
              <a:t>No free space shown in blocks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71423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Unrealistically</a:t>
            </a:r>
            <a:r>
              <a:rPr lang="en-US" baseline="0" dirty="0"/>
              <a:t> low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94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51327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75726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16274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9331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Entry in index for every value, including duplicates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8677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Entry in index for every unique value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6047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Entry in index for every value, including duplicates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0587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Entry in index for every value, including duplicates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692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Entry in index for every value, including duplicates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527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58815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4477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0354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42611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8096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3779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258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21117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16/02/2021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97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Dense Index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Fewer blocks than data file, fewer disk accesses</a:t>
            </a:r>
          </a:p>
          <a:p>
            <a:r>
              <a:rPr lang="en-US" dirty="0"/>
              <a:t>Keys are sorted, so can use binary search</a:t>
            </a:r>
          </a:p>
          <a:p>
            <a:r>
              <a:rPr lang="en-US" dirty="0"/>
              <a:t>Can keep in main memory if small enough (no disk accesses)</a:t>
            </a:r>
          </a:p>
        </p:txBody>
      </p:sp>
      <p:sp>
        <p:nvSpPr>
          <p:cNvPr id="379" name="Rectangle 378"/>
          <p:cNvSpPr/>
          <p:nvPr/>
        </p:nvSpPr>
        <p:spPr bwMode="auto">
          <a:xfrm>
            <a:off x="8255993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0" name="Rectangle 379"/>
          <p:cNvSpPr/>
          <p:nvPr/>
        </p:nvSpPr>
        <p:spPr bwMode="auto">
          <a:xfrm>
            <a:off x="8255993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1" name="Rectangle 380"/>
          <p:cNvSpPr/>
          <p:nvPr/>
        </p:nvSpPr>
        <p:spPr bwMode="auto">
          <a:xfrm>
            <a:off x="8255993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382" name="Rectangle 381"/>
          <p:cNvSpPr/>
          <p:nvPr/>
        </p:nvSpPr>
        <p:spPr bwMode="auto">
          <a:xfrm>
            <a:off x="8688041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3" name="Rectangle 382"/>
          <p:cNvSpPr/>
          <p:nvPr/>
        </p:nvSpPr>
        <p:spPr bwMode="auto">
          <a:xfrm>
            <a:off x="8688041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4" name="Rectangle 383"/>
          <p:cNvSpPr/>
          <p:nvPr/>
        </p:nvSpPr>
        <p:spPr bwMode="auto">
          <a:xfrm>
            <a:off x="8688041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5" name="Rectangle 384"/>
          <p:cNvSpPr/>
          <p:nvPr/>
        </p:nvSpPr>
        <p:spPr bwMode="auto">
          <a:xfrm>
            <a:off x="8255993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386" name="Rectangle 385"/>
          <p:cNvSpPr/>
          <p:nvPr/>
        </p:nvSpPr>
        <p:spPr bwMode="auto">
          <a:xfrm>
            <a:off x="8255993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387" name="Rectangle 386"/>
          <p:cNvSpPr/>
          <p:nvPr/>
        </p:nvSpPr>
        <p:spPr bwMode="auto">
          <a:xfrm>
            <a:off x="8688041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8" name="Rectangle 387"/>
          <p:cNvSpPr/>
          <p:nvPr/>
        </p:nvSpPr>
        <p:spPr bwMode="auto">
          <a:xfrm>
            <a:off x="8688041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9" name="Rectangle 388"/>
          <p:cNvSpPr/>
          <p:nvPr/>
        </p:nvSpPr>
        <p:spPr bwMode="auto">
          <a:xfrm>
            <a:off x="8255993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90" name="Rectangle 389"/>
          <p:cNvSpPr/>
          <p:nvPr/>
        </p:nvSpPr>
        <p:spPr bwMode="auto">
          <a:xfrm>
            <a:off x="8255993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91" name="Rectangle 390"/>
          <p:cNvSpPr/>
          <p:nvPr/>
        </p:nvSpPr>
        <p:spPr bwMode="auto">
          <a:xfrm>
            <a:off x="8255993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92" name="Rectangle 391"/>
          <p:cNvSpPr/>
          <p:nvPr/>
        </p:nvSpPr>
        <p:spPr bwMode="auto">
          <a:xfrm>
            <a:off x="8688041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3" name="Rectangle 392"/>
          <p:cNvSpPr/>
          <p:nvPr/>
        </p:nvSpPr>
        <p:spPr bwMode="auto">
          <a:xfrm>
            <a:off x="8688041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4" name="Rectangle 393"/>
          <p:cNvSpPr/>
          <p:nvPr/>
        </p:nvSpPr>
        <p:spPr bwMode="auto">
          <a:xfrm>
            <a:off x="8688041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5" name="Rectangle 394"/>
          <p:cNvSpPr/>
          <p:nvPr/>
        </p:nvSpPr>
        <p:spPr bwMode="auto">
          <a:xfrm>
            <a:off x="8255993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96" name="Rectangle 395"/>
          <p:cNvSpPr/>
          <p:nvPr/>
        </p:nvSpPr>
        <p:spPr bwMode="auto">
          <a:xfrm>
            <a:off x="8255993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97" name="Rectangle 396"/>
          <p:cNvSpPr/>
          <p:nvPr/>
        </p:nvSpPr>
        <p:spPr bwMode="auto">
          <a:xfrm>
            <a:off x="8688041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8" name="Rectangle 397"/>
          <p:cNvSpPr/>
          <p:nvPr/>
        </p:nvSpPr>
        <p:spPr bwMode="auto">
          <a:xfrm>
            <a:off x="8688041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9" name="Rectangle 398"/>
          <p:cNvSpPr/>
          <p:nvPr/>
        </p:nvSpPr>
        <p:spPr bwMode="auto">
          <a:xfrm>
            <a:off x="8255993" y="49415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400" name="Rectangle 399"/>
          <p:cNvSpPr/>
          <p:nvPr/>
        </p:nvSpPr>
        <p:spPr bwMode="auto">
          <a:xfrm>
            <a:off x="8255993" y="52296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401" name="Rectangle 400"/>
          <p:cNvSpPr/>
          <p:nvPr/>
        </p:nvSpPr>
        <p:spPr bwMode="auto">
          <a:xfrm>
            <a:off x="8255993" y="551765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402" name="Rectangle 401"/>
          <p:cNvSpPr/>
          <p:nvPr/>
        </p:nvSpPr>
        <p:spPr bwMode="auto">
          <a:xfrm>
            <a:off x="8688041" y="49419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3" name="Rectangle 402"/>
          <p:cNvSpPr/>
          <p:nvPr/>
        </p:nvSpPr>
        <p:spPr bwMode="auto">
          <a:xfrm>
            <a:off x="8688041" y="52295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4" name="Rectangle 403"/>
          <p:cNvSpPr/>
          <p:nvPr/>
        </p:nvSpPr>
        <p:spPr bwMode="auto">
          <a:xfrm>
            <a:off x="8688041" y="551760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5" name="Rectangle 404"/>
          <p:cNvSpPr/>
          <p:nvPr/>
        </p:nvSpPr>
        <p:spPr bwMode="auto">
          <a:xfrm>
            <a:off x="8255993" y="58056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406" name="Rectangle 405"/>
          <p:cNvSpPr/>
          <p:nvPr/>
        </p:nvSpPr>
        <p:spPr bwMode="auto">
          <a:xfrm>
            <a:off x="8255993" y="60937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407" name="Rectangle 406"/>
          <p:cNvSpPr/>
          <p:nvPr/>
        </p:nvSpPr>
        <p:spPr bwMode="auto">
          <a:xfrm>
            <a:off x="8688041" y="580563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8" name="Rectangle 407"/>
          <p:cNvSpPr/>
          <p:nvPr/>
        </p:nvSpPr>
        <p:spPr bwMode="auto">
          <a:xfrm>
            <a:off x="8688041" y="609366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09" name="Straight Arrow Connector 408"/>
          <p:cNvCxnSpPr>
            <a:stCxn id="382" idx="3"/>
            <a:endCxn id="427" idx="1"/>
          </p:cNvCxnSpPr>
          <p:nvPr/>
        </p:nvCxnSpPr>
        <p:spPr bwMode="auto">
          <a:xfrm flipV="1">
            <a:off x="8976073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0" name="Straight Arrow Connector 409"/>
          <p:cNvCxnSpPr>
            <a:stCxn id="383" idx="3"/>
            <a:endCxn id="428" idx="1"/>
          </p:cNvCxnSpPr>
          <p:nvPr/>
        </p:nvCxnSpPr>
        <p:spPr bwMode="auto">
          <a:xfrm>
            <a:off x="8976073" y="2204863"/>
            <a:ext cx="558052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1" name="Straight Arrow Connector 410"/>
          <p:cNvCxnSpPr>
            <a:stCxn id="384" idx="3"/>
            <a:endCxn id="429" idx="1"/>
          </p:cNvCxnSpPr>
          <p:nvPr/>
        </p:nvCxnSpPr>
        <p:spPr bwMode="auto">
          <a:xfrm>
            <a:off x="8976073" y="2492895"/>
            <a:ext cx="558052" cy="144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2" name="Straight Arrow Connector 411"/>
          <p:cNvCxnSpPr>
            <a:stCxn id="387" idx="3"/>
            <a:endCxn id="433" idx="1"/>
          </p:cNvCxnSpPr>
          <p:nvPr/>
        </p:nvCxnSpPr>
        <p:spPr bwMode="auto">
          <a:xfrm>
            <a:off x="8976073" y="2780927"/>
            <a:ext cx="558052" cy="153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3" name="Straight Arrow Connector 412"/>
          <p:cNvCxnSpPr>
            <a:stCxn id="388" idx="3"/>
            <a:endCxn id="434" idx="1"/>
          </p:cNvCxnSpPr>
          <p:nvPr/>
        </p:nvCxnSpPr>
        <p:spPr bwMode="auto">
          <a:xfrm>
            <a:off x="8976073" y="3068959"/>
            <a:ext cx="558052" cy="2884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4" name="Straight Arrow Connector 413"/>
          <p:cNvCxnSpPr>
            <a:stCxn id="392" idx="3"/>
            <a:endCxn id="435" idx="1"/>
          </p:cNvCxnSpPr>
          <p:nvPr/>
        </p:nvCxnSpPr>
        <p:spPr bwMode="auto">
          <a:xfrm>
            <a:off x="8976073" y="3501801"/>
            <a:ext cx="558052" cy="1436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5" name="Straight Arrow Connector 414"/>
          <p:cNvCxnSpPr>
            <a:stCxn id="393" idx="3"/>
            <a:endCxn id="439" idx="1"/>
          </p:cNvCxnSpPr>
          <p:nvPr/>
        </p:nvCxnSpPr>
        <p:spPr bwMode="auto">
          <a:xfrm>
            <a:off x="8976073" y="3789410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6" name="Straight Arrow Connector 415"/>
          <p:cNvCxnSpPr>
            <a:stCxn id="394" idx="3"/>
            <a:endCxn id="440" idx="1"/>
          </p:cNvCxnSpPr>
          <p:nvPr/>
        </p:nvCxnSpPr>
        <p:spPr bwMode="auto">
          <a:xfrm>
            <a:off x="8976073" y="4077442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7" name="Straight Arrow Connector 416"/>
          <p:cNvCxnSpPr>
            <a:stCxn id="397" idx="3"/>
            <a:endCxn id="441" idx="1"/>
          </p:cNvCxnSpPr>
          <p:nvPr/>
        </p:nvCxnSpPr>
        <p:spPr bwMode="auto">
          <a:xfrm>
            <a:off x="8976073" y="436547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8" name="Straight Arrow Connector 417"/>
          <p:cNvCxnSpPr>
            <a:stCxn id="398" idx="3"/>
            <a:endCxn id="445" idx="1"/>
          </p:cNvCxnSpPr>
          <p:nvPr/>
        </p:nvCxnSpPr>
        <p:spPr bwMode="auto">
          <a:xfrm>
            <a:off x="8976073" y="465350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9" name="Straight Arrow Connector 418"/>
          <p:cNvCxnSpPr>
            <a:stCxn id="402" idx="3"/>
            <a:endCxn id="446" idx="1"/>
          </p:cNvCxnSpPr>
          <p:nvPr/>
        </p:nvCxnSpPr>
        <p:spPr bwMode="auto">
          <a:xfrm>
            <a:off x="8976073" y="508597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0" name="Straight Arrow Connector 419"/>
          <p:cNvCxnSpPr>
            <a:stCxn id="403" idx="3"/>
            <a:endCxn id="447" idx="1"/>
          </p:cNvCxnSpPr>
          <p:nvPr/>
        </p:nvCxnSpPr>
        <p:spPr bwMode="auto">
          <a:xfrm>
            <a:off x="8976073" y="537358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1" name="Curved Connector 420"/>
          <p:cNvCxnSpPr>
            <a:stCxn id="404" idx="3"/>
          </p:cNvCxnSpPr>
          <p:nvPr/>
        </p:nvCxnSpPr>
        <p:spPr bwMode="auto">
          <a:xfrm>
            <a:off x="8976073" y="566161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2" name="Curved Connector 421"/>
          <p:cNvCxnSpPr>
            <a:stCxn id="407" idx="3"/>
          </p:cNvCxnSpPr>
          <p:nvPr/>
        </p:nvCxnSpPr>
        <p:spPr bwMode="auto">
          <a:xfrm>
            <a:off x="8976073" y="594965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3" name="Curved Connector 422"/>
          <p:cNvCxnSpPr>
            <a:stCxn id="408" idx="3"/>
          </p:cNvCxnSpPr>
          <p:nvPr/>
        </p:nvCxnSpPr>
        <p:spPr bwMode="auto">
          <a:xfrm>
            <a:off x="8976073" y="623768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24" name="Rectangle 423"/>
          <p:cNvSpPr/>
          <p:nvPr/>
        </p:nvSpPr>
        <p:spPr bwMode="auto">
          <a:xfrm>
            <a:off x="8255993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5" name="Rectangle 424"/>
          <p:cNvSpPr/>
          <p:nvPr/>
        </p:nvSpPr>
        <p:spPr bwMode="auto">
          <a:xfrm>
            <a:off x="8255993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6" name="Rectangle 425"/>
          <p:cNvSpPr/>
          <p:nvPr/>
        </p:nvSpPr>
        <p:spPr bwMode="auto">
          <a:xfrm>
            <a:off x="8255993" y="494158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7" name="Rectangle 426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28" name="Rectangle 427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29" name="Rectangle 428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30" name="Rectangle 429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1" name="Rectangle 430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2" name="Rectangle 431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3" name="Rectangle 432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34" name="Rectangle 433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35" name="Rectangle 434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436" name="Rectangle 435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7" name="Rectangle 436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8" name="Rectangle 437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9" name="Rectangle 438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440" name="Rectangle 439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441" name="Rectangle 440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442" name="Rectangle 441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3" name="Rectangle 442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4" name="Rectangle 443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5" name="Rectangle 444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446" name="Rectangle 445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447" name="Rectangle 446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448" name="Rectangle 447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9" name="Rectangle 448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0" name="Rectangle 449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1" name="Rectangle 450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2" name="Rectangle 451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3" name="Rectangle 452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4" name="Rectangle 453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5" name="Rectangle 454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6" name="Rectangle 455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24885" y="1197172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181251590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example: Deletion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Delete f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(move g up)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93DA07-671F-BE4E-ADDE-AAE4468EA2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chemeClr val="tx1">
                  <a:lumMod val="50000"/>
                </a:schemeClr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f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551821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9551821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551821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10703949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25" idx="3"/>
            <a:endCxn id="40" idx="1"/>
          </p:cNvCxnSpPr>
          <p:nvPr/>
        </p:nvCxnSpPr>
        <p:spPr bwMode="auto">
          <a:xfrm>
            <a:off x="9263725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Rectangle 43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36118465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example: Deletion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Delete f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(move g up)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93DA07-671F-BE4E-ADDE-AAE4468EA2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chemeClr val="tx1">
                  <a:lumMod val="50000"/>
                </a:schemeClr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f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551821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9551821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551821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10703949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25" idx="3"/>
            <a:endCxn id="40" idx="1"/>
          </p:cNvCxnSpPr>
          <p:nvPr/>
        </p:nvCxnSpPr>
        <p:spPr bwMode="auto">
          <a:xfrm>
            <a:off x="9263725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Rectangle 43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08615778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example: Deletion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Delete c</a:t>
            </a:r>
          </a:p>
          <a:p>
            <a:pPr marL="0" indent="0">
              <a:buNone/>
            </a:pPr>
            <a:r>
              <a:rPr lang="en-US" dirty="0"/>
              <a:t>(move d from overflow block)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CF0598-ECD9-F949-98D2-E71D13BFAF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chemeClr val="tx1">
                  <a:lumMod val="50000"/>
                </a:schemeClr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370FDC8-8FD1-0943-8ED3-765AA51EC33F}"/>
              </a:ext>
            </a:extLst>
          </p:cNvPr>
          <p:cNvSpPr/>
          <p:nvPr/>
        </p:nvSpPr>
        <p:spPr bwMode="auto">
          <a:xfrm>
            <a:off x="9551821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77C5E7E-8847-E54C-9EB2-2739CA2A59B9}"/>
              </a:ext>
            </a:extLst>
          </p:cNvPr>
          <p:cNvSpPr/>
          <p:nvPr/>
        </p:nvSpPr>
        <p:spPr bwMode="auto">
          <a:xfrm>
            <a:off x="9551821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EF92562-48CB-9E44-8C26-6B74766DCEE3}"/>
              </a:ext>
            </a:extLst>
          </p:cNvPr>
          <p:cNvSpPr/>
          <p:nvPr/>
        </p:nvSpPr>
        <p:spPr bwMode="auto">
          <a:xfrm>
            <a:off x="9551821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32BC445-3D9A-144C-9AC8-0939DE4B0805}"/>
              </a:ext>
            </a:extLst>
          </p:cNvPr>
          <p:cNvSpPr/>
          <p:nvPr/>
        </p:nvSpPr>
        <p:spPr bwMode="auto">
          <a:xfrm>
            <a:off x="10703949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72890DEE-08E5-064D-980D-5D4B8C657081}"/>
              </a:ext>
            </a:extLst>
          </p:cNvPr>
          <p:cNvCxnSpPr>
            <a:endCxn id="40" idx="1"/>
          </p:cNvCxnSpPr>
          <p:nvPr/>
        </p:nvCxnSpPr>
        <p:spPr bwMode="auto">
          <a:xfrm>
            <a:off x="9263725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95575795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example: Deletion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Delete c</a:t>
            </a:r>
          </a:p>
          <a:p>
            <a:pPr marL="0" indent="0">
              <a:buNone/>
            </a:pPr>
            <a:r>
              <a:rPr lang="en-US" dirty="0"/>
              <a:t>(move d from overflow block)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CF0598-ECD9-F949-98D2-E71D13BFAF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chemeClr val="tx1">
                  <a:lumMod val="50000"/>
                </a:schemeClr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4762214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Rule of thumb: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74D70B4-59EA-1C4F-AF1C-3AF7E272351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Space </a:t>
            </a:r>
            <a:r>
              <a:rPr lang="en-US" dirty="0" err="1"/>
              <a:t>utilisation</a:t>
            </a:r>
            <a:r>
              <a:rPr lang="en-US" dirty="0"/>
              <a:t> should be between 50% and 80%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Utilisation</a:t>
            </a:r>
            <a:r>
              <a:rPr lang="en-US" dirty="0"/>
              <a:t> = #keys used / total #keys that fit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If &lt; 50%, wasting space</a:t>
            </a:r>
          </a:p>
          <a:p>
            <a:pPr marL="0" indent="0">
              <a:buNone/>
            </a:pPr>
            <a:r>
              <a:rPr lang="en-US" dirty="0"/>
              <a:t>If &gt; 80%, overflows significant				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Depends on how good hash function is and on #keys/bucket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0486" name="Rectangle 3"/>
          <p:cNvSpPr>
            <a:spLocks noGrp="1" noChangeArrowheads="1"/>
          </p:cNvSpPr>
          <p:nvPr>
            <p:ph type="body" sz="quarter" idx="15"/>
          </p:nvPr>
        </p:nvSpPr>
        <p:spPr>
          <a:xfrm>
            <a:off x="623888" y="6381750"/>
            <a:ext cx="10944225" cy="386054"/>
          </a:xfrm>
        </p:spPr>
        <p:txBody>
          <a:bodyPr/>
          <a:lstStyle/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76129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do we cope with growth?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80B7395-AFBF-764F-9E29-E6FE51E3F8B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Overflows and reorganizations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Dynamic hashing</a:t>
            </a:r>
          </a:p>
          <a:p>
            <a:pPr lvl="1"/>
            <a:r>
              <a:rPr lang="en-US" dirty="0"/>
              <a:t>Extensible</a:t>
            </a:r>
          </a:p>
          <a:p>
            <a:pPr lvl="1"/>
            <a:r>
              <a:rPr lang="en-US" dirty="0"/>
              <a:t>Linear</a:t>
            </a:r>
          </a:p>
          <a:p>
            <a:endParaRPr lang="en-US" dirty="0"/>
          </a:p>
        </p:txBody>
      </p:sp>
      <p:sp>
        <p:nvSpPr>
          <p:cNvPr id="22534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32480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Extensible hashing</a:t>
            </a:r>
          </a:p>
        </p:txBody>
      </p:sp>
      <p:sp>
        <p:nvSpPr>
          <p:cNvPr id="2458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Combines two ideas: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 </a:t>
            </a:r>
            <a:r>
              <a:rPr lang="en-US" dirty="0" err="1"/>
              <a:t>i</a:t>
            </a:r>
            <a:r>
              <a:rPr lang="en-US" dirty="0"/>
              <a:t> of b bits output by hash function, where </a:t>
            </a:r>
            <a:r>
              <a:rPr lang="en-US" dirty="0" err="1"/>
              <a:t>i</a:t>
            </a:r>
            <a:r>
              <a:rPr lang="en-US" dirty="0"/>
              <a:t> grows over time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18389-64D2-AA4A-B93F-1A85A574D0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586" name="AutoShape 8"/>
          <p:cNvSpPr>
            <a:spLocks/>
          </p:cNvSpPr>
          <p:nvPr/>
        </p:nvSpPr>
        <p:spPr bwMode="auto">
          <a:xfrm rot="5400000">
            <a:off x="7887816" y="3221360"/>
            <a:ext cx="304800" cy="1440160"/>
          </a:xfrm>
          <a:prstGeom prst="rightBrace">
            <a:avLst>
              <a:gd name="adj1" fmla="val 22917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12025" y="3284984"/>
            <a:ext cx="9957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h(k) </a:t>
            </a:r>
            <a:r>
              <a:rPr lang="en-US" sz="2000" dirty="0">
                <a:latin typeface="Lucida Sans" panose="020B0602030504020204" pitchFamily="34" charset="77"/>
                <a:cs typeface="Georgia"/>
                <a:sym typeface="Symbol" charset="0"/>
              </a:rPr>
              <a:t>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7320136" y="3284984"/>
            <a:ext cx="2880320" cy="360040"/>
            <a:chOff x="1475656" y="4869160"/>
            <a:chExt cx="2880320" cy="360040"/>
          </a:xfrm>
        </p:grpSpPr>
        <p:sp>
          <p:nvSpPr>
            <p:cNvPr id="13" name="Rectangle 12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7896201" y="4149080"/>
            <a:ext cx="2598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Lucida Sans" panose="020B0602030504020204" pitchFamily="34" charset="77"/>
                <a:cs typeface="Georgia"/>
              </a:rPr>
              <a:t>i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16280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b</a:t>
            </a:r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7320136" y="2924944"/>
            <a:ext cx="288032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67536566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Extensible hashing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Combines two ideas: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 </a:t>
            </a:r>
            <a:r>
              <a:rPr lang="en-US" dirty="0" err="1"/>
              <a:t>i</a:t>
            </a:r>
            <a:r>
              <a:rPr lang="en-US" dirty="0"/>
              <a:t> of b bits output by hash function, where </a:t>
            </a:r>
            <a:r>
              <a:rPr lang="en-US" dirty="0" err="1"/>
              <a:t>i</a:t>
            </a:r>
            <a:r>
              <a:rPr lang="en-US" dirty="0"/>
              <a:t> grows over time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 a directory</a:t>
            </a:r>
          </a:p>
          <a:p>
            <a:endParaRPr lang="en-US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4923B2B5-1260-0C42-9F9F-28C5E85D47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8184232" y="4005064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8184232" y="4293096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184232" y="4581128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184232" y="3717032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184232" y="2852936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184232" y="3140968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8184232" y="3429000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184232" y="2564904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9336360" y="220486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9336360" y="292494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9336360" y="364502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9336360" y="4653136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408368" y="4149080"/>
            <a:ext cx="4299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...</a:t>
            </a:r>
          </a:p>
        </p:txBody>
      </p:sp>
      <p:cxnSp>
        <p:nvCxnSpPr>
          <p:cNvPr id="18" name="Elbow Connector 17"/>
          <p:cNvCxnSpPr>
            <a:stCxn id="23" idx="3"/>
            <a:endCxn id="11" idx="1"/>
          </p:cNvCxnSpPr>
          <p:nvPr/>
        </p:nvCxnSpPr>
        <p:spPr bwMode="auto">
          <a:xfrm>
            <a:off x="7342154" y="3197008"/>
            <a:ext cx="842078" cy="376009"/>
          </a:xfrm>
          <a:prstGeom prst="bentConnector3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12" idx="3"/>
            <a:endCxn id="13" idx="1"/>
          </p:cNvCxnSpPr>
          <p:nvPr/>
        </p:nvCxnSpPr>
        <p:spPr bwMode="auto">
          <a:xfrm flipV="1">
            <a:off x="8472264" y="2492896"/>
            <a:ext cx="864096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stCxn id="9" idx="3"/>
            <a:endCxn id="14" idx="1"/>
          </p:cNvCxnSpPr>
          <p:nvPr/>
        </p:nvCxnSpPr>
        <p:spPr bwMode="auto">
          <a:xfrm>
            <a:off x="8472264" y="2996952"/>
            <a:ext cx="864096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10" idx="3"/>
            <a:endCxn id="15" idx="1"/>
          </p:cNvCxnSpPr>
          <p:nvPr/>
        </p:nvCxnSpPr>
        <p:spPr bwMode="auto">
          <a:xfrm>
            <a:off x="8472264" y="3284984"/>
            <a:ext cx="864096" cy="64807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7" idx="3"/>
            <a:endCxn id="16" idx="1"/>
          </p:cNvCxnSpPr>
          <p:nvPr/>
        </p:nvCxnSpPr>
        <p:spPr bwMode="auto">
          <a:xfrm>
            <a:off x="8472264" y="4725144"/>
            <a:ext cx="864096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6096000" y="2996952"/>
            <a:ext cx="12461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h(k)[</a:t>
            </a:r>
            <a:r>
              <a:rPr lang="en-US" sz="2000" dirty="0" err="1">
                <a:latin typeface="Lucida Sans" panose="020B0602030504020204" pitchFamily="34" charset="77"/>
                <a:cs typeface="Georgia"/>
              </a:rPr>
              <a:t>i</a:t>
            </a:r>
            <a:r>
              <a:rPr lang="en-US" sz="2000" dirty="0">
                <a:latin typeface="Lucida Sans" panose="020B0602030504020204" pitchFamily="34" charset="77"/>
                <a:cs typeface="Georgia"/>
              </a:rPr>
              <a:t>] </a:t>
            </a:r>
            <a:r>
              <a:rPr lang="en-US" sz="2000" dirty="0">
                <a:latin typeface="Lucida Sans" panose="020B0602030504020204" pitchFamily="34" charset="77"/>
                <a:cs typeface="Georgia"/>
                <a:sym typeface="Symbol" charset="0"/>
              </a:rPr>
              <a:t>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8996006" y="1772816"/>
            <a:ext cx="11576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>
                <a:latin typeface="Lucida Sans" panose="020B0602030504020204" pitchFamily="34" charset="77"/>
                <a:cs typeface="Georgia"/>
              </a:rPr>
              <a:t>buckets</a:t>
            </a:r>
          </a:p>
        </p:txBody>
      </p:sp>
      <p:sp>
        <p:nvSpPr>
          <p:cNvPr id="28" name="Text Box 25"/>
          <p:cNvSpPr txBox="1">
            <a:spLocks noChangeArrowheads="1"/>
          </p:cNvSpPr>
          <p:nvPr/>
        </p:nvSpPr>
        <p:spPr bwMode="auto">
          <a:xfrm>
            <a:off x="7633339" y="1772816"/>
            <a:ext cx="12907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>
                <a:latin typeface="Lucida Sans" panose="020B0602030504020204" pitchFamily="34" charset="77"/>
                <a:cs typeface="Georgia"/>
              </a:rPr>
              <a:t>directory</a:t>
            </a:r>
          </a:p>
        </p:txBody>
      </p:sp>
    </p:spTree>
    <p:extLst>
      <p:ext uri="{BB962C8B-B14F-4D97-AF65-F5344CB8AC3E}">
        <p14:creationId xmlns:p14="http://schemas.microsoft.com/office/powerpoint/2010/main" val="327731346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h(k) gives 4 bits</a:t>
            </a:r>
          </a:p>
          <a:p>
            <a:pPr marL="0" indent="0">
              <a:buNone/>
            </a:pPr>
            <a:r>
              <a:rPr lang="en-US" dirty="0"/>
              <a:t>2 keys/bucket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A4076C-FF9C-184B-9280-E1751AA13E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6600024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600024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6600024" y="2492896"/>
            <a:ext cx="864096" cy="288032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=1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6600024" y="2780928"/>
            <a:ext cx="864096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stCxn id="7" idx="3"/>
            <a:endCxn id="13" idx="1"/>
          </p:cNvCxnSpPr>
          <p:nvPr/>
        </p:nvCxnSpPr>
        <p:spPr bwMode="auto">
          <a:xfrm flipV="1">
            <a:off x="7464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21" idx="3"/>
            <a:endCxn id="17" idx="1"/>
          </p:cNvCxnSpPr>
          <p:nvPr/>
        </p:nvCxnSpPr>
        <p:spPr bwMode="auto">
          <a:xfrm>
            <a:off x="7464120" y="3212976"/>
            <a:ext cx="576096" cy="288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44320937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1010</a:t>
            </a:r>
          </a:p>
          <a:p>
            <a:pPr lvl="1"/>
            <a:r>
              <a:rPr lang="en-US" dirty="0"/>
              <a:t>Bucket overfull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ABDAF6-DC68-9848-982C-37DCD5F97F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6600024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600024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6600024" y="2492896"/>
            <a:ext cx="864096" cy="288032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=1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6600024" y="2780928"/>
            <a:ext cx="864096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cxnSpLocks/>
            <a:stCxn id="7" idx="3"/>
            <a:endCxn id="13" idx="1"/>
          </p:cNvCxnSpPr>
          <p:nvPr/>
        </p:nvCxnSpPr>
        <p:spPr bwMode="auto">
          <a:xfrm flipV="1">
            <a:off x="7464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21" idx="3"/>
            <a:endCxn id="17" idx="1"/>
          </p:cNvCxnSpPr>
          <p:nvPr/>
        </p:nvCxnSpPr>
        <p:spPr bwMode="auto">
          <a:xfrm>
            <a:off x="7464120" y="3212976"/>
            <a:ext cx="576096" cy="288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472405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One key/pointer pair for every </a:t>
            </a:r>
            <a:r>
              <a:rPr lang="en-US" b="1" dirty="0"/>
              <a:t>block</a:t>
            </a:r>
            <a:r>
              <a:rPr lang="en-US" dirty="0"/>
              <a:t> in data file</a:t>
            </a:r>
          </a:p>
          <a:p>
            <a:r>
              <a:rPr lang="en-US" dirty="0"/>
              <a:t>Can only be used if data file is sorted by search key</a:t>
            </a:r>
          </a:p>
          <a:p>
            <a:r>
              <a:rPr lang="en-US" dirty="0"/>
              <a:t>Uses less space than dense index</a:t>
            </a:r>
          </a:p>
          <a:p>
            <a:r>
              <a:rPr lang="en-US" dirty="0"/>
              <a:t>Potentially takes longer to find key than dense index (</a:t>
            </a:r>
          </a:p>
          <a:p>
            <a:endParaRPr lang="en-US" dirty="0"/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74005" y="335741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74005" y="364544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74005" y="393347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706053" y="335778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706053" y="364539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706053" y="393342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74005" y="42215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74005" y="45095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706053" y="42214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706053" y="450949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74005" y="494159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74005" y="522962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74005" y="55176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706053" y="494196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706053" y="522957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706053" y="551760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74005" y="580568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74005" y="60937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706053" y="58056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706053" y="609366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7230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94085" y="2204865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94085" y="2492897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94085" y="2780928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94085" y="3068960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94085" y="3501802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94085" y="566162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94085" y="594965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94085" y="623768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8274005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9" name="Rectangle 288"/>
          <p:cNvSpPr/>
          <p:nvPr/>
        </p:nvSpPr>
        <p:spPr bwMode="auto">
          <a:xfrm>
            <a:off x="8274005" y="33574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74005" y="4941590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32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127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33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84185" y="17732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84185" y="20612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84185" y="249331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52137" y="2790056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33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4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84185" y="279010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84185" y="321339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84185" y="3501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47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52137" y="422151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44852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84185" y="393347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84185" y="422151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84185" y="464485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59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52137" y="537363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52137" y="566167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84185" y="494159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84185" y="53736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84185" y="56616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32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331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339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47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55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61143" y="53736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94085" y="537358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94085" y="5085978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94085" y="436547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94085" y="4653508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94085" y="407744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94085" y="3789412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19059" y="1413198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7174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1434891783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 err="1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1010</a:t>
            </a:r>
          </a:p>
          <a:p>
            <a:pPr lvl="1"/>
            <a:r>
              <a:rPr lang="en-US" dirty="0"/>
              <a:t>Bucket overfull</a:t>
            </a:r>
          </a:p>
          <a:p>
            <a:pPr lvl="1"/>
            <a:r>
              <a:rPr lang="en-US" dirty="0"/>
              <a:t>Extend (double) directory</a:t>
            </a:r>
          </a:p>
          <a:p>
            <a:pPr lvl="1"/>
            <a:r>
              <a:rPr lang="en-US" dirty="0"/>
              <a:t>Split bucket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ABDAF6-DC68-9848-982C-37DCD5F97F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cxnSpLocks/>
            <a:endCxn id="13" idx="1"/>
          </p:cNvCxnSpPr>
          <p:nvPr/>
        </p:nvCxnSpPr>
        <p:spPr bwMode="auto">
          <a:xfrm flipV="1">
            <a:off x="7464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31" idx="3"/>
            <a:endCxn id="13" idx="1"/>
          </p:cNvCxnSpPr>
          <p:nvPr/>
        </p:nvCxnSpPr>
        <p:spPr bwMode="auto">
          <a:xfrm flipV="1">
            <a:off x="7464152" y="2780928"/>
            <a:ext cx="576064" cy="14401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7464152" y="3501008"/>
            <a:ext cx="576064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7464152" y="3789040"/>
            <a:ext cx="576064" cy="43204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68303483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0111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0E7720-0644-B34E-AF70-364A6B70F6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endCxn id="13" idx="1"/>
          </p:cNvCxnSpPr>
          <p:nvPr/>
        </p:nvCxnSpPr>
        <p:spPr bwMode="auto">
          <a:xfrm flipV="1">
            <a:off x="7464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31" idx="3"/>
            <a:endCxn id="13" idx="1"/>
          </p:cNvCxnSpPr>
          <p:nvPr/>
        </p:nvCxnSpPr>
        <p:spPr bwMode="auto">
          <a:xfrm flipV="1">
            <a:off x="7464152" y="2780928"/>
            <a:ext cx="576064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7464152" y="3501008"/>
            <a:ext cx="57606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7464152" y="3789040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631733564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0111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0E7720-0644-B34E-AF70-364A6B70F6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endCxn id="13" idx="1"/>
          </p:cNvCxnSpPr>
          <p:nvPr/>
        </p:nvCxnSpPr>
        <p:spPr bwMode="auto">
          <a:xfrm flipV="1">
            <a:off x="7464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31" idx="3"/>
            <a:endCxn id="13" idx="1"/>
          </p:cNvCxnSpPr>
          <p:nvPr/>
        </p:nvCxnSpPr>
        <p:spPr bwMode="auto">
          <a:xfrm flipV="1">
            <a:off x="7464152" y="2780928"/>
            <a:ext cx="576064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7464152" y="3501008"/>
            <a:ext cx="57606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7464152" y="3789040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Rectangle 27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30173485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0000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DA3D14-2CC4-A84C-BD33-C859C38B53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endCxn id="13" idx="1"/>
          </p:cNvCxnSpPr>
          <p:nvPr/>
        </p:nvCxnSpPr>
        <p:spPr bwMode="auto">
          <a:xfrm flipV="1">
            <a:off x="7464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7464152" y="3501008"/>
            <a:ext cx="57606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7464152" y="3789040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68498585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0000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DA3D14-2CC4-A84C-BD33-C859C38B53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endCxn id="13" idx="1"/>
          </p:cNvCxnSpPr>
          <p:nvPr/>
        </p:nvCxnSpPr>
        <p:spPr bwMode="auto">
          <a:xfrm flipV="1">
            <a:off x="7464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7464152" y="3501008"/>
            <a:ext cx="57606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7464152" y="3789040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Rectangle 39"/>
          <p:cNvSpPr/>
          <p:nvPr/>
        </p:nvSpPr>
        <p:spPr bwMode="auto">
          <a:xfrm>
            <a:off x="8040216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8040216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9192344" y="177281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8040216" y="177281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67845597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0000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DA3D14-2CC4-A84C-BD33-C859C38B53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7464152" y="3501008"/>
            <a:ext cx="57606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7464152" y="3789040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Rectangle 39"/>
          <p:cNvSpPr/>
          <p:nvPr/>
        </p:nvSpPr>
        <p:spPr bwMode="auto">
          <a:xfrm>
            <a:off x="8040216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8040216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9192344" y="177281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8040216" y="177281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6" name="Straight Arrow Connector 45"/>
          <p:cNvCxnSpPr>
            <a:stCxn id="31" idx="3"/>
            <a:endCxn id="43" idx="1"/>
          </p:cNvCxnSpPr>
          <p:nvPr/>
        </p:nvCxnSpPr>
        <p:spPr bwMode="auto">
          <a:xfrm flipV="1">
            <a:off x="7464152" y="2060848"/>
            <a:ext cx="576064" cy="86409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91885261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1001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B395B0-0C57-E34F-BC73-D6709E2401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8040216" y="46531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46531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465313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7464152" y="3501008"/>
            <a:ext cx="576064" cy="7200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7464152" y="3789040"/>
            <a:ext cx="576064" cy="115212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Rectangle 39"/>
          <p:cNvSpPr/>
          <p:nvPr/>
        </p:nvSpPr>
        <p:spPr bwMode="auto">
          <a:xfrm>
            <a:off x="8040216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8040216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9192344" y="177281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8040216" y="177281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6" name="Straight Arrow Connector 45"/>
          <p:cNvCxnSpPr>
            <a:stCxn id="31" idx="3"/>
            <a:endCxn id="43" idx="1"/>
          </p:cNvCxnSpPr>
          <p:nvPr/>
        </p:nvCxnSpPr>
        <p:spPr bwMode="auto">
          <a:xfrm flipV="1">
            <a:off x="7464152" y="2060848"/>
            <a:ext cx="576064" cy="8640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Rectangle 16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373213508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1001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B395B0-0C57-E34F-BC73-D6709E2401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8040216" y="46531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46531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465313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7464152" y="3501008"/>
            <a:ext cx="576064" cy="7200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7464152" y="3789040"/>
            <a:ext cx="576064" cy="115212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Rectangle 39"/>
          <p:cNvSpPr/>
          <p:nvPr/>
        </p:nvSpPr>
        <p:spPr bwMode="auto">
          <a:xfrm>
            <a:off x="8040216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8040216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9192344" y="177281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8040216" y="177281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6" name="Straight Arrow Connector 45"/>
          <p:cNvCxnSpPr>
            <a:stCxn id="31" idx="3"/>
            <a:endCxn id="43" idx="1"/>
          </p:cNvCxnSpPr>
          <p:nvPr/>
        </p:nvCxnSpPr>
        <p:spPr bwMode="auto">
          <a:xfrm flipV="1">
            <a:off x="7464152" y="2060848"/>
            <a:ext cx="576064" cy="8640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Rectangle 46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49" name="Rectangle 48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643765728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1001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B395B0-0C57-E34F-BC73-D6709E2401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8040216" y="46531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46531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465313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Rectangle 39"/>
          <p:cNvSpPr/>
          <p:nvPr/>
        </p:nvSpPr>
        <p:spPr bwMode="auto">
          <a:xfrm>
            <a:off x="8040216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8040216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9192344" y="177281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8040216" y="177281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6" name="Straight Arrow Connector 45"/>
          <p:cNvCxnSpPr>
            <a:stCxn id="31" idx="3"/>
            <a:endCxn id="43" idx="1"/>
          </p:cNvCxnSpPr>
          <p:nvPr/>
        </p:nvCxnSpPr>
        <p:spPr bwMode="auto">
          <a:xfrm flipV="1">
            <a:off x="7464152" y="2060848"/>
            <a:ext cx="576064" cy="8640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Rectangle 46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49" name="Rectangle 48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001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6600056" y="2204864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 err="1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=3</a:t>
            </a:r>
          </a:p>
        </p:txBody>
      </p:sp>
      <p:sp>
        <p:nvSpPr>
          <p:cNvPr id="59" name="Rectangle 58"/>
          <p:cNvSpPr/>
          <p:nvPr/>
        </p:nvSpPr>
        <p:spPr bwMode="auto">
          <a:xfrm>
            <a:off x="6600056" y="4213999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6600056" y="450912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6600056" y="3637935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6600056" y="3925967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6600056" y="2492896"/>
            <a:ext cx="864096" cy="230425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59" idx="3"/>
            <a:endCxn id="26" idx="1"/>
          </p:cNvCxnSpPr>
          <p:nvPr/>
        </p:nvCxnSpPr>
        <p:spPr bwMode="auto">
          <a:xfrm>
            <a:off x="7464152" y="4358016"/>
            <a:ext cx="576064" cy="58315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Straight Arrow Connector 5"/>
          <p:cNvCxnSpPr>
            <a:stCxn id="60" idx="3"/>
            <a:endCxn id="26" idx="1"/>
          </p:cNvCxnSpPr>
          <p:nvPr/>
        </p:nvCxnSpPr>
        <p:spPr bwMode="auto">
          <a:xfrm>
            <a:off x="7464152" y="4653136"/>
            <a:ext cx="576064" cy="2880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>
            <a:stCxn id="61" idx="3"/>
            <a:endCxn id="49" idx="1"/>
          </p:cNvCxnSpPr>
          <p:nvPr/>
        </p:nvCxnSpPr>
        <p:spPr bwMode="auto">
          <a:xfrm flipV="1">
            <a:off x="7464152" y="3501009"/>
            <a:ext cx="576064" cy="28094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>
            <a:stCxn id="62" idx="3"/>
            <a:endCxn id="17" idx="1"/>
          </p:cNvCxnSpPr>
          <p:nvPr/>
        </p:nvCxnSpPr>
        <p:spPr bwMode="auto">
          <a:xfrm>
            <a:off x="7464152" y="4069984"/>
            <a:ext cx="576064" cy="15110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53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54" idx="3"/>
            <a:endCxn id="13" idx="1"/>
          </p:cNvCxnSpPr>
          <p:nvPr/>
        </p:nvCxnSpPr>
        <p:spPr bwMode="auto">
          <a:xfrm flipV="1">
            <a:off x="7464152" y="2780928"/>
            <a:ext cx="576064" cy="72008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3" name="Straight Arrow Connector 62"/>
          <p:cNvCxnSpPr>
            <a:stCxn id="55" idx="3"/>
            <a:endCxn id="43" idx="1"/>
          </p:cNvCxnSpPr>
          <p:nvPr/>
        </p:nvCxnSpPr>
        <p:spPr bwMode="auto">
          <a:xfrm flipV="1">
            <a:off x="7464152" y="2060848"/>
            <a:ext cx="576064" cy="57606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5" name="Straight Arrow Connector 64"/>
          <p:cNvCxnSpPr>
            <a:stCxn id="56" idx="3"/>
            <a:endCxn id="43" idx="1"/>
          </p:cNvCxnSpPr>
          <p:nvPr/>
        </p:nvCxnSpPr>
        <p:spPr bwMode="auto">
          <a:xfrm flipV="1">
            <a:off x="7464152" y="2060848"/>
            <a:ext cx="576064" cy="86409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41361105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Extensible hashing: deletion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223C178-E046-674B-AA1D-BF338369092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No merging of blocks</a:t>
            </a:r>
          </a:p>
          <a:p>
            <a:r>
              <a:rPr lang="en-US" dirty="0"/>
              <a:t>Merge blocks and cut directory if possible</a:t>
            </a:r>
          </a:p>
          <a:p>
            <a:r>
              <a:rPr lang="en-US" dirty="0"/>
              <a:t>(Reverse insert procedure)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5846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373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Multi-level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Index file may cover many blocks</a:t>
            </a:r>
          </a:p>
          <a:p>
            <a:r>
              <a:rPr lang="en-US" dirty="0"/>
              <a:t>May still need many disk accesses</a:t>
            </a:r>
          </a:p>
          <a:p>
            <a:r>
              <a:rPr lang="en-US" dirty="0"/>
              <a:t>Use sparse index over the first index</a:t>
            </a:r>
          </a:p>
          <a:p>
            <a:pPr lvl="1"/>
            <a:r>
              <a:rPr lang="en-US" dirty="0"/>
              <a:t>Can’t be a dense index (would use the same number of blocks as the index being indexed)</a:t>
            </a:r>
          </a:p>
          <a:p>
            <a:r>
              <a:rPr lang="en-US" dirty="0"/>
              <a:t>Can create a third level index, but in general prefer B-trees</a:t>
            </a:r>
          </a:p>
          <a:p>
            <a:endParaRPr lang="en-US" dirty="0"/>
          </a:p>
        </p:txBody>
      </p:sp>
      <p:sp>
        <p:nvSpPr>
          <p:cNvPr id="82" name="Rectangle 81"/>
          <p:cNvSpPr/>
          <p:nvPr/>
        </p:nvSpPr>
        <p:spPr bwMode="auto">
          <a:xfrm>
            <a:off x="8274005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83" name="Rectangle 82"/>
          <p:cNvSpPr/>
          <p:nvPr/>
        </p:nvSpPr>
        <p:spPr bwMode="auto">
          <a:xfrm>
            <a:off x="8274005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8274005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706053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8706053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8706053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274005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89" name="Rectangle 88"/>
          <p:cNvSpPr/>
          <p:nvPr/>
        </p:nvSpPr>
        <p:spPr bwMode="auto">
          <a:xfrm>
            <a:off x="8274005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90" name="Rectangle 89"/>
          <p:cNvSpPr/>
          <p:nvPr/>
        </p:nvSpPr>
        <p:spPr bwMode="auto">
          <a:xfrm>
            <a:off x="8706053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8706053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8274005" y="335741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93" name="Rectangle 92"/>
          <p:cNvSpPr/>
          <p:nvPr/>
        </p:nvSpPr>
        <p:spPr bwMode="auto">
          <a:xfrm>
            <a:off x="8274005" y="364544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4" name="Rectangle 93"/>
          <p:cNvSpPr/>
          <p:nvPr/>
        </p:nvSpPr>
        <p:spPr bwMode="auto">
          <a:xfrm>
            <a:off x="8274005" y="393347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5" name="Rectangle 94"/>
          <p:cNvSpPr/>
          <p:nvPr/>
        </p:nvSpPr>
        <p:spPr bwMode="auto">
          <a:xfrm>
            <a:off x="8706053" y="335778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6" name="Rectangle 95"/>
          <p:cNvSpPr/>
          <p:nvPr/>
        </p:nvSpPr>
        <p:spPr bwMode="auto">
          <a:xfrm>
            <a:off x="8706053" y="364539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7" name="Rectangle 96"/>
          <p:cNvSpPr/>
          <p:nvPr/>
        </p:nvSpPr>
        <p:spPr bwMode="auto">
          <a:xfrm>
            <a:off x="8706053" y="393342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8274005" y="42215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9" name="Rectangle 98"/>
          <p:cNvSpPr/>
          <p:nvPr/>
        </p:nvSpPr>
        <p:spPr bwMode="auto">
          <a:xfrm>
            <a:off x="8274005" y="45095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00" name="Rectangle 99"/>
          <p:cNvSpPr/>
          <p:nvPr/>
        </p:nvSpPr>
        <p:spPr bwMode="auto">
          <a:xfrm>
            <a:off x="8706053" y="42214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Rectangle 100"/>
          <p:cNvSpPr/>
          <p:nvPr/>
        </p:nvSpPr>
        <p:spPr bwMode="auto">
          <a:xfrm>
            <a:off x="8706053" y="450949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2" name="Rectangle 101"/>
          <p:cNvSpPr/>
          <p:nvPr/>
        </p:nvSpPr>
        <p:spPr bwMode="auto">
          <a:xfrm>
            <a:off x="8274005" y="494159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03" name="Rectangle 102"/>
          <p:cNvSpPr/>
          <p:nvPr/>
        </p:nvSpPr>
        <p:spPr bwMode="auto">
          <a:xfrm>
            <a:off x="8274005" y="522962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04" name="Rectangle 103"/>
          <p:cNvSpPr/>
          <p:nvPr/>
        </p:nvSpPr>
        <p:spPr bwMode="auto">
          <a:xfrm>
            <a:off x="8274005" y="55176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05" name="Rectangle 104"/>
          <p:cNvSpPr/>
          <p:nvPr/>
        </p:nvSpPr>
        <p:spPr bwMode="auto">
          <a:xfrm>
            <a:off x="8706053" y="494196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6" name="Rectangle 105"/>
          <p:cNvSpPr/>
          <p:nvPr/>
        </p:nvSpPr>
        <p:spPr bwMode="auto">
          <a:xfrm>
            <a:off x="8706053" y="522957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7" name="Rectangle 106"/>
          <p:cNvSpPr/>
          <p:nvPr/>
        </p:nvSpPr>
        <p:spPr bwMode="auto">
          <a:xfrm>
            <a:off x="8706053" y="551760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8" name="Rectangle 107"/>
          <p:cNvSpPr/>
          <p:nvPr/>
        </p:nvSpPr>
        <p:spPr bwMode="auto">
          <a:xfrm>
            <a:off x="8274005" y="580568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09" name="Rectangle 108"/>
          <p:cNvSpPr/>
          <p:nvPr/>
        </p:nvSpPr>
        <p:spPr bwMode="auto">
          <a:xfrm>
            <a:off x="8274005" y="60937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10" name="Rectangle 109"/>
          <p:cNvSpPr/>
          <p:nvPr/>
        </p:nvSpPr>
        <p:spPr bwMode="auto">
          <a:xfrm>
            <a:off x="8706053" y="58056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8706053" y="609366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2" name="Straight Arrow Connector 111"/>
          <p:cNvCxnSpPr>
            <a:stCxn id="85" idx="3"/>
            <a:endCxn id="124" idx="1"/>
          </p:cNvCxnSpPr>
          <p:nvPr/>
        </p:nvCxnSpPr>
        <p:spPr bwMode="auto">
          <a:xfrm flipV="1">
            <a:off x="8994085" y="1917230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Straight Arrow Connector 112"/>
          <p:cNvCxnSpPr>
            <a:stCxn id="86" idx="3"/>
            <a:endCxn id="126" idx="1"/>
          </p:cNvCxnSpPr>
          <p:nvPr/>
        </p:nvCxnSpPr>
        <p:spPr bwMode="auto">
          <a:xfrm>
            <a:off x="8994085" y="2204865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Straight Arrow Connector 113"/>
          <p:cNvCxnSpPr>
            <a:stCxn id="87" idx="3"/>
            <a:endCxn id="131" idx="1"/>
          </p:cNvCxnSpPr>
          <p:nvPr/>
        </p:nvCxnSpPr>
        <p:spPr bwMode="auto">
          <a:xfrm>
            <a:off x="8994085" y="2492897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Straight Arrow Connector 114"/>
          <p:cNvCxnSpPr>
            <a:stCxn id="90" idx="3"/>
            <a:endCxn id="136" idx="1"/>
          </p:cNvCxnSpPr>
          <p:nvPr/>
        </p:nvCxnSpPr>
        <p:spPr bwMode="auto">
          <a:xfrm>
            <a:off x="8994085" y="2780928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Straight Arrow Connector 115"/>
          <p:cNvCxnSpPr>
            <a:stCxn id="91" idx="3"/>
            <a:endCxn id="138" idx="1"/>
          </p:cNvCxnSpPr>
          <p:nvPr/>
        </p:nvCxnSpPr>
        <p:spPr bwMode="auto">
          <a:xfrm>
            <a:off x="8994085" y="3068960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7" name="Straight Arrow Connector 116"/>
          <p:cNvCxnSpPr>
            <a:stCxn id="95" idx="3"/>
            <a:endCxn id="143" idx="1"/>
          </p:cNvCxnSpPr>
          <p:nvPr/>
        </p:nvCxnSpPr>
        <p:spPr bwMode="auto">
          <a:xfrm>
            <a:off x="8994085" y="3501802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8" name="Curved Connector 117"/>
          <p:cNvCxnSpPr>
            <a:stCxn id="107" idx="3"/>
          </p:cNvCxnSpPr>
          <p:nvPr/>
        </p:nvCxnSpPr>
        <p:spPr bwMode="auto">
          <a:xfrm>
            <a:off x="8994085" y="566162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9" name="Curved Connector 118"/>
          <p:cNvCxnSpPr>
            <a:stCxn id="110" idx="3"/>
          </p:cNvCxnSpPr>
          <p:nvPr/>
        </p:nvCxnSpPr>
        <p:spPr bwMode="auto">
          <a:xfrm>
            <a:off x="8994085" y="594965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0" name="Curved Connector 119"/>
          <p:cNvCxnSpPr>
            <a:stCxn id="111" idx="3"/>
          </p:cNvCxnSpPr>
          <p:nvPr/>
        </p:nvCxnSpPr>
        <p:spPr bwMode="auto">
          <a:xfrm>
            <a:off x="8994085" y="623768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1" name="Rectangle 120"/>
          <p:cNvSpPr/>
          <p:nvPr/>
        </p:nvSpPr>
        <p:spPr bwMode="auto">
          <a:xfrm>
            <a:off x="8274005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8274005" y="33574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8274005" y="4941590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4" name="Rectangle 123"/>
          <p:cNvSpPr/>
          <p:nvPr/>
        </p:nvSpPr>
        <p:spPr bwMode="auto">
          <a:xfrm>
            <a:off x="9552137" y="17732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25" name="Rectangle 124"/>
          <p:cNvSpPr/>
          <p:nvPr/>
        </p:nvSpPr>
        <p:spPr bwMode="auto">
          <a:xfrm>
            <a:off x="9552137" y="206127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126" name="Rectangle 125"/>
          <p:cNvSpPr/>
          <p:nvPr/>
        </p:nvSpPr>
        <p:spPr bwMode="auto">
          <a:xfrm>
            <a:off x="9552137" y="24933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27" name="Rectangle 126"/>
          <p:cNvSpPr/>
          <p:nvPr/>
        </p:nvSpPr>
        <p:spPr bwMode="auto">
          <a:xfrm>
            <a:off x="9984185" y="17732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8" name="Rectangle 127"/>
          <p:cNvSpPr/>
          <p:nvPr/>
        </p:nvSpPr>
        <p:spPr bwMode="auto">
          <a:xfrm>
            <a:off x="9984185" y="20612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9984185" y="249331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9552137" y="2790056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31" name="Rectangle 130"/>
          <p:cNvSpPr/>
          <p:nvPr/>
        </p:nvSpPr>
        <p:spPr bwMode="auto">
          <a:xfrm>
            <a:off x="9552137" y="32133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132" name="Rectangle 131"/>
          <p:cNvSpPr/>
          <p:nvPr/>
        </p:nvSpPr>
        <p:spPr bwMode="auto">
          <a:xfrm>
            <a:off x="9552137" y="35014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133" name="Rectangle 132"/>
          <p:cNvSpPr/>
          <p:nvPr/>
        </p:nvSpPr>
        <p:spPr bwMode="auto">
          <a:xfrm>
            <a:off x="9984185" y="279010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9984185" y="321339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9984185" y="3501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6" name="Rectangle 135"/>
          <p:cNvSpPr/>
          <p:nvPr/>
        </p:nvSpPr>
        <p:spPr bwMode="auto">
          <a:xfrm>
            <a:off x="9552137" y="393347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137" name="Rectangle 136"/>
          <p:cNvSpPr/>
          <p:nvPr/>
        </p:nvSpPr>
        <p:spPr bwMode="auto">
          <a:xfrm>
            <a:off x="9552137" y="422151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138" name="Rectangle 137"/>
          <p:cNvSpPr/>
          <p:nvPr/>
        </p:nvSpPr>
        <p:spPr bwMode="auto">
          <a:xfrm>
            <a:off x="9552137" y="4644852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139" name="Rectangle 138"/>
          <p:cNvSpPr/>
          <p:nvPr/>
        </p:nvSpPr>
        <p:spPr bwMode="auto">
          <a:xfrm>
            <a:off x="9984185" y="393347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0" name="Rectangle 139"/>
          <p:cNvSpPr/>
          <p:nvPr/>
        </p:nvSpPr>
        <p:spPr bwMode="auto">
          <a:xfrm>
            <a:off x="9984185" y="422151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1" name="Rectangle 140"/>
          <p:cNvSpPr/>
          <p:nvPr/>
        </p:nvSpPr>
        <p:spPr bwMode="auto">
          <a:xfrm>
            <a:off x="9984185" y="464485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2" name="Rectangle 141"/>
          <p:cNvSpPr/>
          <p:nvPr/>
        </p:nvSpPr>
        <p:spPr bwMode="auto">
          <a:xfrm>
            <a:off x="9552137" y="494159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43" name="Rectangle 142"/>
          <p:cNvSpPr/>
          <p:nvPr/>
        </p:nvSpPr>
        <p:spPr bwMode="auto">
          <a:xfrm>
            <a:off x="9552137" y="537363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144" name="Rectangle 143"/>
          <p:cNvSpPr/>
          <p:nvPr/>
        </p:nvSpPr>
        <p:spPr bwMode="auto">
          <a:xfrm>
            <a:off x="9552137" y="566167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45" name="Rectangle 144"/>
          <p:cNvSpPr/>
          <p:nvPr/>
        </p:nvSpPr>
        <p:spPr bwMode="auto">
          <a:xfrm>
            <a:off x="9984185" y="494159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6" name="Rectangle 145"/>
          <p:cNvSpPr/>
          <p:nvPr/>
        </p:nvSpPr>
        <p:spPr bwMode="auto">
          <a:xfrm>
            <a:off x="9984185" y="53736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7" name="Rectangle 146"/>
          <p:cNvSpPr/>
          <p:nvPr/>
        </p:nvSpPr>
        <p:spPr bwMode="auto">
          <a:xfrm>
            <a:off x="9984185" y="56616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8" name="Rectangle 147"/>
          <p:cNvSpPr/>
          <p:nvPr/>
        </p:nvSpPr>
        <p:spPr bwMode="auto">
          <a:xfrm>
            <a:off x="9561143" y="17732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9" name="Rectangle 148"/>
          <p:cNvSpPr/>
          <p:nvPr/>
        </p:nvSpPr>
        <p:spPr bwMode="auto">
          <a:xfrm>
            <a:off x="9561143" y="249331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9561143" y="321339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1" name="Rectangle 150"/>
          <p:cNvSpPr/>
          <p:nvPr/>
        </p:nvSpPr>
        <p:spPr bwMode="auto">
          <a:xfrm>
            <a:off x="9561143" y="393347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9561143" y="465355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9561143" y="53736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54" name="Curved Connector 153"/>
          <p:cNvCxnSpPr>
            <a:stCxn id="106" idx="3"/>
          </p:cNvCxnSpPr>
          <p:nvPr/>
        </p:nvCxnSpPr>
        <p:spPr bwMode="auto">
          <a:xfrm>
            <a:off x="8994085" y="537358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5" name="Curved Connector 154"/>
          <p:cNvCxnSpPr>
            <a:stCxn id="105" idx="3"/>
          </p:cNvCxnSpPr>
          <p:nvPr/>
        </p:nvCxnSpPr>
        <p:spPr bwMode="auto">
          <a:xfrm>
            <a:off x="8994085" y="5085978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6" name="Curved Connector 155"/>
          <p:cNvCxnSpPr>
            <a:stCxn id="100" idx="3"/>
          </p:cNvCxnSpPr>
          <p:nvPr/>
        </p:nvCxnSpPr>
        <p:spPr bwMode="auto">
          <a:xfrm>
            <a:off x="8994085" y="436547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7" name="Curved Connector 156"/>
          <p:cNvCxnSpPr>
            <a:stCxn id="101" idx="3"/>
          </p:cNvCxnSpPr>
          <p:nvPr/>
        </p:nvCxnSpPr>
        <p:spPr bwMode="auto">
          <a:xfrm>
            <a:off x="8994085" y="4653508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8" name="Curved Connector 157"/>
          <p:cNvCxnSpPr>
            <a:stCxn id="97" idx="3"/>
          </p:cNvCxnSpPr>
          <p:nvPr/>
        </p:nvCxnSpPr>
        <p:spPr bwMode="auto">
          <a:xfrm>
            <a:off x="8994085" y="407744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9" name="Curved Connector 158"/>
          <p:cNvCxnSpPr>
            <a:stCxn id="96" idx="3"/>
          </p:cNvCxnSpPr>
          <p:nvPr/>
        </p:nvCxnSpPr>
        <p:spPr bwMode="auto">
          <a:xfrm>
            <a:off x="8994085" y="3789412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0" name="Rectangle 159"/>
          <p:cNvSpPr/>
          <p:nvPr/>
        </p:nvSpPr>
        <p:spPr bwMode="auto">
          <a:xfrm>
            <a:off x="6977861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61" name="Rectangle 160"/>
          <p:cNvSpPr/>
          <p:nvPr/>
        </p:nvSpPr>
        <p:spPr bwMode="auto">
          <a:xfrm>
            <a:off x="6977861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162" name="Rectangle 161"/>
          <p:cNvSpPr/>
          <p:nvPr/>
        </p:nvSpPr>
        <p:spPr bwMode="auto">
          <a:xfrm>
            <a:off x="6977861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63" name="Rectangle 162"/>
          <p:cNvSpPr/>
          <p:nvPr/>
        </p:nvSpPr>
        <p:spPr bwMode="auto">
          <a:xfrm>
            <a:off x="7409909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4" name="Rectangle 163"/>
          <p:cNvSpPr/>
          <p:nvPr/>
        </p:nvSpPr>
        <p:spPr bwMode="auto">
          <a:xfrm>
            <a:off x="7409909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5" name="Rectangle 164"/>
          <p:cNvSpPr/>
          <p:nvPr/>
        </p:nvSpPr>
        <p:spPr bwMode="auto">
          <a:xfrm>
            <a:off x="7409909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6" name="Rectangle 165"/>
          <p:cNvSpPr/>
          <p:nvPr/>
        </p:nvSpPr>
        <p:spPr bwMode="auto">
          <a:xfrm>
            <a:off x="6977861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67" name="Rectangle 166"/>
          <p:cNvSpPr/>
          <p:nvPr/>
        </p:nvSpPr>
        <p:spPr bwMode="auto">
          <a:xfrm>
            <a:off x="6977861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68" name="Rectangle 167"/>
          <p:cNvSpPr/>
          <p:nvPr/>
        </p:nvSpPr>
        <p:spPr bwMode="auto">
          <a:xfrm>
            <a:off x="7409909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9" name="Rectangle 168"/>
          <p:cNvSpPr/>
          <p:nvPr/>
        </p:nvSpPr>
        <p:spPr bwMode="auto">
          <a:xfrm>
            <a:off x="7409909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0" name="Rectangle 169"/>
          <p:cNvSpPr/>
          <p:nvPr/>
        </p:nvSpPr>
        <p:spPr bwMode="auto">
          <a:xfrm>
            <a:off x="6977861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71" name="Straight Arrow Connector 170"/>
          <p:cNvCxnSpPr>
            <a:stCxn id="163" idx="3"/>
            <a:endCxn id="82" idx="1"/>
          </p:cNvCxnSpPr>
          <p:nvPr/>
        </p:nvCxnSpPr>
        <p:spPr bwMode="auto">
          <a:xfrm flipV="1">
            <a:off x="7697941" y="1916858"/>
            <a:ext cx="576064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2" name="Straight Arrow Connector 171"/>
          <p:cNvCxnSpPr>
            <a:stCxn id="164" idx="3"/>
            <a:endCxn id="92" idx="1"/>
          </p:cNvCxnSpPr>
          <p:nvPr/>
        </p:nvCxnSpPr>
        <p:spPr bwMode="auto">
          <a:xfrm>
            <a:off x="7697941" y="2204865"/>
            <a:ext cx="576064" cy="129654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7" name="Curved Connector 176"/>
          <p:cNvCxnSpPr>
            <a:stCxn id="165" idx="3"/>
          </p:cNvCxnSpPr>
          <p:nvPr/>
        </p:nvCxnSpPr>
        <p:spPr bwMode="auto">
          <a:xfrm>
            <a:off x="7697941" y="2492896"/>
            <a:ext cx="216024" cy="432520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8" name="Curved Connector 177"/>
          <p:cNvCxnSpPr>
            <a:stCxn id="168" idx="3"/>
          </p:cNvCxnSpPr>
          <p:nvPr/>
        </p:nvCxnSpPr>
        <p:spPr bwMode="auto">
          <a:xfrm>
            <a:off x="7697941" y="2780928"/>
            <a:ext cx="216024" cy="432520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9" name="Curved Connector 178"/>
          <p:cNvCxnSpPr>
            <a:stCxn id="169" idx="3"/>
          </p:cNvCxnSpPr>
          <p:nvPr/>
        </p:nvCxnSpPr>
        <p:spPr bwMode="auto">
          <a:xfrm>
            <a:off x="7697941" y="3068960"/>
            <a:ext cx="216024" cy="50452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3" name="TextBox 172"/>
          <p:cNvSpPr txBox="1"/>
          <p:nvPr/>
        </p:nvSpPr>
        <p:spPr>
          <a:xfrm>
            <a:off x="9819059" y="1413198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74" name="TextBox 173"/>
          <p:cNvSpPr txBox="1"/>
          <p:nvPr/>
        </p:nvSpPr>
        <p:spPr>
          <a:xfrm>
            <a:off x="8103139" y="1197174"/>
            <a:ext cx="11031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Lucida Sans" panose="020B0602030504020204" pitchFamily="34" charset="77"/>
                <a:cs typeface="Georgia"/>
              </a:rPr>
              <a:t>sparse</a:t>
            </a:r>
            <a:endParaRPr lang="en-US" sz="1600" dirty="0">
              <a:latin typeface="Lucida Sans" panose="020B0602030504020204" pitchFamily="34" charset="77"/>
              <a:cs typeface="Georgia"/>
            </a:endParaRP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first-level</a:t>
            </a:r>
          </a:p>
        </p:txBody>
      </p:sp>
      <p:sp>
        <p:nvSpPr>
          <p:cNvPr id="175" name="TextBox 174"/>
          <p:cNvSpPr txBox="1"/>
          <p:nvPr/>
        </p:nvSpPr>
        <p:spPr>
          <a:xfrm>
            <a:off x="6639234" y="1197174"/>
            <a:ext cx="1410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second-level</a:t>
            </a:r>
          </a:p>
        </p:txBody>
      </p:sp>
    </p:spTree>
    <p:extLst>
      <p:ext uri="{BB962C8B-B14F-4D97-AF65-F5344CB8AC3E}">
        <p14:creationId xmlns:p14="http://schemas.microsoft.com/office/powerpoint/2010/main" val="843761967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Overflow chains</a:t>
            </a:r>
          </a:p>
        </p:txBody>
      </p:sp>
      <p:sp>
        <p:nvSpPr>
          <p:cNvPr id="37894" name="Rectangle 1027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Example: many records with duplicate keys</a:t>
            </a:r>
          </a:p>
          <a:p>
            <a:r>
              <a:rPr lang="en-US" dirty="0"/>
              <a:t>Insert 1100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822AA7-3208-B346-BB4D-0478381ED8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6527836" y="256490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7968060" y="227687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7968060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968060" y="2276872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7968060" y="299695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1101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7968060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7968060" y="2996952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9120188" y="2276872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9120188" y="2996952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6527836" y="2852936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6527836" y="2276872"/>
            <a:ext cx="864096" cy="288032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=1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6527836" y="2564904"/>
            <a:ext cx="864096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9" name="Straight Arrow Connector 38"/>
          <p:cNvCxnSpPr>
            <a:stCxn id="27" idx="3"/>
            <a:endCxn id="30" idx="1"/>
          </p:cNvCxnSpPr>
          <p:nvPr/>
        </p:nvCxnSpPr>
        <p:spPr bwMode="auto">
          <a:xfrm flipV="1">
            <a:off x="7391932" y="2564904"/>
            <a:ext cx="576128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stCxn id="36" idx="3"/>
            <a:endCxn id="33" idx="1"/>
          </p:cNvCxnSpPr>
          <p:nvPr/>
        </p:nvCxnSpPr>
        <p:spPr bwMode="auto">
          <a:xfrm>
            <a:off x="7391932" y="2996952"/>
            <a:ext cx="576128" cy="288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404583533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 bwMode="auto">
          <a:xfrm>
            <a:off x="6527868" y="314096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6527868" y="342900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789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Overflow chains</a:t>
            </a:r>
          </a:p>
        </p:txBody>
      </p:sp>
      <p:sp>
        <p:nvSpPr>
          <p:cNvPr id="37894" name="Rectangle 1027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Example: many records with duplicate keys</a:t>
            </a:r>
          </a:p>
          <a:p>
            <a:r>
              <a:rPr lang="en-US" dirty="0"/>
              <a:t>Insert 1100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6B10DA-8A37-7242-B697-8565A4E5C8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1" name="Rectangle 40"/>
          <p:cNvSpPr/>
          <p:nvPr/>
        </p:nvSpPr>
        <p:spPr bwMode="auto">
          <a:xfrm>
            <a:off x="6527836" y="256490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7968060" y="227687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968060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968060" y="2276872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968060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1101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7968060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1101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7968060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120188" y="2276872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120188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6527836" y="2852936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6527836" y="2276872"/>
            <a:ext cx="864096" cy="28803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 err="1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6527836" y="2564904"/>
            <a:ext cx="864096" cy="115212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53" name="Straight Arrow Connector 52"/>
          <p:cNvCxnSpPr>
            <a:stCxn id="41" idx="3"/>
            <a:endCxn id="44" idx="1"/>
          </p:cNvCxnSpPr>
          <p:nvPr/>
        </p:nvCxnSpPr>
        <p:spPr bwMode="auto">
          <a:xfrm flipV="1">
            <a:off x="7391932" y="2564904"/>
            <a:ext cx="576128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>
            <a:stCxn id="56" idx="3"/>
            <a:endCxn id="47" idx="1"/>
          </p:cNvCxnSpPr>
          <p:nvPr/>
        </p:nvCxnSpPr>
        <p:spPr bwMode="auto">
          <a:xfrm>
            <a:off x="7391964" y="3573016"/>
            <a:ext cx="57609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023233042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 bwMode="auto">
          <a:xfrm>
            <a:off x="6529758" y="314096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6529758" y="342900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789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Overflow chains</a:t>
            </a:r>
          </a:p>
        </p:txBody>
      </p:sp>
      <p:sp>
        <p:nvSpPr>
          <p:cNvPr id="37894" name="Rectangle 1027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Example: many records with duplicate keys</a:t>
            </a:r>
          </a:p>
          <a:p>
            <a:r>
              <a:rPr lang="en-US" dirty="0"/>
              <a:t>Insert 1100</a:t>
            </a:r>
          </a:p>
          <a:p>
            <a:r>
              <a:rPr lang="en-US" dirty="0"/>
              <a:t>Add overflow block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0AF370-A52D-C848-8AE0-D70C80334C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1" name="Rectangle 40"/>
          <p:cNvSpPr/>
          <p:nvPr/>
        </p:nvSpPr>
        <p:spPr bwMode="auto">
          <a:xfrm>
            <a:off x="6529726" y="256490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7969950" y="227687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969950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969950" y="2276872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969950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1101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7969950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1101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7969950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122078" y="2276872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122078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6529726" y="2852936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6529726" y="2276872"/>
            <a:ext cx="864096" cy="288032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6529726" y="2564904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53" name="Straight Arrow Connector 52"/>
          <p:cNvCxnSpPr>
            <a:stCxn id="41" idx="3"/>
            <a:endCxn id="44" idx="1"/>
          </p:cNvCxnSpPr>
          <p:nvPr/>
        </p:nvCxnSpPr>
        <p:spPr bwMode="auto">
          <a:xfrm flipV="1">
            <a:off x="7393822" y="2564904"/>
            <a:ext cx="576128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>
            <a:stCxn id="56" idx="3"/>
            <a:endCxn id="47" idx="1"/>
          </p:cNvCxnSpPr>
          <p:nvPr/>
        </p:nvCxnSpPr>
        <p:spPr bwMode="auto">
          <a:xfrm>
            <a:off x="7393854" y="3573016"/>
            <a:ext cx="57609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Rectangle 19"/>
          <p:cNvSpPr/>
          <p:nvPr/>
        </p:nvSpPr>
        <p:spPr bwMode="auto">
          <a:xfrm>
            <a:off x="998620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998620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998620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1113833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stCxn id="49" idx="3"/>
          </p:cNvCxnSpPr>
          <p:nvPr/>
        </p:nvCxnSpPr>
        <p:spPr bwMode="auto">
          <a:xfrm>
            <a:off x="9410078" y="4077056"/>
            <a:ext cx="576096" cy="144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05116916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358CD9A-7255-1547-8E4A-2EAEF810CAD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</a:t>
            </a:r>
          </a:p>
          <a:p>
            <a:pPr lvl="1"/>
            <a:r>
              <a:rPr lang="en-US" dirty="0"/>
              <a:t>Can handle growing files</a:t>
            </a:r>
          </a:p>
          <a:p>
            <a:pPr lvl="2"/>
            <a:r>
              <a:rPr lang="en-US" dirty="0"/>
              <a:t>with less wasted space</a:t>
            </a:r>
          </a:p>
          <a:p>
            <a:pPr lvl="2"/>
            <a:r>
              <a:rPr lang="en-US" dirty="0"/>
              <a:t>with no full reorganizations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Con</a:t>
            </a:r>
          </a:p>
          <a:p>
            <a:pPr lvl="1"/>
            <a:r>
              <a:rPr lang="en-US" dirty="0"/>
              <a:t>Indirection</a:t>
            </a:r>
          </a:p>
          <a:p>
            <a:pPr lvl="2"/>
            <a:r>
              <a:rPr lang="en-US" dirty="0"/>
              <a:t>not bad if directory in memory</a:t>
            </a:r>
          </a:p>
          <a:p>
            <a:pPr lvl="1"/>
            <a:r>
              <a:rPr lang="en-US" dirty="0"/>
              <a:t>Directory doubles in size</a:t>
            </a:r>
          </a:p>
          <a:p>
            <a:pPr lvl="2"/>
            <a:r>
              <a:rPr lang="en-US" dirty="0"/>
              <a:t>now it fits in memory, now it doesn’t</a:t>
            </a:r>
          </a:p>
          <a:p>
            <a:pPr lvl="2"/>
            <a:r>
              <a:rPr lang="en-US" dirty="0"/>
              <a:t>suddenly increase in disk accesses!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508909-CB3E-0644-9B0A-EEA9DBA091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28137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Linear hashing</a:t>
            </a:r>
          </a:p>
        </p:txBody>
      </p:sp>
      <p:sp>
        <p:nvSpPr>
          <p:cNvPr id="4199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Another dynamic hashing scheme</a:t>
            </a:r>
          </a:p>
          <a:p>
            <a:pPr marL="0" indent="0">
              <a:buNone/>
            </a:pPr>
            <a:r>
              <a:rPr lang="en-US" dirty="0"/>
              <a:t>Combines two ideas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 </a:t>
            </a:r>
            <a:r>
              <a:rPr lang="en-US" dirty="0" err="1"/>
              <a:t>i</a:t>
            </a:r>
            <a:r>
              <a:rPr lang="en-US" dirty="0"/>
              <a:t> least significant bits of hash, where </a:t>
            </a:r>
            <a:r>
              <a:rPr lang="en-US" dirty="0" err="1"/>
              <a:t>i</a:t>
            </a:r>
            <a:r>
              <a:rPr lang="en-US" dirty="0"/>
              <a:t> grows over time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662DB9-3A60-B946-B400-A61C056A0E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AutoShape 8"/>
          <p:cNvSpPr>
            <a:spLocks/>
          </p:cNvSpPr>
          <p:nvPr/>
        </p:nvSpPr>
        <p:spPr bwMode="auto">
          <a:xfrm rot="5400000">
            <a:off x="9327976" y="3221360"/>
            <a:ext cx="304800" cy="1440160"/>
          </a:xfrm>
          <a:prstGeom prst="rightBrace">
            <a:avLst>
              <a:gd name="adj1" fmla="val 22917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12025" y="3284984"/>
            <a:ext cx="9957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h(k) </a:t>
            </a:r>
            <a:r>
              <a:rPr lang="en-US" sz="2000" dirty="0">
                <a:latin typeface="Lucida Sans" panose="020B0602030504020204" pitchFamily="34" charset="77"/>
                <a:cs typeface="Georgia"/>
                <a:sym typeface="Symbol" charset="0"/>
              </a:rPr>
              <a:t>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320136" y="3284984"/>
            <a:ext cx="2880320" cy="360040"/>
            <a:chOff x="1475656" y="4869160"/>
            <a:chExt cx="2880320" cy="360040"/>
          </a:xfrm>
        </p:grpSpPr>
        <p:sp>
          <p:nvSpPr>
            <p:cNvPr id="22" name="Rectangle 21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9336361" y="4149080"/>
            <a:ext cx="2598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Lucida Sans" panose="020B0602030504020204" pitchFamily="34" charset="77"/>
                <a:cs typeface="Georgia"/>
              </a:rPr>
              <a:t>i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616280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b</a:t>
            </a:r>
          </a:p>
        </p:txBody>
      </p:sp>
      <p:cxnSp>
        <p:nvCxnSpPr>
          <p:cNvPr id="32" name="Straight Arrow Connector 31"/>
          <p:cNvCxnSpPr/>
          <p:nvPr/>
        </p:nvCxnSpPr>
        <p:spPr bwMode="auto">
          <a:xfrm>
            <a:off x="7320136" y="2924944"/>
            <a:ext cx="288032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800254546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Linear hashing</a:t>
            </a:r>
          </a:p>
        </p:txBody>
      </p:sp>
      <p:sp>
        <p:nvSpPr>
          <p:cNvPr id="4199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Another dynamic hashing scheme</a:t>
            </a:r>
          </a:p>
          <a:p>
            <a:pPr marL="0" indent="0">
              <a:buNone/>
            </a:pPr>
            <a:r>
              <a:rPr lang="en-US" dirty="0"/>
              <a:t>Combines two ideas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 </a:t>
            </a:r>
            <a:r>
              <a:rPr lang="en-US" dirty="0" err="1"/>
              <a:t>i</a:t>
            </a:r>
            <a:r>
              <a:rPr lang="en-US" dirty="0"/>
              <a:t> least significant bits of hash, where </a:t>
            </a:r>
            <a:r>
              <a:rPr lang="en-US" dirty="0" err="1"/>
              <a:t>i</a:t>
            </a:r>
            <a:r>
              <a:rPr lang="en-US" dirty="0"/>
              <a:t> grows over time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Hash file grows incrementally and linearly</a:t>
            </a:r>
            <a:br>
              <a:rPr lang="en-US" dirty="0"/>
            </a:br>
            <a:r>
              <a:rPr lang="en-US" dirty="0"/>
              <a:t>(unlike extensible hash file, which periodically doubles)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78DDF8-3BF0-DA46-86D6-8264B2A486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AutoShape 8"/>
          <p:cNvSpPr>
            <a:spLocks/>
          </p:cNvSpPr>
          <p:nvPr/>
        </p:nvSpPr>
        <p:spPr bwMode="auto">
          <a:xfrm rot="5400000">
            <a:off x="9327976" y="3221360"/>
            <a:ext cx="304800" cy="1440160"/>
          </a:xfrm>
          <a:prstGeom prst="rightBrace">
            <a:avLst>
              <a:gd name="adj1" fmla="val 22917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12025" y="3284984"/>
            <a:ext cx="9957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h(k) </a:t>
            </a:r>
            <a:r>
              <a:rPr lang="en-US" sz="2000" dirty="0">
                <a:latin typeface="Lucida Sans" panose="020B0602030504020204" pitchFamily="34" charset="77"/>
                <a:cs typeface="Georgia"/>
                <a:sym typeface="Symbol" charset="0"/>
              </a:rPr>
              <a:t>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320136" y="3284984"/>
            <a:ext cx="2880320" cy="360040"/>
            <a:chOff x="1475656" y="4869160"/>
            <a:chExt cx="2880320" cy="360040"/>
          </a:xfrm>
        </p:grpSpPr>
        <p:sp>
          <p:nvSpPr>
            <p:cNvPr id="22" name="Rectangle 21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9336361" y="4149080"/>
            <a:ext cx="2598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Lucida Sans" panose="020B0602030504020204" pitchFamily="34" charset="77"/>
                <a:cs typeface="Georgia"/>
              </a:rPr>
              <a:t>i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616280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b</a:t>
            </a:r>
          </a:p>
        </p:txBody>
      </p:sp>
      <p:cxnSp>
        <p:nvCxnSpPr>
          <p:cNvPr id="32" name="Straight Arrow Connector 31"/>
          <p:cNvCxnSpPr/>
          <p:nvPr/>
        </p:nvCxnSpPr>
        <p:spPr bwMode="auto">
          <a:xfrm>
            <a:off x="7320136" y="2924944"/>
            <a:ext cx="288032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33" name="Rectangle 19">
            <a:extLst>
              <a:ext uri="{FF2B5EF4-FFF2-40B4-BE49-F238E27FC236}">
                <a16:creationId xmlns:a16="http://schemas.microsoft.com/office/drawing/2014/main" id="{F51850E7-2E91-3442-B057-494517A6B8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7912" y="4941168"/>
            <a:ext cx="55308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dirty="0">
                <a:latin typeface="Lucida Sans" panose="020B0602030504020204" pitchFamily="34" charset="77"/>
                <a:cs typeface="Georgia"/>
                <a:sym typeface="Symbol" charset="0"/>
              </a:rPr>
              <a:t>			</a:t>
            </a:r>
            <a:endParaRPr lang="en-US" dirty="0">
              <a:latin typeface="Lucida Sans" panose="020B0602030504020204" pitchFamily="34" charset="77"/>
              <a:cs typeface="Georgia"/>
            </a:endParaRPr>
          </a:p>
          <a:p>
            <a:pPr marL="342900" indent="-342900">
              <a:lnSpc>
                <a:spcPct val="70000"/>
              </a:lnSpc>
              <a:spcBef>
                <a:spcPct val="20000"/>
              </a:spcBef>
            </a:pPr>
            <a:endParaRPr lang="en-US" dirty="0">
              <a:latin typeface="Lucida Sans" panose="020B0602030504020204" pitchFamily="34" charset="77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928735335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Linear hashing</a:t>
            </a:r>
          </a:p>
        </p:txBody>
      </p:sp>
      <p:sp>
        <p:nvSpPr>
          <p:cNvPr id="4199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Another dynamic hashing scheme</a:t>
            </a:r>
          </a:p>
          <a:p>
            <a:pPr marL="0" indent="0">
              <a:buNone/>
            </a:pPr>
            <a:r>
              <a:rPr lang="en-US" dirty="0"/>
              <a:t>Combines two ideas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 </a:t>
            </a:r>
            <a:r>
              <a:rPr lang="en-US" dirty="0" err="1"/>
              <a:t>i</a:t>
            </a:r>
            <a:r>
              <a:rPr lang="en-US" dirty="0"/>
              <a:t> least significant bits of hash, where </a:t>
            </a:r>
            <a:r>
              <a:rPr lang="en-US" dirty="0" err="1"/>
              <a:t>i</a:t>
            </a:r>
            <a:r>
              <a:rPr lang="en-US" dirty="0"/>
              <a:t> grows over time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Hash file grows incrementally and linearly</a:t>
            </a:r>
            <a:br>
              <a:rPr lang="en-US" dirty="0"/>
            </a:br>
            <a:r>
              <a:rPr lang="en-US" dirty="0"/>
              <a:t>(unlike extensible hash file, which periodically doubles)</a:t>
            </a:r>
          </a:p>
          <a:p>
            <a:pPr marL="0" indent="0">
              <a:buNone/>
            </a:pPr>
            <a:r>
              <a:rPr lang="en-US" dirty="0"/>
              <a:t>Lookup rule:</a:t>
            </a:r>
            <a:endParaRPr lang="en-US" dirty="0">
              <a:latin typeface="Lucida Sans" panose="020B0602030504020204" pitchFamily="34" charset="77"/>
              <a:cs typeface="Georgia"/>
            </a:endParaRPr>
          </a:p>
          <a:p>
            <a:pPr marL="360000" lvl="1" indent="0">
              <a:spcBef>
                <a:spcPct val="20000"/>
              </a:spcBef>
              <a:buNone/>
            </a:pPr>
            <a:r>
              <a:rPr lang="en-US" dirty="0">
                <a:latin typeface="Lucida Sans" panose="020B0602030504020204" pitchFamily="34" charset="77"/>
                <a:cs typeface="Georgia"/>
              </a:rPr>
              <a:t>if h(k)[</a:t>
            </a:r>
            <a:r>
              <a:rPr lang="en-US" dirty="0" err="1">
                <a:latin typeface="Lucida Sans" panose="020B0602030504020204" pitchFamily="34" charset="77"/>
                <a:cs typeface="Georgia"/>
              </a:rPr>
              <a:t>i</a:t>
            </a:r>
            <a:r>
              <a:rPr lang="en-US" dirty="0">
                <a:latin typeface="Lucida Sans" panose="020B0602030504020204" pitchFamily="34" charset="77"/>
                <a:cs typeface="Georgia"/>
              </a:rPr>
              <a:t>] </a:t>
            </a:r>
            <a:r>
              <a:rPr lang="en-US" dirty="0">
                <a:latin typeface="Lucida Sans" panose="020B0602030504020204" pitchFamily="34" charset="77"/>
                <a:cs typeface="Georgia"/>
                <a:sym typeface="Symbol" charset="0"/>
              </a:rPr>
              <a:t> m (maximum bucket index)</a:t>
            </a:r>
            <a:br>
              <a:rPr lang="en-US" dirty="0">
                <a:latin typeface="Lucida Sans" panose="020B0602030504020204" pitchFamily="34" charset="77"/>
                <a:cs typeface="Georgia"/>
                <a:sym typeface="Symbol" charset="0"/>
              </a:rPr>
            </a:br>
            <a:r>
              <a:rPr lang="en-US" dirty="0">
                <a:latin typeface="Lucida Sans" panose="020B0602030504020204" pitchFamily="34" charset="77"/>
                <a:cs typeface="Georgia"/>
                <a:sym typeface="Symbol" charset="0"/>
              </a:rPr>
              <a:t>then look at bucket h(k)[</a:t>
            </a:r>
            <a:r>
              <a:rPr lang="en-US" dirty="0" err="1">
                <a:latin typeface="Lucida Sans" panose="020B0602030504020204" pitchFamily="34" charset="77"/>
                <a:cs typeface="Georgia"/>
                <a:sym typeface="Symbol" charset="0"/>
              </a:rPr>
              <a:t>i</a:t>
            </a:r>
            <a:r>
              <a:rPr lang="en-US" dirty="0">
                <a:latin typeface="Lucida Sans" panose="020B0602030504020204" pitchFamily="34" charset="77"/>
                <a:cs typeface="Georgia"/>
                <a:sym typeface="Symbol" charset="0"/>
              </a:rPr>
              <a:t>]</a:t>
            </a:r>
            <a:br>
              <a:rPr lang="en-US" dirty="0">
                <a:latin typeface="Lucida Sans" panose="020B0602030504020204" pitchFamily="34" charset="77"/>
                <a:cs typeface="Georgia"/>
                <a:sym typeface="Symbol" charset="0"/>
              </a:rPr>
            </a:br>
            <a:r>
              <a:rPr lang="en-US" dirty="0">
                <a:latin typeface="Lucida Sans" panose="020B0602030504020204" pitchFamily="34" charset="77"/>
                <a:cs typeface="Georgia"/>
                <a:sym typeface="Symbol" charset="0"/>
              </a:rPr>
              <a:t>else  look at bucket h(k)[</a:t>
            </a:r>
            <a:r>
              <a:rPr lang="en-US" dirty="0" err="1">
                <a:latin typeface="Lucida Sans" panose="020B0602030504020204" pitchFamily="34" charset="77"/>
                <a:cs typeface="Georgia"/>
                <a:sym typeface="Symbol" charset="0"/>
              </a:rPr>
              <a:t>i</a:t>
            </a:r>
            <a:r>
              <a:rPr lang="en-US" dirty="0">
                <a:latin typeface="Lucida Sans" panose="020B0602030504020204" pitchFamily="34" charset="77"/>
                <a:cs typeface="Georgia"/>
                <a:sym typeface="Symbol" charset="0"/>
              </a:rPr>
              <a:t>] - 2</a:t>
            </a:r>
            <a:r>
              <a:rPr lang="en-US" baseline="30000" dirty="0">
                <a:latin typeface="Lucida Sans" panose="020B0602030504020204" pitchFamily="34" charset="77"/>
                <a:cs typeface="Georgia"/>
                <a:sym typeface="Symbol" charset="0"/>
              </a:rPr>
              <a:t>i -1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78DDF8-3BF0-DA46-86D6-8264B2A486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AutoShape 8"/>
          <p:cNvSpPr>
            <a:spLocks/>
          </p:cNvSpPr>
          <p:nvPr/>
        </p:nvSpPr>
        <p:spPr bwMode="auto">
          <a:xfrm rot="5400000">
            <a:off x="9327976" y="3221360"/>
            <a:ext cx="304800" cy="1440160"/>
          </a:xfrm>
          <a:prstGeom prst="rightBrace">
            <a:avLst>
              <a:gd name="adj1" fmla="val 22917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12025" y="3284984"/>
            <a:ext cx="9957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h(k) </a:t>
            </a:r>
            <a:r>
              <a:rPr lang="en-US" sz="2000" dirty="0">
                <a:latin typeface="Lucida Sans" panose="020B0602030504020204" pitchFamily="34" charset="77"/>
                <a:cs typeface="Georgia"/>
                <a:sym typeface="Symbol" charset="0"/>
              </a:rPr>
              <a:t>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320136" y="3284984"/>
            <a:ext cx="2880320" cy="360040"/>
            <a:chOff x="1475656" y="4869160"/>
            <a:chExt cx="2880320" cy="360040"/>
          </a:xfrm>
        </p:grpSpPr>
        <p:sp>
          <p:nvSpPr>
            <p:cNvPr id="22" name="Rectangle 21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9336361" y="4149080"/>
            <a:ext cx="2598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Lucida Sans" panose="020B0602030504020204" pitchFamily="34" charset="77"/>
                <a:cs typeface="Georgia"/>
              </a:rPr>
              <a:t>i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616280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b</a:t>
            </a:r>
          </a:p>
        </p:txBody>
      </p:sp>
      <p:cxnSp>
        <p:nvCxnSpPr>
          <p:cNvPr id="32" name="Straight Arrow Connector 31"/>
          <p:cNvCxnSpPr/>
          <p:nvPr/>
        </p:nvCxnSpPr>
        <p:spPr bwMode="auto">
          <a:xfrm>
            <a:off x="7320136" y="2924944"/>
            <a:ext cx="288032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33" name="Rectangle 19">
            <a:extLst>
              <a:ext uri="{FF2B5EF4-FFF2-40B4-BE49-F238E27FC236}">
                <a16:creationId xmlns:a16="http://schemas.microsoft.com/office/drawing/2014/main" id="{F51850E7-2E91-3442-B057-494517A6B8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7912" y="4941168"/>
            <a:ext cx="55308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dirty="0">
                <a:latin typeface="Lucida Sans" panose="020B0602030504020204" pitchFamily="34" charset="77"/>
                <a:cs typeface="Georgia"/>
                <a:sym typeface="Symbol" charset="0"/>
              </a:rPr>
              <a:t>			</a:t>
            </a:r>
            <a:endParaRPr lang="en-US" dirty="0">
              <a:latin typeface="Lucida Sans" panose="020B0602030504020204" pitchFamily="34" charset="77"/>
              <a:cs typeface="Georgia"/>
            </a:endParaRPr>
          </a:p>
          <a:p>
            <a:pPr marL="342900" indent="-342900">
              <a:lnSpc>
                <a:spcPct val="70000"/>
              </a:lnSpc>
              <a:spcBef>
                <a:spcPct val="20000"/>
              </a:spcBef>
            </a:pPr>
            <a:endParaRPr lang="en-US" dirty="0">
              <a:latin typeface="Lucida Sans" panose="020B0602030504020204" pitchFamily="34" charset="77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50394579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b=4 bits,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=1, 2 keys/bucket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F92683F-F995-A649-9F49-EB5934F0A2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373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1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896545" y="3501008"/>
            <a:ext cx="31451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173454" y="3501008"/>
            <a:ext cx="31451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59504576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b=4 bits,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=2, 2 keys/bucket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ABA6071-E919-DC49-91F8-201F89FA53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32104" y="2924944"/>
            <a:ext cx="2949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future growth buckets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534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01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831625" y="3501008"/>
            <a:ext cx="444353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00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108533" y="3501008"/>
            <a:ext cx="444352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01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512662213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b=4 bits,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=2, 2 keys/bucket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5256F2-65BB-5442-AC0B-1DBB705547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32104" y="2924944"/>
            <a:ext cx="2949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future growth buckets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39131" y="3501008"/>
            <a:ext cx="444353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00</a:t>
            </a:r>
          </a:p>
          <a:p>
            <a:pPr algn="ctr"/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08533" y="3501008"/>
            <a:ext cx="444352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01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30549" y="3501008"/>
            <a:ext cx="44755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9" y="4293096"/>
            <a:ext cx="35381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057619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Notes on pointers: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E6C54E-24AE-2B4E-B777-15064DF3495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Block pointers (as used in sparse indexes) can be smaller than record pointers (used in dense indexes)</a:t>
            </a:r>
          </a:p>
          <a:p>
            <a:pPr lvl="1"/>
            <a:r>
              <a:rPr lang="en-US" dirty="0"/>
              <a:t>Physical record pointers consist of a block pointer and an offset</a:t>
            </a:r>
          </a:p>
          <a:p>
            <a:r>
              <a:rPr lang="en-US" dirty="0"/>
              <a:t>If file is contiguous, then we can omit pointers </a:t>
            </a:r>
          </a:p>
          <a:p>
            <a:pPr lvl="1"/>
            <a:r>
              <a:rPr lang="en-US" dirty="0"/>
              <a:t>Compute offset from block size and key position</a:t>
            </a:r>
          </a:p>
          <a:p>
            <a:pPr lvl="1"/>
            <a:r>
              <a:rPr lang="en-US" dirty="0"/>
              <a:t>e.g. assuming 1kB per block and a pointer to block with key k1, to get block with key k3, use offset of (3-1)*1 = 2kB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F32327-C0D5-5148-9465-6942FD473F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0DBC43-72C9-3B40-B63E-3072F55153DB}"/>
              </a:ext>
            </a:extLst>
          </p:cNvPr>
          <p:cNvSpPr/>
          <p:nvPr/>
        </p:nvSpPr>
        <p:spPr bwMode="auto">
          <a:xfrm>
            <a:off x="9974930" y="2276872"/>
            <a:ext cx="1593182" cy="5760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C7BC97-813E-BA47-B089-FB60C5B06AF3}"/>
              </a:ext>
            </a:extLst>
          </p:cNvPr>
          <p:cNvSpPr/>
          <p:nvPr/>
        </p:nvSpPr>
        <p:spPr bwMode="auto">
          <a:xfrm>
            <a:off x="9974929" y="2852936"/>
            <a:ext cx="1593182" cy="5760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FC50702-D7C6-0445-9E34-02E3FF62DD4F}"/>
              </a:ext>
            </a:extLst>
          </p:cNvPr>
          <p:cNvSpPr/>
          <p:nvPr/>
        </p:nvSpPr>
        <p:spPr bwMode="auto">
          <a:xfrm>
            <a:off x="9974931" y="3429397"/>
            <a:ext cx="1593182" cy="5760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6622F1C-C4D3-7E45-B572-0648B3995EE6}"/>
              </a:ext>
            </a:extLst>
          </p:cNvPr>
          <p:cNvSpPr/>
          <p:nvPr/>
        </p:nvSpPr>
        <p:spPr bwMode="auto">
          <a:xfrm>
            <a:off x="9974930" y="4005461"/>
            <a:ext cx="1593182" cy="5760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b4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84CAC6C-1BD0-5840-BB62-F467898C5B0B}"/>
              </a:ext>
            </a:extLst>
          </p:cNvPr>
          <p:cNvSpPr/>
          <p:nvPr/>
        </p:nvSpPr>
        <p:spPr bwMode="auto">
          <a:xfrm>
            <a:off x="8040688" y="227692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k1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C7882DC-BF69-1544-83F5-A76E169F90D9}"/>
              </a:ext>
            </a:extLst>
          </p:cNvPr>
          <p:cNvSpPr/>
          <p:nvPr/>
        </p:nvSpPr>
        <p:spPr bwMode="auto">
          <a:xfrm>
            <a:off x="8040688" y="25649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k2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9E962B-6F0E-3A4F-87EF-24050E2E8580}"/>
              </a:ext>
            </a:extLst>
          </p:cNvPr>
          <p:cNvSpPr/>
          <p:nvPr/>
        </p:nvSpPr>
        <p:spPr bwMode="auto">
          <a:xfrm>
            <a:off x="8040688" y="285298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k3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D49CC3-3329-A749-981B-BF8238EAC4FB}"/>
              </a:ext>
            </a:extLst>
          </p:cNvPr>
          <p:cNvSpPr/>
          <p:nvPr/>
        </p:nvSpPr>
        <p:spPr bwMode="auto">
          <a:xfrm>
            <a:off x="8472736" y="22772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4AECDB5-014E-4C43-A001-31248E362A99}"/>
              </a:ext>
            </a:extLst>
          </p:cNvPr>
          <p:cNvSpPr/>
          <p:nvPr/>
        </p:nvSpPr>
        <p:spPr bwMode="auto">
          <a:xfrm>
            <a:off x="8040688" y="31410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k4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828B3BD-3536-6849-9200-51F6D2E33E7F}"/>
              </a:ext>
            </a:extLst>
          </p:cNvPr>
          <p:cNvSpPr/>
          <p:nvPr/>
        </p:nvSpPr>
        <p:spPr bwMode="auto">
          <a:xfrm>
            <a:off x="8040688" y="227687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99000E6-4923-6B4E-8C2B-F921A1FC1069}"/>
              </a:ext>
            </a:extLst>
          </p:cNvPr>
          <p:cNvCxnSpPr>
            <a:cxnSpLocks/>
            <a:stCxn id="14" idx="3"/>
            <a:endCxn id="7" idx="1"/>
          </p:cNvCxnSpPr>
          <p:nvPr/>
        </p:nvCxnSpPr>
        <p:spPr bwMode="auto">
          <a:xfrm>
            <a:off x="8760768" y="2421310"/>
            <a:ext cx="1214162" cy="14359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558590778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b=4 bits,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=2, 2 keys/bucket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283B31-C5EA-C746-BE3B-B51745B352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32104" y="2924944"/>
            <a:ext cx="2949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future growth buckets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43621" y="3501008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08533" y="3501008"/>
            <a:ext cx="444352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01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17024" y="3501008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9" y="4293096"/>
            <a:ext cx="3534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3215680" y="198884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3215680" y="227687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3215680" y="1988840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19" idx="0"/>
            <a:endCxn id="37" idx="2"/>
          </p:cNvCxnSpPr>
          <p:nvPr/>
        </p:nvCxnSpPr>
        <p:spPr bwMode="auto">
          <a:xfrm flipV="1">
            <a:off x="3791744" y="2564904"/>
            <a:ext cx="0" cy="288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4583833" y="2060848"/>
            <a:ext cx="1620957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insert 0101</a:t>
            </a:r>
          </a:p>
        </p:txBody>
      </p:sp>
    </p:spTree>
    <p:extLst>
      <p:ext uri="{BB962C8B-B14F-4D97-AF65-F5344CB8AC3E}">
        <p14:creationId xmlns:p14="http://schemas.microsoft.com/office/powerpoint/2010/main" val="3651110998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b=4 bits,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=2, 2 keys/bucket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904BF0D-A351-BE4F-ACD6-E1D5C7ECD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32104" y="2924944"/>
            <a:ext cx="2949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future growth buckets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43621" y="3501008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22833" y="3501008"/>
            <a:ext cx="444352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01</a:t>
            </a:r>
          </a:p>
          <a:p>
            <a:pPr algn="ctr"/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17024" y="3501008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94282" y="3501008"/>
            <a:ext cx="447559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5381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000400830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further growth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BAC755C-361A-C74A-9DFF-A35AD2BEA6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32104" y="2924944"/>
            <a:ext cx="2949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future growth buckets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43621" y="3501008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22833" y="3501008"/>
            <a:ext cx="444352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17024" y="3501008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95885" y="3501008"/>
            <a:ext cx="444352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534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505376036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=3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EB569B-958C-C64C-A80E-FB58D70446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41667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000</a:t>
            </a:r>
            <a:b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22033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001</a:t>
            </a:r>
            <a:b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15071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010</a:t>
            </a:r>
          </a:p>
          <a:p>
            <a:pPr algn="ctr"/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95085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011</a:t>
            </a:r>
            <a:b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534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710411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7104112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104112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840025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840025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840025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584961942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=3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72D6523-6150-9C43-BBC0-0326E4060C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47529" y="3501008"/>
            <a:ext cx="572893" cy="58477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000</a:t>
            </a:r>
            <a:b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22033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001</a:t>
            </a:r>
            <a:b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15071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010</a:t>
            </a:r>
          </a:p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95085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011</a:t>
            </a:r>
            <a:b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7016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710411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7104112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104112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840025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840025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840025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957041" y="3501008"/>
            <a:ext cx="579005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2732216692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=3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8169ED2-DC0A-DC4E-956B-2DA97F3E53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41667" y="3501008"/>
            <a:ext cx="57419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000</a:t>
            </a:r>
            <a:endParaRPr lang="en-US" sz="1600" b="1" strike="sngStrike" dirty="0">
              <a:solidFill>
                <a:srgbClr val="FF0000"/>
              </a:solidFill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22033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001</a:t>
            </a:r>
            <a:b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15071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010</a:t>
            </a:r>
          </a:p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95085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011</a:t>
            </a:r>
            <a:b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9" y="4293096"/>
            <a:ext cx="37016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710411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7104112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104112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840025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840025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840025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935351" y="3501008"/>
            <a:ext cx="57419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100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232196" y="3501008"/>
            <a:ext cx="57900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</p:spTree>
    <p:extLst>
      <p:ext uri="{BB962C8B-B14F-4D97-AF65-F5344CB8AC3E}">
        <p14:creationId xmlns:p14="http://schemas.microsoft.com/office/powerpoint/2010/main" val="2098630932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=3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0F2A2A-84FF-1349-BB17-DA58951DA5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strike="sngStrike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strike="sngStrike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41667" y="3501008"/>
            <a:ext cx="57419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000</a:t>
            </a:r>
            <a:endParaRPr lang="en-US" sz="1600" b="1" strike="sngStrike" dirty="0">
              <a:solidFill>
                <a:srgbClr val="FF0000"/>
              </a:solidFill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22033" y="3501008"/>
            <a:ext cx="57419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001</a:t>
            </a:r>
            <a:endParaRPr lang="en-US" sz="1600" b="1" strike="sngStrike" dirty="0">
              <a:solidFill>
                <a:srgbClr val="FF0000"/>
              </a:solidFill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415071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010</a:t>
            </a:r>
          </a:p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95085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011</a:t>
            </a:r>
            <a:b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9" y="4293096"/>
            <a:ext cx="3696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710411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7104112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104112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840025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840025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840025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chemeClr val="tx1">
                  <a:lumMod val="50000"/>
                </a:schemeClr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935351" y="3501008"/>
            <a:ext cx="57419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100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215365" y="3501008"/>
            <a:ext cx="574196" cy="338554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</p:spTree>
    <p:extLst>
      <p:ext uri="{BB962C8B-B14F-4D97-AF65-F5344CB8AC3E}">
        <p14:creationId xmlns:p14="http://schemas.microsoft.com/office/powerpoint/2010/main" val="2807235911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do we expand file?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Keep track of </a:t>
            </a:r>
            <a:r>
              <a:rPr lang="en-US" dirty="0" err="1"/>
              <a:t>utilisation</a:t>
            </a:r>
            <a:endParaRPr lang="en-US" dirty="0"/>
          </a:p>
          <a:p>
            <a:pPr marL="360000" lvl="1" indent="0">
              <a:buNone/>
            </a:pPr>
            <a:r>
              <a:rPr lang="en-US" dirty="0"/>
              <a:t>U = #used slots / total #slots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If U &gt; threshold, then increase m (and maybe </a:t>
            </a:r>
            <a:r>
              <a:rPr lang="en-US" dirty="0" err="1"/>
              <a:t>i</a:t>
            </a:r>
            <a:r>
              <a:rPr lang="en-US" dirty="0"/>
              <a:t>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2D05DC9-8CE2-4748-A629-D758C5D186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126066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Hashing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91E3EC8-7EDA-6947-97D1-43365A13806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	 </a:t>
            </a:r>
          </a:p>
          <a:p>
            <a:pPr lvl="1"/>
            <a:r>
              <a:rPr lang="en-US" dirty="0"/>
              <a:t>Can handle growing files</a:t>
            </a:r>
          </a:p>
          <a:p>
            <a:pPr lvl="2"/>
            <a:r>
              <a:rPr lang="en-US" dirty="0"/>
              <a:t>with less wasted space</a:t>
            </a:r>
          </a:p>
          <a:p>
            <a:pPr lvl="2"/>
            <a:r>
              <a:rPr lang="en-US" dirty="0"/>
              <a:t>with no full reorganizations	</a:t>
            </a:r>
          </a:p>
          <a:p>
            <a:pPr lvl="1"/>
            <a:r>
              <a:rPr lang="en-US" dirty="0"/>
              <a:t>No indirection like extensible hashing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Con</a:t>
            </a:r>
          </a:p>
          <a:p>
            <a:pPr lvl="1"/>
            <a:r>
              <a:rPr lang="en-US" dirty="0"/>
              <a:t>Can still have overflow chains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0422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871061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Indexing versus Hashing</a:t>
            </a:r>
          </a:p>
        </p:txBody>
      </p:sp>
    </p:spTree>
    <p:extLst>
      <p:ext uri="{BB962C8B-B14F-4D97-AF65-F5344CB8AC3E}">
        <p14:creationId xmlns:p14="http://schemas.microsoft.com/office/powerpoint/2010/main" val="698141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Sparse vs. Dense Tradeoff</a:t>
            </a:r>
          </a:p>
        </p:txBody>
      </p:sp>
      <p:sp>
        <p:nvSpPr>
          <p:cNvPr id="1536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Sparse: </a:t>
            </a:r>
          </a:p>
          <a:p>
            <a:pPr lvl="1"/>
            <a:r>
              <a:rPr lang="en-US" dirty="0"/>
              <a:t>Less index space per record can keep more of index in memory</a:t>
            </a:r>
          </a:p>
          <a:p>
            <a:pPr lvl="1"/>
            <a:r>
              <a:rPr lang="en-US" dirty="0"/>
              <a:t>Better for insertions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Dense:  </a:t>
            </a:r>
          </a:p>
          <a:p>
            <a:pPr lvl="1"/>
            <a:r>
              <a:rPr lang="en-US" dirty="0"/>
              <a:t>Can tell if a record exists without accessing file</a:t>
            </a:r>
          </a:p>
          <a:p>
            <a:pPr lvl="1"/>
            <a:r>
              <a:rPr lang="en-US" dirty="0"/>
              <a:t>Needed for secondary indexes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E00E0D2-C97C-DB4E-8FFA-4D7A813D18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651435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Indexing </a:t>
            </a:r>
            <a:r>
              <a:rPr lang="en-US" dirty="0" err="1"/>
              <a:t>vs</a:t>
            </a:r>
            <a:r>
              <a:rPr lang="en-US" dirty="0"/>
              <a:t> Hashing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7B01C9A-B764-4A4E-A9F1-54DE8C8726D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Hashing good for </a:t>
            </a:r>
            <a:r>
              <a:rPr lang="en-US" i="1" dirty="0"/>
              <a:t>probes</a:t>
            </a:r>
            <a:r>
              <a:rPr lang="en-US" dirty="0"/>
              <a:t> given a key: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SELECT ...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FROM R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WHERE R.A = 5</a:t>
            </a:r>
          </a:p>
          <a:p>
            <a:endParaRPr lang="en-US" dirty="0"/>
          </a:p>
        </p:txBody>
      </p:sp>
      <p:sp>
        <p:nvSpPr>
          <p:cNvPr id="64517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842920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Indexing </a:t>
            </a:r>
            <a:r>
              <a:rPr lang="en-US" dirty="0" err="1"/>
              <a:t>vs</a:t>
            </a:r>
            <a:r>
              <a:rPr lang="en-US" dirty="0"/>
              <a:t> Hashing</a:t>
            </a:r>
          </a:p>
        </p:txBody>
      </p:sp>
      <p:sp>
        <p:nvSpPr>
          <p:cNvPr id="6554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Indexing (Including B-trees) good for </a:t>
            </a:r>
            <a:r>
              <a:rPr lang="en-US" i="1" dirty="0"/>
              <a:t>range searches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SELECT ...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FROM R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WHERE R.A &gt; 5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D42CC91-0913-644A-92BB-DF6A90CF91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779713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</p:spTree>
    <p:extLst>
      <p:ext uri="{BB962C8B-B14F-4D97-AF65-F5344CB8AC3E}">
        <p14:creationId xmlns:p14="http://schemas.microsoft.com/office/powerpoint/2010/main" val="86968486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Chapter 14 of Garcia-Molina et al</a:t>
            </a:r>
          </a:p>
          <a:p>
            <a:pPr lvl="1"/>
            <a:r>
              <a:rPr lang="en-US" dirty="0"/>
              <a:t>Sections 14.1-14.3</a:t>
            </a:r>
          </a:p>
          <a:p>
            <a:endParaRPr lang="en-US" dirty="0"/>
          </a:p>
          <a:p>
            <a:r>
              <a:rPr lang="en-US"/>
              <a:t>Next lecture: </a:t>
            </a:r>
            <a:r>
              <a:rPr lang="en-US" dirty="0"/>
              <a:t>Multi-key Indexing</a:t>
            </a:r>
          </a:p>
          <a:p>
            <a:pPr lvl="1"/>
            <a:r>
              <a:rPr lang="en-US" dirty="0"/>
              <a:t>Sections 14.4-14.7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4932E5-159D-0C4D-BCB5-4C9BBBDC76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486907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D6BE8-7D8A-AA4D-A644-37720EE0B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</a:t>
            </a:r>
            <a:br>
              <a:rPr lang="en-GB" dirty="0"/>
            </a:br>
            <a:r>
              <a:rPr lang="en-GB" dirty="0"/>
              <a:t>Multidimensional Access Structures</a:t>
            </a:r>
          </a:p>
        </p:txBody>
      </p:sp>
    </p:spTree>
    <p:extLst>
      <p:ext uri="{BB962C8B-B14F-4D97-AF65-F5344CB8AC3E}">
        <p14:creationId xmlns:p14="http://schemas.microsoft.com/office/powerpoint/2010/main" val="27095275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Keys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Dense index approach #1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55993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55993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255993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8688041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688041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688041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8255993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255993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8688041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688041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8255993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55993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255993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8" name="Rectangle 77"/>
          <p:cNvSpPr/>
          <p:nvPr/>
        </p:nvSpPr>
        <p:spPr bwMode="auto">
          <a:xfrm>
            <a:off x="8688041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688041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688041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8255993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255993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83" name="Rectangle 82"/>
          <p:cNvSpPr/>
          <p:nvPr/>
        </p:nvSpPr>
        <p:spPr bwMode="auto">
          <a:xfrm>
            <a:off x="8688041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688041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8255993" y="49415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55993" y="52296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255993" y="551765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8" name="Rectangle 87"/>
          <p:cNvSpPr/>
          <p:nvPr/>
        </p:nvSpPr>
        <p:spPr bwMode="auto">
          <a:xfrm>
            <a:off x="8688041" y="49419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8688041" y="52295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8688041" y="551760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8255993" y="58056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8255993" y="60937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3" name="Rectangle 92"/>
          <p:cNvSpPr/>
          <p:nvPr/>
        </p:nvSpPr>
        <p:spPr bwMode="auto">
          <a:xfrm>
            <a:off x="8688041" y="580563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4" name="Rectangle 93"/>
          <p:cNvSpPr/>
          <p:nvPr/>
        </p:nvSpPr>
        <p:spPr bwMode="auto">
          <a:xfrm>
            <a:off x="8688041" y="609366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5" name="Curved Connector 94"/>
          <p:cNvCxnSpPr>
            <a:stCxn id="90" idx="3"/>
          </p:cNvCxnSpPr>
          <p:nvPr/>
        </p:nvCxnSpPr>
        <p:spPr bwMode="auto">
          <a:xfrm>
            <a:off x="8976073" y="566161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Curved Connector 95"/>
          <p:cNvCxnSpPr>
            <a:stCxn id="93" idx="3"/>
          </p:cNvCxnSpPr>
          <p:nvPr/>
        </p:nvCxnSpPr>
        <p:spPr bwMode="auto">
          <a:xfrm>
            <a:off x="8976073" y="594965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Curved Connector 96"/>
          <p:cNvCxnSpPr>
            <a:stCxn id="94" idx="3"/>
          </p:cNvCxnSpPr>
          <p:nvPr/>
        </p:nvCxnSpPr>
        <p:spPr bwMode="auto">
          <a:xfrm>
            <a:off x="8976073" y="623768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8" name="Rectangle 97"/>
          <p:cNvSpPr/>
          <p:nvPr/>
        </p:nvSpPr>
        <p:spPr bwMode="auto">
          <a:xfrm>
            <a:off x="8255993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8255993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0" name="Rectangle 99"/>
          <p:cNvSpPr/>
          <p:nvPr/>
        </p:nvSpPr>
        <p:spPr bwMode="auto">
          <a:xfrm>
            <a:off x="8255993" y="494158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8224885" y="1197172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8976073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  <a:endCxn id="38" idx="1"/>
          </p:cNvCxnSpPr>
          <p:nvPr/>
        </p:nvCxnSpPr>
        <p:spPr bwMode="auto">
          <a:xfrm>
            <a:off x="8976073" y="2204863"/>
            <a:ext cx="558052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  <a:endCxn id="39" idx="1"/>
          </p:cNvCxnSpPr>
          <p:nvPr/>
        </p:nvCxnSpPr>
        <p:spPr bwMode="auto">
          <a:xfrm>
            <a:off x="8976073" y="2492895"/>
            <a:ext cx="558052" cy="144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43" idx="1"/>
          </p:cNvCxnSpPr>
          <p:nvPr/>
        </p:nvCxnSpPr>
        <p:spPr bwMode="auto">
          <a:xfrm>
            <a:off x="8976073" y="2780927"/>
            <a:ext cx="558052" cy="153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74" idx="3"/>
            <a:endCxn id="44" idx="1"/>
          </p:cNvCxnSpPr>
          <p:nvPr/>
        </p:nvCxnSpPr>
        <p:spPr bwMode="auto">
          <a:xfrm>
            <a:off x="8976073" y="3068959"/>
            <a:ext cx="558052" cy="2884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Straight Arrow Connector 105"/>
          <p:cNvCxnSpPr>
            <a:stCxn id="78" idx="3"/>
            <a:endCxn id="45" idx="1"/>
          </p:cNvCxnSpPr>
          <p:nvPr/>
        </p:nvCxnSpPr>
        <p:spPr bwMode="auto">
          <a:xfrm>
            <a:off x="8976073" y="3501801"/>
            <a:ext cx="558052" cy="1436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Straight Arrow Connector 106"/>
          <p:cNvCxnSpPr>
            <a:stCxn id="79" idx="3"/>
            <a:endCxn id="49" idx="1"/>
          </p:cNvCxnSpPr>
          <p:nvPr/>
        </p:nvCxnSpPr>
        <p:spPr bwMode="auto">
          <a:xfrm>
            <a:off x="8976073" y="3789410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Straight Arrow Connector 107"/>
          <p:cNvCxnSpPr>
            <a:stCxn id="80" idx="3"/>
            <a:endCxn id="50" idx="1"/>
          </p:cNvCxnSpPr>
          <p:nvPr/>
        </p:nvCxnSpPr>
        <p:spPr bwMode="auto">
          <a:xfrm>
            <a:off x="8976073" y="4077442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9" name="Straight Arrow Connector 108"/>
          <p:cNvCxnSpPr>
            <a:stCxn id="83" idx="3"/>
            <a:endCxn id="51" idx="1"/>
          </p:cNvCxnSpPr>
          <p:nvPr/>
        </p:nvCxnSpPr>
        <p:spPr bwMode="auto">
          <a:xfrm>
            <a:off x="8976073" y="436547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0" name="Straight Arrow Connector 109"/>
          <p:cNvCxnSpPr>
            <a:stCxn id="84" idx="3"/>
            <a:endCxn id="55" idx="1"/>
          </p:cNvCxnSpPr>
          <p:nvPr/>
        </p:nvCxnSpPr>
        <p:spPr bwMode="auto">
          <a:xfrm>
            <a:off x="8976073" y="465350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1" name="Straight Arrow Connector 110"/>
          <p:cNvCxnSpPr>
            <a:stCxn id="88" idx="3"/>
            <a:endCxn id="56" idx="1"/>
          </p:cNvCxnSpPr>
          <p:nvPr/>
        </p:nvCxnSpPr>
        <p:spPr bwMode="auto">
          <a:xfrm>
            <a:off x="8976073" y="508597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2" name="Straight Arrow Connector 111"/>
          <p:cNvCxnSpPr>
            <a:stCxn id="89" idx="3"/>
            <a:endCxn id="57" idx="1"/>
          </p:cNvCxnSpPr>
          <p:nvPr/>
        </p:nvCxnSpPr>
        <p:spPr bwMode="auto">
          <a:xfrm>
            <a:off x="8976073" y="537358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465359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Keys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Dense index approach #2</a:t>
            </a:r>
          </a:p>
          <a:p>
            <a:pPr lvl="1"/>
            <a:r>
              <a:rPr lang="en-US" dirty="0"/>
              <a:t>Point at the first record with a given value</a:t>
            </a:r>
          </a:p>
          <a:p>
            <a:pPr lvl="1"/>
            <a:r>
              <a:rPr lang="en-US" dirty="0"/>
              <a:t>better approach? </a:t>
            </a:r>
            <a:br>
              <a:rPr lang="en-US" dirty="0"/>
            </a:br>
            <a:r>
              <a:rPr lang="en-US" dirty="0"/>
              <a:t>(smaller index)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19059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74005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74005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274005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706053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274005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706053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8274005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274005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706053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274005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706053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7" name="Curved Connector 96"/>
          <p:cNvCxnSpPr/>
          <p:nvPr/>
        </p:nvCxnSpPr>
        <p:spPr bwMode="auto">
          <a:xfrm>
            <a:off x="8994085" y="3789460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8" name="Rectangle 97"/>
          <p:cNvSpPr/>
          <p:nvPr/>
        </p:nvSpPr>
        <p:spPr bwMode="auto">
          <a:xfrm>
            <a:off x="8274005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8274005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8242897" y="1197172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8994085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  <a:endCxn id="43" idx="1"/>
          </p:cNvCxnSpPr>
          <p:nvPr/>
        </p:nvCxnSpPr>
        <p:spPr bwMode="auto">
          <a:xfrm>
            <a:off x="8994085" y="2204863"/>
            <a:ext cx="558052" cy="72923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  <a:endCxn id="45" idx="1"/>
          </p:cNvCxnSpPr>
          <p:nvPr/>
        </p:nvCxnSpPr>
        <p:spPr bwMode="auto">
          <a:xfrm>
            <a:off x="8994085" y="2492895"/>
            <a:ext cx="558052" cy="11525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51" idx="1"/>
          </p:cNvCxnSpPr>
          <p:nvPr/>
        </p:nvCxnSpPr>
        <p:spPr bwMode="auto">
          <a:xfrm>
            <a:off x="8994085" y="2780926"/>
            <a:ext cx="558052" cy="200794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Straight Arrow Connector 105"/>
          <p:cNvCxnSpPr>
            <a:stCxn id="78" idx="3"/>
            <a:endCxn id="57" idx="1"/>
          </p:cNvCxnSpPr>
          <p:nvPr/>
        </p:nvCxnSpPr>
        <p:spPr bwMode="auto">
          <a:xfrm>
            <a:off x="8994085" y="3501800"/>
            <a:ext cx="558052" cy="230388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Straight Arrow Connector 112"/>
          <p:cNvCxnSpPr>
            <a:stCxn id="74" idx="3"/>
            <a:endCxn id="55" idx="1"/>
          </p:cNvCxnSpPr>
          <p:nvPr/>
        </p:nvCxnSpPr>
        <p:spPr bwMode="auto">
          <a:xfrm>
            <a:off x="8994085" y="3068958"/>
            <a:ext cx="558052" cy="201664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Curved Connector 113"/>
          <p:cNvCxnSpPr/>
          <p:nvPr/>
        </p:nvCxnSpPr>
        <p:spPr bwMode="auto">
          <a:xfrm>
            <a:off x="8994085" y="407749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Curved Connector 114"/>
          <p:cNvCxnSpPr/>
          <p:nvPr/>
        </p:nvCxnSpPr>
        <p:spPr bwMode="auto">
          <a:xfrm>
            <a:off x="8994085" y="436552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Curved Connector 115"/>
          <p:cNvCxnSpPr/>
          <p:nvPr/>
        </p:nvCxnSpPr>
        <p:spPr bwMode="auto">
          <a:xfrm>
            <a:off x="8994085" y="4653556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848784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Keys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Sparse index approach #1</a:t>
            </a:r>
          </a:p>
          <a:p>
            <a:pPr lvl="1"/>
            <a:r>
              <a:rPr lang="en-US" dirty="0"/>
              <a:t>Searching for (e.g.) 20 will give unexpected results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70149" y="24933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10002197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70149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10002197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19059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74005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74005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274005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706053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274005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706053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8274005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274005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706053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274005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706053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8274005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8274005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8212440" y="119717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8994085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</p:cNvCxnSpPr>
          <p:nvPr/>
        </p:nvCxnSpPr>
        <p:spPr bwMode="auto">
          <a:xfrm>
            <a:off x="8994085" y="2204862"/>
            <a:ext cx="576064" cy="4324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</p:cNvCxnSpPr>
          <p:nvPr/>
        </p:nvCxnSpPr>
        <p:spPr bwMode="auto">
          <a:xfrm>
            <a:off x="8994085" y="2492894"/>
            <a:ext cx="576064" cy="8645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49" idx="1"/>
          </p:cNvCxnSpPr>
          <p:nvPr/>
        </p:nvCxnSpPr>
        <p:spPr bwMode="auto">
          <a:xfrm>
            <a:off x="8994085" y="278092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74" idx="3"/>
            <a:endCxn id="51" idx="1"/>
          </p:cNvCxnSpPr>
          <p:nvPr/>
        </p:nvCxnSpPr>
        <p:spPr bwMode="auto">
          <a:xfrm>
            <a:off x="8994085" y="306895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Straight Arrow Connector 105"/>
          <p:cNvCxnSpPr>
            <a:stCxn id="78" idx="3"/>
            <a:endCxn id="56" idx="1"/>
          </p:cNvCxnSpPr>
          <p:nvPr/>
        </p:nvCxnSpPr>
        <p:spPr bwMode="auto">
          <a:xfrm>
            <a:off x="8994085" y="350180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Curved Connector 112"/>
          <p:cNvCxnSpPr/>
          <p:nvPr/>
        </p:nvCxnSpPr>
        <p:spPr bwMode="auto">
          <a:xfrm>
            <a:off x="8994085" y="378946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Curved Connector 113"/>
          <p:cNvCxnSpPr/>
          <p:nvPr/>
        </p:nvCxnSpPr>
        <p:spPr bwMode="auto">
          <a:xfrm>
            <a:off x="8994085" y="407749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Curved Connector 114"/>
          <p:cNvCxnSpPr/>
          <p:nvPr/>
        </p:nvCxnSpPr>
        <p:spPr bwMode="auto">
          <a:xfrm>
            <a:off x="8994085" y="4365524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Curved Connector 115"/>
          <p:cNvCxnSpPr/>
          <p:nvPr/>
        </p:nvCxnSpPr>
        <p:spPr bwMode="auto">
          <a:xfrm>
            <a:off x="8994085" y="465355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7" name="Rectangle 116"/>
          <p:cNvSpPr/>
          <p:nvPr/>
        </p:nvSpPr>
        <p:spPr bwMode="auto">
          <a:xfrm>
            <a:off x="9570149" y="2781348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1902515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Keys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Sparse index approach #2</a:t>
            </a:r>
          </a:p>
          <a:p>
            <a:pPr lvl="1"/>
            <a:r>
              <a:rPr lang="en-US" dirty="0"/>
              <a:t>Index contains first </a:t>
            </a:r>
            <a:r>
              <a:rPr lang="en-US" i="1" dirty="0"/>
              <a:t>new</a:t>
            </a:r>
            <a:r>
              <a:rPr lang="en-US" dirty="0"/>
              <a:t> key from each block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55993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55993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255993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8688041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688041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688041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8255993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255993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8688041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688041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8255993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55993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255993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8" name="Rectangle 77"/>
          <p:cNvSpPr/>
          <p:nvPr/>
        </p:nvSpPr>
        <p:spPr bwMode="auto">
          <a:xfrm>
            <a:off x="8688041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688041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688041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8255993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255993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3" name="Rectangle 82"/>
          <p:cNvSpPr/>
          <p:nvPr/>
        </p:nvSpPr>
        <p:spPr bwMode="auto">
          <a:xfrm>
            <a:off x="8688041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688041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8255993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8255993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8194428" y="119717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8976073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</p:cNvCxnSpPr>
          <p:nvPr/>
        </p:nvCxnSpPr>
        <p:spPr bwMode="auto">
          <a:xfrm>
            <a:off x="8976073" y="2204862"/>
            <a:ext cx="576064" cy="4324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</p:cNvCxnSpPr>
          <p:nvPr/>
        </p:nvCxnSpPr>
        <p:spPr bwMode="auto">
          <a:xfrm>
            <a:off x="8976073" y="2492894"/>
            <a:ext cx="576064" cy="8645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49" idx="1"/>
          </p:cNvCxnSpPr>
          <p:nvPr/>
        </p:nvCxnSpPr>
        <p:spPr bwMode="auto">
          <a:xfrm>
            <a:off x="8976073" y="278092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74" idx="3"/>
            <a:endCxn id="51" idx="1"/>
          </p:cNvCxnSpPr>
          <p:nvPr/>
        </p:nvCxnSpPr>
        <p:spPr bwMode="auto">
          <a:xfrm>
            <a:off x="8976073" y="306895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Straight Arrow Connector 105"/>
          <p:cNvCxnSpPr>
            <a:stCxn id="78" idx="3"/>
            <a:endCxn id="56" idx="1"/>
          </p:cNvCxnSpPr>
          <p:nvPr/>
        </p:nvCxnSpPr>
        <p:spPr bwMode="auto">
          <a:xfrm>
            <a:off x="8976073" y="350180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Curved Connector 112"/>
          <p:cNvCxnSpPr/>
          <p:nvPr/>
        </p:nvCxnSpPr>
        <p:spPr bwMode="auto">
          <a:xfrm>
            <a:off x="8976073" y="378946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Curved Connector 113"/>
          <p:cNvCxnSpPr/>
          <p:nvPr/>
        </p:nvCxnSpPr>
        <p:spPr bwMode="auto">
          <a:xfrm>
            <a:off x="8976073" y="407749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Curved Connector 114"/>
          <p:cNvCxnSpPr/>
          <p:nvPr/>
        </p:nvCxnSpPr>
        <p:spPr bwMode="auto">
          <a:xfrm>
            <a:off x="8976073" y="4365524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Curved Connector 115"/>
          <p:cNvCxnSpPr/>
          <p:nvPr/>
        </p:nvCxnSpPr>
        <p:spPr bwMode="auto">
          <a:xfrm>
            <a:off x="8976073" y="465355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0767610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Keys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Sparse index approach #2</a:t>
            </a:r>
          </a:p>
          <a:p>
            <a:pPr lvl="1"/>
            <a:r>
              <a:rPr lang="en-US" dirty="0"/>
              <a:t>Can we exclude sequences of blocks with repeated keys?</a:t>
            </a:r>
          </a:p>
          <a:p>
            <a:pPr lvl="1"/>
            <a:r>
              <a:rPr lang="en-US" dirty="0"/>
              <a:t>Point only to </a:t>
            </a:r>
            <a:r>
              <a:rPr lang="en-US" i="1" dirty="0"/>
              <a:t>first</a:t>
            </a:r>
            <a:r>
              <a:rPr lang="en-US" dirty="0"/>
              <a:t> instance of each value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55993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55993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255993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8688041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688041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688041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8255993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255993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8688041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688041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8255993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8194428" y="119717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8976073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</p:cNvCxnSpPr>
          <p:nvPr/>
        </p:nvCxnSpPr>
        <p:spPr bwMode="auto">
          <a:xfrm>
            <a:off x="8976073" y="2204862"/>
            <a:ext cx="576064" cy="4324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</p:cNvCxnSpPr>
          <p:nvPr/>
        </p:nvCxnSpPr>
        <p:spPr bwMode="auto">
          <a:xfrm>
            <a:off x="8976073" y="2492894"/>
            <a:ext cx="576064" cy="8645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51" idx="1"/>
          </p:cNvCxnSpPr>
          <p:nvPr/>
        </p:nvCxnSpPr>
        <p:spPr bwMode="auto">
          <a:xfrm>
            <a:off x="8976073" y="2780926"/>
            <a:ext cx="558052" cy="200794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74" idx="3"/>
            <a:endCxn id="56" idx="1"/>
          </p:cNvCxnSpPr>
          <p:nvPr/>
        </p:nvCxnSpPr>
        <p:spPr bwMode="auto">
          <a:xfrm>
            <a:off x="8976073" y="3068958"/>
            <a:ext cx="558052" cy="244869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85469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br>
              <a:rPr lang="en-GB" dirty="0"/>
            </a:br>
            <a:r>
              <a:rPr lang="en-GB" dirty="0"/>
              <a:t>Access Structures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- </a:t>
            </a:r>
            <a:r>
              <a:rPr lang="en-GB" dirty="0" err="1"/>
              <a:t>nmg@ecs.soton.ac.uk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8909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Sparse Index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BBF245-86B8-C84F-8014-81CF815D6FF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74005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74005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74005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706053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706053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706053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74005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74005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706053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706053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74005" y="49415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74005" y="52296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74005" y="551765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706053" y="49419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706053" y="52295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706053" y="551760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74005" y="58056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74005" y="60937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706053" y="580563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706053" y="609366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94085" y="2204863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94085" y="2492895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94085" y="278092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94085" y="306895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94085" y="350180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94085" y="566161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94085" y="594965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94085" y="623768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8274005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9" name="Rectangle 288"/>
          <p:cNvSpPr/>
          <p:nvPr/>
        </p:nvSpPr>
        <p:spPr bwMode="auto">
          <a:xfrm>
            <a:off x="8274005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74005" y="494158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84185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84185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84185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52137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84185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84185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84185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52137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84185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84185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84185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52137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52137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84185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84185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84185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61143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94085" y="537358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94085" y="5085976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94085" y="436547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94085" y="465350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94085" y="4077442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94085" y="3789410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19059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717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2929187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Delete record 40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74005" y="335741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74005" y="364544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74005" y="393347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706053" y="335778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706053" y="364539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706053" y="393342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74005" y="42215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74005" y="45095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706053" y="42214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706053" y="450949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74005" y="494159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74005" y="522962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74005" y="55176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706053" y="494196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706053" y="522957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706053" y="551760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74005" y="580568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74005" y="60937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706053" y="58056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706053" y="609366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7230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94085" y="2204865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94085" y="2492897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94085" y="2780928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94085" y="3068960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94085" y="3501802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94085" y="566162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94085" y="594965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94085" y="623768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8274005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9" name="Rectangle 288"/>
          <p:cNvSpPr/>
          <p:nvPr/>
        </p:nvSpPr>
        <p:spPr bwMode="auto">
          <a:xfrm>
            <a:off x="8274005" y="33574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74005" y="4941590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32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127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33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84185" y="17732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84185" y="20612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84185" y="249331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52137" y="2790056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33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4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84185" y="279010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84185" y="321339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84185" y="3501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47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52137" y="422151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44852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84185" y="393347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84185" y="422151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84185" y="464485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59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52137" y="537363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52137" y="566167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84185" y="494159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84185" y="53736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84185" y="56616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32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339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47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55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61143" y="53736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94085" y="537358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94085" y="5085978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94085" y="436547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94085" y="4653508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94085" y="407744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94085" y="3789412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19059" y="1413198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7174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331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7217143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Delete record 40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74005" y="335741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74005" y="364544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74005" y="393347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706053" y="335778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706053" y="364539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706053" y="393342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74005" y="42215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74005" y="45095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706053" y="42214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706053" y="450949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74005" y="494159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74005" y="522962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74005" y="55176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706053" y="494196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706053" y="522957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706053" y="551760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74005" y="580568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74005" y="60937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706053" y="58056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706053" y="609366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7230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94085" y="2204865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94085" y="2492897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94085" y="2780928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94085" y="3068960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94085" y="3501802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94085" y="566162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94085" y="594965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94085" y="623768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8274005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9" name="Rectangle 288"/>
          <p:cNvSpPr/>
          <p:nvPr/>
        </p:nvSpPr>
        <p:spPr bwMode="auto">
          <a:xfrm>
            <a:off x="8274005" y="33574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74005" y="4941590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32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127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33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84185" y="17732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84185" y="20612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84185" y="249331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52137" y="2790056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33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4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84185" y="279010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84185" y="321339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84185" y="3501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47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52137" y="422151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44852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84185" y="393347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84185" y="422151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84185" y="464485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59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52137" y="537363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52137" y="566167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84185" y="494159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84185" y="53736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84185" y="56616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32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339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47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55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61143" y="53736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94085" y="537358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94085" y="5085978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94085" y="436547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94085" y="4653508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94085" y="407744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94085" y="3789412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19059" y="1413198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7174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9570149" y="2781350"/>
            <a:ext cx="158417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331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5759755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Delete record 30</a:t>
            </a:r>
          </a:p>
          <a:p>
            <a:pPr lvl="1"/>
            <a:r>
              <a:rPr lang="en-US" dirty="0"/>
              <a:t>Delete record 30 from data file and reorder block</a:t>
            </a:r>
          </a:p>
          <a:p>
            <a:pPr lvl="1"/>
            <a:r>
              <a:rPr lang="en-US" dirty="0"/>
              <a:t>Update entry in index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8255993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55993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55993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688041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688041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688041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55993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55993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688041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688041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55993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55993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55993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688041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688041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688041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55993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55993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688041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688041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55993" y="49415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55993" y="52296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55993" y="551765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688041" y="49419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688041" y="52295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688041" y="551760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55993" y="58056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55993" y="60937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688041" y="580563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688041" y="609366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76073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76073" y="2204863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76073" y="2492895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76073" y="278092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76073" y="306895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76073" y="350180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76073" y="566161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76073" y="594965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76073" y="623768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9" name="Rectangle 288"/>
          <p:cNvSpPr/>
          <p:nvPr/>
        </p:nvSpPr>
        <p:spPr bwMode="auto">
          <a:xfrm>
            <a:off x="8255993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55993" y="494158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76073" y="537358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76073" y="5085976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76073" y="436547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76073" y="465350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76073" y="4077442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76073" y="3789410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21980" y="119717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288" name="Rectangle 287"/>
          <p:cNvSpPr/>
          <p:nvPr/>
        </p:nvSpPr>
        <p:spPr bwMode="auto">
          <a:xfrm>
            <a:off x="8255993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5025858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Delete record 30</a:t>
            </a:r>
          </a:p>
          <a:p>
            <a:pPr lvl="1"/>
            <a:r>
              <a:rPr lang="en-US" dirty="0"/>
              <a:t>Delete record 30 from data file and reorder block</a:t>
            </a:r>
          </a:p>
          <a:p>
            <a:pPr lvl="1"/>
            <a:r>
              <a:rPr lang="en-US" dirty="0"/>
              <a:t>Update entry in index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8255993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55993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55993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688041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688041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688041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55993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55993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688041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688041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55993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55993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55993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688041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688041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688041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55993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55993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688041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688041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55993" y="49415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55993" y="52296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55993" y="551765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688041" y="49419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688041" y="52295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688041" y="551760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55993" y="58056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55993" y="60937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688041" y="580563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688041" y="609366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76073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76073" y="2204863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76073" y="2492895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76073" y="278092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76073" y="306895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76073" y="350180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76073" y="566161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76073" y="594965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76073" y="623768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9" name="Rectangle 288"/>
          <p:cNvSpPr/>
          <p:nvPr/>
        </p:nvSpPr>
        <p:spPr bwMode="auto">
          <a:xfrm>
            <a:off x="8255993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55993" y="494158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76073" y="537358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76073" y="5085976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76073" y="436547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76073" y="465350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76073" y="4077442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76073" y="3789410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21980" y="119717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9552137" y="2781348"/>
            <a:ext cx="158417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9552137" y="2493316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55993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88" name="Rectangle 287"/>
          <p:cNvSpPr/>
          <p:nvPr/>
        </p:nvSpPr>
        <p:spPr bwMode="auto">
          <a:xfrm>
            <a:off x="8255993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5006220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Delete records 30 and 40</a:t>
            </a:r>
          </a:p>
          <a:p>
            <a:pPr lvl="1"/>
            <a:r>
              <a:rPr lang="en-US" dirty="0"/>
              <a:t>Delete records from data file</a:t>
            </a:r>
          </a:p>
          <a:p>
            <a:pPr lvl="1"/>
            <a:r>
              <a:rPr lang="en-US" dirty="0"/>
              <a:t>Update index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680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94085" y="2204443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94085" y="2492475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94085" y="278050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94085" y="306853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94085" y="350138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9" name="Rectangle 288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94085" y="537316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94085" y="5085556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94085" y="436505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94085" y="465308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94085" y="4077022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94085" y="3788990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675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288" name="Rectangle 287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3885881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Delete records 30 and 40</a:t>
            </a:r>
          </a:p>
          <a:p>
            <a:pPr lvl="1"/>
            <a:r>
              <a:rPr lang="en-US" dirty="0"/>
              <a:t>Delete records from data file</a:t>
            </a:r>
          </a:p>
          <a:p>
            <a:pPr lvl="1"/>
            <a:r>
              <a:rPr lang="en-US" dirty="0"/>
              <a:t>Update index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680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94085" y="350138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9" name="Rectangle 288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94085" y="537316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94085" y="5085556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94085" y="436505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94085" y="465308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94085" y="4077022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94085" y="3788990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675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9570149" y="2492896"/>
            <a:ext cx="1584176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8274005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74005" y="23488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274005" y="26369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cxnSp>
        <p:nvCxnSpPr>
          <p:cNvPr id="88" name="Straight Arrow Connector 87"/>
          <p:cNvCxnSpPr>
            <a:stCxn id="247" idx="3"/>
            <a:endCxn id="298" idx="1"/>
          </p:cNvCxnSpPr>
          <p:nvPr/>
        </p:nvCxnSpPr>
        <p:spPr bwMode="auto">
          <a:xfrm>
            <a:off x="8994085" y="2204443"/>
            <a:ext cx="558052" cy="115252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248" idx="3"/>
            <a:endCxn id="303" idx="1"/>
          </p:cNvCxnSpPr>
          <p:nvPr/>
        </p:nvCxnSpPr>
        <p:spPr bwMode="auto">
          <a:xfrm>
            <a:off x="8994085" y="2492474"/>
            <a:ext cx="558052" cy="158459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cxnSpLocks/>
            <a:stCxn id="251" idx="3"/>
            <a:endCxn id="305" idx="1"/>
          </p:cNvCxnSpPr>
          <p:nvPr/>
        </p:nvCxnSpPr>
        <p:spPr bwMode="auto">
          <a:xfrm>
            <a:off x="8994085" y="2780506"/>
            <a:ext cx="558052" cy="200794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2" name="Rectangle 91"/>
          <p:cNvSpPr/>
          <p:nvPr/>
        </p:nvSpPr>
        <p:spPr bwMode="auto">
          <a:xfrm>
            <a:off x="8274005" y="2924944"/>
            <a:ext cx="72008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8" name="Rectangle 287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5733269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Dense Index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Delete record 30</a:t>
            </a:r>
          </a:p>
          <a:p>
            <a:pPr lvl="1"/>
            <a:r>
              <a:rPr lang="en-US" dirty="0"/>
              <a:t>Delete record from data file</a:t>
            </a:r>
          </a:p>
          <a:p>
            <a:pPr lvl="1"/>
            <a:r>
              <a:rPr lang="en-US" dirty="0"/>
              <a:t>Remove entry from index and update index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55" name="Rectangle 154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56" name="Rectangle 155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157" name="Rectangle 156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58" name="Rectangle 157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1" name="Rectangle 160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62" name="Rectangle 161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163" name="Rectangle 162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4" name="Rectangle 163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5" name="Rectangle 164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166" name="Rectangle 165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167" name="Rectangle 166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168" name="Rectangle 167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9" name="Rectangle 168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0" name="Rectangle 169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1" name="Rectangle 170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172" name="Rectangle 171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73" name="Rectangle 172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4" name="Rectangle 173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5" name="Rectangle 174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176" name="Rectangle 175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77" name="Rectangle 176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78" name="Rectangle 177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9" name="Rectangle 178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0" name="Rectangle 179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1" name="Rectangle 180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82" name="Rectangle 181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83" name="Rectangle 182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4" name="Rectangle 183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85" name="Straight Arrow Connector 184"/>
          <p:cNvCxnSpPr>
            <a:stCxn id="158" idx="3"/>
            <a:endCxn id="252" idx="1"/>
          </p:cNvCxnSpPr>
          <p:nvPr/>
        </p:nvCxnSpPr>
        <p:spPr bwMode="auto">
          <a:xfrm flipV="1">
            <a:off x="8994085" y="191680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6" name="Straight Arrow Connector 185"/>
          <p:cNvCxnSpPr>
            <a:stCxn id="159" idx="3"/>
            <a:endCxn id="253" idx="1"/>
          </p:cNvCxnSpPr>
          <p:nvPr/>
        </p:nvCxnSpPr>
        <p:spPr bwMode="auto">
          <a:xfrm>
            <a:off x="8994085" y="2204443"/>
            <a:ext cx="558052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7" name="Straight Arrow Connector 186"/>
          <p:cNvCxnSpPr>
            <a:stCxn id="160" idx="3"/>
            <a:endCxn id="254" idx="1"/>
          </p:cNvCxnSpPr>
          <p:nvPr/>
        </p:nvCxnSpPr>
        <p:spPr bwMode="auto">
          <a:xfrm>
            <a:off x="8994085" y="2492475"/>
            <a:ext cx="558052" cy="144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8" name="Straight Arrow Connector 187"/>
          <p:cNvCxnSpPr>
            <a:stCxn id="163" idx="3"/>
            <a:endCxn id="258" idx="1"/>
          </p:cNvCxnSpPr>
          <p:nvPr/>
        </p:nvCxnSpPr>
        <p:spPr bwMode="auto">
          <a:xfrm>
            <a:off x="8994085" y="2780507"/>
            <a:ext cx="558052" cy="153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9" name="Straight Arrow Connector 188"/>
          <p:cNvCxnSpPr>
            <a:stCxn id="164" idx="3"/>
            <a:endCxn id="259" idx="1"/>
          </p:cNvCxnSpPr>
          <p:nvPr/>
        </p:nvCxnSpPr>
        <p:spPr bwMode="auto">
          <a:xfrm>
            <a:off x="8994085" y="3068539"/>
            <a:ext cx="558052" cy="2884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0" name="Straight Arrow Connector 189"/>
          <p:cNvCxnSpPr>
            <a:stCxn id="168" idx="3"/>
            <a:endCxn id="260" idx="1"/>
          </p:cNvCxnSpPr>
          <p:nvPr/>
        </p:nvCxnSpPr>
        <p:spPr bwMode="auto">
          <a:xfrm>
            <a:off x="8994085" y="3501381"/>
            <a:ext cx="558052" cy="1436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1" name="Straight Arrow Connector 190"/>
          <p:cNvCxnSpPr>
            <a:stCxn id="169" idx="3"/>
            <a:endCxn id="264" idx="1"/>
          </p:cNvCxnSpPr>
          <p:nvPr/>
        </p:nvCxnSpPr>
        <p:spPr bwMode="auto">
          <a:xfrm>
            <a:off x="8994085" y="3788990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2" name="Straight Arrow Connector 191"/>
          <p:cNvCxnSpPr>
            <a:stCxn id="170" idx="3"/>
            <a:endCxn id="265" idx="1"/>
          </p:cNvCxnSpPr>
          <p:nvPr/>
        </p:nvCxnSpPr>
        <p:spPr bwMode="auto">
          <a:xfrm>
            <a:off x="8994085" y="4077022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3" name="Straight Arrow Connector 192"/>
          <p:cNvCxnSpPr>
            <a:stCxn id="173" idx="3"/>
            <a:endCxn id="266" idx="1"/>
          </p:cNvCxnSpPr>
          <p:nvPr/>
        </p:nvCxnSpPr>
        <p:spPr bwMode="auto">
          <a:xfrm>
            <a:off x="8994085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4" name="Straight Arrow Connector 193"/>
          <p:cNvCxnSpPr>
            <a:stCxn id="174" idx="3"/>
            <a:endCxn id="270" idx="1"/>
          </p:cNvCxnSpPr>
          <p:nvPr/>
        </p:nvCxnSpPr>
        <p:spPr bwMode="auto">
          <a:xfrm>
            <a:off x="8994085" y="465308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5" name="Straight Arrow Connector 194"/>
          <p:cNvCxnSpPr>
            <a:stCxn id="178" idx="3"/>
            <a:endCxn id="271" idx="1"/>
          </p:cNvCxnSpPr>
          <p:nvPr/>
        </p:nvCxnSpPr>
        <p:spPr bwMode="auto">
          <a:xfrm>
            <a:off x="8994085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6" name="Straight Arrow Connector 195"/>
          <p:cNvCxnSpPr>
            <a:stCxn id="179" idx="3"/>
            <a:endCxn id="272" idx="1"/>
          </p:cNvCxnSpPr>
          <p:nvPr/>
        </p:nvCxnSpPr>
        <p:spPr bwMode="auto">
          <a:xfrm>
            <a:off x="8994085" y="537316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7" name="Curved Connector 196"/>
          <p:cNvCxnSpPr>
            <a:stCxn id="180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9" name="Curved Connector 198"/>
          <p:cNvCxnSpPr>
            <a:stCxn id="183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1" name="Curved Connector 200"/>
          <p:cNvCxnSpPr>
            <a:stCxn id="184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6" name="Rectangle 245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53" name="Rectangle 252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6" name="Rectangle 255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59" name="Rectangle 258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4" name="Rectangle 263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67" name="Rectangle 266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0" name="Rectangle 269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72" name="Rectangle 271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273" name="Rectangle 272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4" name="Rectangle 273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5" name="Rectangle 274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6" name="Rectangle 275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8" name="Rectangle 277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9" name="Rectangle 278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0" name="Rectangle 279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1" name="Rectangle 280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42897" y="1196752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277" name="Rectangle 276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4593309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Dense Index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Delete record 30</a:t>
            </a:r>
          </a:p>
          <a:p>
            <a:pPr lvl="1"/>
            <a:r>
              <a:rPr lang="en-US" dirty="0"/>
              <a:t>Delete record from data file</a:t>
            </a:r>
          </a:p>
          <a:p>
            <a:pPr lvl="1"/>
            <a:r>
              <a:rPr lang="en-US" dirty="0"/>
              <a:t>Remove entry from index and update index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55" name="Rectangle 154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56" name="Rectangle 155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157" name="Rectangle 156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58" name="Rectangle 157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1" name="Rectangle 160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62" name="Rectangle 161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163" name="Rectangle 162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4" name="Rectangle 163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5" name="Rectangle 164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166" name="Rectangle 165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167" name="Rectangle 166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168" name="Rectangle 167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9" name="Rectangle 168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0" name="Rectangle 169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1" name="Rectangle 170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172" name="Rectangle 171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73" name="Rectangle 172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4" name="Rectangle 173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5" name="Rectangle 174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176" name="Rectangle 175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77" name="Rectangle 176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78" name="Rectangle 177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9" name="Rectangle 178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0" name="Rectangle 179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1" name="Rectangle 180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82" name="Rectangle 181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83" name="Rectangle 182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4" name="Rectangle 183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85" name="Straight Arrow Connector 184"/>
          <p:cNvCxnSpPr>
            <a:stCxn id="158" idx="3"/>
            <a:endCxn id="252" idx="1"/>
          </p:cNvCxnSpPr>
          <p:nvPr/>
        </p:nvCxnSpPr>
        <p:spPr bwMode="auto">
          <a:xfrm flipV="1">
            <a:off x="8994085" y="191680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6" name="Straight Arrow Connector 185"/>
          <p:cNvCxnSpPr>
            <a:stCxn id="159" idx="3"/>
            <a:endCxn id="253" idx="1"/>
          </p:cNvCxnSpPr>
          <p:nvPr/>
        </p:nvCxnSpPr>
        <p:spPr bwMode="auto">
          <a:xfrm>
            <a:off x="8994085" y="2204443"/>
            <a:ext cx="558052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7" name="Straight Arrow Connector 186"/>
          <p:cNvCxnSpPr>
            <a:stCxn id="160" idx="3"/>
            <a:endCxn id="254" idx="1"/>
          </p:cNvCxnSpPr>
          <p:nvPr/>
        </p:nvCxnSpPr>
        <p:spPr bwMode="auto">
          <a:xfrm>
            <a:off x="8994085" y="2492475"/>
            <a:ext cx="558052" cy="144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0" name="Straight Arrow Connector 189"/>
          <p:cNvCxnSpPr>
            <a:stCxn id="168" idx="3"/>
            <a:endCxn id="260" idx="1"/>
          </p:cNvCxnSpPr>
          <p:nvPr/>
        </p:nvCxnSpPr>
        <p:spPr bwMode="auto">
          <a:xfrm>
            <a:off x="8994085" y="3501381"/>
            <a:ext cx="558052" cy="1436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1" name="Straight Arrow Connector 190"/>
          <p:cNvCxnSpPr>
            <a:stCxn id="169" idx="3"/>
            <a:endCxn id="264" idx="1"/>
          </p:cNvCxnSpPr>
          <p:nvPr/>
        </p:nvCxnSpPr>
        <p:spPr bwMode="auto">
          <a:xfrm>
            <a:off x="8994085" y="3788990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2" name="Straight Arrow Connector 191"/>
          <p:cNvCxnSpPr>
            <a:stCxn id="170" idx="3"/>
            <a:endCxn id="265" idx="1"/>
          </p:cNvCxnSpPr>
          <p:nvPr/>
        </p:nvCxnSpPr>
        <p:spPr bwMode="auto">
          <a:xfrm>
            <a:off x="8994085" y="4077022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3" name="Straight Arrow Connector 192"/>
          <p:cNvCxnSpPr>
            <a:stCxn id="173" idx="3"/>
            <a:endCxn id="266" idx="1"/>
          </p:cNvCxnSpPr>
          <p:nvPr/>
        </p:nvCxnSpPr>
        <p:spPr bwMode="auto">
          <a:xfrm>
            <a:off x="8994085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4" name="Straight Arrow Connector 193"/>
          <p:cNvCxnSpPr>
            <a:stCxn id="174" idx="3"/>
            <a:endCxn id="270" idx="1"/>
          </p:cNvCxnSpPr>
          <p:nvPr/>
        </p:nvCxnSpPr>
        <p:spPr bwMode="auto">
          <a:xfrm>
            <a:off x="8994085" y="465308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5" name="Straight Arrow Connector 194"/>
          <p:cNvCxnSpPr>
            <a:stCxn id="178" idx="3"/>
            <a:endCxn id="271" idx="1"/>
          </p:cNvCxnSpPr>
          <p:nvPr/>
        </p:nvCxnSpPr>
        <p:spPr bwMode="auto">
          <a:xfrm>
            <a:off x="8994085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6" name="Straight Arrow Connector 195"/>
          <p:cNvCxnSpPr>
            <a:stCxn id="179" idx="3"/>
            <a:endCxn id="272" idx="1"/>
          </p:cNvCxnSpPr>
          <p:nvPr/>
        </p:nvCxnSpPr>
        <p:spPr bwMode="auto">
          <a:xfrm>
            <a:off x="8994085" y="537316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7" name="Curved Connector 196"/>
          <p:cNvCxnSpPr>
            <a:stCxn id="180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9" name="Curved Connector 198"/>
          <p:cNvCxnSpPr>
            <a:stCxn id="183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1" name="Curved Connector 200"/>
          <p:cNvCxnSpPr>
            <a:stCxn id="184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6" name="Rectangle 245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53" name="Rectangle 252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6" name="Rectangle 255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59" name="Rectangle 258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4" name="Rectangle 263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67" name="Rectangle 266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0" name="Rectangle 269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72" name="Rectangle 271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273" name="Rectangle 272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4" name="Rectangle 273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5" name="Rectangle 274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6" name="Rectangle 275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8" name="Rectangle 277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9" name="Rectangle 278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0" name="Rectangle 279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1" name="Rectangle 280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42897" y="1196752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9570149" y="2780928"/>
            <a:ext cx="158417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9570149" y="2492896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77" name="Rectangle 276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8274005" y="23488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274005" y="26369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88" name="Rectangle 87"/>
          <p:cNvSpPr/>
          <p:nvPr/>
        </p:nvSpPr>
        <p:spPr bwMode="auto">
          <a:xfrm>
            <a:off x="8274005" y="2924944"/>
            <a:ext cx="72008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89" name="Straight Arrow Connector 88"/>
          <p:cNvCxnSpPr>
            <a:stCxn id="160" idx="3"/>
            <a:endCxn id="85" idx="1"/>
          </p:cNvCxnSpPr>
          <p:nvPr/>
        </p:nvCxnSpPr>
        <p:spPr bwMode="auto">
          <a:xfrm>
            <a:off x="8994085" y="2492475"/>
            <a:ext cx="576064" cy="14446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163" idx="3"/>
            <a:endCxn id="259" idx="1"/>
          </p:cNvCxnSpPr>
          <p:nvPr/>
        </p:nvCxnSpPr>
        <p:spPr bwMode="auto">
          <a:xfrm>
            <a:off x="8994085" y="2780507"/>
            <a:ext cx="558052" cy="57646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8458448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ectangle 94"/>
          <p:cNvSpPr/>
          <p:nvPr/>
        </p:nvSpPr>
        <p:spPr bwMode="auto">
          <a:xfrm>
            <a:off x="9552137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6" name="Rectangle 95"/>
          <p:cNvSpPr/>
          <p:nvPr/>
        </p:nvSpPr>
        <p:spPr bwMode="auto">
          <a:xfrm>
            <a:off x="9552137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552137" y="249289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9552137" y="278092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552137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552137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9552137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552137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552137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9552137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into Sparse Index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3C2F9E-02D5-7A4A-9966-EC4DE957CB5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3" name="Rectangle 242"/>
          <p:cNvSpPr/>
          <p:nvPr/>
        </p:nvSpPr>
        <p:spPr bwMode="auto">
          <a:xfrm>
            <a:off x="8255993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55993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55993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688041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688041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688041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55993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55993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688041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688041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76073" y="1916808"/>
            <a:ext cx="576064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76073" y="2204443"/>
            <a:ext cx="576064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76073" y="2492475"/>
            <a:ext cx="576064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76073" y="2780506"/>
            <a:ext cx="576064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76073" y="3068538"/>
            <a:ext cx="576064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8255993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5" name="Rectangle 314"/>
          <p:cNvSpPr/>
          <p:nvPr/>
        </p:nvSpPr>
        <p:spPr bwMode="auto">
          <a:xfrm>
            <a:off x="9543131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43131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43131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43131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43131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01047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21980" y="119675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1758026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Index basics</a:t>
            </a:r>
          </a:p>
          <a:p>
            <a:pPr lvl="1"/>
            <a:r>
              <a:rPr lang="en-US" dirty="0"/>
              <a:t>Sequential files</a:t>
            </a:r>
          </a:p>
          <a:p>
            <a:pPr lvl="1"/>
            <a:r>
              <a:rPr lang="en-US" dirty="0"/>
              <a:t>Dense indexes</a:t>
            </a:r>
          </a:p>
          <a:p>
            <a:pPr lvl="1"/>
            <a:r>
              <a:rPr lang="en-US" dirty="0"/>
              <a:t>Sparse indexes</a:t>
            </a:r>
          </a:p>
          <a:p>
            <a:pPr lvl="1"/>
            <a:r>
              <a:rPr lang="en-US" dirty="0"/>
              <a:t>Multi-level indexes</a:t>
            </a:r>
          </a:p>
          <a:p>
            <a:pPr lvl="1"/>
            <a:r>
              <a:rPr lang="en-US" dirty="0"/>
              <a:t>Secondary indexes</a:t>
            </a:r>
          </a:p>
          <a:p>
            <a:pPr lvl="1"/>
            <a:r>
              <a:rPr lang="en-US" dirty="0"/>
              <a:t>Indirection</a:t>
            </a:r>
          </a:p>
          <a:p>
            <a:r>
              <a:rPr lang="en-US" dirty="0" err="1"/>
              <a:t>B+trees</a:t>
            </a:r>
            <a:endParaRPr lang="en-US" dirty="0"/>
          </a:p>
          <a:p>
            <a:r>
              <a:rPr lang="en-US" dirty="0"/>
              <a:t>Hash tables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7516C4-9626-F940-AEA9-604648F794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2596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Rectangle 307"/>
          <p:cNvSpPr/>
          <p:nvPr/>
        </p:nvSpPr>
        <p:spPr bwMode="auto">
          <a:xfrm>
            <a:off x="9552137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9552137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9552137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552137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552137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4" name="Rectangle 293"/>
          <p:cNvSpPr/>
          <p:nvPr/>
        </p:nvSpPr>
        <p:spPr bwMode="auto">
          <a:xfrm>
            <a:off x="9552137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552137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into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Insert record 34</a:t>
            </a:r>
          </a:p>
          <a:p>
            <a:pPr lvl="1"/>
            <a:r>
              <a:rPr lang="en-US" dirty="0"/>
              <a:t>Easy! We have free space in the right block of the data file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8255993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55993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55993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688041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688041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688041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55993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55993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688041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688041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76073" y="1916808"/>
            <a:ext cx="576064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76073" y="2204443"/>
            <a:ext cx="576064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76073" y="2492475"/>
            <a:ext cx="576064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76073" y="2780506"/>
            <a:ext cx="576064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76073" y="3068538"/>
            <a:ext cx="576064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8255993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6" name="Rectangle 295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552137" y="2780928"/>
            <a:ext cx="1566164" cy="279276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7" name="Rectangle 306"/>
          <p:cNvSpPr/>
          <p:nvPr/>
        </p:nvSpPr>
        <p:spPr bwMode="auto">
          <a:xfrm>
            <a:off x="9552137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5" name="Rectangle 314"/>
          <p:cNvSpPr/>
          <p:nvPr/>
        </p:nvSpPr>
        <p:spPr bwMode="auto">
          <a:xfrm>
            <a:off x="9543131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43131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43131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43131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01047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21980" y="119675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9552137" y="2780928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34</a:t>
            </a:r>
          </a:p>
        </p:txBody>
      </p:sp>
      <p:sp>
        <p:nvSpPr>
          <p:cNvPr id="316" name="Rectangle 315"/>
          <p:cNvSpPr/>
          <p:nvPr/>
        </p:nvSpPr>
        <p:spPr bwMode="auto">
          <a:xfrm>
            <a:off x="9543131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0651747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 bwMode="auto">
          <a:xfrm>
            <a:off x="9570149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9570149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570149" y="249289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9570149" y="278092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570149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570149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9570149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570149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570149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9570149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into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Insert record 15</a:t>
            </a:r>
          </a:p>
          <a:p>
            <a:pPr lvl="1"/>
            <a:r>
              <a:rPr lang="en-US" dirty="0"/>
              <a:t>Add to data file and immediately </a:t>
            </a:r>
            <a:r>
              <a:rPr lang="en-US" dirty="0" err="1"/>
              <a:t>reorganise</a:t>
            </a:r>
            <a:endParaRPr lang="en-US" dirty="0"/>
          </a:p>
          <a:p>
            <a:pPr lvl="1"/>
            <a:r>
              <a:rPr lang="en-US" dirty="0"/>
              <a:t>Update index</a:t>
            </a:r>
          </a:p>
          <a:p>
            <a:pPr marL="3600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6808"/>
            <a:ext cx="576064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94085" y="2204443"/>
            <a:ext cx="576064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94085" y="2492475"/>
            <a:ext cx="576064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94085" y="2780506"/>
            <a:ext cx="576064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94085" y="3068538"/>
            <a:ext cx="576064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1" name="Rectangle 290"/>
          <p:cNvSpPr/>
          <p:nvPr/>
        </p:nvSpPr>
        <p:spPr bwMode="auto">
          <a:xfrm>
            <a:off x="9570149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70149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70149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70149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70149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303" name="Rectangle 302"/>
          <p:cNvSpPr/>
          <p:nvPr/>
        </p:nvSpPr>
        <p:spPr bwMode="auto">
          <a:xfrm>
            <a:off x="9570149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70149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9" name="Rectangle 308"/>
          <p:cNvSpPr/>
          <p:nvPr/>
        </p:nvSpPr>
        <p:spPr bwMode="auto">
          <a:xfrm>
            <a:off x="9570149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675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288" name="Rectangle 287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4884065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 bwMode="auto">
          <a:xfrm>
            <a:off x="9570149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9570149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570149" y="249289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9570149" y="278092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570149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570149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9570149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570149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570149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9570149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into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Insert record 15</a:t>
            </a:r>
          </a:p>
          <a:p>
            <a:pPr lvl="1"/>
            <a:r>
              <a:rPr lang="en-US" dirty="0"/>
              <a:t>Add to data file and immediately </a:t>
            </a:r>
            <a:r>
              <a:rPr lang="en-US" dirty="0" err="1"/>
              <a:t>reorganise</a:t>
            </a:r>
            <a:endParaRPr lang="en-US" dirty="0"/>
          </a:p>
          <a:p>
            <a:pPr lvl="1"/>
            <a:r>
              <a:rPr lang="en-US" dirty="0"/>
              <a:t>Update index</a:t>
            </a:r>
          </a:p>
          <a:p>
            <a:pPr lvl="1"/>
            <a:endParaRPr lang="en-US" dirty="0"/>
          </a:p>
          <a:p>
            <a:r>
              <a:rPr lang="en-US" dirty="0"/>
              <a:t>Alternatively:</a:t>
            </a:r>
          </a:p>
          <a:p>
            <a:pPr lvl="1"/>
            <a:r>
              <a:rPr lang="en-US" dirty="0"/>
              <a:t>Insert new block (chained file)</a:t>
            </a:r>
          </a:p>
          <a:p>
            <a:pPr lvl="1"/>
            <a:r>
              <a:rPr lang="en-US" dirty="0"/>
              <a:t>Update index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6808"/>
            <a:ext cx="576064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94085" y="2204443"/>
            <a:ext cx="576064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94085" y="2492475"/>
            <a:ext cx="576064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94085" y="2780506"/>
            <a:ext cx="576064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94085" y="3068538"/>
            <a:ext cx="576064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1" name="Rectangle 290"/>
          <p:cNvSpPr/>
          <p:nvPr/>
        </p:nvSpPr>
        <p:spPr bwMode="auto">
          <a:xfrm>
            <a:off x="9570149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70149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70149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70149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70149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303" name="Rectangle 302"/>
          <p:cNvSpPr/>
          <p:nvPr/>
        </p:nvSpPr>
        <p:spPr bwMode="auto">
          <a:xfrm>
            <a:off x="9570149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70149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9" name="Rectangle 308"/>
          <p:cNvSpPr/>
          <p:nvPr/>
        </p:nvSpPr>
        <p:spPr bwMode="auto">
          <a:xfrm>
            <a:off x="9570149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675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9570149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9570149" y="2780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9" name="Rectangle 48"/>
          <p:cNvSpPr/>
          <p:nvPr/>
        </p:nvSpPr>
        <p:spPr bwMode="auto">
          <a:xfrm>
            <a:off x="9570149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8274005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88" name="Rectangle 287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3075990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/>
          <p:cNvSpPr/>
          <p:nvPr/>
        </p:nvSpPr>
        <p:spPr bwMode="auto">
          <a:xfrm>
            <a:off x="7841709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841709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7841709" y="249289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7841709" y="278092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7841709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7841709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7841709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7841709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7841709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7841709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into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Insert record 25</a:t>
            </a:r>
          </a:p>
          <a:p>
            <a:pPr lvl="1"/>
            <a:r>
              <a:rPr lang="en-US" dirty="0"/>
              <a:t>Block is full, so add to </a:t>
            </a:r>
            <a:br>
              <a:rPr lang="en-US" dirty="0"/>
            </a:br>
            <a:r>
              <a:rPr lang="en-US" dirty="0"/>
              <a:t>overflow block</a:t>
            </a:r>
          </a:p>
          <a:p>
            <a:pPr lvl="1"/>
            <a:r>
              <a:rPr lang="en-US" dirty="0" err="1"/>
              <a:t>Reorganise</a:t>
            </a:r>
            <a:r>
              <a:rPr lang="en-US" dirty="0"/>
              <a:t> later...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6554571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6554571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6554571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6986619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6986619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6986619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6554571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6554571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6986619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6986619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7274651" y="1916808"/>
            <a:ext cx="567058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7274651" y="2204443"/>
            <a:ext cx="567058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7274651" y="2492475"/>
            <a:ext cx="567058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7274651" y="2780506"/>
            <a:ext cx="567058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7274651" y="3068538"/>
            <a:ext cx="567058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6554571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7841709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7841709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7841709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7841709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7841709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303" name="Rectangle 302"/>
          <p:cNvSpPr/>
          <p:nvPr/>
        </p:nvSpPr>
        <p:spPr bwMode="auto">
          <a:xfrm>
            <a:off x="7841709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7841709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9" name="Rectangle 308"/>
          <p:cNvSpPr/>
          <p:nvPr/>
        </p:nvSpPr>
        <p:spPr bwMode="auto">
          <a:xfrm>
            <a:off x="7841709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5" name="Rectangle 314"/>
          <p:cNvSpPr/>
          <p:nvPr/>
        </p:nvSpPr>
        <p:spPr bwMode="auto">
          <a:xfrm>
            <a:off x="783270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783270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783270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783270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783270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8099625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6235515" y="1412776"/>
            <a:ext cx="1455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 index</a:t>
            </a:r>
          </a:p>
        </p:txBody>
      </p:sp>
    </p:spTree>
    <p:extLst>
      <p:ext uri="{BB962C8B-B14F-4D97-AF65-F5344CB8AC3E}">
        <p14:creationId xmlns:p14="http://schemas.microsoft.com/office/powerpoint/2010/main" val="34108009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/>
          <p:nvPr/>
        </p:nvSpPr>
        <p:spPr bwMode="auto">
          <a:xfrm>
            <a:off x="9425885" y="206084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9425885" y="278092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425885" y="350100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425885" y="422108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425885" y="494116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7841709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841709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7841709" y="249289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7841709" y="278092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7841709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7841709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7841709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7841709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7841709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7841709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into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Insert record 25</a:t>
            </a:r>
          </a:p>
          <a:p>
            <a:pPr lvl="1"/>
            <a:r>
              <a:rPr lang="en-US" dirty="0"/>
              <a:t>Block is full, so add to </a:t>
            </a:r>
            <a:br>
              <a:rPr lang="en-US" dirty="0"/>
            </a:br>
            <a:r>
              <a:rPr lang="en-US" dirty="0"/>
              <a:t>overflow block</a:t>
            </a:r>
          </a:p>
          <a:p>
            <a:pPr lvl="1"/>
            <a:r>
              <a:rPr lang="en-US" dirty="0" err="1"/>
              <a:t>Reorganise</a:t>
            </a:r>
            <a:r>
              <a:rPr lang="en-US" dirty="0"/>
              <a:t> later...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6554571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6554571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6554571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6986619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6986619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6986619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6554571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6554571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6986619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6986619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7274651" y="1916808"/>
            <a:ext cx="567058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7274651" y="2204443"/>
            <a:ext cx="567058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7274651" y="2492475"/>
            <a:ext cx="567058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7274651" y="2780506"/>
            <a:ext cx="567058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7274651" y="3068538"/>
            <a:ext cx="567058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6554571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7841709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7841709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7841709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7841709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7841709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303" name="Rectangle 302"/>
          <p:cNvSpPr/>
          <p:nvPr/>
        </p:nvSpPr>
        <p:spPr bwMode="auto">
          <a:xfrm>
            <a:off x="7841709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7841709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9" name="Rectangle 308"/>
          <p:cNvSpPr/>
          <p:nvPr/>
        </p:nvSpPr>
        <p:spPr bwMode="auto">
          <a:xfrm>
            <a:off x="7841709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5" name="Rectangle 314"/>
          <p:cNvSpPr/>
          <p:nvPr/>
        </p:nvSpPr>
        <p:spPr bwMode="auto">
          <a:xfrm>
            <a:off x="783270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783270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783270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783270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783270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8099625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6235515" y="1412776"/>
            <a:ext cx="1455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 index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10001949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10001949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10001949" y="17728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99929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9946165" y="1412776"/>
            <a:ext cx="17459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overflow blocks</a:t>
            </a:r>
          </a:p>
        </p:txBody>
      </p:sp>
      <p:cxnSp>
        <p:nvCxnSpPr>
          <p:cNvPr id="57" name="Straight Arrow Connector 56"/>
          <p:cNvCxnSpPr>
            <a:stCxn id="49" idx="3"/>
            <a:endCxn id="47" idx="1"/>
          </p:cNvCxnSpPr>
          <p:nvPr/>
        </p:nvCxnSpPr>
        <p:spPr bwMode="auto">
          <a:xfrm flipV="1">
            <a:off x="9569901" y="1916832"/>
            <a:ext cx="432048" cy="2880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5089742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Indexes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Unlike a primary index, does not determine placement of records in data file</a:t>
            </a:r>
          </a:p>
          <a:p>
            <a:r>
              <a:rPr lang="en-US" dirty="0"/>
              <a:t>Location (order) of records may have been decided by a primary index on another field</a:t>
            </a:r>
          </a:p>
          <a:p>
            <a:r>
              <a:rPr lang="en-US" dirty="0"/>
              <a:t>Secondary indexes are always dense</a:t>
            </a:r>
          </a:p>
          <a:p>
            <a:r>
              <a:rPr lang="en-US" dirty="0"/>
              <a:t>Pointers are record pointers, not block pointers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</p:spTree>
    <p:extLst>
      <p:ext uri="{BB962C8B-B14F-4D97-AF65-F5344CB8AC3E}">
        <p14:creationId xmlns:p14="http://schemas.microsoft.com/office/powerpoint/2010/main" val="438879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Indexes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Unlike a primary index, does not determine placement of records in data file</a:t>
            </a:r>
          </a:p>
          <a:p>
            <a:r>
              <a:rPr lang="en-US" dirty="0"/>
              <a:t>Location (order) of records may have been decided by a primary index on another field</a:t>
            </a:r>
          </a:p>
          <a:p>
            <a:r>
              <a:rPr lang="en-US" dirty="0"/>
              <a:t>Secondary indexes are always dense</a:t>
            </a:r>
          </a:p>
          <a:p>
            <a:r>
              <a:rPr lang="en-US" dirty="0"/>
              <a:t>Pointers are record pointers, not block pointers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1" name="Rectangle 90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9" idx="1"/>
          </p:cNvCxnSpPr>
          <p:nvPr/>
        </p:nvCxnSpPr>
        <p:spPr bwMode="auto">
          <a:xfrm>
            <a:off x="8994085" y="1916833"/>
            <a:ext cx="558052" cy="72005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37" idx="1"/>
          </p:cNvCxnSpPr>
          <p:nvPr/>
        </p:nvCxnSpPr>
        <p:spPr bwMode="auto">
          <a:xfrm flipV="1">
            <a:off x="8994085" y="1916808"/>
            <a:ext cx="558052" cy="2876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7" idx="1"/>
          </p:cNvCxnSpPr>
          <p:nvPr/>
        </p:nvCxnSpPr>
        <p:spPr bwMode="auto">
          <a:xfrm>
            <a:off x="8994085" y="2492474"/>
            <a:ext cx="558052" cy="33127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38" idx="1"/>
          </p:cNvCxnSpPr>
          <p:nvPr/>
        </p:nvCxnSpPr>
        <p:spPr bwMode="auto">
          <a:xfrm flipV="1">
            <a:off x="8994085" y="2204840"/>
            <a:ext cx="558052" cy="57566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45" idx="1"/>
          </p:cNvCxnSpPr>
          <p:nvPr/>
        </p:nvCxnSpPr>
        <p:spPr bwMode="auto">
          <a:xfrm>
            <a:off x="8994085" y="3068539"/>
            <a:ext cx="558052" cy="57646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49" idx="1"/>
          </p:cNvCxnSpPr>
          <p:nvPr/>
        </p:nvCxnSpPr>
        <p:spPr bwMode="auto">
          <a:xfrm>
            <a:off x="8994085" y="3501380"/>
            <a:ext cx="558052" cy="5756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44" idx="1"/>
          </p:cNvCxnSpPr>
          <p:nvPr/>
        </p:nvCxnSpPr>
        <p:spPr bwMode="auto">
          <a:xfrm flipV="1">
            <a:off x="8994085" y="3356968"/>
            <a:ext cx="558052" cy="43202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3" idx="1"/>
          </p:cNvCxnSpPr>
          <p:nvPr/>
        </p:nvCxnSpPr>
        <p:spPr bwMode="auto">
          <a:xfrm flipV="1">
            <a:off x="8994085" y="2933676"/>
            <a:ext cx="558052" cy="11433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1" idx="1"/>
          </p:cNvCxnSpPr>
          <p:nvPr/>
        </p:nvCxnSpPr>
        <p:spPr bwMode="auto">
          <a:xfrm>
            <a:off x="8994085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50" idx="1"/>
          </p:cNvCxnSpPr>
          <p:nvPr/>
        </p:nvCxnSpPr>
        <p:spPr bwMode="auto">
          <a:xfrm flipV="1">
            <a:off x="8994085" y="436510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56" idx="1"/>
          </p:cNvCxnSpPr>
          <p:nvPr/>
        </p:nvCxnSpPr>
        <p:spPr bwMode="auto">
          <a:xfrm>
            <a:off x="8994085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5" idx="1"/>
          </p:cNvCxnSpPr>
          <p:nvPr/>
        </p:nvCxnSpPr>
        <p:spPr bwMode="auto">
          <a:xfrm flipV="1">
            <a:off x="8994085" y="508518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8196240" y="1196752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24094603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Indexes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Sparse secondary indexes make no sense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7" idx="1"/>
          </p:cNvCxnSpPr>
          <p:nvPr/>
        </p:nvCxnSpPr>
        <p:spPr bwMode="auto">
          <a:xfrm flipV="1">
            <a:off x="8994085" y="191680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39" idx="1"/>
          </p:cNvCxnSpPr>
          <p:nvPr/>
        </p:nvCxnSpPr>
        <p:spPr bwMode="auto">
          <a:xfrm>
            <a:off x="8994085" y="2204443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44" idx="1"/>
          </p:cNvCxnSpPr>
          <p:nvPr/>
        </p:nvCxnSpPr>
        <p:spPr bwMode="auto">
          <a:xfrm>
            <a:off x="8994085" y="2492475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49" idx="1"/>
          </p:cNvCxnSpPr>
          <p:nvPr/>
        </p:nvCxnSpPr>
        <p:spPr bwMode="auto">
          <a:xfrm>
            <a:off x="8994085" y="278050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51" idx="1"/>
          </p:cNvCxnSpPr>
          <p:nvPr/>
        </p:nvCxnSpPr>
        <p:spPr bwMode="auto">
          <a:xfrm>
            <a:off x="8994085" y="306853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56" idx="1"/>
          </p:cNvCxnSpPr>
          <p:nvPr/>
        </p:nvCxnSpPr>
        <p:spPr bwMode="auto">
          <a:xfrm>
            <a:off x="8994085" y="350138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2" name="Curved Connector 111"/>
          <p:cNvCxnSpPr/>
          <p:nvPr/>
        </p:nvCxnSpPr>
        <p:spPr bwMode="auto">
          <a:xfrm>
            <a:off x="8994085" y="378904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Curved Connector 112"/>
          <p:cNvCxnSpPr/>
          <p:nvPr/>
        </p:nvCxnSpPr>
        <p:spPr bwMode="auto">
          <a:xfrm>
            <a:off x="8994085" y="407707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Curved Connector 113"/>
          <p:cNvCxnSpPr/>
          <p:nvPr/>
        </p:nvCxnSpPr>
        <p:spPr bwMode="auto">
          <a:xfrm>
            <a:off x="8994085" y="436510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Curved Connector 114"/>
          <p:cNvCxnSpPr/>
          <p:nvPr/>
        </p:nvCxnSpPr>
        <p:spPr bwMode="auto">
          <a:xfrm>
            <a:off x="8994085" y="4653136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6" name="TextBox 115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8165783" y="119675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25008444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Indexes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May have higher levels of sparse indexes above the dense index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1" name="Rectangle 90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9" idx="1"/>
          </p:cNvCxnSpPr>
          <p:nvPr/>
        </p:nvCxnSpPr>
        <p:spPr bwMode="auto">
          <a:xfrm>
            <a:off x="8994085" y="1916833"/>
            <a:ext cx="558052" cy="72005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37" idx="1"/>
          </p:cNvCxnSpPr>
          <p:nvPr/>
        </p:nvCxnSpPr>
        <p:spPr bwMode="auto">
          <a:xfrm flipV="1">
            <a:off x="8994085" y="1916808"/>
            <a:ext cx="558052" cy="2876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7" idx="1"/>
          </p:cNvCxnSpPr>
          <p:nvPr/>
        </p:nvCxnSpPr>
        <p:spPr bwMode="auto">
          <a:xfrm>
            <a:off x="8994085" y="2492474"/>
            <a:ext cx="558052" cy="33127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38" idx="1"/>
          </p:cNvCxnSpPr>
          <p:nvPr/>
        </p:nvCxnSpPr>
        <p:spPr bwMode="auto">
          <a:xfrm flipV="1">
            <a:off x="8994085" y="2204840"/>
            <a:ext cx="558052" cy="57566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45" idx="1"/>
          </p:cNvCxnSpPr>
          <p:nvPr/>
        </p:nvCxnSpPr>
        <p:spPr bwMode="auto">
          <a:xfrm>
            <a:off x="8994085" y="3068539"/>
            <a:ext cx="558052" cy="57646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49" idx="1"/>
          </p:cNvCxnSpPr>
          <p:nvPr/>
        </p:nvCxnSpPr>
        <p:spPr bwMode="auto">
          <a:xfrm>
            <a:off x="8994085" y="3501380"/>
            <a:ext cx="558052" cy="5756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44" idx="1"/>
          </p:cNvCxnSpPr>
          <p:nvPr/>
        </p:nvCxnSpPr>
        <p:spPr bwMode="auto">
          <a:xfrm flipV="1">
            <a:off x="8994085" y="3356968"/>
            <a:ext cx="558052" cy="43202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3" idx="1"/>
          </p:cNvCxnSpPr>
          <p:nvPr/>
        </p:nvCxnSpPr>
        <p:spPr bwMode="auto">
          <a:xfrm flipV="1">
            <a:off x="8994085" y="2933676"/>
            <a:ext cx="558052" cy="11433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1" idx="1"/>
          </p:cNvCxnSpPr>
          <p:nvPr/>
        </p:nvCxnSpPr>
        <p:spPr bwMode="auto">
          <a:xfrm>
            <a:off x="8994085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50" idx="1"/>
          </p:cNvCxnSpPr>
          <p:nvPr/>
        </p:nvCxnSpPr>
        <p:spPr bwMode="auto">
          <a:xfrm flipV="1">
            <a:off x="8994085" y="436510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56" idx="1"/>
          </p:cNvCxnSpPr>
          <p:nvPr/>
        </p:nvCxnSpPr>
        <p:spPr bwMode="auto">
          <a:xfrm>
            <a:off x="8994085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5" idx="1"/>
          </p:cNvCxnSpPr>
          <p:nvPr/>
        </p:nvCxnSpPr>
        <p:spPr bwMode="auto">
          <a:xfrm flipV="1">
            <a:off x="8994085" y="508518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8031131" y="1196752"/>
            <a:ext cx="11031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first-level</a:t>
            </a:r>
          </a:p>
        </p:txBody>
      </p:sp>
    </p:spTree>
    <p:extLst>
      <p:ext uri="{BB962C8B-B14F-4D97-AF65-F5344CB8AC3E}">
        <p14:creationId xmlns:p14="http://schemas.microsoft.com/office/powerpoint/2010/main" val="7389843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Indexes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May have higher levels of sparse indexes above the dense index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1" name="Rectangle 90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9" idx="1"/>
          </p:cNvCxnSpPr>
          <p:nvPr/>
        </p:nvCxnSpPr>
        <p:spPr bwMode="auto">
          <a:xfrm>
            <a:off x="8994085" y="1916833"/>
            <a:ext cx="558052" cy="72005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37" idx="1"/>
          </p:cNvCxnSpPr>
          <p:nvPr/>
        </p:nvCxnSpPr>
        <p:spPr bwMode="auto">
          <a:xfrm flipV="1">
            <a:off x="8994085" y="1916808"/>
            <a:ext cx="558052" cy="2876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7" idx="1"/>
          </p:cNvCxnSpPr>
          <p:nvPr/>
        </p:nvCxnSpPr>
        <p:spPr bwMode="auto">
          <a:xfrm>
            <a:off x="8994085" y="2492474"/>
            <a:ext cx="558052" cy="33127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38" idx="1"/>
          </p:cNvCxnSpPr>
          <p:nvPr/>
        </p:nvCxnSpPr>
        <p:spPr bwMode="auto">
          <a:xfrm flipV="1">
            <a:off x="8994085" y="2204840"/>
            <a:ext cx="558052" cy="57566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45" idx="1"/>
          </p:cNvCxnSpPr>
          <p:nvPr/>
        </p:nvCxnSpPr>
        <p:spPr bwMode="auto">
          <a:xfrm>
            <a:off x="8994085" y="3068539"/>
            <a:ext cx="558052" cy="57646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49" idx="1"/>
          </p:cNvCxnSpPr>
          <p:nvPr/>
        </p:nvCxnSpPr>
        <p:spPr bwMode="auto">
          <a:xfrm>
            <a:off x="8994085" y="3501380"/>
            <a:ext cx="558052" cy="5756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44" idx="1"/>
          </p:cNvCxnSpPr>
          <p:nvPr/>
        </p:nvCxnSpPr>
        <p:spPr bwMode="auto">
          <a:xfrm flipV="1">
            <a:off x="8994085" y="3356968"/>
            <a:ext cx="558052" cy="43202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3" idx="1"/>
          </p:cNvCxnSpPr>
          <p:nvPr/>
        </p:nvCxnSpPr>
        <p:spPr bwMode="auto">
          <a:xfrm flipV="1">
            <a:off x="8994085" y="2933676"/>
            <a:ext cx="558052" cy="11433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1" idx="1"/>
          </p:cNvCxnSpPr>
          <p:nvPr/>
        </p:nvCxnSpPr>
        <p:spPr bwMode="auto">
          <a:xfrm>
            <a:off x="8994085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50" idx="1"/>
          </p:cNvCxnSpPr>
          <p:nvPr/>
        </p:nvCxnSpPr>
        <p:spPr bwMode="auto">
          <a:xfrm flipV="1">
            <a:off x="8994085" y="436510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56" idx="1"/>
          </p:cNvCxnSpPr>
          <p:nvPr/>
        </p:nvCxnSpPr>
        <p:spPr bwMode="auto">
          <a:xfrm>
            <a:off x="8994085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5" idx="1"/>
          </p:cNvCxnSpPr>
          <p:nvPr/>
        </p:nvCxnSpPr>
        <p:spPr bwMode="auto">
          <a:xfrm flipV="1">
            <a:off x="8994085" y="508518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Rectangle 111"/>
          <p:cNvSpPr/>
          <p:nvPr/>
        </p:nvSpPr>
        <p:spPr bwMode="auto">
          <a:xfrm>
            <a:off x="6977861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13" name="Rectangle 112"/>
          <p:cNvSpPr/>
          <p:nvPr/>
        </p:nvSpPr>
        <p:spPr bwMode="auto">
          <a:xfrm>
            <a:off x="6977861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114" name="Rectangle 113"/>
          <p:cNvSpPr/>
          <p:nvPr/>
        </p:nvSpPr>
        <p:spPr bwMode="auto">
          <a:xfrm>
            <a:off x="6977861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115" name="Rectangle 114"/>
          <p:cNvSpPr/>
          <p:nvPr/>
        </p:nvSpPr>
        <p:spPr bwMode="auto">
          <a:xfrm>
            <a:off x="7409909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6" name="Rectangle 115"/>
          <p:cNvSpPr/>
          <p:nvPr/>
        </p:nvSpPr>
        <p:spPr bwMode="auto">
          <a:xfrm>
            <a:off x="7409909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7" name="Rectangle 116"/>
          <p:cNvSpPr/>
          <p:nvPr/>
        </p:nvSpPr>
        <p:spPr bwMode="auto">
          <a:xfrm>
            <a:off x="7409909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8" name="Rectangle 117"/>
          <p:cNvSpPr/>
          <p:nvPr/>
        </p:nvSpPr>
        <p:spPr bwMode="auto">
          <a:xfrm>
            <a:off x="6977861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19" name="Rectangle 118"/>
          <p:cNvSpPr/>
          <p:nvPr/>
        </p:nvSpPr>
        <p:spPr bwMode="auto">
          <a:xfrm>
            <a:off x="6977861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20" name="Rectangle 119"/>
          <p:cNvSpPr/>
          <p:nvPr/>
        </p:nvSpPr>
        <p:spPr bwMode="auto">
          <a:xfrm>
            <a:off x="7409909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7409909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6977861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23" name="Straight Arrow Connector 122"/>
          <p:cNvCxnSpPr>
            <a:stCxn id="115" idx="3"/>
          </p:cNvCxnSpPr>
          <p:nvPr/>
        </p:nvCxnSpPr>
        <p:spPr bwMode="auto">
          <a:xfrm flipV="1">
            <a:off x="7697941" y="1916436"/>
            <a:ext cx="576064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4" name="Straight Arrow Connector 123"/>
          <p:cNvCxnSpPr>
            <a:stCxn id="116" idx="3"/>
          </p:cNvCxnSpPr>
          <p:nvPr/>
        </p:nvCxnSpPr>
        <p:spPr bwMode="auto">
          <a:xfrm>
            <a:off x="7697941" y="2204443"/>
            <a:ext cx="576064" cy="129654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6" name="Curved Connector 125"/>
          <p:cNvCxnSpPr>
            <a:stCxn id="120" idx="3"/>
          </p:cNvCxnSpPr>
          <p:nvPr/>
        </p:nvCxnSpPr>
        <p:spPr bwMode="auto">
          <a:xfrm>
            <a:off x="7697941" y="2780506"/>
            <a:ext cx="216024" cy="432520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7" name="Curved Connector 126"/>
          <p:cNvCxnSpPr>
            <a:stCxn id="121" idx="3"/>
          </p:cNvCxnSpPr>
          <p:nvPr/>
        </p:nvCxnSpPr>
        <p:spPr bwMode="auto">
          <a:xfrm>
            <a:off x="7697941" y="3068538"/>
            <a:ext cx="216024" cy="50452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8" name="Straight Arrow Connector 127"/>
          <p:cNvCxnSpPr>
            <a:stCxn id="117" idx="3"/>
            <a:endCxn id="84" idx="1"/>
          </p:cNvCxnSpPr>
          <p:nvPr/>
        </p:nvCxnSpPr>
        <p:spPr bwMode="auto">
          <a:xfrm>
            <a:off x="7697941" y="2492475"/>
            <a:ext cx="576064" cy="25926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8031131" y="1196752"/>
            <a:ext cx="11031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first-level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6581100" y="1196752"/>
            <a:ext cx="1410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second-level</a:t>
            </a:r>
          </a:p>
        </p:txBody>
      </p:sp>
    </p:spTree>
    <p:extLst>
      <p:ext uri="{BB962C8B-B14F-4D97-AF65-F5344CB8AC3E}">
        <p14:creationId xmlns:p14="http://schemas.microsoft.com/office/powerpoint/2010/main" val="1889445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 Basics</a:t>
            </a:r>
          </a:p>
        </p:txBody>
      </p:sp>
    </p:spTree>
    <p:extLst>
      <p:ext uri="{BB962C8B-B14F-4D97-AF65-F5344CB8AC3E}">
        <p14:creationId xmlns:p14="http://schemas.microsoft.com/office/powerpoint/2010/main" val="28123214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values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Secondary indexes need to cope with duplicate values in the data file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34125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34125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34125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66173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66173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66173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34125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34125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34125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66173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66173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66173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34125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34125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34125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66173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66173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66173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34125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34125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34125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66173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66173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66173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43131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43131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43131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43131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43131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43131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801047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</p:spTree>
    <p:extLst>
      <p:ext uri="{BB962C8B-B14F-4D97-AF65-F5344CB8AC3E}">
        <p14:creationId xmlns:p14="http://schemas.microsoft.com/office/powerpoint/2010/main" val="33915746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values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Solution #1: repeated entries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Problems</a:t>
            </a:r>
          </a:p>
          <a:p>
            <a:pPr lvl="1"/>
            <a:r>
              <a:rPr lang="en-US" dirty="0"/>
              <a:t>excess disk space</a:t>
            </a:r>
          </a:p>
          <a:p>
            <a:pPr lvl="1"/>
            <a:r>
              <a:rPr lang="en-US" dirty="0"/>
              <a:t>excess search time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1" name="Rectangle 90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8" idx="1"/>
          </p:cNvCxnSpPr>
          <p:nvPr/>
        </p:nvCxnSpPr>
        <p:spPr bwMode="auto">
          <a:xfrm>
            <a:off x="8994085" y="1916833"/>
            <a:ext cx="558052" cy="2880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44" idx="1"/>
          </p:cNvCxnSpPr>
          <p:nvPr/>
        </p:nvCxnSpPr>
        <p:spPr bwMode="auto">
          <a:xfrm>
            <a:off x="8994085" y="2204443"/>
            <a:ext cx="558052" cy="11525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0" idx="1"/>
          </p:cNvCxnSpPr>
          <p:nvPr/>
        </p:nvCxnSpPr>
        <p:spPr bwMode="auto">
          <a:xfrm>
            <a:off x="8994085" y="2492474"/>
            <a:ext cx="558052" cy="18726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55" idx="1"/>
          </p:cNvCxnSpPr>
          <p:nvPr/>
        </p:nvCxnSpPr>
        <p:spPr bwMode="auto">
          <a:xfrm>
            <a:off x="8994085" y="2780506"/>
            <a:ext cx="558052" cy="23046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37" idx="1"/>
          </p:cNvCxnSpPr>
          <p:nvPr/>
        </p:nvCxnSpPr>
        <p:spPr bwMode="auto">
          <a:xfrm flipV="1">
            <a:off x="8994085" y="1916808"/>
            <a:ext cx="558052" cy="11517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39" idx="1"/>
          </p:cNvCxnSpPr>
          <p:nvPr/>
        </p:nvCxnSpPr>
        <p:spPr bwMode="auto">
          <a:xfrm flipV="1">
            <a:off x="8994085" y="2636888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51" idx="1"/>
          </p:cNvCxnSpPr>
          <p:nvPr/>
        </p:nvCxnSpPr>
        <p:spPr bwMode="auto">
          <a:xfrm>
            <a:off x="8994085" y="3788990"/>
            <a:ext cx="558052" cy="99945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9" idx="1"/>
          </p:cNvCxnSpPr>
          <p:nvPr/>
        </p:nvCxnSpPr>
        <p:spPr bwMode="auto">
          <a:xfrm>
            <a:off x="8994085" y="4077022"/>
            <a:ext cx="558052" cy="5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6" idx="1"/>
          </p:cNvCxnSpPr>
          <p:nvPr/>
        </p:nvCxnSpPr>
        <p:spPr bwMode="auto">
          <a:xfrm>
            <a:off x="8994085" y="4365054"/>
            <a:ext cx="558052" cy="11521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43" idx="1"/>
          </p:cNvCxnSpPr>
          <p:nvPr/>
        </p:nvCxnSpPr>
        <p:spPr bwMode="auto">
          <a:xfrm flipV="1">
            <a:off x="8994085" y="2933676"/>
            <a:ext cx="558052" cy="171941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45" idx="1"/>
          </p:cNvCxnSpPr>
          <p:nvPr/>
        </p:nvCxnSpPr>
        <p:spPr bwMode="auto">
          <a:xfrm flipV="1">
            <a:off x="8994085" y="3645000"/>
            <a:ext cx="558052" cy="144055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7" idx="1"/>
          </p:cNvCxnSpPr>
          <p:nvPr/>
        </p:nvCxnSpPr>
        <p:spPr bwMode="auto">
          <a:xfrm>
            <a:off x="8994085" y="537316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8212269" y="1434262"/>
            <a:ext cx="740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36527724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values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Solution #2: drop repeated keys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Problems</a:t>
            </a:r>
          </a:p>
          <a:p>
            <a:pPr lvl="1"/>
            <a:r>
              <a:rPr lang="en-US" dirty="0"/>
              <a:t>variable size records in index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1" name="Rectangle 90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8" idx="1"/>
          </p:cNvCxnSpPr>
          <p:nvPr/>
        </p:nvCxnSpPr>
        <p:spPr bwMode="auto">
          <a:xfrm>
            <a:off x="8994085" y="1916833"/>
            <a:ext cx="558052" cy="2880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44" idx="1"/>
          </p:cNvCxnSpPr>
          <p:nvPr/>
        </p:nvCxnSpPr>
        <p:spPr bwMode="auto">
          <a:xfrm>
            <a:off x="8994085" y="2204443"/>
            <a:ext cx="558052" cy="11525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0" idx="1"/>
          </p:cNvCxnSpPr>
          <p:nvPr/>
        </p:nvCxnSpPr>
        <p:spPr bwMode="auto">
          <a:xfrm>
            <a:off x="8994085" y="2492474"/>
            <a:ext cx="558052" cy="18726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55" idx="1"/>
          </p:cNvCxnSpPr>
          <p:nvPr/>
        </p:nvCxnSpPr>
        <p:spPr bwMode="auto">
          <a:xfrm>
            <a:off x="8994085" y="2780506"/>
            <a:ext cx="558052" cy="23046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37" idx="1"/>
          </p:cNvCxnSpPr>
          <p:nvPr/>
        </p:nvCxnSpPr>
        <p:spPr bwMode="auto">
          <a:xfrm flipV="1">
            <a:off x="8994085" y="1916808"/>
            <a:ext cx="558052" cy="11517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39" idx="1"/>
          </p:cNvCxnSpPr>
          <p:nvPr/>
        </p:nvCxnSpPr>
        <p:spPr bwMode="auto">
          <a:xfrm flipV="1">
            <a:off x="8994085" y="2636888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51" idx="1"/>
          </p:cNvCxnSpPr>
          <p:nvPr/>
        </p:nvCxnSpPr>
        <p:spPr bwMode="auto">
          <a:xfrm>
            <a:off x="8994085" y="3788990"/>
            <a:ext cx="558052" cy="99945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9" idx="1"/>
          </p:cNvCxnSpPr>
          <p:nvPr/>
        </p:nvCxnSpPr>
        <p:spPr bwMode="auto">
          <a:xfrm>
            <a:off x="8994085" y="4077022"/>
            <a:ext cx="558052" cy="5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6" idx="1"/>
          </p:cNvCxnSpPr>
          <p:nvPr/>
        </p:nvCxnSpPr>
        <p:spPr bwMode="auto">
          <a:xfrm>
            <a:off x="8994085" y="4365054"/>
            <a:ext cx="558052" cy="11521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43" idx="1"/>
          </p:cNvCxnSpPr>
          <p:nvPr/>
        </p:nvCxnSpPr>
        <p:spPr bwMode="auto">
          <a:xfrm flipV="1">
            <a:off x="8994085" y="2933676"/>
            <a:ext cx="558052" cy="171941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45" idx="1"/>
          </p:cNvCxnSpPr>
          <p:nvPr/>
        </p:nvCxnSpPr>
        <p:spPr bwMode="auto">
          <a:xfrm flipV="1">
            <a:off x="8994085" y="3645000"/>
            <a:ext cx="558052" cy="144055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7" idx="1"/>
          </p:cNvCxnSpPr>
          <p:nvPr/>
        </p:nvCxnSpPr>
        <p:spPr bwMode="auto">
          <a:xfrm>
            <a:off x="8994085" y="537316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8212269" y="1434262"/>
            <a:ext cx="740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16808758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values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Solution #3: chain records with same key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Problems</a:t>
            </a:r>
          </a:p>
          <a:p>
            <a:pPr lvl="1"/>
            <a:r>
              <a:rPr lang="en-US" dirty="0"/>
              <a:t>need to add fields to records</a:t>
            </a:r>
          </a:p>
          <a:p>
            <a:pPr lvl="1"/>
            <a:r>
              <a:rPr lang="en-US" dirty="0"/>
              <a:t>need to follow chain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14" name="Rectangle 113"/>
          <p:cNvSpPr/>
          <p:nvPr/>
        </p:nvSpPr>
        <p:spPr bwMode="auto">
          <a:xfrm>
            <a:off x="8274005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15" name="Rectangle 114"/>
          <p:cNvSpPr/>
          <p:nvPr/>
        </p:nvSpPr>
        <p:spPr bwMode="auto">
          <a:xfrm>
            <a:off x="8274005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116" name="Rectangle 115"/>
          <p:cNvSpPr/>
          <p:nvPr/>
        </p:nvSpPr>
        <p:spPr bwMode="auto">
          <a:xfrm>
            <a:off x="8274005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17" name="Rectangle 116"/>
          <p:cNvSpPr/>
          <p:nvPr/>
        </p:nvSpPr>
        <p:spPr bwMode="auto">
          <a:xfrm>
            <a:off x="8706053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8" name="Rectangle 117"/>
          <p:cNvSpPr/>
          <p:nvPr/>
        </p:nvSpPr>
        <p:spPr bwMode="auto">
          <a:xfrm>
            <a:off x="8706053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9" name="Rectangle 118"/>
          <p:cNvSpPr/>
          <p:nvPr/>
        </p:nvSpPr>
        <p:spPr bwMode="auto">
          <a:xfrm>
            <a:off x="8706053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0" name="Rectangle 119"/>
          <p:cNvSpPr/>
          <p:nvPr/>
        </p:nvSpPr>
        <p:spPr bwMode="auto">
          <a:xfrm>
            <a:off x="8274005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21" name="Rectangle 120"/>
          <p:cNvSpPr/>
          <p:nvPr/>
        </p:nvSpPr>
        <p:spPr bwMode="auto">
          <a:xfrm>
            <a:off x="8274005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22" name="Rectangle 121"/>
          <p:cNvSpPr/>
          <p:nvPr/>
        </p:nvSpPr>
        <p:spPr bwMode="auto">
          <a:xfrm>
            <a:off x="8706053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8706053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24" name="Straight Arrow Connector 123"/>
          <p:cNvCxnSpPr>
            <a:stCxn id="117" idx="3"/>
          </p:cNvCxnSpPr>
          <p:nvPr/>
        </p:nvCxnSpPr>
        <p:spPr bwMode="auto">
          <a:xfrm>
            <a:off x="8994085" y="1917255"/>
            <a:ext cx="558052" cy="2880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5" name="Straight Arrow Connector 124"/>
          <p:cNvCxnSpPr>
            <a:stCxn id="118" idx="3"/>
          </p:cNvCxnSpPr>
          <p:nvPr/>
        </p:nvCxnSpPr>
        <p:spPr bwMode="auto">
          <a:xfrm flipV="1">
            <a:off x="8994085" y="1917230"/>
            <a:ext cx="558052" cy="2876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6" name="Straight Arrow Connector 125"/>
          <p:cNvCxnSpPr>
            <a:stCxn id="119" idx="3"/>
          </p:cNvCxnSpPr>
          <p:nvPr/>
        </p:nvCxnSpPr>
        <p:spPr bwMode="auto">
          <a:xfrm>
            <a:off x="8994085" y="2492896"/>
            <a:ext cx="558052" cy="15845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7" name="Straight Arrow Connector 126"/>
          <p:cNvCxnSpPr>
            <a:stCxn id="122" idx="3"/>
            <a:endCxn id="43" idx="1"/>
          </p:cNvCxnSpPr>
          <p:nvPr/>
        </p:nvCxnSpPr>
        <p:spPr bwMode="auto">
          <a:xfrm>
            <a:off x="8994085" y="2780929"/>
            <a:ext cx="558052" cy="1527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8" name="Rectangle 127"/>
          <p:cNvSpPr/>
          <p:nvPr/>
        </p:nvSpPr>
        <p:spPr bwMode="auto">
          <a:xfrm>
            <a:off x="8274005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8212269" y="1434684"/>
            <a:ext cx="740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130" name="Rectangle 129"/>
          <p:cNvSpPr/>
          <p:nvPr/>
        </p:nvSpPr>
        <p:spPr bwMode="auto">
          <a:xfrm>
            <a:off x="10878744" y="566124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10878744" y="537321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10878744" y="494116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10878744" y="465313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10878744" y="422108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10878744" y="393305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6" name="Rectangle 135"/>
          <p:cNvSpPr/>
          <p:nvPr/>
        </p:nvSpPr>
        <p:spPr bwMode="auto">
          <a:xfrm>
            <a:off x="10878744" y="350100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7" name="Rectangle 136"/>
          <p:cNvSpPr/>
          <p:nvPr/>
        </p:nvSpPr>
        <p:spPr bwMode="auto">
          <a:xfrm>
            <a:off x="10878744" y="321297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8" name="Rectangle 137"/>
          <p:cNvSpPr/>
          <p:nvPr/>
        </p:nvSpPr>
        <p:spPr bwMode="auto">
          <a:xfrm>
            <a:off x="10878744" y="278092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9" name="Rectangle 138"/>
          <p:cNvSpPr/>
          <p:nvPr/>
        </p:nvSpPr>
        <p:spPr bwMode="auto">
          <a:xfrm>
            <a:off x="10878744" y="249289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0" name="Rectangle 139"/>
          <p:cNvSpPr/>
          <p:nvPr/>
        </p:nvSpPr>
        <p:spPr bwMode="auto">
          <a:xfrm>
            <a:off x="10878744" y="206084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1" name="Rectangle 140"/>
          <p:cNvSpPr/>
          <p:nvPr/>
        </p:nvSpPr>
        <p:spPr bwMode="auto">
          <a:xfrm>
            <a:off x="10878744" y="177281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42" name="Curved Connector 141"/>
          <p:cNvCxnSpPr>
            <a:stCxn id="140" idx="3"/>
            <a:endCxn id="137" idx="3"/>
          </p:cNvCxnSpPr>
          <p:nvPr/>
        </p:nvCxnSpPr>
        <p:spPr bwMode="auto">
          <a:xfrm>
            <a:off x="11142397" y="2204864"/>
            <a:ext cx="11545" cy="1152128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3" name="Curved Connector 142"/>
          <p:cNvCxnSpPr>
            <a:stCxn id="137" idx="3"/>
            <a:endCxn id="134" idx="3"/>
          </p:cNvCxnSpPr>
          <p:nvPr/>
        </p:nvCxnSpPr>
        <p:spPr bwMode="auto">
          <a:xfrm>
            <a:off x="11142397" y="3356992"/>
            <a:ext cx="11545" cy="1008112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4" name="Curved Connector 143"/>
          <p:cNvCxnSpPr>
            <a:stCxn id="134" idx="3"/>
            <a:endCxn id="132" idx="3"/>
          </p:cNvCxnSpPr>
          <p:nvPr/>
        </p:nvCxnSpPr>
        <p:spPr bwMode="auto">
          <a:xfrm>
            <a:off x="11142397" y="4365104"/>
            <a:ext cx="11545" cy="720080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5" name="Curved Connector 144"/>
          <p:cNvCxnSpPr>
            <a:stCxn id="141" idx="3"/>
            <a:endCxn id="139" idx="3"/>
          </p:cNvCxnSpPr>
          <p:nvPr/>
        </p:nvCxnSpPr>
        <p:spPr bwMode="auto">
          <a:xfrm>
            <a:off x="11142397" y="1916832"/>
            <a:ext cx="11545" cy="720080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6" name="Curved Connector 145"/>
          <p:cNvCxnSpPr>
            <a:stCxn id="139" idx="3"/>
            <a:endCxn id="133" idx="3"/>
          </p:cNvCxnSpPr>
          <p:nvPr/>
        </p:nvCxnSpPr>
        <p:spPr bwMode="auto">
          <a:xfrm>
            <a:off x="11142397" y="2636912"/>
            <a:ext cx="11545" cy="2160240"/>
          </a:xfrm>
          <a:prstGeom prst="curvedConnector3">
            <a:avLst>
              <a:gd name="adj1" fmla="val 5682503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7" name="Curved Connector 146"/>
          <p:cNvCxnSpPr>
            <a:stCxn id="138" idx="3"/>
            <a:endCxn id="136" idx="3"/>
          </p:cNvCxnSpPr>
          <p:nvPr/>
        </p:nvCxnSpPr>
        <p:spPr bwMode="auto">
          <a:xfrm>
            <a:off x="11142397" y="2924944"/>
            <a:ext cx="11545" cy="720080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8" name="Curved Connector 147"/>
          <p:cNvCxnSpPr>
            <a:stCxn id="136" idx="3"/>
            <a:endCxn id="130" idx="3"/>
          </p:cNvCxnSpPr>
          <p:nvPr/>
        </p:nvCxnSpPr>
        <p:spPr bwMode="auto">
          <a:xfrm>
            <a:off x="11142397" y="3645024"/>
            <a:ext cx="11545" cy="2160240"/>
          </a:xfrm>
          <a:prstGeom prst="curvedConnector3">
            <a:avLst>
              <a:gd name="adj1" fmla="val 5682503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9" name="Curved Connector 148"/>
          <p:cNvCxnSpPr>
            <a:stCxn id="135" idx="3"/>
            <a:endCxn id="131" idx="3"/>
          </p:cNvCxnSpPr>
          <p:nvPr/>
        </p:nvCxnSpPr>
        <p:spPr bwMode="auto">
          <a:xfrm>
            <a:off x="11142397" y="4077072"/>
            <a:ext cx="11545" cy="1440160"/>
          </a:xfrm>
          <a:prstGeom prst="curvedConnector3">
            <a:avLst>
              <a:gd name="adj1" fmla="val 3353001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0" name="Straight Connector 149"/>
          <p:cNvCxnSpPr/>
          <p:nvPr/>
        </p:nvCxnSpPr>
        <p:spPr bwMode="auto">
          <a:xfrm>
            <a:off x="10878743" y="5670135"/>
            <a:ext cx="288032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1" name="Straight Connector 150"/>
          <p:cNvCxnSpPr/>
          <p:nvPr/>
        </p:nvCxnSpPr>
        <p:spPr bwMode="auto">
          <a:xfrm>
            <a:off x="10878743" y="5373216"/>
            <a:ext cx="288032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2" name="Straight Connector 151"/>
          <p:cNvCxnSpPr/>
          <p:nvPr/>
        </p:nvCxnSpPr>
        <p:spPr bwMode="auto">
          <a:xfrm>
            <a:off x="10878743" y="4941168"/>
            <a:ext cx="288032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3" name="Straight Connector 152"/>
          <p:cNvCxnSpPr/>
          <p:nvPr/>
        </p:nvCxnSpPr>
        <p:spPr bwMode="auto">
          <a:xfrm>
            <a:off x="10878743" y="4653136"/>
            <a:ext cx="288032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67451648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values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Solution #4: indirection via buckets of pointers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Advantages</a:t>
            </a:r>
          </a:p>
          <a:p>
            <a:pPr lvl="1"/>
            <a:r>
              <a:rPr lang="en-US" dirty="0"/>
              <a:t>If we have multiple secondary indexes on a relation, we can calculate conjunctions by taking intersections of buckets</a:t>
            </a:r>
          </a:p>
          <a:p>
            <a:pPr lvl="1"/>
            <a:r>
              <a:rPr lang="en-US" dirty="0"/>
              <a:t>Don’t need to examine data file!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34125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34125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34125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66173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66173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66173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34125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34125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34125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66173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66173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66173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34125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34125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34125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66173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66173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66173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34125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34125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34125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66173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66173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66173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43131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43131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43131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43131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43131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43131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688041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688041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688041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8688041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688041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8688041" y="321297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688041" y="350100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688041" y="37890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8688041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8688041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8688041" y="479715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688041" y="508476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8688041" y="53727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8688041" y="56608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8688041" y="59488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8" idx="1"/>
          </p:cNvCxnSpPr>
          <p:nvPr/>
        </p:nvCxnSpPr>
        <p:spPr bwMode="auto">
          <a:xfrm>
            <a:off x="8976073" y="1916833"/>
            <a:ext cx="558052" cy="2880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44" idx="1"/>
          </p:cNvCxnSpPr>
          <p:nvPr/>
        </p:nvCxnSpPr>
        <p:spPr bwMode="auto">
          <a:xfrm>
            <a:off x="8976073" y="2204443"/>
            <a:ext cx="558052" cy="11525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0" idx="1"/>
          </p:cNvCxnSpPr>
          <p:nvPr/>
        </p:nvCxnSpPr>
        <p:spPr bwMode="auto">
          <a:xfrm>
            <a:off x="8976073" y="2492474"/>
            <a:ext cx="558052" cy="18726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55" idx="1"/>
          </p:cNvCxnSpPr>
          <p:nvPr/>
        </p:nvCxnSpPr>
        <p:spPr bwMode="auto">
          <a:xfrm>
            <a:off x="8976073" y="2780506"/>
            <a:ext cx="558052" cy="23046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37" idx="1"/>
          </p:cNvCxnSpPr>
          <p:nvPr/>
        </p:nvCxnSpPr>
        <p:spPr bwMode="auto">
          <a:xfrm flipV="1">
            <a:off x="8976073" y="1916808"/>
            <a:ext cx="558052" cy="11517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39" idx="1"/>
          </p:cNvCxnSpPr>
          <p:nvPr/>
        </p:nvCxnSpPr>
        <p:spPr bwMode="auto">
          <a:xfrm flipV="1">
            <a:off x="8976073" y="2636888"/>
            <a:ext cx="558052" cy="72010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51" idx="1"/>
          </p:cNvCxnSpPr>
          <p:nvPr/>
        </p:nvCxnSpPr>
        <p:spPr bwMode="auto">
          <a:xfrm>
            <a:off x="8976073" y="3645024"/>
            <a:ext cx="558052" cy="11434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9" idx="1"/>
          </p:cNvCxnSpPr>
          <p:nvPr/>
        </p:nvCxnSpPr>
        <p:spPr bwMode="auto">
          <a:xfrm>
            <a:off x="8976073" y="3933056"/>
            <a:ext cx="558052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6" idx="1"/>
          </p:cNvCxnSpPr>
          <p:nvPr/>
        </p:nvCxnSpPr>
        <p:spPr bwMode="auto">
          <a:xfrm>
            <a:off x="8976073" y="4365054"/>
            <a:ext cx="558052" cy="11521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43" idx="1"/>
          </p:cNvCxnSpPr>
          <p:nvPr/>
        </p:nvCxnSpPr>
        <p:spPr bwMode="auto">
          <a:xfrm flipV="1">
            <a:off x="8976073" y="2933676"/>
            <a:ext cx="558052" cy="171941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45" idx="1"/>
          </p:cNvCxnSpPr>
          <p:nvPr/>
        </p:nvCxnSpPr>
        <p:spPr bwMode="auto">
          <a:xfrm flipV="1">
            <a:off x="8976073" y="3645000"/>
            <a:ext cx="558052" cy="1296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7" idx="1"/>
          </p:cNvCxnSpPr>
          <p:nvPr/>
        </p:nvCxnSpPr>
        <p:spPr bwMode="auto">
          <a:xfrm>
            <a:off x="8976073" y="5228778"/>
            <a:ext cx="558052" cy="57648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8976073" y="551681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8976073" y="580484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8976073" y="609287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0" name="Rectangle 109"/>
          <p:cNvSpPr/>
          <p:nvPr/>
        </p:nvSpPr>
        <p:spPr bwMode="auto">
          <a:xfrm>
            <a:off x="8688041" y="1772816"/>
            <a:ext cx="288032" cy="2304256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8688041" y="4221088"/>
            <a:ext cx="288032" cy="201622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801047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8358632" y="1412776"/>
            <a:ext cx="962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buckets</a:t>
            </a:r>
          </a:p>
        </p:txBody>
      </p:sp>
      <p:sp>
        <p:nvSpPr>
          <p:cNvPr id="126" name="Rectangle 125"/>
          <p:cNvSpPr/>
          <p:nvPr/>
        </p:nvSpPr>
        <p:spPr bwMode="auto">
          <a:xfrm>
            <a:off x="7426482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27" name="Rectangle 126"/>
          <p:cNvSpPr/>
          <p:nvPr/>
        </p:nvSpPr>
        <p:spPr bwMode="auto">
          <a:xfrm>
            <a:off x="7426482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128" name="Rectangle 127"/>
          <p:cNvSpPr/>
          <p:nvPr/>
        </p:nvSpPr>
        <p:spPr bwMode="auto">
          <a:xfrm>
            <a:off x="7426482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29" name="Rectangle 128"/>
          <p:cNvSpPr/>
          <p:nvPr/>
        </p:nvSpPr>
        <p:spPr bwMode="auto">
          <a:xfrm>
            <a:off x="7858530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7858530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7858530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7426482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33" name="Rectangle 132"/>
          <p:cNvSpPr/>
          <p:nvPr/>
        </p:nvSpPr>
        <p:spPr bwMode="auto">
          <a:xfrm>
            <a:off x="7426482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34" name="Rectangle 133"/>
          <p:cNvSpPr/>
          <p:nvPr/>
        </p:nvSpPr>
        <p:spPr bwMode="auto">
          <a:xfrm>
            <a:off x="7858530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7858530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6" name="Rectangle 135"/>
          <p:cNvSpPr/>
          <p:nvPr/>
        </p:nvSpPr>
        <p:spPr bwMode="auto">
          <a:xfrm>
            <a:off x="7426482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7364746" y="1434684"/>
            <a:ext cx="740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cxnSp>
        <p:nvCxnSpPr>
          <p:cNvPr id="138" name="Straight Arrow Connector 137"/>
          <p:cNvCxnSpPr>
            <a:stCxn id="129" idx="3"/>
            <a:endCxn id="61" idx="1"/>
          </p:cNvCxnSpPr>
          <p:nvPr/>
        </p:nvCxnSpPr>
        <p:spPr bwMode="auto">
          <a:xfrm flipV="1">
            <a:off x="8146563" y="1916832"/>
            <a:ext cx="541479" cy="4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9" name="Straight Arrow Connector 138"/>
          <p:cNvCxnSpPr>
            <a:stCxn id="130" idx="3"/>
            <a:endCxn id="73" idx="1"/>
          </p:cNvCxnSpPr>
          <p:nvPr/>
        </p:nvCxnSpPr>
        <p:spPr bwMode="auto">
          <a:xfrm>
            <a:off x="8146563" y="2204864"/>
            <a:ext cx="541479" cy="8636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0" name="Straight Arrow Connector 139"/>
          <p:cNvCxnSpPr>
            <a:stCxn id="131" idx="3"/>
            <a:endCxn id="79" idx="1"/>
          </p:cNvCxnSpPr>
          <p:nvPr/>
        </p:nvCxnSpPr>
        <p:spPr bwMode="auto">
          <a:xfrm>
            <a:off x="8146563" y="2492896"/>
            <a:ext cx="541479" cy="14401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134" idx="3"/>
            <a:endCxn id="83" idx="1"/>
          </p:cNvCxnSpPr>
          <p:nvPr/>
        </p:nvCxnSpPr>
        <p:spPr bwMode="auto">
          <a:xfrm>
            <a:off x="8146563" y="2780928"/>
            <a:ext cx="541479" cy="18721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2" name="Curved Connector 141"/>
          <p:cNvCxnSpPr>
            <a:stCxn id="135" idx="3"/>
          </p:cNvCxnSpPr>
          <p:nvPr/>
        </p:nvCxnSpPr>
        <p:spPr bwMode="auto">
          <a:xfrm>
            <a:off x="8146563" y="3068960"/>
            <a:ext cx="181439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5438652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Conventional indexes</a:t>
            </a:r>
          </a:p>
        </p:txBody>
      </p:sp>
      <p:sp>
        <p:nvSpPr>
          <p:cNvPr id="7987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Advantages:</a:t>
            </a:r>
          </a:p>
          <a:p>
            <a:pPr lvl="1"/>
            <a:r>
              <a:rPr lang="en-US" dirty="0"/>
              <a:t>Simple</a:t>
            </a:r>
          </a:p>
          <a:p>
            <a:pPr lvl="1"/>
            <a:r>
              <a:rPr lang="en-US" dirty="0"/>
              <a:t>Index is sequential file and good for scans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Disadvantages:</a:t>
            </a:r>
          </a:p>
          <a:p>
            <a:pPr lvl="1"/>
            <a:r>
              <a:rPr lang="en-US" dirty="0"/>
              <a:t>Inserts expensive, and/or</a:t>
            </a:r>
          </a:p>
          <a:p>
            <a:pPr lvl="1"/>
            <a:r>
              <a:rPr lang="en-US" dirty="0"/>
              <a:t>Lose </a:t>
            </a:r>
            <a:r>
              <a:rPr lang="en-US" dirty="0" err="1"/>
              <a:t>sequentiality</a:t>
            </a:r>
            <a:r>
              <a:rPr lang="en-US" dirty="0"/>
              <a:t> &amp; balance</a:t>
            </a:r>
          </a:p>
          <a:p>
            <a:pPr lvl="1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9D2DCCB-5D34-2D4B-AC58-97F571CF71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4278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B+trees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498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The most widely used tree-structured indexes</a:t>
            </a:r>
          </a:p>
          <a:p>
            <a:r>
              <a:rPr lang="en-GB" dirty="0"/>
              <a:t>Balanced multi-way tree</a:t>
            </a:r>
          </a:p>
          <a:p>
            <a:pPr lvl="1"/>
            <a:r>
              <a:rPr lang="en-GB" dirty="0"/>
              <a:t>Yields consistent performance</a:t>
            </a:r>
          </a:p>
          <a:p>
            <a:pPr lvl="1"/>
            <a:r>
              <a:rPr lang="en-GB" dirty="0"/>
              <a:t>Sacrifices </a:t>
            </a:r>
            <a:r>
              <a:rPr lang="en-GB" dirty="0" err="1"/>
              <a:t>sequentiality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1D12C5-7354-364E-9D8F-51E09E79F6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1911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3" name="Straight Arrow Connector 92"/>
          <p:cNvCxnSpPr>
            <a:stCxn id="24" idx="2"/>
            <a:endCxn id="76" idx="0"/>
          </p:cNvCxnSpPr>
          <p:nvPr/>
        </p:nvCxnSpPr>
        <p:spPr bwMode="auto">
          <a:xfrm>
            <a:off x="8832304" y="2780878"/>
            <a:ext cx="576064" cy="316840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Lucida Sans" panose="020B0602030504020204" pitchFamily="34" charset="77"/>
              </a:rPr>
              <a:t>B+tree</a:t>
            </a:r>
            <a:r>
              <a:rPr lang="en-US" dirty="0">
                <a:latin typeface="Lucida Sans" panose="020B0602030504020204" pitchFamily="34" charset="77"/>
              </a:rPr>
              <a:t>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EB654E-659C-A543-A422-A266F4200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5303913" y="191683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5735960" y="191683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159896" y="191683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5879976" y="191683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456040" y="191683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312024" y="191683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888088" y="191683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431705" y="2492896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3863752" y="2492896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287688" y="2492896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4007768" y="2492896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4583832" y="2492896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439816" y="2492896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015880" y="2492896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7176121" y="2492896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7608168" y="2492896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7032104" y="2492896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7752184" y="2492896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8328248" y="2492896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184232" y="2492896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8760296" y="2492896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1991545" y="335694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2423592" y="335694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2567608" y="335694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3143672" y="335694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2999656" y="335694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3575720" y="335694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3143673" y="4221038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3575720" y="4221038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3719736" y="4221038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35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4295800" y="4221038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4151784" y="4221038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4727848" y="4221038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0" name="Straight Arrow Connector 39"/>
          <p:cNvCxnSpPr>
            <a:stCxn id="6" idx="2"/>
            <a:endCxn id="14" idx="0"/>
          </p:cNvCxnSpPr>
          <p:nvPr/>
        </p:nvCxnSpPr>
        <p:spPr bwMode="auto">
          <a:xfrm flipH="1">
            <a:off x="4223792" y="2204814"/>
            <a:ext cx="1008112" cy="28808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5" idx="2"/>
            <a:endCxn id="21" idx="0"/>
          </p:cNvCxnSpPr>
          <p:nvPr/>
        </p:nvCxnSpPr>
        <p:spPr bwMode="auto">
          <a:xfrm>
            <a:off x="5807968" y="2204814"/>
            <a:ext cx="2160240" cy="28808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13" idx="2"/>
            <a:endCxn id="28" idx="0"/>
          </p:cNvCxnSpPr>
          <p:nvPr/>
        </p:nvCxnSpPr>
        <p:spPr bwMode="auto">
          <a:xfrm flipH="1">
            <a:off x="2783632" y="2780878"/>
            <a:ext cx="576064" cy="57606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stCxn id="12" idx="2"/>
            <a:endCxn id="35" idx="0"/>
          </p:cNvCxnSpPr>
          <p:nvPr/>
        </p:nvCxnSpPr>
        <p:spPr bwMode="auto">
          <a:xfrm>
            <a:off x="3935760" y="2780878"/>
            <a:ext cx="0" cy="144016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2" name="Rectangle 51"/>
          <p:cNvSpPr/>
          <p:nvPr/>
        </p:nvSpPr>
        <p:spPr bwMode="auto">
          <a:xfrm>
            <a:off x="5735961" y="335694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6168008" y="335694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6312024" y="335694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6888088" y="335694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6744072" y="335694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7320136" y="335694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6888089" y="4221038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7320136" y="4221038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7464152" y="4221038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130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8040216" y="4221038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896200" y="4221038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8472264" y="4221038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8040217" y="5085134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67" name="Rectangle 66"/>
          <p:cNvSpPr/>
          <p:nvPr/>
        </p:nvSpPr>
        <p:spPr bwMode="auto">
          <a:xfrm>
            <a:off x="8472264" y="5085134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616280" y="5085134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70" name="Rectangle 69"/>
          <p:cNvSpPr/>
          <p:nvPr/>
        </p:nvSpPr>
        <p:spPr bwMode="auto">
          <a:xfrm>
            <a:off x="9192344" y="5085134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9048328" y="5085134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9624392" y="5085134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616281" y="5949280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74" name="Rectangle 73"/>
          <p:cNvSpPr/>
          <p:nvPr/>
        </p:nvSpPr>
        <p:spPr bwMode="auto">
          <a:xfrm>
            <a:off x="9048328" y="5949280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9192344" y="5949280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9768408" y="5949280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9624392" y="5949280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10200456" y="5949280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84" name="Straight Arrow Connector 83"/>
          <p:cNvCxnSpPr>
            <a:stCxn id="20" idx="2"/>
            <a:endCxn id="55" idx="0"/>
          </p:cNvCxnSpPr>
          <p:nvPr/>
        </p:nvCxnSpPr>
        <p:spPr bwMode="auto">
          <a:xfrm flipH="1">
            <a:off x="6528048" y="2780878"/>
            <a:ext cx="576064" cy="57606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/>
          <p:cNvCxnSpPr>
            <a:stCxn id="19" idx="2"/>
            <a:endCxn id="62" idx="0"/>
          </p:cNvCxnSpPr>
          <p:nvPr/>
        </p:nvCxnSpPr>
        <p:spPr bwMode="auto">
          <a:xfrm>
            <a:off x="7680176" y="2780878"/>
            <a:ext cx="0" cy="144016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23" idx="2"/>
            <a:endCxn id="69" idx="0"/>
          </p:cNvCxnSpPr>
          <p:nvPr/>
        </p:nvCxnSpPr>
        <p:spPr bwMode="auto">
          <a:xfrm>
            <a:off x="8256240" y="2780878"/>
            <a:ext cx="576064" cy="2304256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Connector 95"/>
          <p:cNvCxnSpPr/>
          <p:nvPr/>
        </p:nvCxnSpPr>
        <p:spPr bwMode="auto">
          <a:xfrm>
            <a:off x="1524000" y="3094062"/>
            <a:ext cx="9144000" cy="1588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97" name="TextBox 96"/>
          <p:cNvSpPr txBox="1"/>
          <p:nvPr/>
        </p:nvSpPr>
        <p:spPr>
          <a:xfrm>
            <a:off x="9097364" y="2730356"/>
            <a:ext cx="16866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latin typeface="Lucida Sans" panose="020B0602030504020204" pitchFamily="34" charset="77"/>
                <a:cs typeface="Georgia"/>
              </a:rPr>
              <a:t>Non-leaf nodes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9097363" y="3094062"/>
            <a:ext cx="12634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latin typeface="Lucida Sans" panose="020B0602030504020204" pitchFamily="34" charset="77"/>
                <a:cs typeface="Georgia"/>
              </a:rPr>
              <a:t>Leaf nodes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5498648" y="1556792"/>
            <a:ext cx="12073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>
                <a:latin typeface="Lucida Sans" panose="020B0602030504020204" pitchFamily="34" charset="77"/>
                <a:cs typeface="Georgia"/>
              </a:rPr>
              <a:t>Root node</a:t>
            </a:r>
          </a:p>
        </p:txBody>
      </p:sp>
      <p:sp>
        <p:nvSpPr>
          <p:cNvPr id="100" name="Rectangle 99"/>
          <p:cNvSpPr/>
          <p:nvPr/>
        </p:nvSpPr>
        <p:spPr bwMode="auto">
          <a:xfrm>
            <a:off x="3719736" y="335689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Rectangle 100"/>
          <p:cNvSpPr/>
          <p:nvPr/>
        </p:nvSpPr>
        <p:spPr bwMode="auto">
          <a:xfrm>
            <a:off x="4871864" y="4220988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2" name="Rectangle 101"/>
          <p:cNvSpPr/>
          <p:nvPr/>
        </p:nvSpPr>
        <p:spPr bwMode="auto">
          <a:xfrm>
            <a:off x="7464152" y="335689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3" name="Rectangle 102"/>
          <p:cNvSpPr/>
          <p:nvPr/>
        </p:nvSpPr>
        <p:spPr bwMode="auto">
          <a:xfrm>
            <a:off x="8616280" y="4220988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4" name="Rectangle 103"/>
          <p:cNvSpPr/>
          <p:nvPr/>
        </p:nvSpPr>
        <p:spPr bwMode="auto">
          <a:xfrm>
            <a:off x="9768408" y="5085084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5" name="Rectangle 104"/>
          <p:cNvSpPr/>
          <p:nvPr/>
        </p:nvSpPr>
        <p:spPr bwMode="auto">
          <a:xfrm>
            <a:off x="10344472" y="5949230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07" name="Elbow Connector 106"/>
          <p:cNvCxnSpPr>
            <a:stCxn id="100" idx="3"/>
            <a:endCxn id="32" idx="1"/>
          </p:cNvCxnSpPr>
          <p:nvPr/>
        </p:nvCxnSpPr>
        <p:spPr bwMode="auto">
          <a:xfrm flipH="1">
            <a:off x="3143674" y="3500883"/>
            <a:ext cx="720079" cy="864146"/>
          </a:xfrm>
          <a:prstGeom prst="bentConnector5">
            <a:avLst>
              <a:gd name="adj1" fmla="val -31747"/>
              <a:gd name="adj2" fmla="val 50000"/>
              <a:gd name="adj3" fmla="val 131747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109" name="Elbow Connector 108"/>
          <p:cNvCxnSpPr>
            <a:stCxn id="102" idx="3"/>
            <a:endCxn id="59" idx="1"/>
          </p:cNvCxnSpPr>
          <p:nvPr/>
        </p:nvCxnSpPr>
        <p:spPr bwMode="auto">
          <a:xfrm flipH="1">
            <a:off x="6888090" y="3500883"/>
            <a:ext cx="720079" cy="864146"/>
          </a:xfrm>
          <a:prstGeom prst="bentConnector5">
            <a:avLst>
              <a:gd name="adj1" fmla="val -31747"/>
              <a:gd name="adj2" fmla="val 50000"/>
              <a:gd name="adj3" fmla="val 131747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111" name="Elbow Connector 110"/>
          <p:cNvCxnSpPr>
            <a:stCxn id="103" idx="3"/>
            <a:endCxn id="66" idx="1"/>
          </p:cNvCxnSpPr>
          <p:nvPr/>
        </p:nvCxnSpPr>
        <p:spPr bwMode="auto">
          <a:xfrm flipH="1">
            <a:off x="8040218" y="4364979"/>
            <a:ext cx="720079" cy="864146"/>
          </a:xfrm>
          <a:prstGeom prst="bentConnector5">
            <a:avLst>
              <a:gd name="adj1" fmla="val -31747"/>
              <a:gd name="adj2" fmla="val 50000"/>
              <a:gd name="adj3" fmla="val 131747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113" name="Elbow Connector 112"/>
          <p:cNvCxnSpPr>
            <a:stCxn id="104" idx="3"/>
            <a:endCxn id="73" idx="1"/>
          </p:cNvCxnSpPr>
          <p:nvPr/>
        </p:nvCxnSpPr>
        <p:spPr bwMode="auto">
          <a:xfrm flipH="1">
            <a:off x="8616282" y="5229075"/>
            <a:ext cx="1296143" cy="864196"/>
          </a:xfrm>
          <a:prstGeom prst="bentConnector5">
            <a:avLst>
              <a:gd name="adj1" fmla="val -17637"/>
              <a:gd name="adj2" fmla="val 50000"/>
              <a:gd name="adj3" fmla="val 117637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114" name="Straight Arrow Connector 113"/>
          <p:cNvCxnSpPr>
            <a:stCxn id="26" idx="2"/>
          </p:cNvCxnSpPr>
          <p:nvPr/>
        </p:nvCxnSpPr>
        <p:spPr bwMode="auto">
          <a:xfrm>
            <a:off x="2495600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1" name="Straight Arrow Connector 120"/>
          <p:cNvCxnSpPr>
            <a:stCxn id="30" idx="2"/>
          </p:cNvCxnSpPr>
          <p:nvPr/>
        </p:nvCxnSpPr>
        <p:spPr bwMode="auto">
          <a:xfrm>
            <a:off x="3071664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2" name="Straight Arrow Connector 121"/>
          <p:cNvCxnSpPr>
            <a:stCxn id="31" idx="2"/>
          </p:cNvCxnSpPr>
          <p:nvPr/>
        </p:nvCxnSpPr>
        <p:spPr bwMode="auto">
          <a:xfrm>
            <a:off x="3647728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3" name="Straight Arrow Connector 122"/>
          <p:cNvCxnSpPr>
            <a:stCxn id="33" idx="2"/>
          </p:cNvCxnSpPr>
          <p:nvPr/>
        </p:nvCxnSpPr>
        <p:spPr bwMode="auto">
          <a:xfrm>
            <a:off x="3647728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4" name="Straight Arrow Connector 123"/>
          <p:cNvCxnSpPr>
            <a:stCxn id="37" idx="2"/>
          </p:cNvCxnSpPr>
          <p:nvPr/>
        </p:nvCxnSpPr>
        <p:spPr bwMode="auto">
          <a:xfrm>
            <a:off x="4223792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5" name="Straight Arrow Connector 124"/>
          <p:cNvCxnSpPr>
            <a:stCxn id="53" idx="2"/>
          </p:cNvCxnSpPr>
          <p:nvPr/>
        </p:nvCxnSpPr>
        <p:spPr bwMode="auto">
          <a:xfrm>
            <a:off x="6240016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6" name="Straight Arrow Connector 125"/>
          <p:cNvCxnSpPr>
            <a:stCxn id="57" idx="2"/>
          </p:cNvCxnSpPr>
          <p:nvPr/>
        </p:nvCxnSpPr>
        <p:spPr bwMode="auto">
          <a:xfrm>
            <a:off x="6816080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60" idx="2"/>
          </p:cNvCxnSpPr>
          <p:nvPr/>
        </p:nvCxnSpPr>
        <p:spPr bwMode="auto">
          <a:xfrm>
            <a:off x="7392144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2" name="Straight Arrow Connector 141"/>
          <p:cNvCxnSpPr>
            <a:stCxn id="64" idx="2"/>
          </p:cNvCxnSpPr>
          <p:nvPr/>
        </p:nvCxnSpPr>
        <p:spPr bwMode="auto">
          <a:xfrm>
            <a:off x="7968208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3" name="Straight Arrow Connector 142"/>
          <p:cNvCxnSpPr>
            <a:stCxn id="67" idx="2"/>
          </p:cNvCxnSpPr>
          <p:nvPr/>
        </p:nvCxnSpPr>
        <p:spPr bwMode="auto">
          <a:xfrm>
            <a:off x="8544272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4" name="Straight Arrow Connector 143"/>
          <p:cNvCxnSpPr>
            <a:stCxn id="71" idx="2"/>
          </p:cNvCxnSpPr>
          <p:nvPr/>
        </p:nvCxnSpPr>
        <p:spPr bwMode="auto">
          <a:xfrm>
            <a:off x="9120336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8" name="Straight Arrow Connector 147"/>
          <p:cNvCxnSpPr>
            <a:stCxn id="72" idx="2"/>
          </p:cNvCxnSpPr>
          <p:nvPr/>
        </p:nvCxnSpPr>
        <p:spPr bwMode="auto">
          <a:xfrm>
            <a:off x="9696400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9" name="Straight Arrow Connector 148"/>
          <p:cNvCxnSpPr>
            <a:stCxn id="74" idx="2"/>
          </p:cNvCxnSpPr>
          <p:nvPr/>
        </p:nvCxnSpPr>
        <p:spPr bwMode="auto">
          <a:xfrm>
            <a:off x="9120336" y="6237262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0" name="Straight Arrow Connector 149"/>
          <p:cNvCxnSpPr>
            <a:stCxn id="78" idx="2"/>
          </p:cNvCxnSpPr>
          <p:nvPr/>
        </p:nvCxnSpPr>
        <p:spPr bwMode="auto">
          <a:xfrm>
            <a:off x="9696400" y="6237262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9" name="Elbow Connector 158"/>
          <p:cNvCxnSpPr>
            <a:stCxn id="101" idx="3"/>
            <a:endCxn id="52" idx="1"/>
          </p:cNvCxnSpPr>
          <p:nvPr/>
        </p:nvCxnSpPr>
        <p:spPr bwMode="auto">
          <a:xfrm flipV="1">
            <a:off x="5015881" y="3500933"/>
            <a:ext cx="720081" cy="86404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8627802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 non-leaf node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97FF381-C7CE-364E-A083-E525321519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3719737" y="2996953"/>
            <a:ext cx="1296145" cy="863947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5015880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287688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447928" y="2996952"/>
            <a:ext cx="1296144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7176120" y="2996952"/>
            <a:ext cx="1296144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6744072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472264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" name="Straight Arrow Connector 10"/>
          <p:cNvCxnSpPr>
            <a:endCxn id="6" idx="0"/>
          </p:cNvCxnSpPr>
          <p:nvPr/>
        </p:nvCxnSpPr>
        <p:spPr bwMode="auto">
          <a:xfrm>
            <a:off x="5087888" y="1916832"/>
            <a:ext cx="1008112" cy="108012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5" idx="2"/>
            <a:endCxn id="28" idx="0"/>
          </p:cNvCxnSpPr>
          <p:nvPr/>
        </p:nvCxnSpPr>
        <p:spPr bwMode="auto">
          <a:xfrm flipH="1">
            <a:off x="2931433" y="3860898"/>
            <a:ext cx="572279" cy="115227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4" idx="2"/>
            <a:endCxn id="30" idx="0"/>
          </p:cNvCxnSpPr>
          <p:nvPr/>
        </p:nvCxnSpPr>
        <p:spPr bwMode="auto">
          <a:xfrm flipH="1">
            <a:off x="4947657" y="3860898"/>
            <a:ext cx="284247" cy="115227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8" idx="2"/>
            <a:endCxn id="31" idx="0"/>
          </p:cNvCxnSpPr>
          <p:nvPr/>
        </p:nvCxnSpPr>
        <p:spPr bwMode="auto">
          <a:xfrm>
            <a:off x="6960096" y="3860898"/>
            <a:ext cx="291819" cy="115227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9" idx="2"/>
            <a:endCxn id="32" idx="0"/>
          </p:cNvCxnSpPr>
          <p:nvPr/>
        </p:nvCxnSpPr>
        <p:spPr bwMode="auto">
          <a:xfrm>
            <a:off x="8688288" y="3860898"/>
            <a:ext cx="579847" cy="115227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2223547" y="5013176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keys &lt; 120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874285" y="5013177"/>
            <a:ext cx="2146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dirty="0">
              <a:latin typeface="Lucida Sans" panose="020B0602030504020204" pitchFamily="34" charset="77"/>
              <a:cs typeface="Georgia"/>
            </a:endParaRP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120 ≤ keys &lt; 150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178544" y="5013176"/>
            <a:ext cx="2146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150 ≤ keys &lt; 180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560248" y="5013177"/>
            <a:ext cx="14157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dirty="0">
              <a:latin typeface="Lucida Sans" panose="020B0602030504020204" pitchFamily="34" charset="77"/>
              <a:cs typeface="Georgia"/>
            </a:endParaRP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keys ≥ 180</a:t>
            </a:r>
          </a:p>
        </p:txBody>
      </p:sp>
    </p:spTree>
    <p:extLst>
      <p:ext uri="{BB962C8B-B14F-4D97-AF65-F5344CB8AC3E}">
        <p14:creationId xmlns:p14="http://schemas.microsoft.com/office/powerpoint/2010/main" val="1770462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 basics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Relations are stored in files</a:t>
            </a:r>
          </a:p>
          <a:p>
            <a:r>
              <a:rPr lang="en-US" dirty="0"/>
              <a:t>Files are stored as collections of blocks</a:t>
            </a:r>
          </a:p>
          <a:p>
            <a:r>
              <a:rPr lang="en-US" dirty="0"/>
              <a:t>Blocks contain records that correspond to tuples in the relation</a:t>
            </a:r>
          </a:p>
          <a:p>
            <a:endParaRPr lang="en-US" dirty="0"/>
          </a:p>
          <a:p>
            <a:r>
              <a:rPr lang="en-US" dirty="0"/>
              <a:t>How do we find the tuples that match some criteria?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F67FD5B-10A2-CC4E-A019-D4FC5453E5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70037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Non-leaf nodes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Root node typically kept in memory</a:t>
            </a:r>
          </a:p>
          <a:p>
            <a:pPr lvl="1"/>
            <a:r>
              <a:rPr lang="en-US" dirty="0"/>
              <a:t>Entrance point to index – used as frequently as any </a:t>
            </a:r>
            <a:r>
              <a:rPr lang="en-US"/>
              <a:t>other node</a:t>
            </a:r>
            <a:endParaRPr lang="en-US" dirty="0"/>
          </a:p>
          <a:p>
            <a:pPr lvl="1"/>
            <a:r>
              <a:rPr lang="en-US" dirty="0"/>
              <a:t>Some nodes from second level may also be kept in memory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457990-5987-CD49-A63E-4C81E5A56F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6227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 leaf node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5149F55-5EB3-5B43-B50A-E37EB554D7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 bwMode="auto">
          <a:xfrm>
            <a:off x="2495601" y="2996953"/>
            <a:ext cx="1296145" cy="863947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3791744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7680176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223792" y="2996952"/>
            <a:ext cx="1296144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5951984" y="2996952"/>
            <a:ext cx="1296144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5519936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248128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" name="Straight Arrow Connector 10"/>
          <p:cNvCxnSpPr>
            <a:stCxn id="29" idx="2"/>
            <a:endCxn id="6" idx="0"/>
          </p:cNvCxnSpPr>
          <p:nvPr/>
        </p:nvCxnSpPr>
        <p:spPr bwMode="auto">
          <a:xfrm flipH="1">
            <a:off x="4871864" y="1998132"/>
            <a:ext cx="1905407" cy="99882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5" idx="3"/>
            <a:endCxn id="28" idx="1"/>
          </p:cNvCxnSpPr>
          <p:nvPr/>
        </p:nvCxnSpPr>
        <p:spPr bwMode="auto">
          <a:xfrm flipV="1">
            <a:off x="8112224" y="3397642"/>
            <a:ext cx="704306" cy="3128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4" idx="2"/>
            <a:endCxn id="30" idx="0"/>
          </p:cNvCxnSpPr>
          <p:nvPr/>
        </p:nvCxnSpPr>
        <p:spPr bwMode="auto">
          <a:xfrm>
            <a:off x="4007768" y="3860898"/>
            <a:ext cx="0" cy="122428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8" idx="2"/>
            <a:endCxn id="31" idx="0"/>
          </p:cNvCxnSpPr>
          <p:nvPr/>
        </p:nvCxnSpPr>
        <p:spPr bwMode="auto">
          <a:xfrm>
            <a:off x="5735960" y="3860898"/>
            <a:ext cx="0" cy="122428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9" idx="2"/>
            <a:endCxn id="32" idx="0"/>
          </p:cNvCxnSpPr>
          <p:nvPr/>
        </p:nvCxnSpPr>
        <p:spPr bwMode="auto">
          <a:xfrm>
            <a:off x="7464152" y="3860898"/>
            <a:ext cx="0" cy="122428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8816530" y="3212976"/>
            <a:ext cx="146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to next leaf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366406" y="5085184"/>
            <a:ext cx="12827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to record </a:t>
            </a: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with</a:t>
            </a: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key 150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094598" y="5085184"/>
            <a:ext cx="12827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to record </a:t>
            </a: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with </a:t>
            </a: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key 156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822790" y="5085184"/>
            <a:ext cx="12827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to record </a:t>
            </a: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with</a:t>
            </a: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key 179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925114" y="1628800"/>
            <a:ext cx="1704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from non-leaf</a:t>
            </a:r>
          </a:p>
        </p:txBody>
      </p:sp>
    </p:spTree>
    <p:extLst>
      <p:ext uri="{BB962C8B-B14F-4D97-AF65-F5344CB8AC3E}">
        <p14:creationId xmlns:p14="http://schemas.microsoft.com/office/powerpoint/2010/main" val="37356034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Leaf nodes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If the index is a primary index</a:t>
            </a:r>
          </a:p>
          <a:p>
            <a:pPr lvl="1"/>
            <a:r>
              <a:rPr lang="en-GB" dirty="0"/>
              <a:t>Leaf nodes are records containing data, stored in the order of the primary key</a:t>
            </a:r>
          </a:p>
          <a:p>
            <a:pPr lvl="1"/>
            <a:r>
              <a:rPr lang="en-GB" dirty="0"/>
              <a:t>The index provides an alternative to a sequential scan</a:t>
            </a:r>
          </a:p>
          <a:p>
            <a:pPr marL="0" indent="0">
              <a:buNone/>
            </a:pPr>
            <a:r>
              <a:rPr lang="en-GB" dirty="0"/>
              <a:t>If the index is a secondary index</a:t>
            </a:r>
          </a:p>
          <a:p>
            <a:pPr lvl="1"/>
            <a:r>
              <a:rPr lang="en-GB" dirty="0"/>
              <a:t>Leaf nodes contain pointers to the data records</a:t>
            </a:r>
          </a:p>
          <a:p>
            <a:pPr lvl="1"/>
            <a:r>
              <a:rPr lang="en-GB" dirty="0"/>
              <a:t>Data can be accessed in the sequence of the secondary key</a:t>
            </a:r>
          </a:p>
          <a:p>
            <a:pPr lvl="1"/>
            <a:r>
              <a:rPr lang="en-GB" dirty="0"/>
              <a:t>A secondary index can point to any sort of data file, for example one created by hashing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DF3CC7-07E5-5E44-AFA9-2F9C542130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1548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Node size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Sans" panose="020B0602030504020204" pitchFamily="34" charset="77"/>
              </a:rPr>
              <a:t>Each node is of fixed size and contains</a:t>
            </a:r>
          </a:p>
          <a:p>
            <a:pPr lvl="1"/>
            <a:r>
              <a:rPr lang="en-US" dirty="0">
                <a:latin typeface="Lucida Sans" panose="020B0602030504020204" pitchFamily="34" charset="77"/>
              </a:rPr>
              <a:t>n keys</a:t>
            </a:r>
          </a:p>
          <a:p>
            <a:pPr lvl="1"/>
            <a:r>
              <a:rPr lang="en-US" dirty="0">
                <a:latin typeface="Lucida Sans" panose="020B0602030504020204" pitchFamily="34" charset="77"/>
              </a:rPr>
              <a:t>n+1 pointers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4B3B1D-F4FE-724D-9B66-ACBCF9CBD0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8" name="Rectangle 7"/>
          <p:cNvSpPr>
            <a:spLocks noChangeAspect="1"/>
          </p:cNvSpPr>
          <p:nvPr/>
        </p:nvSpPr>
        <p:spPr bwMode="auto">
          <a:xfrm>
            <a:off x="6816080" y="2204964"/>
            <a:ext cx="864096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9" name="Rectangle 8"/>
          <p:cNvSpPr>
            <a:spLocks noChangeAspect="1"/>
          </p:cNvSpPr>
          <p:nvPr/>
        </p:nvSpPr>
        <p:spPr bwMode="auto">
          <a:xfrm>
            <a:off x="7680176" y="2204964"/>
            <a:ext cx="288032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>
            <a:spLocks noChangeAspect="1"/>
          </p:cNvSpPr>
          <p:nvPr/>
        </p:nvSpPr>
        <p:spPr bwMode="auto">
          <a:xfrm>
            <a:off x="6528048" y="2204964"/>
            <a:ext cx="288032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>
            <a:spLocks noChangeAspect="1"/>
          </p:cNvSpPr>
          <p:nvPr/>
        </p:nvSpPr>
        <p:spPr bwMode="auto">
          <a:xfrm>
            <a:off x="7968208" y="2204964"/>
            <a:ext cx="864096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12" name="Rectangle 11"/>
          <p:cNvSpPr>
            <a:spLocks noChangeAspect="1"/>
          </p:cNvSpPr>
          <p:nvPr/>
        </p:nvSpPr>
        <p:spPr bwMode="auto">
          <a:xfrm>
            <a:off x="9120336" y="2204964"/>
            <a:ext cx="864096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13" name="Rectangle 12"/>
          <p:cNvSpPr>
            <a:spLocks noChangeAspect="1"/>
          </p:cNvSpPr>
          <p:nvPr/>
        </p:nvSpPr>
        <p:spPr bwMode="auto">
          <a:xfrm>
            <a:off x="9984432" y="2204964"/>
            <a:ext cx="288032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>
            <a:spLocks noChangeAspect="1"/>
          </p:cNvSpPr>
          <p:nvPr/>
        </p:nvSpPr>
        <p:spPr bwMode="auto">
          <a:xfrm>
            <a:off x="8832304" y="2204964"/>
            <a:ext cx="288032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>
            <a:spLocks noChangeAspect="1"/>
          </p:cNvSpPr>
          <p:nvPr/>
        </p:nvSpPr>
        <p:spPr bwMode="auto">
          <a:xfrm>
            <a:off x="6528048" y="3933056"/>
            <a:ext cx="864096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24" name="Rectangle 23"/>
          <p:cNvSpPr>
            <a:spLocks noChangeAspect="1"/>
          </p:cNvSpPr>
          <p:nvPr/>
        </p:nvSpPr>
        <p:spPr bwMode="auto">
          <a:xfrm>
            <a:off x="7392144" y="3933056"/>
            <a:ext cx="288032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>
            <a:spLocks noChangeAspect="1"/>
          </p:cNvSpPr>
          <p:nvPr/>
        </p:nvSpPr>
        <p:spPr bwMode="auto">
          <a:xfrm>
            <a:off x="9984432" y="3932956"/>
            <a:ext cx="288032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>
            <a:spLocks noChangeAspect="1"/>
          </p:cNvSpPr>
          <p:nvPr/>
        </p:nvSpPr>
        <p:spPr bwMode="auto">
          <a:xfrm>
            <a:off x="7680176" y="3933056"/>
            <a:ext cx="864096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27" name="Rectangle 26"/>
          <p:cNvSpPr>
            <a:spLocks noChangeAspect="1"/>
          </p:cNvSpPr>
          <p:nvPr/>
        </p:nvSpPr>
        <p:spPr bwMode="auto">
          <a:xfrm>
            <a:off x="8832304" y="3933056"/>
            <a:ext cx="864096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28" name="Rectangle 27"/>
          <p:cNvSpPr>
            <a:spLocks noChangeAspect="1"/>
          </p:cNvSpPr>
          <p:nvPr/>
        </p:nvSpPr>
        <p:spPr bwMode="auto">
          <a:xfrm>
            <a:off x="9696400" y="3933056"/>
            <a:ext cx="288032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>
            <a:spLocks noChangeAspect="1"/>
          </p:cNvSpPr>
          <p:nvPr/>
        </p:nvSpPr>
        <p:spPr bwMode="auto">
          <a:xfrm>
            <a:off x="8544272" y="3933056"/>
            <a:ext cx="288032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56040" y="1700808"/>
            <a:ext cx="11945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non-leaf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24246" y="3429000"/>
            <a:ext cx="6367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leaf</a:t>
            </a:r>
          </a:p>
        </p:txBody>
      </p:sp>
    </p:spTree>
    <p:extLst>
      <p:ext uri="{BB962C8B-B14F-4D97-AF65-F5344CB8AC3E}">
        <p14:creationId xmlns:p14="http://schemas.microsoft.com/office/powerpoint/2010/main" val="11072731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Minimum nodes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Don’t want nodes to be too empty (efficient use of space)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Non-leaf:	</a:t>
            </a:r>
            <a:r>
              <a:rPr lang="en-US" dirty="0">
                <a:sym typeface="Symbol" charset="0"/>
              </a:rPr>
              <a:t>(</a:t>
            </a:r>
            <a:r>
              <a:rPr lang="en-US" dirty="0"/>
              <a:t>n+1)/2</a:t>
            </a:r>
            <a:r>
              <a:rPr lang="en-US" dirty="0">
                <a:sym typeface="Symbol" charset="0"/>
              </a:rPr>
              <a:t></a:t>
            </a:r>
            <a:r>
              <a:rPr lang="en-US" dirty="0"/>
              <a:t> pointers</a:t>
            </a:r>
          </a:p>
          <a:p>
            <a:pPr marL="0" indent="0">
              <a:buNone/>
            </a:pPr>
            <a:r>
              <a:rPr lang="en-US" dirty="0"/>
              <a:t>Leaf:		</a:t>
            </a:r>
            <a:r>
              <a:rPr lang="en-US" dirty="0">
                <a:sym typeface="Symbol" charset="0"/>
              </a:rPr>
              <a:t></a:t>
            </a:r>
            <a:r>
              <a:rPr lang="en-US" dirty="0"/>
              <a:t>(n+1)/2</a:t>
            </a:r>
            <a:r>
              <a:rPr lang="en-US" dirty="0">
                <a:sym typeface="Symbol" charset="0"/>
              </a:rPr>
              <a:t> </a:t>
            </a:r>
            <a:r>
              <a:rPr lang="en-US" dirty="0"/>
              <a:t>pointers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3B07DD-26FD-0048-B4E6-8E807AFBFA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46361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Minimum node examples (n=3)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BF65A7-24B4-0340-893A-A9584B99A7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Rectangle 4"/>
          <p:cNvSpPr>
            <a:spLocks noChangeAspect="1"/>
          </p:cNvSpPr>
          <p:nvPr/>
        </p:nvSpPr>
        <p:spPr bwMode="auto">
          <a:xfrm>
            <a:off x="3287650" y="2852937"/>
            <a:ext cx="648072" cy="431973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6" name="Rectangle 5"/>
          <p:cNvSpPr>
            <a:spLocks noChangeAspect="1"/>
          </p:cNvSpPr>
          <p:nvPr/>
        </p:nvSpPr>
        <p:spPr bwMode="auto">
          <a:xfrm>
            <a:off x="3935723" y="2852936"/>
            <a:ext cx="216011" cy="4319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>
            <a:spLocks noChangeAspect="1"/>
          </p:cNvSpPr>
          <p:nvPr/>
        </p:nvSpPr>
        <p:spPr bwMode="auto">
          <a:xfrm>
            <a:off x="3071639" y="2853036"/>
            <a:ext cx="216011" cy="4319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>
            <a:spLocks noChangeAspect="1"/>
          </p:cNvSpPr>
          <p:nvPr/>
        </p:nvSpPr>
        <p:spPr bwMode="auto">
          <a:xfrm>
            <a:off x="4151746" y="2852937"/>
            <a:ext cx="648072" cy="431973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9" name="Rectangle 8"/>
          <p:cNvSpPr>
            <a:spLocks noChangeAspect="1"/>
          </p:cNvSpPr>
          <p:nvPr/>
        </p:nvSpPr>
        <p:spPr bwMode="auto">
          <a:xfrm>
            <a:off x="5015842" y="2852937"/>
            <a:ext cx="648072" cy="431973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10" name="Rectangle 9"/>
          <p:cNvSpPr>
            <a:spLocks noChangeAspect="1"/>
          </p:cNvSpPr>
          <p:nvPr/>
        </p:nvSpPr>
        <p:spPr bwMode="auto">
          <a:xfrm>
            <a:off x="5663915" y="2852936"/>
            <a:ext cx="216011" cy="4319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>
            <a:spLocks noChangeAspect="1"/>
          </p:cNvSpPr>
          <p:nvPr/>
        </p:nvSpPr>
        <p:spPr bwMode="auto">
          <a:xfrm>
            <a:off x="4799819" y="2852936"/>
            <a:ext cx="216011" cy="4319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>
            <a:spLocks noChangeAspect="1"/>
          </p:cNvSpPr>
          <p:nvPr/>
        </p:nvSpPr>
        <p:spPr bwMode="auto">
          <a:xfrm>
            <a:off x="3071513" y="4869160"/>
            <a:ext cx="648185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13" name="Rectangle 12"/>
          <p:cNvSpPr>
            <a:spLocks noChangeAspect="1"/>
          </p:cNvSpPr>
          <p:nvPr/>
        </p:nvSpPr>
        <p:spPr bwMode="auto">
          <a:xfrm>
            <a:off x="3719698" y="4869160"/>
            <a:ext cx="216062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>
            <a:spLocks noChangeAspect="1"/>
          </p:cNvSpPr>
          <p:nvPr/>
        </p:nvSpPr>
        <p:spPr bwMode="auto">
          <a:xfrm>
            <a:off x="5663914" y="4869160"/>
            <a:ext cx="216062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>
            <a:spLocks noChangeAspect="1"/>
          </p:cNvSpPr>
          <p:nvPr/>
        </p:nvSpPr>
        <p:spPr bwMode="auto">
          <a:xfrm>
            <a:off x="3935723" y="4869160"/>
            <a:ext cx="648185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16" name="Rectangle 15"/>
          <p:cNvSpPr>
            <a:spLocks noChangeAspect="1"/>
          </p:cNvSpPr>
          <p:nvPr/>
        </p:nvSpPr>
        <p:spPr bwMode="auto">
          <a:xfrm>
            <a:off x="4799819" y="4869160"/>
            <a:ext cx="648185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17" name="Rectangle 16"/>
          <p:cNvSpPr>
            <a:spLocks noChangeAspect="1"/>
          </p:cNvSpPr>
          <p:nvPr/>
        </p:nvSpPr>
        <p:spPr bwMode="auto">
          <a:xfrm>
            <a:off x="5447890" y="4869160"/>
            <a:ext cx="216062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>
            <a:spLocks noChangeAspect="1"/>
          </p:cNvSpPr>
          <p:nvPr/>
        </p:nvSpPr>
        <p:spPr bwMode="auto">
          <a:xfrm>
            <a:off x="4583794" y="4869160"/>
            <a:ext cx="216062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>
            <a:spLocks noChangeAspect="1"/>
          </p:cNvSpPr>
          <p:nvPr/>
        </p:nvSpPr>
        <p:spPr bwMode="auto">
          <a:xfrm>
            <a:off x="7104226" y="2852937"/>
            <a:ext cx="648072" cy="431973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21" name="Rectangle 20"/>
          <p:cNvSpPr>
            <a:spLocks noChangeAspect="1"/>
          </p:cNvSpPr>
          <p:nvPr/>
        </p:nvSpPr>
        <p:spPr bwMode="auto">
          <a:xfrm>
            <a:off x="7752299" y="2852936"/>
            <a:ext cx="216011" cy="4319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>
            <a:spLocks noChangeAspect="1"/>
          </p:cNvSpPr>
          <p:nvPr/>
        </p:nvSpPr>
        <p:spPr bwMode="auto">
          <a:xfrm>
            <a:off x="6888215" y="2853036"/>
            <a:ext cx="216011" cy="4319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>
            <a:spLocks noChangeAspect="1"/>
          </p:cNvSpPr>
          <p:nvPr/>
        </p:nvSpPr>
        <p:spPr bwMode="auto">
          <a:xfrm>
            <a:off x="7968322" y="2852937"/>
            <a:ext cx="648072" cy="431973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>
            <a:spLocks noChangeAspect="1"/>
          </p:cNvSpPr>
          <p:nvPr/>
        </p:nvSpPr>
        <p:spPr bwMode="auto">
          <a:xfrm>
            <a:off x="8832418" y="2852937"/>
            <a:ext cx="648072" cy="431973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>
            <a:spLocks noChangeAspect="1"/>
          </p:cNvSpPr>
          <p:nvPr/>
        </p:nvSpPr>
        <p:spPr bwMode="auto">
          <a:xfrm>
            <a:off x="9480491" y="2852936"/>
            <a:ext cx="216011" cy="4319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>
            <a:spLocks noChangeAspect="1"/>
          </p:cNvSpPr>
          <p:nvPr/>
        </p:nvSpPr>
        <p:spPr bwMode="auto">
          <a:xfrm>
            <a:off x="8616395" y="2852936"/>
            <a:ext cx="216011" cy="4319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>
            <a:spLocks noChangeAspect="1"/>
          </p:cNvSpPr>
          <p:nvPr/>
        </p:nvSpPr>
        <p:spPr bwMode="auto">
          <a:xfrm>
            <a:off x="6888089" y="4869160"/>
            <a:ext cx="648185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28" name="Rectangle 27"/>
          <p:cNvSpPr>
            <a:spLocks noChangeAspect="1"/>
          </p:cNvSpPr>
          <p:nvPr/>
        </p:nvSpPr>
        <p:spPr bwMode="auto">
          <a:xfrm>
            <a:off x="7536274" y="4869160"/>
            <a:ext cx="216062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>
            <a:spLocks noChangeAspect="1"/>
          </p:cNvSpPr>
          <p:nvPr/>
        </p:nvSpPr>
        <p:spPr bwMode="auto">
          <a:xfrm>
            <a:off x="9480490" y="4869160"/>
            <a:ext cx="216062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>
            <a:spLocks noChangeAspect="1"/>
          </p:cNvSpPr>
          <p:nvPr/>
        </p:nvSpPr>
        <p:spPr bwMode="auto">
          <a:xfrm>
            <a:off x="7752299" y="4869160"/>
            <a:ext cx="648185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31" name="Rectangle 30"/>
          <p:cNvSpPr>
            <a:spLocks noChangeAspect="1"/>
          </p:cNvSpPr>
          <p:nvPr/>
        </p:nvSpPr>
        <p:spPr bwMode="auto">
          <a:xfrm>
            <a:off x="8616395" y="4869160"/>
            <a:ext cx="648185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>
            <a:spLocks noChangeAspect="1"/>
          </p:cNvSpPr>
          <p:nvPr/>
        </p:nvSpPr>
        <p:spPr bwMode="auto">
          <a:xfrm>
            <a:off x="9264466" y="4869160"/>
            <a:ext cx="216062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>
            <a:spLocks noChangeAspect="1"/>
          </p:cNvSpPr>
          <p:nvPr/>
        </p:nvSpPr>
        <p:spPr bwMode="auto">
          <a:xfrm>
            <a:off x="8400370" y="4869160"/>
            <a:ext cx="216062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5" name="Straight Arrow Connector 34"/>
          <p:cNvCxnSpPr>
            <a:cxnSpLocks/>
            <a:stCxn id="7" idx="2"/>
          </p:cNvCxnSpPr>
          <p:nvPr/>
        </p:nvCxnSpPr>
        <p:spPr bwMode="auto">
          <a:xfrm flipH="1">
            <a:off x="3179632" y="3284984"/>
            <a:ext cx="13" cy="57603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>
            <a:cxnSpLocks/>
            <a:stCxn id="6" idx="2"/>
          </p:cNvCxnSpPr>
          <p:nvPr/>
        </p:nvCxnSpPr>
        <p:spPr bwMode="auto">
          <a:xfrm flipH="1">
            <a:off x="4043728" y="3284884"/>
            <a:ext cx="1" cy="57603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cxnSpLocks/>
            <a:stCxn id="11" idx="2"/>
          </p:cNvCxnSpPr>
          <p:nvPr/>
        </p:nvCxnSpPr>
        <p:spPr bwMode="auto">
          <a:xfrm flipH="1">
            <a:off x="4907824" y="3284884"/>
            <a:ext cx="1" cy="57603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cxnSpLocks/>
            <a:stCxn id="10" idx="2"/>
          </p:cNvCxnSpPr>
          <p:nvPr/>
        </p:nvCxnSpPr>
        <p:spPr bwMode="auto">
          <a:xfrm flipH="1">
            <a:off x="5771920" y="3284884"/>
            <a:ext cx="1" cy="57603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cxnSpLocks/>
            <a:stCxn id="22" idx="2"/>
          </p:cNvCxnSpPr>
          <p:nvPr/>
        </p:nvCxnSpPr>
        <p:spPr bwMode="auto">
          <a:xfrm flipH="1">
            <a:off x="6996208" y="3284984"/>
            <a:ext cx="13" cy="57593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cxnSpLocks/>
            <a:stCxn id="21" idx="2"/>
          </p:cNvCxnSpPr>
          <p:nvPr/>
        </p:nvCxnSpPr>
        <p:spPr bwMode="auto">
          <a:xfrm flipH="1">
            <a:off x="7860304" y="3284884"/>
            <a:ext cx="1" cy="57593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2" name="Straight Arrow Connector 51"/>
          <p:cNvCxnSpPr>
            <a:stCxn id="13" idx="2"/>
          </p:cNvCxnSpPr>
          <p:nvPr/>
        </p:nvCxnSpPr>
        <p:spPr bwMode="auto">
          <a:xfrm>
            <a:off x="3827730" y="5301208"/>
            <a:ext cx="63" cy="57616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3" name="Straight Arrow Connector 52"/>
          <p:cNvCxnSpPr>
            <a:stCxn id="18" idx="2"/>
          </p:cNvCxnSpPr>
          <p:nvPr/>
        </p:nvCxnSpPr>
        <p:spPr bwMode="auto">
          <a:xfrm>
            <a:off x="4691826" y="5301208"/>
            <a:ext cx="63" cy="57616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>
            <a:stCxn id="17" idx="2"/>
          </p:cNvCxnSpPr>
          <p:nvPr/>
        </p:nvCxnSpPr>
        <p:spPr bwMode="auto">
          <a:xfrm>
            <a:off x="5555922" y="5301208"/>
            <a:ext cx="63" cy="57616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0" name="Straight Arrow Connector 59"/>
          <p:cNvCxnSpPr>
            <a:cxnSpLocks/>
            <a:stCxn id="28" idx="2"/>
          </p:cNvCxnSpPr>
          <p:nvPr/>
        </p:nvCxnSpPr>
        <p:spPr bwMode="auto">
          <a:xfrm>
            <a:off x="7644305" y="5301208"/>
            <a:ext cx="0" cy="57606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1" name="Straight Arrow Connector 60"/>
          <p:cNvCxnSpPr>
            <a:cxnSpLocks/>
            <a:stCxn id="33" idx="2"/>
          </p:cNvCxnSpPr>
          <p:nvPr/>
        </p:nvCxnSpPr>
        <p:spPr bwMode="auto">
          <a:xfrm>
            <a:off x="8508401" y="5301208"/>
            <a:ext cx="1" cy="57606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5" name="Straight Arrow Connector 64"/>
          <p:cNvCxnSpPr>
            <a:stCxn id="14" idx="3"/>
          </p:cNvCxnSpPr>
          <p:nvPr/>
        </p:nvCxnSpPr>
        <p:spPr bwMode="auto">
          <a:xfrm>
            <a:off x="5879976" y="5085184"/>
            <a:ext cx="576064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29" idx="3"/>
          </p:cNvCxnSpPr>
          <p:nvPr/>
        </p:nvCxnSpPr>
        <p:spPr bwMode="auto">
          <a:xfrm>
            <a:off x="9696552" y="5085184"/>
            <a:ext cx="575912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0" name="Left Brace 69"/>
          <p:cNvSpPr/>
          <p:nvPr/>
        </p:nvSpPr>
        <p:spPr bwMode="auto">
          <a:xfrm rot="5400000">
            <a:off x="4295851" y="1052686"/>
            <a:ext cx="360040" cy="2808413"/>
          </a:xfrm>
          <a:prstGeom prst="leftBrace">
            <a:avLst>
              <a:gd name="adj1" fmla="val 31162"/>
              <a:gd name="adj2" fmla="val 50000"/>
            </a:avLst>
          </a:prstGeom>
          <a:noFill/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1" name="Left Brace 70"/>
          <p:cNvSpPr/>
          <p:nvPr/>
        </p:nvSpPr>
        <p:spPr bwMode="auto">
          <a:xfrm rot="5400000">
            <a:off x="8112275" y="1052686"/>
            <a:ext cx="360040" cy="2808413"/>
          </a:xfrm>
          <a:prstGeom prst="leftBrace">
            <a:avLst>
              <a:gd name="adj1" fmla="val 36869"/>
              <a:gd name="adj2" fmla="val 50000"/>
            </a:avLst>
          </a:prstGeom>
          <a:noFill/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1847528" y="2852936"/>
            <a:ext cx="11945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non-leaf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1847529" y="4869160"/>
            <a:ext cx="6367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leaf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7581018" y="1844824"/>
            <a:ext cx="13660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minimum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4153952" y="1844824"/>
            <a:ext cx="5854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full</a:t>
            </a:r>
          </a:p>
        </p:txBody>
      </p:sp>
    </p:spTree>
    <p:extLst>
      <p:ext uri="{BB962C8B-B14F-4D97-AF65-F5344CB8AC3E}">
        <p14:creationId xmlns:p14="http://schemas.microsoft.com/office/powerpoint/2010/main" val="250624020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rules</a:t>
            </a:r>
          </a:p>
        </p:txBody>
      </p:sp>
      <p:sp>
        <p:nvSpPr>
          <p:cNvPr id="9216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462575" indent="-457200">
              <a:buFont typeface="+mj-lt"/>
              <a:buAutoNum type="arabicPeriod"/>
            </a:pPr>
            <a:r>
              <a:rPr lang="en-US" dirty="0"/>
              <a:t>All leaves same distance from root (balanced tree)</a:t>
            </a:r>
          </a:p>
          <a:p>
            <a:pPr marL="462575" indent="-457200">
              <a:buFont typeface="+mj-lt"/>
              <a:buAutoNum type="arabicPeriod"/>
            </a:pPr>
            <a:r>
              <a:rPr lang="en-US" dirty="0"/>
              <a:t>Pointers in leaves point to records except for </a:t>
            </a:r>
            <a:r>
              <a:rPr lang="ja-JP" altLang="en-US" dirty="0"/>
              <a:t>“</a:t>
            </a:r>
            <a:r>
              <a:rPr lang="en-US" dirty="0"/>
              <a:t>sequence pointer</a:t>
            </a:r>
            <a:r>
              <a:rPr lang="ja-JP" altLang="en-US" dirty="0"/>
              <a:t>”</a:t>
            </a:r>
            <a:endParaRPr lang="en-GB" altLang="ja-JP" dirty="0"/>
          </a:p>
          <a:p>
            <a:pPr marL="462575" indent="-457200">
              <a:buFont typeface="+mj-lt"/>
              <a:buAutoNum type="arabicPeriod"/>
            </a:pPr>
            <a:r>
              <a:rPr lang="en-US" dirty="0"/>
              <a:t>Number of pointers/keys for </a:t>
            </a:r>
            <a:r>
              <a:rPr lang="en-US" dirty="0" err="1"/>
              <a:t>B+tree</a:t>
            </a:r>
            <a:r>
              <a:rPr lang="en-US" dirty="0"/>
              <a:t> of order n: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2F3FA6-72A3-4046-A1CD-84A7263504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B2756FB5-138F-DE4E-93A1-76062BA7593C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927579821"/>
              </p:ext>
            </p:extLst>
          </p:nvPr>
        </p:nvGraphicFramePr>
        <p:xfrm>
          <a:off x="2784202" y="4076700"/>
          <a:ext cx="6480721" cy="1752600"/>
        </p:xfrm>
        <a:graphic>
          <a:graphicData uri="http://schemas.openxmlformats.org/drawingml/2006/table">
            <a:tbl>
              <a:tblPr firstRow="1" firstCol="1">
                <a:tableStyleId>{9D7B26C5-4107-4FEC-AEDC-1716B250A1EF}</a:tableStyleId>
              </a:tblPr>
              <a:tblGrid>
                <a:gridCol w="1584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41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max </a:t>
                      </a:r>
                    </a:p>
                    <a:p>
                      <a:pPr algn="ctr"/>
                      <a:r>
                        <a:rPr lang="en-US" dirty="0" err="1"/>
                        <a:t>ptrs</a:t>
                      </a:r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max </a:t>
                      </a:r>
                    </a:p>
                    <a:p>
                      <a:pPr algn="ctr"/>
                      <a:r>
                        <a:rPr lang="en-US" dirty="0"/>
                        <a:t>keys</a:t>
                      </a:r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min </a:t>
                      </a:r>
                      <a:r>
                        <a:rPr lang="en-US" dirty="0" err="1"/>
                        <a:t>ptrs</a:t>
                      </a:r>
                      <a:r>
                        <a:rPr lang="en-US" dirty="0"/>
                        <a:t> to data</a:t>
                      </a:r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min keys</a:t>
                      </a:r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Non-leaf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n+1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Symbol" charset="0"/>
                        </a:rPr>
                        <a:t>(</a:t>
                      </a:r>
                      <a:r>
                        <a:rPr lang="en-US" sz="1800" dirty="0"/>
                        <a:t>n+1)/</a:t>
                      </a:r>
                      <a:r>
                        <a:rPr lang="en-US" sz="1600" dirty="0"/>
                        <a:t>2</a:t>
                      </a:r>
                      <a:r>
                        <a:rPr lang="en-US" sz="1800" dirty="0">
                          <a:sym typeface="Symbol" charset="0"/>
                        </a:rPr>
                        <a:t>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Symbol" charset="0"/>
                        </a:rPr>
                        <a:t>(</a:t>
                      </a:r>
                      <a:r>
                        <a:rPr lang="en-US" sz="1800" dirty="0"/>
                        <a:t>n+1)/</a:t>
                      </a:r>
                      <a:r>
                        <a:rPr lang="en-US" sz="1600" dirty="0"/>
                        <a:t>2</a:t>
                      </a:r>
                      <a:r>
                        <a:rPr lang="en-US" sz="1800" dirty="0">
                          <a:sym typeface="Symbol" charset="0"/>
                        </a:rPr>
                        <a:t></a:t>
                      </a:r>
                      <a:r>
                        <a:rPr lang="en-US" sz="1800" baseline="0" dirty="0">
                          <a:sym typeface="Symbol" charset="0"/>
                        </a:rPr>
                        <a:t> </a:t>
                      </a:r>
                      <a:r>
                        <a:rPr lang="en-US" dirty="0"/>
                        <a:t>- 1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Leaf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n+1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Symbol" charset="0"/>
                        </a:rPr>
                        <a:t></a:t>
                      </a:r>
                      <a:r>
                        <a:rPr lang="en-US" sz="1800" dirty="0"/>
                        <a:t>(n+</a:t>
                      </a:r>
                      <a:r>
                        <a:rPr lang="en-US" sz="1600" dirty="0"/>
                        <a:t>1)</a:t>
                      </a:r>
                      <a:r>
                        <a:rPr lang="en-US" sz="1800" dirty="0"/>
                        <a:t>/</a:t>
                      </a:r>
                      <a:r>
                        <a:rPr lang="en-US" sz="1600" dirty="0"/>
                        <a:t>2</a:t>
                      </a:r>
                      <a:r>
                        <a:rPr lang="en-US" sz="1800" dirty="0">
                          <a:sym typeface="Symbol" charset="0"/>
                        </a:rPr>
                        <a:t>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Symbol" charset="0"/>
                        </a:rPr>
                        <a:t></a:t>
                      </a:r>
                      <a:r>
                        <a:rPr lang="en-US" sz="1800" dirty="0"/>
                        <a:t>(n+</a:t>
                      </a:r>
                      <a:r>
                        <a:rPr lang="en-US" sz="1600" dirty="0"/>
                        <a:t>1)</a:t>
                      </a:r>
                      <a:r>
                        <a:rPr lang="en-US" sz="1800" dirty="0"/>
                        <a:t>/</a:t>
                      </a:r>
                      <a:r>
                        <a:rPr lang="en-US" sz="1600" dirty="0"/>
                        <a:t>2</a:t>
                      </a:r>
                      <a:r>
                        <a:rPr lang="en-US" sz="1800" dirty="0">
                          <a:sym typeface="Symbol" charset="0"/>
                        </a:rPr>
                        <a:t>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Root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n+1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244545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arithmetic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First, some parameters:</a:t>
            </a:r>
          </a:p>
          <a:p>
            <a:pPr lvl="1"/>
            <a:r>
              <a:rPr lang="en-GB" dirty="0"/>
              <a:t>block size 4kb, of which:</a:t>
            </a:r>
            <a:br>
              <a:rPr lang="en-GB" dirty="0"/>
            </a:br>
            <a:r>
              <a:rPr lang="en-GB" dirty="0"/>
              <a:t>b = 4000 bytes available for storage of records</a:t>
            </a:r>
          </a:p>
          <a:p>
            <a:pPr lvl="1"/>
            <a:r>
              <a:rPr lang="en-GB" dirty="0"/>
              <a:t>key length	</a:t>
            </a:r>
            <a:br>
              <a:rPr lang="en-GB" dirty="0"/>
            </a:br>
            <a:r>
              <a:rPr lang="en-GB" dirty="0"/>
              <a:t>k = 10 bytes</a:t>
            </a:r>
          </a:p>
          <a:p>
            <a:pPr lvl="1"/>
            <a:r>
              <a:rPr lang="en-GB" dirty="0"/>
              <a:t>record length	</a:t>
            </a:r>
            <a:br>
              <a:rPr lang="en-GB" dirty="0"/>
            </a:br>
            <a:r>
              <a:rPr lang="en-GB" dirty="0"/>
              <a:t>r = 100 bytes (including the key)</a:t>
            </a:r>
          </a:p>
          <a:p>
            <a:pPr lvl="1"/>
            <a:r>
              <a:rPr lang="en-GB" dirty="0"/>
              <a:t>block pointer</a:t>
            </a:r>
            <a:br>
              <a:rPr lang="en-GB" dirty="0"/>
            </a:br>
            <a:r>
              <a:rPr lang="en-GB" dirty="0"/>
              <a:t>p = 6 bytes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FD5BFA-8889-2C40-8DCF-80B79045B2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73149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arithmetic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leaf node in a primary index can accommodate </a:t>
            </a:r>
            <a:r>
              <a:rPr lang="en-GB" dirty="0" err="1"/>
              <a:t>lp</a:t>
            </a:r>
            <a:r>
              <a:rPr lang="en-GB" dirty="0"/>
              <a:t> records, where </a:t>
            </a:r>
            <a:r>
              <a:rPr lang="en-GB" dirty="0" err="1"/>
              <a:t>lp</a:t>
            </a:r>
            <a:r>
              <a:rPr lang="en-GB" dirty="0"/>
              <a:t> = </a:t>
            </a:r>
            <a:r>
              <a:rPr lang="en-US" dirty="0">
                <a:sym typeface="Symbol" charset="0"/>
              </a:rPr>
              <a:t>(</a:t>
            </a:r>
            <a:r>
              <a:rPr lang="en-GB" dirty="0"/>
              <a:t>b-p)/r</a:t>
            </a:r>
            <a:r>
              <a:rPr lang="en-US" dirty="0">
                <a:sym typeface="Symbol" charset="0"/>
              </a:rPr>
              <a:t></a:t>
            </a:r>
            <a:r>
              <a:rPr lang="en-GB" dirty="0"/>
              <a:t> = 39 records</a:t>
            </a:r>
          </a:p>
          <a:p>
            <a:pPr marL="0" indent="0">
              <a:buNone/>
            </a:pPr>
            <a:r>
              <a:rPr lang="en-GB" dirty="0"/>
              <a:t>A leaf node in a secondary index can accommodate </a:t>
            </a:r>
            <a:r>
              <a:rPr lang="en-GB" dirty="0" err="1"/>
              <a:t>ls</a:t>
            </a:r>
            <a:r>
              <a:rPr lang="en-GB" dirty="0"/>
              <a:t> records,</a:t>
            </a:r>
            <a:br>
              <a:rPr lang="en-GB" dirty="0"/>
            </a:br>
            <a:r>
              <a:rPr lang="en-GB" dirty="0"/>
              <a:t>where </a:t>
            </a:r>
            <a:r>
              <a:rPr lang="en-GB" dirty="0" err="1"/>
              <a:t>ls</a:t>
            </a:r>
            <a:r>
              <a:rPr lang="en-GB" dirty="0"/>
              <a:t> = </a:t>
            </a:r>
            <a:r>
              <a:rPr lang="en-US" dirty="0">
                <a:sym typeface="Symbol" charset="0"/>
              </a:rPr>
              <a:t></a:t>
            </a:r>
            <a:r>
              <a:rPr lang="en-GB" dirty="0"/>
              <a:t>(b-p)/(</a:t>
            </a:r>
            <a:r>
              <a:rPr lang="en-GB" dirty="0" err="1"/>
              <a:t>k+p</a:t>
            </a:r>
            <a:r>
              <a:rPr lang="en-GB" dirty="0"/>
              <a:t>)</a:t>
            </a:r>
            <a:r>
              <a:rPr lang="en-US" dirty="0">
                <a:sym typeface="Symbol" charset="0"/>
              </a:rPr>
              <a:t></a:t>
            </a:r>
            <a:r>
              <a:rPr lang="en-GB" dirty="0"/>
              <a:t> = 249 records</a:t>
            </a:r>
          </a:p>
          <a:p>
            <a:pPr marL="0" indent="0">
              <a:buNone/>
            </a:pPr>
            <a:r>
              <a:rPr lang="en-GB" dirty="0"/>
              <a:t>A non-leaf node could accommodate </a:t>
            </a:r>
            <a:r>
              <a:rPr lang="en-US" dirty="0" err="1"/>
              <a:t>i</a:t>
            </a:r>
            <a:r>
              <a:rPr lang="en-US" dirty="0"/>
              <a:t> entries, where</a:t>
            </a:r>
            <a:br>
              <a:rPr lang="en-US" dirty="0"/>
            </a:br>
            <a:r>
              <a:rPr lang="en-US" dirty="0" err="1"/>
              <a:t>i</a:t>
            </a:r>
            <a:r>
              <a:rPr lang="en-US" dirty="0"/>
              <a:t> = </a:t>
            </a:r>
            <a:r>
              <a:rPr lang="en-US" dirty="0">
                <a:sym typeface="Symbol" charset="0"/>
              </a:rPr>
              <a:t></a:t>
            </a:r>
            <a:r>
              <a:rPr lang="en-US" dirty="0"/>
              <a:t>(b-p)/(</a:t>
            </a:r>
            <a:r>
              <a:rPr lang="en-US" dirty="0" err="1"/>
              <a:t>k+p</a:t>
            </a:r>
            <a:r>
              <a:rPr lang="en-US" dirty="0"/>
              <a:t>)</a:t>
            </a:r>
            <a:r>
              <a:rPr lang="en-US" dirty="0">
                <a:sym typeface="Symbol" charset="0"/>
              </a:rPr>
              <a:t></a:t>
            </a:r>
            <a:r>
              <a:rPr lang="en-US" dirty="0"/>
              <a:t> = 249 records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To allow for expansion, assume initial node occupancy of u, where u = 0.6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7E2F72-9042-4440-B079-469D72006B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82265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primary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a primary index (the leaf nodes hold the records):</a:t>
            </a:r>
          </a:p>
          <a:p>
            <a:r>
              <a:rPr lang="en-GB" dirty="0"/>
              <a:t>A non-leaf node initially points to 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 err="1"/>
              <a:t>i</a:t>
            </a:r>
            <a:r>
              <a:rPr lang="en-GB" dirty="0"/>
              <a:t>*u		=		blocks</a:t>
            </a:r>
          </a:p>
          <a:p>
            <a:r>
              <a:rPr lang="en-GB" dirty="0"/>
              <a:t>Each leaf initially contains 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 err="1"/>
              <a:t>lp</a:t>
            </a:r>
            <a:r>
              <a:rPr lang="en-GB" dirty="0"/>
              <a:t>*u		=		records</a:t>
            </a:r>
          </a:p>
          <a:p>
            <a:r>
              <a:rPr lang="en-GB" dirty="0"/>
              <a:t>1 level of non-leaf nodes initially points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lp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	=		records</a:t>
            </a:r>
          </a:p>
          <a:p>
            <a:r>
              <a:rPr lang="en-GB" dirty="0"/>
              <a:t>2 levels of non-leaf nodes initially point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	=		blocks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lp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=		records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1DFE55-A424-424A-B904-AB68796A15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061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63E7F4-BDD7-334D-BABA-83786154CF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rapezoid 4"/>
          <p:cNvSpPr/>
          <p:nvPr/>
        </p:nvSpPr>
        <p:spPr bwMode="auto">
          <a:xfrm rot="5400000">
            <a:off x="4260305" y="3645024"/>
            <a:ext cx="1440160" cy="720080"/>
          </a:xfrm>
          <a:prstGeom prst="trapezoid">
            <a:avLst>
              <a:gd name="adj" fmla="val 47928"/>
            </a:avLst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none" lIns="0" tIns="0" rIns="0" bIns="108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Index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6132513" y="2564904"/>
            <a:ext cx="1440160" cy="288032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Blocks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containing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records</a:t>
            </a:r>
          </a:p>
        </p:txBody>
      </p:sp>
      <p:cxnSp>
        <p:nvCxnSpPr>
          <p:cNvPr id="8" name="Straight Arrow Connector 7"/>
          <p:cNvCxnSpPr>
            <a:stCxn id="5" idx="0"/>
            <a:endCxn id="6" idx="1"/>
          </p:cNvCxnSpPr>
          <p:nvPr/>
        </p:nvCxnSpPr>
        <p:spPr bwMode="auto">
          <a:xfrm>
            <a:off x="5340425" y="4005064"/>
            <a:ext cx="792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>
            <a:stCxn id="6" idx="3"/>
          </p:cNvCxnSpPr>
          <p:nvPr/>
        </p:nvCxnSpPr>
        <p:spPr bwMode="auto">
          <a:xfrm>
            <a:off x="7572673" y="4005064"/>
            <a:ext cx="72008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endCxn id="5" idx="2"/>
          </p:cNvCxnSpPr>
          <p:nvPr/>
        </p:nvCxnSpPr>
        <p:spPr bwMode="auto">
          <a:xfrm>
            <a:off x="3900265" y="4005064"/>
            <a:ext cx="72008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3006314" y="3717032"/>
            <a:ext cx="8322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search</a:t>
            </a:r>
          </a:p>
          <a:p>
            <a:pPr algn="ctr"/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value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93729" y="3717033"/>
            <a:ext cx="11801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matching </a:t>
            </a:r>
          </a:p>
          <a:p>
            <a:pPr algn="ctr"/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records</a:t>
            </a:r>
          </a:p>
        </p:txBody>
      </p:sp>
    </p:spTree>
    <p:extLst>
      <p:ext uri="{BB962C8B-B14F-4D97-AF65-F5344CB8AC3E}">
        <p14:creationId xmlns:p14="http://schemas.microsoft.com/office/powerpoint/2010/main" val="168700677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primary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a primary index (the leaf nodes hold the records):</a:t>
            </a:r>
          </a:p>
          <a:p>
            <a:r>
              <a:rPr lang="en-GB" dirty="0"/>
              <a:t>A non-leaf node initially points to 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 err="1"/>
              <a:t>i</a:t>
            </a:r>
            <a:r>
              <a:rPr lang="en-GB" dirty="0"/>
              <a:t>*u		=	149	blocks</a:t>
            </a:r>
          </a:p>
          <a:p>
            <a:r>
              <a:rPr lang="en-GB" dirty="0"/>
              <a:t>Each leaf initially contains 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 err="1"/>
              <a:t>lp</a:t>
            </a:r>
            <a:r>
              <a:rPr lang="en-GB" dirty="0"/>
              <a:t>*u		=	23	records</a:t>
            </a:r>
          </a:p>
          <a:p>
            <a:r>
              <a:rPr lang="en-GB" dirty="0"/>
              <a:t>1 level of non-leaf nodes initially points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lp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	=	3,427	records</a:t>
            </a:r>
          </a:p>
          <a:p>
            <a:r>
              <a:rPr lang="en-GB" dirty="0"/>
              <a:t>2 levels of non-leaf nodes initially point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	=	22,201	blocks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lp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=	510,623 records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C95E4C-7EA6-2840-8B97-E1CDB577AE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88193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secondary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a secondary index (the leaf nodes hold record pointers):</a:t>
            </a:r>
          </a:p>
          <a:p>
            <a:r>
              <a:rPr lang="en-GB" dirty="0"/>
              <a:t>A non-leaf node initially points to 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 err="1"/>
              <a:t>i</a:t>
            </a:r>
            <a:r>
              <a:rPr lang="en-GB" dirty="0"/>
              <a:t>*u		=		blocks</a:t>
            </a:r>
          </a:p>
          <a:p>
            <a:r>
              <a:rPr lang="en-GB" dirty="0"/>
              <a:t>A leaf node initially points at</a:t>
            </a:r>
            <a:br>
              <a:rPr lang="en-GB" dirty="0"/>
            </a:br>
            <a:r>
              <a:rPr lang="en-GB" dirty="0"/>
              <a:t>	ls*u		=		records</a:t>
            </a:r>
          </a:p>
          <a:p>
            <a:r>
              <a:rPr lang="en-GB" dirty="0"/>
              <a:t>1 level of non-leaf nodes initially points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ls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	= 		records</a:t>
            </a:r>
          </a:p>
          <a:p>
            <a:r>
              <a:rPr lang="en-GB" dirty="0"/>
              <a:t>2 levels of non-leaf nodes initially point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ls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=		records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957EB9-D4F3-A540-B9F5-9B7CCD14F6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89578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secondary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a secondary index (the leaf nodes hold record pointers):</a:t>
            </a:r>
          </a:p>
          <a:p>
            <a:r>
              <a:rPr lang="en-GB" dirty="0"/>
              <a:t>A non-leaf node initially points to 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 err="1"/>
              <a:t>i</a:t>
            </a:r>
            <a:r>
              <a:rPr lang="en-GB" dirty="0"/>
              <a:t>*u		=	149	blocks</a:t>
            </a:r>
          </a:p>
          <a:p>
            <a:r>
              <a:rPr lang="en-GB" dirty="0"/>
              <a:t>A leaf node initially points at</a:t>
            </a:r>
            <a:br>
              <a:rPr lang="en-GB" dirty="0"/>
            </a:br>
            <a:r>
              <a:rPr lang="en-GB" dirty="0"/>
              <a:t>	ls*u		=	149	records</a:t>
            </a:r>
          </a:p>
          <a:p>
            <a:r>
              <a:rPr lang="en-GB" dirty="0"/>
              <a:t>1 level of non-leaf nodes initially points to </a:t>
            </a:r>
            <a:br>
              <a:rPr lang="en-GB" dirty="0"/>
            </a:br>
            <a:r>
              <a:rPr lang="en-GB" dirty="0"/>
              <a:t>	(ls*u)(</a:t>
            </a:r>
            <a:r>
              <a:rPr lang="en-GB" dirty="0" err="1"/>
              <a:t>i</a:t>
            </a:r>
            <a:r>
              <a:rPr lang="en-GB" dirty="0"/>
              <a:t>*u)	= 	22,201	records</a:t>
            </a:r>
          </a:p>
          <a:p>
            <a:r>
              <a:rPr lang="en-GB" dirty="0"/>
              <a:t>2 levels of non-leaf nodes initially point to </a:t>
            </a:r>
            <a:br>
              <a:rPr lang="en-GB" dirty="0"/>
            </a:br>
            <a:r>
              <a:rPr lang="en-GB" dirty="0"/>
              <a:t>	(ls*u)(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=	3,307,949	records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It is not normally necessary to go more than about three levels deep in the index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2EADA8-C979-F645-B97C-12A9B48092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24878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Insertion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Four cases to consider: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Space available in leaf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Leaf overflow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Non-leaf overflow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New root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B420D3-3577-8147-A296-E421388FBA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40676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1: insert key=32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D20F94-89BF-C440-8BEF-0085CFCFDC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6240489" y="2853209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6672536" y="2853209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96472" y="2853209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816552" y="2853209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392616" y="2853209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7248600" y="2853209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7824664" y="2853209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368281" y="371735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4800328" y="371735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4224264" y="371735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4944344" y="371735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5520408" y="371735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376392" y="371735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5952456" y="371735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2928121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3360168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3504184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4080248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3936232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4512296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5520409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5952456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6096472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31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6672536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6528520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104584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8" name="Straight Arrow Connector 37"/>
          <p:cNvCxnSpPr>
            <a:stCxn id="7" idx="2"/>
            <a:endCxn id="15" idx="0"/>
          </p:cNvCxnSpPr>
          <p:nvPr/>
        </p:nvCxnSpPr>
        <p:spPr bwMode="auto">
          <a:xfrm flipH="1">
            <a:off x="5160368" y="3141191"/>
            <a:ext cx="1008112" cy="57616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6" idx="2"/>
          </p:cNvCxnSpPr>
          <p:nvPr/>
        </p:nvCxnSpPr>
        <p:spPr bwMode="auto">
          <a:xfrm>
            <a:off x="6744544" y="3141191"/>
            <a:ext cx="1296144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stCxn id="14" idx="2"/>
            <a:endCxn id="28" idx="0"/>
          </p:cNvCxnSpPr>
          <p:nvPr/>
        </p:nvCxnSpPr>
        <p:spPr bwMode="auto">
          <a:xfrm flipH="1">
            <a:off x="3720208" y="4005337"/>
            <a:ext cx="576064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13" idx="2"/>
            <a:endCxn id="34" idx="0"/>
          </p:cNvCxnSpPr>
          <p:nvPr/>
        </p:nvCxnSpPr>
        <p:spPr bwMode="auto">
          <a:xfrm>
            <a:off x="4872336" y="4005337"/>
            <a:ext cx="1440160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2" name="Rectangle 71"/>
          <p:cNvSpPr/>
          <p:nvPr/>
        </p:nvSpPr>
        <p:spPr bwMode="auto">
          <a:xfrm>
            <a:off x="4656312" y="458130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7248600" y="458130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8" name="Elbow Connector 77"/>
          <p:cNvCxnSpPr>
            <a:stCxn id="72" idx="3"/>
            <a:endCxn id="32" idx="1"/>
          </p:cNvCxnSpPr>
          <p:nvPr/>
        </p:nvCxnSpPr>
        <p:spPr bwMode="auto">
          <a:xfrm>
            <a:off x="4800329" y="4725292"/>
            <a:ext cx="720081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27" idx="2"/>
          </p:cNvCxnSpPr>
          <p:nvPr/>
        </p:nvCxnSpPr>
        <p:spPr bwMode="auto">
          <a:xfrm>
            <a:off x="3432176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30" idx="2"/>
          </p:cNvCxnSpPr>
          <p:nvPr/>
        </p:nvCxnSpPr>
        <p:spPr bwMode="auto">
          <a:xfrm>
            <a:off x="4008240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31" idx="2"/>
          </p:cNvCxnSpPr>
          <p:nvPr/>
        </p:nvCxnSpPr>
        <p:spPr bwMode="auto">
          <a:xfrm>
            <a:off x="4584304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33" idx="2"/>
          </p:cNvCxnSpPr>
          <p:nvPr/>
        </p:nvCxnSpPr>
        <p:spPr bwMode="auto">
          <a:xfrm>
            <a:off x="6024464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36" idx="2"/>
          </p:cNvCxnSpPr>
          <p:nvPr/>
        </p:nvCxnSpPr>
        <p:spPr bwMode="auto">
          <a:xfrm>
            <a:off x="6600528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39898849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1: insert key=32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D20F94-89BF-C440-8BEF-0085CFCFDC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6240489" y="2853209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6672536" y="2853209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96472" y="2853209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816552" y="2853209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392616" y="2853209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7248600" y="2853209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7824664" y="2853209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368281" y="371735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4800328" y="371735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4224264" y="371735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4944344" y="371735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5520408" y="371735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376392" y="371735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5952456" y="371735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2928121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3360168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3504184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4080248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3936232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4512296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5520409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5952456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6096472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31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6672536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6528520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104584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8" name="Straight Arrow Connector 37"/>
          <p:cNvCxnSpPr>
            <a:stCxn id="7" idx="2"/>
            <a:endCxn id="15" idx="0"/>
          </p:cNvCxnSpPr>
          <p:nvPr/>
        </p:nvCxnSpPr>
        <p:spPr bwMode="auto">
          <a:xfrm flipH="1">
            <a:off x="5160368" y="3141191"/>
            <a:ext cx="1008112" cy="57616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6" idx="2"/>
          </p:cNvCxnSpPr>
          <p:nvPr/>
        </p:nvCxnSpPr>
        <p:spPr bwMode="auto">
          <a:xfrm>
            <a:off x="6744544" y="3141191"/>
            <a:ext cx="1296144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stCxn id="14" idx="2"/>
            <a:endCxn id="28" idx="0"/>
          </p:cNvCxnSpPr>
          <p:nvPr/>
        </p:nvCxnSpPr>
        <p:spPr bwMode="auto">
          <a:xfrm flipH="1">
            <a:off x="3720208" y="4005337"/>
            <a:ext cx="576064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13" idx="2"/>
            <a:endCxn id="34" idx="0"/>
          </p:cNvCxnSpPr>
          <p:nvPr/>
        </p:nvCxnSpPr>
        <p:spPr bwMode="auto">
          <a:xfrm>
            <a:off x="4872336" y="4005337"/>
            <a:ext cx="1440160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2" name="Rectangle 71"/>
          <p:cNvSpPr/>
          <p:nvPr/>
        </p:nvSpPr>
        <p:spPr bwMode="auto">
          <a:xfrm>
            <a:off x="4656312" y="458130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7248600" y="458130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8" name="Elbow Connector 77"/>
          <p:cNvCxnSpPr>
            <a:stCxn id="72" idx="3"/>
            <a:endCxn id="32" idx="1"/>
          </p:cNvCxnSpPr>
          <p:nvPr/>
        </p:nvCxnSpPr>
        <p:spPr bwMode="auto">
          <a:xfrm>
            <a:off x="4800329" y="4725292"/>
            <a:ext cx="720081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82" name="Rectangle 81"/>
          <p:cNvSpPr/>
          <p:nvPr/>
        </p:nvSpPr>
        <p:spPr bwMode="auto">
          <a:xfrm>
            <a:off x="6672536" y="458130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32</a:t>
            </a:r>
          </a:p>
        </p:txBody>
      </p:sp>
      <p:cxnSp>
        <p:nvCxnSpPr>
          <p:cNvPr id="88" name="Straight Arrow Connector 87"/>
          <p:cNvCxnSpPr>
            <a:stCxn id="27" idx="2"/>
          </p:cNvCxnSpPr>
          <p:nvPr/>
        </p:nvCxnSpPr>
        <p:spPr bwMode="auto">
          <a:xfrm>
            <a:off x="3432176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30" idx="2"/>
          </p:cNvCxnSpPr>
          <p:nvPr/>
        </p:nvCxnSpPr>
        <p:spPr bwMode="auto">
          <a:xfrm>
            <a:off x="4008240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31" idx="2"/>
          </p:cNvCxnSpPr>
          <p:nvPr/>
        </p:nvCxnSpPr>
        <p:spPr bwMode="auto">
          <a:xfrm>
            <a:off x="4584304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33" idx="2"/>
          </p:cNvCxnSpPr>
          <p:nvPr/>
        </p:nvCxnSpPr>
        <p:spPr bwMode="auto">
          <a:xfrm>
            <a:off x="6024464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36" idx="2"/>
          </p:cNvCxnSpPr>
          <p:nvPr/>
        </p:nvCxnSpPr>
        <p:spPr bwMode="auto">
          <a:xfrm>
            <a:off x="6600528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37" idx="2"/>
          </p:cNvCxnSpPr>
          <p:nvPr/>
        </p:nvCxnSpPr>
        <p:spPr bwMode="auto">
          <a:xfrm>
            <a:off x="7176592" y="4869333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74619272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2: insert key=7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B0D33E-1698-C946-ABF2-BF7E9DA2DD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1" name="Rectangle 40"/>
          <p:cNvSpPr/>
          <p:nvPr/>
        </p:nvSpPr>
        <p:spPr bwMode="auto">
          <a:xfrm>
            <a:off x="7675132" y="27091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8107179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531115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8251195" y="27091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8827259" y="27091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8683243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259307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5802924" y="357331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9" name="Rectangle 48"/>
          <p:cNvSpPr/>
          <p:nvPr/>
        </p:nvSpPr>
        <p:spPr bwMode="auto">
          <a:xfrm>
            <a:off x="6234971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5658907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6378987" y="357331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6955051" y="357331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6811035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387099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4362764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4794811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938827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5514891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59" name="Rectangle 58"/>
          <p:cNvSpPr/>
          <p:nvPr/>
        </p:nvSpPr>
        <p:spPr bwMode="auto">
          <a:xfrm>
            <a:off x="5370875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5946939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955052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7387099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531115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31</a:t>
            </a:r>
          </a:p>
        </p:txBody>
      </p:sp>
      <p:sp>
        <p:nvSpPr>
          <p:cNvPr id="64" name="Rectangle 63"/>
          <p:cNvSpPr/>
          <p:nvPr/>
        </p:nvSpPr>
        <p:spPr bwMode="auto">
          <a:xfrm>
            <a:off x="8107179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963163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8539227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7" name="Straight Arrow Connector 66"/>
          <p:cNvCxnSpPr>
            <a:stCxn id="43" idx="2"/>
            <a:endCxn id="51" idx="0"/>
          </p:cNvCxnSpPr>
          <p:nvPr/>
        </p:nvCxnSpPr>
        <p:spPr bwMode="auto">
          <a:xfrm flipH="1">
            <a:off x="6595011" y="2997150"/>
            <a:ext cx="1008112" cy="57616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42" idx="2"/>
          </p:cNvCxnSpPr>
          <p:nvPr/>
        </p:nvCxnSpPr>
        <p:spPr bwMode="auto">
          <a:xfrm>
            <a:off x="8179187" y="2997150"/>
            <a:ext cx="1296144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>
            <a:stCxn id="50" idx="2"/>
            <a:endCxn id="57" idx="0"/>
          </p:cNvCxnSpPr>
          <p:nvPr/>
        </p:nvCxnSpPr>
        <p:spPr bwMode="auto">
          <a:xfrm flipH="1">
            <a:off x="5154851" y="3861296"/>
            <a:ext cx="576064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>
            <a:stCxn id="49" idx="2"/>
            <a:endCxn id="63" idx="0"/>
          </p:cNvCxnSpPr>
          <p:nvPr/>
        </p:nvCxnSpPr>
        <p:spPr bwMode="auto">
          <a:xfrm>
            <a:off x="6306979" y="3861296"/>
            <a:ext cx="1440160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1" name="Rectangle 70"/>
          <p:cNvSpPr/>
          <p:nvPr/>
        </p:nvSpPr>
        <p:spPr bwMode="auto">
          <a:xfrm>
            <a:off x="6090955" y="44372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8683243" y="44372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3" name="Elbow Connector 72"/>
          <p:cNvCxnSpPr>
            <a:stCxn id="71" idx="3"/>
            <a:endCxn id="61" idx="1"/>
          </p:cNvCxnSpPr>
          <p:nvPr/>
        </p:nvCxnSpPr>
        <p:spPr bwMode="auto">
          <a:xfrm>
            <a:off x="6234972" y="4581251"/>
            <a:ext cx="720081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92" name="Straight Arrow Connector 91"/>
          <p:cNvCxnSpPr/>
          <p:nvPr/>
        </p:nvCxnSpPr>
        <p:spPr bwMode="auto">
          <a:xfrm>
            <a:off x="4866819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3" name="Straight Arrow Connector 92"/>
          <p:cNvCxnSpPr/>
          <p:nvPr/>
        </p:nvCxnSpPr>
        <p:spPr bwMode="auto">
          <a:xfrm>
            <a:off x="5442883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/>
          <p:nvPr/>
        </p:nvCxnSpPr>
        <p:spPr bwMode="auto">
          <a:xfrm>
            <a:off x="7459107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/>
          <p:nvPr/>
        </p:nvCxnSpPr>
        <p:spPr bwMode="auto">
          <a:xfrm>
            <a:off x="8035171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76710356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2: insert key=7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B0D33E-1698-C946-ABF2-BF7E9DA2DD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1" name="Rectangle 40"/>
          <p:cNvSpPr/>
          <p:nvPr/>
        </p:nvSpPr>
        <p:spPr bwMode="auto">
          <a:xfrm>
            <a:off x="7675132" y="27091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8107179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531115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8251195" y="27091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8827259" y="27091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8683243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259307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5802924" y="357331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9" name="Rectangle 48"/>
          <p:cNvSpPr/>
          <p:nvPr/>
        </p:nvSpPr>
        <p:spPr bwMode="auto">
          <a:xfrm>
            <a:off x="6234971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5658907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6378987" y="357331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6955051" y="357331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6811035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387099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4362764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4794811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938827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5514891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59" name="Rectangle 58"/>
          <p:cNvSpPr/>
          <p:nvPr/>
        </p:nvSpPr>
        <p:spPr bwMode="auto">
          <a:xfrm>
            <a:off x="5370875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5946939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955052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7387099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531115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31</a:t>
            </a:r>
          </a:p>
        </p:txBody>
      </p:sp>
      <p:sp>
        <p:nvSpPr>
          <p:cNvPr id="64" name="Rectangle 63"/>
          <p:cNvSpPr/>
          <p:nvPr/>
        </p:nvSpPr>
        <p:spPr bwMode="auto">
          <a:xfrm>
            <a:off x="8107179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963163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8539227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7" name="Straight Arrow Connector 66"/>
          <p:cNvCxnSpPr>
            <a:stCxn id="43" idx="2"/>
            <a:endCxn id="51" idx="0"/>
          </p:cNvCxnSpPr>
          <p:nvPr/>
        </p:nvCxnSpPr>
        <p:spPr bwMode="auto">
          <a:xfrm flipH="1">
            <a:off x="6595011" y="2997150"/>
            <a:ext cx="1008112" cy="57616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42" idx="2"/>
          </p:cNvCxnSpPr>
          <p:nvPr/>
        </p:nvCxnSpPr>
        <p:spPr bwMode="auto">
          <a:xfrm>
            <a:off x="8179187" y="2997150"/>
            <a:ext cx="1296144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>
            <a:stCxn id="50" idx="2"/>
            <a:endCxn id="57" idx="0"/>
          </p:cNvCxnSpPr>
          <p:nvPr/>
        </p:nvCxnSpPr>
        <p:spPr bwMode="auto">
          <a:xfrm flipH="1">
            <a:off x="5154851" y="3861296"/>
            <a:ext cx="576064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>
            <a:stCxn id="49" idx="2"/>
            <a:endCxn id="63" idx="0"/>
          </p:cNvCxnSpPr>
          <p:nvPr/>
        </p:nvCxnSpPr>
        <p:spPr bwMode="auto">
          <a:xfrm>
            <a:off x="6306979" y="3861296"/>
            <a:ext cx="1440160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1" name="Rectangle 70"/>
          <p:cNvSpPr/>
          <p:nvPr/>
        </p:nvSpPr>
        <p:spPr bwMode="auto">
          <a:xfrm>
            <a:off x="6090955" y="44372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8683243" y="44372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3" name="Elbow Connector 72"/>
          <p:cNvCxnSpPr>
            <a:stCxn id="71" idx="3"/>
            <a:endCxn id="61" idx="1"/>
          </p:cNvCxnSpPr>
          <p:nvPr/>
        </p:nvCxnSpPr>
        <p:spPr bwMode="auto">
          <a:xfrm>
            <a:off x="6234972" y="4581251"/>
            <a:ext cx="720081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75" name="Rectangle 74"/>
          <p:cNvSpPr/>
          <p:nvPr/>
        </p:nvSpPr>
        <p:spPr bwMode="auto">
          <a:xfrm>
            <a:off x="1770476" y="44374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2202523" y="44374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2346539" y="44374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</a:t>
            </a:r>
          </a:p>
        </p:txBody>
      </p:sp>
      <p:sp>
        <p:nvSpPr>
          <p:cNvPr id="78" name="Rectangle 77"/>
          <p:cNvSpPr/>
          <p:nvPr/>
        </p:nvSpPr>
        <p:spPr bwMode="auto">
          <a:xfrm>
            <a:off x="2922603" y="44374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2778587" y="44374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3354651" y="44374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3498667" y="44373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5514891" y="44373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4362763" y="44373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4938827" y="44373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cxnSp>
        <p:nvCxnSpPr>
          <p:cNvPr id="87" name="Elbow Connector 86"/>
          <p:cNvCxnSpPr>
            <a:stCxn id="81" idx="3"/>
            <a:endCxn id="55" idx="1"/>
          </p:cNvCxnSpPr>
          <p:nvPr/>
        </p:nvCxnSpPr>
        <p:spPr bwMode="auto">
          <a:xfrm flipV="1">
            <a:off x="3642684" y="4581301"/>
            <a:ext cx="720081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90" name="Straight Arrow Connector 89"/>
          <p:cNvCxnSpPr/>
          <p:nvPr/>
        </p:nvCxnSpPr>
        <p:spPr bwMode="auto">
          <a:xfrm>
            <a:off x="2274531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/>
          <p:nvPr/>
        </p:nvCxnSpPr>
        <p:spPr bwMode="auto">
          <a:xfrm>
            <a:off x="2850595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/>
          <p:nvPr/>
        </p:nvCxnSpPr>
        <p:spPr bwMode="auto">
          <a:xfrm>
            <a:off x="4866819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3" name="Straight Arrow Connector 92"/>
          <p:cNvCxnSpPr/>
          <p:nvPr/>
        </p:nvCxnSpPr>
        <p:spPr bwMode="auto">
          <a:xfrm>
            <a:off x="5442883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4" name="Straight Arrow Connector 93"/>
          <p:cNvCxnSpPr/>
          <p:nvPr/>
        </p:nvCxnSpPr>
        <p:spPr bwMode="auto">
          <a:xfrm>
            <a:off x="4866819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/>
          <p:nvPr/>
        </p:nvCxnSpPr>
        <p:spPr bwMode="auto">
          <a:xfrm>
            <a:off x="5442883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/>
          <p:nvPr/>
        </p:nvCxnSpPr>
        <p:spPr bwMode="auto">
          <a:xfrm>
            <a:off x="7459107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/>
          <p:nvPr/>
        </p:nvCxnSpPr>
        <p:spPr bwMode="auto">
          <a:xfrm>
            <a:off x="8035171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25696097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2: insert key=7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B0D33E-1698-C946-ABF2-BF7E9DA2DD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1" name="Rectangle 40"/>
          <p:cNvSpPr/>
          <p:nvPr/>
        </p:nvSpPr>
        <p:spPr bwMode="auto">
          <a:xfrm>
            <a:off x="7675132" y="27091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8107179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531115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8251195" y="27091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8827259" y="27091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8683243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259307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5802924" y="357331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9" name="Rectangle 48"/>
          <p:cNvSpPr/>
          <p:nvPr/>
        </p:nvSpPr>
        <p:spPr bwMode="auto">
          <a:xfrm>
            <a:off x="6234971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5658907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6378987" y="357331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6955051" y="357331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6811035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387099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4362764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4794811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938827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5514891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59" name="Rectangle 58"/>
          <p:cNvSpPr/>
          <p:nvPr/>
        </p:nvSpPr>
        <p:spPr bwMode="auto">
          <a:xfrm>
            <a:off x="5370875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5946939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955052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7387099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531115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31</a:t>
            </a:r>
          </a:p>
        </p:txBody>
      </p:sp>
      <p:sp>
        <p:nvSpPr>
          <p:cNvPr id="64" name="Rectangle 63"/>
          <p:cNvSpPr/>
          <p:nvPr/>
        </p:nvSpPr>
        <p:spPr bwMode="auto">
          <a:xfrm>
            <a:off x="8107179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963163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8539227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7" name="Straight Arrow Connector 66"/>
          <p:cNvCxnSpPr>
            <a:stCxn id="43" idx="2"/>
            <a:endCxn id="51" idx="0"/>
          </p:cNvCxnSpPr>
          <p:nvPr/>
        </p:nvCxnSpPr>
        <p:spPr bwMode="auto">
          <a:xfrm flipH="1">
            <a:off x="6595011" y="2997150"/>
            <a:ext cx="1008112" cy="57616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42" idx="2"/>
          </p:cNvCxnSpPr>
          <p:nvPr/>
        </p:nvCxnSpPr>
        <p:spPr bwMode="auto">
          <a:xfrm>
            <a:off x="8179187" y="2997150"/>
            <a:ext cx="1296144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1" name="Rectangle 70"/>
          <p:cNvSpPr/>
          <p:nvPr/>
        </p:nvSpPr>
        <p:spPr bwMode="auto">
          <a:xfrm>
            <a:off x="6090955" y="44372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8683243" y="44372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3" name="Elbow Connector 72"/>
          <p:cNvCxnSpPr>
            <a:stCxn id="71" idx="3"/>
            <a:endCxn id="61" idx="1"/>
          </p:cNvCxnSpPr>
          <p:nvPr/>
        </p:nvCxnSpPr>
        <p:spPr bwMode="auto">
          <a:xfrm>
            <a:off x="6234972" y="4581251"/>
            <a:ext cx="720081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75" name="Rectangle 74"/>
          <p:cNvSpPr/>
          <p:nvPr/>
        </p:nvSpPr>
        <p:spPr bwMode="auto">
          <a:xfrm>
            <a:off x="1770476" y="44374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2202523" y="44374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2346539" y="44374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</a:t>
            </a:r>
          </a:p>
        </p:txBody>
      </p:sp>
      <p:sp>
        <p:nvSpPr>
          <p:cNvPr id="78" name="Rectangle 77"/>
          <p:cNvSpPr/>
          <p:nvPr/>
        </p:nvSpPr>
        <p:spPr bwMode="auto">
          <a:xfrm>
            <a:off x="2922603" y="44374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2778587" y="44374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3354651" y="44374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3498667" y="44373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5514891" y="44373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5802923" y="357326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4362763" y="44373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4938827" y="44373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6378987" y="357326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cxnSp>
        <p:nvCxnSpPr>
          <p:cNvPr id="87" name="Elbow Connector 86"/>
          <p:cNvCxnSpPr>
            <a:stCxn id="81" idx="3"/>
            <a:endCxn id="55" idx="1"/>
          </p:cNvCxnSpPr>
          <p:nvPr/>
        </p:nvCxnSpPr>
        <p:spPr bwMode="auto">
          <a:xfrm flipV="1">
            <a:off x="3642684" y="4581301"/>
            <a:ext cx="720081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90" name="Straight Arrow Connector 89"/>
          <p:cNvCxnSpPr/>
          <p:nvPr/>
        </p:nvCxnSpPr>
        <p:spPr bwMode="auto">
          <a:xfrm>
            <a:off x="2274531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/>
          <p:nvPr/>
        </p:nvCxnSpPr>
        <p:spPr bwMode="auto">
          <a:xfrm>
            <a:off x="2850595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/>
          <p:nvPr/>
        </p:nvCxnSpPr>
        <p:spPr bwMode="auto">
          <a:xfrm>
            <a:off x="4866819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3" name="Straight Arrow Connector 92"/>
          <p:cNvCxnSpPr/>
          <p:nvPr/>
        </p:nvCxnSpPr>
        <p:spPr bwMode="auto">
          <a:xfrm>
            <a:off x="5442883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4" name="Straight Arrow Connector 93"/>
          <p:cNvCxnSpPr/>
          <p:nvPr/>
        </p:nvCxnSpPr>
        <p:spPr bwMode="auto">
          <a:xfrm>
            <a:off x="4866819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/>
          <p:nvPr/>
        </p:nvCxnSpPr>
        <p:spPr bwMode="auto">
          <a:xfrm>
            <a:off x="5442883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/>
          <p:nvPr/>
        </p:nvCxnSpPr>
        <p:spPr bwMode="auto">
          <a:xfrm>
            <a:off x="7459107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/>
          <p:nvPr/>
        </p:nvCxnSpPr>
        <p:spPr bwMode="auto">
          <a:xfrm>
            <a:off x="8035171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50" idx="2"/>
            <a:endCxn id="77" idx="0"/>
          </p:cNvCxnSpPr>
          <p:nvPr/>
        </p:nvCxnSpPr>
        <p:spPr bwMode="auto">
          <a:xfrm flipH="1">
            <a:off x="2562563" y="3861296"/>
            <a:ext cx="3168352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49" idx="2"/>
            <a:endCxn id="57" idx="0"/>
          </p:cNvCxnSpPr>
          <p:nvPr/>
        </p:nvCxnSpPr>
        <p:spPr bwMode="auto">
          <a:xfrm flipH="1">
            <a:off x="5154851" y="3861296"/>
            <a:ext cx="1152128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53" idx="2"/>
            <a:endCxn id="63" idx="0"/>
          </p:cNvCxnSpPr>
          <p:nvPr/>
        </p:nvCxnSpPr>
        <p:spPr bwMode="auto">
          <a:xfrm>
            <a:off x="6883043" y="3861296"/>
            <a:ext cx="864096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32337999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3: insert key=160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20591B8-DA3E-1946-8BDE-B1C606D464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3" name="Straight Arrow Connector 2"/>
          <p:cNvCxnSpPr>
            <a:stCxn id="24" idx="2"/>
            <a:endCxn id="61" idx="0"/>
          </p:cNvCxnSpPr>
          <p:nvPr/>
        </p:nvCxnSpPr>
        <p:spPr bwMode="auto">
          <a:xfrm>
            <a:off x="5729209" y="3933775"/>
            <a:ext cx="2808312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Rectangle 3"/>
          <p:cNvSpPr/>
          <p:nvPr/>
        </p:nvSpPr>
        <p:spPr bwMode="auto">
          <a:xfrm>
            <a:off x="3496962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3929009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352945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73025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649089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505073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081137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073026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4505073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929009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649089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5225153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5081137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657201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6" idx="2"/>
          </p:cNvCxnSpPr>
          <p:nvPr/>
        </p:nvCxnSpPr>
        <p:spPr bwMode="auto">
          <a:xfrm flipH="1">
            <a:off x="2416841" y="2781647"/>
            <a:ext cx="1008112" cy="28808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5" idx="2"/>
            <a:endCxn id="21" idx="0"/>
          </p:cNvCxnSpPr>
          <p:nvPr/>
        </p:nvCxnSpPr>
        <p:spPr bwMode="auto">
          <a:xfrm>
            <a:off x="4001017" y="2781647"/>
            <a:ext cx="864096" cy="8641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Rectangle 52"/>
          <p:cNvSpPr/>
          <p:nvPr/>
        </p:nvSpPr>
        <p:spPr bwMode="auto">
          <a:xfrm>
            <a:off x="2776882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3208929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3352945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3929009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3784993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361057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745434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8177481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321497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8897561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8753545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329609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20" idx="2"/>
          </p:cNvCxnSpPr>
          <p:nvPr/>
        </p:nvCxnSpPr>
        <p:spPr bwMode="auto">
          <a:xfrm flipH="1">
            <a:off x="3424953" y="3933775"/>
            <a:ext cx="576064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19" idx="2"/>
          </p:cNvCxnSpPr>
          <p:nvPr/>
        </p:nvCxnSpPr>
        <p:spPr bwMode="auto">
          <a:xfrm flipH="1">
            <a:off x="4073025" y="3933775"/>
            <a:ext cx="504056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23" idx="2"/>
            <a:endCxn id="55" idx="0"/>
          </p:cNvCxnSpPr>
          <p:nvPr/>
        </p:nvCxnSpPr>
        <p:spPr bwMode="auto">
          <a:xfrm flipH="1">
            <a:off x="3568969" y="3933775"/>
            <a:ext cx="1584176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3" name="Rectangle 72"/>
          <p:cNvSpPr/>
          <p:nvPr/>
        </p:nvSpPr>
        <p:spPr bwMode="auto">
          <a:xfrm>
            <a:off x="4505073" y="47978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9473625" y="47978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7" name="Elbow Connector 76"/>
          <p:cNvCxnSpPr>
            <a:endCxn id="53" idx="1"/>
          </p:cNvCxnSpPr>
          <p:nvPr/>
        </p:nvCxnSpPr>
        <p:spPr bwMode="auto">
          <a:xfrm flipV="1">
            <a:off x="2056802" y="4941863"/>
            <a:ext cx="720081" cy="7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54" idx="2"/>
          </p:cNvCxnSpPr>
          <p:nvPr/>
        </p:nvCxnSpPr>
        <p:spPr bwMode="auto">
          <a:xfrm>
            <a:off x="3280937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7" idx="2"/>
          </p:cNvCxnSpPr>
          <p:nvPr/>
        </p:nvCxnSpPr>
        <p:spPr bwMode="auto">
          <a:xfrm>
            <a:off x="3857001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58" idx="2"/>
          </p:cNvCxnSpPr>
          <p:nvPr/>
        </p:nvCxnSpPr>
        <p:spPr bwMode="auto">
          <a:xfrm>
            <a:off x="4433065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60" idx="2"/>
          </p:cNvCxnSpPr>
          <p:nvPr/>
        </p:nvCxnSpPr>
        <p:spPr bwMode="auto">
          <a:xfrm>
            <a:off x="8249489" y="508585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63" idx="2"/>
          </p:cNvCxnSpPr>
          <p:nvPr/>
        </p:nvCxnSpPr>
        <p:spPr bwMode="auto">
          <a:xfrm>
            <a:off x="8825553" y="508585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8" name="Straight Arrow Connector 117"/>
          <p:cNvCxnSpPr>
            <a:cxnSpLocks/>
            <a:endCxn id="59" idx="1"/>
          </p:cNvCxnSpPr>
          <p:nvPr/>
        </p:nvCxnSpPr>
        <p:spPr bwMode="auto">
          <a:xfrm>
            <a:off x="7169370" y="4941862"/>
            <a:ext cx="57606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1" name="Straight Arrow Connector 120"/>
          <p:cNvCxnSpPr>
            <a:stCxn id="73" idx="3"/>
            <a:endCxn id="59" idx="1"/>
          </p:cNvCxnSpPr>
          <p:nvPr/>
        </p:nvCxnSpPr>
        <p:spPr bwMode="auto">
          <a:xfrm>
            <a:off x="4649090" y="4941812"/>
            <a:ext cx="3096345" cy="5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38017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Sequential Files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Tuples of a relation are sorted by their primary key</a:t>
            </a:r>
          </a:p>
          <a:p>
            <a:r>
              <a:rPr lang="en-US" dirty="0"/>
              <a:t>Tuples are then distributed among blocks in that order</a:t>
            </a:r>
          </a:p>
          <a:p>
            <a:r>
              <a:rPr lang="en-US" dirty="0"/>
              <a:t>Common to leave free space in each block to allow for later insertions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</p:spTree>
    <p:extLst>
      <p:ext uri="{BB962C8B-B14F-4D97-AF65-F5344CB8AC3E}">
        <p14:creationId xmlns:p14="http://schemas.microsoft.com/office/powerpoint/2010/main" val="130765377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3: insert key=160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20591B8-DA3E-1946-8BDE-B1C606D464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3" name="Straight Arrow Connector 2"/>
          <p:cNvCxnSpPr>
            <a:stCxn id="24" idx="2"/>
            <a:endCxn id="61" idx="0"/>
          </p:cNvCxnSpPr>
          <p:nvPr/>
        </p:nvCxnSpPr>
        <p:spPr bwMode="auto">
          <a:xfrm>
            <a:off x="5729209" y="3933775"/>
            <a:ext cx="2808312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Rectangle 3"/>
          <p:cNvSpPr/>
          <p:nvPr/>
        </p:nvSpPr>
        <p:spPr bwMode="auto">
          <a:xfrm>
            <a:off x="3496962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3929009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352945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73025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649089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505073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081137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073026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4505073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929009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649089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5225153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5081137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657201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6" idx="2"/>
          </p:cNvCxnSpPr>
          <p:nvPr/>
        </p:nvCxnSpPr>
        <p:spPr bwMode="auto">
          <a:xfrm flipH="1">
            <a:off x="2416841" y="2781647"/>
            <a:ext cx="1008112" cy="28808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5" idx="2"/>
            <a:endCxn id="21" idx="0"/>
          </p:cNvCxnSpPr>
          <p:nvPr/>
        </p:nvCxnSpPr>
        <p:spPr bwMode="auto">
          <a:xfrm>
            <a:off x="4001017" y="2781647"/>
            <a:ext cx="864096" cy="8641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Rectangle 52"/>
          <p:cNvSpPr/>
          <p:nvPr/>
        </p:nvSpPr>
        <p:spPr bwMode="auto">
          <a:xfrm>
            <a:off x="2776882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3208929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3352945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3929009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3784993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361057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745434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8177481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321497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8897561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8753545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329609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20" idx="2"/>
          </p:cNvCxnSpPr>
          <p:nvPr/>
        </p:nvCxnSpPr>
        <p:spPr bwMode="auto">
          <a:xfrm flipH="1">
            <a:off x="3424953" y="3933775"/>
            <a:ext cx="576064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19" idx="2"/>
          </p:cNvCxnSpPr>
          <p:nvPr/>
        </p:nvCxnSpPr>
        <p:spPr bwMode="auto">
          <a:xfrm flipH="1">
            <a:off x="4073025" y="3933775"/>
            <a:ext cx="504056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23" idx="2"/>
            <a:endCxn id="55" idx="0"/>
          </p:cNvCxnSpPr>
          <p:nvPr/>
        </p:nvCxnSpPr>
        <p:spPr bwMode="auto">
          <a:xfrm flipH="1">
            <a:off x="3568969" y="3933775"/>
            <a:ext cx="1584176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3" name="Rectangle 72"/>
          <p:cNvSpPr/>
          <p:nvPr/>
        </p:nvSpPr>
        <p:spPr bwMode="auto">
          <a:xfrm>
            <a:off x="4505073" y="47978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9473625" y="47978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7" name="Elbow Connector 76"/>
          <p:cNvCxnSpPr>
            <a:endCxn id="53" idx="1"/>
          </p:cNvCxnSpPr>
          <p:nvPr/>
        </p:nvCxnSpPr>
        <p:spPr bwMode="auto">
          <a:xfrm flipV="1">
            <a:off x="2056802" y="4941863"/>
            <a:ext cx="720081" cy="7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54" idx="2"/>
          </p:cNvCxnSpPr>
          <p:nvPr/>
        </p:nvCxnSpPr>
        <p:spPr bwMode="auto">
          <a:xfrm>
            <a:off x="3280937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7" idx="2"/>
          </p:cNvCxnSpPr>
          <p:nvPr/>
        </p:nvCxnSpPr>
        <p:spPr bwMode="auto">
          <a:xfrm>
            <a:off x="3857001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58" idx="2"/>
          </p:cNvCxnSpPr>
          <p:nvPr/>
        </p:nvCxnSpPr>
        <p:spPr bwMode="auto">
          <a:xfrm>
            <a:off x="4433065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60" idx="2"/>
          </p:cNvCxnSpPr>
          <p:nvPr/>
        </p:nvCxnSpPr>
        <p:spPr bwMode="auto">
          <a:xfrm>
            <a:off x="8249489" y="508585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63" idx="2"/>
          </p:cNvCxnSpPr>
          <p:nvPr/>
        </p:nvCxnSpPr>
        <p:spPr bwMode="auto">
          <a:xfrm>
            <a:off x="8825553" y="508585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8" name="Rectangle 107"/>
          <p:cNvSpPr/>
          <p:nvPr/>
        </p:nvSpPr>
        <p:spPr bwMode="auto">
          <a:xfrm>
            <a:off x="5297162" y="479792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160</a:t>
            </a:r>
          </a:p>
        </p:txBody>
      </p:sp>
      <p:sp>
        <p:nvSpPr>
          <p:cNvPr id="109" name="Rectangle 108"/>
          <p:cNvSpPr/>
          <p:nvPr/>
        </p:nvSpPr>
        <p:spPr bwMode="auto">
          <a:xfrm>
            <a:off x="5729209" y="47979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5873225" y="479792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111" name="Rectangle 110"/>
          <p:cNvSpPr/>
          <p:nvPr/>
        </p:nvSpPr>
        <p:spPr bwMode="auto">
          <a:xfrm>
            <a:off x="6449289" y="479792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Rectangle 111"/>
          <p:cNvSpPr/>
          <p:nvPr/>
        </p:nvSpPr>
        <p:spPr bwMode="auto">
          <a:xfrm>
            <a:off x="6305273" y="47979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3" name="Rectangle 112"/>
          <p:cNvSpPr/>
          <p:nvPr/>
        </p:nvSpPr>
        <p:spPr bwMode="auto">
          <a:xfrm>
            <a:off x="6881337" y="47979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7025353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5" name="Straight Arrow Connector 114"/>
          <p:cNvCxnSpPr>
            <a:stCxn id="109" idx="2"/>
          </p:cNvCxnSpPr>
          <p:nvPr/>
        </p:nvCxnSpPr>
        <p:spPr bwMode="auto">
          <a:xfrm>
            <a:off x="5801217" y="508590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Straight Arrow Connector 115"/>
          <p:cNvCxnSpPr>
            <a:stCxn id="112" idx="2"/>
          </p:cNvCxnSpPr>
          <p:nvPr/>
        </p:nvCxnSpPr>
        <p:spPr bwMode="auto">
          <a:xfrm>
            <a:off x="6377281" y="508590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7" name="Rectangle 116"/>
          <p:cNvSpPr/>
          <p:nvPr/>
        </p:nvSpPr>
        <p:spPr bwMode="auto">
          <a:xfrm>
            <a:off x="3929009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8" name="Straight Arrow Connector 117"/>
          <p:cNvCxnSpPr>
            <a:stCxn id="114" idx="3"/>
            <a:endCxn id="59" idx="1"/>
          </p:cNvCxnSpPr>
          <p:nvPr/>
        </p:nvCxnSpPr>
        <p:spPr bwMode="auto">
          <a:xfrm>
            <a:off x="7169370" y="4941862"/>
            <a:ext cx="57606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4" name="Straight Arrow Connector 123"/>
          <p:cNvCxnSpPr>
            <a:stCxn id="73" idx="3"/>
            <a:endCxn id="108" idx="1"/>
          </p:cNvCxnSpPr>
          <p:nvPr/>
        </p:nvCxnSpPr>
        <p:spPr bwMode="auto">
          <a:xfrm>
            <a:off x="4649090" y="4941812"/>
            <a:ext cx="648073" cy="1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1981725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3: insert key=160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20591B8-DA3E-1946-8BDE-B1C606D464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3496962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3929009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352945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73025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649089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505073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081137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073026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4505073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929009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649089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5225153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5081137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657201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6" idx="2"/>
          </p:cNvCxnSpPr>
          <p:nvPr/>
        </p:nvCxnSpPr>
        <p:spPr bwMode="auto">
          <a:xfrm flipH="1">
            <a:off x="2416841" y="2781647"/>
            <a:ext cx="1008112" cy="28808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5" idx="2"/>
            <a:endCxn id="21" idx="0"/>
          </p:cNvCxnSpPr>
          <p:nvPr/>
        </p:nvCxnSpPr>
        <p:spPr bwMode="auto">
          <a:xfrm>
            <a:off x="4001017" y="2781647"/>
            <a:ext cx="864096" cy="8641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Rectangle 52"/>
          <p:cNvSpPr/>
          <p:nvPr/>
        </p:nvSpPr>
        <p:spPr bwMode="auto">
          <a:xfrm>
            <a:off x="2776882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3208929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3352945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3929009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3784993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361057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745434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8177481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321497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8897561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8753545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329609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20" idx="2"/>
          </p:cNvCxnSpPr>
          <p:nvPr/>
        </p:nvCxnSpPr>
        <p:spPr bwMode="auto">
          <a:xfrm flipH="1">
            <a:off x="3424953" y="3933775"/>
            <a:ext cx="576064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19" idx="2"/>
          </p:cNvCxnSpPr>
          <p:nvPr/>
        </p:nvCxnSpPr>
        <p:spPr bwMode="auto">
          <a:xfrm flipH="1">
            <a:off x="4073025" y="3933775"/>
            <a:ext cx="504056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23" idx="2"/>
            <a:endCxn id="55" idx="0"/>
          </p:cNvCxnSpPr>
          <p:nvPr/>
        </p:nvCxnSpPr>
        <p:spPr bwMode="auto">
          <a:xfrm flipH="1">
            <a:off x="3568969" y="3933775"/>
            <a:ext cx="1584176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3" name="Rectangle 72"/>
          <p:cNvSpPr/>
          <p:nvPr/>
        </p:nvSpPr>
        <p:spPr bwMode="auto">
          <a:xfrm>
            <a:off x="4505073" y="47978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9473625" y="47978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7" name="Elbow Connector 76"/>
          <p:cNvCxnSpPr>
            <a:endCxn id="53" idx="1"/>
          </p:cNvCxnSpPr>
          <p:nvPr/>
        </p:nvCxnSpPr>
        <p:spPr bwMode="auto">
          <a:xfrm flipV="1">
            <a:off x="2056802" y="4941863"/>
            <a:ext cx="720081" cy="7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54" idx="2"/>
          </p:cNvCxnSpPr>
          <p:nvPr/>
        </p:nvCxnSpPr>
        <p:spPr bwMode="auto">
          <a:xfrm>
            <a:off x="3280937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7" idx="2"/>
          </p:cNvCxnSpPr>
          <p:nvPr/>
        </p:nvCxnSpPr>
        <p:spPr bwMode="auto">
          <a:xfrm>
            <a:off x="3857001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58" idx="2"/>
          </p:cNvCxnSpPr>
          <p:nvPr/>
        </p:nvCxnSpPr>
        <p:spPr bwMode="auto">
          <a:xfrm>
            <a:off x="4433065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60" idx="2"/>
          </p:cNvCxnSpPr>
          <p:nvPr/>
        </p:nvCxnSpPr>
        <p:spPr bwMode="auto">
          <a:xfrm>
            <a:off x="8249489" y="508585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63" idx="2"/>
          </p:cNvCxnSpPr>
          <p:nvPr/>
        </p:nvCxnSpPr>
        <p:spPr bwMode="auto">
          <a:xfrm>
            <a:off x="8825553" y="508585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8" name="Rectangle 107"/>
          <p:cNvSpPr/>
          <p:nvPr/>
        </p:nvSpPr>
        <p:spPr bwMode="auto">
          <a:xfrm>
            <a:off x="5297162" y="479792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160</a:t>
            </a:r>
          </a:p>
        </p:txBody>
      </p:sp>
      <p:sp>
        <p:nvSpPr>
          <p:cNvPr id="109" name="Rectangle 108"/>
          <p:cNvSpPr/>
          <p:nvPr/>
        </p:nvSpPr>
        <p:spPr bwMode="auto">
          <a:xfrm>
            <a:off x="5729209" y="47979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5873225" y="479792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111" name="Rectangle 110"/>
          <p:cNvSpPr/>
          <p:nvPr/>
        </p:nvSpPr>
        <p:spPr bwMode="auto">
          <a:xfrm>
            <a:off x="6449289" y="479792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Rectangle 111"/>
          <p:cNvSpPr/>
          <p:nvPr/>
        </p:nvSpPr>
        <p:spPr bwMode="auto">
          <a:xfrm>
            <a:off x="6305273" y="47979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3" name="Rectangle 112"/>
          <p:cNvSpPr/>
          <p:nvPr/>
        </p:nvSpPr>
        <p:spPr bwMode="auto">
          <a:xfrm>
            <a:off x="6881337" y="47979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7025353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5" name="Straight Arrow Connector 114"/>
          <p:cNvCxnSpPr>
            <a:stCxn id="109" idx="2"/>
          </p:cNvCxnSpPr>
          <p:nvPr/>
        </p:nvCxnSpPr>
        <p:spPr bwMode="auto">
          <a:xfrm>
            <a:off x="5801217" y="508590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Straight Arrow Connector 115"/>
          <p:cNvCxnSpPr>
            <a:stCxn id="112" idx="2"/>
          </p:cNvCxnSpPr>
          <p:nvPr/>
        </p:nvCxnSpPr>
        <p:spPr bwMode="auto">
          <a:xfrm>
            <a:off x="6377281" y="508590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7" name="Rectangle 116"/>
          <p:cNvSpPr/>
          <p:nvPr/>
        </p:nvSpPr>
        <p:spPr bwMode="auto">
          <a:xfrm>
            <a:off x="3929009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8" name="Straight Arrow Connector 117"/>
          <p:cNvCxnSpPr>
            <a:stCxn id="114" idx="3"/>
            <a:endCxn id="59" idx="1"/>
          </p:cNvCxnSpPr>
          <p:nvPr/>
        </p:nvCxnSpPr>
        <p:spPr bwMode="auto">
          <a:xfrm>
            <a:off x="7169370" y="4941862"/>
            <a:ext cx="57606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4" name="Straight Arrow Connector 123"/>
          <p:cNvCxnSpPr>
            <a:stCxn id="73" idx="3"/>
            <a:endCxn id="108" idx="1"/>
          </p:cNvCxnSpPr>
          <p:nvPr/>
        </p:nvCxnSpPr>
        <p:spPr bwMode="auto">
          <a:xfrm>
            <a:off x="4649090" y="4941812"/>
            <a:ext cx="648073" cy="1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7" name="Rectangle 126"/>
          <p:cNvSpPr/>
          <p:nvPr/>
        </p:nvSpPr>
        <p:spPr bwMode="auto">
          <a:xfrm>
            <a:off x="6593306" y="364584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128" name="Rectangle 127"/>
          <p:cNvSpPr/>
          <p:nvPr/>
        </p:nvSpPr>
        <p:spPr bwMode="auto">
          <a:xfrm>
            <a:off x="7025353" y="364584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6449289" y="364584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7169369" y="364584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7745433" y="364584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7601417" y="364584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8177481" y="364584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5225153" y="364584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35" name="Straight Arrow Connector 134"/>
          <p:cNvCxnSpPr>
            <a:stCxn id="128" idx="2"/>
            <a:endCxn id="61" idx="0"/>
          </p:cNvCxnSpPr>
          <p:nvPr/>
        </p:nvCxnSpPr>
        <p:spPr bwMode="auto">
          <a:xfrm>
            <a:off x="7097361" y="3933825"/>
            <a:ext cx="1440160" cy="8640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8" name="Straight Arrow Connector 137"/>
          <p:cNvCxnSpPr>
            <a:stCxn id="129" idx="2"/>
            <a:endCxn id="110" idx="0"/>
          </p:cNvCxnSpPr>
          <p:nvPr/>
        </p:nvCxnSpPr>
        <p:spPr bwMode="auto">
          <a:xfrm flipH="1">
            <a:off x="6089249" y="3933825"/>
            <a:ext cx="432048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62098940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3: insert key=160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20591B8-DA3E-1946-8BDE-B1C606D464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3496962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3929009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352945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73025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649089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505073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081137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073026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4505073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929009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649089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5225153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5081137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657201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6" idx="2"/>
          </p:cNvCxnSpPr>
          <p:nvPr/>
        </p:nvCxnSpPr>
        <p:spPr bwMode="auto">
          <a:xfrm flipH="1">
            <a:off x="2416841" y="2781647"/>
            <a:ext cx="1008112" cy="28808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5" idx="2"/>
            <a:endCxn id="21" idx="0"/>
          </p:cNvCxnSpPr>
          <p:nvPr/>
        </p:nvCxnSpPr>
        <p:spPr bwMode="auto">
          <a:xfrm>
            <a:off x="4001017" y="2781647"/>
            <a:ext cx="864096" cy="8641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Rectangle 52"/>
          <p:cNvSpPr/>
          <p:nvPr/>
        </p:nvSpPr>
        <p:spPr bwMode="auto">
          <a:xfrm>
            <a:off x="2776882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3208929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3352945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3929009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3784993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361057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745434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8177481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321497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8897561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8753545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329609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20" idx="2"/>
          </p:cNvCxnSpPr>
          <p:nvPr/>
        </p:nvCxnSpPr>
        <p:spPr bwMode="auto">
          <a:xfrm flipH="1">
            <a:off x="3424953" y="3933775"/>
            <a:ext cx="576064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19" idx="2"/>
          </p:cNvCxnSpPr>
          <p:nvPr/>
        </p:nvCxnSpPr>
        <p:spPr bwMode="auto">
          <a:xfrm flipH="1">
            <a:off x="4073025" y="3933775"/>
            <a:ext cx="504056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23" idx="2"/>
            <a:endCxn id="55" idx="0"/>
          </p:cNvCxnSpPr>
          <p:nvPr/>
        </p:nvCxnSpPr>
        <p:spPr bwMode="auto">
          <a:xfrm flipH="1">
            <a:off x="3568969" y="3933775"/>
            <a:ext cx="1584176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3" name="Rectangle 72"/>
          <p:cNvSpPr/>
          <p:nvPr/>
        </p:nvSpPr>
        <p:spPr bwMode="auto">
          <a:xfrm>
            <a:off x="4505073" y="47978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9473625" y="47978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7" name="Elbow Connector 76"/>
          <p:cNvCxnSpPr>
            <a:endCxn id="53" idx="1"/>
          </p:cNvCxnSpPr>
          <p:nvPr/>
        </p:nvCxnSpPr>
        <p:spPr bwMode="auto">
          <a:xfrm flipV="1">
            <a:off x="2056802" y="4941863"/>
            <a:ext cx="720081" cy="7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54" idx="2"/>
          </p:cNvCxnSpPr>
          <p:nvPr/>
        </p:nvCxnSpPr>
        <p:spPr bwMode="auto">
          <a:xfrm>
            <a:off x="3280937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7" idx="2"/>
          </p:cNvCxnSpPr>
          <p:nvPr/>
        </p:nvCxnSpPr>
        <p:spPr bwMode="auto">
          <a:xfrm>
            <a:off x="3857001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58" idx="2"/>
          </p:cNvCxnSpPr>
          <p:nvPr/>
        </p:nvCxnSpPr>
        <p:spPr bwMode="auto">
          <a:xfrm>
            <a:off x="4433065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60" idx="2"/>
          </p:cNvCxnSpPr>
          <p:nvPr/>
        </p:nvCxnSpPr>
        <p:spPr bwMode="auto">
          <a:xfrm>
            <a:off x="8249489" y="508585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63" idx="2"/>
          </p:cNvCxnSpPr>
          <p:nvPr/>
        </p:nvCxnSpPr>
        <p:spPr bwMode="auto">
          <a:xfrm>
            <a:off x="8825553" y="508585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8" name="Rectangle 107"/>
          <p:cNvSpPr/>
          <p:nvPr/>
        </p:nvSpPr>
        <p:spPr bwMode="auto">
          <a:xfrm>
            <a:off x="5297162" y="479792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160</a:t>
            </a:r>
          </a:p>
        </p:txBody>
      </p:sp>
      <p:sp>
        <p:nvSpPr>
          <p:cNvPr id="109" name="Rectangle 108"/>
          <p:cNvSpPr/>
          <p:nvPr/>
        </p:nvSpPr>
        <p:spPr bwMode="auto">
          <a:xfrm>
            <a:off x="5729209" y="47979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5873225" y="479792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111" name="Rectangle 110"/>
          <p:cNvSpPr/>
          <p:nvPr/>
        </p:nvSpPr>
        <p:spPr bwMode="auto">
          <a:xfrm>
            <a:off x="6449289" y="479792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Rectangle 111"/>
          <p:cNvSpPr/>
          <p:nvPr/>
        </p:nvSpPr>
        <p:spPr bwMode="auto">
          <a:xfrm>
            <a:off x="6305273" y="47979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3" name="Rectangle 112"/>
          <p:cNvSpPr/>
          <p:nvPr/>
        </p:nvSpPr>
        <p:spPr bwMode="auto">
          <a:xfrm>
            <a:off x="6881337" y="47979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7025353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5" name="Straight Arrow Connector 114"/>
          <p:cNvCxnSpPr>
            <a:stCxn id="109" idx="2"/>
          </p:cNvCxnSpPr>
          <p:nvPr/>
        </p:nvCxnSpPr>
        <p:spPr bwMode="auto">
          <a:xfrm>
            <a:off x="5801217" y="508590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Straight Arrow Connector 115"/>
          <p:cNvCxnSpPr>
            <a:stCxn id="112" idx="2"/>
          </p:cNvCxnSpPr>
          <p:nvPr/>
        </p:nvCxnSpPr>
        <p:spPr bwMode="auto">
          <a:xfrm>
            <a:off x="6377281" y="508590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7" name="Rectangle 116"/>
          <p:cNvSpPr/>
          <p:nvPr/>
        </p:nvSpPr>
        <p:spPr bwMode="auto">
          <a:xfrm>
            <a:off x="3929009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8" name="Straight Arrow Connector 117"/>
          <p:cNvCxnSpPr>
            <a:stCxn id="114" idx="3"/>
            <a:endCxn id="59" idx="1"/>
          </p:cNvCxnSpPr>
          <p:nvPr/>
        </p:nvCxnSpPr>
        <p:spPr bwMode="auto">
          <a:xfrm>
            <a:off x="7169370" y="4941862"/>
            <a:ext cx="57606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4" name="Straight Arrow Connector 123"/>
          <p:cNvCxnSpPr>
            <a:stCxn id="73" idx="3"/>
            <a:endCxn id="108" idx="1"/>
          </p:cNvCxnSpPr>
          <p:nvPr/>
        </p:nvCxnSpPr>
        <p:spPr bwMode="auto">
          <a:xfrm>
            <a:off x="4649090" y="4941812"/>
            <a:ext cx="648073" cy="1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7" name="Rectangle 126"/>
          <p:cNvSpPr/>
          <p:nvPr/>
        </p:nvSpPr>
        <p:spPr bwMode="auto">
          <a:xfrm>
            <a:off x="6593306" y="364584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128" name="Rectangle 127"/>
          <p:cNvSpPr/>
          <p:nvPr/>
        </p:nvSpPr>
        <p:spPr bwMode="auto">
          <a:xfrm>
            <a:off x="7025353" y="364584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6449289" y="364584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7169369" y="364584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7745433" y="364584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7601417" y="364584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8177481" y="364584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5225153" y="364584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35" name="Straight Arrow Connector 134"/>
          <p:cNvCxnSpPr>
            <a:stCxn id="128" idx="2"/>
            <a:endCxn id="61" idx="0"/>
          </p:cNvCxnSpPr>
          <p:nvPr/>
        </p:nvCxnSpPr>
        <p:spPr bwMode="auto">
          <a:xfrm>
            <a:off x="7097361" y="3933825"/>
            <a:ext cx="1440160" cy="8640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8" name="Straight Arrow Connector 137"/>
          <p:cNvCxnSpPr>
            <a:stCxn id="129" idx="2"/>
            <a:endCxn id="110" idx="0"/>
          </p:cNvCxnSpPr>
          <p:nvPr/>
        </p:nvCxnSpPr>
        <p:spPr bwMode="auto">
          <a:xfrm flipH="1">
            <a:off x="6089249" y="3933825"/>
            <a:ext cx="432048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9" idx="2"/>
            <a:endCxn id="130" idx="0"/>
          </p:cNvCxnSpPr>
          <p:nvPr/>
        </p:nvCxnSpPr>
        <p:spPr bwMode="auto">
          <a:xfrm>
            <a:off x="4577081" y="2781647"/>
            <a:ext cx="2808312" cy="8641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4" name="Rectangle 143"/>
          <p:cNvSpPr/>
          <p:nvPr/>
        </p:nvSpPr>
        <p:spPr bwMode="auto">
          <a:xfrm>
            <a:off x="4073025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160</a:t>
            </a: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76059639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4: insert 45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97A46B3-C5D6-834B-9B41-A2FE6678C2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cxnSp>
        <p:nvCxnSpPr>
          <p:cNvPr id="3" name="Straight Arrow Connector 2"/>
          <p:cNvCxnSpPr>
            <a:stCxn id="10" idx="2"/>
            <a:endCxn id="61" idx="0"/>
          </p:cNvCxnSpPr>
          <p:nvPr/>
        </p:nvCxnSpPr>
        <p:spPr bwMode="auto">
          <a:xfrm>
            <a:off x="5735961" y="2708870"/>
            <a:ext cx="1008111" cy="25923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Rectangle 3"/>
          <p:cNvSpPr/>
          <p:nvPr/>
        </p:nvSpPr>
        <p:spPr bwMode="auto">
          <a:xfrm>
            <a:off x="4079777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4511824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35760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655840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5231904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5087888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663952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2063553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2495600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2639616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3215680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3071664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647728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3359696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3791743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3935759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4511823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4367807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943871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655840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5087887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5231903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5807967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5663951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6240015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951984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6384031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528047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32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7104111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6960095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536159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6" idx="2"/>
            <a:endCxn id="43" idx="0"/>
          </p:cNvCxnSpPr>
          <p:nvPr/>
        </p:nvCxnSpPr>
        <p:spPr bwMode="auto">
          <a:xfrm flipH="1">
            <a:off x="2855640" y="2708870"/>
            <a:ext cx="1152128" cy="4320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5" idx="2"/>
            <a:endCxn id="49" idx="0"/>
          </p:cNvCxnSpPr>
          <p:nvPr/>
        </p:nvCxnSpPr>
        <p:spPr bwMode="auto">
          <a:xfrm flipH="1">
            <a:off x="4151784" y="2708870"/>
            <a:ext cx="432049" cy="115222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9" idx="2"/>
            <a:endCxn id="55" idx="0"/>
          </p:cNvCxnSpPr>
          <p:nvPr/>
        </p:nvCxnSpPr>
        <p:spPr bwMode="auto">
          <a:xfrm>
            <a:off x="5159897" y="2708870"/>
            <a:ext cx="288031" cy="187220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1" name="Rectangle 70"/>
          <p:cNvSpPr/>
          <p:nvPr/>
        </p:nvSpPr>
        <p:spPr bwMode="auto">
          <a:xfrm>
            <a:off x="3791744" y="314091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5087887" y="386104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84031" y="458102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7680175" y="530115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6" name="Elbow Connector 75"/>
          <p:cNvCxnSpPr>
            <a:stCxn id="71" idx="3"/>
            <a:endCxn id="47" idx="1"/>
          </p:cNvCxnSpPr>
          <p:nvPr/>
        </p:nvCxnSpPr>
        <p:spPr bwMode="auto">
          <a:xfrm flipH="1">
            <a:off x="3359696" y="3284909"/>
            <a:ext cx="576064" cy="72018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7" name="Elbow Connector 76"/>
          <p:cNvCxnSpPr>
            <a:stCxn id="72" idx="3"/>
            <a:endCxn id="53" idx="1"/>
          </p:cNvCxnSpPr>
          <p:nvPr/>
        </p:nvCxnSpPr>
        <p:spPr bwMode="auto">
          <a:xfrm flipH="1">
            <a:off x="4655841" y="4005039"/>
            <a:ext cx="576063" cy="72003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8" name="Elbow Connector 77"/>
          <p:cNvCxnSpPr>
            <a:stCxn id="73" idx="3"/>
            <a:endCxn id="59" idx="1"/>
          </p:cNvCxnSpPr>
          <p:nvPr/>
        </p:nvCxnSpPr>
        <p:spPr bwMode="auto">
          <a:xfrm flipH="1">
            <a:off x="5951985" y="4725019"/>
            <a:ext cx="576063" cy="72018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4" name="Straight Arrow Connector 83"/>
          <p:cNvCxnSpPr>
            <a:stCxn id="42" idx="2"/>
          </p:cNvCxnSpPr>
          <p:nvPr/>
        </p:nvCxnSpPr>
        <p:spPr bwMode="auto">
          <a:xfrm>
            <a:off x="2567608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/>
          <p:cNvCxnSpPr>
            <a:stCxn id="45" idx="2"/>
          </p:cNvCxnSpPr>
          <p:nvPr/>
        </p:nvCxnSpPr>
        <p:spPr bwMode="auto">
          <a:xfrm>
            <a:off x="3143672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6" name="Straight Arrow Connector 85"/>
          <p:cNvCxnSpPr>
            <a:stCxn id="48" idx="2"/>
          </p:cNvCxnSpPr>
          <p:nvPr/>
        </p:nvCxnSpPr>
        <p:spPr bwMode="auto">
          <a:xfrm>
            <a:off x="3863752" y="4149080"/>
            <a:ext cx="1" cy="1440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/>
          <p:cNvCxnSpPr>
            <a:stCxn id="51" idx="2"/>
          </p:cNvCxnSpPr>
          <p:nvPr/>
        </p:nvCxnSpPr>
        <p:spPr bwMode="auto">
          <a:xfrm>
            <a:off x="4439816" y="4149080"/>
            <a:ext cx="1" cy="1440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8" name="Straight Arrow Connector 87"/>
          <p:cNvCxnSpPr>
            <a:stCxn id="54" idx="2"/>
          </p:cNvCxnSpPr>
          <p:nvPr/>
        </p:nvCxnSpPr>
        <p:spPr bwMode="auto">
          <a:xfrm>
            <a:off x="5159895" y="4869060"/>
            <a:ext cx="0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7" idx="2"/>
          </p:cNvCxnSpPr>
          <p:nvPr/>
        </p:nvCxnSpPr>
        <p:spPr bwMode="auto">
          <a:xfrm>
            <a:off x="5735959" y="4869060"/>
            <a:ext cx="0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64" idx="2"/>
          </p:cNvCxnSpPr>
          <p:nvPr/>
        </p:nvCxnSpPr>
        <p:spPr bwMode="auto">
          <a:xfrm>
            <a:off x="7608167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60" idx="2"/>
          </p:cNvCxnSpPr>
          <p:nvPr/>
        </p:nvCxnSpPr>
        <p:spPr bwMode="auto">
          <a:xfrm>
            <a:off x="6456039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63" idx="2"/>
          </p:cNvCxnSpPr>
          <p:nvPr/>
        </p:nvCxnSpPr>
        <p:spPr bwMode="auto">
          <a:xfrm>
            <a:off x="7032103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46" idx="2"/>
          </p:cNvCxnSpPr>
          <p:nvPr/>
        </p:nvCxnSpPr>
        <p:spPr bwMode="auto">
          <a:xfrm>
            <a:off x="3719736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75326492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4: insert 45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97A46B3-C5D6-834B-9B41-A2FE6678C2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cxnSp>
        <p:nvCxnSpPr>
          <p:cNvPr id="3" name="Straight Arrow Connector 2"/>
          <p:cNvCxnSpPr>
            <a:stCxn id="10" idx="2"/>
            <a:endCxn id="61" idx="0"/>
          </p:cNvCxnSpPr>
          <p:nvPr/>
        </p:nvCxnSpPr>
        <p:spPr bwMode="auto">
          <a:xfrm>
            <a:off x="5735961" y="2708870"/>
            <a:ext cx="1008111" cy="25923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Rectangle 3"/>
          <p:cNvSpPr/>
          <p:nvPr/>
        </p:nvSpPr>
        <p:spPr bwMode="auto">
          <a:xfrm>
            <a:off x="4079777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4511824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35760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655840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5231904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5087888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663952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2063553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2495600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2639616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3215680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3071664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647728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3359696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3791743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3935759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4511823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4367807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943871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655840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5087887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5231903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5807967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5663951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6240015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951984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6384031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528047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32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7104111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6960095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536159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6" idx="2"/>
            <a:endCxn id="43" idx="0"/>
          </p:cNvCxnSpPr>
          <p:nvPr/>
        </p:nvCxnSpPr>
        <p:spPr bwMode="auto">
          <a:xfrm flipH="1">
            <a:off x="2855640" y="2708870"/>
            <a:ext cx="1152128" cy="4320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5" idx="2"/>
            <a:endCxn id="49" idx="0"/>
          </p:cNvCxnSpPr>
          <p:nvPr/>
        </p:nvCxnSpPr>
        <p:spPr bwMode="auto">
          <a:xfrm flipH="1">
            <a:off x="4151784" y="2708870"/>
            <a:ext cx="432049" cy="115222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9" idx="2"/>
            <a:endCxn id="55" idx="0"/>
          </p:cNvCxnSpPr>
          <p:nvPr/>
        </p:nvCxnSpPr>
        <p:spPr bwMode="auto">
          <a:xfrm>
            <a:off x="5159897" y="2708870"/>
            <a:ext cx="288031" cy="187220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1" name="Rectangle 70"/>
          <p:cNvSpPr/>
          <p:nvPr/>
        </p:nvSpPr>
        <p:spPr bwMode="auto">
          <a:xfrm>
            <a:off x="3791744" y="314091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5087887" y="386104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84031" y="458102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7680175" y="530115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6" name="Elbow Connector 75"/>
          <p:cNvCxnSpPr>
            <a:stCxn id="71" idx="3"/>
            <a:endCxn id="47" idx="1"/>
          </p:cNvCxnSpPr>
          <p:nvPr/>
        </p:nvCxnSpPr>
        <p:spPr bwMode="auto">
          <a:xfrm flipH="1">
            <a:off x="3359696" y="3284909"/>
            <a:ext cx="576064" cy="72018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7" name="Elbow Connector 76"/>
          <p:cNvCxnSpPr>
            <a:stCxn id="72" idx="3"/>
            <a:endCxn id="53" idx="1"/>
          </p:cNvCxnSpPr>
          <p:nvPr/>
        </p:nvCxnSpPr>
        <p:spPr bwMode="auto">
          <a:xfrm flipH="1">
            <a:off x="4655841" y="4005039"/>
            <a:ext cx="576063" cy="72003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8" name="Elbow Connector 77"/>
          <p:cNvCxnSpPr>
            <a:stCxn id="73" idx="3"/>
            <a:endCxn id="59" idx="1"/>
          </p:cNvCxnSpPr>
          <p:nvPr/>
        </p:nvCxnSpPr>
        <p:spPr bwMode="auto">
          <a:xfrm flipH="1">
            <a:off x="5951985" y="4725019"/>
            <a:ext cx="576063" cy="72018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4" name="Straight Arrow Connector 83"/>
          <p:cNvCxnSpPr>
            <a:stCxn id="42" idx="2"/>
          </p:cNvCxnSpPr>
          <p:nvPr/>
        </p:nvCxnSpPr>
        <p:spPr bwMode="auto">
          <a:xfrm>
            <a:off x="2567608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/>
          <p:cNvCxnSpPr>
            <a:stCxn id="45" idx="2"/>
          </p:cNvCxnSpPr>
          <p:nvPr/>
        </p:nvCxnSpPr>
        <p:spPr bwMode="auto">
          <a:xfrm>
            <a:off x="3143672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6" name="Straight Arrow Connector 85"/>
          <p:cNvCxnSpPr>
            <a:stCxn id="48" idx="2"/>
          </p:cNvCxnSpPr>
          <p:nvPr/>
        </p:nvCxnSpPr>
        <p:spPr bwMode="auto">
          <a:xfrm>
            <a:off x="3863752" y="4149080"/>
            <a:ext cx="1" cy="1440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/>
          <p:cNvCxnSpPr>
            <a:stCxn id="51" idx="2"/>
          </p:cNvCxnSpPr>
          <p:nvPr/>
        </p:nvCxnSpPr>
        <p:spPr bwMode="auto">
          <a:xfrm>
            <a:off x="4439816" y="4149080"/>
            <a:ext cx="1" cy="1440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8" name="Straight Arrow Connector 87"/>
          <p:cNvCxnSpPr>
            <a:stCxn id="54" idx="2"/>
          </p:cNvCxnSpPr>
          <p:nvPr/>
        </p:nvCxnSpPr>
        <p:spPr bwMode="auto">
          <a:xfrm>
            <a:off x="5159895" y="4869060"/>
            <a:ext cx="0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7" idx="2"/>
          </p:cNvCxnSpPr>
          <p:nvPr/>
        </p:nvCxnSpPr>
        <p:spPr bwMode="auto">
          <a:xfrm>
            <a:off x="5735959" y="4869060"/>
            <a:ext cx="0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64" idx="2"/>
          </p:cNvCxnSpPr>
          <p:nvPr/>
        </p:nvCxnSpPr>
        <p:spPr bwMode="auto">
          <a:xfrm>
            <a:off x="7608167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60" idx="2"/>
          </p:cNvCxnSpPr>
          <p:nvPr/>
        </p:nvCxnSpPr>
        <p:spPr bwMode="auto">
          <a:xfrm>
            <a:off x="6456039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63" idx="2"/>
          </p:cNvCxnSpPr>
          <p:nvPr/>
        </p:nvCxnSpPr>
        <p:spPr bwMode="auto">
          <a:xfrm>
            <a:off x="7032103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46" idx="2"/>
          </p:cNvCxnSpPr>
          <p:nvPr/>
        </p:nvCxnSpPr>
        <p:spPr bwMode="auto">
          <a:xfrm>
            <a:off x="3719736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4" name="Rectangle 123"/>
          <p:cNvSpPr/>
          <p:nvPr/>
        </p:nvSpPr>
        <p:spPr bwMode="auto">
          <a:xfrm>
            <a:off x="7248129" y="60212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25" name="Rectangle 124"/>
          <p:cNvSpPr/>
          <p:nvPr/>
        </p:nvSpPr>
        <p:spPr bwMode="auto">
          <a:xfrm>
            <a:off x="7680176" y="60212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6" name="Rectangle 125"/>
          <p:cNvSpPr/>
          <p:nvPr/>
        </p:nvSpPr>
        <p:spPr bwMode="auto">
          <a:xfrm>
            <a:off x="7824192" y="60212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127" name="Rectangle 126"/>
          <p:cNvSpPr/>
          <p:nvPr/>
        </p:nvSpPr>
        <p:spPr bwMode="auto">
          <a:xfrm>
            <a:off x="8400256" y="60212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8" name="Rectangle 127"/>
          <p:cNvSpPr/>
          <p:nvPr/>
        </p:nvSpPr>
        <p:spPr bwMode="auto">
          <a:xfrm>
            <a:off x="8256240" y="60212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8832304" y="60212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8976320" y="60212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32" name="Straight Arrow Connector 131"/>
          <p:cNvCxnSpPr>
            <a:stCxn id="125" idx="2"/>
          </p:cNvCxnSpPr>
          <p:nvPr/>
        </p:nvCxnSpPr>
        <p:spPr bwMode="auto">
          <a:xfrm>
            <a:off x="7752184" y="630927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3" name="Straight Arrow Connector 132"/>
          <p:cNvCxnSpPr>
            <a:stCxn id="128" idx="2"/>
          </p:cNvCxnSpPr>
          <p:nvPr/>
        </p:nvCxnSpPr>
        <p:spPr bwMode="auto">
          <a:xfrm>
            <a:off x="8328248" y="630927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4" name="Elbow Connector 133"/>
          <p:cNvCxnSpPr>
            <a:stCxn id="74" idx="3"/>
            <a:endCxn id="124" idx="1"/>
          </p:cNvCxnSpPr>
          <p:nvPr/>
        </p:nvCxnSpPr>
        <p:spPr bwMode="auto">
          <a:xfrm flipH="1">
            <a:off x="7248129" y="5445149"/>
            <a:ext cx="576062" cy="72013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37" name="Rectangle 136"/>
          <p:cNvSpPr/>
          <p:nvPr/>
        </p:nvSpPr>
        <p:spPr bwMode="auto">
          <a:xfrm>
            <a:off x="7104112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03634137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4: insert 45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97A46B3-C5D6-834B-9B41-A2FE6678C2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4079777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4511824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35760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655840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5231904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5087888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663952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2063553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2495600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2639616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3215680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3071664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647728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3359696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3791743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3935759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4511823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4367807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943871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655840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5087887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5231903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5807967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5663951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6240015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951984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6384031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528047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32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7104111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6960095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536159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6" idx="2"/>
            <a:endCxn id="43" idx="0"/>
          </p:cNvCxnSpPr>
          <p:nvPr/>
        </p:nvCxnSpPr>
        <p:spPr bwMode="auto">
          <a:xfrm flipH="1">
            <a:off x="2855640" y="2708870"/>
            <a:ext cx="1152128" cy="4320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5" idx="2"/>
            <a:endCxn id="49" idx="0"/>
          </p:cNvCxnSpPr>
          <p:nvPr/>
        </p:nvCxnSpPr>
        <p:spPr bwMode="auto">
          <a:xfrm flipH="1">
            <a:off x="4151784" y="2708870"/>
            <a:ext cx="432049" cy="115222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9" idx="2"/>
            <a:endCxn id="55" idx="0"/>
          </p:cNvCxnSpPr>
          <p:nvPr/>
        </p:nvCxnSpPr>
        <p:spPr bwMode="auto">
          <a:xfrm>
            <a:off x="5159897" y="2708870"/>
            <a:ext cx="288031" cy="187220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1" name="Rectangle 70"/>
          <p:cNvSpPr/>
          <p:nvPr/>
        </p:nvSpPr>
        <p:spPr bwMode="auto">
          <a:xfrm>
            <a:off x="3791744" y="314091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5087887" y="386104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84031" y="458102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7680175" y="530115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6" name="Elbow Connector 75"/>
          <p:cNvCxnSpPr>
            <a:stCxn id="71" idx="3"/>
            <a:endCxn id="47" idx="1"/>
          </p:cNvCxnSpPr>
          <p:nvPr/>
        </p:nvCxnSpPr>
        <p:spPr bwMode="auto">
          <a:xfrm flipH="1">
            <a:off x="3359696" y="3284909"/>
            <a:ext cx="576064" cy="72018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7" name="Elbow Connector 76"/>
          <p:cNvCxnSpPr>
            <a:stCxn id="72" idx="3"/>
            <a:endCxn id="53" idx="1"/>
          </p:cNvCxnSpPr>
          <p:nvPr/>
        </p:nvCxnSpPr>
        <p:spPr bwMode="auto">
          <a:xfrm flipH="1">
            <a:off x="4655841" y="4005039"/>
            <a:ext cx="576063" cy="72003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8" name="Elbow Connector 77"/>
          <p:cNvCxnSpPr>
            <a:stCxn id="73" idx="3"/>
            <a:endCxn id="59" idx="1"/>
          </p:cNvCxnSpPr>
          <p:nvPr/>
        </p:nvCxnSpPr>
        <p:spPr bwMode="auto">
          <a:xfrm flipH="1">
            <a:off x="5951985" y="4725019"/>
            <a:ext cx="576063" cy="72018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4" name="Straight Arrow Connector 83"/>
          <p:cNvCxnSpPr>
            <a:stCxn id="42" idx="2"/>
          </p:cNvCxnSpPr>
          <p:nvPr/>
        </p:nvCxnSpPr>
        <p:spPr bwMode="auto">
          <a:xfrm>
            <a:off x="2567608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/>
          <p:cNvCxnSpPr>
            <a:stCxn id="45" idx="2"/>
          </p:cNvCxnSpPr>
          <p:nvPr/>
        </p:nvCxnSpPr>
        <p:spPr bwMode="auto">
          <a:xfrm>
            <a:off x="3143672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6" name="Straight Arrow Connector 85"/>
          <p:cNvCxnSpPr>
            <a:stCxn id="48" idx="2"/>
          </p:cNvCxnSpPr>
          <p:nvPr/>
        </p:nvCxnSpPr>
        <p:spPr bwMode="auto">
          <a:xfrm>
            <a:off x="3863752" y="4149080"/>
            <a:ext cx="1" cy="1440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/>
          <p:cNvCxnSpPr>
            <a:stCxn id="51" idx="2"/>
          </p:cNvCxnSpPr>
          <p:nvPr/>
        </p:nvCxnSpPr>
        <p:spPr bwMode="auto">
          <a:xfrm>
            <a:off x="4439816" y="4149080"/>
            <a:ext cx="1" cy="1440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8" name="Straight Arrow Connector 87"/>
          <p:cNvCxnSpPr>
            <a:stCxn id="54" idx="2"/>
          </p:cNvCxnSpPr>
          <p:nvPr/>
        </p:nvCxnSpPr>
        <p:spPr bwMode="auto">
          <a:xfrm>
            <a:off x="5159895" y="4869060"/>
            <a:ext cx="0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7" idx="2"/>
          </p:cNvCxnSpPr>
          <p:nvPr/>
        </p:nvCxnSpPr>
        <p:spPr bwMode="auto">
          <a:xfrm>
            <a:off x="5735959" y="4869060"/>
            <a:ext cx="0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64" idx="2"/>
          </p:cNvCxnSpPr>
          <p:nvPr/>
        </p:nvCxnSpPr>
        <p:spPr bwMode="auto">
          <a:xfrm>
            <a:off x="7608167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60" idx="2"/>
          </p:cNvCxnSpPr>
          <p:nvPr/>
        </p:nvCxnSpPr>
        <p:spPr bwMode="auto">
          <a:xfrm>
            <a:off x="6456039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63" idx="2"/>
          </p:cNvCxnSpPr>
          <p:nvPr/>
        </p:nvCxnSpPr>
        <p:spPr bwMode="auto">
          <a:xfrm>
            <a:off x="7032103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46" idx="2"/>
          </p:cNvCxnSpPr>
          <p:nvPr/>
        </p:nvCxnSpPr>
        <p:spPr bwMode="auto">
          <a:xfrm>
            <a:off x="3719736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4" name="Rectangle 123"/>
          <p:cNvSpPr/>
          <p:nvPr/>
        </p:nvSpPr>
        <p:spPr bwMode="auto">
          <a:xfrm>
            <a:off x="7248129" y="60212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25" name="Rectangle 124"/>
          <p:cNvSpPr/>
          <p:nvPr/>
        </p:nvSpPr>
        <p:spPr bwMode="auto">
          <a:xfrm>
            <a:off x="7680176" y="60212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6" name="Rectangle 125"/>
          <p:cNvSpPr/>
          <p:nvPr/>
        </p:nvSpPr>
        <p:spPr bwMode="auto">
          <a:xfrm>
            <a:off x="7824192" y="60212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127" name="Rectangle 126"/>
          <p:cNvSpPr/>
          <p:nvPr/>
        </p:nvSpPr>
        <p:spPr bwMode="auto">
          <a:xfrm>
            <a:off x="8400256" y="60212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8" name="Rectangle 127"/>
          <p:cNvSpPr/>
          <p:nvPr/>
        </p:nvSpPr>
        <p:spPr bwMode="auto">
          <a:xfrm>
            <a:off x="8256240" y="60212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8832304" y="60212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8976320" y="60212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32" name="Straight Arrow Connector 131"/>
          <p:cNvCxnSpPr>
            <a:stCxn id="125" idx="2"/>
          </p:cNvCxnSpPr>
          <p:nvPr/>
        </p:nvCxnSpPr>
        <p:spPr bwMode="auto">
          <a:xfrm>
            <a:off x="7752184" y="630927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3" name="Straight Arrow Connector 132"/>
          <p:cNvCxnSpPr>
            <a:stCxn id="128" idx="2"/>
          </p:cNvCxnSpPr>
          <p:nvPr/>
        </p:nvCxnSpPr>
        <p:spPr bwMode="auto">
          <a:xfrm>
            <a:off x="8328248" y="630927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4" name="Elbow Connector 133"/>
          <p:cNvCxnSpPr>
            <a:stCxn id="74" idx="3"/>
            <a:endCxn id="124" idx="1"/>
          </p:cNvCxnSpPr>
          <p:nvPr/>
        </p:nvCxnSpPr>
        <p:spPr bwMode="auto">
          <a:xfrm flipH="1">
            <a:off x="7248129" y="5445149"/>
            <a:ext cx="576062" cy="72013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37" name="Rectangle 136"/>
          <p:cNvSpPr/>
          <p:nvPr/>
        </p:nvSpPr>
        <p:spPr bwMode="auto">
          <a:xfrm>
            <a:off x="7104112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0" name="Rectangle 139"/>
          <p:cNvSpPr/>
          <p:nvPr/>
        </p:nvSpPr>
        <p:spPr bwMode="auto">
          <a:xfrm>
            <a:off x="6672065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41" name="Rectangle 140"/>
          <p:cNvSpPr/>
          <p:nvPr/>
        </p:nvSpPr>
        <p:spPr bwMode="auto">
          <a:xfrm>
            <a:off x="7104112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2" name="Rectangle 141"/>
          <p:cNvSpPr/>
          <p:nvPr/>
        </p:nvSpPr>
        <p:spPr bwMode="auto">
          <a:xfrm>
            <a:off x="6528048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3" name="Rectangle 142"/>
          <p:cNvSpPr/>
          <p:nvPr/>
        </p:nvSpPr>
        <p:spPr bwMode="auto">
          <a:xfrm>
            <a:off x="7248128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4" name="Rectangle 143"/>
          <p:cNvSpPr/>
          <p:nvPr/>
        </p:nvSpPr>
        <p:spPr bwMode="auto">
          <a:xfrm>
            <a:off x="7824192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5" name="Rectangle 144"/>
          <p:cNvSpPr/>
          <p:nvPr/>
        </p:nvSpPr>
        <p:spPr bwMode="auto">
          <a:xfrm>
            <a:off x="7680176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6" name="Rectangle 145"/>
          <p:cNvSpPr/>
          <p:nvPr/>
        </p:nvSpPr>
        <p:spPr bwMode="auto">
          <a:xfrm>
            <a:off x="8256240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1" name="Rectangle 160"/>
          <p:cNvSpPr/>
          <p:nvPr/>
        </p:nvSpPr>
        <p:spPr bwMode="auto">
          <a:xfrm>
            <a:off x="5231904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62" name="Straight Arrow Connector 161"/>
          <p:cNvCxnSpPr>
            <a:stCxn id="141" idx="2"/>
            <a:endCxn id="126" idx="0"/>
          </p:cNvCxnSpPr>
          <p:nvPr/>
        </p:nvCxnSpPr>
        <p:spPr bwMode="auto">
          <a:xfrm>
            <a:off x="7176120" y="2708870"/>
            <a:ext cx="864096" cy="331241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5" name="Straight Arrow Connector 164"/>
          <p:cNvCxnSpPr>
            <a:stCxn id="142" idx="2"/>
            <a:endCxn id="61" idx="0"/>
          </p:cNvCxnSpPr>
          <p:nvPr/>
        </p:nvCxnSpPr>
        <p:spPr bwMode="auto">
          <a:xfrm>
            <a:off x="6600057" y="2708870"/>
            <a:ext cx="144015" cy="25923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46234654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4: insert 45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97A46B3-C5D6-834B-9B41-A2FE6678C2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4079777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4511824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35760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655840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5231904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5087888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663952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2063553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2495600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2639616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3215680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3071664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647728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3359696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3791743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3935759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4511823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4367807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943871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655840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5087887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5231903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5807967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5663951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6240015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951984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6384031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528047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32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7104111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6960095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536159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6" idx="2"/>
            <a:endCxn id="43" idx="0"/>
          </p:cNvCxnSpPr>
          <p:nvPr/>
        </p:nvCxnSpPr>
        <p:spPr bwMode="auto">
          <a:xfrm flipH="1">
            <a:off x="2855640" y="2708870"/>
            <a:ext cx="1152128" cy="4320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5" idx="2"/>
            <a:endCxn id="49" idx="0"/>
          </p:cNvCxnSpPr>
          <p:nvPr/>
        </p:nvCxnSpPr>
        <p:spPr bwMode="auto">
          <a:xfrm flipH="1">
            <a:off x="4151784" y="2708870"/>
            <a:ext cx="432049" cy="115222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9" idx="2"/>
            <a:endCxn id="55" idx="0"/>
          </p:cNvCxnSpPr>
          <p:nvPr/>
        </p:nvCxnSpPr>
        <p:spPr bwMode="auto">
          <a:xfrm>
            <a:off x="5159897" y="2708870"/>
            <a:ext cx="288031" cy="187220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1" name="Rectangle 70"/>
          <p:cNvSpPr/>
          <p:nvPr/>
        </p:nvSpPr>
        <p:spPr bwMode="auto">
          <a:xfrm>
            <a:off x="3791744" y="314091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5087887" y="386104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84031" y="458102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7680175" y="530115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6" name="Elbow Connector 75"/>
          <p:cNvCxnSpPr>
            <a:stCxn id="71" idx="3"/>
            <a:endCxn id="47" idx="1"/>
          </p:cNvCxnSpPr>
          <p:nvPr/>
        </p:nvCxnSpPr>
        <p:spPr bwMode="auto">
          <a:xfrm flipH="1">
            <a:off x="3359696" y="3284909"/>
            <a:ext cx="576064" cy="72018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7" name="Elbow Connector 76"/>
          <p:cNvCxnSpPr>
            <a:stCxn id="72" idx="3"/>
            <a:endCxn id="53" idx="1"/>
          </p:cNvCxnSpPr>
          <p:nvPr/>
        </p:nvCxnSpPr>
        <p:spPr bwMode="auto">
          <a:xfrm flipH="1">
            <a:off x="4655841" y="4005039"/>
            <a:ext cx="576063" cy="72003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8" name="Elbow Connector 77"/>
          <p:cNvCxnSpPr>
            <a:stCxn id="73" idx="3"/>
            <a:endCxn id="59" idx="1"/>
          </p:cNvCxnSpPr>
          <p:nvPr/>
        </p:nvCxnSpPr>
        <p:spPr bwMode="auto">
          <a:xfrm flipH="1">
            <a:off x="5951985" y="4725019"/>
            <a:ext cx="576063" cy="72018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4" name="Straight Arrow Connector 83"/>
          <p:cNvCxnSpPr>
            <a:stCxn id="42" idx="2"/>
          </p:cNvCxnSpPr>
          <p:nvPr/>
        </p:nvCxnSpPr>
        <p:spPr bwMode="auto">
          <a:xfrm>
            <a:off x="2567608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/>
          <p:cNvCxnSpPr>
            <a:stCxn id="45" idx="2"/>
          </p:cNvCxnSpPr>
          <p:nvPr/>
        </p:nvCxnSpPr>
        <p:spPr bwMode="auto">
          <a:xfrm>
            <a:off x="3143672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6" name="Straight Arrow Connector 85"/>
          <p:cNvCxnSpPr>
            <a:stCxn id="48" idx="2"/>
          </p:cNvCxnSpPr>
          <p:nvPr/>
        </p:nvCxnSpPr>
        <p:spPr bwMode="auto">
          <a:xfrm>
            <a:off x="3863752" y="4149080"/>
            <a:ext cx="1" cy="1440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/>
          <p:cNvCxnSpPr>
            <a:stCxn id="51" idx="2"/>
          </p:cNvCxnSpPr>
          <p:nvPr/>
        </p:nvCxnSpPr>
        <p:spPr bwMode="auto">
          <a:xfrm>
            <a:off x="4439816" y="4149080"/>
            <a:ext cx="1" cy="1440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8" name="Straight Arrow Connector 87"/>
          <p:cNvCxnSpPr>
            <a:stCxn id="54" idx="2"/>
          </p:cNvCxnSpPr>
          <p:nvPr/>
        </p:nvCxnSpPr>
        <p:spPr bwMode="auto">
          <a:xfrm>
            <a:off x="5159895" y="4869060"/>
            <a:ext cx="0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7" idx="2"/>
          </p:cNvCxnSpPr>
          <p:nvPr/>
        </p:nvCxnSpPr>
        <p:spPr bwMode="auto">
          <a:xfrm>
            <a:off x="5735959" y="4869060"/>
            <a:ext cx="0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64" idx="2"/>
          </p:cNvCxnSpPr>
          <p:nvPr/>
        </p:nvCxnSpPr>
        <p:spPr bwMode="auto">
          <a:xfrm>
            <a:off x="7608167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60" idx="2"/>
          </p:cNvCxnSpPr>
          <p:nvPr/>
        </p:nvCxnSpPr>
        <p:spPr bwMode="auto">
          <a:xfrm>
            <a:off x="6456039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63" idx="2"/>
          </p:cNvCxnSpPr>
          <p:nvPr/>
        </p:nvCxnSpPr>
        <p:spPr bwMode="auto">
          <a:xfrm>
            <a:off x="7032103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46" idx="2"/>
          </p:cNvCxnSpPr>
          <p:nvPr/>
        </p:nvCxnSpPr>
        <p:spPr bwMode="auto">
          <a:xfrm>
            <a:off x="3719736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4" name="Rectangle 123"/>
          <p:cNvSpPr/>
          <p:nvPr/>
        </p:nvSpPr>
        <p:spPr bwMode="auto">
          <a:xfrm>
            <a:off x="7248129" y="60212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25" name="Rectangle 124"/>
          <p:cNvSpPr/>
          <p:nvPr/>
        </p:nvSpPr>
        <p:spPr bwMode="auto">
          <a:xfrm>
            <a:off x="7680176" y="60212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6" name="Rectangle 125"/>
          <p:cNvSpPr/>
          <p:nvPr/>
        </p:nvSpPr>
        <p:spPr bwMode="auto">
          <a:xfrm>
            <a:off x="7824192" y="60212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127" name="Rectangle 126"/>
          <p:cNvSpPr/>
          <p:nvPr/>
        </p:nvSpPr>
        <p:spPr bwMode="auto">
          <a:xfrm>
            <a:off x="8400256" y="60212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8" name="Rectangle 127"/>
          <p:cNvSpPr/>
          <p:nvPr/>
        </p:nvSpPr>
        <p:spPr bwMode="auto">
          <a:xfrm>
            <a:off x="8256240" y="60212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8832304" y="60212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8976320" y="60212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32" name="Straight Arrow Connector 131"/>
          <p:cNvCxnSpPr>
            <a:stCxn id="125" idx="2"/>
          </p:cNvCxnSpPr>
          <p:nvPr/>
        </p:nvCxnSpPr>
        <p:spPr bwMode="auto">
          <a:xfrm>
            <a:off x="7752184" y="630927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3" name="Straight Arrow Connector 132"/>
          <p:cNvCxnSpPr>
            <a:stCxn id="128" idx="2"/>
          </p:cNvCxnSpPr>
          <p:nvPr/>
        </p:nvCxnSpPr>
        <p:spPr bwMode="auto">
          <a:xfrm>
            <a:off x="8328248" y="630927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4" name="Elbow Connector 133"/>
          <p:cNvCxnSpPr>
            <a:stCxn id="74" idx="3"/>
            <a:endCxn id="124" idx="1"/>
          </p:cNvCxnSpPr>
          <p:nvPr/>
        </p:nvCxnSpPr>
        <p:spPr bwMode="auto">
          <a:xfrm flipH="1">
            <a:off x="7248129" y="5445149"/>
            <a:ext cx="576062" cy="72013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37" name="Rectangle 136"/>
          <p:cNvSpPr/>
          <p:nvPr/>
        </p:nvSpPr>
        <p:spPr bwMode="auto">
          <a:xfrm>
            <a:off x="7104112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0" name="Rectangle 139"/>
          <p:cNvSpPr/>
          <p:nvPr/>
        </p:nvSpPr>
        <p:spPr bwMode="auto">
          <a:xfrm>
            <a:off x="6672065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41" name="Rectangle 140"/>
          <p:cNvSpPr/>
          <p:nvPr/>
        </p:nvSpPr>
        <p:spPr bwMode="auto">
          <a:xfrm>
            <a:off x="7104112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2" name="Rectangle 141"/>
          <p:cNvSpPr/>
          <p:nvPr/>
        </p:nvSpPr>
        <p:spPr bwMode="auto">
          <a:xfrm>
            <a:off x="6528048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3" name="Rectangle 142"/>
          <p:cNvSpPr/>
          <p:nvPr/>
        </p:nvSpPr>
        <p:spPr bwMode="auto">
          <a:xfrm>
            <a:off x="7248128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4" name="Rectangle 143"/>
          <p:cNvSpPr/>
          <p:nvPr/>
        </p:nvSpPr>
        <p:spPr bwMode="auto">
          <a:xfrm>
            <a:off x="7824192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5" name="Rectangle 144"/>
          <p:cNvSpPr/>
          <p:nvPr/>
        </p:nvSpPr>
        <p:spPr bwMode="auto">
          <a:xfrm>
            <a:off x="7680176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6" name="Rectangle 145"/>
          <p:cNvSpPr/>
          <p:nvPr/>
        </p:nvSpPr>
        <p:spPr bwMode="auto">
          <a:xfrm>
            <a:off x="8256240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7" name="Rectangle 146"/>
          <p:cNvSpPr/>
          <p:nvPr/>
        </p:nvSpPr>
        <p:spPr bwMode="auto">
          <a:xfrm>
            <a:off x="5303913" y="17008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48" name="Rectangle 147"/>
          <p:cNvSpPr/>
          <p:nvPr/>
        </p:nvSpPr>
        <p:spPr bwMode="auto">
          <a:xfrm>
            <a:off x="5735960" y="17008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9" name="Rectangle 148"/>
          <p:cNvSpPr/>
          <p:nvPr/>
        </p:nvSpPr>
        <p:spPr bwMode="auto">
          <a:xfrm>
            <a:off x="5159896" y="17008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5879976" y="17008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1" name="Rectangle 150"/>
          <p:cNvSpPr/>
          <p:nvPr/>
        </p:nvSpPr>
        <p:spPr bwMode="auto">
          <a:xfrm>
            <a:off x="6456040" y="17008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6312024" y="17008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6888088" y="17008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1" name="Rectangle 160"/>
          <p:cNvSpPr/>
          <p:nvPr/>
        </p:nvSpPr>
        <p:spPr bwMode="auto">
          <a:xfrm>
            <a:off x="5231904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62" name="Straight Arrow Connector 161"/>
          <p:cNvCxnSpPr>
            <a:stCxn id="141" idx="2"/>
            <a:endCxn id="126" idx="0"/>
          </p:cNvCxnSpPr>
          <p:nvPr/>
        </p:nvCxnSpPr>
        <p:spPr bwMode="auto">
          <a:xfrm>
            <a:off x="7176120" y="2708870"/>
            <a:ext cx="864096" cy="331241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5" name="Straight Arrow Connector 164"/>
          <p:cNvCxnSpPr>
            <a:stCxn id="142" idx="2"/>
            <a:endCxn id="61" idx="0"/>
          </p:cNvCxnSpPr>
          <p:nvPr/>
        </p:nvCxnSpPr>
        <p:spPr bwMode="auto">
          <a:xfrm>
            <a:off x="6600057" y="2708870"/>
            <a:ext cx="144015" cy="25923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9" name="Straight Arrow Connector 168"/>
          <p:cNvCxnSpPr>
            <a:stCxn id="149" idx="2"/>
            <a:endCxn id="7" idx="0"/>
          </p:cNvCxnSpPr>
          <p:nvPr/>
        </p:nvCxnSpPr>
        <p:spPr bwMode="auto">
          <a:xfrm flipH="1">
            <a:off x="4871864" y="1988790"/>
            <a:ext cx="360040" cy="4320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1" name="Straight Arrow Connector 170"/>
          <p:cNvCxnSpPr>
            <a:stCxn id="148" idx="2"/>
            <a:endCxn id="143" idx="0"/>
          </p:cNvCxnSpPr>
          <p:nvPr/>
        </p:nvCxnSpPr>
        <p:spPr bwMode="auto">
          <a:xfrm>
            <a:off x="5807968" y="1988790"/>
            <a:ext cx="1656184" cy="4320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33940078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Deletion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Four cases to consider: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Simple case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Coalesce with sibling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Re-distribute keys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Cases 2. or 3. at non-leaf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BAA37B-4FE6-B740-BC44-99BDCBCC71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47612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2: delete key=50 (n=4)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CD2B2B-93DE-5043-B1AC-3B0F5E8001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cxnSp>
        <p:nvCxnSpPr>
          <p:cNvPr id="5" name="Straight Arrow Connector 4"/>
          <p:cNvCxnSpPr>
            <a:stCxn id="26" idx="2"/>
            <a:endCxn id="121" idx="0"/>
          </p:cNvCxnSpPr>
          <p:nvPr/>
        </p:nvCxnSpPr>
        <p:spPr bwMode="auto">
          <a:xfrm>
            <a:off x="6960096" y="2852836"/>
            <a:ext cx="1872208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Rectangle 19"/>
          <p:cNvSpPr/>
          <p:nvPr/>
        </p:nvSpPr>
        <p:spPr bwMode="auto">
          <a:xfrm>
            <a:off x="5303913" y="256485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5735960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159896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79976" y="256485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6456040" y="256485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6312024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6888088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0" name="Straight Arrow Connector 39"/>
          <p:cNvCxnSpPr>
            <a:endCxn id="23" idx="0"/>
          </p:cNvCxnSpPr>
          <p:nvPr/>
        </p:nvCxnSpPr>
        <p:spPr bwMode="auto">
          <a:xfrm flipH="1">
            <a:off x="6096000" y="1916782"/>
            <a:ext cx="50405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Rectangle 48"/>
          <p:cNvSpPr/>
          <p:nvPr/>
        </p:nvSpPr>
        <p:spPr bwMode="auto">
          <a:xfrm>
            <a:off x="3431704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3863751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4007767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4583831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4439815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5015879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6456041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6888088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032104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7608168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464152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8040216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7" name="Straight Arrow Connector 66"/>
          <p:cNvCxnSpPr>
            <a:stCxn id="22" idx="2"/>
            <a:endCxn id="130" idx="0"/>
          </p:cNvCxnSpPr>
          <p:nvPr/>
        </p:nvCxnSpPr>
        <p:spPr bwMode="auto">
          <a:xfrm flipH="1">
            <a:off x="3215680" y="2852836"/>
            <a:ext cx="2016224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21" idx="2"/>
            <a:endCxn id="51" idx="0"/>
          </p:cNvCxnSpPr>
          <p:nvPr/>
        </p:nvCxnSpPr>
        <p:spPr bwMode="auto">
          <a:xfrm flipH="1">
            <a:off x="4223792" y="2852836"/>
            <a:ext cx="1584177" cy="136820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>
            <a:stCxn id="25" idx="2"/>
            <a:endCxn id="57" idx="0"/>
          </p:cNvCxnSpPr>
          <p:nvPr/>
        </p:nvCxnSpPr>
        <p:spPr bwMode="auto">
          <a:xfrm>
            <a:off x="6384032" y="2852836"/>
            <a:ext cx="864096" cy="136820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4" name="Rectangle 73"/>
          <p:cNvSpPr/>
          <p:nvPr/>
        </p:nvSpPr>
        <p:spPr bwMode="auto">
          <a:xfrm>
            <a:off x="5735960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8760296" y="42210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8" name="Elbow Connector 77"/>
          <p:cNvCxnSpPr>
            <a:stCxn id="135" idx="3"/>
            <a:endCxn id="49" idx="1"/>
          </p:cNvCxnSpPr>
          <p:nvPr/>
        </p:nvCxnSpPr>
        <p:spPr bwMode="auto">
          <a:xfrm flipH="1">
            <a:off x="3431704" y="3572891"/>
            <a:ext cx="864096" cy="792138"/>
          </a:xfrm>
          <a:prstGeom prst="bentConnector5">
            <a:avLst>
              <a:gd name="adj1" fmla="val -26455"/>
              <a:gd name="adj2" fmla="val 50000"/>
              <a:gd name="adj3" fmla="val 126455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9" name="Elbow Connector 78"/>
          <p:cNvCxnSpPr>
            <a:stCxn id="74" idx="3"/>
            <a:endCxn id="55" idx="1"/>
          </p:cNvCxnSpPr>
          <p:nvPr/>
        </p:nvCxnSpPr>
        <p:spPr bwMode="auto">
          <a:xfrm>
            <a:off x="5879977" y="4364979"/>
            <a:ext cx="576065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0" name="Elbow Connector 79"/>
          <p:cNvCxnSpPr>
            <a:stCxn id="75" idx="3"/>
            <a:endCxn id="119" idx="1"/>
          </p:cNvCxnSpPr>
          <p:nvPr/>
        </p:nvCxnSpPr>
        <p:spPr bwMode="auto">
          <a:xfrm flipH="1" flipV="1">
            <a:off x="8040216" y="3572941"/>
            <a:ext cx="864096" cy="792138"/>
          </a:xfrm>
          <a:prstGeom prst="bentConnector5">
            <a:avLst>
              <a:gd name="adj1" fmla="val -26455"/>
              <a:gd name="adj2" fmla="val 50000"/>
              <a:gd name="adj3" fmla="val 126455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50" idx="2"/>
          </p:cNvCxnSpPr>
          <p:nvPr/>
        </p:nvCxnSpPr>
        <p:spPr bwMode="auto">
          <a:xfrm>
            <a:off x="3935759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3" idx="2"/>
          </p:cNvCxnSpPr>
          <p:nvPr/>
        </p:nvCxnSpPr>
        <p:spPr bwMode="auto">
          <a:xfrm>
            <a:off x="4511823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56" idx="2"/>
          </p:cNvCxnSpPr>
          <p:nvPr/>
        </p:nvCxnSpPr>
        <p:spPr bwMode="auto">
          <a:xfrm>
            <a:off x="6960096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59" idx="2"/>
          </p:cNvCxnSpPr>
          <p:nvPr/>
        </p:nvCxnSpPr>
        <p:spPr bwMode="auto">
          <a:xfrm>
            <a:off x="7536160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Straight Arrow Connector 106"/>
          <p:cNvCxnSpPr>
            <a:stCxn id="54" idx="2"/>
          </p:cNvCxnSpPr>
          <p:nvPr/>
        </p:nvCxnSpPr>
        <p:spPr bwMode="auto">
          <a:xfrm>
            <a:off x="5087887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9" name="Rectangle 118"/>
          <p:cNvSpPr/>
          <p:nvPr/>
        </p:nvSpPr>
        <p:spPr bwMode="auto">
          <a:xfrm>
            <a:off x="8040216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8616280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8472264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9048328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5" name="Rectangle 124"/>
          <p:cNvSpPr/>
          <p:nvPr/>
        </p:nvSpPr>
        <p:spPr bwMode="auto">
          <a:xfrm>
            <a:off x="9192344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6" name="Rectangle 125"/>
          <p:cNvSpPr/>
          <p:nvPr/>
        </p:nvSpPr>
        <p:spPr bwMode="auto">
          <a:xfrm>
            <a:off x="9624392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7" name="Rectangle 126"/>
          <p:cNvSpPr/>
          <p:nvPr/>
        </p:nvSpPr>
        <p:spPr bwMode="auto">
          <a:xfrm>
            <a:off x="10344472" y="34290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2423592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2999656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2855640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3431704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3575720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4007768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4151784" y="34289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7" name="Rectangle 146"/>
          <p:cNvSpPr/>
          <p:nvPr/>
        </p:nvSpPr>
        <p:spPr bwMode="auto">
          <a:xfrm>
            <a:off x="7032104" y="256490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8" name="Rectangle 147"/>
          <p:cNvSpPr/>
          <p:nvPr/>
        </p:nvSpPr>
        <p:spPr bwMode="auto">
          <a:xfrm>
            <a:off x="7464152" y="256490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9" name="Rectangle 148"/>
          <p:cNvSpPr/>
          <p:nvPr/>
        </p:nvSpPr>
        <p:spPr bwMode="auto">
          <a:xfrm>
            <a:off x="1847528" y="342900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2279576" y="34290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5159896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4" name="Rectangle 153"/>
          <p:cNvSpPr/>
          <p:nvPr/>
        </p:nvSpPr>
        <p:spPr bwMode="auto">
          <a:xfrm>
            <a:off x="5591944" y="42210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5" name="Rectangle 154"/>
          <p:cNvSpPr/>
          <p:nvPr/>
        </p:nvSpPr>
        <p:spPr bwMode="auto">
          <a:xfrm>
            <a:off x="8184232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8616280" y="42210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9768408" y="342900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10200456" y="34290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4" name="Rectangle 163"/>
          <p:cNvSpPr/>
          <p:nvPr/>
        </p:nvSpPr>
        <p:spPr bwMode="auto">
          <a:xfrm>
            <a:off x="5591944" y="42210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6" name="Rectangle 165"/>
          <p:cNvSpPr/>
          <p:nvPr/>
        </p:nvSpPr>
        <p:spPr bwMode="auto">
          <a:xfrm>
            <a:off x="6456040" y="256490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35097933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4" name="Elbow Connector 143"/>
          <p:cNvCxnSpPr>
            <a:stCxn id="74" idx="3"/>
            <a:endCxn id="119" idx="1"/>
          </p:cNvCxnSpPr>
          <p:nvPr/>
        </p:nvCxnSpPr>
        <p:spPr bwMode="auto">
          <a:xfrm flipV="1">
            <a:off x="5879976" y="3572941"/>
            <a:ext cx="2160240" cy="79203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2: delete key=50 (n=4)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CD2B2B-93DE-5043-B1AC-3B0F5E8001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cxnSp>
        <p:nvCxnSpPr>
          <p:cNvPr id="5" name="Straight Arrow Connector 4"/>
          <p:cNvCxnSpPr>
            <a:stCxn id="26" idx="2"/>
            <a:endCxn id="121" idx="0"/>
          </p:cNvCxnSpPr>
          <p:nvPr/>
        </p:nvCxnSpPr>
        <p:spPr bwMode="auto">
          <a:xfrm>
            <a:off x="6960096" y="2852836"/>
            <a:ext cx="1872208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Rectangle 19"/>
          <p:cNvSpPr/>
          <p:nvPr/>
        </p:nvSpPr>
        <p:spPr bwMode="auto">
          <a:xfrm>
            <a:off x="5303913" y="256485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5735960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159896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79976" y="256485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6456040" y="256485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6312024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6888088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0" name="Straight Arrow Connector 39"/>
          <p:cNvCxnSpPr>
            <a:endCxn id="23" idx="0"/>
          </p:cNvCxnSpPr>
          <p:nvPr/>
        </p:nvCxnSpPr>
        <p:spPr bwMode="auto">
          <a:xfrm flipH="1">
            <a:off x="6096000" y="1916782"/>
            <a:ext cx="50405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Rectangle 48"/>
          <p:cNvSpPr/>
          <p:nvPr/>
        </p:nvSpPr>
        <p:spPr bwMode="auto">
          <a:xfrm>
            <a:off x="3431704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3863751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4007767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4583831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4439815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5015879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7" name="Straight Arrow Connector 66"/>
          <p:cNvCxnSpPr>
            <a:stCxn id="22" idx="2"/>
            <a:endCxn id="130" idx="0"/>
          </p:cNvCxnSpPr>
          <p:nvPr/>
        </p:nvCxnSpPr>
        <p:spPr bwMode="auto">
          <a:xfrm flipH="1">
            <a:off x="3215680" y="2852836"/>
            <a:ext cx="2016224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21" idx="2"/>
            <a:endCxn id="51" idx="0"/>
          </p:cNvCxnSpPr>
          <p:nvPr/>
        </p:nvCxnSpPr>
        <p:spPr bwMode="auto">
          <a:xfrm flipH="1">
            <a:off x="4223792" y="2852836"/>
            <a:ext cx="1584177" cy="136820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>
            <a:cxnSpLocks/>
            <a:stCxn id="25" idx="2"/>
          </p:cNvCxnSpPr>
          <p:nvPr/>
        </p:nvCxnSpPr>
        <p:spPr bwMode="auto">
          <a:xfrm>
            <a:off x="6384032" y="2852836"/>
            <a:ext cx="864096" cy="136820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4" name="Rectangle 73"/>
          <p:cNvSpPr/>
          <p:nvPr/>
        </p:nvSpPr>
        <p:spPr bwMode="auto">
          <a:xfrm>
            <a:off x="5735960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8" name="Elbow Connector 77"/>
          <p:cNvCxnSpPr>
            <a:stCxn id="135" idx="3"/>
            <a:endCxn id="49" idx="1"/>
          </p:cNvCxnSpPr>
          <p:nvPr/>
        </p:nvCxnSpPr>
        <p:spPr bwMode="auto">
          <a:xfrm flipH="1">
            <a:off x="3431704" y="3572891"/>
            <a:ext cx="864096" cy="792138"/>
          </a:xfrm>
          <a:prstGeom prst="bentConnector5">
            <a:avLst>
              <a:gd name="adj1" fmla="val -26455"/>
              <a:gd name="adj2" fmla="val 50000"/>
              <a:gd name="adj3" fmla="val 126455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50" idx="2"/>
          </p:cNvCxnSpPr>
          <p:nvPr/>
        </p:nvCxnSpPr>
        <p:spPr bwMode="auto">
          <a:xfrm>
            <a:off x="3935759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3" idx="2"/>
          </p:cNvCxnSpPr>
          <p:nvPr/>
        </p:nvCxnSpPr>
        <p:spPr bwMode="auto">
          <a:xfrm>
            <a:off x="4511823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Straight Arrow Connector 106"/>
          <p:cNvCxnSpPr>
            <a:stCxn id="54" idx="2"/>
          </p:cNvCxnSpPr>
          <p:nvPr/>
        </p:nvCxnSpPr>
        <p:spPr bwMode="auto">
          <a:xfrm>
            <a:off x="5087887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9" name="Rectangle 118"/>
          <p:cNvSpPr/>
          <p:nvPr/>
        </p:nvSpPr>
        <p:spPr bwMode="auto">
          <a:xfrm>
            <a:off x="8040216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8616280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8472264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9048328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5" name="Rectangle 124"/>
          <p:cNvSpPr/>
          <p:nvPr/>
        </p:nvSpPr>
        <p:spPr bwMode="auto">
          <a:xfrm>
            <a:off x="9192344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6" name="Rectangle 125"/>
          <p:cNvSpPr/>
          <p:nvPr/>
        </p:nvSpPr>
        <p:spPr bwMode="auto">
          <a:xfrm>
            <a:off x="9624392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7" name="Rectangle 126"/>
          <p:cNvSpPr/>
          <p:nvPr/>
        </p:nvSpPr>
        <p:spPr bwMode="auto">
          <a:xfrm>
            <a:off x="10344472" y="34290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2423592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2999656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2855640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3431704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3575720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4007768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4151784" y="34289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7" name="Rectangle 146"/>
          <p:cNvSpPr/>
          <p:nvPr/>
        </p:nvSpPr>
        <p:spPr bwMode="auto">
          <a:xfrm>
            <a:off x="7032104" y="256490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8" name="Rectangle 147"/>
          <p:cNvSpPr/>
          <p:nvPr/>
        </p:nvSpPr>
        <p:spPr bwMode="auto">
          <a:xfrm>
            <a:off x="7464152" y="256490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9" name="Rectangle 148"/>
          <p:cNvSpPr/>
          <p:nvPr/>
        </p:nvSpPr>
        <p:spPr bwMode="auto">
          <a:xfrm>
            <a:off x="1847528" y="342900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2279576" y="34290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5159896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4" name="Rectangle 153"/>
          <p:cNvSpPr/>
          <p:nvPr/>
        </p:nvSpPr>
        <p:spPr bwMode="auto">
          <a:xfrm>
            <a:off x="5591944" y="42210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9768408" y="342900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10200456" y="34290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2" name="Rectangle 161"/>
          <p:cNvSpPr/>
          <p:nvPr/>
        </p:nvSpPr>
        <p:spPr bwMode="auto">
          <a:xfrm>
            <a:off x="5159896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cxnSp>
        <p:nvCxnSpPr>
          <p:cNvPr id="163" name="Straight Arrow Connector 162"/>
          <p:cNvCxnSpPr>
            <a:stCxn id="164" idx="2"/>
          </p:cNvCxnSpPr>
          <p:nvPr/>
        </p:nvCxnSpPr>
        <p:spPr bwMode="auto">
          <a:xfrm>
            <a:off x="5663952" y="45090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4" name="Rectangle 163"/>
          <p:cNvSpPr/>
          <p:nvPr/>
        </p:nvSpPr>
        <p:spPr bwMode="auto">
          <a:xfrm>
            <a:off x="5591944" y="42210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6" name="Rectangle 165"/>
          <p:cNvSpPr/>
          <p:nvPr/>
        </p:nvSpPr>
        <p:spPr bwMode="auto">
          <a:xfrm>
            <a:off x="6456040" y="256490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3918195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To Index or Not To Index?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Maintaining an index costs time (processor, disk access)</a:t>
            </a:r>
          </a:p>
          <a:p>
            <a:pPr lvl="1"/>
            <a:r>
              <a:rPr lang="en-GB" dirty="0"/>
              <a:t>When entries are added to the relation, index must be updated</a:t>
            </a:r>
          </a:p>
          <a:p>
            <a:pPr lvl="1"/>
            <a:r>
              <a:rPr lang="en-GB" dirty="0"/>
              <a:t>Index must be maintained to make good use of resources</a:t>
            </a:r>
          </a:p>
          <a:p>
            <a:pPr marL="0" indent="0">
              <a:buNone/>
            </a:pPr>
            <a:r>
              <a:rPr lang="en-GB" dirty="0"/>
              <a:t>There is a trade off between:</a:t>
            </a:r>
          </a:p>
          <a:p>
            <a:pPr lvl="1"/>
            <a:r>
              <a:rPr lang="en-GB" dirty="0"/>
              <a:t>Rapid access when retrieving data</a:t>
            </a:r>
          </a:p>
          <a:p>
            <a:pPr lvl="1"/>
            <a:r>
              <a:rPr lang="en-GB" dirty="0"/>
              <a:t>Speed of updating the database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229C51-996E-B14F-BB1F-873AEC24E5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35041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4" name="Elbow Connector 143"/>
          <p:cNvCxnSpPr>
            <a:stCxn id="74" idx="3"/>
            <a:endCxn id="119" idx="1"/>
          </p:cNvCxnSpPr>
          <p:nvPr/>
        </p:nvCxnSpPr>
        <p:spPr bwMode="auto">
          <a:xfrm flipV="1">
            <a:off x="5879976" y="3572941"/>
            <a:ext cx="2160240" cy="79203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2: delete key=50 (n=4)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CD2B2B-93DE-5043-B1AC-3B0F5E8001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5303913" y="256485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5735960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159896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79976" y="256485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6456040" y="256485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6312024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6888088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0" name="Straight Arrow Connector 39"/>
          <p:cNvCxnSpPr>
            <a:endCxn id="23" idx="0"/>
          </p:cNvCxnSpPr>
          <p:nvPr/>
        </p:nvCxnSpPr>
        <p:spPr bwMode="auto">
          <a:xfrm flipH="1">
            <a:off x="6096000" y="1916782"/>
            <a:ext cx="50405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Rectangle 48"/>
          <p:cNvSpPr/>
          <p:nvPr/>
        </p:nvSpPr>
        <p:spPr bwMode="auto">
          <a:xfrm>
            <a:off x="3431704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3863751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4007767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4583831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4439815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5015879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7" name="Straight Arrow Connector 66"/>
          <p:cNvCxnSpPr>
            <a:stCxn id="22" idx="2"/>
            <a:endCxn id="130" idx="0"/>
          </p:cNvCxnSpPr>
          <p:nvPr/>
        </p:nvCxnSpPr>
        <p:spPr bwMode="auto">
          <a:xfrm flipH="1">
            <a:off x="3215680" y="2852836"/>
            <a:ext cx="2016224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21" idx="2"/>
            <a:endCxn id="51" idx="0"/>
          </p:cNvCxnSpPr>
          <p:nvPr/>
        </p:nvCxnSpPr>
        <p:spPr bwMode="auto">
          <a:xfrm flipH="1">
            <a:off x="4223792" y="2852836"/>
            <a:ext cx="1584177" cy="136820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4" name="Rectangle 73"/>
          <p:cNvSpPr/>
          <p:nvPr/>
        </p:nvSpPr>
        <p:spPr bwMode="auto">
          <a:xfrm>
            <a:off x="5735960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8" name="Elbow Connector 77"/>
          <p:cNvCxnSpPr>
            <a:stCxn id="135" idx="3"/>
            <a:endCxn id="49" idx="1"/>
          </p:cNvCxnSpPr>
          <p:nvPr/>
        </p:nvCxnSpPr>
        <p:spPr bwMode="auto">
          <a:xfrm flipH="1">
            <a:off x="3431704" y="3572891"/>
            <a:ext cx="864096" cy="792138"/>
          </a:xfrm>
          <a:prstGeom prst="bentConnector5">
            <a:avLst>
              <a:gd name="adj1" fmla="val -26455"/>
              <a:gd name="adj2" fmla="val 50000"/>
              <a:gd name="adj3" fmla="val 126455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50" idx="2"/>
          </p:cNvCxnSpPr>
          <p:nvPr/>
        </p:nvCxnSpPr>
        <p:spPr bwMode="auto">
          <a:xfrm>
            <a:off x="3935759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3" idx="2"/>
          </p:cNvCxnSpPr>
          <p:nvPr/>
        </p:nvCxnSpPr>
        <p:spPr bwMode="auto">
          <a:xfrm>
            <a:off x="4511823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Straight Arrow Connector 106"/>
          <p:cNvCxnSpPr>
            <a:stCxn id="54" idx="2"/>
          </p:cNvCxnSpPr>
          <p:nvPr/>
        </p:nvCxnSpPr>
        <p:spPr bwMode="auto">
          <a:xfrm>
            <a:off x="5087887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9" name="Rectangle 118"/>
          <p:cNvSpPr/>
          <p:nvPr/>
        </p:nvSpPr>
        <p:spPr bwMode="auto">
          <a:xfrm>
            <a:off x="8040216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8616280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8472264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9048328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5" name="Rectangle 124"/>
          <p:cNvSpPr/>
          <p:nvPr/>
        </p:nvSpPr>
        <p:spPr bwMode="auto">
          <a:xfrm>
            <a:off x="9192344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6" name="Rectangle 125"/>
          <p:cNvSpPr/>
          <p:nvPr/>
        </p:nvSpPr>
        <p:spPr bwMode="auto">
          <a:xfrm>
            <a:off x="9624392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7" name="Rectangle 126"/>
          <p:cNvSpPr/>
          <p:nvPr/>
        </p:nvSpPr>
        <p:spPr bwMode="auto">
          <a:xfrm>
            <a:off x="10344472" y="34290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2423592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2999656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2855640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3431704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3575720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4007768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4151784" y="34289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7" name="Rectangle 146"/>
          <p:cNvSpPr/>
          <p:nvPr/>
        </p:nvSpPr>
        <p:spPr bwMode="auto">
          <a:xfrm>
            <a:off x="7032104" y="256490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8" name="Rectangle 147"/>
          <p:cNvSpPr/>
          <p:nvPr/>
        </p:nvSpPr>
        <p:spPr bwMode="auto">
          <a:xfrm>
            <a:off x="7464152" y="256490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9" name="Rectangle 148"/>
          <p:cNvSpPr/>
          <p:nvPr/>
        </p:nvSpPr>
        <p:spPr bwMode="auto">
          <a:xfrm>
            <a:off x="1847528" y="342900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2279576" y="34290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5159896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4" name="Rectangle 153"/>
          <p:cNvSpPr/>
          <p:nvPr/>
        </p:nvSpPr>
        <p:spPr bwMode="auto">
          <a:xfrm>
            <a:off x="5591944" y="42210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9768408" y="342900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10200456" y="34290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2" name="Rectangle 161"/>
          <p:cNvSpPr/>
          <p:nvPr/>
        </p:nvSpPr>
        <p:spPr bwMode="auto">
          <a:xfrm>
            <a:off x="5159896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cxnSp>
        <p:nvCxnSpPr>
          <p:cNvPr id="163" name="Straight Arrow Connector 162"/>
          <p:cNvCxnSpPr>
            <a:stCxn id="164" idx="2"/>
          </p:cNvCxnSpPr>
          <p:nvPr/>
        </p:nvCxnSpPr>
        <p:spPr bwMode="auto">
          <a:xfrm>
            <a:off x="5663952" y="45090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4" name="Rectangle 163"/>
          <p:cNvSpPr/>
          <p:nvPr/>
        </p:nvSpPr>
        <p:spPr bwMode="auto">
          <a:xfrm>
            <a:off x="5591944" y="42210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6" name="Rectangle 165"/>
          <p:cNvSpPr/>
          <p:nvPr/>
        </p:nvSpPr>
        <p:spPr bwMode="auto">
          <a:xfrm>
            <a:off x="6456040" y="256490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67" name="Straight Arrow Connector 166"/>
          <p:cNvCxnSpPr>
            <a:stCxn id="25" idx="2"/>
            <a:endCxn id="121" idx="0"/>
          </p:cNvCxnSpPr>
          <p:nvPr/>
        </p:nvCxnSpPr>
        <p:spPr bwMode="auto">
          <a:xfrm>
            <a:off x="6384032" y="2852836"/>
            <a:ext cx="2448272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8" name="Rectangle 167"/>
          <p:cNvSpPr/>
          <p:nvPr/>
        </p:nvSpPr>
        <p:spPr bwMode="auto">
          <a:xfrm>
            <a:off x="5879976" y="256490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303776825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/>
          <p:cNvCxnSpPr>
            <a:stCxn id="114" idx="2"/>
            <a:endCxn id="37" idx="0"/>
          </p:cNvCxnSpPr>
          <p:nvPr/>
        </p:nvCxnSpPr>
        <p:spPr bwMode="auto">
          <a:xfrm>
            <a:off x="7248128" y="3356942"/>
            <a:ext cx="144016" cy="8640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>
            <a:stCxn id="6" idx="2"/>
            <a:endCxn id="43" idx="0"/>
          </p:cNvCxnSpPr>
          <p:nvPr/>
        </p:nvCxnSpPr>
        <p:spPr bwMode="auto">
          <a:xfrm>
            <a:off x="2495600" y="3356942"/>
            <a:ext cx="144016" cy="8639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5" idx="2"/>
            <a:endCxn id="13" idx="0"/>
          </p:cNvCxnSpPr>
          <p:nvPr/>
        </p:nvCxnSpPr>
        <p:spPr bwMode="auto">
          <a:xfrm>
            <a:off x="3071665" y="3356942"/>
            <a:ext cx="144015" cy="172809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9" idx="2"/>
            <a:endCxn id="19" idx="0"/>
          </p:cNvCxnSpPr>
          <p:nvPr/>
        </p:nvCxnSpPr>
        <p:spPr bwMode="auto">
          <a:xfrm>
            <a:off x="3647728" y="3356942"/>
            <a:ext cx="144016" cy="25922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5" name="Straight Arrow Connector 124"/>
          <p:cNvCxnSpPr>
            <a:stCxn id="113" idx="2"/>
            <a:endCxn id="76" idx="0"/>
          </p:cNvCxnSpPr>
          <p:nvPr/>
        </p:nvCxnSpPr>
        <p:spPr bwMode="auto">
          <a:xfrm>
            <a:off x="7824192" y="3356942"/>
            <a:ext cx="144016" cy="172819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8" name="Straight Arrow Connector 127"/>
          <p:cNvCxnSpPr>
            <a:stCxn id="116" idx="2"/>
            <a:endCxn id="85" idx="0"/>
          </p:cNvCxnSpPr>
          <p:nvPr/>
        </p:nvCxnSpPr>
        <p:spPr bwMode="auto">
          <a:xfrm>
            <a:off x="8400256" y="3356942"/>
            <a:ext cx="144016" cy="25922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4: delete key=37 (n=4)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5527E2E-4232-974B-BDA2-E92700E9B1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2567609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2999656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423592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719736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3575720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151784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423592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2855639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999655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14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3575719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431703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07767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431704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575720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22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4151784" y="59491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007768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83832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727848" y="50849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5303912" y="59491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8" name="Elbow Connector 27"/>
          <p:cNvCxnSpPr>
            <a:stCxn id="49" idx="3"/>
            <a:endCxn id="11" idx="1"/>
          </p:cNvCxnSpPr>
          <p:nvPr/>
        </p:nvCxnSpPr>
        <p:spPr bwMode="auto">
          <a:xfrm flipH="1">
            <a:off x="2423592" y="4364879"/>
            <a:ext cx="1872208" cy="86414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29" name="Elbow Connector 28"/>
          <p:cNvCxnSpPr>
            <a:stCxn id="26" idx="3"/>
            <a:endCxn id="68" idx="1"/>
          </p:cNvCxnSpPr>
          <p:nvPr/>
        </p:nvCxnSpPr>
        <p:spPr bwMode="auto">
          <a:xfrm flipH="1">
            <a:off x="2999656" y="5228975"/>
            <a:ext cx="1872208" cy="86419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0" name="Elbow Connector 29"/>
          <p:cNvCxnSpPr>
            <a:stCxn id="27" idx="3"/>
            <a:endCxn id="36" idx="1"/>
          </p:cNvCxnSpPr>
          <p:nvPr/>
        </p:nvCxnSpPr>
        <p:spPr bwMode="auto">
          <a:xfrm flipV="1">
            <a:off x="5447928" y="4364979"/>
            <a:ext cx="1152128" cy="172819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1" name="Straight Arrow Connector 30"/>
          <p:cNvCxnSpPr>
            <a:stCxn id="12" idx="2"/>
          </p:cNvCxnSpPr>
          <p:nvPr/>
        </p:nvCxnSpPr>
        <p:spPr bwMode="auto">
          <a:xfrm>
            <a:off x="2927647" y="5373016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>
            <a:stCxn id="15" idx="2"/>
          </p:cNvCxnSpPr>
          <p:nvPr/>
        </p:nvCxnSpPr>
        <p:spPr bwMode="auto">
          <a:xfrm>
            <a:off x="3503711" y="5373016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18" idx="2"/>
          </p:cNvCxnSpPr>
          <p:nvPr/>
        </p:nvCxnSpPr>
        <p:spPr bwMode="auto">
          <a:xfrm>
            <a:off x="3503712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21" idx="2"/>
          </p:cNvCxnSpPr>
          <p:nvPr/>
        </p:nvCxnSpPr>
        <p:spPr bwMode="auto">
          <a:xfrm>
            <a:off x="4079776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>
            <a:stCxn id="45" idx="2"/>
          </p:cNvCxnSpPr>
          <p:nvPr/>
        </p:nvCxnSpPr>
        <p:spPr bwMode="auto">
          <a:xfrm>
            <a:off x="2927648" y="45089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Rectangle 35"/>
          <p:cNvSpPr/>
          <p:nvPr/>
        </p:nvSpPr>
        <p:spPr bwMode="auto">
          <a:xfrm>
            <a:off x="6600056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7176120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26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7032104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608168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752184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8184232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8904312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2423592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2999656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2855640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431704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3575720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4007768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4151784" y="42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295800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727848" y="30690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1847528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2279576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4151784" y="508508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727848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159896" y="59491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8328248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760296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3719736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2999656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9" name="Rectangle 68"/>
          <p:cNvSpPr/>
          <p:nvPr/>
        </p:nvSpPr>
        <p:spPr bwMode="auto">
          <a:xfrm>
            <a:off x="3143672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7176120" y="50851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7752184" y="50851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37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7608168" y="50851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184232" y="50851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328248" y="50851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760296" y="50851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9480376" y="50851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8904312" y="508518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9336360" y="50851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7752184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328248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184232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8760296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904312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9336360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10056440" y="59492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9480376" y="59492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9912424" y="59492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3" name="Elbow Connector 92"/>
          <p:cNvCxnSpPr>
            <a:stCxn id="42" idx="3"/>
            <a:endCxn id="75" idx="1"/>
          </p:cNvCxnSpPr>
          <p:nvPr/>
        </p:nvCxnSpPr>
        <p:spPr bwMode="auto">
          <a:xfrm flipH="1">
            <a:off x="7176120" y="4365029"/>
            <a:ext cx="1872208" cy="86409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96" name="Elbow Connector 95"/>
          <p:cNvCxnSpPr>
            <a:stCxn id="81" idx="3"/>
            <a:endCxn id="84" idx="1"/>
          </p:cNvCxnSpPr>
          <p:nvPr/>
        </p:nvCxnSpPr>
        <p:spPr bwMode="auto">
          <a:xfrm flipH="1">
            <a:off x="7752184" y="5229175"/>
            <a:ext cx="1872208" cy="86404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12" name="Rectangle 111"/>
          <p:cNvSpPr/>
          <p:nvPr/>
        </p:nvSpPr>
        <p:spPr bwMode="auto">
          <a:xfrm>
            <a:off x="7320137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13" name="Rectangle 112"/>
          <p:cNvSpPr/>
          <p:nvPr/>
        </p:nvSpPr>
        <p:spPr bwMode="auto">
          <a:xfrm>
            <a:off x="7752184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7176120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5" name="Rectangle 114"/>
          <p:cNvSpPr/>
          <p:nvPr/>
        </p:nvSpPr>
        <p:spPr bwMode="auto">
          <a:xfrm>
            <a:off x="8472264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16" name="Rectangle 115"/>
          <p:cNvSpPr/>
          <p:nvPr/>
        </p:nvSpPr>
        <p:spPr bwMode="auto">
          <a:xfrm>
            <a:off x="8328248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7" name="Rectangle 116"/>
          <p:cNvSpPr/>
          <p:nvPr/>
        </p:nvSpPr>
        <p:spPr bwMode="auto">
          <a:xfrm>
            <a:off x="8904312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8" name="Rectangle 117"/>
          <p:cNvSpPr/>
          <p:nvPr/>
        </p:nvSpPr>
        <p:spPr bwMode="auto">
          <a:xfrm>
            <a:off x="9048328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9" name="Rectangle 118"/>
          <p:cNvSpPr/>
          <p:nvPr/>
        </p:nvSpPr>
        <p:spPr bwMode="auto">
          <a:xfrm>
            <a:off x="9480376" y="30690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0" name="Rectangle 119"/>
          <p:cNvSpPr/>
          <p:nvPr/>
        </p:nvSpPr>
        <p:spPr bwMode="auto">
          <a:xfrm>
            <a:off x="8472264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7896200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cxnSp>
        <p:nvCxnSpPr>
          <p:cNvPr id="133" name="Straight Arrow Connector 132"/>
          <p:cNvCxnSpPr>
            <a:stCxn id="55" idx="2"/>
          </p:cNvCxnSpPr>
          <p:nvPr/>
        </p:nvCxnSpPr>
        <p:spPr bwMode="auto">
          <a:xfrm>
            <a:off x="2351584" y="450897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6" name="Straight Arrow Connector 135"/>
          <p:cNvCxnSpPr>
            <a:stCxn id="86" idx="2"/>
          </p:cNvCxnSpPr>
          <p:nvPr/>
        </p:nvCxnSpPr>
        <p:spPr bwMode="auto">
          <a:xfrm>
            <a:off x="8256240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7" name="Straight Arrow Connector 136"/>
          <p:cNvCxnSpPr>
            <a:stCxn id="87" idx="2"/>
          </p:cNvCxnSpPr>
          <p:nvPr/>
        </p:nvCxnSpPr>
        <p:spPr bwMode="auto">
          <a:xfrm>
            <a:off x="8832304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8" name="Straight Arrow Connector 137"/>
          <p:cNvCxnSpPr>
            <a:stCxn id="77" idx="2"/>
          </p:cNvCxnSpPr>
          <p:nvPr/>
        </p:nvCxnSpPr>
        <p:spPr bwMode="auto">
          <a:xfrm>
            <a:off x="7680176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9" name="Straight Arrow Connector 138"/>
          <p:cNvCxnSpPr>
            <a:stCxn id="78" idx="2"/>
          </p:cNvCxnSpPr>
          <p:nvPr/>
        </p:nvCxnSpPr>
        <p:spPr bwMode="auto">
          <a:xfrm>
            <a:off x="8256240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0" name="Straight Arrow Connector 139"/>
          <p:cNvCxnSpPr>
            <a:stCxn id="38" idx="2"/>
          </p:cNvCxnSpPr>
          <p:nvPr/>
        </p:nvCxnSpPr>
        <p:spPr bwMode="auto">
          <a:xfrm>
            <a:off x="7104112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39" idx="2"/>
          </p:cNvCxnSpPr>
          <p:nvPr/>
        </p:nvCxnSpPr>
        <p:spPr bwMode="auto">
          <a:xfrm>
            <a:off x="7680176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0" name="Rectangle 149"/>
          <p:cNvSpPr/>
          <p:nvPr/>
        </p:nvSpPr>
        <p:spPr bwMode="auto">
          <a:xfrm>
            <a:off x="4871865" y="191683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151" name="Rectangle 150"/>
          <p:cNvSpPr/>
          <p:nvPr/>
        </p:nvSpPr>
        <p:spPr bwMode="auto">
          <a:xfrm>
            <a:off x="5303912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4727848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6023992" y="191683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54" name="Rectangle 153"/>
          <p:cNvSpPr/>
          <p:nvPr/>
        </p:nvSpPr>
        <p:spPr bwMode="auto">
          <a:xfrm>
            <a:off x="5879976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5" name="Rectangle 154"/>
          <p:cNvSpPr/>
          <p:nvPr/>
        </p:nvSpPr>
        <p:spPr bwMode="auto">
          <a:xfrm>
            <a:off x="6456040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6600056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7" name="Rectangle 156"/>
          <p:cNvSpPr/>
          <p:nvPr/>
        </p:nvSpPr>
        <p:spPr bwMode="auto">
          <a:xfrm>
            <a:off x="7032104" y="191688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8" name="Rectangle 157"/>
          <p:cNvSpPr/>
          <p:nvPr/>
        </p:nvSpPr>
        <p:spPr bwMode="auto">
          <a:xfrm>
            <a:off x="6023992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5447928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60" name="Straight Arrow Connector 159"/>
          <p:cNvCxnSpPr>
            <a:stCxn id="152" idx="2"/>
            <a:endCxn id="69" idx="0"/>
          </p:cNvCxnSpPr>
          <p:nvPr/>
        </p:nvCxnSpPr>
        <p:spPr bwMode="auto">
          <a:xfrm flipH="1">
            <a:off x="3359696" y="2204814"/>
            <a:ext cx="1440160" cy="8641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3" name="Straight Arrow Connector 162"/>
          <p:cNvCxnSpPr>
            <a:stCxn id="151" idx="2"/>
            <a:endCxn id="121" idx="0"/>
          </p:cNvCxnSpPr>
          <p:nvPr/>
        </p:nvCxnSpPr>
        <p:spPr bwMode="auto">
          <a:xfrm>
            <a:off x="5375920" y="2204814"/>
            <a:ext cx="2736304" cy="8641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32865302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/>
          <p:cNvCxnSpPr>
            <a:stCxn id="114" idx="2"/>
            <a:endCxn id="37" idx="0"/>
          </p:cNvCxnSpPr>
          <p:nvPr/>
        </p:nvCxnSpPr>
        <p:spPr bwMode="auto">
          <a:xfrm>
            <a:off x="7248128" y="3356942"/>
            <a:ext cx="144016" cy="8640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>
            <a:stCxn id="6" idx="2"/>
            <a:endCxn id="43" idx="0"/>
          </p:cNvCxnSpPr>
          <p:nvPr/>
        </p:nvCxnSpPr>
        <p:spPr bwMode="auto">
          <a:xfrm>
            <a:off x="2495600" y="3356942"/>
            <a:ext cx="144016" cy="8639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5" idx="2"/>
            <a:endCxn id="13" idx="0"/>
          </p:cNvCxnSpPr>
          <p:nvPr/>
        </p:nvCxnSpPr>
        <p:spPr bwMode="auto">
          <a:xfrm>
            <a:off x="3071665" y="3356942"/>
            <a:ext cx="144015" cy="172809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9" idx="2"/>
            <a:endCxn id="19" idx="0"/>
          </p:cNvCxnSpPr>
          <p:nvPr/>
        </p:nvCxnSpPr>
        <p:spPr bwMode="auto">
          <a:xfrm>
            <a:off x="3647728" y="3356942"/>
            <a:ext cx="144016" cy="25922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5" name="Straight Arrow Connector 124"/>
          <p:cNvCxnSpPr>
            <a:cxnSpLocks/>
            <a:stCxn id="113" idx="2"/>
          </p:cNvCxnSpPr>
          <p:nvPr/>
        </p:nvCxnSpPr>
        <p:spPr bwMode="auto">
          <a:xfrm>
            <a:off x="7824192" y="3356942"/>
            <a:ext cx="144016" cy="172819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8" name="Straight Arrow Connector 127"/>
          <p:cNvCxnSpPr>
            <a:stCxn id="116" idx="2"/>
            <a:endCxn id="85" idx="0"/>
          </p:cNvCxnSpPr>
          <p:nvPr/>
        </p:nvCxnSpPr>
        <p:spPr bwMode="auto">
          <a:xfrm>
            <a:off x="8400256" y="3356942"/>
            <a:ext cx="144016" cy="25922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4: delete key=37 (n=4)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5527E2E-4232-974B-BDA2-E92700E9B1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2567609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2999656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423592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719736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3575720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151784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423592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2855639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999655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14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3575719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431703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07767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431704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575720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22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4151784" y="59491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007768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83832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727848" y="50849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5303912" y="59491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8" name="Elbow Connector 27"/>
          <p:cNvCxnSpPr>
            <a:stCxn id="49" idx="3"/>
            <a:endCxn id="11" idx="1"/>
          </p:cNvCxnSpPr>
          <p:nvPr/>
        </p:nvCxnSpPr>
        <p:spPr bwMode="auto">
          <a:xfrm flipH="1">
            <a:off x="2423592" y="4364879"/>
            <a:ext cx="1872208" cy="86414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29" name="Elbow Connector 28"/>
          <p:cNvCxnSpPr>
            <a:stCxn id="26" idx="3"/>
            <a:endCxn id="68" idx="1"/>
          </p:cNvCxnSpPr>
          <p:nvPr/>
        </p:nvCxnSpPr>
        <p:spPr bwMode="auto">
          <a:xfrm flipH="1">
            <a:off x="2999656" y="5228975"/>
            <a:ext cx="1872208" cy="86419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0" name="Elbow Connector 29"/>
          <p:cNvCxnSpPr>
            <a:stCxn id="27" idx="3"/>
            <a:endCxn id="36" idx="1"/>
          </p:cNvCxnSpPr>
          <p:nvPr/>
        </p:nvCxnSpPr>
        <p:spPr bwMode="auto">
          <a:xfrm flipV="1">
            <a:off x="5447928" y="4364979"/>
            <a:ext cx="1152128" cy="172819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1" name="Straight Arrow Connector 30"/>
          <p:cNvCxnSpPr>
            <a:stCxn id="12" idx="2"/>
          </p:cNvCxnSpPr>
          <p:nvPr/>
        </p:nvCxnSpPr>
        <p:spPr bwMode="auto">
          <a:xfrm>
            <a:off x="2927647" y="5373016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>
            <a:stCxn id="15" idx="2"/>
          </p:cNvCxnSpPr>
          <p:nvPr/>
        </p:nvCxnSpPr>
        <p:spPr bwMode="auto">
          <a:xfrm>
            <a:off x="3503711" y="5373016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18" idx="2"/>
          </p:cNvCxnSpPr>
          <p:nvPr/>
        </p:nvCxnSpPr>
        <p:spPr bwMode="auto">
          <a:xfrm>
            <a:off x="3503712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21" idx="2"/>
          </p:cNvCxnSpPr>
          <p:nvPr/>
        </p:nvCxnSpPr>
        <p:spPr bwMode="auto">
          <a:xfrm>
            <a:off x="4079776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>
            <a:stCxn id="45" idx="2"/>
          </p:cNvCxnSpPr>
          <p:nvPr/>
        </p:nvCxnSpPr>
        <p:spPr bwMode="auto">
          <a:xfrm>
            <a:off x="2927648" y="45089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Rectangle 35"/>
          <p:cNvSpPr/>
          <p:nvPr/>
        </p:nvSpPr>
        <p:spPr bwMode="auto">
          <a:xfrm>
            <a:off x="6600056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7176120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26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7032104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608168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752184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8184232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8904312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2423592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2999656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2855640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431704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3575720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4007768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4151784" y="42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295800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727848" y="30690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1847528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2279576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4151784" y="508508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727848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159896" y="59491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8328248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760296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3719736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2999656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9" name="Rectangle 68"/>
          <p:cNvSpPr/>
          <p:nvPr/>
        </p:nvSpPr>
        <p:spPr bwMode="auto">
          <a:xfrm>
            <a:off x="3143672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7752184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328248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184232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8760296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904312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9336360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10056440" y="59492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9480376" y="59492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9912424" y="59492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Rectangle 111"/>
          <p:cNvSpPr/>
          <p:nvPr/>
        </p:nvSpPr>
        <p:spPr bwMode="auto">
          <a:xfrm>
            <a:off x="7320137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13" name="Rectangle 112"/>
          <p:cNvSpPr/>
          <p:nvPr/>
        </p:nvSpPr>
        <p:spPr bwMode="auto">
          <a:xfrm>
            <a:off x="7752184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7176120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5" name="Rectangle 114"/>
          <p:cNvSpPr/>
          <p:nvPr/>
        </p:nvSpPr>
        <p:spPr bwMode="auto">
          <a:xfrm>
            <a:off x="8472264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16" name="Rectangle 115"/>
          <p:cNvSpPr/>
          <p:nvPr/>
        </p:nvSpPr>
        <p:spPr bwMode="auto">
          <a:xfrm>
            <a:off x="8328248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7" name="Rectangle 116"/>
          <p:cNvSpPr/>
          <p:nvPr/>
        </p:nvSpPr>
        <p:spPr bwMode="auto">
          <a:xfrm>
            <a:off x="8904312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8" name="Rectangle 117"/>
          <p:cNvSpPr/>
          <p:nvPr/>
        </p:nvSpPr>
        <p:spPr bwMode="auto">
          <a:xfrm>
            <a:off x="9048328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9" name="Rectangle 118"/>
          <p:cNvSpPr/>
          <p:nvPr/>
        </p:nvSpPr>
        <p:spPr bwMode="auto">
          <a:xfrm>
            <a:off x="9480376" y="30690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0" name="Rectangle 119"/>
          <p:cNvSpPr/>
          <p:nvPr/>
        </p:nvSpPr>
        <p:spPr bwMode="auto">
          <a:xfrm>
            <a:off x="8472264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7896200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cxnSp>
        <p:nvCxnSpPr>
          <p:cNvPr id="133" name="Straight Arrow Connector 132"/>
          <p:cNvCxnSpPr>
            <a:stCxn id="55" idx="2"/>
          </p:cNvCxnSpPr>
          <p:nvPr/>
        </p:nvCxnSpPr>
        <p:spPr bwMode="auto">
          <a:xfrm>
            <a:off x="2351584" y="450897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6" name="Straight Arrow Connector 135"/>
          <p:cNvCxnSpPr>
            <a:stCxn id="86" idx="2"/>
          </p:cNvCxnSpPr>
          <p:nvPr/>
        </p:nvCxnSpPr>
        <p:spPr bwMode="auto">
          <a:xfrm>
            <a:off x="8256240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7" name="Straight Arrow Connector 136"/>
          <p:cNvCxnSpPr>
            <a:stCxn id="87" idx="2"/>
          </p:cNvCxnSpPr>
          <p:nvPr/>
        </p:nvCxnSpPr>
        <p:spPr bwMode="auto">
          <a:xfrm>
            <a:off x="8832304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0" name="Straight Arrow Connector 139"/>
          <p:cNvCxnSpPr>
            <a:stCxn id="38" idx="2"/>
          </p:cNvCxnSpPr>
          <p:nvPr/>
        </p:nvCxnSpPr>
        <p:spPr bwMode="auto">
          <a:xfrm>
            <a:off x="7104112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39" idx="2"/>
          </p:cNvCxnSpPr>
          <p:nvPr/>
        </p:nvCxnSpPr>
        <p:spPr bwMode="auto">
          <a:xfrm>
            <a:off x="7680176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0" name="Rectangle 149"/>
          <p:cNvSpPr/>
          <p:nvPr/>
        </p:nvSpPr>
        <p:spPr bwMode="auto">
          <a:xfrm>
            <a:off x="4871865" y="191683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151" name="Rectangle 150"/>
          <p:cNvSpPr/>
          <p:nvPr/>
        </p:nvSpPr>
        <p:spPr bwMode="auto">
          <a:xfrm>
            <a:off x="5303912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4727848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6023992" y="191683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54" name="Rectangle 153"/>
          <p:cNvSpPr/>
          <p:nvPr/>
        </p:nvSpPr>
        <p:spPr bwMode="auto">
          <a:xfrm>
            <a:off x="5879976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5" name="Rectangle 154"/>
          <p:cNvSpPr/>
          <p:nvPr/>
        </p:nvSpPr>
        <p:spPr bwMode="auto">
          <a:xfrm>
            <a:off x="6456040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6600056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7" name="Rectangle 156"/>
          <p:cNvSpPr/>
          <p:nvPr/>
        </p:nvSpPr>
        <p:spPr bwMode="auto">
          <a:xfrm>
            <a:off x="7032104" y="191688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8" name="Rectangle 157"/>
          <p:cNvSpPr/>
          <p:nvPr/>
        </p:nvSpPr>
        <p:spPr bwMode="auto">
          <a:xfrm>
            <a:off x="6023992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5447928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60" name="Straight Arrow Connector 159"/>
          <p:cNvCxnSpPr>
            <a:stCxn id="152" idx="2"/>
            <a:endCxn id="69" idx="0"/>
          </p:cNvCxnSpPr>
          <p:nvPr/>
        </p:nvCxnSpPr>
        <p:spPr bwMode="auto">
          <a:xfrm flipH="1">
            <a:off x="3359696" y="2204814"/>
            <a:ext cx="1440160" cy="8641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3" name="Straight Arrow Connector 162"/>
          <p:cNvCxnSpPr>
            <a:stCxn id="151" idx="2"/>
            <a:endCxn id="121" idx="0"/>
          </p:cNvCxnSpPr>
          <p:nvPr/>
        </p:nvCxnSpPr>
        <p:spPr bwMode="auto">
          <a:xfrm>
            <a:off x="5375920" y="2204814"/>
            <a:ext cx="2736304" cy="8641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7" name="Rectangle 176"/>
          <p:cNvSpPr/>
          <p:nvPr/>
        </p:nvSpPr>
        <p:spPr bwMode="auto">
          <a:xfrm>
            <a:off x="7752184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cxnSp>
        <p:nvCxnSpPr>
          <p:cNvPr id="178" name="Straight Arrow Connector 177"/>
          <p:cNvCxnSpPr>
            <a:stCxn id="41" idx="2"/>
          </p:cNvCxnSpPr>
          <p:nvPr/>
        </p:nvCxnSpPr>
        <p:spPr bwMode="auto">
          <a:xfrm>
            <a:off x="8256240" y="4508970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0" name="Elbow Connector 179"/>
          <p:cNvCxnSpPr>
            <a:stCxn id="42" idx="3"/>
            <a:endCxn id="84" idx="1"/>
          </p:cNvCxnSpPr>
          <p:nvPr/>
        </p:nvCxnSpPr>
        <p:spPr bwMode="auto">
          <a:xfrm flipH="1">
            <a:off x="7752184" y="4365029"/>
            <a:ext cx="1296144" cy="1728192"/>
          </a:xfrm>
          <a:prstGeom prst="bentConnector5">
            <a:avLst>
              <a:gd name="adj1" fmla="val -17637"/>
              <a:gd name="adj2" fmla="val 50000"/>
              <a:gd name="adj3" fmla="val 117637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83" name="Rectangle 182"/>
          <p:cNvSpPr/>
          <p:nvPr/>
        </p:nvSpPr>
        <p:spPr bwMode="auto">
          <a:xfrm>
            <a:off x="7896200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87920099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/>
          <p:cNvCxnSpPr>
            <a:stCxn id="114" idx="2"/>
            <a:endCxn id="37" idx="0"/>
          </p:cNvCxnSpPr>
          <p:nvPr/>
        </p:nvCxnSpPr>
        <p:spPr bwMode="auto">
          <a:xfrm>
            <a:off x="7248128" y="3356942"/>
            <a:ext cx="144016" cy="8640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>
            <a:stCxn id="6" idx="2"/>
            <a:endCxn id="43" idx="0"/>
          </p:cNvCxnSpPr>
          <p:nvPr/>
        </p:nvCxnSpPr>
        <p:spPr bwMode="auto">
          <a:xfrm>
            <a:off x="2495600" y="3356942"/>
            <a:ext cx="144016" cy="8639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5" idx="2"/>
            <a:endCxn id="13" idx="0"/>
          </p:cNvCxnSpPr>
          <p:nvPr/>
        </p:nvCxnSpPr>
        <p:spPr bwMode="auto">
          <a:xfrm>
            <a:off x="3071665" y="3356942"/>
            <a:ext cx="144015" cy="172809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9" idx="2"/>
            <a:endCxn id="19" idx="0"/>
          </p:cNvCxnSpPr>
          <p:nvPr/>
        </p:nvCxnSpPr>
        <p:spPr bwMode="auto">
          <a:xfrm>
            <a:off x="3647728" y="3356942"/>
            <a:ext cx="144016" cy="25922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4: delete key=37 (n=4)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5527E2E-4232-974B-BDA2-E92700E9B1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2567609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2999656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423592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719736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3575720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151784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423592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2855639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999655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14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3575719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431703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07767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431704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575720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22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4151784" y="59491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007768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83832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727848" y="50849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5303912" y="59491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8" name="Elbow Connector 27"/>
          <p:cNvCxnSpPr>
            <a:stCxn id="49" idx="3"/>
            <a:endCxn id="11" idx="1"/>
          </p:cNvCxnSpPr>
          <p:nvPr/>
        </p:nvCxnSpPr>
        <p:spPr bwMode="auto">
          <a:xfrm flipH="1">
            <a:off x="2423592" y="4364879"/>
            <a:ext cx="1872208" cy="86414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29" name="Elbow Connector 28"/>
          <p:cNvCxnSpPr>
            <a:stCxn id="26" idx="3"/>
            <a:endCxn id="68" idx="1"/>
          </p:cNvCxnSpPr>
          <p:nvPr/>
        </p:nvCxnSpPr>
        <p:spPr bwMode="auto">
          <a:xfrm flipH="1">
            <a:off x="2999656" y="5228975"/>
            <a:ext cx="1872208" cy="86419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0" name="Elbow Connector 29"/>
          <p:cNvCxnSpPr>
            <a:stCxn id="27" idx="3"/>
            <a:endCxn id="36" idx="1"/>
          </p:cNvCxnSpPr>
          <p:nvPr/>
        </p:nvCxnSpPr>
        <p:spPr bwMode="auto">
          <a:xfrm flipV="1">
            <a:off x="5447928" y="4364979"/>
            <a:ext cx="1152128" cy="172819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1" name="Straight Arrow Connector 30"/>
          <p:cNvCxnSpPr>
            <a:stCxn id="12" idx="2"/>
          </p:cNvCxnSpPr>
          <p:nvPr/>
        </p:nvCxnSpPr>
        <p:spPr bwMode="auto">
          <a:xfrm>
            <a:off x="2927647" y="5373016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>
            <a:stCxn id="15" idx="2"/>
          </p:cNvCxnSpPr>
          <p:nvPr/>
        </p:nvCxnSpPr>
        <p:spPr bwMode="auto">
          <a:xfrm>
            <a:off x="3503711" y="5373016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18" idx="2"/>
          </p:cNvCxnSpPr>
          <p:nvPr/>
        </p:nvCxnSpPr>
        <p:spPr bwMode="auto">
          <a:xfrm>
            <a:off x="3503712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21" idx="2"/>
          </p:cNvCxnSpPr>
          <p:nvPr/>
        </p:nvCxnSpPr>
        <p:spPr bwMode="auto">
          <a:xfrm>
            <a:off x="4079776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>
            <a:stCxn id="45" idx="2"/>
          </p:cNvCxnSpPr>
          <p:nvPr/>
        </p:nvCxnSpPr>
        <p:spPr bwMode="auto">
          <a:xfrm>
            <a:off x="2927648" y="45089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Rectangle 35"/>
          <p:cNvSpPr/>
          <p:nvPr/>
        </p:nvSpPr>
        <p:spPr bwMode="auto">
          <a:xfrm>
            <a:off x="6600056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7176120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26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7032104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608168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752184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8184232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8904312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2423592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2999656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2855640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431704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3575720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4007768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4151784" y="42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295800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727848" y="30690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1847528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2279576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4151784" y="508508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727848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159896" y="59491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8328248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760296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3719736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2999656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9" name="Rectangle 68"/>
          <p:cNvSpPr/>
          <p:nvPr/>
        </p:nvSpPr>
        <p:spPr bwMode="auto">
          <a:xfrm>
            <a:off x="3143672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7752184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328248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184232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8760296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904312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9336360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10056440" y="59492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9480376" y="59492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9912424" y="59492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Rectangle 111"/>
          <p:cNvSpPr/>
          <p:nvPr/>
        </p:nvSpPr>
        <p:spPr bwMode="auto">
          <a:xfrm>
            <a:off x="7320137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13" name="Rectangle 112"/>
          <p:cNvSpPr/>
          <p:nvPr/>
        </p:nvSpPr>
        <p:spPr bwMode="auto">
          <a:xfrm>
            <a:off x="7752184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7176120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5" name="Rectangle 114"/>
          <p:cNvSpPr/>
          <p:nvPr/>
        </p:nvSpPr>
        <p:spPr bwMode="auto">
          <a:xfrm>
            <a:off x="8472264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16" name="Rectangle 115"/>
          <p:cNvSpPr/>
          <p:nvPr/>
        </p:nvSpPr>
        <p:spPr bwMode="auto">
          <a:xfrm>
            <a:off x="8328248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7" name="Rectangle 116"/>
          <p:cNvSpPr/>
          <p:nvPr/>
        </p:nvSpPr>
        <p:spPr bwMode="auto">
          <a:xfrm>
            <a:off x="8904312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8" name="Rectangle 117"/>
          <p:cNvSpPr/>
          <p:nvPr/>
        </p:nvSpPr>
        <p:spPr bwMode="auto">
          <a:xfrm>
            <a:off x="9048328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9" name="Rectangle 118"/>
          <p:cNvSpPr/>
          <p:nvPr/>
        </p:nvSpPr>
        <p:spPr bwMode="auto">
          <a:xfrm>
            <a:off x="9480376" y="30690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0" name="Rectangle 119"/>
          <p:cNvSpPr/>
          <p:nvPr/>
        </p:nvSpPr>
        <p:spPr bwMode="auto">
          <a:xfrm>
            <a:off x="8472264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7896200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cxnSp>
        <p:nvCxnSpPr>
          <p:cNvPr id="133" name="Straight Arrow Connector 132"/>
          <p:cNvCxnSpPr>
            <a:stCxn id="55" idx="2"/>
          </p:cNvCxnSpPr>
          <p:nvPr/>
        </p:nvCxnSpPr>
        <p:spPr bwMode="auto">
          <a:xfrm>
            <a:off x="2351584" y="450897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6" name="Straight Arrow Connector 135"/>
          <p:cNvCxnSpPr>
            <a:stCxn id="86" idx="2"/>
          </p:cNvCxnSpPr>
          <p:nvPr/>
        </p:nvCxnSpPr>
        <p:spPr bwMode="auto">
          <a:xfrm>
            <a:off x="8256240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7" name="Straight Arrow Connector 136"/>
          <p:cNvCxnSpPr>
            <a:stCxn id="87" idx="2"/>
          </p:cNvCxnSpPr>
          <p:nvPr/>
        </p:nvCxnSpPr>
        <p:spPr bwMode="auto">
          <a:xfrm>
            <a:off x="8832304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0" name="Straight Arrow Connector 139"/>
          <p:cNvCxnSpPr>
            <a:stCxn id="38" idx="2"/>
          </p:cNvCxnSpPr>
          <p:nvPr/>
        </p:nvCxnSpPr>
        <p:spPr bwMode="auto">
          <a:xfrm>
            <a:off x="7104112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39" idx="2"/>
          </p:cNvCxnSpPr>
          <p:nvPr/>
        </p:nvCxnSpPr>
        <p:spPr bwMode="auto">
          <a:xfrm>
            <a:off x="7680176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0" name="Rectangle 149"/>
          <p:cNvSpPr/>
          <p:nvPr/>
        </p:nvSpPr>
        <p:spPr bwMode="auto">
          <a:xfrm>
            <a:off x="4871865" y="191683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151" name="Rectangle 150"/>
          <p:cNvSpPr/>
          <p:nvPr/>
        </p:nvSpPr>
        <p:spPr bwMode="auto">
          <a:xfrm>
            <a:off x="5303912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4727848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6023992" y="191683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54" name="Rectangle 153"/>
          <p:cNvSpPr/>
          <p:nvPr/>
        </p:nvSpPr>
        <p:spPr bwMode="auto">
          <a:xfrm>
            <a:off x="5879976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5" name="Rectangle 154"/>
          <p:cNvSpPr/>
          <p:nvPr/>
        </p:nvSpPr>
        <p:spPr bwMode="auto">
          <a:xfrm>
            <a:off x="6456040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6600056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7" name="Rectangle 156"/>
          <p:cNvSpPr/>
          <p:nvPr/>
        </p:nvSpPr>
        <p:spPr bwMode="auto">
          <a:xfrm>
            <a:off x="7032104" y="191688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8" name="Rectangle 157"/>
          <p:cNvSpPr/>
          <p:nvPr/>
        </p:nvSpPr>
        <p:spPr bwMode="auto">
          <a:xfrm>
            <a:off x="6023992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5447928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60" name="Straight Arrow Connector 159"/>
          <p:cNvCxnSpPr>
            <a:stCxn id="152" idx="2"/>
            <a:endCxn id="69" idx="0"/>
          </p:cNvCxnSpPr>
          <p:nvPr/>
        </p:nvCxnSpPr>
        <p:spPr bwMode="auto">
          <a:xfrm flipH="1">
            <a:off x="3359696" y="2204814"/>
            <a:ext cx="1440160" cy="8641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3" name="Straight Arrow Connector 162"/>
          <p:cNvCxnSpPr>
            <a:stCxn id="151" idx="2"/>
            <a:endCxn id="121" idx="0"/>
          </p:cNvCxnSpPr>
          <p:nvPr/>
        </p:nvCxnSpPr>
        <p:spPr bwMode="auto">
          <a:xfrm>
            <a:off x="5375920" y="2204814"/>
            <a:ext cx="2736304" cy="8641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7" name="Rectangle 176"/>
          <p:cNvSpPr/>
          <p:nvPr/>
        </p:nvSpPr>
        <p:spPr bwMode="auto">
          <a:xfrm>
            <a:off x="7752184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cxnSp>
        <p:nvCxnSpPr>
          <p:cNvPr id="178" name="Straight Arrow Connector 177"/>
          <p:cNvCxnSpPr>
            <a:stCxn id="41" idx="2"/>
          </p:cNvCxnSpPr>
          <p:nvPr/>
        </p:nvCxnSpPr>
        <p:spPr bwMode="auto">
          <a:xfrm>
            <a:off x="8256240" y="4508970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0" name="Elbow Connector 179"/>
          <p:cNvCxnSpPr>
            <a:stCxn id="42" idx="3"/>
            <a:endCxn id="84" idx="1"/>
          </p:cNvCxnSpPr>
          <p:nvPr/>
        </p:nvCxnSpPr>
        <p:spPr bwMode="auto">
          <a:xfrm flipH="1">
            <a:off x="7752184" y="4365029"/>
            <a:ext cx="1296144" cy="1728192"/>
          </a:xfrm>
          <a:prstGeom prst="bentConnector5">
            <a:avLst>
              <a:gd name="adj1" fmla="val -17637"/>
              <a:gd name="adj2" fmla="val 50000"/>
              <a:gd name="adj3" fmla="val 117637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83" name="Rectangle 182"/>
          <p:cNvSpPr/>
          <p:nvPr/>
        </p:nvSpPr>
        <p:spPr bwMode="auto">
          <a:xfrm>
            <a:off x="7896200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4" name="Rectangle 183"/>
          <p:cNvSpPr/>
          <p:nvPr/>
        </p:nvSpPr>
        <p:spPr bwMode="auto">
          <a:xfrm>
            <a:off x="7320136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cxnSp>
        <p:nvCxnSpPr>
          <p:cNvPr id="185" name="Straight Arrow Connector 184"/>
          <p:cNvCxnSpPr>
            <a:stCxn id="113" idx="2"/>
            <a:endCxn id="85" idx="0"/>
          </p:cNvCxnSpPr>
          <p:nvPr/>
        </p:nvCxnSpPr>
        <p:spPr bwMode="auto">
          <a:xfrm>
            <a:off x="7824192" y="3356942"/>
            <a:ext cx="720080" cy="25922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6038601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Arrow Connector 22"/>
          <p:cNvCxnSpPr>
            <a:stCxn id="6" idx="2"/>
            <a:endCxn id="43" idx="0"/>
          </p:cNvCxnSpPr>
          <p:nvPr/>
        </p:nvCxnSpPr>
        <p:spPr bwMode="auto">
          <a:xfrm>
            <a:off x="2495600" y="3356942"/>
            <a:ext cx="144016" cy="8639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5" idx="2"/>
            <a:endCxn id="13" idx="0"/>
          </p:cNvCxnSpPr>
          <p:nvPr/>
        </p:nvCxnSpPr>
        <p:spPr bwMode="auto">
          <a:xfrm>
            <a:off x="3071665" y="3356942"/>
            <a:ext cx="144015" cy="172809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9" idx="2"/>
            <a:endCxn id="19" idx="0"/>
          </p:cNvCxnSpPr>
          <p:nvPr/>
        </p:nvCxnSpPr>
        <p:spPr bwMode="auto">
          <a:xfrm>
            <a:off x="3647728" y="3356942"/>
            <a:ext cx="144016" cy="25922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4: delete key=37 (n=4)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5527E2E-4232-974B-BDA2-E92700E9B1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2567609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2999656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423592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719736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3575720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151784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423592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2855639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999655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14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3575719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431703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07767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431704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575720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22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4151784" y="59491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007768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83832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727848" y="50849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5303912" y="59491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8" name="Elbow Connector 27"/>
          <p:cNvCxnSpPr>
            <a:stCxn id="49" idx="3"/>
            <a:endCxn id="11" idx="1"/>
          </p:cNvCxnSpPr>
          <p:nvPr/>
        </p:nvCxnSpPr>
        <p:spPr bwMode="auto">
          <a:xfrm flipH="1">
            <a:off x="2423592" y="4364879"/>
            <a:ext cx="1872208" cy="86414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29" name="Elbow Connector 28"/>
          <p:cNvCxnSpPr>
            <a:stCxn id="26" idx="3"/>
            <a:endCxn id="68" idx="1"/>
          </p:cNvCxnSpPr>
          <p:nvPr/>
        </p:nvCxnSpPr>
        <p:spPr bwMode="auto">
          <a:xfrm flipH="1">
            <a:off x="2999656" y="5228975"/>
            <a:ext cx="1872208" cy="86419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0" name="Elbow Connector 29"/>
          <p:cNvCxnSpPr>
            <a:stCxn id="27" idx="3"/>
            <a:endCxn id="36" idx="1"/>
          </p:cNvCxnSpPr>
          <p:nvPr/>
        </p:nvCxnSpPr>
        <p:spPr bwMode="auto">
          <a:xfrm flipV="1">
            <a:off x="5447928" y="4364979"/>
            <a:ext cx="1152128" cy="172819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1" name="Straight Arrow Connector 30"/>
          <p:cNvCxnSpPr>
            <a:stCxn id="12" idx="2"/>
          </p:cNvCxnSpPr>
          <p:nvPr/>
        </p:nvCxnSpPr>
        <p:spPr bwMode="auto">
          <a:xfrm>
            <a:off x="2927647" y="5373016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>
            <a:stCxn id="15" idx="2"/>
          </p:cNvCxnSpPr>
          <p:nvPr/>
        </p:nvCxnSpPr>
        <p:spPr bwMode="auto">
          <a:xfrm>
            <a:off x="3503711" y="5373016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18" idx="2"/>
          </p:cNvCxnSpPr>
          <p:nvPr/>
        </p:nvCxnSpPr>
        <p:spPr bwMode="auto">
          <a:xfrm>
            <a:off x="3503712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21" idx="2"/>
          </p:cNvCxnSpPr>
          <p:nvPr/>
        </p:nvCxnSpPr>
        <p:spPr bwMode="auto">
          <a:xfrm>
            <a:off x="4079776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>
            <a:stCxn id="45" idx="2"/>
          </p:cNvCxnSpPr>
          <p:nvPr/>
        </p:nvCxnSpPr>
        <p:spPr bwMode="auto">
          <a:xfrm>
            <a:off x="2927648" y="45089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Rectangle 35"/>
          <p:cNvSpPr/>
          <p:nvPr/>
        </p:nvSpPr>
        <p:spPr bwMode="auto">
          <a:xfrm>
            <a:off x="6600056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7176120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26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7032104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608168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752184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8184232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8904312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2423592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2999656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2855640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431704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3575720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4007768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4151784" y="42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295800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727848" y="30690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1847528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2279576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4151784" y="508508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727848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159896" y="59491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8328248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760296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3719736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2999656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9" name="Rectangle 68"/>
          <p:cNvSpPr/>
          <p:nvPr/>
        </p:nvSpPr>
        <p:spPr bwMode="auto">
          <a:xfrm>
            <a:off x="3143672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7752184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328248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184232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8760296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904312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9336360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10056440" y="59492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9480376" y="59492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9912424" y="59492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33" name="Straight Arrow Connector 132"/>
          <p:cNvCxnSpPr>
            <a:stCxn id="55" idx="2"/>
          </p:cNvCxnSpPr>
          <p:nvPr/>
        </p:nvCxnSpPr>
        <p:spPr bwMode="auto">
          <a:xfrm>
            <a:off x="2351584" y="450897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6" name="Straight Arrow Connector 135"/>
          <p:cNvCxnSpPr>
            <a:stCxn id="86" idx="2"/>
          </p:cNvCxnSpPr>
          <p:nvPr/>
        </p:nvCxnSpPr>
        <p:spPr bwMode="auto">
          <a:xfrm>
            <a:off x="8256240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7" name="Straight Arrow Connector 136"/>
          <p:cNvCxnSpPr>
            <a:stCxn id="87" idx="2"/>
          </p:cNvCxnSpPr>
          <p:nvPr/>
        </p:nvCxnSpPr>
        <p:spPr bwMode="auto">
          <a:xfrm>
            <a:off x="8832304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0" name="Straight Arrow Connector 139"/>
          <p:cNvCxnSpPr>
            <a:stCxn id="38" idx="2"/>
          </p:cNvCxnSpPr>
          <p:nvPr/>
        </p:nvCxnSpPr>
        <p:spPr bwMode="auto">
          <a:xfrm>
            <a:off x="7104112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39" idx="2"/>
          </p:cNvCxnSpPr>
          <p:nvPr/>
        </p:nvCxnSpPr>
        <p:spPr bwMode="auto">
          <a:xfrm>
            <a:off x="7680176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0" name="Rectangle 149"/>
          <p:cNvSpPr/>
          <p:nvPr/>
        </p:nvSpPr>
        <p:spPr bwMode="auto">
          <a:xfrm>
            <a:off x="4871865" y="191683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151" name="Rectangle 150"/>
          <p:cNvSpPr/>
          <p:nvPr/>
        </p:nvSpPr>
        <p:spPr bwMode="auto">
          <a:xfrm>
            <a:off x="5303912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4727848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6023992" y="191683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54" name="Rectangle 153"/>
          <p:cNvSpPr/>
          <p:nvPr/>
        </p:nvSpPr>
        <p:spPr bwMode="auto">
          <a:xfrm>
            <a:off x="5879976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5" name="Rectangle 154"/>
          <p:cNvSpPr/>
          <p:nvPr/>
        </p:nvSpPr>
        <p:spPr bwMode="auto">
          <a:xfrm>
            <a:off x="6456040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6600056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7" name="Rectangle 156"/>
          <p:cNvSpPr/>
          <p:nvPr/>
        </p:nvSpPr>
        <p:spPr bwMode="auto">
          <a:xfrm>
            <a:off x="7032104" y="191688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8" name="Rectangle 157"/>
          <p:cNvSpPr/>
          <p:nvPr/>
        </p:nvSpPr>
        <p:spPr bwMode="auto">
          <a:xfrm>
            <a:off x="6023992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5447928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60" name="Straight Arrow Connector 159"/>
          <p:cNvCxnSpPr>
            <a:stCxn id="152" idx="2"/>
            <a:endCxn id="69" idx="0"/>
          </p:cNvCxnSpPr>
          <p:nvPr/>
        </p:nvCxnSpPr>
        <p:spPr bwMode="auto">
          <a:xfrm flipH="1">
            <a:off x="3359696" y="2204814"/>
            <a:ext cx="1440160" cy="8641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3" name="Straight Arrow Connector 162"/>
          <p:cNvCxnSpPr>
            <a:cxnSpLocks/>
            <a:stCxn id="151" idx="2"/>
          </p:cNvCxnSpPr>
          <p:nvPr/>
        </p:nvCxnSpPr>
        <p:spPr bwMode="auto">
          <a:xfrm>
            <a:off x="5375920" y="2204814"/>
            <a:ext cx="2736304" cy="8641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7" name="Rectangle 176"/>
          <p:cNvSpPr/>
          <p:nvPr/>
        </p:nvSpPr>
        <p:spPr bwMode="auto">
          <a:xfrm>
            <a:off x="7752184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cxnSp>
        <p:nvCxnSpPr>
          <p:cNvPr id="178" name="Straight Arrow Connector 177"/>
          <p:cNvCxnSpPr>
            <a:stCxn id="41" idx="2"/>
          </p:cNvCxnSpPr>
          <p:nvPr/>
        </p:nvCxnSpPr>
        <p:spPr bwMode="auto">
          <a:xfrm>
            <a:off x="8256240" y="4508970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0" name="Elbow Connector 179"/>
          <p:cNvCxnSpPr>
            <a:stCxn id="42" idx="3"/>
            <a:endCxn id="84" idx="1"/>
          </p:cNvCxnSpPr>
          <p:nvPr/>
        </p:nvCxnSpPr>
        <p:spPr bwMode="auto">
          <a:xfrm flipH="1">
            <a:off x="7752184" y="4365029"/>
            <a:ext cx="1296144" cy="1728192"/>
          </a:xfrm>
          <a:prstGeom prst="bentConnector5">
            <a:avLst>
              <a:gd name="adj1" fmla="val -17637"/>
              <a:gd name="adj2" fmla="val 50000"/>
              <a:gd name="adj3" fmla="val 117637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88" name="Rectangle 187"/>
          <p:cNvSpPr/>
          <p:nvPr/>
        </p:nvSpPr>
        <p:spPr bwMode="auto">
          <a:xfrm>
            <a:off x="4295800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89" name="Rectangle 188"/>
          <p:cNvSpPr/>
          <p:nvPr/>
        </p:nvSpPr>
        <p:spPr bwMode="auto">
          <a:xfrm>
            <a:off x="3719736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cxnSp>
        <p:nvCxnSpPr>
          <p:cNvPr id="190" name="Straight Arrow Connector 189"/>
          <p:cNvCxnSpPr>
            <a:stCxn id="10" idx="2"/>
            <a:endCxn id="37" idx="0"/>
          </p:cNvCxnSpPr>
          <p:nvPr/>
        </p:nvCxnSpPr>
        <p:spPr bwMode="auto">
          <a:xfrm>
            <a:off x="4223792" y="3356942"/>
            <a:ext cx="3168352" cy="8640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3" name="Straight Arrow Connector 192"/>
          <p:cNvCxnSpPr>
            <a:stCxn id="53" idx="2"/>
            <a:endCxn id="85" idx="0"/>
          </p:cNvCxnSpPr>
          <p:nvPr/>
        </p:nvCxnSpPr>
        <p:spPr bwMode="auto">
          <a:xfrm>
            <a:off x="4799856" y="3356992"/>
            <a:ext cx="3744416" cy="25922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11871957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Arrow Connector 22"/>
          <p:cNvCxnSpPr>
            <a:stCxn id="6" idx="2"/>
            <a:endCxn id="43" idx="0"/>
          </p:cNvCxnSpPr>
          <p:nvPr/>
        </p:nvCxnSpPr>
        <p:spPr bwMode="auto">
          <a:xfrm>
            <a:off x="2495600" y="3356942"/>
            <a:ext cx="144016" cy="8639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5" idx="2"/>
            <a:endCxn id="13" idx="0"/>
          </p:cNvCxnSpPr>
          <p:nvPr/>
        </p:nvCxnSpPr>
        <p:spPr bwMode="auto">
          <a:xfrm>
            <a:off x="3071665" y="3356942"/>
            <a:ext cx="144015" cy="172809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9" idx="2"/>
            <a:endCxn id="19" idx="0"/>
          </p:cNvCxnSpPr>
          <p:nvPr/>
        </p:nvCxnSpPr>
        <p:spPr bwMode="auto">
          <a:xfrm>
            <a:off x="3647728" y="3356942"/>
            <a:ext cx="144016" cy="25922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4: delete key=37 (n=4)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5527E2E-4232-974B-BDA2-E92700E9B1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2567609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2999656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423592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719736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3575720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151784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423592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2855639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999655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14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3575719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431703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07767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431704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575720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22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4151784" y="59491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007768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83832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727848" y="50849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5303912" y="59491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8" name="Elbow Connector 27"/>
          <p:cNvCxnSpPr>
            <a:stCxn id="49" idx="3"/>
            <a:endCxn id="11" idx="1"/>
          </p:cNvCxnSpPr>
          <p:nvPr/>
        </p:nvCxnSpPr>
        <p:spPr bwMode="auto">
          <a:xfrm flipH="1">
            <a:off x="2423592" y="4364879"/>
            <a:ext cx="1872208" cy="86414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29" name="Elbow Connector 28"/>
          <p:cNvCxnSpPr>
            <a:stCxn id="26" idx="3"/>
            <a:endCxn id="68" idx="1"/>
          </p:cNvCxnSpPr>
          <p:nvPr/>
        </p:nvCxnSpPr>
        <p:spPr bwMode="auto">
          <a:xfrm flipH="1">
            <a:off x="2999656" y="5228975"/>
            <a:ext cx="1872208" cy="86419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0" name="Elbow Connector 29"/>
          <p:cNvCxnSpPr>
            <a:stCxn id="27" idx="3"/>
            <a:endCxn id="36" idx="1"/>
          </p:cNvCxnSpPr>
          <p:nvPr/>
        </p:nvCxnSpPr>
        <p:spPr bwMode="auto">
          <a:xfrm flipV="1">
            <a:off x="5447928" y="4364979"/>
            <a:ext cx="1152128" cy="172819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1" name="Straight Arrow Connector 30"/>
          <p:cNvCxnSpPr>
            <a:stCxn id="12" idx="2"/>
          </p:cNvCxnSpPr>
          <p:nvPr/>
        </p:nvCxnSpPr>
        <p:spPr bwMode="auto">
          <a:xfrm>
            <a:off x="2927647" y="5373016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>
            <a:stCxn id="15" idx="2"/>
          </p:cNvCxnSpPr>
          <p:nvPr/>
        </p:nvCxnSpPr>
        <p:spPr bwMode="auto">
          <a:xfrm>
            <a:off x="3503711" y="5373016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18" idx="2"/>
          </p:cNvCxnSpPr>
          <p:nvPr/>
        </p:nvCxnSpPr>
        <p:spPr bwMode="auto">
          <a:xfrm>
            <a:off x="3503712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21" idx="2"/>
          </p:cNvCxnSpPr>
          <p:nvPr/>
        </p:nvCxnSpPr>
        <p:spPr bwMode="auto">
          <a:xfrm>
            <a:off x="4079776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>
            <a:stCxn id="45" idx="2"/>
          </p:cNvCxnSpPr>
          <p:nvPr/>
        </p:nvCxnSpPr>
        <p:spPr bwMode="auto">
          <a:xfrm>
            <a:off x="2927648" y="45089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Rectangle 35"/>
          <p:cNvSpPr/>
          <p:nvPr/>
        </p:nvSpPr>
        <p:spPr bwMode="auto">
          <a:xfrm>
            <a:off x="6600056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7176120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26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7032104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608168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752184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8184232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8904312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2423592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2999656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2855640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431704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3575720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4007768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4151784" y="42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295800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727848" y="30690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1847528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2279576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4151784" y="508508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727848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159896" y="59491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8328248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760296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3719736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2999656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9" name="Rectangle 68"/>
          <p:cNvSpPr/>
          <p:nvPr/>
        </p:nvSpPr>
        <p:spPr bwMode="auto">
          <a:xfrm>
            <a:off x="3143672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7752184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328248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184232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8760296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904312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9336360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10056440" y="59492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9480376" y="59492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9912424" y="59492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33" name="Straight Arrow Connector 132"/>
          <p:cNvCxnSpPr>
            <a:stCxn id="55" idx="2"/>
          </p:cNvCxnSpPr>
          <p:nvPr/>
        </p:nvCxnSpPr>
        <p:spPr bwMode="auto">
          <a:xfrm>
            <a:off x="2351584" y="450897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6" name="Straight Arrow Connector 135"/>
          <p:cNvCxnSpPr>
            <a:stCxn id="86" idx="2"/>
          </p:cNvCxnSpPr>
          <p:nvPr/>
        </p:nvCxnSpPr>
        <p:spPr bwMode="auto">
          <a:xfrm>
            <a:off x="8256240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7" name="Straight Arrow Connector 136"/>
          <p:cNvCxnSpPr>
            <a:stCxn id="87" idx="2"/>
          </p:cNvCxnSpPr>
          <p:nvPr/>
        </p:nvCxnSpPr>
        <p:spPr bwMode="auto">
          <a:xfrm>
            <a:off x="8832304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0" name="Straight Arrow Connector 139"/>
          <p:cNvCxnSpPr>
            <a:stCxn id="38" idx="2"/>
          </p:cNvCxnSpPr>
          <p:nvPr/>
        </p:nvCxnSpPr>
        <p:spPr bwMode="auto">
          <a:xfrm>
            <a:off x="7104112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39" idx="2"/>
          </p:cNvCxnSpPr>
          <p:nvPr/>
        </p:nvCxnSpPr>
        <p:spPr bwMode="auto">
          <a:xfrm>
            <a:off x="7680176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7" name="Rectangle 176"/>
          <p:cNvSpPr/>
          <p:nvPr/>
        </p:nvSpPr>
        <p:spPr bwMode="auto">
          <a:xfrm>
            <a:off x="7752184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cxnSp>
        <p:nvCxnSpPr>
          <p:cNvPr id="178" name="Straight Arrow Connector 177"/>
          <p:cNvCxnSpPr>
            <a:stCxn id="41" idx="2"/>
          </p:cNvCxnSpPr>
          <p:nvPr/>
        </p:nvCxnSpPr>
        <p:spPr bwMode="auto">
          <a:xfrm>
            <a:off x="8256240" y="4508970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0" name="Elbow Connector 179"/>
          <p:cNvCxnSpPr>
            <a:stCxn id="42" idx="3"/>
            <a:endCxn id="84" idx="1"/>
          </p:cNvCxnSpPr>
          <p:nvPr/>
        </p:nvCxnSpPr>
        <p:spPr bwMode="auto">
          <a:xfrm flipH="1">
            <a:off x="7752184" y="4365029"/>
            <a:ext cx="1296144" cy="1728192"/>
          </a:xfrm>
          <a:prstGeom prst="bentConnector5">
            <a:avLst>
              <a:gd name="adj1" fmla="val -17637"/>
              <a:gd name="adj2" fmla="val 50000"/>
              <a:gd name="adj3" fmla="val 117637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88" name="Rectangle 187"/>
          <p:cNvSpPr/>
          <p:nvPr/>
        </p:nvSpPr>
        <p:spPr bwMode="auto">
          <a:xfrm>
            <a:off x="4295800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89" name="Rectangle 188"/>
          <p:cNvSpPr/>
          <p:nvPr/>
        </p:nvSpPr>
        <p:spPr bwMode="auto">
          <a:xfrm>
            <a:off x="3719736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cxnSp>
        <p:nvCxnSpPr>
          <p:cNvPr id="190" name="Straight Arrow Connector 189"/>
          <p:cNvCxnSpPr>
            <a:stCxn id="10" idx="2"/>
            <a:endCxn id="37" idx="0"/>
          </p:cNvCxnSpPr>
          <p:nvPr/>
        </p:nvCxnSpPr>
        <p:spPr bwMode="auto">
          <a:xfrm>
            <a:off x="4223792" y="3356942"/>
            <a:ext cx="3168352" cy="8640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3" name="Straight Arrow Connector 192"/>
          <p:cNvCxnSpPr>
            <a:stCxn id="53" idx="2"/>
            <a:endCxn id="85" idx="0"/>
          </p:cNvCxnSpPr>
          <p:nvPr/>
        </p:nvCxnSpPr>
        <p:spPr bwMode="auto">
          <a:xfrm>
            <a:off x="4799856" y="3356992"/>
            <a:ext cx="3744416" cy="25922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7" name="TextBox 196"/>
          <p:cNvSpPr txBox="1"/>
          <p:nvPr/>
        </p:nvSpPr>
        <p:spPr>
          <a:xfrm>
            <a:off x="2135560" y="2636912"/>
            <a:ext cx="12795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new root</a:t>
            </a:r>
          </a:p>
        </p:txBody>
      </p:sp>
    </p:spTree>
    <p:extLst>
      <p:ext uri="{BB962C8B-B14F-4D97-AF65-F5344CB8AC3E}">
        <p14:creationId xmlns:p14="http://schemas.microsoft.com/office/powerpoint/2010/main" val="282347595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B+tree deletions in practice</a:t>
            </a:r>
          </a:p>
        </p:txBody>
      </p:sp>
      <p:sp>
        <p:nvSpPr>
          <p:cNvPr id="11776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Often, coalescing is not implemented</a:t>
            </a:r>
          </a:p>
          <a:p>
            <a:pPr lvl="1"/>
            <a:r>
              <a:rPr lang="en-US" dirty="0"/>
              <a:t>Too hard and not worth it!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21F9640-18AD-0545-B8AF-1D549D862C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17104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B-trees versus static indexed sequential files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B-trees consume more space</a:t>
            </a:r>
          </a:p>
          <a:p>
            <a:pPr lvl="1"/>
            <a:r>
              <a:rPr lang="en-US" dirty="0"/>
              <a:t>Blocks are not contiguous</a:t>
            </a:r>
          </a:p>
          <a:p>
            <a:pPr lvl="1"/>
            <a:r>
              <a:rPr lang="en-US" dirty="0"/>
              <a:t>Fewer disk accesses for static indexes, even allowing for </a:t>
            </a:r>
            <a:r>
              <a:rPr lang="en-US" dirty="0" err="1"/>
              <a:t>reorganisation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Concurrency control is harder in B-trees</a:t>
            </a:r>
          </a:p>
          <a:p>
            <a:pPr marL="0" indent="0">
              <a:buNone/>
            </a:pPr>
            <a:r>
              <a:rPr lang="en-US" i="1" dirty="0"/>
              <a:t>but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DBA does not know:</a:t>
            </a:r>
          </a:p>
          <a:p>
            <a:pPr lvl="1"/>
            <a:r>
              <a:rPr lang="en-US" dirty="0"/>
              <a:t>when to </a:t>
            </a:r>
            <a:r>
              <a:rPr lang="en-US" dirty="0" err="1"/>
              <a:t>reorganise</a:t>
            </a:r>
            <a:endParaRPr lang="en-US" dirty="0"/>
          </a:p>
          <a:p>
            <a:pPr lvl="1"/>
            <a:r>
              <a:rPr lang="en-US" dirty="0"/>
              <a:t>how full to load pages of new index</a:t>
            </a:r>
          </a:p>
          <a:p>
            <a:pPr lvl="1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8E0612-83BB-FA4E-8E50-32CA558DC8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6576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</a:t>
            </a:r>
          </a:p>
        </p:txBody>
      </p:sp>
    </p:spTree>
    <p:extLst>
      <p:ext uri="{BB962C8B-B14F-4D97-AF65-F5344CB8AC3E}">
        <p14:creationId xmlns:p14="http://schemas.microsoft.com/office/powerpoint/2010/main" val="411170853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Main memory hash table</a:t>
            </a:r>
          </a:p>
          <a:p>
            <a:pPr lvl="1"/>
            <a:r>
              <a:rPr lang="en-US" i="1" dirty="0"/>
              <a:t>Hash function </a:t>
            </a:r>
            <a:r>
              <a:rPr lang="en-US" dirty="0"/>
              <a:t>h() takes a key and computes an integer value</a:t>
            </a:r>
          </a:p>
          <a:p>
            <a:pPr lvl="1"/>
            <a:r>
              <a:rPr lang="en-US" dirty="0"/>
              <a:t>Value is used to select a bucket from a </a:t>
            </a:r>
            <a:r>
              <a:rPr lang="en-US" i="1" dirty="0"/>
              <a:t>bucket array</a:t>
            </a:r>
          </a:p>
          <a:p>
            <a:pPr lvl="1"/>
            <a:r>
              <a:rPr lang="en-US" dirty="0"/>
              <a:t>Bucket array contains linked lists of records</a:t>
            </a:r>
          </a:p>
          <a:p>
            <a:pPr marL="0" indent="0">
              <a:buNone/>
            </a:pPr>
            <a:r>
              <a:rPr lang="en-US" dirty="0"/>
              <a:t>Secondary storage hash table</a:t>
            </a:r>
          </a:p>
          <a:p>
            <a:pPr lvl="1"/>
            <a:r>
              <a:rPr lang="en-US" dirty="0"/>
              <a:t>Stores many more records than a main memory hash table</a:t>
            </a:r>
          </a:p>
          <a:p>
            <a:pPr lvl="1"/>
            <a:r>
              <a:rPr lang="en-US" dirty="0"/>
              <a:t>Bucket array consists of disk blocks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17D809-249E-0849-9457-B5EFC9CED0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677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Dense Index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Sequence of blocks holding only keys and pointers to records</a:t>
            </a:r>
          </a:p>
          <a:p>
            <a:r>
              <a:rPr lang="en-US" dirty="0"/>
              <a:t>One key/pointer pair for every </a:t>
            </a:r>
            <a:r>
              <a:rPr lang="en-US" b="1" dirty="0"/>
              <a:t>record</a:t>
            </a:r>
            <a:r>
              <a:rPr lang="en-US" dirty="0"/>
              <a:t> in data file</a:t>
            </a:r>
          </a:p>
          <a:p>
            <a:r>
              <a:rPr lang="en-US" dirty="0"/>
              <a:t>Blocks of index are in same order as those of the data file</a:t>
            </a:r>
          </a:p>
          <a:p>
            <a:r>
              <a:rPr lang="en-US" dirty="0"/>
              <a:t>Key-pointer pair much smaller than record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55" name="Rectangle 154"/>
          <p:cNvSpPr/>
          <p:nvPr/>
        </p:nvSpPr>
        <p:spPr bwMode="auto">
          <a:xfrm>
            <a:off x="8255993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56" name="Rectangle 155"/>
          <p:cNvSpPr/>
          <p:nvPr/>
        </p:nvSpPr>
        <p:spPr bwMode="auto">
          <a:xfrm>
            <a:off x="8255993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157" name="Rectangle 156"/>
          <p:cNvSpPr/>
          <p:nvPr/>
        </p:nvSpPr>
        <p:spPr bwMode="auto">
          <a:xfrm>
            <a:off x="8255993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58" name="Rectangle 157"/>
          <p:cNvSpPr/>
          <p:nvPr/>
        </p:nvSpPr>
        <p:spPr bwMode="auto">
          <a:xfrm>
            <a:off x="8688041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8688041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8688041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1" name="Rectangle 160"/>
          <p:cNvSpPr/>
          <p:nvPr/>
        </p:nvSpPr>
        <p:spPr bwMode="auto">
          <a:xfrm>
            <a:off x="8255993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62" name="Rectangle 161"/>
          <p:cNvSpPr/>
          <p:nvPr/>
        </p:nvSpPr>
        <p:spPr bwMode="auto">
          <a:xfrm>
            <a:off x="8255993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163" name="Rectangle 162"/>
          <p:cNvSpPr/>
          <p:nvPr/>
        </p:nvSpPr>
        <p:spPr bwMode="auto">
          <a:xfrm>
            <a:off x="8688041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4" name="Rectangle 163"/>
          <p:cNvSpPr/>
          <p:nvPr/>
        </p:nvSpPr>
        <p:spPr bwMode="auto">
          <a:xfrm>
            <a:off x="8688041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5" name="Rectangle 164"/>
          <p:cNvSpPr/>
          <p:nvPr/>
        </p:nvSpPr>
        <p:spPr bwMode="auto">
          <a:xfrm>
            <a:off x="8255993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166" name="Rectangle 165"/>
          <p:cNvSpPr/>
          <p:nvPr/>
        </p:nvSpPr>
        <p:spPr bwMode="auto">
          <a:xfrm>
            <a:off x="8255993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167" name="Rectangle 166"/>
          <p:cNvSpPr/>
          <p:nvPr/>
        </p:nvSpPr>
        <p:spPr bwMode="auto">
          <a:xfrm>
            <a:off x="8255993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168" name="Rectangle 167"/>
          <p:cNvSpPr/>
          <p:nvPr/>
        </p:nvSpPr>
        <p:spPr bwMode="auto">
          <a:xfrm>
            <a:off x="8688041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9" name="Rectangle 168"/>
          <p:cNvSpPr/>
          <p:nvPr/>
        </p:nvSpPr>
        <p:spPr bwMode="auto">
          <a:xfrm>
            <a:off x="8688041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0" name="Rectangle 169"/>
          <p:cNvSpPr/>
          <p:nvPr/>
        </p:nvSpPr>
        <p:spPr bwMode="auto">
          <a:xfrm>
            <a:off x="8688041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1" name="Rectangle 170"/>
          <p:cNvSpPr/>
          <p:nvPr/>
        </p:nvSpPr>
        <p:spPr bwMode="auto">
          <a:xfrm>
            <a:off x="8255993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172" name="Rectangle 171"/>
          <p:cNvSpPr/>
          <p:nvPr/>
        </p:nvSpPr>
        <p:spPr bwMode="auto">
          <a:xfrm>
            <a:off x="8255993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73" name="Rectangle 172"/>
          <p:cNvSpPr/>
          <p:nvPr/>
        </p:nvSpPr>
        <p:spPr bwMode="auto">
          <a:xfrm>
            <a:off x="8688041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4" name="Rectangle 173"/>
          <p:cNvSpPr/>
          <p:nvPr/>
        </p:nvSpPr>
        <p:spPr bwMode="auto">
          <a:xfrm>
            <a:off x="8688041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5" name="Rectangle 174"/>
          <p:cNvSpPr/>
          <p:nvPr/>
        </p:nvSpPr>
        <p:spPr bwMode="auto">
          <a:xfrm>
            <a:off x="8255993" y="49415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176" name="Rectangle 175"/>
          <p:cNvSpPr/>
          <p:nvPr/>
        </p:nvSpPr>
        <p:spPr bwMode="auto">
          <a:xfrm>
            <a:off x="8255993" y="52296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77" name="Rectangle 176"/>
          <p:cNvSpPr/>
          <p:nvPr/>
        </p:nvSpPr>
        <p:spPr bwMode="auto">
          <a:xfrm>
            <a:off x="8255993" y="551765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78" name="Rectangle 177"/>
          <p:cNvSpPr/>
          <p:nvPr/>
        </p:nvSpPr>
        <p:spPr bwMode="auto">
          <a:xfrm>
            <a:off x="8688041" y="49419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9" name="Rectangle 178"/>
          <p:cNvSpPr/>
          <p:nvPr/>
        </p:nvSpPr>
        <p:spPr bwMode="auto">
          <a:xfrm>
            <a:off x="8688041" y="52295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0" name="Rectangle 179"/>
          <p:cNvSpPr/>
          <p:nvPr/>
        </p:nvSpPr>
        <p:spPr bwMode="auto">
          <a:xfrm>
            <a:off x="8688041" y="551760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1" name="Rectangle 180"/>
          <p:cNvSpPr/>
          <p:nvPr/>
        </p:nvSpPr>
        <p:spPr bwMode="auto">
          <a:xfrm>
            <a:off x="8255993" y="58056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82" name="Rectangle 181"/>
          <p:cNvSpPr/>
          <p:nvPr/>
        </p:nvSpPr>
        <p:spPr bwMode="auto">
          <a:xfrm>
            <a:off x="8255993" y="60937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83" name="Rectangle 182"/>
          <p:cNvSpPr/>
          <p:nvPr/>
        </p:nvSpPr>
        <p:spPr bwMode="auto">
          <a:xfrm>
            <a:off x="8688041" y="580563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4" name="Rectangle 183"/>
          <p:cNvSpPr/>
          <p:nvPr/>
        </p:nvSpPr>
        <p:spPr bwMode="auto">
          <a:xfrm>
            <a:off x="8688041" y="609366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85" name="Straight Arrow Connector 184"/>
          <p:cNvCxnSpPr>
            <a:stCxn id="158" idx="3"/>
            <a:endCxn id="252" idx="1"/>
          </p:cNvCxnSpPr>
          <p:nvPr/>
        </p:nvCxnSpPr>
        <p:spPr bwMode="auto">
          <a:xfrm flipV="1">
            <a:off x="8976073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6" name="Straight Arrow Connector 185"/>
          <p:cNvCxnSpPr>
            <a:stCxn id="159" idx="3"/>
            <a:endCxn id="253" idx="1"/>
          </p:cNvCxnSpPr>
          <p:nvPr/>
        </p:nvCxnSpPr>
        <p:spPr bwMode="auto">
          <a:xfrm>
            <a:off x="8976073" y="2204863"/>
            <a:ext cx="558052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7" name="Straight Arrow Connector 186"/>
          <p:cNvCxnSpPr>
            <a:stCxn id="160" idx="3"/>
            <a:endCxn id="254" idx="1"/>
          </p:cNvCxnSpPr>
          <p:nvPr/>
        </p:nvCxnSpPr>
        <p:spPr bwMode="auto">
          <a:xfrm>
            <a:off x="8976073" y="2492895"/>
            <a:ext cx="558052" cy="144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8" name="Straight Arrow Connector 187"/>
          <p:cNvCxnSpPr>
            <a:stCxn id="163" idx="3"/>
            <a:endCxn id="258" idx="1"/>
          </p:cNvCxnSpPr>
          <p:nvPr/>
        </p:nvCxnSpPr>
        <p:spPr bwMode="auto">
          <a:xfrm>
            <a:off x="8976073" y="2780927"/>
            <a:ext cx="558052" cy="153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9" name="Straight Arrow Connector 188"/>
          <p:cNvCxnSpPr>
            <a:stCxn id="164" idx="3"/>
            <a:endCxn id="259" idx="1"/>
          </p:cNvCxnSpPr>
          <p:nvPr/>
        </p:nvCxnSpPr>
        <p:spPr bwMode="auto">
          <a:xfrm>
            <a:off x="8976073" y="3068959"/>
            <a:ext cx="558052" cy="2884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0" name="Straight Arrow Connector 189"/>
          <p:cNvCxnSpPr>
            <a:stCxn id="168" idx="3"/>
            <a:endCxn id="260" idx="1"/>
          </p:cNvCxnSpPr>
          <p:nvPr/>
        </p:nvCxnSpPr>
        <p:spPr bwMode="auto">
          <a:xfrm>
            <a:off x="8976073" y="3501801"/>
            <a:ext cx="558052" cy="1436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1" name="Straight Arrow Connector 190"/>
          <p:cNvCxnSpPr>
            <a:stCxn id="169" idx="3"/>
            <a:endCxn id="264" idx="1"/>
          </p:cNvCxnSpPr>
          <p:nvPr/>
        </p:nvCxnSpPr>
        <p:spPr bwMode="auto">
          <a:xfrm>
            <a:off x="8976073" y="3789410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2" name="Straight Arrow Connector 191"/>
          <p:cNvCxnSpPr>
            <a:stCxn id="170" idx="3"/>
            <a:endCxn id="265" idx="1"/>
          </p:cNvCxnSpPr>
          <p:nvPr/>
        </p:nvCxnSpPr>
        <p:spPr bwMode="auto">
          <a:xfrm>
            <a:off x="8976073" y="4077442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3" name="Straight Arrow Connector 192"/>
          <p:cNvCxnSpPr>
            <a:stCxn id="173" idx="3"/>
            <a:endCxn id="266" idx="1"/>
          </p:cNvCxnSpPr>
          <p:nvPr/>
        </p:nvCxnSpPr>
        <p:spPr bwMode="auto">
          <a:xfrm>
            <a:off x="8976073" y="436547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4" name="Straight Arrow Connector 193"/>
          <p:cNvCxnSpPr>
            <a:stCxn id="174" idx="3"/>
            <a:endCxn id="270" idx="1"/>
          </p:cNvCxnSpPr>
          <p:nvPr/>
        </p:nvCxnSpPr>
        <p:spPr bwMode="auto">
          <a:xfrm>
            <a:off x="8976073" y="465350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5" name="Straight Arrow Connector 194"/>
          <p:cNvCxnSpPr>
            <a:stCxn id="178" idx="3"/>
            <a:endCxn id="271" idx="1"/>
          </p:cNvCxnSpPr>
          <p:nvPr/>
        </p:nvCxnSpPr>
        <p:spPr bwMode="auto">
          <a:xfrm>
            <a:off x="8976073" y="508597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6" name="Straight Arrow Connector 195"/>
          <p:cNvCxnSpPr>
            <a:stCxn id="179" idx="3"/>
            <a:endCxn id="272" idx="1"/>
          </p:cNvCxnSpPr>
          <p:nvPr/>
        </p:nvCxnSpPr>
        <p:spPr bwMode="auto">
          <a:xfrm>
            <a:off x="8976073" y="537358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7" name="Curved Connector 196"/>
          <p:cNvCxnSpPr>
            <a:stCxn id="180" idx="3"/>
          </p:cNvCxnSpPr>
          <p:nvPr/>
        </p:nvCxnSpPr>
        <p:spPr bwMode="auto">
          <a:xfrm>
            <a:off x="8976073" y="566161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9" name="Curved Connector 198"/>
          <p:cNvCxnSpPr>
            <a:stCxn id="183" idx="3"/>
          </p:cNvCxnSpPr>
          <p:nvPr/>
        </p:nvCxnSpPr>
        <p:spPr bwMode="auto">
          <a:xfrm>
            <a:off x="8976073" y="594965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1" name="Curved Connector 200"/>
          <p:cNvCxnSpPr>
            <a:stCxn id="184" idx="3"/>
          </p:cNvCxnSpPr>
          <p:nvPr/>
        </p:nvCxnSpPr>
        <p:spPr bwMode="auto">
          <a:xfrm>
            <a:off x="8976073" y="623768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5" name="Rectangle 244"/>
          <p:cNvSpPr/>
          <p:nvPr/>
        </p:nvSpPr>
        <p:spPr bwMode="auto">
          <a:xfrm>
            <a:off x="8255993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6" name="Rectangle 245"/>
          <p:cNvSpPr/>
          <p:nvPr/>
        </p:nvSpPr>
        <p:spPr bwMode="auto">
          <a:xfrm>
            <a:off x="8255993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255993" y="494158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53" name="Rectangle 252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6" name="Rectangle 255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59" name="Rectangle 258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4" name="Rectangle 263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67" name="Rectangle 266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0" name="Rectangle 269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72" name="Rectangle 271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273" name="Rectangle 272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4" name="Rectangle 273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5" name="Rectangle 274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6" name="Rectangle 275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7" name="Rectangle 276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8" name="Rectangle 277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9" name="Rectangle 278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0" name="Rectangle 279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1" name="Rectangle 280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24885" y="1197172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80196874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Hashing approach #1</a:t>
            </a:r>
          </a:p>
        </p:txBody>
      </p:sp>
      <p:sp>
        <p:nvSpPr>
          <p:cNvPr id="6153" name="Rectangle 18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Hash function calculates block pointer directly, or as offset from first block</a:t>
            </a:r>
          </a:p>
          <a:p>
            <a:r>
              <a:rPr lang="en-US" dirty="0">
                <a:latin typeface="Lucida Sans" panose="020B0602030504020204" pitchFamily="34" charset="77"/>
                <a:cs typeface="Georgia"/>
              </a:rPr>
              <a:t>Requires bucket blocks to be in fixed, consecutive locations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EE9C91-84E2-7642-800F-B9FFD47278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160" name="Text Box 25"/>
          <p:cNvSpPr txBox="1">
            <a:spLocks noChangeArrowheads="1"/>
          </p:cNvSpPr>
          <p:nvPr/>
        </p:nvSpPr>
        <p:spPr bwMode="auto">
          <a:xfrm>
            <a:off x="5467677" y="4365104"/>
            <a:ext cx="178286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>
                <a:latin typeface="Lucida Sans" panose="020B0602030504020204" pitchFamily="34" charset="77"/>
                <a:cs typeface="Georgia"/>
              </a:rPr>
              <a:t>key </a:t>
            </a:r>
            <a:r>
              <a:rPr lang="en-US" sz="2000">
                <a:latin typeface="Lucida Sans" panose="020B0602030504020204" pitchFamily="34" charset="77"/>
                <a:cs typeface="Georgia"/>
                <a:sym typeface="Symbol" charset="0"/>
              </a:rPr>
              <a:t></a:t>
            </a:r>
            <a:r>
              <a:rPr lang="en-US" sz="2000">
                <a:latin typeface="Lucida Sans" panose="020B0602030504020204" pitchFamily="34" charset="77"/>
                <a:cs typeface="Georgia"/>
              </a:rPr>
              <a:t> h(key)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9336360" y="220486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9336360" y="292494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9336360" y="364502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9336360" y="4653136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08368" y="4149080"/>
            <a:ext cx="4299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...</a:t>
            </a:r>
          </a:p>
        </p:txBody>
      </p:sp>
      <p:cxnSp>
        <p:nvCxnSpPr>
          <p:cNvPr id="10" name="Elbow Connector 9"/>
          <p:cNvCxnSpPr>
            <a:cxnSpLocks/>
            <a:stCxn id="6160" idx="3"/>
            <a:endCxn id="22" idx="1"/>
          </p:cNvCxnSpPr>
          <p:nvPr/>
        </p:nvCxnSpPr>
        <p:spPr bwMode="auto">
          <a:xfrm flipV="1">
            <a:off x="7250537" y="3933056"/>
            <a:ext cx="2085823" cy="632103"/>
          </a:xfrm>
          <a:prstGeom prst="bentConnector3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8996006" y="1772816"/>
            <a:ext cx="11576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>
                <a:latin typeface="Lucida Sans" panose="020B0602030504020204" pitchFamily="34" charset="77"/>
                <a:cs typeface="Georgia"/>
              </a:rPr>
              <a:t>buckets</a:t>
            </a:r>
          </a:p>
        </p:txBody>
      </p:sp>
    </p:spTree>
    <p:extLst>
      <p:ext uri="{BB962C8B-B14F-4D97-AF65-F5344CB8AC3E}">
        <p14:creationId xmlns:p14="http://schemas.microsoft.com/office/powerpoint/2010/main" val="409779410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Hashing approach #2</a:t>
            </a:r>
          </a:p>
        </p:txBody>
      </p:sp>
      <p:sp>
        <p:nvSpPr>
          <p:cNvPr id="6153" name="Rectangle 18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Hash function calculates offset in array of block pointers (directory)</a:t>
            </a:r>
          </a:p>
          <a:p>
            <a:r>
              <a:rPr lang="en-US" dirty="0">
                <a:latin typeface="Lucida Sans" panose="020B0602030504020204" pitchFamily="34" charset="77"/>
                <a:cs typeface="Georgia"/>
              </a:rPr>
              <a:t>Used for “secondary” search keys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E02C58-507D-D341-9EDD-7162130DED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184232" y="4005064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184232" y="4293096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8184232" y="4581128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184232" y="3717032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8184232" y="2852936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8184232" y="3140968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8184232" y="3429000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8184232" y="2564904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Text Box 25"/>
          <p:cNvSpPr txBox="1">
            <a:spLocks noChangeArrowheads="1"/>
          </p:cNvSpPr>
          <p:nvPr/>
        </p:nvSpPr>
        <p:spPr bwMode="auto">
          <a:xfrm>
            <a:off x="5467677" y="4365104"/>
            <a:ext cx="178286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>
                <a:latin typeface="Lucida Sans" panose="020B0602030504020204" pitchFamily="34" charset="77"/>
                <a:cs typeface="Georgia"/>
              </a:rPr>
              <a:t>key </a:t>
            </a:r>
            <a:r>
              <a:rPr lang="en-US" sz="2000">
                <a:latin typeface="Lucida Sans" panose="020B0602030504020204" pitchFamily="34" charset="77"/>
                <a:cs typeface="Georgia"/>
                <a:sym typeface="Symbol" charset="0"/>
              </a:rPr>
              <a:t></a:t>
            </a:r>
            <a:r>
              <a:rPr lang="en-US" sz="2000">
                <a:latin typeface="Lucida Sans" panose="020B0602030504020204" pitchFamily="34" charset="77"/>
                <a:cs typeface="Georgia"/>
              </a:rPr>
              <a:t> h(key)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9336360" y="220486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9336360" y="292494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9336360" y="364502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9336360" y="4653136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408368" y="4149080"/>
            <a:ext cx="4299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...</a:t>
            </a:r>
          </a:p>
        </p:txBody>
      </p:sp>
      <p:cxnSp>
        <p:nvCxnSpPr>
          <p:cNvPr id="35" name="Elbow Connector 34"/>
          <p:cNvCxnSpPr>
            <a:cxnSpLocks/>
            <a:stCxn id="29" idx="3"/>
            <a:endCxn id="15" idx="1"/>
          </p:cNvCxnSpPr>
          <p:nvPr/>
        </p:nvCxnSpPr>
        <p:spPr bwMode="auto">
          <a:xfrm flipV="1">
            <a:off x="7250537" y="3861048"/>
            <a:ext cx="933695" cy="704111"/>
          </a:xfrm>
          <a:prstGeom prst="bentConnector3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Text Box 25"/>
          <p:cNvSpPr txBox="1">
            <a:spLocks noChangeArrowheads="1"/>
          </p:cNvSpPr>
          <p:nvPr/>
        </p:nvSpPr>
        <p:spPr bwMode="auto">
          <a:xfrm>
            <a:off x="8996006" y="1772816"/>
            <a:ext cx="11576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>
                <a:latin typeface="Lucida Sans" panose="020B0602030504020204" pitchFamily="34" charset="77"/>
                <a:cs typeface="Georgia"/>
              </a:rPr>
              <a:t>buckets</a:t>
            </a:r>
          </a:p>
        </p:txBody>
      </p:sp>
      <p:cxnSp>
        <p:nvCxnSpPr>
          <p:cNvPr id="5" name="Straight Arrow Connector 4"/>
          <p:cNvCxnSpPr>
            <a:stCxn id="19" idx="3"/>
            <a:endCxn id="30" idx="1"/>
          </p:cNvCxnSpPr>
          <p:nvPr/>
        </p:nvCxnSpPr>
        <p:spPr bwMode="auto">
          <a:xfrm flipV="1">
            <a:off x="8472264" y="2492896"/>
            <a:ext cx="864096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16" idx="3"/>
            <a:endCxn id="31" idx="1"/>
          </p:cNvCxnSpPr>
          <p:nvPr/>
        </p:nvCxnSpPr>
        <p:spPr bwMode="auto">
          <a:xfrm>
            <a:off x="8472264" y="2996952"/>
            <a:ext cx="864096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17" idx="3"/>
            <a:endCxn id="32" idx="1"/>
          </p:cNvCxnSpPr>
          <p:nvPr/>
        </p:nvCxnSpPr>
        <p:spPr bwMode="auto">
          <a:xfrm>
            <a:off x="8472264" y="3284984"/>
            <a:ext cx="864096" cy="64807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14" idx="3"/>
            <a:endCxn id="33" idx="1"/>
          </p:cNvCxnSpPr>
          <p:nvPr/>
        </p:nvCxnSpPr>
        <p:spPr bwMode="auto">
          <a:xfrm>
            <a:off x="8472264" y="4725144"/>
            <a:ext cx="864096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Text Box 25"/>
          <p:cNvSpPr txBox="1">
            <a:spLocks noChangeArrowheads="1"/>
          </p:cNvSpPr>
          <p:nvPr/>
        </p:nvSpPr>
        <p:spPr bwMode="auto">
          <a:xfrm>
            <a:off x="7633339" y="1772816"/>
            <a:ext cx="12907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>
                <a:latin typeface="Lucida Sans" panose="020B0602030504020204" pitchFamily="34" charset="77"/>
                <a:cs typeface="Georgia"/>
              </a:rPr>
              <a:t>directory</a:t>
            </a:r>
          </a:p>
        </p:txBody>
      </p:sp>
    </p:spTree>
    <p:extLst>
      <p:ext uri="{BB962C8B-B14F-4D97-AF65-F5344CB8AC3E}">
        <p14:creationId xmlns:p14="http://schemas.microsoft.com/office/powerpoint/2010/main" val="390248133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hash function</a:t>
            </a:r>
          </a:p>
        </p:txBody>
      </p:sp>
      <p:sp>
        <p:nvSpPr>
          <p:cNvPr id="922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Key = </a:t>
            </a:r>
            <a:r>
              <a:rPr lang="ja-JP" altLang="en-US" dirty="0"/>
              <a:t>‘</a:t>
            </a:r>
            <a:r>
              <a:rPr lang="en-US" dirty="0"/>
              <a:t>x1 x2 … </a:t>
            </a:r>
            <a:r>
              <a:rPr lang="en-US" dirty="0" err="1"/>
              <a:t>xn</a:t>
            </a:r>
            <a:r>
              <a:rPr lang="ja-JP" altLang="en-US" dirty="0"/>
              <a:t>’</a:t>
            </a:r>
            <a:r>
              <a:rPr lang="en-US" dirty="0"/>
              <a:t>   (n byte character string),  b buckets</a:t>
            </a:r>
          </a:p>
          <a:p>
            <a:pPr marL="0" indent="0">
              <a:buNone/>
            </a:pPr>
            <a:r>
              <a:rPr lang="en-US" dirty="0"/>
              <a:t>h:  add x1 + x2 + ….. </a:t>
            </a:r>
            <a:r>
              <a:rPr lang="en-US" dirty="0" err="1"/>
              <a:t>xn</a:t>
            </a:r>
            <a:r>
              <a:rPr lang="en-US" dirty="0"/>
              <a:t>, compute sum modulo b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Not a particularly good function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Good hash function has the same expected number of keys per bucket for each bucket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44F6DE5-3A24-5D45-A8A8-8908949855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78926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Buckets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30D0E6-BDF5-114D-92E0-4E0B0537632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Do we keep keys sorted?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Yes, if CPU time is critical and inserts/deletes are relatively infrequent</a:t>
            </a:r>
          </a:p>
        </p:txBody>
      </p:sp>
      <p:sp>
        <p:nvSpPr>
          <p:cNvPr id="12294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79448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records per bucket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3397B7-663D-E14F-B8E5-AE263A3005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76361856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Hashing example</a:t>
            </a:r>
            <a:endParaRPr lang="en-US" dirty="0"/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a, b, c, d</a:t>
            </a:r>
          </a:p>
          <a:p>
            <a:pPr lvl="1"/>
            <a:r>
              <a:rPr lang="en-US" dirty="0"/>
              <a:t>h(a) = 1</a:t>
            </a:r>
          </a:p>
          <a:p>
            <a:pPr lvl="1"/>
            <a:r>
              <a:rPr lang="en-US" dirty="0"/>
              <a:t>h(b) = 2</a:t>
            </a:r>
          </a:p>
          <a:p>
            <a:pPr lvl="1"/>
            <a:r>
              <a:rPr lang="en-US" dirty="0"/>
              <a:t>h(c) = 1</a:t>
            </a:r>
          </a:p>
          <a:p>
            <a:pPr lvl="1"/>
            <a:r>
              <a:rPr lang="en-US" dirty="0"/>
              <a:t>h(d) = 0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44ECD4-5074-2A4A-9BC0-5264DF45F9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23339641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example: Overflow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e</a:t>
            </a:r>
          </a:p>
          <a:p>
            <a:pPr lvl="1"/>
            <a:r>
              <a:rPr lang="en-US" dirty="0"/>
              <a:t>h(e) = 1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F46144-74D3-3149-9764-0702AA5B3A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551821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e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9551821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551821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10703949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25" idx="3"/>
            <a:endCxn id="40" idx="1"/>
          </p:cNvCxnSpPr>
          <p:nvPr/>
        </p:nvCxnSpPr>
        <p:spPr bwMode="auto">
          <a:xfrm>
            <a:off x="9263725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38480682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example: Deletion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Delete e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BDD9AB-A9A3-8D44-AF9D-2A588A39AD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e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f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551821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9551821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551821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10703949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25" idx="3"/>
            <a:endCxn id="40" idx="1"/>
          </p:cNvCxnSpPr>
          <p:nvPr/>
        </p:nvCxnSpPr>
        <p:spPr bwMode="auto">
          <a:xfrm>
            <a:off x="9263725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34678817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example: Deletion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Delete e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BDD9AB-A9A3-8D44-AF9D-2A588A39AD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e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f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551821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9551821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551821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10703949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25" idx="3"/>
            <a:endCxn id="40" idx="1"/>
          </p:cNvCxnSpPr>
          <p:nvPr/>
        </p:nvCxnSpPr>
        <p:spPr bwMode="auto">
          <a:xfrm>
            <a:off x="9263725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Rectangle 43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69054864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example: Deletion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Delete f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(move g up)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93DA07-671F-BE4E-ADDE-AAE4468EA2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chemeClr val="tx1">
                  <a:lumMod val="50000"/>
                </a:schemeClr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f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551821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9551821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551821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10703949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25" idx="3"/>
            <a:endCxn id="40" idx="1"/>
          </p:cNvCxnSpPr>
          <p:nvPr/>
        </p:nvCxnSpPr>
        <p:spPr bwMode="auto">
          <a:xfrm>
            <a:off x="9263725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433892408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1002</TotalTime>
  <Words>5162</Words>
  <Application>Microsoft Macintosh PowerPoint</Application>
  <PresentationFormat>Widescreen</PresentationFormat>
  <Paragraphs>2200</Paragraphs>
  <Slides>144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144</vt:i4>
      </vt:variant>
    </vt:vector>
  </HeadingPairs>
  <TitlesOfParts>
    <vt:vector size="158" baseType="lpstr">
      <vt:lpstr>Lucida Sans</vt:lpstr>
      <vt:lpstr>Calibri</vt:lpstr>
      <vt:lpstr>Arial</vt:lpstr>
      <vt:lpstr>Lucida Grande</vt:lpstr>
      <vt:lpstr>Symbol</vt:lpstr>
      <vt:lpstr>Lucida Console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 Access Structures</vt:lpstr>
      <vt:lpstr>Overview</vt:lpstr>
      <vt:lpstr>Index Basics</vt:lpstr>
      <vt:lpstr>Index basics</vt:lpstr>
      <vt:lpstr>Indexes</vt:lpstr>
      <vt:lpstr>Sequential Files</vt:lpstr>
      <vt:lpstr>To Index or Not To Index?</vt:lpstr>
      <vt:lpstr>Dense Index</vt:lpstr>
      <vt:lpstr>Dense Index</vt:lpstr>
      <vt:lpstr>Sparse Index</vt:lpstr>
      <vt:lpstr>Multi-level Index</vt:lpstr>
      <vt:lpstr>Notes on pointers:</vt:lpstr>
      <vt:lpstr>Sparse vs. Dense Tradeoff</vt:lpstr>
      <vt:lpstr>Duplicate Keys</vt:lpstr>
      <vt:lpstr>Duplicate Keys</vt:lpstr>
      <vt:lpstr>Duplicate Keys</vt:lpstr>
      <vt:lpstr>Duplicate Keys</vt:lpstr>
      <vt:lpstr>Duplicate Keys</vt:lpstr>
      <vt:lpstr>Deletion from Sparse Index</vt:lpstr>
      <vt:lpstr>Deletion from Sparse Index</vt:lpstr>
      <vt:lpstr>Deletion from Sparse Index</vt:lpstr>
      <vt:lpstr>Deletion from Sparse Index</vt:lpstr>
      <vt:lpstr>Deletion from Sparse Index</vt:lpstr>
      <vt:lpstr>Deletion from Sparse Index</vt:lpstr>
      <vt:lpstr>Deletion from Sparse Index</vt:lpstr>
      <vt:lpstr>Deletion from Dense Index</vt:lpstr>
      <vt:lpstr>Deletion from Dense Index</vt:lpstr>
      <vt:lpstr>Insertion into Sparse Index</vt:lpstr>
      <vt:lpstr>Insertion into Sparse Index</vt:lpstr>
      <vt:lpstr>Insertion into Sparse Index</vt:lpstr>
      <vt:lpstr>Insertion into Sparse Index</vt:lpstr>
      <vt:lpstr>Insertion into Sparse Index</vt:lpstr>
      <vt:lpstr>Insertion into Sparse Index</vt:lpstr>
      <vt:lpstr>Secondary Indexes</vt:lpstr>
      <vt:lpstr>Secondary Indexes</vt:lpstr>
      <vt:lpstr>Secondary Indexes</vt:lpstr>
      <vt:lpstr>Secondary Indexes</vt:lpstr>
      <vt:lpstr>Secondary Indexes</vt:lpstr>
      <vt:lpstr>Duplicate values</vt:lpstr>
      <vt:lpstr>Duplicate values</vt:lpstr>
      <vt:lpstr>Duplicate values</vt:lpstr>
      <vt:lpstr>Duplicate values</vt:lpstr>
      <vt:lpstr>Duplicate values</vt:lpstr>
      <vt:lpstr>Conventional indexes</vt:lpstr>
      <vt:lpstr>B+trees</vt:lpstr>
      <vt:lpstr>B+trees</vt:lpstr>
      <vt:lpstr>B+tree example</vt:lpstr>
      <vt:lpstr>Example non-leaf node</vt:lpstr>
      <vt:lpstr>Non-leaf nodes</vt:lpstr>
      <vt:lpstr>Example leaf node</vt:lpstr>
      <vt:lpstr>Leaf nodes</vt:lpstr>
      <vt:lpstr>Node size</vt:lpstr>
      <vt:lpstr>Minimum nodes</vt:lpstr>
      <vt:lpstr>Minimum node examples (n=3)</vt:lpstr>
      <vt:lpstr>B+tree rules</vt:lpstr>
      <vt:lpstr>B+tree arithmetic example</vt:lpstr>
      <vt:lpstr>B+tree arithmetic example</vt:lpstr>
      <vt:lpstr>B+tree primary index</vt:lpstr>
      <vt:lpstr>B+tree primary index</vt:lpstr>
      <vt:lpstr>B+tree secondary index</vt:lpstr>
      <vt:lpstr>B+tree secondary index</vt:lpstr>
      <vt:lpstr>B+tree Insertion</vt:lpstr>
      <vt:lpstr>Case 1: insert key=32</vt:lpstr>
      <vt:lpstr>Case 1: insert key=32</vt:lpstr>
      <vt:lpstr>Case 2: insert key=7</vt:lpstr>
      <vt:lpstr>Case 2: insert key=7</vt:lpstr>
      <vt:lpstr>Case 2: insert key=7</vt:lpstr>
      <vt:lpstr>Case 3: insert key=160</vt:lpstr>
      <vt:lpstr>Case 3: insert key=160</vt:lpstr>
      <vt:lpstr>Case 3: insert key=160</vt:lpstr>
      <vt:lpstr>Case 3: insert key=160</vt:lpstr>
      <vt:lpstr>Case 4: insert 45</vt:lpstr>
      <vt:lpstr>Case 4: insert 45</vt:lpstr>
      <vt:lpstr>Case 4: insert 45</vt:lpstr>
      <vt:lpstr>Case 4: insert 45</vt:lpstr>
      <vt:lpstr>B+tree Deletion</vt:lpstr>
      <vt:lpstr>Case 2: delete key=50 (n=4)</vt:lpstr>
      <vt:lpstr>Case 2: delete key=50 (n=4)</vt:lpstr>
      <vt:lpstr>Case 2: delete key=50 (n=4)</vt:lpstr>
      <vt:lpstr>Case 4: delete key=37 (n=4)</vt:lpstr>
      <vt:lpstr>Case 4: delete key=37 (n=4)</vt:lpstr>
      <vt:lpstr>Case 4: delete key=37 (n=4)</vt:lpstr>
      <vt:lpstr>Case 4: delete key=37 (n=4)</vt:lpstr>
      <vt:lpstr>Case 4: delete key=37 (n=4)</vt:lpstr>
      <vt:lpstr>B+tree deletions in practice</vt:lpstr>
      <vt:lpstr>B-trees versus static indexed sequential files</vt:lpstr>
      <vt:lpstr>Hashing</vt:lpstr>
      <vt:lpstr>Hashing</vt:lpstr>
      <vt:lpstr>Hashing approach #1</vt:lpstr>
      <vt:lpstr>Hashing approach #2</vt:lpstr>
      <vt:lpstr>Example hash function</vt:lpstr>
      <vt:lpstr>Buckets</vt:lpstr>
      <vt:lpstr>Hashing example</vt:lpstr>
      <vt:lpstr>Hashing example</vt:lpstr>
      <vt:lpstr>Hashing example: Overflow</vt:lpstr>
      <vt:lpstr>Hashing example: Deletion</vt:lpstr>
      <vt:lpstr>Hashing example: Deletion</vt:lpstr>
      <vt:lpstr>Hashing example: Deletion</vt:lpstr>
      <vt:lpstr>Hashing example: Deletion</vt:lpstr>
      <vt:lpstr>Hashing example: Deletion</vt:lpstr>
      <vt:lpstr>Hashing example: Deletion</vt:lpstr>
      <vt:lpstr>Hashing example: Deletion</vt:lpstr>
      <vt:lpstr>Rule of thumb:</vt:lpstr>
      <vt:lpstr>How do we cope with growth?</vt:lpstr>
      <vt:lpstr>Extensible hashing</vt:lpstr>
      <vt:lpstr>Extensible hashing</vt:lpstr>
      <vt:lpstr>Example</vt:lpstr>
      <vt:lpstr>Example</vt:lpstr>
      <vt:lpstr>Example</vt:lpstr>
      <vt:lpstr>Example</vt:lpstr>
      <vt:lpstr>Example</vt:lpstr>
      <vt:lpstr>Example</vt:lpstr>
      <vt:lpstr>Example</vt:lpstr>
      <vt:lpstr>Example</vt:lpstr>
      <vt:lpstr>Example</vt:lpstr>
      <vt:lpstr>Example</vt:lpstr>
      <vt:lpstr>Example</vt:lpstr>
      <vt:lpstr>Extensible hashing: deletion</vt:lpstr>
      <vt:lpstr>Overflow chains</vt:lpstr>
      <vt:lpstr>Overflow chains</vt:lpstr>
      <vt:lpstr>Overflow chains</vt:lpstr>
      <vt:lpstr>Summary</vt:lpstr>
      <vt:lpstr>Linear hashing</vt:lpstr>
      <vt:lpstr>Linear hashing</vt:lpstr>
      <vt:lpstr>Linear hashing</vt:lpstr>
      <vt:lpstr>Example: b=4 bits, i=1, 2 keys/bucket</vt:lpstr>
      <vt:lpstr>Example: b=4 bits, i=2, 2 keys/bucket</vt:lpstr>
      <vt:lpstr>Example: b=4 bits, i=2, 2 keys/bucket</vt:lpstr>
      <vt:lpstr>Example: b=4 bits, i=2, 2 keys/bucket</vt:lpstr>
      <vt:lpstr>Example: b=4 bits, i=2, 2 keys/bucket</vt:lpstr>
      <vt:lpstr>Example: further growth</vt:lpstr>
      <vt:lpstr>Example: i=3</vt:lpstr>
      <vt:lpstr>Example: i=3</vt:lpstr>
      <vt:lpstr>Example: i=3</vt:lpstr>
      <vt:lpstr>Example: i=3</vt:lpstr>
      <vt:lpstr>When do we expand file?</vt:lpstr>
      <vt:lpstr>Linear Hashing</vt:lpstr>
      <vt:lpstr>Indexing versus Hashing</vt:lpstr>
      <vt:lpstr>Indexing vs Hashing</vt:lpstr>
      <vt:lpstr>Indexing vs Hashing</vt:lpstr>
      <vt:lpstr>Further Reading</vt:lpstr>
      <vt:lpstr>Further Reading</vt:lpstr>
      <vt:lpstr>Next Lecture: Multidimensional Access Structures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Nicholas Gibbins</cp:lastModifiedBy>
  <cp:revision>5</cp:revision>
  <dcterms:created xsi:type="dcterms:W3CDTF">2019-02-12T10:10:08Z</dcterms:created>
  <dcterms:modified xsi:type="dcterms:W3CDTF">2021-02-16T15:52:57Z</dcterms:modified>
</cp:coreProperties>
</file>