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53"/>
  </p:notesMasterIdLst>
  <p:sldIdLst>
    <p:sldId id="653" r:id="rId9"/>
    <p:sldId id="256" r:id="rId10"/>
    <p:sldId id="554" r:id="rId11"/>
    <p:sldId id="552" r:id="rId12"/>
    <p:sldId id="556" r:id="rId13"/>
    <p:sldId id="557" r:id="rId14"/>
    <p:sldId id="292" r:id="rId15"/>
    <p:sldId id="615" r:id="rId16"/>
    <p:sldId id="558" r:id="rId17"/>
    <p:sldId id="560" r:id="rId18"/>
    <p:sldId id="561" r:id="rId19"/>
    <p:sldId id="562" r:id="rId20"/>
    <p:sldId id="298" r:id="rId21"/>
    <p:sldId id="30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654" r:id="rId30"/>
    <p:sldId id="590" r:id="rId31"/>
    <p:sldId id="655" r:id="rId32"/>
    <p:sldId id="591" r:id="rId33"/>
    <p:sldId id="656" r:id="rId34"/>
    <p:sldId id="592" r:id="rId35"/>
    <p:sldId id="657" r:id="rId36"/>
    <p:sldId id="593" r:id="rId37"/>
    <p:sldId id="594" r:id="rId38"/>
    <p:sldId id="595" r:id="rId39"/>
    <p:sldId id="658" r:id="rId40"/>
    <p:sldId id="596" r:id="rId41"/>
    <p:sldId id="659" r:id="rId42"/>
    <p:sldId id="574" r:id="rId43"/>
    <p:sldId id="660" r:id="rId44"/>
    <p:sldId id="575" r:id="rId45"/>
    <p:sldId id="661" r:id="rId46"/>
    <p:sldId id="576" r:id="rId47"/>
    <p:sldId id="577" r:id="rId48"/>
    <p:sldId id="578" r:id="rId49"/>
    <p:sldId id="579" r:id="rId50"/>
    <p:sldId id="581" r:id="rId51"/>
    <p:sldId id="582" r:id="rId52"/>
    <p:sldId id="365" r:id="rId53"/>
    <p:sldId id="553" r:id="rId54"/>
    <p:sldId id="563" r:id="rId55"/>
    <p:sldId id="597" r:id="rId56"/>
    <p:sldId id="598" r:id="rId57"/>
    <p:sldId id="614" r:id="rId58"/>
    <p:sldId id="599" r:id="rId59"/>
    <p:sldId id="565" r:id="rId60"/>
    <p:sldId id="374" r:id="rId61"/>
    <p:sldId id="600" r:id="rId62"/>
    <p:sldId id="601" r:id="rId63"/>
    <p:sldId id="377" r:id="rId64"/>
    <p:sldId id="568" r:id="rId65"/>
    <p:sldId id="613" r:id="rId66"/>
    <p:sldId id="570" r:id="rId67"/>
    <p:sldId id="632" r:id="rId68"/>
    <p:sldId id="633" r:id="rId69"/>
    <p:sldId id="634" r:id="rId70"/>
    <p:sldId id="602" r:id="rId71"/>
    <p:sldId id="662" r:id="rId72"/>
    <p:sldId id="604" r:id="rId73"/>
    <p:sldId id="605" r:id="rId74"/>
    <p:sldId id="663" r:id="rId75"/>
    <p:sldId id="664" r:id="rId76"/>
    <p:sldId id="606" r:id="rId77"/>
    <p:sldId id="665" r:id="rId78"/>
    <p:sldId id="666" r:id="rId79"/>
    <p:sldId id="667" r:id="rId80"/>
    <p:sldId id="607" r:id="rId81"/>
    <p:sldId id="668" r:id="rId82"/>
    <p:sldId id="669" r:id="rId83"/>
    <p:sldId id="670" r:id="rId84"/>
    <p:sldId id="603" r:id="rId85"/>
    <p:sldId id="608" r:id="rId86"/>
    <p:sldId id="671" r:id="rId87"/>
    <p:sldId id="672" r:id="rId88"/>
    <p:sldId id="610" r:id="rId89"/>
    <p:sldId id="673" r:id="rId90"/>
    <p:sldId id="674" r:id="rId91"/>
    <p:sldId id="675" r:id="rId92"/>
    <p:sldId id="676" r:id="rId93"/>
    <p:sldId id="402" r:id="rId94"/>
    <p:sldId id="611" r:id="rId95"/>
    <p:sldId id="446" r:id="rId96"/>
    <p:sldId id="616" r:id="rId97"/>
    <p:sldId id="449" r:id="rId98"/>
    <p:sldId id="617" r:id="rId99"/>
    <p:sldId id="452" r:id="rId100"/>
    <p:sldId id="455" r:id="rId101"/>
    <p:sldId id="618" r:id="rId102"/>
    <p:sldId id="619" r:id="rId103"/>
    <p:sldId id="620" r:id="rId104"/>
    <p:sldId id="677" r:id="rId105"/>
    <p:sldId id="621" r:id="rId106"/>
    <p:sldId id="622" r:id="rId107"/>
    <p:sldId id="678" r:id="rId108"/>
    <p:sldId id="680" r:id="rId109"/>
    <p:sldId id="623" r:id="rId110"/>
    <p:sldId id="679" r:id="rId111"/>
    <p:sldId id="463" r:id="rId112"/>
    <p:sldId id="465" r:id="rId113"/>
    <p:sldId id="467" r:id="rId114"/>
    <p:sldId id="624" r:id="rId115"/>
    <p:sldId id="625" r:id="rId116"/>
    <p:sldId id="626" r:id="rId117"/>
    <p:sldId id="681" r:id="rId118"/>
    <p:sldId id="648" r:id="rId119"/>
    <p:sldId id="682" r:id="rId120"/>
    <p:sldId id="649" r:id="rId121"/>
    <p:sldId id="683" r:id="rId122"/>
    <p:sldId id="684" r:id="rId123"/>
    <p:sldId id="650" r:id="rId124"/>
    <p:sldId id="685" r:id="rId125"/>
    <p:sldId id="686" r:id="rId126"/>
    <p:sldId id="478" r:id="rId127"/>
    <p:sldId id="480" r:id="rId128"/>
    <p:sldId id="627" r:id="rId129"/>
    <p:sldId id="628" r:id="rId130"/>
    <p:sldId id="483" r:id="rId131"/>
    <p:sldId id="484" r:id="rId132"/>
    <p:sldId id="629" r:id="rId133"/>
    <p:sldId id="687" r:id="rId134"/>
    <p:sldId id="651" r:id="rId135"/>
    <p:sldId id="630" r:id="rId136"/>
    <p:sldId id="638" r:id="rId137"/>
    <p:sldId id="640" r:id="rId138"/>
    <p:sldId id="641" r:id="rId139"/>
    <p:sldId id="642" r:id="rId140"/>
    <p:sldId id="643" r:id="rId141"/>
    <p:sldId id="644" r:id="rId142"/>
    <p:sldId id="645" r:id="rId143"/>
    <p:sldId id="646" r:id="rId144"/>
    <p:sldId id="500" r:id="rId145"/>
    <p:sldId id="502" r:id="rId146"/>
    <p:sldId id="549" r:id="rId147"/>
    <p:sldId id="506" r:id="rId148"/>
    <p:sldId id="507" r:id="rId149"/>
    <p:sldId id="635" r:id="rId150"/>
    <p:sldId id="636" r:id="rId151"/>
    <p:sldId id="652" r:id="rId152"/>
  </p:sldIdLst>
  <p:sldSz cx="12192000" cy="6858000"/>
  <p:notesSz cx="6858000" cy="9144000"/>
  <p:embeddedFontLst>
    <p:embeddedFont>
      <p:font typeface="Calibri" panose="020F0502020204030204" pitchFamily="34" charset="0"/>
      <p:regular r:id="rId154"/>
      <p:bold r:id="rId155"/>
      <p:italic r:id="rId156"/>
      <p:boldItalic r:id="rId157"/>
    </p:embeddedFont>
    <p:embeddedFont>
      <p:font typeface="Lucida Console" panose="020B0609040504020204" pitchFamily="49" charset="0"/>
      <p:regular r:id="rId158"/>
    </p:embeddedFont>
    <p:embeddedFont>
      <p:font typeface="Lucida Sans" panose="020B0602030504020204" pitchFamily="34" charset="77"/>
      <p:regular r:id="rId159"/>
      <p:bold r:id="rId160"/>
      <p:italic r:id="rId161"/>
      <p:boldItalic r:id="rId1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2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98781-0511-8D4F-99D5-1FBE570E0626}" v="174" dt="2021-02-16T14:23:25.032"/>
  </p1510:revLst>
</p1510:revInfo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6327"/>
  </p:normalViewPr>
  <p:slideViewPr>
    <p:cSldViewPr snapToGrid="0" snapToObjects="1" showGuides="1">
      <p:cViewPr varScale="1">
        <p:scale>
          <a:sx n="119" d="100"/>
          <a:sy n="119" d="100"/>
        </p:scale>
        <p:origin x="784" y="184"/>
      </p:cViewPr>
      <p:guideLst>
        <p:guide pos="572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font" Target="fonts/font6.fntdata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font" Target="fonts/font7.fntdata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font" Target="fonts/font8.fntdata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font" Target="fonts/font3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font" Target="fonts/font4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notesMaster" Target="notesMasters/notesMaster1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font" Target="fonts/font1.fntdata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theme" Target="theme/theme1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99298781-0511-8D4F-99D5-1FBE570E0626}"/>
    <pc:docChg chg="undo custSel addSld delSld modSld sldOrd">
      <pc:chgData name="Nicholas Gibbins" userId="6a0e944c-4d97-467d-bb7a-7c3315791fe4" providerId="ADAL" clId="{99298781-0511-8D4F-99D5-1FBE570E0626}" dt="2021-02-16T15:52:48.619" v="696" actId="478"/>
      <pc:docMkLst>
        <pc:docMk/>
      </pc:docMkLst>
      <pc:sldChg chg="modSp mod">
        <pc:chgData name="Nicholas Gibbins" userId="6a0e944c-4d97-467d-bb7a-7c3315791fe4" providerId="ADAL" clId="{99298781-0511-8D4F-99D5-1FBE570E0626}" dt="2021-02-08T21:30:18.754" v="1" actId="20577"/>
        <pc:sldMkLst>
          <pc:docMk/>
          <pc:sldMk cId="878909659" sldId="256"/>
        </pc:sldMkLst>
        <pc:spChg chg="mod">
          <ac:chgData name="Nicholas Gibbins" userId="6a0e944c-4d97-467d-bb7a-7c3315791fe4" providerId="ADAL" clId="{99298781-0511-8D4F-99D5-1FBE570E0626}" dt="2021-02-08T21:30:18.754" v="1" actId="20577"/>
          <ac:spMkLst>
            <pc:docMk/>
            <pc:sldMk cId="878909659" sldId="256"/>
            <ac:spMk id="4" creationId="{00000000-0000-0000-0000-000000000000}"/>
          </ac:spMkLst>
        </pc:spChg>
      </pc:sldChg>
      <pc:sldChg chg="modAnim">
        <pc:chgData name="Nicholas Gibbins" userId="6a0e944c-4d97-467d-bb7a-7c3315791fe4" providerId="ADAL" clId="{99298781-0511-8D4F-99D5-1FBE570E0626}" dt="2021-02-15T14:32:51.613" v="199"/>
        <pc:sldMkLst>
          <pc:docMk/>
          <pc:sldMk cId="558590778" sldId="298"/>
        </pc:sldMkLst>
      </pc:sldChg>
      <pc:sldChg chg="modAnim">
        <pc:chgData name="Nicholas Gibbins" userId="6a0e944c-4d97-467d-bb7a-7c3315791fe4" providerId="ADAL" clId="{99298781-0511-8D4F-99D5-1FBE570E0626}" dt="2021-02-15T16:20:19.241" v="510"/>
        <pc:sldMkLst>
          <pc:docMk/>
          <pc:sldMk cId="1334794489" sldId="455"/>
        </pc:sldMkLst>
      </pc:sldChg>
      <pc:sldChg chg="modSp modAnim">
        <pc:chgData name="Nicholas Gibbins" userId="6a0e944c-4d97-467d-bb7a-7c3315791fe4" providerId="ADAL" clId="{99298781-0511-8D4F-99D5-1FBE570E0626}" dt="2021-02-15T14:25:36.337" v="177" actId="113"/>
        <pc:sldMkLst>
          <pc:docMk/>
          <pc:sldMk cId="801968742" sldId="558"/>
        </pc:sldMkLst>
        <pc:spChg chg="mod">
          <ac:chgData name="Nicholas Gibbins" userId="6a0e944c-4d97-467d-bb7a-7c3315791fe4" providerId="ADAL" clId="{99298781-0511-8D4F-99D5-1FBE570E0626}" dt="2021-02-15T14:25:36.337" v="177" actId="113"/>
          <ac:spMkLst>
            <pc:docMk/>
            <pc:sldMk cId="801968742" sldId="558"/>
            <ac:spMk id="2" creationId="{00000000-0000-0000-0000-000000000000}"/>
          </ac:spMkLst>
        </pc:spChg>
      </pc:sldChg>
      <pc:sldChg chg="modSp mod modAnim">
        <pc:chgData name="Nicholas Gibbins" userId="6a0e944c-4d97-467d-bb7a-7c3315791fe4" providerId="ADAL" clId="{99298781-0511-8D4F-99D5-1FBE570E0626}" dt="2021-02-15T14:25:58.103" v="197" actId="20577"/>
        <pc:sldMkLst>
          <pc:docMk/>
          <pc:sldMk cId="1434891783" sldId="561"/>
        </pc:sldMkLst>
        <pc:spChg chg="mod">
          <ac:chgData name="Nicholas Gibbins" userId="6a0e944c-4d97-467d-bb7a-7c3315791fe4" providerId="ADAL" clId="{99298781-0511-8D4F-99D5-1FBE570E0626}" dt="2021-02-15T14:25:58.103" v="197" actId="20577"/>
          <ac:spMkLst>
            <pc:docMk/>
            <pc:sldMk cId="1434891783" sldId="561"/>
            <ac:spMk id="3" creationId="{00000000-0000-0000-0000-000000000000}"/>
          </ac:spMkLst>
        </pc:spChg>
      </pc:sldChg>
      <pc:sldChg chg="modSp mod modAnim">
        <pc:chgData name="Nicholas Gibbins" userId="6a0e944c-4d97-467d-bb7a-7c3315791fe4" providerId="ADAL" clId="{99298781-0511-8D4F-99D5-1FBE570E0626}" dt="2021-02-15T14:32:47.244" v="198"/>
        <pc:sldMkLst>
          <pc:docMk/>
          <pc:sldMk cId="843761967" sldId="562"/>
        </pc:sldMkLst>
        <pc:spChg chg="mod">
          <ac:chgData name="Nicholas Gibbins" userId="6a0e944c-4d97-467d-bb7a-7c3315791fe4" providerId="ADAL" clId="{99298781-0511-8D4F-99D5-1FBE570E0626}" dt="2021-02-08T21:31:32.186" v="2" actId="20577"/>
          <ac:spMkLst>
            <pc:docMk/>
            <pc:sldMk cId="843761967" sldId="562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99298781-0511-8D4F-99D5-1FBE570E0626}" dt="2021-02-16T14:13:52.701" v="606" actId="20577"/>
        <pc:sldMkLst>
          <pc:docMk/>
          <pc:sldMk cId="3347731493" sldId="568"/>
        </pc:sldMkLst>
        <pc:spChg chg="mod">
          <ac:chgData name="Nicholas Gibbins" userId="6a0e944c-4d97-467d-bb7a-7c3315791fe4" providerId="ADAL" clId="{99298781-0511-8D4F-99D5-1FBE570E0626}" dt="2021-02-16T14:13:52.701" v="606" actId="20577"/>
          <ac:spMkLst>
            <pc:docMk/>
            <pc:sldMk cId="3347731493" sldId="568"/>
            <ac:spMk id="3" creationId="{00000000-0000-0000-0000-000000000000}"/>
          </ac:spMkLst>
        </pc:spChg>
      </pc:sldChg>
      <pc:sldChg chg="delSp modSp mod delAnim">
        <pc:chgData name="Nicholas Gibbins" userId="6a0e944c-4d97-467d-bb7a-7c3315791fe4" providerId="ADAL" clId="{99298781-0511-8D4F-99D5-1FBE570E0626}" dt="2021-02-15T14:41:20.726" v="305" actId="478"/>
        <pc:sldMkLst>
          <pc:docMk/>
          <pc:sldMk cId="43887959" sldId="574"/>
        </pc:sldMkLst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3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3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3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6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6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6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7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8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9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9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9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9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10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11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11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20.726" v="305" actId="478"/>
          <ac:spMkLst>
            <pc:docMk/>
            <pc:sldMk cId="43887959" sldId="574"/>
            <ac:spMk id="113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9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9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9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97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9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9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1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2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7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20.726" v="305" actId="478"/>
          <ac:cxnSpMkLst>
            <pc:docMk/>
            <pc:sldMk cId="43887959" sldId="574"/>
            <ac:cxnSpMk id="108" creationId="{00000000-0000-0000-0000-000000000000}"/>
          </ac:cxnSpMkLst>
        </pc:cxnChg>
      </pc:sldChg>
      <pc:sldChg chg="modAnim">
        <pc:chgData name="Nicholas Gibbins" userId="6a0e944c-4d97-467d-bb7a-7c3315791fe4" providerId="ADAL" clId="{99298781-0511-8D4F-99D5-1FBE570E0626}" dt="2021-02-15T14:41:38.579" v="307"/>
        <pc:sldMkLst>
          <pc:docMk/>
          <pc:sldMk cId="2500844487" sldId="575"/>
        </pc:sldMkLst>
      </pc:sldChg>
      <pc:sldChg chg="modAnim">
        <pc:chgData name="Nicholas Gibbins" userId="6a0e944c-4d97-467d-bb7a-7c3315791fe4" providerId="ADAL" clId="{99298781-0511-8D4F-99D5-1FBE570E0626}" dt="2021-02-15T14:42:08.196" v="313"/>
        <pc:sldMkLst>
          <pc:docMk/>
          <pc:sldMk cId="1889445203" sldId="576"/>
        </pc:sldMkLst>
      </pc:sldChg>
      <pc:sldChg chg="modAnim">
        <pc:chgData name="Nicholas Gibbins" userId="6a0e944c-4d97-467d-bb7a-7c3315791fe4" providerId="ADAL" clId="{99298781-0511-8D4F-99D5-1FBE570E0626}" dt="2021-02-15T14:42:21.475" v="314"/>
        <pc:sldMkLst>
          <pc:docMk/>
          <pc:sldMk cId="3652772496" sldId="578"/>
        </pc:sldMkLst>
      </pc:sldChg>
      <pc:sldChg chg="modAnim">
        <pc:chgData name="Nicholas Gibbins" userId="6a0e944c-4d97-467d-bb7a-7c3315791fe4" providerId="ADAL" clId="{99298781-0511-8D4F-99D5-1FBE570E0626}" dt="2021-02-15T14:42:29.246" v="315"/>
        <pc:sldMkLst>
          <pc:docMk/>
          <pc:sldMk cId="1680875884" sldId="579"/>
        </pc:sldMkLst>
      </pc:sldChg>
      <pc:sldChg chg="modAnim">
        <pc:chgData name="Nicholas Gibbins" userId="6a0e944c-4d97-467d-bb7a-7c3315791fe4" providerId="ADAL" clId="{99298781-0511-8D4F-99D5-1FBE570E0626}" dt="2021-02-15T14:42:34.007" v="316"/>
        <pc:sldMkLst>
          <pc:docMk/>
          <pc:sldMk cId="3674516481" sldId="581"/>
        </pc:sldMkLst>
      </pc:sldChg>
      <pc:sldChg chg="modAnim">
        <pc:chgData name="Nicholas Gibbins" userId="6a0e944c-4d97-467d-bb7a-7c3315791fe4" providerId="ADAL" clId="{99298781-0511-8D4F-99D5-1FBE570E0626}" dt="2021-02-15T14:42:54.694" v="317"/>
        <pc:sldMkLst>
          <pc:docMk/>
          <pc:sldMk cId="1543865219" sldId="582"/>
        </pc:sldMkLst>
      </pc:sldChg>
      <pc:sldChg chg="modSp mod">
        <pc:chgData name="Nicholas Gibbins" userId="6a0e944c-4d97-467d-bb7a-7c3315791fe4" providerId="ADAL" clId="{99298781-0511-8D4F-99D5-1FBE570E0626}" dt="2021-02-15T14:34:25.948" v="244" actId="20577"/>
        <pc:sldMkLst>
          <pc:docMk/>
          <pc:sldMk cId="84878477" sldId="584"/>
        </pc:sldMkLst>
        <pc:spChg chg="mod">
          <ac:chgData name="Nicholas Gibbins" userId="6a0e944c-4d97-467d-bb7a-7c3315791fe4" providerId="ADAL" clId="{99298781-0511-8D4F-99D5-1FBE570E0626}" dt="2021-02-15T14:34:25.948" v="244" actId="20577"/>
          <ac:spMkLst>
            <pc:docMk/>
            <pc:sldMk cId="84878477" sldId="584"/>
            <ac:spMk id="4" creationId="{00000000-0000-0000-0000-000000000000}"/>
          </ac:spMkLst>
        </pc:spChg>
      </pc:sldChg>
      <pc:sldChg chg="modAnim">
        <pc:chgData name="Nicholas Gibbins" userId="6a0e944c-4d97-467d-bb7a-7c3315791fe4" providerId="ADAL" clId="{99298781-0511-8D4F-99D5-1FBE570E0626}" dt="2021-02-15T14:34:57.148" v="245"/>
        <pc:sldMkLst>
          <pc:docMk/>
          <pc:sldMk cId="3190251544" sldId="585"/>
        </pc:sldMkLst>
      </pc:sldChg>
      <pc:sldChg chg="delSp mod modAnim">
        <pc:chgData name="Nicholas Gibbins" userId="6a0e944c-4d97-467d-bb7a-7c3315791fe4" providerId="ADAL" clId="{99298781-0511-8D4F-99D5-1FBE570E0626}" dt="2021-02-15T14:35:22.371" v="248" actId="478"/>
        <pc:sldMkLst>
          <pc:docMk/>
          <pc:sldMk cId="1721714365" sldId="589"/>
        </pc:sldMkLst>
        <pc:spChg chg="del">
          <ac:chgData name="Nicholas Gibbins" userId="6a0e944c-4d97-467d-bb7a-7c3315791fe4" providerId="ADAL" clId="{99298781-0511-8D4F-99D5-1FBE570E0626}" dt="2021-02-15T14:35:22.371" v="248" actId="478"/>
          <ac:spMkLst>
            <pc:docMk/>
            <pc:sldMk cId="1721714365" sldId="589"/>
            <ac:spMk id="84" creationId="{00000000-0000-0000-0000-000000000000}"/>
          </ac:spMkLst>
        </pc:spChg>
      </pc:sldChg>
      <pc:sldChg chg="delSp mod delAnim">
        <pc:chgData name="Nicholas Gibbins" userId="6a0e944c-4d97-467d-bb7a-7c3315791fe4" providerId="ADAL" clId="{99298781-0511-8D4F-99D5-1FBE570E0626}" dt="2021-02-15T14:36:09.410" v="253" actId="478"/>
        <pc:sldMkLst>
          <pc:docMk/>
          <pc:sldMk cId="3502585861" sldId="590"/>
        </pc:sldMkLst>
        <pc:spChg chg="del">
          <ac:chgData name="Nicholas Gibbins" userId="6a0e944c-4d97-467d-bb7a-7c3315791fe4" providerId="ADAL" clId="{99298781-0511-8D4F-99D5-1FBE570E0626}" dt="2021-02-15T14:35:52.370" v="251" actId="478"/>
          <ac:spMkLst>
            <pc:docMk/>
            <pc:sldMk cId="3502585861" sldId="590"/>
            <ac:spMk id="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6:06.986" v="252" actId="478"/>
          <ac:spMkLst>
            <pc:docMk/>
            <pc:sldMk cId="3502585861" sldId="590"/>
            <ac:spMk id="8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6:09.410" v="253" actId="478"/>
          <ac:spMkLst>
            <pc:docMk/>
            <pc:sldMk cId="3502585861" sldId="590"/>
            <ac:spMk id="86" creationId="{00000000-0000-0000-0000-000000000000}"/>
          </ac:spMkLst>
        </pc:spChg>
      </pc:sldChg>
      <pc:sldChg chg="delSp modSp mod delAnim modAnim">
        <pc:chgData name="Nicholas Gibbins" userId="6a0e944c-4d97-467d-bb7a-7c3315791fe4" providerId="ADAL" clId="{99298781-0511-8D4F-99D5-1FBE570E0626}" dt="2021-02-15T14:36:54.035" v="262"/>
        <pc:sldMkLst>
          <pc:docMk/>
          <pc:sldMk cId="3388588162" sldId="591"/>
        </pc:sldMkLst>
        <pc:spChg chg="del">
          <ac:chgData name="Nicholas Gibbins" userId="6a0e944c-4d97-467d-bb7a-7c3315791fe4" providerId="ADAL" clId="{99298781-0511-8D4F-99D5-1FBE570E0626}" dt="2021-02-15T14:36:28.940" v="256" actId="478"/>
          <ac:spMkLst>
            <pc:docMk/>
            <pc:sldMk cId="3388588162" sldId="591"/>
            <ac:spMk id="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6:38.044" v="257" actId="478"/>
          <ac:spMkLst>
            <pc:docMk/>
            <pc:sldMk cId="3388588162" sldId="591"/>
            <ac:spMk id="8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6:39.934" v="258" actId="478"/>
          <ac:spMkLst>
            <pc:docMk/>
            <pc:sldMk cId="3388588162" sldId="591"/>
            <ac:spMk id="8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6:41.340" v="259" actId="478"/>
          <ac:spMkLst>
            <pc:docMk/>
            <pc:sldMk cId="3388588162" sldId="591"/>
            <ac:spMk id="8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6:43.485" v="260" actId="478"/>
          <ac:spMkLst>
            <pc:docMk/>
            <pc:sldMk cId="3388588162" sldId="591"/>
            <ac:spMk id="92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4:36:49.573" v="261" actId="478"/>
          <ac:cxnSpMkLst>
            <pc:docMk/>
            <pc:sldMk cId="3388588162" sldId="591"/>
            <ac:cxnSpMk id="8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6:49.573" v="261" actId="478"/>
          <ac:cxnSpMkLst>
            <pc:docMk/>
            <pc:sldMk cId="3388588162" sldId="591"/>
            <ac:cxnSpMk id="8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6:49.573" v="261" actId="478"/>
          <ac:cxnSpMkLst>
            <pc:docMk/>
            <pc:sldMk cId="3388588162" sldId="591"/>
            <ac:cxnSpMk id="90" creationId="{00000000-0000-0000-0000-000000000000}"/>
          </ac:cxnSpMkLst>
        </pc:cxnChg>
      </pc:sldChg>
      <pc:sldChg chg="delSp modSp mod delAnim modAnim">
        <pc:chgData name="Nicholas Gibbins" userId="6a0e944c-4d97-467d-bb7a-7c3315791fe4" providerId="ADAL" clId="{99298781-0511-8D4F-99D5-1FBE570E0626}" dt="2021-02-15T14:39:10.251" v="283"/>
        <pc:sldMkLst>
          <pc:docMk/>
          <pc:sldMk cId="2459330999" sldId="592"/>
        </pc:sldMkLst>
        <pc:spChg chg="del">
          <ac:chgData name="Nicholas Gibbins" userId="6a0e944c-4d97-467d-bb7a-7c3315791fe4" providerId="ADAL" clId="{99298781-0511-8D4F-99D5-1FBE570E0626}" dt="2021-02-15T14:37:53.664" v="271" actId="478"/>
          <ac:spMkLst>
            <pc:docMk/>
            <pc:sldMk cId="2459330999" sldId="592"/>
            <ac:spMk id="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7:57.504" v="272" actId="478"/>
          <ac:spMkLst>
            <pc:docMk/>
            <pc:sldMk cId="2459330999" sldId="592"/>
            <ac:spMk id="8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8:04.292" v="273" actId="478"/>
          <ac:spMkLst>
            <pc:docMk/>
            <pc:sldMk cId="2459330999" sldId="592"/>
            <ac:spMk id="8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8:04.292" v="273" actId="478"/>
          <ac:spMkLst>
            <pc:docMk/>
            <pc:sldMk cId="2459330999" sldId="592"/>
            <ac:spMk id="8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8:09.974" v="274" actId="478"/>
          <ac:spMkLst>
            <pc:docMk/>
            <pc:sldMk cId="2459330999" sldId="592"/>
            <ac:spMk id="88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4:38:04.292" v="273" actId="478"/>
          <ac:cxnSpMkLst>
            <pc:docMk/>
            <pc:sldMk cId="2459330999" sldId="592"/>
            <ac:cxnSpMk id="8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8:04.292" v="273" actId="478"/>
          <ac:cxnSpMkLst>
            <pc:docMk/>
            <pc:sldMk cId="2459330999" sldId="592"/>
            <ac:cxnSpMk id="90" creationId="{00000000-0000-0000-0000-000000000000}"/>
          </ac:cxnSpMkLst>
        </pc:cxnChg>
      </pc:sldChg>
      <pc:sldChg chg="addSp delSp mod addAnim delAnim modAnim">
        <pc:chgData name="Nicholas Gibbins" userId="6a0e944c-4d97-467d-bb7a-7c3315791fe4" providerId="ADAL" clId="{99298781-0511-8D4F-99D5-1FBE570E0626}" dt="2021-02-15T14:39:34.142" v="287"/>
        <pc:sldMkLst>
          <pc:docMk/>
          <pc:sldMk cId="4065174796" sldId="594"/>
        </pc:sldMkLst>
        <pc:spChg chg="add del">
          <ac:chgData name="Nicholas Gibbins" userId="6a0e944c-4d97-467d-bb7a-7c3315791fe4" providerId="ADAL" clId="{99298781-0511-8D4F-99D5-1FBE570E0626}" dt="2021-02-15T14:38:44.265" v="279" actId="478"/>
          <ac:spMkLst>
            <pc:docMk/>
            <pc:sldMk cId="4065174796" sldId="594"/>
            <ac:spMk id="47" creationId="{00000000-0000-0000-0000-000000000000}"/>
          </ac:spMkLst>
        </pc:spChg>
      </pc:sldChg>
      <pc:sldChg chg="delSp modSp mod delAnim modAnim">
        <pc:chgData name="Nicholas Gibbins" userId="6a0e944c-4d97-467d-bb7a-7c3315791fe4" providerId="ADAL" clId="{99298781-0511-8D4F-99D5-1FBE570E0626}" dt="2021-02-15T14:40:02.875" v="292" actId="20577"/>
        <pc:sldMkLst>
          <pc:docMk/>
          <pc:sldMk cId="1488406510" sldId="595"/>
        </pc:sldMkLst>
        <pc:spChg chg="mod">
          <ac:chgData name="Nicholas Gibbins" userId="6a0e944c-4d97-467d-bb7a-7c3315791fe4" providerId="ADAL" clId="{99298781-0511-8D4F-99D5-1FBE570E0626}" dt="2021-02-15T14:40:02.875" v="292" actId="20577"/>
          <ac:spMkLst>
            <pc:docMk/>
            <pc:sldMk cId="1488406510" sldId="595"/>
            <ac:spMk id="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9:50.882" v="289" actId="478"/>
          <ac:spMkLst>
            <pc:docMk/>
            <pc:sldMk cId="1488406510" sldId="595"/>
            <ac:spMk id="4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9:50.882" v="289" actId="478"/>
          <ac:spMkLst>
            <pc:docMk/>
            <pc:sldMk cId="1488406510" sldId="595"/>
            <ac:spMk id="4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9:50.882" v="289" actId="478"/>
          <ac:spMkLst>
            <pc:docMk/>
            <pc:sldMk cId="1488406510" sldId="595"/>
            <ac:spMk id="4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39:50.882" v="289" actId="478"/>
          <ac:spMkLst>
            <pc:docMk/>
            <pc:sldMk cId="1488406510" sldId="595"/>
            <ac:spMk id="50" creationId="{00000000-0000-0000-0000-000000000000}"/>
          </ac:spMkLst>
        </pc:spChg>
      </pc:sldChg>
      <pc:sldChg chg="delSp modSp mod delAnim">
        <pc:chgData name="Nicholas Gibbins" userId="6a0e944c-4d97-467d-bb7a-7c3315791fe4" providerId="ADAL" clId="{99298781-0511-8D4F-99D5-1FBE570E0626}" dt="2021-02-15T14:40:43.929" v="300" actId="478"/>
        <pc:sldMkLst>
          <pc:docMk/>
          <pc:sldMk cId="3410800915" sldId="596"/>
        </pc:sldMkLst>
        <pc:spChg chg="del">
          <ac:chgData name="Nicholas Gibbins" userId="6a0e944c-4d97-467d-bb7a-7c3315791fe4" providerId="ADAL" clId="{99298781-0511-8D4F-99D5-1FBE570E0626}" dt="2021-02-15T14:40:38.090" v="297" actId="478"/>
          <ac:spMkLst>
            <pc:docMk/>
            <pc:sldMk cId="3410800915" sldId="596"/>
            <ac:spMk id="4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36.441" v="296" actId="478"/>
          <ac:spMkLst>
            <pc:docMk/>
            <pc:sldMk cId="3410800915" sldId="596"/>
            <ac:spMk id="4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36.441" v="296" actId="478"/>
          <ac:spMkLst>
            <pc:docMk/>
            <pc:sldMk cId="3410800915" sldId="596"/>
            <ac:spMk id="4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33.683" v="295" actId="478"/>
          <ac:spMkLst>
            <pc:docMk/>
            <pc:sldMk cId="3410800915" sldId="596"/>
            <ac:spMk id="4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40.851" v="299" actId="478"/>
          <ac:spMkLst>
            <pc:docMk/>
            <pc:sldMk cId="3410800915" sldId="596"/>
            <ac:spMk id="4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33.683" v="295" actId="478"/>
          <ac:spMkLst>
            <pc:docMk/>
            <pc:sldMk cId="3410800915" sldId="596"/>
            <ac:spMk id="5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33.683" v="295" actId="478"/>
          <ac:spMkLst>
            <pc:docMk/>
            <pc:sldMk cId="3410800915" sldId="596"/>
            <ac:spMk id="5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33.683" v="295" actId="478"/>
          <ac:spMkLst>
            <pc:docMk/>
            <pc:sldMk cId="3410800915" sldId="596"/>
            <ac:spMk id="5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33.683" v="295" actId="478"/>
          <ac:spMkLst>
            <pc:docMk/>
            <pc:sldMk cId="3410800915" sldId="596"/>
            <ac:spMk id="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0:43.929" v="300" actId="478"/>
          <ac:spMkLst>
            <pc:docMk/>
            <pc:sldMk cId="3410800915" sldId="596"/>
            <ac:spMk id="56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4:40:39.583" v="298" actId="478"/>
          <ac:cxnSpMkLst>
            <pc:docMk/>
            <pc:sldMk cId="3410800915" sldId="596"/>
            <ac:cxnSpMk id="57" creationId="{00000000-0000-0000-0000-000000000000}"/>
          </ac:cxnSpMkLst>
        </pc:cxnChg>
      </pc:sldChg>
      <pc:sldChg chg="modAnim">
        <pc:chgData name="Nicholas Gibbins" userId="6a0e944c-4d97-467d-bb7a-7c3315791fe4" providerId="ADAL" clId="{99298781-0511-8D4F-99D5-1FBE570E0626}" dt="2021-02-15T16:00:42.279" v="322"/>
        <pc:sldMkLst>
          <pc:docMk/>
          <pc:sldMk cId="1746192726" sldId="604"/>
        </pc:sldMkLst>
      </pc:sldChg>
      <pc:sldChg chg="delSp modSp mod delAnim modAnim">
        <pc:chgData name="Nicholas Gibbins" userId="6a0e944c-4d97-467d-bb7a-7c3315791fe4" providerId="ADAL" clId="{99298781-0511-8D4F-99D5-1FBE570E0626}" dt="2021-02-15T16:04:10.930" v="347" actId="478"/>
        <pc:sldMkLst>
          <pc:docMk/>
          <pc:sldMk cId="767103564" sldId="605"/>
        </pc:sldMkLst>
        <pc:spChg chg="del">
          <ac:chgData name="Nicholas Gibbins" userId="6a0e944c-4d97-467d-bb7a-7c3315791fe4" providerId="ADAL" clId="{99298781-0511-8D4F-99D5-1FBE570E0626}" dt="2021-02-15T16:01:12.882" v="324" actId="478"/>
          <ac:spMkLst>
            <pc:docMk/>
            <pc:sldMk cId="767103564" sldId="605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12.882" v="324" actId="478"/>
          <ac:spMkLst>
            <pc:docMk/>
            <pc:sldMk cId="767103564" sldId="605"/>
            <ac:spMk id="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12.882" v="324" actId="478"/>
          <ac:spMkLst>
            <pc:docMk/>
            <pc:sldMk cId="767103564" sldId="605"/>
            <ac:spMk id="7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12.882" v="324" actId="478"/>
          <ac:spMkLst>
            <pc:docMk/>
            <pc:sldMk cId="767103564" sldId="605"/>
            <ac:spMk id="7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12.882" v="324" actId="478"/>
          <ac:spMkLst>
            <pc:docMk/>
            <pc:sldMk cId="767103564" sldId="605"/>
            <ac:spMk id="7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12.882" v="324" actId="478"/>
          <ac:spMkLst>
            <pc:docMk/>
            <pc:sldMk cId="767103564" sldId="605"/>
            <ac:spMk id="8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12.882" v="324" actId="478"/>
          <ac:spMkLst>
            <pc:docMk/>
            <pc:sldMk cId="767103564" sldId="605"/>
            <ac:spMk id="8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10.930" v="347" actId="478"/>
          <ac:spMkLst>
            <pc:docMk/>
            <pc:sldMk cId="767103564" sldId="605"/>
            <ac:spMk id="8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23.933" v="328" actId="478"/>
          <ac:spMkLst>
            <pc:docMk/>
            <pc:sldMk cId="767103564" sldId="605"/>
            <ac:spMk id="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45.843" v="332" actId="478"/>
          <ac:spMkLst>
            <pc:docMk/>
            <pc:sldMk cId="767103564" sldId="605"/>
            <ac:spMk id="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43.663" v="331" actId="478"/>
          <ac:spMkLst>
            <pc:docMk/>
            <pc:sldMk cId="767103564" sldId="605"/>
            <ac:spMk id="8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1:20.437" v="327" actId="478"/>
          <ac:spMkLst>
            <pc:docMk/>
            <pc:sldMk cId="767103564" sldId="605"/>
            <ac:spMk id="86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1:16.092" v="326" actId="478"/>
          <ac:cxnSpMkLst>
            <pc:docMk/>
            <pc:sldMk cId="767103564" sldId="605"/>
            <ac:cxnSpMk id="87" creationId="{00000000-0000-0000-0000-000000000000}"/>
          </ac:cxnSpMkLst>
        </pc:cxnChg>
        <pc:cxnChg chg="del">
          <ac:chgData name="Nicholas Gibbins" userId="6a0e944c-4d97-467d-bb7a-7c3315791fe4" providerId="ADAL" clId="{99298781-0511-8D4F-99D5-1FBE570E0626}" dt="2021-02-15T16:01:12.882" v="324" actId="478"/>
          <ac:cxnSpMkLst>
            <pc:docMk/>
            <pc:sldMk cId="767103564" sldId="605"/>
            <ac:cxnSpMk id="90" creationId="{00000000-0000-0000-0000-000000000000}"/>
          </ac:cxnSpMkLst>
        </pc:cxnChg>
        <pc:cxnChg chg="del">
          <ac:chgData name="Nicholas Gibbins" userId="6a0e944c-4d97-467d-bb7a-7c3315791fe4" providerId="ADAL" clId="{99298781-0511-8D4F-99D5-1FBE570E0626}" dt="2021-02-15T16:01:12.882" v="324" actId="478"/>
          <ac:cxnSpMkLst>
            <pc:docMk/>
            <pc:sldMk cId="767103564" sldId="605"/>
            <ac:cxnSpMk id="91" creationId="{00000000-0000-0000-0000-000000000000}"/>
          </ac:cxnSpMkLst>
        </pc:cxnChg>
        <pc:cxnChg chg="del">
          <ac:chgData name="Nicholas Gibbins" userId="6a0e944c-4d97-467d-bb7a-7c3315791fe4" providerId="ADAL" clId="{99298781-0511-8D4F-99D5-1FBE570E0626}" dt="2021-02-15T16:01:50.299" v="333" actId="478"/>
          <ac:cxnSpMkLst>
            <pc:docMk/>
            <pc:sldMk cId="767103564" sldId="605"/>
            <ac:cxnSpMk id="94" creationId="{00000000-0000-0000-0000-000000000000}"/>
          </ac:cxnSpMkLst>
        </pc:cxnChg>
        <pc:cxnChg chg="del">
          <ac:chgData name="Nicholas Gibbins" userId="6a0e944c-4d97-467d-bb7a-7c3315791fe4" providerId="ADAL" clId="{99298781-0511-8D4F-99D5-1FBE570E0626}" dt="2021-02-15T16:01:52.394" v="334" actId="478"/>
          <ac:cxnSpMkLst>
            <pc:docMk/>
            <pc:sldMk cId="767103564" sldId="605"/>
            <ac:cxnSpMk id="9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1:14.617" v="325" actId="478"/>
          <ac:cxnSpMkLst>
            <pc:docMk/>
            <pc:sldMk cId="767103564" sldId="605"/>
            <ac:cxnSpMk id="9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1:31.696" v="329" actId="478"/>
          <ac:cxnSpMkLst>
            <pc:docMk/>
            <pc:sldMk cId="767103564" sldId="605"/>
            <ac:cxnSpMk id="101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1:33.342" v="330" actId="478"/>
          <ac:cxnSpMkLst>
            <pc:docMk/>
            <pc:sldMk cId="767103564" sldId="605"/>
            <ac:cxnSpMk id="104" creationId="{00000000-0000-0000-0000-000000000000}"/>
          </ac:cxnSpMkLst>
        </pc:cxnChg>
      </pc:sldChg>
      <pc:sldChg chg="addSp delSp modSp mod delAnim modAnim">
        <pc:chgData name="Nicholas Gibbins" userId="6a0e944c-4d97-467d-bb7a-7c3315791fe4" providerId="ADAL" clId="{99298781-0511-8D4F-99D5-1FBE570E0626}" dt="2021-02-15T16:05:06.816" v="362"/>
        <pc:sldMkLst>
          <pc:docMk/>
          <pc:sldMk cId="338017469" sldId="606"/>
        </pc:sldMkLst>
        <pc:spChg chg="add del">
          <ac:chgData name="Nicholas Gibbins" userId="6a0e944c-4d97-467d-bb7a-7c3315791fe4" providerId="ADAL" clId="{99298781-0511-8D4F-99D5-1FBE570E0626}" dt="2021-02-15T16:04:58.140" v="361" actId="478"/>
          <ac:spMkLst>
            <pc:docMk/>
            <pc:sldMk cId="338017469" sldId="606"/>
            <ac:spMk id="6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48.704" v="356" actId="478"/>
          <ac:spMkLst>
            <pc:docMk/>
            <pc:sldMk cId="338017469" sldId="606"/>
            <ac:spMk id="10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48.704" v="356" actId="478"/>
          <ac:spMkLst>
            <pc:docMk/>
            <pc:sldMk cId="338017469" sldId="606"/>
            <ac:spMk id="10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48.704" v="356" actId="478"/>
          <ac:spMkLst>
            <pc:docMk/>
            <pc:sldMk cId="338017469" sldId="606"/>
            <ac:spMk id="11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48.704" v="356" actId="478"/>
          <ac:spMkLst>
            <pc:docMk/>
            <pc:sldMk cId="338017469" sldId="606"/>
            <ac:spMk id="11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48.704" v="356" actId="478"/>
          <ac:spMkLst>
            <pc:docMk/>
            <pc:sldMk cId="338017469" sldId="606"/>
            <ac:spMk id="11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48.704" v="356" actId="478"/>
          <ac:spMkLst>
            <pc:docMk/>
            <pc:sldMk cId="338017469" sldId="606"/>
            <ac:spMk id="11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48.704" v="356" actId="478"/>
          <ac:spMkLst>
            <pc:docMk/>
            <pc:sldMk cId="338017469" sldId="606"/>
            <ac:spMk id="11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52.972" v="358" actId="478"/>
          <ac:spMkLst>
            <pc:docMk/>
            <pc:sldMk cId="338017469" sldId="606"/>
            <ac:spMk id="11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5.271" v="351" actId="478"/>
          <ac:spMkLst>
            <pc:docMk/>
            <pc:sldMk cId="338017469" sldId="606"/>
            <ac:spMk id="12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5.271" v="351" actId="478"/>
          <ac:spMkLst>
            <pc:docMk/>
            <pc:sldMk cId="338017469" sldId="606"/>
            <ac:spMk id="12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5.271" v="351" actId="478"/>
          <ac:spMkLst>
            <pc:docMk/>
            <pc:sldMk cId="338017469" sldId="606"/>
            <ac:spMk id="12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5.271" v="351" actId="478"/>
          <ac:spMkLst>
            <pc:docMk/>
            <pc:sldMk cId="338017469" sldId="606"/>
            <ac:spMk id="13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5.271" v="351" actId="478"/>
          <ac:spMkLst>
            <pc:docMk/>
            <pc:sldMk cId="338017469" sldId="606"/>
            <ac:spMk id="13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5.271" v="351" actId="478"/>
          <ac:spMkLst>
            <pc:docMk/>
            <pc:sldMk cId="338017469" sldId="606"/>
            <ac:spMk id="13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5.271" v="351" actId="478"/>
          <ac:spMkLst>
            <pc:docMk/>
            <pc:sldMk cId="338017469" sldId="606"/>
            <ac:spMk id="13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54.800" v="359" actId="478"/>
          <ac:spMkLst>
            <pc:docMk/>
            <pc:sldMk cId="338017469" sldId="606"/>
            <ac:spMk id="13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4:38.771" v="352" actId="478"/>
          <ac:spMkLst>
            <pc:docMk/>
            <pc:sldMk cId="338017469" sldId="606"/>
            <ac:spMk id="144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4:48.704" v="356" actId="478"/>
          <ac:cxnSpMkLst>
            <pc:docMk/>
            <pc:sldMk cId="338017469" sldId="606"/>
            <ac:cxnSpMk id="11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4:48.704" v="356" actId="478"/>
          <ac:cxnSpMkLst>
            <pc:docMk/>
            <pc:sldMk cId="338017469" sldId="606"/>
            <ac:cxnSpMk id="116" creationId="{00000000-0000-0000-0000-000000000000}"/>
          </ac:cxnSpMkLst>
        </pc:cxnChg>
        <pc:cxnChg chg="mod">
          <ac:chgData name="Nicholas Gibbins" userId="6a0e944c-4d97-467d-bb7a-7c3315791fe4" providerId="ADAL" clId="{99298781-0511-8D4F-99D5-1FBE570E0626}" dt="2021-02-15T16:04:48.704" v="356" actId="478"/>
          <ac:cxnSpMkLst>
            <pc:docMk/>
            <pc:sldMk cId="338017469" sldId="606"/>
            <ac:cxnSpMk id="11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4:50.896" v="357" actId="478"/>
          <ac:cxnSpMkLst>
            <pc:docMk/>
            <pc:sldMk cId="338017469" sldId="606"/>
            <ac:cxnSpMk id="12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4:42.865" v="355" actId="478"/>
          <ac:cxnSpMkLst>
            <pc:docMk/>
            <pc:sldMk cId="338017469" sldId="606"/>
            <ac:cxnSpMk id="13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4:41.289" v="354" actId="478"/>
          <ac:cxnSpMkLst>
            <pc:docMk/>
            <pc:sldMk cId="338017469" sldId="606"/>
            <ac:cxnSpMk id="1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4:40.853" v="353" actId="478"/>
          <ac:cxnSpMkLst>
            <pc:docMk/>
            <pc:sldMk cId="338017469" sldId="606"/>
            <ac:cxnSpMk id="141" creationId="{00000000-0000-0000-0000-000000000000}"/>
          </ac:cxnSpMkLst>
        </pc:cxnChg>
      </pc:sldChg>
      <pc:sldChg chg="delSp modSp mod delAnim modAnim">
        <pc:chgData name="Nicholas Gibbins" userId="6a0e944c-4d97-467d-bb7a-7c3315791fe4" providerId="ADAL" clId="{99298781-0511-8D4F-99D5-1FBE570E0626}" dt="2021-02-15T16:07:50.567" v="391"/>
        <pc:sldMkLst>
          <pc:docMk/>
          <pc:sldMk cId="3753264925" sldId="607"/>
        </pc:sldMkLst>
        <pc:spChg chg="del">
          <ac:chgData name="Nicholas Gibbins" userId="6a0e944c-4d97-467d-bb7a-7c3315791fe4" providerId="ADAL" clId="{99298781-0511-8D4F-99D5-1FBE570E0626}" dt="2021-02-15T16:07:23.801" v="381" actId="478"/>
          <ac:spMkLst>
            <pc:docMk/>
            <pc:sldMk cId="3753264925" sldId="607"/>
            <ac:spMk id="12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3.801" v="381" actId="478"/>
          <ac:spMkLst>
            <pc:docMk/>
            <pc:sldMk cId="3753264925" sldId="607"/>
            <ac:spMk id="12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3.801" v="381" actId="478"/>
          <ac:spMkLst>
            <pc:docMk/>
            <pc:sldMk cId="3753264925" sldId="607"/>
            <ac:spMk id="12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3.801" v="381" actId="478"/>
          <ac:spMkLst>
            <pc:docMk/>
            <pc:sldMk cId="3753264925" sldId="607"/>
            <ac:spMk id="12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3.801" v="381" actId="478"/>
          <ac:spMkLst>
            <pc:docMk/>
            <pc:sldMk cId="3753264925" sldId="607"/>
            <ac:spMk id="12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3.801" v="381" actId="478"/>
          <ac:spMkLst>
            <pc:docMk/>
            <pc:sldMk cId="3753264925" sldId="607"/>
            <ac:spMk id="12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3.801" v="381" actId="478"/>
          <ac:spMkLst>
            <pc:docMk/>
            <pc:sldMk cId="3753264925" sldId="607"/>
            <ac:spMk id="13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9.198" v="389" actId="478"/>
          <ac:spMkLst>
            <pc:docMk/>
            <pc:sldMk cId="3753264925" sldId="607"/>
            <ac:spMk id="13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9.009" v="383" actId="478"/>
          <ac:spMkLst>
            <pc:docMk/>
            <pc:sldMk cId="3753264925" sldId="607"/>
            <ac:spMk id="14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9.009" v="383" actId="478"/>
          <ac:spMkLst>
            <pc:docMk/>
            <pc:sldMk cId="3753264925" sldId="607"/>
            <ac:spMk id="14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9.009" v="383" actId="478"/>
          <ac:spMkLst>
            <pc:docMk/>
            <pc:sldMk cId="3753264925" sldId="607"/>
            <ac:spMk id="14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9.009" v="383" actId="478"/>
          <ac:spMkLst>
            <pc:docMk/>
            <pc:sldMk cId="3753264925" sldId="607"/>
            <ac:spMk id="14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9.009" v="383" actId="478"/>
          <ac:spMkLst>
            <pc:docMk/>
            <pc:sldMk cId="3753264925" sldId="607"/>
            <ac:spMk id="14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9.009" v="383" actId="478"/>
          <ac:spMkLst>
            <pc:docMk/>
            <pc:sldMk cId="3753264925" sldId="607"/>
            <ac:spMk id="14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29.009" v="383" actId="478"/>
          <ac:spMkLst>
            <pc:docMk/>
            <pc:sldMk cId="3753264925" sldId="607"/>
            <ac:spMk id="14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2.123" v="384" actId="478"/>
          <ac:spMkLst>
            <pc:docMk/>
            <pc:sldMk cId="3753264925" sldId="607"/>
            <ac:spMk id="14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2.123" v="384" actId="478"/>
          <ac:spMkLst>
            <pc:docMk/>
            <pc:sldMk cId="3753264925" sldId="607"/>
            <ac:spMk id="14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2.123" v="384" actId="478"/>
          <ac:spMkLst>
            <pc:docMk/>
            <pc:sldMk cId="3753264925" sldId="607"/>
            <ac:spMk id="14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2.123" v="384" actId="478"/>
          <ac:spMkLst>
            <pc:docMk/>
            <pc:sldMk cId="3753264925" sldId="607"/>
            <ac:spMk id="15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2.123" v="384" actId="478"/>
          <ac:spMkLst>
            <pc:docMk/>
            <pc:sldMk cId="3753264925" sldId="607"/>
            <ac:spMk id="15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2.123" v="384" actId="478"/>
          <ac:spMkLst>
            <pc:docMk/>
            <pc:sldMk cId="3753264925" sldId="607"/>
            <ac:spMk id="15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32.123" v="384" actId="478"/>
          <ac:spMkLst>
            <pc:docMk/>
            <pc:sldMk cId="3753264925" sldId="607"/>
            <ac:spMk id="15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7:45.722" v="390" actId="478"/>
          <ac:spMkLst>
            <pc:docMk/>
            <pc:sldMk cId="3753264925" sldId="607"/>
            <ac:spMk id="161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7:23.801" v="381" actId="478"/>
          <ac:cxnSpMkLst>
            <pc:docMk/>
            <pc:sldMk cId="3753264925" sldId="607"/>
            <ac:cxnSpMk id="132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7:23.801" v="381" actId="478"/>
          <ac:cxnSpMkLst>
            <pc:docMk/>
            <pc:sldMk cId="3753264925" sldId="607"/>
            <ac:cxnSpMk id="13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7:25.795" v="382" actId="478"/>
          <ac:cxnSpMkLst>
            <pc:docMk/>
            <pc:sldMk cId="3753264925" sldId="607"/>
            <ac:cxnSpMk id="13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7:37.768" v="388" actId="478"/>
          <ac:cxnSpMkLst>
            <pc:docMk/>
            <pc:sldMk cId="3753264925" sldId="607"/>
            <ac:cxnSpMk id="162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7:36.311" v="387" actId="478"/>
          <ac:cxnSpMkLst>
            <pc:docMk/>
            <pc:sldMk cId="3753264925" sldId="607"/>
            <ac:cxnSpMk id="16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7:33.630" v="385" actId="478"/>
          <ac:cxnSpMkLst>
            <pc:docMk/>
            <pc:sldMk cId="3753264925" sldId="607"/>
            <ac:cxnSpMk id="16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7:34.856" v="386" actId="478"/>
          <ac:cxnSpMkLst>
            <pc:docMk/>
            <pc:sldMk cId="3753264925" sldId="607"/>
            <ac:cxnSpMk id="171" creationId="{00000000-0000-0000-0000-000000000000}"/>
          </ac:cxnSpMkLst>
        </pc:cxnChg>
      </pc:sldChg>
      <pc:sldChg chg="delSp modSp mod delAnim modAnim">
        <pc:chgData name="Nicholas Gibbins" userId="6a0e944c-4d97-467d-bb7a-7c3315791fe4" providerId="ADAL" clId="{99298781-0511-8D4F-99D5-1FBE570E0626}" dt="2021-02-15T16:13:46.912" v="443" actId="20577"/>
        <pc:sldMkLst>
          <pc:docMk/>
          <pc:sldMk cId="350979332" sldId="608"/>
        </pc:sldMkLst>
        <pc:spChg chg="del">
          <ac:chgData name="Nicholas Gibbins" userId="6a0e944c-4d97-467d-bb7a-7c3315791fe4" providerId="ADAL" clId="{99298781-0511-8D4F-99D5-1FBE570E0626}" dt="2021-02-15T16:11:21.847" v="425" actId="478"/>
          <ac:spMkLst>
            <pc:docMk/>
            <pc:sldMk cId="350979332" sldId="608"/>
            <ac:spMk id="14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15.670" v="424" actId="478"/>
          <ac:spMkLst>
            <pc:docMk/>
            <pc:sldMk cId="350979332" sldId="608"/>
            <ac:spMk id="162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5T16:13:46.912" v="443" actId="20577"/>
          <ac:spMkLst>
            <pc:docMk/>
            <pc:sldMk cId="350979332" sldId="608"/>
            <ac:spMk id="16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0:59.390" v="422" actId="478"/>
          <ac:spMkLst>
            <pc:docMk/>
            <pc:sldMk cId="350979332" sldId="608"/>
            <ac:spMk id="168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10:48.193" v="420" actId="478"/>
          <ac:cxnSpMkLst>
            <pc:docMk/>
            <pc:sldMk cId="350979332" sldId="608"/>
            <ac:cxnSpMk id="14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1:23.332" v="426" actId="478"/>
          <ac:cxnSpMkLst>
            <pc:docMk/>
            <pc:sldMk cId="350979332" sldId="608"/>
            <ac:cxnSpMk id="16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0:50.186" v="421" actId="478"/>
          <ac:cxnSpMkLst>
            <pc:docMk/>
            <pc:sldMk cId="350979332" sldId="608"/>
            <ac:cxnSpMk id="167" creationId="{00000000-0000-0000-0000-000000000000}"/>
          </ac:cxnSpMkLst>
        </pc:cxnChg>
      </pc:sldChg>
      <pc:sldChg chg="del">
        <pc:chgData name="Nicholas Gibbins" userId="6a0e944c-4d97-467d-bb7a-7c3315791fe4" providerId="ADAL" clId="{99298781-0511-8D4F-99D5-1FBE570E0626}" dt="2021-02-15T16:14:08.240" v="447" actId="2696"/>
        <pc:sldMkLst>
          <pc:docMk/>
          <pc:sldMk cId="2834901284" sldId="609"/>
        </pc:sldMkLst>
      </pc:sldChg>
      <pc:sldChg chg="addSp delSp modSp mod delAnim modAnim">
        <pc:chgData name="Nicholas Gibbins" userId="6a0e944c-4d97-467d-bb7a-7c3315791fe4" providerId="ADAL" clId="{99298781-0511-8D4F-99D5-1FBE570E0626}" dt="2021-02-16T15:52:48.619" v="696" actId="478"/>
        <pc:sldMkLst>
          <pc:docMk/>
          <pc:sldMk cId="1328653027" sldId="610"/>
        </pc:sldMkLst>
        <pc:spChg chg="add del">
          <ac:chgData name="Nicholas Gibbins" userId="6a0e944c-4d97-467d-bb7a-7c3315791fe4" providerId="ADAL" clId="{99298781-0511-8D4F-99D5-1FBE570E0626}" dt="2021-02-15T16:15:27.467" v="460" actId="478"/>
          <ac:spMkLst>
            <pc:docMk/>
            <pc:sldMk cId="1328653027" sldId="610"/>
            <ac:spMk id="4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5:32.674" v="462" actId="478"/>
          <ac:spMkLst>
            <pc:docMk/>
            <pc:sldMk cId="1328653027" sldId="610"/>
            <ac:spMk id="1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5:09.394" v="454" actId="478"/>
          <ac:spMkLst>
            <pc:docMk/>
            <pc:sldMk cId="1328653027" sldId="610"/>
            <ac:spMk id="17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6T15:52:48.619" v="696" actId="478"/>
          <ac:spMkLst>
            <pc:docMk/>
            <pc:sldMk cId="1328653027" sldId="610"/>
            <ac:spMk id="1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5:05.333" v="453" actId="478"/>
          <ac:spMkLst>
            <pc:docMk/>
            <pc:sldMk cId="1328653027" sldId="610"/>
            <ac:spMk id="1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5:02.244" v="452" actId="478"/>
          <ac:spMkLst>
            <pc:docMk/>
            <pc:sldMk cId="1328653027" sldId="610"/>
            <ac:spMk id="18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4:57.918" v="451" actId="478"/>
          <ac:spMkLst>
            <pc:docMk/>
            <pc:sldMk cId="1328653027" sldId="610"/>
            <ac:spMk id="18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4:54.940" v="450" actId="478"/>
          <ac:spMkLst>
            <pc:docMk/>
            <pc:sldMk cId="1328653027" sldId="610"/>
            <ac:spMk id="197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15:30.415" v="461" actId="478"/>
          <ac:cxnSpMkLst>
            <pc:docMk/>
            <pc:sldMk cId="1328653027" sldId="610"/>
            <ac:cxnSpMk id="17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5:21.824" v="458" actId="478"/>
          <ac:cxnSpMkLst>
            <pc:docMk/>
            <pc:sldMk cId="1328653027" sldId="610"/>
            <ac:cxnSpMk id="18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5:19.917" v="457" actId="478"/>
          <ac:cxnSpMkLst>
            <pc:docMk/>
            <pc:sldMk cId="1328653027" sldId="610"/>
            <ac:cxnSpMk id="18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5:18.134" v="456" actId="478"/>
          <ac:cxnSpMkLst>
            <pc:docMk/>
            <pc:sldMk cId="1328653027" sldId="610"/>
            <ac:cxnSpMk id="19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5:16.932" v="455" actId="478"/>
          <ac:cxnSpMkLst>
            <pc:docMk/>
            <pc:sldMk cId="1328653027" sldId="610"/>
            <ac:cxnSpMk id="193" creationId="{00000000-0000-0000-0000-000000000000}"/>
          </ac:cxnSpMkLst>
        </pc:cxnChg>
      </pc:sldChg>
      <pc:sldChg chg="modSp mod">
        <pc:chgData name="Nicholas Gibbins" userId="6a0e944c-4d97-467d-bb7a-7c3315791fe4" providerId="ADAL" clId="{99298781-0511-8D4F-99D5-1FBE570E0626}" dt="2021-02-16T14:15:23.313" v="614" actId="20577"/>
        <pc:sldMkLst>
          <pc:docMk/>
          <pc:sldMk cId="4020822651" sldId="613"/>
        </pc:sldMkLst>
        <pc:spChg chg="mod">
          <ac:chgData name="Nicholas Gibbins" userId="6a0e944c-4d97-467d-bb7a-7c3315791fe4" providerId="ADAL" clId="{99298781-0511-8D4F-99D5-1FBE570E0626}" dt="2021-02-16T14:15:23.313" v="614" actId="20577"/>
          <ac:spMkLst>
            <pc:docMk/>
            <pc:sldMk cId="4020822651" sldId="613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99298781-0511-8D4F-99D5-1FBE570E0626}" dt="2021-02-15T09:08:32.873" v="131" actId="20577"/>
        <pc:sldMkLst>
          <pc:docMk/>
          <pc:sldMk cId="2401350418" sldId="615"/>
        </pc:sldMkLst>
        <pc:spChg chg="mod">
          <ac:chgData name="Nicholas Gibbins" userId="6a0e944c-4d97-467d-bb7a-7c3315791fe4" providerId="ADAL" clId="{99298781-0511-8D4F-99D5-1FBE570E0626}" dt="2021-02-15T09:08:32.873" v="131" actId="20577"/>
          <ac:spMkLst>
            <pc:docMk/>
            <pc:sldMk cId="2401350418" sldId="615"/>
            <ac:spMk id="3" creationId="{00000000-0000-0000-0000-000000000000}"/>
          </ac:spMkLst>
        </pc:spChg>
      </pc:sldChg>
      <pc:sldChg chg="modAnim">
        <pc:chgData name="Nicholas Gibbins" userId="6a0e944c-4d97-467d-bb7a-7c3315791fe4" providerId="ADAL" clId="{99298781-0511-8D4F-99D5-1FBE570E0626}" dt="2021-02-15T16:20:58.569" v="516"/>
        <pc:sldMkLst>
          <pc:docMk/>
          <pc:sldMk cId="1690548646" sldId="621"/>
        </pc:sldMkLst>
      </pc:sldChg>
      <pc:sldChg chg="delSp mod delAnim">
        <pc:chgData name="Nicholas Gibbins" userId="6a0e944c-4d97-467d-bb7a-7c3315791fe4" providerId="ADAL" clId="{99298781-0511-8D4F-99D5-1FBE570E0626}" dt="2021-02-15T16:21:17.821" v="519" actId="478"/>
        <pc:sldMkLst>
          <pc:docMk/>
          <pc:sldMk cId="3433892408" sldId="622"/>
        </pc:sldMkLst>
        <pc:spChg chg="del">
          <ac:chgData name="Nicholas Gibbins" userId="6a0e944c-4d97-467d-bb7a-7c3315791fe4" providerId="ADAL" clId="{99298781-0511-8D4F-99D5-1FBE570E0626}" dt="2021-02-15T16:21:15.351" v="518" actId="478"/>
          <ac:spMkLst>
            <pc:docMk/>
            <pc:sldMk cId="3433892408" sldId="622"/>
            <ac:spMk id="4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1:17.821" v="519" actId="478"/>
          <ac:spMkLst>
            <pc:docMk/>
            <pc:sldMk cId="3433892408" sldId="622"/>
            <ac:spMk id="45" creationId="{00000000-0000-0000-0000-000000000000}"/>
          </ac:spMkLst>
        </pc:spChg>
      </pc:sldChg>
      <pc:sldChg chg="addSp delSp modSp mod delAnim">
        <pc:chgData name="Nicholas Gibbins" userId="6a0e944c-4d97-467d-bb7a-7c3315791fe4" providerId="ADAL" clId="{99298781-0511-8D4F-99D5-1FBE570E0626}" dt="2021-02-15T16:21:57.121" v="524" actId="478"/>
        <pc:sldMkLst>
          <pc:docMk/>
          <pc:sldMk cId="1955757954" sldId="623"/>
        </pc:sldMkLst>
        <pc:spChg chg="add mod">
          <ac:chgData name="Nicholas Gibbins" userId="6a0e944c-4d97-467d-bb7a-7c3315791fe4" providerId="ADAL" clId="{99298781-0511-8D4F-99D5-1FBE570E0626}" dt="2021-02-15T16:21:52.912" v="523"/>
          <ac:spMkLst>
            <pc:docMk/>
            <pc:sldMk cId="1955757954" sldId="623"/>
            <ac:spMk id="40" creationId="{3370FDC8-8FD1-0943-8ED3-765AA51EC33F}"/>
          </ac:spMkLst>
        </pc:spChg>
        <pc:spChg chg="add mod">
          <ac:chgData name="Nicholas Gibbins" userId="6a0e944c-4d97-467d-bb7a-7c3315791fe4" providerId="ADAL" clId="{99298781-0511-8D4F-99D5-1FBE570E0626}" dt="2021-02-15T16:21:52.912" v="523"/>
          <ac:spMkLst>
            <pc:docMk/>
            <pc:sldMk cId="1955757954" sldId="623"/>
            <ac:spMk id="41" creationId="{877C5E7E-8847-E54C-9EB2-2739CA2A59B9}"/>
          </ac:spMkLst>
        </pc:spChg>
        <pc:spChg chg="add mod">
          <ac:chgData name="Nicholas Gibbins" userId="6a0e944c-4d97-467d-bb7a-7c3315791fe4" providerId="ADAL" clId="{99298781-0511-8D4F-99D5-1FBE570E0626}" dt="2021-02-15T16:21:52.912" v="523"/>
          <ac:spMkLst>
            <pc:docMk/>
            <pc:sldMk cId="1955757954" sldId="623"/>
            <ac:spMk id="42" creationId="{6EF92562-48CB-9E44-8C26-6B74766DCEE3}"/>
          </ac:spMkLst>
        </pc:spChg>
        <pc:spChg chg="add mod">
          <ac:chgData name="Nicholas Gibbins" userId="6a0e944c-4d97-467d-bb7a-7c3315791fe4" providerId="ADAL" clId="{99298781-0511-8D4F-99D5-1FBE570E0626}" dt="2021-02-15T16:21:52.912" v="523"/>
          <ac:spMkLst>
            <pc:docMk/>
            <pc:sldMk cId="1955757954" sldId="623"/>
            <ac:spMk id="43" creationId="{E32BC445-3D9A-144C-9AC8-0939DE4B0805}"/>
          </ac:spMkLst>
        </pc:spChg>
        <pc:spChg chg="del">
          <ac:chgData name="Nicholas Gibbins" userId="6a0e944c-4d97-467d-bb7a-7c3315791fe4" providerId="ADAL" clId="{99298781-0511-8D4F-99D5-1FBE570E0626}" dt="2021-02-15T16:21:57.121" v="524" actId="478"/>
          <ac:spMkLst>
            <pc:docMk/>
            <pc:sldMk cId="1955757954" sldId="623"/>
            <ac:spMk id="45" creationId="{00000000-0000-0000-0000-000000000000}"/>
          </ac:spMkLst>
        </pc:spChg>
        <pc:cxnChg chg="add mod">
          <ac:chgData name="Nicholas Gibbins" userId="6a0e944c-4d97-467d-bb7a-7c3315791fe4" providerId="ADAL" clId="{99298781-0511-8D4F-99D5-1FBE570E0626}" dt="2021-02-15T16:21:52.912" v="523"/>
          <ac:cxnSpMkLst>
            <pc:docMk/>
            <pc:sldMk cId="1955757954" sldId="623"/>
            <ac:cxnSpMk id="44" creationId="{72890DEE-08E5-064D-980D-5D4B8C657081}"/>
          </ac:cxnSpMkLst>
        </pc:cxnChg>
      </pc:sldChg>
      <pc:sldChg chg="addSp delSp modSp mod addAnim delAnim modAnim">
        <pc:chgData name="Nicholas Gibbins" userId="6a0e944c-4d97-467d-bb7a-7c3315791fe4" providerId="ADAL" clId="{99298781-0511-8D4F-99D5-1FBE570E0626}" dt="2021-02-15T16:23:33.300" v="541" actId="20577"/>
        <pc:sldMkLst>
          <pc:docMk/>
          <pc:sldMk cId="2472405703" sldId="626"/>
        </pc:sldMkLst>
        <pc:spChg chg="add del">
          <ac:chgData name="Nicholas Gibbins" userId="6a0e944c-4d97-467d-bb7a-7c3315791fe4" providerId="ADAL" clId="{99298781-0511-8D4F-99D5-1FBE570E0626}" dt="2021-02-15T16:22:36.670" v="531" actId="478"/>
          <ac:spMkLst>
            <pc:docMk/>
            <pc:sldMk cId="2472405703" sldId="626"/>
            <ac:spMk id="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3:18.257" v="538" actId="478"/>
          <ac:spMkLst>
            <pc:docMk/>
            <pc:sldMk cId="2472405703" sldId="626"/>
            <ac:spMk id="1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3:14.775" v="537" actId="478"/>
          <ac:spMkLst>
            <pc:docMk/>
            <pc:sldMk cId="2472405703" sldId="626"/>
            <ac:spMk id="1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3:14.775" v="537" actId="478"/>
          <ac:spMkLst>
            <pc:docMk/>
            <pc:sldMk cId="2472405703" sldId="626"/>
            <ac:spMk id="2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3:14.775" v="537" actId="478"/>
          <ac:spMkLst>
            <pc:docMk/>
            <pc:sldMk cId="2472405703" sldId="626"/>
            <ac:spMk id="2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3:14.775" v="537" actId="478"/>
          <ac:spMkLst>
            <pc:docMk/>
            <pc:sldMk cId="2472405703" sldId="626"/>
            <ac:spMk id="27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5T16:23:33.300" v="541" actId="20577"/>
          <ac:spMkLst>
            <pc:docMk/>
            <pc:sldMk cId="2472405703" sldId="626"/>
            <ac:spMk id="2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2:31.952" v="528" actId="478"/>
          <ac:spMkLst>
            <pc:docMk/>
            <pc:sldMk cId="2472405703" sldId="626"/>
            <ac:spMk id="3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2:32.973" v="529" actId="478"/>
          <ac:spMkLst>
            <pc:docMk/>
            <pc:sldMk cId="2472405703" sldId="626"/>
            <ac:spMk id="3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2:30.562" v="527" actId="478"/>
          <ac:spMkLst>
            <pc:docMk/>
            <pc:sldMk cId="2472405703" sldId="626"/>
            <ac:spMk id="3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2:39.937" v="532" actId="478"/>
          <ac:spMkLst>
            <pc:docMk/>
            <pc:sldMk cId="2472405703" sldId="626"/>
            <ac:spMk id="3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2:44.700" v="534" actId="478"/>
          <ac:spMkLst>
            <pc:docMk/>
            <pc:sldMk cId="2472405703" sldId="626"/>
            <ac:spMk id="3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2:43.242" v="533" actId="478"/>
          <ac:spMkLst>
            <pc:docMk/>
            <pc:sldMk cId="2472405703" sldId="626"/>
            <ac:spMk id="36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23:05.725" v="535" actId="478"/>
          <ac:cxnSpMkLst>
            <pc:docMk/>
            <pc:sldMk cId="2472405703" sldId="626"/>
            <ac:cxnSpMk id="3" creationId="{00000000-0000-0000-0000-000000000000}"/>
          </ac:cxnSpMkLst>
        </pc:cxnChg>
        <pc:cxnChg chg="mod">
          <ac:chgData name="Nicholas Gibbins" userId="6a0e944c-4d97-467d-bb7a-7c3315791fe4" providerId="ADAL" clId="{99298781-0511-8D4F-99D5-1FBE570E0626}" dt="2021-02-15T16:22:36.670" v="531" actId="478"/>
          <ac:cxnSpMkLst>
            <pc:docMk/>
            <pc:sldMk cId="2472405703" sldId="626"/>
            <ac:cxnSpMk id="2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3:22.068" v="540" actId="478"/>
          <ac:cxnSpMkLst>
            <pc:docMk/>
            <pc:sldMk cId="2472405703" sldId="626"/>
            <ac:cxnSpMk id="37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3:21.126" v="539" actId="478"/>
          <ac:cxnSpMkLst>
            <pc:docMk/>
            <pc:sldMk cId="2472405703" sldId="626"/>
            <ac:cxnSpMk id="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3:14.775" v="537" actId="478"/>
          <ac:cxnSpMkLst>
            <pc:docMk/>
            <pc:sldMk cId="2472405703" sldId="626"/>
            <ac:cxnSpMk id="39" creationId="{00000000-0000-0000-0000-000000000000}"/>
          </ac:cxnSpMkLst>
        </pc:cxnChg>
      </pc:sldChg>
      <pc:sldChg chg="addSp modSp mod">
        <pc:chgData name="Nicholas Gibbins" userId="6a0e944c-4d97-467d-bb7a-7c3315791fe4" providerId="ADAL" clId="{99298781-0511-8D4F-99D5-1FBE570E0626}" dt="2021-02-16T14:23:30.155" v="670" actId="27636"/>
        <pc:sldMkLst>
          <pc:docMk/>
          <pc:sldMk cId="3928735335" sldId="629"/>
        </pc:sldMkLst>
        <pc:spChg chg="add mod">
          <ac:chgData name="Nicholas Gibbins" userId="6a0e944c-4d97-467d-bb7a-7c3315791fe4" providerId="ADAL" clId="{99298781-0511-8D4F-99D5-1FBE570E0626}" dt="2021-02-11T15:35:17.159" v="28" actId="21"/>
          <ac:spMkLst>
            <pc:docMk/>
            <pc:sldMk cId="3928735335" sldId="629"/>
            <ac:spMk id="33" creationId="{F51850E7-2E91-3442-B057-494517A6B87C}"/>
          </ac:spMkLst>
        </pc:spChg>
        <pc:spChg chg="mod">
          <ac:chgData name="Nicholas Gibbins" userId="6a0e944c-4d97-467d-bb7a-7c3315791fe4" providerId="ADAL" clId="{99298781-0511-8D4F-99D5-1FBE570E0626}" dt="2021-02-16T14:23:30.155" v="670" actId="27636"/>
          <ac:spMkLst>
            <pc:docMk/>
            <pc:sldMk cId="3928735335" sldId="629"/>
            <ac:spMk id="41990" creationId="{00000000-0000-0000-0000-000000000000}"/>
          </ac:spMkLst>
        </pc:spChg>
      </pc:sldChg>
      <pc:sldChg chg="delSp del mod">
        <pc:chgData name="Nicholas Gibbins" userId="6a0e944c-4d97-467d-bb7a-7c3315791fe4" providerId="ADAL" clId="{99298781-0511-8D4F-99D5-1FBE570E0626}" dt="2021-02-11T15:36:58.069" v="76" actId="2696"/>
        <pc:sldMkLst>
          <pc:docMk/>
          <pc:sldMk cId="3839419964" sldId="631"/>
        </pc:sldMkLst>
        <pc:spChg chg="del topLvl">
          <ac:chgData name="Nicholas Gibbins" userId="6a0e944c-4d97-467d-bb7a-7c3315791fe4" providerId="ADAL" clId="{99298781-0511-8D4F-99D5-1FBE570E0626}" dt="2021-02-11T15:34:48.135" v="11" actId="21"/>
          <ac:spMkLst>
            <pc:docMk/>
            <pc:sldMk cId="3839419964" sldId="631"/>
            <ac:spMk id="33" creationId="{00000000-0000-0000-0000-000000000000}"/>
          </ac:spMkLst>
        </pc:spChg>
        <pc:spChg chg="del topLvl">
          <ac:chgData name="Nicholas Gibbins" userId="6a0e944c-4d97-467d-bb7a-7c3315791fe4" providerId="ADAL" clId="{99298781-0511-8D4F-99D5-1FBE570E0626}" dt="2021-02-11T15:34:55.427" v="13" actId="478"/>
          <ac:spMkLst>
            <pc:docMk/>
            <pc:sldMk cId="3839419964" sldId="631"/>
            <ac:spMk id="34" creationId="{00000000-0000-0000-0000-000000000000}"/>
          </ac:spMkLst>
        </pc:spChg>
        <pc:grpChg chg="del">
          <ac:chgData name="Nicholas Gibbins" userId="6a0e944c-4d97-467d-bb7a-7c3315791fe4" providerId="ADAL" clId="{99298781-0511-8D4F-99D5-1FBE570E0626}" dt="2021-02-11T15:34:48.135" v="11" actId="21"/>
          <ac:grpSpMkLst>
            <pc:docMk/>
            <pc:sldMk cId="3839419964" sldId="631"/>
            <ac:grpSpMk id="32" creationId="{00000000-0000-0000-0000-000000000000}"/>
          </ac:grpSpMkLst>
        </pc:grpChg>
      </pc:sldChg>
      <pc:sldChg chg="modSp mod">
        <pc:chgData name="Nicholas Gibbins" userId="6a0e944c-4d97-467d-bb7a-7c3315791fe4" providerId="ADAL" clId="{99298781-0511-8D4F-99D5-1FBE570E0626}" dt="2021-02-16T14:17:01.885" v="638" actId="20577"/>
        <pc:sldMkLst>
          <pc:docMk/>
          <pc:sldMk cId="1146881939" sldId="632"/>
        </pc:sldMkLst>
        <pc:spChg chg="mod">
          <ac:chgData name="Nicholas Gibbins" userId="6a0e944c-4d97-467d-bb7a-7c3315791fe4" providerId="ADAL" clId="{99298781-0511-8D4F-99D5-1FBE570E0626}" dt="2021-02-16T14:17:01.885" v="638" actId="20577"/>
          <ac:spMkLst>
            <pc:docMk/>
            <pc:sldMk cId="1146881939" sldId="632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99298781-0511-8D4F-99D5-1FBE570E0626}" dt="2021-02-08T21:36:31.895" v="6" actId="20577"/>
        <pc:sldMkLst>
          <pc:docMk/>
          <pc:sldMk cId="3115895782" sldId="633"/>
        </pc:sldMkLst>
        <pc:spChg chg="mod">
          <ac:chgData name="Nicholas Gibbins" userId="6a0e944c-4d97-467d-bb7a-7c3315791fe4" providerId="ADAL" clId="{99298781-0511-8D4F-99D5-1FBE570E0626}" dt="2021-02-08T21:36:31.895" v="6" actId="20577"/>
          <ac:spMkLst>
            <pc:docMk/>
            <pc:sldMk cId="3115895782" sldId="633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99298781-0511-8D4F-99D5-1FBE570E0626}" dt="2021-02-16T14:17:49.419" v="659" actId="20577"/>
        <pc:sldMkLst>
          <pc:docMk/>
          <pc:sldMk cId="2454248780" sldId="634"/>
        </pc:sldMkLst>
        <pc:spChg chg="mod">
          <ac:chgData name="Nicholas Gibbins" userId="6a0e944c-4d97-467d-bb7a-7c3315791fe4" providerId="ADAL" clId="{99298781-0511-8D4F-99D5-1FBE570E0626}" dt="2021-02-16T14:17:49.419" v="659" actId="20577"/>
          <ac:spMkLst>
            <pc:docMk/>
            <pc:sldMk cId="2454248780" sldId="634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99298781-0511-8D4F-99D5-1FBE570E0626}" dt="2021-02-11T15:36:59.356" v="77" actId="2696"/>
        <pc:sldMkLst>
          <pc:docMk/>
          <pc:sldMk cId="634784383" sldId="637"/>
        </pc:sldMkLst>
      </pc:sldChg>
      <pc:sldChg chg="delSp mod delAnim">
        <pc:chgData name="Nicholas Gibbins" userId="6a0e944c-4d97-467d-bb7a-7c3315791fe4" providerId="ADAL" clId="{99298781-0511-8D4F-99D5-1FBE570E0626}" dt="2021-02-15T16:24:20.501" v="545" actId="478"/>
        <pc:sldMkLst>
          <pc:docMk/>
          <pc:sldMk cId="2631733564" sldId="648"/>
        </pc:sldMkLst>
        <pc:spChg chg="del">
          <ac:chgData name="Nicholas Gibbins" userId="6a0e944c-4d97-467d-bb7a-7c3315791fe4" providerId="ADAL" clId="{99298781-0511-8D4F-99D5-1FBE570E0626}" dt="2021-02-15T16:24:20.501" v="545" actId="478"/>
          <ac:spMkLst>
            <pc:docMk/>
            <pc:sldMk cId="2631733564" sldId="648"/>
            <ac:spMk id="28" creationId="{00000000-0000-0000-0000-000000000000}"/>
          </ac:spMkLst>
        </pc:spChg>
      </pc:sldChg>
      <pc:sldChg chg="delSp modSp mod delAnim modAnim">
        <pc:chgData name="Nicholas Gibbins" userId="6a0e944c-4d97-467d-bb7a-7c3315791fe4" providerId="ADAL" clId="{99298781-0511-8D4F-99D5-1FBE570E0626}" dt="2021-02-15T16:25:04.802" v="555"/>
        <pc:sldMkLst>
          <pc:docMk/>
          <pc:sldMk cId="1684985857" sldId="649"/>
        </pc:sldMkLst>
        <pc:spChg chg="del">
          <ac:chgData name="Nicholas Gibbins" userId="6a0e944c-4d97-467d-bb7a-7c3315791fe4" providerId="ADAL" clId="{99298781-0511-8D4F-99D5-1FBE570E0626}" dt="2021-02-15T16:24:34.764" v="548" actId="478"/>
          <ac:spMkLst>
            <pc:docMk/>
            <pc:sldMk cId="1684985857" sldId="649"/>
            <ac:spMk id="4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4:34.764" v="548" actId="478"/>
          <ac:spMkLst>
            <pc:docMk/>
            <pc:sldMk cId="1684985857" sldId="649"/>
            <ac:spMk id="4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4:34.764" v="548" actId="478"/>
          <ac:spMkLst>
            <pc:docMk/>
            <pc:sldMk cId="1684985857" sldId="649"/>
            <ac:spMk id="4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4:34.764" v="548" actId="478"/>
          <ac:spMkLst>
            <pc:docMk/>
            <pc:sldMk cId="1684985857" sldId="649"/>
            <ac:spMk id="4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4:39.384" v="550" actId="478"/>
          <ac:spMkLst>
            <pc:docMk/>
            <pc:sldMk cId="1684985857" sldId="649"/>
            <ac:spMk id="4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4:42.088" v="551" actId="478"/>
          <ac:spMkLst>
            <pc:docMk/>
            <pc:sldMk cId="1684985857" sldId="649"/>
            <ac:spMk id="45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24:36.654" v="549" actId="478"/>
          <ac:cxnSpMkLst>
            <pc:docMk/>
            <pc:sldMk cId="1684985857" sldId="649"/>
            <ac:cxnSpMk id="46" creationId="{00000000-0000-0000-0000-000000000000}"/>
          </ac:cxnSpMkLst>
        </pc:cxnChg>
      </pc:sldChg>
      <pc:sldChg chg="delSp modSp mod delAnim modAnim">
        <pc:chgData name="Nicholas Gibbins" userId="6a0e944c-4d97-467d-bb7a-7c3315791fe4" providerId="ADAL" clId="{99298781-0511-8D4F-99D5-1FBE570E0626}" dt="2021-02-15T16:26:41.929" v="582"/>
        <pc:sldMkLst>
          <pc:docMk/>
          <pc:sldMk cId="3373213508" sldId="650"/>
        </pc:sldMkLst>
        <pc:spChg chg="del">
          <ac:chgData name="Nicholas Gibbins" userId="6a0e944c-4d97-467d-bb7a-7c3315791fe4" providerId="ADAL" clId="{99298781-0511-8D4F-99D5-1FBE570E0626}" dt="2021-02-15T16:26:04.789" v="561" actId="478"/>
          <ac:spMkLst>
            <pc:docMk/>
            <pc:sldMk cId="3373213508" sldId="650"/>
            <ac:spMk id="4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04.789" v="561" actId="478"/>
          <ac:spMkLst>
            <pc:docMk/>
            <pc:sldMk cId="3373213508" sldId="650"/>
            <ac:spMk id="4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04.789" v="561" actId="478"/>
          <ac:spMkLst>
            <pc:docMk/>
            <pc:sldMk cId="3373213508" sldId="650"/>
            <ac:spMk id="4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04.789" v="561" actId="478"/>
          <ac:spMkLst>
            <pc:docMk/>
            <pc:sldMk cId="3373213508" sldId="650"/>
            <ac:spMk id="5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33.124" v="578" actId="478"/>
          <ac:spMkLst>
            <pc:docMk/>
            <pc:sldMk cId="3373213508" sldId="650"/>
            <ac:spMk id="5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35.501" v="579" actId="478"/>
          <ac:spMkLst>
            <pc:docMk/>
            <pc:sldMk cId="3373213508" sldId="650"/>
            <ac:spMk id="5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28.131" v="574" actId="478"/>
          <ac:spMkLst>
            <pc:docMk/>
            <pc:sldMk cId="3373213508" sldId="650"/>
            <ac:spMk id="5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29.259" v="575" actId="478"/>
          <ac:spMkLst>
            <pc:docMk/>
            <pc:sldMk cId="3373213508" sldId="650"/>
            <ac:spMk id="5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26.026" v="572" actId="478"/>
          <ac:spMkLst>
            <pc:docMk/>
            <pc:sldMk cId="3373213508" sldId="650"/>
            <ac:spMk id="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27.107" v="573" actId="478"/>
          <ac:spMkLst>
            <pc:docMk/>
            <pc:sldMk cId="3373213508" sldId="650"/>
            <ac:spMk id="5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24.690" v="571" actId="478"/>
          <ac:spMkLst>
            <pc:docMk/>
            <pc:sldMk cId="3373213508" sldId="650"/>
            <ac:spMk id="5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22.243" v="570" actId="478"/>
          <ac:spMkLst>
            <pc:docMk/>
            <pc:sldMk cId="3373213508" sldId="650"/>
            <ac:spMk id="5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19.307" v="569" actId="478"/>
          <ac:spMkLst>
            <pc:docMk/>
            <pc:sldMk cId="3373213508" sldId="650"/>
            <ac:spMk id="5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17.981" v="568" actId="478"/>
          <ac:spMkLst>
            <pc:docMk/>
            <pc:sldMk cId="3373213508" sldId="650"/>
            <ac:spMk id="6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30.286" v="576" actId="478"/>
          <ac:spMkLst>
            <pc:docMk/>
            <pc:sldMk cId="3373213508" sldId="650"/>
            <ac:spMk id="6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31.422" v="577" actId="478"/>
          <ac:spMkLst>
            <pc:docMk/>
            <pc:sldMk cId="3373213508" sldId="650"/>
            <ac:spMk id="62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26:37.450" v="580" actId="478"/>
          <ac:cxnSpMkLst>
            <pc:docMk/>
            <pc:sldMk cId="3373213508" sldId="650"/>
            <ac:cxnSpMk id="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6:13.876" v="567" actId="478"/>
          <ac:cxnSpMkLst>
            <pc:docMk/>
            <pc:sldMk cId="3373213508" sldId="650"/>
            <ac:cxnSpMk id="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6:06.470" v="562" actId="478"/>
          <ac:cxnSpMkLst>
            <pc:docMk/>
            <pc:sldMk cId="3373213508" sldId="650"/>
            <ac:cxnSpMk id="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6:39.317" v="581" actId="478"/>
          <ac:cxnSpMkLst>
            <pc:docMk/>
            <pc:sldMk cId="3373213508" sldId="650"/>
            <ac:cxnSpMk id="1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6:09.313" v="564" actId="478"/>
          <ac:cxnSpMkLst>
            <pc:docMk/>
            <pc:sldMk cId="3373213508" sldId="650"/>
            <ac:cxnSpMk id="21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6:08.012" v="563" actId="478"/>
          <ac:cxnSpMkLst>
            <pc:docMk/>
            <pc:sldMk cId="3373213508" sldId="650"/>
            <ac:cxnSpMk id="2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6:12.002" v="566" actId="478"/>
          <ac:cxnSpMkLst>
            <pc:docMk/>
            <pc:sldMk cId="3373213508" sldId="650"/>
            <ac:cxnSpMk id="6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6:10.665" v="565" actId="478"/>
          <ac:cxnSpMkLst>
            <pc:docMk/>
            <pc:sldMk cId="3373213508" sldId="650"/>
            <ac:cxnSpMk id="65" creationId="{00000000-0000-0000-0000-000000000000}"/>
          </ac:cxnSpMkLst>
        </pc:cxnChg>
      </pc:sldChg>
      <pc:sldChg chg="add del">
        <pc:chgData name="Nicholas Gibbins" userId="6a0e944c-4d97-467d-bb7a-7c3315791fe4" providerId="ADAL" clId="{99298781-0511-8D4F-99D5-1FBE570E0626}" dt="2021-02-15T14:24:52.954" v="154" actId="2696"/>
        <pc:sldMkLst>
          <pc:docMk/>
          <pc:sldMk cId="313295507" sldId="654"/>
        </pc:sldMkLst>
      </pc:sldChg>
      <pc:sldChg chg="add modAnim">
        <pc:chgData name="Nicholas Gibbins" userId="6a0e944c-4d97-467d-bb7a-7c3315791fe4" providerId="ADAL" clId="{99298781-0511-8D4F-99D5-1FBE570E0626}" dt="2021-02-15T14:35:28.850" v="249"/>
        <pc:sldMkLst>
          <pc:docMk/>
          <pc:sldMk cId="1575975506" sldId="654"/>
        </pc:sldMkLst>
      </pc:sldChg>
      <pc:sldChg chg="add modAnim">
        <pc:chgData name="Nicholas Gibbins" userId="6a0e944c-4d97-467d-bb7a-7c3315791fe4" providerId="ADAL" clId="{99298781-0511-8D4F-99D5-1FBE570E0626}" dt="2021-02-15T14:36:17.587" v="254"/>
        <pc:sldMkLst>
          <pc:docMk/>
          <pc:sldMk cId="500622061" sldId="655"/>
        </pc:sldMkLst>
      </pc:sldChg>
      <pc:sldChg chg="addSp delSp modSp add mod addAnim delAnim modAnim">
        <pc:chgData name="Nicholas Gibbins" userId="6a0e944c-4d97-467d-bb7a-7c3315791fe4" providerId="ADAL" clId="{99298781-0511-8D4F-99D5-1FBE570E0626}" dt="2021-02-15T14:37:23.824" v="269"/>
        <pc:sldMkLst>
          <pc:docMk/>
          <pc:sldMk cId="1573326977" sldId="656"/>
        </pc:sldMkLst>
        <pc:cxnChg chg="add del mod">
          <ac:chgData name="Nicholas Gibbins" userId="6a0e944c-4d97-467d-bb7a-7c3315791fe4" providerId="ADAL" clId="{99298781-0511-8D4F-99D5-1FBE570E0626}" dt="2021-02-15T14:37:10.605" v="266" actId="478"/>
          <ac:cxnSpMkLst>
            <pc:docMk/>
            <pc:sldMk cId="1573326977" sldId="656"/>
            <ac:cxnSpMk id="9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7:00.050" v="263" actId="478"/>
          <ac:cxnSpMkLst>
            <pc:docMk/>
            <pc:sldMk cId="1573326977" sldId="656"/>
            <ac:cxnSpMk id="27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7:03.753" v="264" actId="478"/>
          <ac:cxnSpMkLst>
            <pc:docMk/>
            <pc:sldMk cId="1573326977" sldId="656"/>
            <ac:cxnSpMk id="27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7:19.824" v="268" actId="478"/>
          <ac:cxnSpMkLst>
            <pc:docMk/>
            <pc:sldMk cId="1573326977" sldId="656"/>
            <ac:cxnSpMk id="27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7:17.103" v="267" actId="478"/>
          <ac:cxnSpMkLst>
            <pc:docMk/>
            <pc:sldMk cId="1573326977" sldId="656"/>
            <ac:cxnSpMk id="277" creationId="{00000000-0000-0000-0000-000000000000}"/>
          </ac:cxnSpMkLst>
        </pc:cxnChg>
      </pc:sldChg>
      <pc:sldChg chg="delSp modSp add mod modAnim">
        <pc:chgData name="Nicholas Gibbins" userId="6a0e944c-4d97-467d-bb7a-7c3315791fe4" providerId="ADAL" clId="{99298781-0511-8D4F-99D5-1FBE570E0626}" dt="2021-02-15T14:39:19.294" v="286" actId="478"/>
        <pc:sldMkLst>
          <pc:docMk/>
          <pc:sldMk cId="3845844888" sldId="657"/>
        </pc:sldMkLst>
        <pc:cxnChg chg="del mod">
          <ac:chgData name="Nicholas Gibbins" userId="6a0e944c-4d97-467d-bb7a-7c3315791fe4" providerId="ADAL" clId="{99298781-0511-8D4F-99D5-1FBE570E0626}" dt="2021-02-15T14:39:17.716" v="285" actId="478"/>
          <ac:cxnSpMkLst>
            <pc:docMk/>
            <pc:sldMk cId="3845844888" sldId="657"/>
            <ac:cxnSpMk id="18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39:19.294" v="286" actId="478"/>
          <ac:cxnSpMkLst>
            <pc:docMk/>
            <pc:sldMk cId="3845844888" sldId="657"/>
            <ac:cxnSpMk id="189" creationId="{00000000-0000-0000-0000-000000000000}"/>
          </ac:cxnSpMkLst>
        </pc:cxnChg>
      </pc:sldChg>
      <pc:sldChg chg="add modAnim">
        <pc:chgData name="Nicholas Gibbins" userId="6a0e944c-4d97-467d-bb7a-7c3315791fe4" providerId="ADAL" clId="{99298781-0511-8D4F-99D5-1FBE570E0626}" dt="2021-02-15T14:40:10.706" v="293"/>
        <pc:sldMkLst>
          <pc:docMk/>
          <pc:sldMk cId="3307599018" sldId="658"/>
        </pc:sldMkLst>
      </pc:sldChg>
      <pc:sldChg chg="add del">
        <pc:chgData name="Nicholas Gibbins" userId="6a0e944c-4d97-467d-bb7a-7c3315791fe4" providerId="ADAL" clId="{99298781-0511-8D4F-99D5-1FBE570E0626}" dt="2021-02-15T14:38:50.300" v="280"/>
        <pc:sldMkLst>
          <pc:docMk/>
          <pc:sldMk cId="3402596919" sldId="658"/>
        </pc:sldMkLst>
      </pc:sldChg>
      <pc:sldChg chg="add modAnim">
        <pc:chgData name="Nicholas Gibbins" userId="6a0e944c-4d97-467d-bb7a-7c3315791fe4" providerId="ADAL" clId="{99298781-0511-8D4F-99D5-1FBE570E0626}" dt="2021-02-15T14:40:49.766" v="301"/>
        <pc:sldMkLst>
          <pc:docMk/>
          <pc:sldMk cId="1508974271" sldId="659"/>
        </pc:sldMkLst>
      </pc:sldChg>
      <pc:sldChg chg="add del">
        <pc:chgData name="Nicholas Gibbins" userId="6a0e944c-4d97-467d-bb7a-7c3315791fe4" providerId="ADAL" clId="{99298781-0511-8D4F-99D5-1FBE570E0626}" dt="2021-02-15T14:41:02.974" v="303"/>
        <pc:sldMkLst>
          <pc:docMk/>
          <pc:sldMk cId="1608439355" sldId="660"/>
        </pc:sldMkLst>
      </pc:sldChg>
      <pc:sldChg chg="add modAnim">
        <pc:chgData name="Nicholas Gibbins" userId="6a0e944c-4d97-467d-bb7a-7c3315791fe4" providerId="ADAL" clId="{99298781-0511-8D4F-99D5-1FBE570E0626}" dt="2021-02-15T14:41:26.662" v="306"/>
        <pc:sldMkLst>
          <pc:docMk/>
          <pc:sldMk cId="2409460305" sldId="660"/>
        </pc:sldMkLst>
      </pc:sldChg>
      <pc:sldChg chg="delSp modSp add mod ord delAnim">
        <pc:chgData name="Nicholas Gibbins" userId="6a0e944c-4d97-467d-bb7a-7c3315791fe4" providerId="ADAL" clId="{99298781-0511-8D4F-99D5-1FBE570E0626}" dt="2021-02-15T14:42:03.880" v="312" actId="20578"/>
        <pc:sldMkLst>
          <pc:docMk/>
          <pc:sldMk cId="738984324" sldId="661"/>
        </pc:sldMkLst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1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2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2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4:41:51.913" v="309" actId="478"/>
          <ac:spMkLst>
            <pc:docMk/>
            <pc:sldMk cId="738984324" sldId="661"/>
            <ac:spMk id="122" creationId="{00000000-0000-0000-0000-000000000000}"/>
          </ac:spMkLst>
        </pc:spChg>
        <pc:spChg chg="del mod">
          <ac:chgData name="Nicholas Gibbins" userId="6a0e944c-4d97-467d-bb7a-7c3315791fe4" providerId="ADAL" clId="{99298781-0511-8D4F-99D5-1FBE570E0626}" dt="2021-02-15T14:41:57.565" v="311" actId="478"/>
          <ac:spMkLst>
            <pc:docMk/>
            <pc:sldMk cId="738984324" sldId="661"/>
            <ac:spMk id="131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4:41:51.913" v="309" actId="478"/>
          <ac:cxnSpMkLst>
            <pc:docMk/>
            <pc:sldMk cId="738984324" sldId="661"/>
            <ac:cxnSpMk id="12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51.913" v="309" actId="478"/>
          <ac:cxnSpMkLst>
            <pc:docMk/>
            <pc:sldMk cId="738984324" sldId="661"/>
            <ac:cxnSpMk id="12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51.913" v="309" actId="478"/>
          <ac:cxnSpMkLst>
            <pc:docMk/>
            <pc:sldMk cId="738984324" sldId="661"/>
            <ac:cxnSpMk id="12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51.913" v="309" actId="478"/>
          <ac:cxnSpMkLst>
            <pc:docMk/>
            <pc:sldMk cId="738984324" sldId="661"/>
            <ac:cxnSpMk id="127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4:41:51.913" v="309" actId="478"/>
          <ac:cxnSpMkLst>
            <pc:docMk/>
            <pc:sldMk cId="738984324" sldId="661"/>
            <ac:cxnSpMk id="128" creationId="{00000000-0000-0000-0000-000000000000}"/>
          </ac:cxnSpMkLst>
        </pc:cxnChg>
      </pc:sldChg>
      <pc:sldChg chg="delSp modSp add mod ord delAnim">
        <pc:chgData name="Nicholas Gibbins" userId="6a0e944c-4d97-467d-bb7a-7c3315791fe4" providerId="ADAL" clId="{99298781-0511-8D4F-99D5-1FBE570E0626}" dt="2021-02-15T16:00:36.893" v="321" actId="20578"/>
        <pc:sldMkLst>
          <pc:docMk/>
          <pc:sldMk cId="1398988493" sldId="662"/>
        </pc:sldMkLst>
        <pc:spChg chg="del">
          <ac:chgData name="Nicholas Gibbins" userId="6a0e944c-4d97-467d-bb7a-7c3315791fe4" providerId="ADAL" clId="{99298781-0511-8D4F-99D5-1FBE570E0626}" dt="2021-02-15T16:00:31.151" v="319" actId="478"/>
          <ac:spMkLst>
            <pc:docMk/>
            <pc:sldMk cId="1398988493" sldId="662"/>
            <ac:spMk id="82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0:34.254" v="320" actId="478"/>
          <ac:cxnSpMkLst>
            <pc:docMk/>
            <pc:sldMk cId="1398988493" sldId="662"/>
            <ac:cxnSpMk id="99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02:50.486" v="343"/>
        <pc:sldMkLst>
          <pc:docMk/>
          <pc:sldMk cId="3256960973" sldId="663"/>
        </pc:sldMkLst>
        <pc:spChg chg="del">
          <ac:chgData name="Nicholas Gibbins" userId="6a0e944c-4d97-467d-bb7a-7c3315791fe4" providerId="ADAL" clId="{99298781-0511-8D4F-99D5-1FBE570E0626}" dt="2021-02-15T16:02:42.780" v="341" actId="478"/>
          <ac:spMkLst>
            <pc:docMk/>
            <pc:sldMk cId="3256960973" sldId="663"/>
            <ac:spMk id="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2:44.225" v="342" actId="478"/>
          <ac:spMkLst>
            <pc:docMk/>
            <pc:sldMk cId="3256960973" sldId="663"/>
            <ac:spMk id="86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2:27.730" v="338" actId="478"/>
          <ac:cxnSpMkLst>
            <pc:docMk/>
            <pc:sldMk cId="3256960973" sldId="663"/>
            <ac:cxnSpMk id="9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2:30.136" v="339" actId="478"/>
          <ac:cxnSpMkLst>
            <pc:docMk/>
            <pc:sldMk cId="3256960973" sldId="663"/>
            <ac:cxnSpMk id="101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2:38.184" v="340" actId="478"/>
          <ac:cxnSpMkLst>
            <pc:docMk/>
            <pc:sldMk cId="3256960973" sldId="663"/>
            <ac:cxnSpMk id="104" creationId="{00000000-0000-0000-0000-000000000000}"/>
          </ac:cxnSpMkLst>
        </pc:cxnChg>
      </pc:sldChg>
      <pc:sldChg chg="delSp modSp add mod modAnim">
        <pc:chgData name="Nicholas Gibbins" userId="6a0e944c-4d97-467d-bb7a-7c3315791fe4" providerId="ADAL" clId="{99298781-0511-8D4F-99D5-1FBE570E0626}" dt="2021-02-15T16:03:07.835" v="346" actId="478"/>
        <pc:sldMkLst>
          <pc:docMk/>
          <pc:sldMk cId="1323379994" sldId="664"/>
        </pc:sldMkLst>
        <pc:cxnChg chg="del mod">
          <ac:chgData name="Nicholas Gibbins" userId="6a0e944c-4d97-467d-bb7a-7c3315791fe4" providerId="ADAL" clId="{99298781-0511-8D4F-99D5-1FBE570E0626}" dt="2021-02-15T16:03:05.092" v="345" actId="478"/>
          <ac:cxnSpMkLst>
            <pc:docMk/>
            <pc:sldMk cId="1323379994" sldId="664"/>
            <ac:cxnSpMk id="6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3:07.835" v="346" actId="478"/>
          <ac:cxnSpMkLst>
            <pc:docMk/>
            <pc:sldMk cId="1323379994" sldId="664"/>
            <ac:cxnSpMk id="70" creationId="{00000000-0000-0000-0000-000000000000}"/>
          </ac:cxnSpMkLst>
        </pc:cxnChg>
      </pc:sldChg>
      <pc:sldChg chg="addSp delSp modSp add mod delAnim modAnim">
        <pc:chgData name="Nicholas Gibbins" userId="6a0e944c-4d97-467d-bb7a-7c3315791fe4" providerId="ADAL" clId="{99298781-0511-8D4F-99D5-1FBE570E0626}" dt="2021-02-15T16:05:52.197" v="370" actId="478"/>
        <pc:sldMkLst>
          <pc:docMk/>
          <pc:sldMk cId="219817258" sldId="665"/>
        </pc:sldMkLst>
        <pc:spChg chg="add del">
          <ac:chgData name="Nicholas Gibbins" userId="6a0e944c-4d97-467d-bb7a-7c3315791fe4" providerId="ADAL" clId="{99298781-0511-8D4F-99D5-1FBE570E0626}" dt="2021-02-15T16:05:26.109" v="367" actId="478"/>
          <ac:spMkLst>
            <pc:docMk/>
            <pc:sldMk cId="219817258" sldId="665"/>
            <ac:spMk id="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18.276" v="363" actId="478"/>
          <ac:spMkLst>
            <pc:docMk/>
            <pc:sldMk cId="219817258" sldId="665"/>
            <ac:spMk id="12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18.276" v="363" actId="478"/>
          <ac:spMkLst>
            <pc:docMk/>
            <pc:sldMk cId="219817258" sldId="665"/>
            <ac:spMk id="12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18.276" v="363" actId="478"/>
          <ac:spMkLst>
            <pc:docMk/>
            <pc:sldMk cId="219817258" sldId="665"/>
            <ac:spMk id="12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18.276" v="363" actId="478"/>
          <ac:spMkLst>
            <pc:docMk/>
            <pc:sldMk cId="219817258" sldId="665"/>
            <ac:spMk id="13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18.276" v="363" actId="478"/>
          <ac:spMkLst>
            <pc:docMk/>
            <pc:sldMk cId="219817258" sldId="665"/>
            <ac:spMk id="13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18.276" v="363" actId="478"/>
          <ac:spMkLst>
            <pc:docMk/>
            <pc:sldMk cId="219817258" sldId="665"/>
            <ac:spMk id="13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18.276" v="363" actId="478"/>
          <ac:spMkLst>
            <pc:docMk/>
            <pc:sldMk cId="219817258" sldId="665"/>
            <ac:spMk id="13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52.197" v="370" actId="478"/>
          <ac:spMkLst>
            <pc:docMk/>
            <pc:sldMk cId="219817258" sldId="665"/>
            <ac:spMk id="13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5:21.702" v="364" actId="478"/>
          <ac:spMkLst>
            <pc:docMk/>
            <pc:sldMk cId="219817258" sldId="665"/>
            <ac:spMk id="144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5:32.449" v="368" actId="478"/>
          <ac:cxnSpMkLst>
            <pc:docMk/>
            <pc:sldMk cId="219817258" sldId="665"/>
            <ac:cxnSpMk id="121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5:18.276" v="363" actId="478"/>
          <ac:cxnSpMkLst>
            <pc:docMk/>
            <pc:sldMk cId="219817258" sldId="665"/>
            <ac:cxnSpMk id="13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5:18.276" v="363" actId="478"/>
          <ac:cxnSpMkLst>
            <pc:docMk/>
            <pc:sldMk cId="219817258" sldId="665"/>
            <ac:cxnSpMk id="1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5:23.566" v="365" actId="478"/>
          <ac:cxnSpMkLst>
            <pc:docMk/>
            <pc:sldMk cId="219817258" sldId="665"/>
            <ac:cxnSpMk id="141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06:19.341" v="375"/>
        <pc:sldMkLst>
          <pc:docMk/>
          <pc:sldMk cId="3620989407" sldId="666"/>
        </pc:sldMkLst>
        <pc:spChg chg="del">
          <ac:chgData name="Nicholas Gibbins" userId="6a0e944c-4d97-467d-bb7a-7c3315791fe4" providerId="ADAL" clId="{99298781-0511-8D4F-99D5-1FBE570E0626}" dt="2021-02-15T16:06:15.418" v="374" actId="478"/>
          <ac:spMkLst>
            <pc:docMk/>
            <pc:sldMk cId="3620989407" sldId="666"/>
            <ac:spMk id="144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6:09.121" v="372" actId="478"/>
          <ac:cxnSpMkLst>
            <pc:docMk/>
            <pc:sldMk cId="3620989407" sldId="666"/>
            <ac:cxnSpMk id="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6:01.350" v="371" actId="478"/>
          <ac:cxnSpMkLst>
            <pc:docMk/>
            <pc:sldMk cId="3620989407" sldId="666"/>
            <ac:cxnSpMk id="121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6:11.244" v="373" actId="478"/>
          <ac:cxnSpMkLst>
            <pc:docMk/>
            <pc:sldMk cId="3620989407" sldId="666"/>
            <ac:cxnSpMk id="141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06:54.861" v="378"/>
        <pc:sldMkLst>
          <pc:docMk/>
          <pc:sldMk cId="2760596399" sldId="667"/>
        </pc:sldMkLst>
        <pc:cxnChg chg="del mod">
          <ac:chgData name="Nicholas Gibbins" userId="6a0e944c-4d97-467d-bb7a-7c3315791fe4" providerId="ADAL" clId="{99298781-0511-8D4F-99D5-1FBE570E0626}" dt="2021-02-15T16:06:49.554" v="377" actId="478"/>
          <ac:cxnSpMkLst>
            <pc:docMk/>
            <pc:sldMk cId="2760596399" sldId="667"/>
            <ac:cxnSpMk id="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6:48.055" v="376" actId="478"/>
          <ac:cxnSpMkLst>
            <pc:docMk/>
            <pc:sldMk cId="2760596399" sldId="667"/>
            <ac:cxnSpMk id="121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08:30.460" v="399" actId="478"/>
        <pc:sldMkLst>
          <pc:docMk/>
          <pc:sldMk cId="1036341372" sldId="668"/>
        </pc:sldMkLst>
        <pc:spChg chg="del">
          <ac:chgData name="Nicholas Gibbins" userId="6a0e944c-4d97-467d-bb7a-7c3315791fe4" providerId="ADAL" clId="{99298781-0511-8D4F-99D5-1FBE570E0626}" dt="2021-02-15T16:08:03.884" v="392" actId="478"/>
          <ac:spMkLst>
            <pc:docMk/>
            <pc:sldMk cId="1036341372" sldId="668"/>
            <ac:spMk id="14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03.884" v="392" actId="478"/>
          <ac:spMkLst>
            <pc:docMk/>
            <pc:sldMk cId="1036341372" sldId="668"/>
            <ac:spMk id="14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03.884" v="392" actId="478"/>
          <ac:spMkLst>
            <pc:docMk/>
            <pc:sldMk cId="1036341372" sldId="668"/>
            <ac:spMk id="14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03.884" v="392" actId="478"/>
          <ac:spMkLst>
            <pc:docMk/>
            <pc:sldMk cId="1036341372" sldId="668"/>
            <ac:spMk id="14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03.884" v="392" actId="478"/>
          <ac:spMkLst>
            <pc:docMk/>
            <pc:sldMk cId="1036341372" sldId="668"/>
            <ac:spMk id="14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03.884" v="392" actId="478"/>
          <ac:spMkLst>
            <pc:docMk/>
            <pc:sldMk cId="1036341372" sldId="668"/>
            <ac:spMk id="14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03.884" v="392" actId="478"/>
          <ac:spMkLst>
            <pc:docMk/>
            <pc:sldMk cId="1036341372" sldId="668"/>
            <ac:spMk id="14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10.520" v="395" actId="478"/>
          <ac:spMkLst>
            <pc:docMk/>
            <pc:sldMk cId="1036341372" sldId="668"/>
            <ac:spMk id="14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10.520" v="395" actId="478"/>
          <ac:spMkLst>
            <pc:docMk/>
            <pc:sldMk cId="1036341372" sldId="668"/>
            <ac:spMk id="14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10.520" v="395" actId="478"/>
          <ac:spMkLst>
            <pc:docMk/>
            <pc:sldMk cId="1036341372" sldId="668"/>
            <ac:spMk id="14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10.520" v="395" actId="478"/>
          <ac:spMkLst>
            <pc:docMk/>
            <pc:sldMk cId="1036341372" sldId="668"/>
            <ac:spMk id="15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10.520" v="395" actId="478"/>
          <ac:spMkLst>
            <pc:docMk/>
            <pc:sldMk cId="1036341372" sldId="668"/>
            <ac:spMk id="15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10.520" v="395" actId="478"/>
          <ac:spMkLst>
            <pc:docMk/>
            <pc:sldMk cId="1036341372" sldId="668"/>
            <ac:spMk id="15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10.520" v="395" actId="478"/>
          <ac:spMkLst>
            <pc:docMk/>
            <pc:sldMk cId="1036341372" sldId="668"/>
            <ac:spMk id="15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0.460" v="399" actId="478"/>
          <ac:spMkLst>
            <pc:docMk/>
            <pc:sldMk cId="1036341372" sldId="668"/>
            <ac:spMk id="161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8:13.863" v="397" actId="478"/>
          <ac:cxnSpMkLst>
            <pc:docMk/>
            <pc:sldMk cId="1036341372" sldId="668"/>
            <ac:cxnSpMk id="162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8:12.097" v="396" actId="478"/>
          <ac:cxnSpMkLst>
            <pc:docMk/>
            <pc:sldMk cId="1036341372" sldId="668"/>
            <ac:cxnSpMk id="16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8:07.996" v="394" actId="478"/>
          <ac:cxnSpMkLst>
            <pc:docMk/>
            <pc:sldMk cId="1036341372" sldId="668"/>
            <ac:cxnSpMk id="16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8:06.429" v="393" actId="478"/>
          <ac:cxnSpMkLst>
            <pc:docMk/>
            <pc:sldMk cId="1036341372" sldId="668"/>
            <ac:cxnSpMk id="171" creationId="{00000000-0000-0000-0000-000000000000}"/>
          </ac:cxnSpMkLst>
        </pc:cxnChg>
      </pc:sldChg>
      <pc:sldChg chg="addSp delSp modSp add mod delAnim modAnim">
        <pc:chgData name="Nicholas Gibbins" userId="6a0e944c-4d97-467d-bb7a-7c3315791fe4" providerId="ADAL" clId="{99298781-0511-8D4F-99D5-1FBE570E0626}" dt="2021-02-15T16:10:21.154" v="415" actId="20577"/>
        <pc:sldMkLst>
          <pc:docMk/>
          <pc:sldMk cId="1462346540" sldId="669"/>
        </pc:sldMkLst>
        <pc:spChg chg="add del mod">
          <ac:chgData name="Nicholas Gibbins" userId="6a0e944c-4d97-467d-bb7a-7c3315791fe4" providerId="ADAL" clId="{99298781-0511-8D4F-99D5-1FBE570E0626}" dt="2021-02-15T16:10:21.154" v="415" actId="20577"/>
          <ac:spMkLst>
            <pc:docMk/>
            <pc:sldMk cId="1462346540" sldId="669"/>
            <ac:spMk id="14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9.744" v="401" actId="478"/>
          <ac:spMkLst>
            <pc:docMk/>
            <pc:sldMk cId="1462346540" sldId="669"/>
            <ac:spMk id="14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9.744" v="401" actId="478"/>
          <ac:spMkLst>
            <pc:docMk/>
            <pc:sldMk cId="1462346540" sldId="669"/>
            <ac:spMk id="14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9.744" v="401" actId="478"/>
          <ac:spMkLst>
            <pc:docMk/>
            <pc:sldMk cId="1462346540" sldId="669"/>
            <ac:spMk id="14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9.744" v="401" actId="478"/>
          <ac:spMkLst>
            <pc:docMk/>
            <pc:sldMk cId="1462346540" sldId="669"/>
            <ac:spMk id="15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9.744" v="401" actId="478"/>
          <ac:spMkLst>
            <pc:docMk/>
            <pc:sldMk cId="1462346540" sldId="669"/>
            <ac:spMk id="15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9.744" v="401" actId="478"/>
          <ac:spMkLst>
            <pc:docMk/>
            <pc:sldMk cId="1462346540" sldId="669"/>
            <ac:spMk id="15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08:39.744" v="401" actId="478"/>
          <ac:spMkLst>
            <pc:docMk/>
            <pc:sldMk cId="1462346540" sldId="669"/>
            <ac:spMk id="153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8:50.052" v="405" actId="478"/>
          <ac:cxnSpMkLst>
            <pc:docMk/>
            <pc:sldMk cId="1462346540" sldId="669"/>
            <ac:cxnSpMk id="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8:41.230" v="402" actId="478"/>
          <ac:cxnSpMkLst>
            <pc:docMk/>
            <pc:sldMk cId="1462346540" sldId="669"/>
            <ac:cxnSpMk id="16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08:42.665" v="403" actId="478"/>
          <ac:cxnSpMkLst>
            <pc:docMk/>
            <pc:sldMk cId="1462346540" sldId="669"/>
            <ac:cxnSpMk id="171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10:27.046" v="417" actId="20577"/>
        <pc:sldMkLst>
          <pc:docMk/>
          <pc:sldMk cId="1339400782" sldId="670"/>
        </pc:sldMkLst>
        <pc:spChg chg="mod">
          <ac:chgData name="Nicholas Gibbins" userId="6a0e944c-4d97-467d-bb7a-7c3315791fe4" providerId="ADAL" clId="{99298781-0511-8D4F-99D5-1FBE570E0626}" dt="2021-02-15T16:10:27.046" v="417" actId="20577"/>
          <ac:spMkLst>
            <pc:docMk/>
            <pc:sldMk cId="1339400782" sldId="670"/>
            <ac:spMk id="140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09:23.290" v="410" actId="478"/>
          <ac:cxnSpMkLst>
            <pc:docMk/>
            <pc:sldMk cId="1339400782" sldId="670"/>
            <ac:cxnSpMk id="3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14:02.101" v="446" actId="20577"/>
        <pc:sldMkLst>
          <pc:docMk/>
          <pc:sldMk cId="3918195897" sldId="671"/>
        </pc:sldMkLst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5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5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5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5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6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14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1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1:49.773" v="427" actId="478"/>
          <ac:spMkLst>
            <pc:docMk/>
            <pc:sldMk cId="3918195897" sldId="671"/>
            <ac:spMk id="156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5T16:14:02.101" v="446" actId="20577"/>
          <ac:spMkLst>
            <pc:docMk/>
            <pc:sldMk cId="3918195897" sldId="671"/>
            <ac:spMk id="16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13.304" v="430" actId="478"/>
          <ac:spMkLst>
            <pc:docMk/>
            <pc:sldMk cId="3918195897" sldId="671"/>
            <ac:spMk id="168" creationId="{00000000-0000-0000-0000-000000000000}"/>
          </ac:spMkLst>
        </pc:spChg>
        <pc:cxnChg chg="mod">
          <ac:chgData name="Nicholas Gibbins" userId="6a0e944c-4d97-467d-bb7a-7c3315791fe4" providerId="ADAL" clId="{99298781-0511-8D4F-99D5-1FBE570E0626}" dt="2021-02-15T16:11:49.773" v="427" actId="478"/>
          <ac:cxnSpMkLst>
            <pc:docMk/>
            <pc:sldMk cId="3918195897" sldId="671"/>
            <ac:cxnSpMk id="6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2:25.127" v="432" actId="478"/>
          <ac:cxnSpMkLst>
            <pc:docMk/>
            <pc:sldMk cId="3918195897" sldId="671"/>
            <ac:cxnSpMk id="7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1:57.930" v="428" actId="478"/>
          <ac:cxnSpMkLst>
            <pc:docMk/>
            <pc:sldMk cId="3918195897" sldId="671"/>
            <ac:cxnSpMk id="8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1:49.773" v="427" actId="478"/>
          <ac:cxnSpMkLst>
            <pc:docMk/>
            <pc:sldMk cId="3918195897" sldId="671"/>
            <ac:cxnSpMk id="9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1:49.773" v="427" actId="478"/>
          <ac:cxnSpMkLst>
            <pc:docMk/>
            <pc:sldMk cId="3918195897" sldId="671"/>
            <ac:cxnSpMk id="91" creationId="{00000000-0000-0000-0000-000000000000}"/>
          </ac:cxnSpMkLst>
        </pc:cxnChg>
        <pc:cxnChg chg="mod">
          <ac:chgData name="Nicholas Gibbins" userId="6a0e944c-4d97-467d-bb7a-7c3315791fe4" providerId="ADAL" clId="{99298781-0511-8D4F-99D5-1FBE570E0626}" dt="2021-02-15T16:12:23.122" v="431" actId="167"/>
          <ac:cxnSpMkLst>
            <pc:docMk/>
            <pc:sldMk cId="3918195897" sldId="671"/>
            <ac:cxnSpMk id="14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2:09.242" v="429" actId="478"/>
          <ac:cxnSpMkLst>
            <pc:docMk/>
            <pc:sldMk cId="3918195897" sldId="671"/>
            <ac:cxnSpMk id="167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12:58.661" v="439"/>
        <pc:sldMkLst>
          <pc:docMk/>
          <pc:sldMk cId="3037768252" sldId="672"/>
        </pc:sldMkLst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5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5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5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5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6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14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1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2:41.459" v="433" actId="478"/>
          <ac:spMkLst>
            <pc:docMk/>
            <pc:sldMk cId="3037768252" sldId="672"/>
            <ac:spMk id="156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12:45.763" v="436" actId="478"/>
          <ac:cxnSpMkLst>
            <pc:docMk/>
            <pc:sldMk cId="3037768252" sldId="672"/>
            <ac:cxnSpMk id="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2:44.246" v="435" actId="478"/>
          <ac:cxnSpMkLst>
            <pc:docMk/>
            <pc:sldMk cId="3037768252" sldId="672"/>
            <ac:cxnSpMk id="6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2:55.744" v="438" actId="478"/>
          <ac:cxnSpMkLst>
            <pc:docMk/>
            <pc:sldMk cId="3037768252" sldId="672"/>
            <ac:cxnSpMk id="7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2:42.966" v="434" actId="478"/>
          <ac:cxnSpMkLst>
            <pc:docMk/>
            <pc:sldMk cId="3037768252" sldId="672"/>
            <ac:cxnSpMk id="8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2:41.459" v="433" actId="478"/>
          <ac:cxnSpMkLst>
            <pc:docMk/>
            <pc:sldMk cId="3037768252" sldId="672"/>
            <ac:cxnSpMk id="9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2:41.459" v="433" actId="478"/>
          <ac:cxnSpMkLst>
            <pc:docMk/>
            <pc:sldMk cId="3037768252" sldId="672"/>
            <ac:cxnSpMk id="91" creationId="{00000000-0000-0000-0000-000000000000}"/>
          </ac:cxnSpMkLst>
        </pc:cxnChg>
        <pc:cxnChg chg="mod">
          <ac:chgData name="Nicholas Gibbins" userId="6a0e944c-4d97-467d-bb7a-7c3315791fe4" providerId="ADAL" clId="{99298781-0511-8D4F-99D5-1FBE570E0626}" dt="2021-02-15T16:12:53.830" v="437" actId="167"/>
          <ac:cxnSpMkLst>
            <pc:docMk/>
            <pc:sldMk cId="3037768252" sldId="672"/>
            <ac:cxnSpMk id="144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16:49.911" v="475"/>
        <pc:sldMkLst>
          <pc:docMk/>
          <pc:sldMk cId="2879200994" sldId="673"/>
        </pc:sldMkLst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7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7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7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8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8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8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01.727" v="465" actId="478"/>
          <ac:spMkLst>
            <pc:docMk/>
            <pc:sldMk cId="2879200994" sldId="673"/>
            <ac:spMk id="1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24.299" v="470" actId="478"/>
          <ac:spMkLst>
            <pc:docMk/>
            <pc:sldMk cId="2879200994" sldId="673"/>
            <ac:spMk id="1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20.258" v="469" actId="478"/>
          <ac:spMkLst>
            <pc:docMk/>
            <pc:sldMk cId="2879200994" sldId="673"/>
            <ac:spMk id="18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17.383" v="468" actId="478"/>
          <ac:spMkLst>
            <pc:docMk/>
            <pc:sldMk cId="2879200994" sldId="673"/>
            <ac:spMk id="18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6:44.759" v="474" actId="478"/>
          <ac:spMkLst>
            <pc:docMk/>
            <pc:sldMk cId="2879200994" sldId="673"/>
            <ac:spMk id="197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16:06.785" v="467" actId="478"/>
          <ac:cxnSpMkLst>
            <pc:docMk/>
            <pc:sldMk cId="2879200994" sldId="673"/>
            <ac:cxnSpMk id="9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6:04.143" v="466" actId="478"/>
          <ac:cxnSpMkLst>
            <pc:docMk/>
            <pc:sldMk cId="2879200994" sldId="673"/>
            <ac:cxnSpMk id="96" creationId="{00000000-0000-0000-0000-000000000000}"/>
          </ac:cxnSpMkLst>
        </pc:cxnChg>
        <pc:cxnChg chg="mod">
          <ac:chgData name="Nicholas Gibbins" userId="6a0e944c-4d97-467d-bb7a-7c3315791fe4" providerId="ADAL" clId="{99298781-0511-8D4F-99D5-1FBE570E0626}" dt="2021-02-15T16:16:01.727" v="465" actId="478"/>
          <ac:cxnSpMkLst>
            <pc:docMk/>
            <pc:sldMk cId="2879200994" sldId="673"/>
            <ac:cxnSpMk id="12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6:01.727" v="465" actId="478"/>
          <ac:cxnSpMkLst>
            <pc:docMk/>
            <pc:sldMk cId="2879200994" sldId="673"/>
            <ac:cxnSpMk id="1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6:01.727" v="465" actId="478"/>
          <ac:cxnSpMkLst>
            <pc:docMk/>
            <pc:sldMk cId="2879200994" sldId="673"/>
            <ac:cxnSpMk id="13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6:37.063" v="473" actId="478"/>
          <ac:cxnSpMkLst>
            <pc:docMk/>
            <pc:sldMk cId="2879200994" sldId="673"/>
            <ac:cxnSpMk id="18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6:28.929" v="471" actId="478"/>
          <ac:cxnSpMkLst>
            <pc:docMk/>
            <pc:sldMk cId="2879200994" sldId="673"/>
            <ac:cxnSpMk id="19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6:30.408" v="472" actId="478"/>
          <ac:cxnSpMkLst>
            <pc:docMk/>
            <pc:sldMk cId="2879200994" sldId="673"/>
            <ac:cxnSpMk id="193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17:59.498" v="486"/>
        <pc:sldMkLst>
          <pc:docMk/>
          <pc:sldMk cId="160386011" sldId="674"/>
        </pc:sldMkLst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7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7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7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8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8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8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20.630" v="478" actId="478"/>
          <ac:spMkLst>
            <pc:docMk/>
            <pc:sldMk cId="160386011" sldId="674"/>
            <ac:spMk id="1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42.368" v="484" actId="478"/>
          <ac:spMkLst>
            <pc:docMk/>
            <pc:sldMk cId="160386011" sldId="674"/>
            <ac:spMk id="18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40.111" v="483" actId="478"/>
          <ac:spMkLst>
            <pc:docMk/>
            <pc:sldMk cId="160386011" sldId="674"/>
            <ac:spMk id="18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7:44.781" v="485" actId="478"/>
          <ac:spMkLst>
            <pc:docMk/>
            <pc:sldMk cId="160386011" sldId="674"/>
            <ac:spMk id="197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17:27.877" v="480" actId="478"/>
          <ac:cxnSpMkLst>
            <pc:docMk/>
            <pc:sldMk cId="160386011" sldId="674"/>
            <ac:cxnSpMk id="9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7:22.925" v="479" actId="478"/>
          <ac:cxnSpMkLst>
            <pc:docMk/>
            <pc:sldMk cId="160386011" sldId="674"/>
            <ac:cxnSpMk id="9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7:33.317" v="482" actId="478"/>
          <ac:cxnSpMkLst>
            <pc:docMk/>
            <pc:sldMk cId="160386011" sldId="674"/>
            <ac:cxnSpMk id="12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7:31.195" v="481" actId="478"/>
          <ac:cxnSpMkLst>
            <pc:docMk/>
            <pc:sldMk cId="160386011" sldId="674"/>
            <ac:cxnSpMk id="12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7:20.630" v="478" actId="478"/>
          <ac:cxnSpMkLst>
            <pc:docMk/>
            <pc:sldMk cId="160386011" sldId="674"/>
            <ac:cxnSpMk id="1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7:20.630" v="478" actId="478"/>
          <ac:cxnSpMkLst>
            <pc:docMk/>
            <pc:sldMk cId="160386011" sldId="674"/>
            <ac:cxnSpMk id="13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7:12.612" v="476" actId="478"/>
          <ac:cxnSpMkLst>
            <pc:docMk/>
            <pc:sldMk cId="160386011" sldId="674"/>
            <ac:cxnSpMk id="19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7:14.755" v="477" actId="478"/>
          <ac:cxnSpMkLst>
            <pc:docMk/>
            <pc:sldMk cId="160386011" sldId="674"/>
            <ac:cxnSpMk id="193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19:14.435" v="497"/>
        <pc:sldMkLst>
          <pc:docMk/>
          <pc:sldMk cId="4118719576" sldId="675"/>
        </pc:sldMkLst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7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7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7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8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8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8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1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2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2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53.385" v="495" actId="478"/>
          <ac:spMkLst>
            <pc:docMk/>
            <pc:sldMk cId="4118719576" sldId="675"/>
            <ac:spMk id="1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8:26.751" v="488" actId="478"/>
          <ac:spMkLst>
            <pc:docMk/>
            <pc:sldMk cId="4118719576" sldId="675"/>
            <ac:spMk id="18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11.205" v="496" actId="478"/>
          <ac:spMkLst>
            <pc:docMk/>
            <pc:sldMk cId="4118719576" sldId="675"/>
            <ac:spMk id="197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18:30.872" v="489" actId="478"/>
          <ac:cxnSpMkLst>
            <pc:docMk/>
            <pc:sldMk cId="4118719576" sldId="675"/>
            <ac:cxnSpMk id="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8:47.778" v="493" actId="478"/>
          <ac:cxnSpMkLst>
            <pc:docMk/>
            <pc:sldMk cId="4118719576" sldId="675"/>
            <ac:cxnSpMk id="9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8:50.217" v="494" actId="478"/>
          <ac:cxnSpMkLst>
            <pc:docMk/>
            <pc:sldMk cId="4118719576" sldId="675"/>
            <ac:cxnSpMk id="9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8:32.407" v="490" actId="478"/>
          <ac:cxnSpMkLst>
            <pc:docMk/>
            <pc:sldMk cId="4118719576" sldId="675"/>
            <ac:cxnSpMk id="12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8:34.153" v="491" actId="478"/>
          <ac:cxnSpMkLst>
            <pc:docMk/>
            <pc:sldMk cId="4118719576" sldId="675"/>
            <ac:cxnSpMk id="12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8:53.385" v="495" actId="478"/>
          <ac:cxnSpMkLst>
            <pc:docMk/>
            <pc:sldMk cId="4118719576" sldId="675"/>
            <ac:cxnSpMk id="1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8:53.385" v="495" actId="478"/>
          <ac:cxnSpMkLst>
            <pc:docMk/>
            <pc:sldMk cId="4118719576" sldId="675"/>
            <ac:cxnSpMk id="139" creationId="{00000000-0000-0000-0000-000000000000}"/>
          </ac:cxnSpMkLst>
        </pc:cxnChg>
        <pc:cxnChg chg="mod">
          <ac:chgData name="Nicholas Gibbins" userId="6a0e944c-4d97-467d-bb7a-7c3315791fe4" providerId="ADAL" clId="{99298781-0511-8D4F-99D5-1FBE570E0626}" dt="2021-02-15T16:18:26.751" v="488" actId="478"/>
          <ac:cxnSpMkLst>
            <pc:docMk/>
            <pc:sldMk cId="4118719576" sldId="675"/>
            <ac:cxnSpMk id="16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8:45.537" v="492" actId="478"/>
          <ac:cxnSpMkLst>
            <pc:docMk/>
            <pc:sldMk cId="4118719576" sldId="675"/>
            <ac:cxnSpMk id="185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20:03.688" v="509"/>
        <pc:sldMkLst>
          <pc:docMk/>
          <pc:sldMk cId="2823475952" sldId="676"/>
        </pc:sldMkLst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7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7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7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7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8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8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8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1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2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2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2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39.445" v="498" actId="478"/>
          <ac:spMkLst>
            <pc:docMk/>
            <pc:sldMk cId="2823475952" sldId="676"/>
            <ac:spMk id="15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6.308" v="500" actId="478"/>
          <ac:spMkLst>
            <pc:docMk/>
            <pc:sldMk cId="2823475952" sldId="676"/>
            <ac:spMk id="17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8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19:42.822" v="499" actId="478"/>
          <ac:spMkLst>
            <pc:docMk/>
            <pc:sldMk cId="2823475952" sldId="676"/>
            <ac:spMk id="184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19:50.944" v="503" actId="478"/>
          <ac:cxnSpMkLst>
            <pc:docMk/>
            <pc:sldMk cId="2823475952" sldId="676"/>
            <ac:cxnSpMk id="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49.628" v="502" actId="478"/>
          <ac:cxnSpMkLst>
            <pc:docMk/>
            <pc:sldMk cId="2823475952" sldId="676"/>
            <ac:cxnSpMk id="9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48.134" v="501" actId="478"/>
          <ac:cxnSpMkLst>
            <pc:docMk/>
            <pc:sldMk cId="2823475952" sldId="676"/>
            <ac:cxnSpMk id="9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56.156" v="506" actId="478"/>
          <ac:cxnSpMkLst>
            <pc:docMk/>
            <pc:sldMk cId="2823475952" sldId="676"/>
            <ac:cxnSpMk id="12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57.908" v="507" actId="478"/>
          <ac:cxnSpMkLst>
            <pc:docMk/>
            <pc:sldMk cId="2823475952" sldId="676"/>
            <ac:cxnSpMk id="12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46.308" v="500" actId="478"/>
          <ac:cxnSpMkLst>
            <pc:docMk/>
            <pc:sldMk cId="2823475952" sldId="676"/>
            <ac:cxnSpMk id="1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46.308" v="500" actId="478"/>
          <ac:cxnSpMkLst>
            <pc:docMk/>
            <pc:sldMk cId="2823475952" sldId="676"/>
            <ac:cxnSpMk id="139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54.142" v="505" actId="478"/>
          <ac:cxnSpMkLst>
            <pc:docMk/>
            <pc:sldMk cId="2823475952" sldId="676"/>
            <ac:cxnSpMk id="16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52.880" v="504" actId="478"/>
          <ac:cxnSpMkLst>
            <pc:docMk/>
            <pc:sldMk cId="2823475952" sldId="676"/>
            <ac:cxnSpMk id="16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19:59.601" v="508" actId="478"/>
          <ac:cxnSpMkLst>
            <pc:docMk/>
            <pc:sldMk cId="2823475952" sldId="676"/>
            <ac:cxnSpMk id="185" creationId="{00000000-0000-0000-0000-000000000000}"/>
          </ac:cxnSpMkLst>
        </pc:cxnChg>
      </pc:sldChg>
      <pc:sldChg chg="add del">
        <pc:chgData name="Nicholas Gibbins" userId="6a0e944c-4d97-467d-bb7a-7c3315791fe4" providerId="ADAL" clId="{99298781-0511-8D4F-99D5-1FBE570E0626}" dt="2021-02-15T16:20:31.287" v="512"/>
        <pc:sldMkLst>
          <pc:docMk/>
          <pc:sldMk cId="2282802231" sldId="677"/>
        </pc:sldMkLst>
      </pc:sldChg>
      <pc:sldChg chg="delSp add mod ord delAnim">
        <pc:chgData name="Nicholas Gibbins" userId="6a0e944c-4d97-467d-bb7a-7c3315791fe4" providerId="ADAL" clId="{99298781-0511-8D4F-99D5-1FBE570E0626}" dt="2021-02-15T16:20:55.579" v="515" actId="20578"/>
        <pc:sldMkLst>
          <pc:docMk/>
          <pc:sldMk cId="3346788176" sldId="677"/>
        </pc:sldMkLst>
        <pc:spChg chg="del">
          <ac:chgData name="Nicholas Gibbins" userId="6a0e944c-4d97-467d-bb7a-7c3315791fe4" providerId="ADAL" clId="{99298781-0511-8D4F-99D5-1FBE570E0626}" dt="2021-02-15T16:20:47.861" v="514" actId="478"/>
          <ac:spMkLst>
            <pc:docMk/>
            <pc:sldMk cId="3346788176" sldId="677"/>
            <ac:spMk id="44" creationId="{00000000-0000-0000-0000-000000000000}"/>
          </ac:spMkLst>
        </pc:spChg>
      </pc:sldChg>
      <pc:sldChg chg="add modAnim">
        <pc:chgData name="Nicholas Gibbins" userId="6a0e944c-4d97-467d-bb7a-7c3315791fe4" providerId="ADAL" clId="{99298781-0511-8D4F-99D5-1FBE570E0626}" dt="2021-02-15T16:21:25.034" v="520"/>
        <pc:sldMkLst>
          <pc:docMk/>
          <pc:sldMk cId="3361184653" sldId="678"/>
        </pc:sldMkLst>
      </pc:sldChg>
      <pc:sldChg chg="add modAnim">
        <pc:chgData name="Nicholas Gibbins" userId="6a0e944c-4d97-467d-bb7a-7c3315791fe4" providerId="ADAL" clId="{99298781-0511-8D4F-99D5-1FBE570E0626}" dt="2021-02-15T16:22:02.146" v="525"/>
        <pc:sldMkLst>
          <pc:docMk/>
          <pc:sldMk cId="447622149" sldId="679"/>
        </pc:sldMkLst>
      </pc:sldChg>
      <pc:sldChg chg="add">
        <pc:chgData name="Nicholas Gibbins" userId="6a0e944c-4d97-467d-bb7a-7c3315791fe4" providerId="ADAL" clId="{99298781-0511-8D4F-99D5-1FBE570E0626}" dt="2021-02-15T16:21:46.401" v="522"/>
        <pc:sldMkLst>
          <pc:docMk/>
          <pc:sldMk cId="2086157782" sldId="680"/>
        </pc:sldMkLst>
      </pc:sldChg>
      <pc:sldChg chg="delSp modSp add mod delAnim modAnim">
        <pc:chgData name="Nicholas Gibbins" userId="6a0e944c-4d97-467d-bb7a-7c3315791fe4" providerId="ADAL" clId="{99298781-0511-8D4F-99D5-1FBE570E0626}" dt="2021-02-16T14:22:26.644" v="667" actId="167"/>
        <pc:sldMkLst>
          <pc:docMk/>
          <pc:sldMk cId="1683034838" sldId="681"/>
        </pc:sldMkLst>
        <pc:spChg chg="del">
          <ac:chgData name="Nicholas Gibbins" userId="6a0e944c-4d97-467d-bb7a-7c3315791fe4" providerId="ADAL" clId="{99298781-0511-8D4F-99D5-1FBE570E0626}" dt="2021-02-16T14:22:08.869" v="664" actId="478"/>
          <ac:spMkLst>
            <pc:docMk/>
            <pc:sldMk cId="1683034838" sldId="681"/>
            <ac:spMk id="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6T14:22:12.283" v="666" actId="478"/>
          <ac:spMkLst>
            <pc:docMk/>
            <pc:sldMk cId="1683034838" sldId="681"/>
            <ac:spMk id="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6T14:22:10.454" v="665" actId="478"/>
          <ac:spMkLst>
            <pc:docMk/>
            <pc:sldMk cId="1683034838" sldId="681"/>
            <ac:spMk id="2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6T14:21:47.898" v="661" actId="478"/>
          <ac:spMkLst>
            <pc:docMk/>
            <pc:sldMk cId="1683034838" sldId="681"/>
            <ac:spMk id="22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6T14:22:05.965" v="663" actId="167"/>
          <ac:spMkLst>
            <pc:docMk/>
            <pc:sldMk cId="1683034838" sldId="681"/>
            <ac:spMk id="31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6T14:22:05.965" v="663" actId="167"/>
          <ac:spMkLst>
            <pc:docMk/>
            <pc:sldMk cId="1683034838" sldId="681"/>
            <ac:spMk id="32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6T14:21:45.003" v="660" actId="167"/>
          <ac:spMkLst>
            <pc:docMk/>
            <pc:sldMk cId="1683034838" sldId="681"/>
            <ac:spMk id="33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6T14:22:05.965" v="663" actId="167"/>
          <ac:spMkLst>
            <pc:docMk/>
            <pc:sldMk cId="1683034838" sldId="681"/>
            <ac:spMk id="34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6T14:22:26.644" v="667" actId="167"/>
          <ac:spMkLst>
            <pc:docMk/>
            <pc:sldMk cId="1683034838" sldId="681"/>
            <ac:spMk id="35" creationId="{00000000-0000-0000-0000-000000000000}"/>
          </ac:spMkLst>
        </pc:spChg>
        <pc:spChg chg="mod">
          <ac:chgData name="Nicholas Gibbins" userId="6a0e944c-4d97-467d-bb7a-7c3315791fe4" providerId="ADAL" clId="{99298781-0511-8D4F-99D5-1FBE570E0626}" dt="2021-02-16T14:22:05.965" v="663" actId="167"/>
          <ac:spMkLst>
            <pc:docMk/>
            <pc:sldMk cId="1683034838" sldId="681"/>
            <ac:spMk id="36" creationId="{00000000-0000-0000-0000-000000000000}"/>
          </ac:spMkLst>
        </pc:spChg>
        <pc:cxnChg chg="mod">
          <ac:chgData name="Nicholas Gibbins" userId="6a0e944c-4d97-467d-bb7a-7c3315791fe4" providerId="ADAL" clId="{99298781-0511-8D4F-99D5-1FBE570E0626}" dt="2021-02-16T14:22:08.869" v="664" actId="478"/>
          <ac:cxnSpMkLst>
            <pc:docMk/>
            <pc:sldMk cId="1683034838" sldId="681"/>
            <ac:cxnSpMk id="24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3:42.649" v="542" actId="478"/>
          <ac:cxnSpMkLst>
            <pc:docMk/>
            <pc:sldMk cId="1683034838" sldId="681"/>
            <ac:cxnSpMk id="25" creationId="{00000000-0000-0000-0000-000000000000}"/>
          </ac:cxnSpMkLst>
        </pc:cxnChg>
      </pc:sldChg>
      <pc:sldChg chg="add modAnim">
        <pc:chgData name="Nicholas Gibbins" userId="6a0e944c-4d97-467d-bb7a-7c3315791fe4" providerId="ADAL" clId="{99298781-0511-8D4F-99D5-1FBE570E0626}" dt="2021-02-15T16:24:24.250" v="546"/>
        <pc:sldMkLst>
          <pc:docMk/>
          <pc:sldMk cId="2301734850" sldId="682"/>
        </pc:sldMkLst>
      </pc:sldChg>
      <pc:sldChg chg="addSp delSp modSp add mod delAnim modAnim">
        <pc:chgData name="Nicholas Gibbins" userId="6a0e944c-4d97-467d-bb7a-7c3315791fe4" providerId="ADAL" clId="{99298781-0511-8D4F-99D5-1FBE570E0626}" dt="2021-02-15T16:25:13.752" v="557"/>
        <pc:sldMkLst>
          <pc:docMk/>
          <pc:sldMk cId="1678455975" sldId="683"/>
        </pc:sldMkLst>
        <pc:cxnChg chg="del mod">
          <ac:chgData name="Nicholas Gibbins" userId="6a0e944c-4d97-467d-bb7a-7c3315791fe4" providerId="ADAL" clId="{99298781-0511-8D4F-99D5-1FBE570E0626}" dt="2021-02-15T16:25:09.547" v="556" actId="478"/>
          <ac:cxnSpMkLst>
            <pc:docMk/>
            <pc:sldMk cId="1678455975" sldId="683"/>
            <ac:cxnSpMk id="46" creationId="{00000000-0000-0000-0000-000000000000}"/>
          </ac:cxnSpMkLst>
        </pc:cxnChg>
        <pc:cxnChg chg="add del mod">
          <ac:chgData name="Nicholas Gibbins" userId="6a0e944c-4d97-467d-bb7a-7c3315791fe4" providerId="ADAL" clId="{99298781-0511-8D4F-99D5-1FBE570E0626}" dt="2021-02-15T16:24:57.752" v="553"/>
          <ac:cxnSpMkLst>
            <pc:docMk/>
            <pc:sldMk cId="1678455975" sldId="683"/>
            <ac:cxnSpMk id="47" creationId="{287D39AE-D5B5-EF44-BF9B-4A5EA5205422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25:29.972" v="559"/>
        <pc:sldMkLst>
          <pc:docMk/>
          <pc:sldMk cId="2918852614" sldId="684"/>
        </pc:sldMkLst>
        <pc:cxnChg chg="del mod">
          <ac:chgData name="Nicholas Gibbins" userId="6a0e944c-4d97-467d-bb7a-7c3315791fe4" providerId="ADAL" clId="{99298781-0511-8D4F-99D5-1FBE570E0626}" dt="2021-02-15T16:25:27.103" v="558" actId="478"/>
          <ac:cxnSpMkLst>
            <pc:docMk/>
            <pc:sldMk cId="2918852614" sldId="684"/>
            <ac:cxnSpMk id="24" creationId="{00000000-0000-0000-0000-000000000000}"/>
          </ac:cxnSpMkLst>
        </pc:cxnChg>
      </pc:sldChg>
      <pc:sldChg chg="delSp modSp add mod delAnim modAnim">
        <pc:chgData name="Nicholas Gibbins" userId="6a0e944c-4d97-467d-bb7a-7c3315791fe4" providerId="ADAL" clId="{99298781-0511-8D4F-99D5-1FBE570E0626}" dt="2021-02-15T16:27:18.964" v="594"/>
        <pc:sldMkLst>
          <pc:docMk/>
          <pc:sldMk cId="2643765728" sldId="685"/>
        </pc:sldMkLst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53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54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55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56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57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6:54.713" v="584" actId="478"/>
          <ac:spMkLst>
            <pc:docMk/>
            <pc:sldMk cId="2643765728" sldId="685"/>
            <ac:spMk id="58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59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60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61" creationId="{00000000-0000-0000-0000-000000000000}"/>
          </ac:spMkLst>
        </pc:spChg>
        <pc:spChg chg="del">
          <ac:chgData name="Nicholas Gibbins" userId="6a0e944c-4d97-467d-bb7a-7c3315791fe4" providerId="ADAL" clId="{99298781-0511-8D4F-99D5-1FBE570E0626}" dt="2021-02-15T16:27:01.338" v="585" actId="478"/>
          <ac:spMkLst>
            <pc:docMk/>
            <pc:sldMk cId="2643765728" sldId="685"/>
            <ac:spMk id="62" creationId="{00000000-0000-0000-0000-000000000000}"/>
          </ac:spMkLst>
        </pc:spChg>
        <pc:cxnChg chg="del mod">
          <ac:chgData name="Nicholas Gibbins" userId="6a0e944c-4d97-467d-bb7a-7c3315791fe4" providerId="ADAL" clId="{99298781-0511-8D4F-99D5-1FBE570E0626}" dt="2021-02-15T16:27:13.625" v="592" actId="478"/>
          <ac:cxnSpMkLst>
            <pc:docMk/>
            <pc:sldMk cId="2643765728" sldId="685"/>
            <ac:cxnSpMk id="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14.928" v="593" actId="478"/>
          <ac:cxnSpMkLst>
            <pc:docMk/>
            <pc:sldMk cId="2643765728" sldId="685"/>
            <ac:cxnSpMk id="6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10.815" v="590" actId="478"/>
          <ac:cxnSpMkLst>
            <pc:docMk/>
            <pc:sldMk cId="2643765728" sldId="685"/>
            <ac:cxnSpMk id="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12.102" v="591" actId="478"/>
          <ac:cxnSpMkLst>
            <pc:docMk/>
            <pc:sldMk cId="2643765728" sldId="685"/>
            <ac:cxnSpMk id="10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07.889" v="588" actId="478"/>
          <ac:cxnSpMkLst>
            <pc:docMk/>
            <pc:sldMk cId="2643765728" sldId="685"/>
            <ac:cxnSpMk id="21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09.332" v="589" actId="478"/>
          <ac:cxnSpMkLst>
            <pc:docMk/>
            <pc:sldMk cId="2643765728" sldId="685"/>
            <ac:cxnSpMk id="25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05.877" v="586" actId="478"/>
          <ac:cxnSpMkLst>
            <pc:docMk/>
            <pc:sldMk cId="2643765728" sldId="685"/>
            <ac:cxnSpMk id="63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06.433" v="587" actId="478"/>
          <ac:cxnSpMkLst>
            <pc:docMk/>
            <pc:sldMk cId="2643765728" sldId="685"/>
            <ac:cxnSpMk id="65" creationId="{00000000-0000-0000-0000-000000000000}"/>
          </ac:cxnSpMkLst>
        </pc:cxnChg>
      </pc:sldChg>
      <pc:sldChg chg="delSp modSp add mod modAnim">
        <pc:chgData name="Nicholas Gibbins" userId="6a0e944c-4d97-467d-bb7a-7c3315791fe4" providerId="ADAL" clId="{99298781-0511-8D4F-99D5-1FBE570E0626}" dt="2021-02-15T16:27:28.354" v="597" actId="478"/>
        <pc:sldMkLst>
          <pc:docMk/>
          <pc:sldMk cId="2413611057" sldId="686"/>
        </pc:sldMkLst>
        <pc:cxnChg chg="del mod">
          <ac:chgData name="Nicholas Gibbins" userId="6a0e944c-4d97-467d-bb7a-7c3315791fe4" providerId="ADAL" clId="{99298781-0511-8D4F-99D5-1FBE570E0626}" dt="2021-02-15T16:27:26.919" v="596" actId="478"/>
          <ac:cxnSpMkLst>
            <pc:docMk/>
            <pc:sldMk cId="2413611057" sldId="686"/>
            <ac:cxnSpMk id="38" creationId="{00000000-0000-0000-0000-000000000000}"/>
          </ac:cxnSpMkLst>
        </pc:cxnChg>
        <pc:cxnChg chg="del mod">
          <ac:chgData name="Nicholas Gibbins" userId="6a0e944c-4d97-467d-bb7a-7c3315791fe4" providerId="ADAL" clId="{99298781-0511-8D4F-99D5-1FBE570E0626}" dt="2021-02-15T16:27:28.354" v="597" actId="478"/>
          <ac:cxnSpMkLst>
            <pc:docMk/>
            <pc:sldMk cId="2413611057" sldId="686"/>
            <ac:cxnSpMk id="39" creationId="{00000000-0000-0000-0000-000000000000}"/>
          </ac:cxnSpMkLst>
        </pc:cxnChg>
      </pc:sldChg>
      <pc:sldChg chg="modSp add mod">
        <pc:chgData name="Nicholas Gibbins" userId="6a0e944c-4d97-467d-bb7a-7c3315791fe4" providerId="ADAL" clId="{99298781-0511-8D4F-99D5-1FBE570E0626}" dt="2021-02-16T14:24:16.571" v="695" actId="20577"/>
        <pc:sldMkLst>
          <pc:docMk/>
          <pc:sldMk cId="2503945797" sldId="687"/>
        </pc:sldMkLst>
        <pc:spChg chg="mod">
          <ac:chgData name="Nicholas Gibbins" userId="6a0e944c-4d97-467d-bb7a-7c3315791fe4" providerId="ADAL" clId="{99298781-0511-8D4F-99D5-1FBE570E0626}" dt="2021-02-16T14:24:16.571" v="695" actId="20577"/>
          <ac:spMkLst>
            <pc:docMk/>
            <pc:sldMk cId="2503945797" sldId="687"/>
            <ac:spMk id="41990" creationId="{00000000-0000-0000-0000-000000000000}"/>
          </ac:spMkLst>
        </pc:spChg>
      </pc:sldChg>
      <pc:sldChg chg="add del">
        <pc:chgData name="Nicholas Gibbins" userId="6a0e944c-4d97-467d-bb7a-7c3315791fe4" providerId="ADAL" clId="{99298781-0511-8D4F-99D5-1FBE570E0626}" dt="2021-02-15T14:24:30.886" v="151"/>
        <pc:sldMkLst>
          <pc:docMk/>
          <pc:sldMk cId="3399254379" sldId="7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8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1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3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6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5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2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77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4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is 3-way – branching factor depends on block size, key size and pointer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is 3-way – branching factor depends on block size, key size and pointer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1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two records per block – typically more</a:t>
            </a:r>
          </a:p>
          <a:p>
            <a:r>
              <a:rPr lang="en-US" dirty="0"/>
              <a:t>No free space shown in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42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Unrealistically</a:t>
            </a:r>
            <a:r>
              <a:rPr lang="en-US" baseline="0" dirty="0"/>
              <a:t>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3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7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27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7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unique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0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2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8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7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5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26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09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77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111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Fewer blocks than data file, fewer disk accesses</a:t>
            </a:r>
          </a:p>
          <a:p>
            <a:r>
              <a:rPr lang="en-US" dirty="0"/>
              <a:t>Keys are sorted, so can use binary search</a:t>
            </a:r>
          </a:p>
          <a:p>
            <a:r>
              <a:rPr lang="en-US" dirty="0"/>
              <a:t>Can keep in main memory if small enough (no disk accesses)</a:t>
            </a:r>
          </a:p>
        </p:txBody>
      </p:sp>
      <p:sp>
        <p:nvSpPr>
          <p:cNvPr id="379" name="Rectangle 378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0" name="Rectangle 379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1" name="Rectangle 38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82" name="Rectangle 381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4" name="Rectangle 383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5" name="Rectangle 384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86" name="Rectangle 385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87" name="Rectangle 386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8" name="Rectangle 387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9" name="Rectangle 388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90" name="Rectangle 389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91" name="Rectangle 390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92" name="Rectangle 391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3" name="Rectangle 392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4" name="Rectangle 393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5" name="Rectangle 394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96" name="Rectangle 395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97" name="Rectangle 396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8" name="Rectangle 397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9" name="Rectangle 398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400" name="Rectangle 399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01" name="Rectangle 400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2" name="Rectangle 401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3" name="Rectangle 402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4" name="Rectangle 403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5" name="Rectangle 404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6" name="Rectangle 405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7" name="Rectangle 406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9" name="Straight Arrow Connector 408"/>
          <p:cNvCxnSpPr>
            <a:stCxn id="382" idx="3"/>
            <a:endCxn id="42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0" name="Straight Arrow Connector 409"/>
          <p:cNvCxnSpPr>
            <a:stCxn id="383" idx="3"/>
            <a:endCxn id="428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1" name="Straight Arrow Connector 410"/>
          <p:cNvCxnSpPr>
            <a:stCxn id="384" idx="3"/>
            <a:endCxn id="429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2" name="Straight Arrow Connector 411"/>
          <p:cNvCxnSpPr>
            <a:stCxn id="387" idx="3"/>
            <a:endCxn id="433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3" name="Straight Arrow Connector 412"/>
          <p:cNvCxnSpPr>
            <a:stCxn id="388" idx="3"/>
            <a:endCxn id="434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4" name="Straight Arrow Connector 413"/>
          <p:cNvCxnSpPr>
            <a:stCxn id="392" idx="3"/>
            <a:endCxn id="435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5" name="Straight Arrow Connector 414"/>
          <p:cNvCxnSpPr>
            <a:stCxn id="393" idx="3"/>
            <a:endCxn id="439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6" name="Straight Arrow Connector 415"/>
          <p:cNvCxnSpPr>
            <a:stCxn id="394" idx="3"/>
            <a:endCxn id="440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7" name="Straight Arrow Connector 416"/>
          <p:cNvCxnSpPr>
            <a:stCxn id="397" idx="3"/>
            <a:endCxn id="441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8" name="Straight Arrow Connector 417"/>
          <p:cNvCxnSpPr>
            <a:stCxn id="398" idx="3"/>
            <a:endCxn id="445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9" name="Straight Arrow Connector 418"/>
          <p:cNvCxnSpPr>
            <a:stCxn id="402" idx="3"/>
            <a:endCxn id="446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0" name="Straight Arrow Connector 419"/>
          <p:cNvCxnSpPr>
            <a:stCxn id="403" idx="3"/>
            <a:endCxn id="447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1" name="Curved Connector 420"/>
          <p:cNvCxnSpPr>
            <a:stCxn id="404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2" name="Curved Connector 421"/>
          <p:cNvCxnSpPr>
            <a:stCxn id="407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3" name="Curved Connector 422"/>
          <p:cNvCxnSpPr>
            <a:stCxn id="408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4" name="Rectangle 423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7" name="Rectangle 42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28" name="Rectangle 42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29" name="Rectangle 42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30" name="Rectangle 42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1" name="Rectangle 43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2" name="Rectangle 43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3" name="Rectangle 43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34" name="Rectangle 43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35" name="Rectangle 43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436" name="Rectangle 43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7" name="Rectangle 43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8" name="Rectangle 43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9" name="Rectangle 43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40" name="Rectangle 43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1" name="Rectangle 44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442" name="Rectangle 44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3" name="Rectangle 44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4" name="Rectangle 44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5" name="Rectangle 44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46" name="Rectangle 44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447" name="Rectangle 44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48" name="Rectangle 44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9" name="Rectangle 44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0" name="Rectangle 44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1" name="Rectangle 450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2" name="Rectangle 451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3" name="Rectangle 452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4" name="Rectangle 453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5" name="Rectangle 454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6" name="Rectangle 455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8125159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11846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861577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c</a:t>
            </a:r>
          </a:p>
          <a:p>
            <a:pPr marL="0" indent="0">
              <a:buNone/>
            </a:pPr>
            <a:r>
              <a:rPr lang="en-US" dirty="0"/>
              <a:t>(move d from overflow block)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0598-ECD9-F949-98D2-E71D13BFA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70FDC8-8FD1-0943-8ED3-765AA51EC33F}"/>
              </a:ext>
            </a:extLst>
          </p:cNvPr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7C5E7E-8847-E54C-9EB2-2739CA2A59B9}"/>
              </a:ext>
            </a:extLst>
          </p:cNvPr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F92562-48CB-9E44-8C26-6B74766DCEE3}"/>
              </a:ext>
            </a:extLst>
          </p:cNvPr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2BC445-3D9A-144C-9AC8-0939DE4B0805}"/>
              </a:ext>
            </a:extLst>
          </p:cNvPr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890DEE-08E5-064D-980D-5D4B8C657081}"/>
              </a:ext>
            </a:extLst>
          </p:cNvPr>
          <p:cNvCxnSpPr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57579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c</a:t>
            </a:r>
          </a:p>
          <a:p>
            <a:pPr marL="0" indent="0">
              <a:buNone/>
            </a:pPr>
            <a:r>
              <a:rPr lang="en-US" dirty="0"/>
              <a:t>(move d from overflow block)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0598-ECD9-F949-98D2-E71D13BFA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476221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thumb: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D70B4-59EA-1C4F-AF1C-3AF7E27235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Space </a:t>
            </a:r>
            <a:r>
              <a:rPr lang="en-US" dirty="0" err="1"/>
              <a:t>utilisation</a:t>
            </a:r>
            <a:r>
              <a:rPr lang="en-US" dirty="0"/>
              <a:t> should be between 50% and 80%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Utilisation</a:t>
            </a:r>
            <a:r>
              <a:rPr lang="en-US" dirty="0"/>
              <a:t> = #keys used / total #keys that fit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If &lt; 50%, wasting space</a:t>
            </a:r>
          </a:p>
          <a:p>
            <a:pPr marL="0" indent="0">
              <a:buNone/>
            </a:pPr>
            <a:r>
              <a:rPr lang="en-US" dirty="0"/>
              <a:t>If &gt; 80%, overflows significant			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Depends on how good hash function is and on #keys/bucket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623888" y="6381750"/>
            <a:ext cx="10944225" cy="386054"/>
          </a:xfrm>
        </p:spPr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612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cope with growth?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B7395-AFBF-764F-9E29-E6FE51E3F8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Overflows and reorganizations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Dynamic hashing</a:t>
            </a:r>
          </a:p>
          <a:p>
            <a:pPr lvl="1"/>
            <a:r>
              <a:rPr lang="en-US" dirty="0"/>
              <a:t>Extensible</a:t>
            </a:r>
          </a:p>
          <a:p>
            <a:pPr lvl="1"/>
            <a:r>
              <a:rPr lang="en-US" dirty="0"/>
              <a:t>Linear</a:t>
            </a:r>
          </a:p>
          <a:p>
            <a:endParaRPr lang="en-US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248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Combines two 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of b bits output by hash function,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8389-64D2-AA4A-B93F-1A85A574D0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6" name="AutoShape 8"/>
          <p:cNvSpPr>
            <a:spLocks/>
          </p:cNvSpPr>
          <p:nvPr/>
        </p:nvSpPr>
        <p:spPr bwMode="auto">
          <a:xfrm rot="5400000">
            <a:off x="788781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89620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53656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Combines two 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of b bits output by hash function,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 directory</a:t>
            </a:r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923B2B5-1260-0C42-9F9F-28C5E85D4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8184232" y="400506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184232" y="429309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84232" y="458112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84232" y="3717032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84232" y="285293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84232" y="314096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184232" y="3429000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84232" y="256490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18" name="Elbow Connector 17"/>
          <p:cNvCxnSpPr>
            <a:stCxn id="23" idx="3"/>
            <a:endCxn id="11" idx="1"/>
          </p:cNvCxnSpPr>
          <p:nvPr/>
        </p:nvCxnSpPr>
        <p:spPr bwMode="auto">
          <a:xfrm>
            <a:off x="7342154" y="3197008"/>
            <a:ext cx="842078" cy="37600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 bwMode="auto">
          <a:xfrm flipV="1">
            <a:off x="8472264" y="2492896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9" idx="3"/>
            <a:endCxn id="14" idx="1"/>
          </p:cNvCxnSpPr>
          <p:nvPr/>
        </p:nvCxnSpPr>
        <p:spPr bwMode="auto">
          <a:xfrm>
            <a:off x="8472264" y="2996952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0" idx="3"/>
            <a:endCxn id="15" idx="1"/>
          </p:cNvCxnSpPr>
          <p:nvPr/>
        </p:nvCxnSpPr>
        <p:spPr bwMode="auto">
          <a:xfrm>
            <a:off x="8472264" y="3284984"/>
            <a:ext cx="86409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7" idx="3"/>
            <a:endCxn id="16" idx="1"/>
          </p:cNvCxnSpPr>
          <p:nvPr/>
        </p:nvCxnSpPr>
        <p:spPr bwMode="auto">
          <a:xfrm>
            <a:off x="8472264" y="4725144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96000" y="2996952"/>
            <a:ext cx="124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h(k)[</a:t>
            </a:r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r>
              <a:rPr lang="en-US" sz="2000" dirty="0">
                <a:latin typeface="Lucida Sans" panose="020B0602030504020204" pitchFamily="34" charset="77"/>
                <a:cs typeface="Georgia"/>
              </a:rPr>
              <a:t>]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633339" y="1772816"/>
            <a:ext cx="1290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Lucida Sans" panose="020B0602030504020204" pitchFamily="34" charset="77"/>
                <a:cs typeface="Georgia"/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32773134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h(k) gives 4 bits</a:t>
            </a:r>
          </a:p>
          <a:p>
            <a:pPr marL="0" indent="0">
              <a:buNone/>
            </a:pPr>
            <a:r>
              <a:rPr lang="en-US" dirty="0"/>
              <a:t>2 keys/bucket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076C-FF9C-184B-9280-E1751AA13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600024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00024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00024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00024" y="2780928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stCxn id="7" idx="3"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1" idx="3"/>
            <a:endCxn id="17" idx="1"/>
          </p:cNvCxnSpPr>
          <p:nvPr/>
        </p:nvCxnSpPr>
        <p:spPr bwMode="auto">
          <a:xfrm>
            <a:off x="7464120" y="3212976"/>
            <a:ext cx="576096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2093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1010</a:t>
            </a:r>
          </a:p>
          <a:p>
            <a:pPr lvl="1"/>
            <a:r>
              <a:rPr lang="en-US" dirty="0"/>
              <a:t>Bucket overfull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DAF6-DC68-9848-982C-37DCD5F97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600024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00024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00024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00024" y="2780928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cxnSpLocks/>
            <a:stCxn id="7" idx="3"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1" idx="3"/>
            <a:endCxn id="17" idx="1"/>
          </p:cNvCxnSpPr>
          <p:nvPr/>
        </p:nvCxnSpPr>
        <p:spPr bwMode="auto">
          <a:xfrm>
            <a:off x="7464120" y="3212976"/>
            <a:ext cx="576096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240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One key/pointer pair for every </a:t>
            </a:r>
            <a:r>
              <a:rPr lang="en-US" b="1" dirty="0"/>
              <a:t>block</a:t>
            </a:r>
            <a:r>
              <a:rPr lang="en-US" dirty="0"/>
              <a:t> in data file</a:t>
            </a:r>
          </a:p>
          <a:p>
            <a:r>
              <a:rPr lang="en-US" dirty="0"/>
              <a:t>Can only be used if data file is sorted by search key</a:t>
            </a:r>
          </a:p>
          <a:p>
            <a:r>
              <a:rPr lang="en-US" dirty="0"/>
              <a:t>Uses less space than dense index</a:t>
            </a:r>
          </a:p>
          <a:p>
            <a:r>
              <a:rPr lang="en-US" dirty="0"/>
              <a:t>Potentially takes longer to find key than dense index (</a:t>
            </a:r>
          </a:p>
          <a:p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4348917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1010</a:t>
            </a:r>
          </a:p>
          <a:p>
            <a:pPr lvl="1"/>
            <a:r>
              <a:rPr lang="en-US" dirty="0"/>
              <a:t>Bucket overfull</a:t>
            </a:r>
          </a:p>
          <a:p>
            <a:pPr lvl="1"/>
            <a:r>
              <a:rPr lang="en-US" dirty="0"/>
              <a:t>Extend (double) directory</a:t>
            </a:r>
          </a:p>
          <a:p>
            <a:pPr lvl="1"/>
            <a:r>
              <a:rPr lang="en-US" dirty="0"/>
              <a:t>Split bucket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DAF6-DC68-9848-982C-37DCD5F97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cxnSpLocks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30348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0111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7720-0644-B34E-AF70-364A6B70F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317335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0111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7720-0644-B34E-AF70-364A6B70F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017348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849858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84559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885261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1152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732135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1152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437657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600056" y="2204864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600056" y="4213999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600056" y="450912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600056" y="3637935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600056" y="3925967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600056" y="2492896"/>
            <a:ext cx="864096" cy="2304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59" idx="3"/>
            <a:endCxn id="26" idx="1"/>
          </p:cNvCxnSpPr>
          <p:nvPr/>
        </p:nvCxnSpPr>
        <p:spPr bwMode="auto">
          <a:xfrm>
            <a:off x="7464152" y="4358016"/>
            <a:ext cx="576064" cy="583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60" idx="3"/>
            <a:endCxn id="26" idx="1"/>
          </p:cNvCxnSpPr>
          <p:nvPr/>
        </p:nvCxnSpPr>
        <p:spPr bwMode="auto">
          <a:xfrm>
            <a:off x="7464152" y="4653136"/>
            <a:ext cx="576064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61" idx="3"/>
            <a:endCxn id="49" idx="1"/>
          </p:cNvCxnSpPr>
          <p:nvPr/>
        </p:nvCxnSpPr>
        <p:spPr bwMode="auto">
          <a:xfrm flipV="1">
            <a:off x="7464152" y="3501009"/>
            <a:ext cx="576064" cy="280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2" idx="3"/>
            <a:endCxn id="17" idx="1"/>
          </p:cNvCxnSpPr>
          <p:nvPr/>
        </p:nvCxnSpPr>
        <p:spPr bwMode="auto">
          <a:xfrm>
            <a:off x="7464152" y="4069984"/>
            <a:ext cx="576064" cy="1511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53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54" idx="3"/>
            <a:endCxn id="13" idx="1"/>
          </p:cNvCxnSpPr>
          <p:nvPr/>
        </p:nvCxnSpPr>
        <p:spPr bwMode="auto">
          <a:xfrm flipV="1">
            <a:off x="7464152" y="2780928"/>
            <a:ext cx="576064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55" idx="3"/>
            <a:endCxn id="43" idx="1"/>
          </p:cNvCxnSpPr>
          <p:nvPr/>
        </p:nvCxnSpPr>
        <p:spPr bwMode="auto">
          <a:xfrm flipV="1">
            <a:off x="7464152" y="2060848"/>
            <a:ext cx="57606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6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136110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hashing: deletion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23C178-E046-674B-AA1D-BF33836909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 merging of blocks</a:t>
            </a:r>
          </a:p>
          <a:p>
            <a:r>
              <a:rPr lang="en-US" dirty="0"/>
              <a:t>Merge blocks and cut directory if possible</a:t>
            </a:r>
          </a:p>
          <a:p>
            <a:r>
              <a:rPr lang="en-US" dirty="0"/>
              <a:t>(Reverse insert procedure)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7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Index file may cover many blocks</a:t>
            </a:r>
          </a:p>
          <a:p>
            <a:r>
              <a:rPr lang="en-US" dirty="0"/>
              <a:t>May still need many disk accesses</a:t>
            </a:r>
          </a:p>
          <a:p>
            <a:r>
              <a:rPr lang="en-US" dirty="0"/>
              <a:t>Use sparse index over the first index</a:t>
            </a:r>
          </a:p>
          <a:p>
            <a:pPr lvl="1"/>
            <a:r>
              <a:rPr lang="en-US" dirty="0"/>
              <a:t>Can’t be a dense index (would use the same number of blocks as the index being indexed)</a:t>
            </a:r>
          </a:p>
          <a:p>
            <a:r>
              <a:rPr lang="en-US" dirty="0"/>
              <a:t>Can create a third level index, but in general prefer B-trees</a:t>
            </a:r>
          </a:p>
          <a:p>
            <a:endParaRPr lang="en-US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2" name="Straight Arrow Connector 111"/>
          <p:cNvCxnSpPr>
            <a:stCxn id="85" idx="3"/>
            <a:endCxn id="124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6" idx="3"/>
            <a:endCxn id="126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7" idx="3"/>
            <a:endCxn id="131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0" idx="3"/>
            <a:endCxn id="136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91" idx="3"/>
            <a:endCxn id="138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95" idx="3"/>
            <a:endCxn id="143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Curved Connector 117"/>
          <p:cNvCxnSpPr>
            <a:stCxn id="107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Curved Connector 118"/>
          <p:cNvCxnSpPr>
            <a:stCxn id="110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Curved Connector 119"/>
          <p:cNvCxnSpPr>
            <a:stCxn id="111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Rectangle 120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33" name="Rectangle 132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38" name="Rectangle 137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54" name="Curved Connector 153"/>
          <p:cNvCxnSpPr>
            <a:stCxn id="106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Curved Connector 154"/>
          <p:cNvCxnSpPr>
            <a:stCxn id="105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Curved Connector 155"/>
          <p:cNvCxnSpPr>
            <a:stCxn id="100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Curved Connector 156"/>
          <p:cNvCxnSpPr>
            <a:stCxn id="101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Curved Connector 157"/>
          <p:cNvCxnSpPr>
            <a:stCxn id="97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Curved Connector 158"/>
          <p:cNvCxnSpPr>
            <a:stCxn id="96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Rectangle 159"/>
          <p:cNvSpPr/>
          <p:nvPr/>
        </p:nvSpPr>
        <p:spPr bwMode="auto">
          <a:xfrm>
            <a:off x="6977861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6977861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6977861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7409909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7409909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409909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977861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977861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7409909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7409909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977861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71" name="Straight Arrow Connector 170"/>
          <p:cNvCxnSpPr>
            <a:stCxn id="163" idx="3"/>
            <a:endCxn id="82" idx="1"/>
          </p:cNvCxnSpPr>
          <p:nvPr/>
        </p:nvCxnSpPr>
        <p:spPr bwMode="auto">
          <a:xfrm flipV="1">
            <a:off x="7697941" y="1916858"/>
            <a:ext cx="576064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>
            <a:stCxn id="164" idx="3"/>
            <a:endCxn id="92" idx="1"/>
          </p:cNvCxnSpPr>
          <p:nvPr/>
        </p:nvCxnSpPr>
        <p:spPr bwMode="auto">
          <a:xfrm>
            <a:off x="7697941" y="2204865"/>
            <a:ext cx="576064" cy="12965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7" name="Curved Connector 176"/>
          <p:cNvCxnSpPr>
            <a:stCxn id="165" idx="3"/>
          </p:cNvCxnSpPr>
          <p:nvPr/>
        </p:nvCxnSpPr>
        <p:spPr bwMode="auto">
          <a:xfrm>
            <a:off x="7697941" y="2492896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8" name="Curved Connector 177"/>
          <p:cNvCxnSpPr>
            <a:stCxn id="168" idx="3"/>
          </p:cNvCxnSpPr>
          <p:nvPr/>
        </p:nvCxnSpPr>
        <p:spPr bwMode="auto">
          <a:xfrm>
            <a:off x="7697941" y="2780928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9" name="Curved Connector 178"/>
          <p:cNvCxnSpPr>
            <a:stCxn id="169" idx="3"/>
          </p:cNvCxnSpPr>
          <p:nvPr/>
        </p:nvCxnSpPr>
        <p:spPr bwMode="auto">
          <a:xfrm>
            <a:off x="7697941" y="3068960"/>
            <a:ext cx="216024" cy="5045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8103139" y="1197174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Lucida Sans" panose="020B0602030504020204" pitchFamily="34" charset="77"/>
                <a:cs typeface="Georgia"/>
              </a:rPr>
              <a:t>sparse</a:t>
            </a:r>
            <a:endParaRPr lang="en-US" sz="16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639234" y="119717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second-level</a:t>
            </a:r>
          </a:p>
        </p:txBody>
      </p:sp>
    </p:spTree>
    <p:extLst>
      <p:ext uri="{BB962C8B-B14F-4D97-AF65-F5344CB8AC3E}">
        <p14:creationId xmlns:p14="http://schemas.microsoft.com/office/powerpoint/2010/main" val="8437619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22AA7-3208-B346-BB4D-0478381ED8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652783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96806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6806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96806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968060" y="29969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968060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968060" y="299695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12018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120188" y="299695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783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52783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527836" y="2564904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9" name="Straight Arrow Connector 38"/>
          <p:cNvCxnSpPr>
            <a:stCxn id="27" idx="3"/>
            <a:endCxn id="30" idx="1"/>
          </p:cNvCxnSpPr>
          <p:nvPr/>
        </p:nvCxnSpPr>
        <p:spPr bwMode="auto">
          <a:xfrm flipV="1">
            <a:off x="739193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6" idx="3"/>
            <a:endCxn id="33" idx="1"/>
          </p:cNvCxnSpPr>
          <p:nvPr/>
        </p:nvCxnSpPr>
        <p:spPr bwMode="auto">
          <a:xfrm>
            <a:off x="7391932" y="2996952"/>
            <a:ext cx="576128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45835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6527868" y="314096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527868" y="342900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10DA-8A37-7242-B697-8565A4E5C8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652783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96806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6806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6806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968060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968060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68060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12018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120188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52783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52783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27836" y="2564904"/>
            <a:ext cx="864096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3" name="Straight Arrow Connector 52"/>
          <p:cNvCxnSpPr>
            <a:stCxn id="41" idx="3"/>
            <a:endCxn id="44" idx="1"/>
          </p:cNvCxnSpPr>
          <p:nvPr/>
        </p:nvCxnSpPr>
        <p:spPr bwMode="auto">
          <a:xfrm flipV="1">
            <a:off x="739193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6" idx="3"/>
            <a:endCxn id="47" idx="1"/>
          </p:cNvCxnSpPr>
          <p:nvPr/>
        </p:nvCxnSpPr>
        <p:spPr bwMode="auto">
          <a:xfrm>
            <a:off x="7391964" y="3573016"/>
            <a:ext cx="57609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32330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6529758" y="314096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529758" y="342900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  <a:p>
            <a:r>
              <a:rPr lang="en-US" dirty="0"/>
              <a:t>Add overflow block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F370-A52D-C848-8AE0-D70C80334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652972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96995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6995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6995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969950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969950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69950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12207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122078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52972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52972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29726" y="2564904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3" name="Straight Arrow Connector 52"/>
          <p:cNvCxnSpPr>
            <a:stCxn id="41" idx="3"/>
            <a:endCxn id="44" idx="1"/>
          </p:cNvCxnSpPr>
          <p:nvPr/>
        </p:nvCxnSpPr>
        <p:spPr bwMode="auto">
          <a:xfrm flipV="1">
            <a:off x="739382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6" idx="3"/>
            <a:endCxn id="47" idx="1"/>
          </p:cNvCxnSpPr>
          <p:nvPr/>
        </p:nvCxnSpPr>
        <p:spPr bwMode="auto">
          <a:xfrm>
            <a:off x="7393854" y="3573016"/>
            <a:ext cx="57609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998620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98620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98620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113833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stCxn id="49" idx="3"/>
          </p:cNvCxnSpPr>
          <p:nvPr/>
        </p:nvCxnSpPr>
        <p:spPr bwMode="auto">
          <a:xfrm>
            <a:off x="9410078" y="4077056"/>
            <a:ext cx="576096" cy="144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116916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58CD9A-7255-1547-8E4A-2EAEF810CA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Can handle growing files</a:t>
            </a:r>
          </a:p>
          <a:p>
            <a:pPr lvl="2"/>
            <a:r>
              <a:rPr lang="en-US" dirty="0"/>
              <a:t>with less wasted space</a:t>
            </a:r>
          </a:p>
          <a:p>
            <a:pPr lvl="2"/>
            <a:r>
              <a:rPr lang="en-US" dirty="0"/>
              <a:t>with no full reorganizations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Indirection</a:t>
            </a:r>
          </a:p>
          <a:p>
            <a:pPr lvl="2"/>
            <a:r>
              <a:rPr lang="en-US" dirty="0"/>
              <a:t>not bad if directory in memory</a:t>
            </a:r>
          </a:p>
          <a:p>
            <a:pPr lvl="1"/>
            <a:r>
              <a:rPr lang="en-US" dirty="0"/>
              <a:t>Directory doubles in size</a:t>
            </a:r>
          </a:p>
          <a:p>
            <a:pPr lvl="2"/>
            <a:r>
              <a:rPr lang="en-US" dirty="0"/>
              <a:t>now it fits in memory, now it doesn’t</a:t>
            </a:r>
          </a:p>
          <a:p>
            <a:pPr lvl="2"/>
            <a:r>
              <a:rPr lang="en-US" dirty="0"/>
              <a:t>suddenly increase in disk accesses!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08909-CB3E-0644-9B0A-EEA9DBA091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13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62DB9-3A60-B946-B400-A61C056A0E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02545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Hash file grows incrementally and linearly</a:t>
            </a:r>
            <a:br>
              <a:rPr lang="en-US" dirty="0"/>
            </a:br>
            <a:r>
              <a:rPr lang="en-US" dirty="0"/>
              <a:t>(unlike extensible hash file, which periodically doubles)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8DDF8-3BF0-DA46-86D6-8264B2A486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19">
            <a:extLst>
              <a:ext uri="{FF2B5EF4-FFF2-40B4-BE49-F238E27FC236}">
                <a16:creationId xmlns:a16="http://schemas.microsoft.com/office/drawing/2014/main" id="{F51850E7-2E91-3442-B057-494517A6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912" y="4941168"/>
            <a:ext cx="5530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			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87353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Hash file grows incrementally and linearly</a:t>
            </a:r>
            <a:br>
              <a:rPr lang="en-US" dirty="0"/>
            </a:br>
            <a:r>
              <a:rPr lang="en-US" dirty="0"/>
              <a:t>(unlike extensible hash file, which periodically doubles)</a:t>
            </a:r>
          </a:p>
          <a:p>
            <a:pPr marL="0" indent="0">
              <a:buNone/>
            </a:pPr>
            <a:r>
              <a:rPr lang="en-US" dirty="0"/>
              <a:t>Lookup rule: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60000" lvl="1" indent="0">
              <a:spcBef>
                <a:spcPct val="20000"/>
              </a:spcBef>
              <a:buNone/>
            </a:pPr>
            <a:r>
              <a:rPr lang="en-US" dirty="0">
                <a:latin typeface="Lucida Sans" panose="020B0602030504020204" pitchFamily="34" charset="77"/>
                <a:cs typeface="Georgia"/>
              </a:rPr>
              <a:t>if h(k)[</a:t>
            </a:r>
            <a:r>
              <a:rPr lang="en-US" dirty="0" err="1">
                <a:latin typeface="Lucida Sans" panose="020B0602030504020204" pitchFamily="34" charset="77"/>
                <a:cs typeface="Georgia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</a:rPr>
              <a:t>] 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 m (maximum bucket index)</a:t>
            </a:r>
            <a:b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</a:b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then look at bucket h(k)[</a:t>
            </a:r>
            <a:r>
              <a:rPr lang="en-US" dirty="0" err="1">
                <a:latin typeface="Lucida Sans" panose="020B0602030504020204" pitchFamily="34" charset="77"/>
                <a:cs typeface="Georgia"/>
                <a:sym typeface="Symbol" charset="0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]</a:t>
            </a:r>
            <a:b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</a:b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else  look at bucket h(k)[</a:t>
            </a:r>
            <a:r>
              <a:rPr lang="en-US" dirty="0" err="1">
                <a:latin typeface="Lucida Sans" panose="020B0602030504020204" pitchFamily="34" charset="77"/>
                <a:cs typeface="Georgia"/>
                <a:sym typeface="Symbol" charset="0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] - 2</a:t>
            </a:r>
            <a:r>
              <a:rPr lang="en-US" baseline="30000" dirty="0">
                <a:latin typeface="Lucida Sans" panose="020B0602030504020204" pitchFamily="34" charset="77"/>
                <a:cs typeface="Georgia"/>
                <a:sym typeface="Symbol" charset="0"/>
              </a:rPr>
              <a:t>i -1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8DDF8-3BF0-DA46-86D6-8264B2A486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19">
            <a:extLst>
              <a:ext uri="{FF2B5EF4-FFF2-40B4-BE49-F238E27FC236}">
                <a16:creationId xmlns:a16="http://schemas.microsoft.com/office/drawing/2014/main" id="{F51850E7-2E91-3442-B057-494517A6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912" y="4941168"/>
            <a:ext cx="5530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			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0394579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=1, 2 keys/bucket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92683F-F995-A649-9F49-EB5934F0A2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96545" y="3501008"/>
            <a:ext cx="3145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3454" y="3501008"/>
            <a:ext cx="3145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95045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BA6071-E919-DC49-91F8-201F89FA53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1625" y="3501008"/>
            <a:ext cx="4443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126622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256F2-65BB-5442-AC0B-1DBB70554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9131" y="3501008"/>
            <a:ext cx="4443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  <a:p>
            <a:pPr algn="ctr"/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0549" y="3501008"/>
            <a:ext cx="44755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53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761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pointers: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E6C54E-24AE-2B4E-B777-15064DF349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Block pointers (as used in sparse indexes) can be smaller than record pointers (used in dense indexes)</a:t>
            </a:r>
          </a:p>
          <a:p>
            <a:pPr lvl="1"/>
            <a:r>
              <a:rPr lang="en-US" dirty="0"/>
              <a:t>Physical record pointers consist of a block pointer and an offset</a:t>
            </a:r>
          </a:p>
          <a:p>
            <a:r>
              <a:rPr lang="en-US" dirty="0"/>
              <a:t>If file is contiguous, then we can omit pointers </a:t>
            </a:r>
          </a:p>
          <a:p>
            <a:pPr lvl="1"/>
            <a:r>
              <a:rPr lang="en-US" dirty="0"/>
              <a:t>Compute offset from block size and key position</a:t>
            </a:r>
          </a:p>
          <a:p>
            <a:pPr lvl="1"/>
            <a:r>
              <a:rPr lang="en-US" dirty="0"/>
              <a:t>e.g. assuming 1kB per block and a pointer to block with key k1, to get block with key k3, use offset of (3-1)*1 = 2kB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32327-C0D5-5148-9465-6942FD473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DBC43-72C9-3B40-B63E-3072F55153DB}"/>
              </a:ext>
            </a:extLst>
          </p:cNvPr>
          <p:cNvSpPr/>
          <p:nvPr/>
        </p:nvSpPr>
        <p:spPr bwMode="auto">
          <a:xfrm>
            <a:off x="9974930" y="2276872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7BC97-813E-BA47-B089-FB60C5B06AF3}"/>
              </a:ext>
            </a:extLst>
          </p:cNvPr>
          <p:cNvSpPr/>
          <p:nvPr/>
        </p:nvSpPr>
        <p:spPr bwMode="auto">
          <a:xfrm>
            <a:off x="9974929" y="2852936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50702-D7C6-0445-9E34-02E3FF62DD4F}"/>
              </a:ext>
            </a:extLst>
          </p:cNvPr>
          <p:cNvSpPr/>
          <p:nvPr/>
        </p:nvSpPr>
        <p:spPr bwMode="auto">
          <a:xfrm>
            <a:off x="9974931" y="3429397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22F1C-C4D3-7E45-B572-0648B3995EE6}"/>
              </a:ext>
            </a:extLst>
          </p:cNvPr>
          <p:cNvSpPr/>
          <p:nvPr/>
        </p:nvSpPr>
        <p:spPr bwMode="auto">
          <a:xfrm>
            <a:off x="9974930" y="4005461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CAC6C-1BD0-5840-BB62-F467898C5B0B}"/>
              </a:ext>
            </a:extLst>
          </p:cNvPr>
          <p:cNvSpPr/>
          <p:nvPr/>
        </p:nvSpPr>
        <p:spPr bwMode="auto">
          <a:xfrm>
            <a:off x="8040688" y="22769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882DC-BF69-1544-83F5-A76E169F90D9}"/>
              </a:ext>
            </a:extLst>
          </p:cNvPr>
          <p:cNvSpPr/>
          <p:nvPr/>
        </p:nvSpPr>
        <p:spPr bwMode="auto">
          <a:xfrm>
            <a:off x="8040688" y="25649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962B-6F0E-3A4F-87EF-24050E2E8580}"/>
              </a:ext>
            </a:extLst>
          </p:cNvPr>
          <p:cNvSpPr/>
          <p:nvPr/>
        </p:nvSpPr>
        <p:spPr bwMode="auto">
          <a:xfrm>
            <a:off x="8040688" y="28529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49CC3-3329-A749-981B-BF8238EAC4FB}"/>
              </a:ext>
            </a:extLst>
          </p:cNvPr>
          <p:cNvSpPr/>
          <p:nvPr/>
        </p:nvSpPr>
        <p:spPr bwMode="auto">
          <a:xfrm>
            <a:off x="8472736" y="22772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AECDB5-014E-4C43-A001-31248E362A99}"/>
              </a:ext>
            </a:extLst>
          </p:cNvPr>
          <p:cNvSpPr/>
          <p:nvPr/>
        </p:nvSpPr>
        <p:spPr bwMode="auto">
          <a:xfrm>
            <a:off x="8040688" y="31410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8B3BD-3536-6849-9200-51F6D2E33E7F}"/>
              </a:ext>
            </a:extLst>
          </p:cNvPr>
          <p:cNvSpPr/>
          <p:nvPr/>
        </p:nvSpPr>
        <p:spPr bwMode="auto">
          <a:xfrm>
            <a:off x="8040688" y="227687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9000E6-4923-6B4E-8C2B-F921A1FC1069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 bwMode="auto">
          <a:xfrm>
            <a:off x="8760768" y="2421310"/>
            <a:ext cx="1214162" cy="1435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85907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83B31-C5EA-C746-BE3B-B51745B35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215680" y="198884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21568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215680" y="1988840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19" idx="0"/>
            <a:endCxn id="37" idx="2"/>
          </p:cNvCxnSpPr>
          <p:nvPr/>
        </p:nvCxnSpPr>
        <p:spPr bwMode="auto">
          <a:xfrm flipV="1">
            <a:off x="3791744" y="2564904"/>
            <a:ext cx="0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83833" y="2060848"/>
            <a:ext cx="162095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insert 0101</a:t>
            </a:r>
          </a:p>
        </p:txBody>
      </p:sp>
    </p:spTree>
    <p:extLst>
      <p:ext uri="{BB962C8B-B14F-4D97-AF65-F5344CB8AC3E}">
        <p14:creationId xmlns:p14="http://schemas.microsoft.com/office/powerpoint/2010/main" val="36511109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04BF0D-A351-BE4F-ACD6-E1D5C7ECD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8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4282" y="3501008"/>
            <a:ext cx="44755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004008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further growth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C755C-361A-C74A-9DFF-A35AD2BEA6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833" y="3501008"/>
            <a:ext cx="4443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885" y="3501008"/>
            <a:ext cx="4443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053760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B569B-958C-C64C-A80E-FB58D7044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000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849619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D6523-6150-9C43-BBC0-0326E4060C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7529" y="3501008"/>
            <a:ext cx="572893" cy="5847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7041" y="3501008"/>
            <a:ext cx="57900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7322166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69ED2-DC0A-DC4E-956B-2DA97F3E5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5351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32196" y="3501008"/>
            <a:ext cx="57900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09863093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F2A2A-84FF-1349-BB17-DA58951DA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69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5351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15365" y="3501008"/>
            <a:ext cx="574196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8072359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expand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Keep track of </a:t>
            </a:r>
            <a:r>
              <a:rPr lang="en-US" dirty="0" err="1"/>
              <a:t>utilisation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U = #used slots / total #slots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U &gt; threshold, then increase m (and maybe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05DC9-8CE2-4748-A629-D758C5D186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60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E3EC8-7EDA-6947-97D1-43365A1380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	 </a:t>
            </a:r>
          </a:p>
          <a:p>
            <a:pPr lvl="1"/>
            <a:r>
              <a:rPr lang="en-US" dirty="0"/>
              <a:t>Can handle growing files</a:t>
            </a:r>
          </a:p>
          <a:p>
            <a:pPr lvl="2"/>
            <a:r>
              <a:rPr lang="en-US" dirty="0"/>
              <a:t>with less wasted space</a:t>
            </a:r>
          </a:p>
          <a:p>
            <a:pPr lvl="2"/>
            <a:r>
              <a:rPr lang="en-US" dirty="0"/>
              <a:t>with no full reorganizations	</a:t>
            </a:r>
          </a:p>
          <a:p>
            <a:pPr lvl="1"/>
            <a:r>
              <a:rPr lang="en-US" dirty="0"/>
              <a:t>No indirection like extensible hashing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Can still have overflow chains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106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versus Hashing</a:t>
            </a:r>
          </a:p>
        </p:txBody>
      </p:sp>
    </p:spTree>
    <p:extLst>
      <p:ext uri="{BB962C8B-B14F-4D97-AF65-F5344CB8AC3E}">
        <p14:creationId xmlns:p14="http://schemas.microsoft.com/office/powerpoint/2010/main" val="69814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vs. Dense Tradeoff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Sparse: </a:t>
            </a:r>
          </a:p>
          <a:p>
            <a:pPr lvl="1"/>
            <a:r>
              <a:rPr lang="en-US" dirty="0"/>
              <a:t>Less index space per record can keep more of index in memory</a:t>
            </a:r>
          </a:p>
          <a:p>
            <a:pPr lvl="1"/>
            <a:r>
              <a:rPr lang="en-US" dirty="0"/>
              <a:t>Better for insertions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Dense:  </a:t>
            </a:r>
          </a:p>
          <a:p>
            <a:pPr lvl="1"/>
            <a:r>
              <a:rPr lang="en-US" dirty="0"/>
              <a:t>Can tell if a record exists without accessing file</a:t>
            </a:r>
          </a:p>
          <a:p>
            <a:pPr lvl="1"/>
            <a:r>
              <a:rPr lang="en-US" dirty="0"/>
              <a:t>Needed for secondary indexes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0E0D2-C97C-DB4E-8FFA-4D7A813D18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14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</a:t>
            </a:r>
            <a:r>
              <a:rPr lang="en-US" dirty="0" err="1"/>
              <a:t>vs</a:t>
            </a:r>
            <a:r>
              <a:rPr lang="en-US" dirty="0"/>
              <a:t> Hashing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B01C9A-B764-4A4E-A9F1-54DE8C8726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Hashing good for </a:t>
            </a:r>
            <a:r>
              <a:rPr lang="en-US" i="1" dirty="0"/>
              <a:t>probes</a:t>
            </a:r>
            <a:r>
              <a:rPr lang="en-US" dirty="0"/>
              <a:t> given a key: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SELECT ...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FROM R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WHERE R.A = 5</a:t>
            </a:r>
          </a:p>
          <a:p>
            <a:endParaRPr lang="en-US" dirty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429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</a:t>
            </a:r>
            <a:r>
              <a:rPr lang="en-US" dirty="0" err="1"/>
              <a:t>vs</a:t>
            </a:r>
            <a:r>
              <a:rPr lang="en-US" dirty="0"/>
              <a:t> Hashing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Indexing (Including B-trees) good for </a:t>
            </a:r>
            <a:r>
              <a:rPr lang="en-US" i="1" dirty="0"/>
              <a:t>range searches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SELECT ...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FROM R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WHERE R.A &gt; 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42CC91-0913-644A-92BB-DF6A90CF91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7971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8696848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Chapter 14 of Garcia-Molina et al</a:t>
            </a:r>
          </a:p>
          <a:p>
            <a:pPr lvl="1"/>
            <a:r>
              <a:rPr lang="en-US" dirty="0"/>
              <a:t>Sections 14.1-14.3</a:t>
            </a:r>
          </a:p>
          <a:p>
            <a:endParaRPr lang="en-US" dirty="0"/>
          </a:p>
          <a:p>
            <a:r>
              <a:rPr lang="en-US"/>
              <a:t>Next lecture: </a:t>
            </a:r>
            <a:r>
              <a:rPr lang="en-US" dirty="0"/>
              <a:t>Multi-key Indexing</a:t>
            </a:r>
          </a:p>
          <a:p>
            <a:pPr lvl="1"/>
            <a:r>
              <a:rPr lang="en-US" dirty="0"/>
              <a:t>Sections 14.4-14.7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4932E5-159D-0C4D-BCB5-4C9BBBDC76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869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6BE8-7D8A-AA4D-A644-37720EE0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Multidimensional Access Structures</a:t>
            </a:r>
          </a:p>
        </p:txBody>
      </p:sp>
    </p:spTree>
    <p:extLst>
      <p:ext uri="{BB962C8B-B14F-4D97-AF65-F5344CB8AC3E}">
        <p14:creationId xmlns:p14="http://schemas.microsoft.com/office/powerpoint/2010/main" val="270952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Dense index approach #1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5" name="Curved Connector 94"/>
          <p:cNvCxnSpPr>
            <a:stCxn id="90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Curved Connector 95"/>
          <p:cNvCxnSpPr>
            <a:stCxn id="93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Curved Connector 96"/>
          <p:cNvCxnSpPr>
            <a:stCxn id="94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  <a:endCxn id="38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  <a:endCxn id="39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3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44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45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79" idx="3"/>
            <a:endCxn id="49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80" idx="3"/>
            <a:endCxn id="50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83" idx="3"/>
            <a:endCxn id="51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84" idx="3"/>
            <a:endCxn id="55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88" idx="3"/>
            <a:endCxn id="56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9" idx="3"/>
            <a:endCxn id="57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6535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Dense index approach #2</a:t>
            </a:r>
          </a:p>
          <a:p>
            <a:pPr lvl="1"/>
            <a:r>
              <a:rPr lang="en-US" dirty="0"/>
              <a:t>Point at the first record with a given value</a:t>
            </a:r>
          </a:p>
          <a:p>
            <a:pPr lvl="1"/>
            <a:r>
              <a:rPr lang="en-US" dirty="0"/>
              <a:t>better approach? </a:t>
            </a:r>
            <a:br>
              <a:rPr lang="en-US" dirty="0"/>
            </a:br>
            <a:r>
              <a:rPr lang="en-US" dirty="0"/>
              <a:t>(smaller index)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7" name="Curved Connector 96"/>
          <p:cNvCxnSpPr/>
          <p:nvPr/>
        </p:nvCxnSpPr>
        <p:spPr bwMode="auto">
          <a:xfrm>
            <a:off x="8994085" y="3789460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42897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  <a:endCxn id="43" idx="1"/>
          </p:cNvCxnSpPr>
          <p:nvPr/>
        </p:nvCxnSpPr>
        <p:spPr bwMode="auto">
          <a:xfrm>
            <a:off x="8994085" y="2204863"/>
            <a:ext cx="558052" cy="729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  <a:endCxn id="45" idx="1"/>
          </p:cNvCxnSpPr>
          <p:nvPr/>
        </p:nvCxnSpPr>
        <p:spPr bwMode="auto">
          <a:xfrm>
            <a:off x="8994085" y="2492895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51" idx="1"/>
          </p:cNvCxnSpPr>
          <p:nvPr/>
        </p:nvCxnSpPr>
        <p:spPr bwMode="auto">
          <a:xfrm>
            <a:off x="8994085" y="2780926"/>
            <a:ext cx="558052" cy="2007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7" idx="1"/>
          </p:cNvCxnSpPr>
          <p:nvPr/>
        </p:nvCxnSpPr>
        <p:spPr bwMode="auto">
          <a:xfrm>
            <a:off x="8994085" y="3501800"/>
            <a:ext cx="558052" cy="23038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74" idx="3"/>
            <a:endCxn id="55" idx="1"/>
          </p:cNvCxnSpPr>
          <p:nvPr/>
        </p:nvCxnSpPr>
        <p:spPr bwMode="auto">
          <a:xfrm>
            <a:off x="8994085" y="3068958"/>
            <a:ext cx="558052" cy="20166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07749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36552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94085" y="4653556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87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#1</a:t>
            </a:r>
          </a:p>
          <a:p>
            <a:pPr lvl="1"/>
            <a:r>
              <a:rPr lang="en-US" dirty="0"/>
              <a:t>Searching for (e.g.) 20 will give unexpected results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70149" y="24933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0002197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70149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0002197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1244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94085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94085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9" idx="1"/>
          </p:cNvCxnSpPr>
          <p:nvPr/>
        </p:nvCxnSpPr>
        <p:spPr bwMode="auto">
          <a:xfrm>
            <a:off x="8994085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1" idx="1"/>
          </p:cNvCxnSpPr>
          <p:nvPr/>
        </p:nvCxnSpPr>
        <p:spPr bwMode="auto">
          <a:xfrm>
            <a:off x="8994085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6" idx="1"/>
          </p:cNvCxnSpPr>
          <p:nvPr/>
        </p:nvCxnSpPr>
        <p:spPr bwMode="auto">
          <a:xfrm>
            <a:off x="8994085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94085" y="378946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07749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365524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94085" y="465355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9570149" y="2781348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9025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#2</a:t>
            </a:r>
          </a:p>
          <a:p>
            <a:pPr lvl="1"/>
            <a:r>
              <a:rPr lang="en-US" dirty="0"/>
              <a:t>Index contains first </a:t>
            </a:r>
            <a:r>
              <a:rPr lang="en-US" i="1" dirty="0"/>
              <a:t>new</a:t>
            </a:r>
            <a:r>
              <a:rPr lang="en-US" dirty="0"/>
              <a:t> key from each block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94428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76073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76073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9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1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6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76073" y="378946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76073" y="407749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76073" y="4365524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76073" y="465355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7676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#2</a:t>
            </a:r>
          </a:p>
          <a:p>
            <a:pPr lvl="1"/>
            <a:r>
              <a:rPr lang="en-US" dirty="0"/>
              <a:t>Can we exclude sequences of blocks with repeated keys?</a:t>
            </a:r>
          </a:p>
          <a:p>
            <a:pPr lvl="1"/>
            <a:r>
              <a:rPr lang="en-US" dirty="0"/>
              <a:t>Point only to </a:t>
            </a:r>
            <a:r>
              <a:rPr lang="en-US" i="1" dirty="0"/>
              <a:t>first</a:t>
            </a:r>
            <a:r>
              <a:rPr lang="en-US" dirty="0"/>
              <a:t> instance of each value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94428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76073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76073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51" idx="1"/>
          </p:cNvCxnSpPr>
          <p:nvPr/>
        </p:nvCxnSpPr>
        <p:spPr bwMode="auto">
          <a:xfrm>
            <a:off x="8976073" y="2780926"/>
            <a:ext cx="558052" cy="2007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6" idx="1"/>
          </p:cNvCxnSpPr>
          <p:nvPr/>
        </p:nvCxnSpPr>
        <p:spPr bwMode="auto">
          <a:xfrm>
            <a:off x="8976073" y="3068958"/>
            <a:ext cx="558052" cy="24486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46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Access Structures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0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F245-86B8-C84F-8014-81CF815D6F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9291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40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2171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40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781350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597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30 from data file and reorder block</a:t>
            </a:r>
          </a:p>
          <a:p>
            <a:pPr lvl="1"/>
            <a:r>
              <a:rPr lang="en-US" dirty="0"/>
              <a:t>Update entry in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76073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76073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76073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76073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76073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76073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0258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30 from data file and reorder block</a:t>
            </a:r>
          </a:p>
          <a:p>
            <a:pPr lvl="1"/>
            <a:r>
              <a:rPr lang="en-US" dirty="0"/>
              <a:t>Update entry in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76073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76073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76073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76073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76073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76073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52137" y="2781348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552137" y="249331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55993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062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records 30 and 40</a:t>
            </a:r>
          </a:p>
          <a:p>
            <a:pPr lvl="1"/>
            <a:r>
              <a:rPr lang="en-US" dirty="0"/>
              <a:t>Delete records from data file</a:t>
            </a:r>
          </a:p>
          <a:p>
            <a:pPr lvl="1"/>
            <a:r>
              <a:rPr lang="en-US" dirty="0"/>
              <a:t>Update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16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55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05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08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02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899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8858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records 30 and 40</a:t>
            </a:r>
          </a:p>
          <a:p>
            <a:pPr lvl="1"/>
            <a:r>
              <a:rPr lang="en-US" dirty="0"/>
              <a:t>Delete records from data file</a:t>
            </a:r>
          </a:p>
          <a:p>
            <a:pPr lvl="1"/>
            <a:r>
              <a:rPr lang="en-US" dirty="0"/>
              <a:t>Update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16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55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05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08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02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899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492896"/>
            <a:ext cx="1584176" cy="5760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234888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74005" y="26369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cxnSp>
        <p:nvCxnSpPr>
          <p:cNvPr id="88" name="Straight Arrow Connector 87"/>
          <p:cNvCxnSpPr>
            <a:stCxn id="247" idx="3"/>
            <a:endCxn id="298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248" idx="3"/>
            <a:endCxn id="303" idx="1"/>
          </p:cNvCxnSpPr>
          <p:nvPr/>
        </p:nvCxnSpPr>
        <p:spPr bwMode="auto">
          <a:xfrm>
            <a:off x="8994085" y="2492474"/>
            <a:ext cx="558052" cy="1584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cxnSpLocks/>
            <a:stCxn id="251" idx="3"/>
            <a:endCxn id="305" idx="1"/>
          </p:cNvCxnSpPr>
          <p:nvPr/>
        </p:nvCxnSpPr>
        <p:spPr bwMode="auto">
          <a:xfrm>
            <a:off x="8994085" y="2780506"/>
            <a:ext cx="558052" cy="2007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8274005" y="2924944"/>
            <a:ext cx="72008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332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from data file</a:t>
            </a:r>
          </a:p>
          <a:p>
            <a:pPr lvl="1"/>
            <a:r>
              <a:rPr lang="en-US" dirty="0"/>
              <a:t>Remove entry from index and update index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94085" y="220444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94085" y="249247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163" idx="3"/>
            <a:endCxn id="258" idx="1"/>
          </p:cNvCxnSpPr>
          <p:nvPr/>
        </p:nvCxnSpPr>
        <p:spPr bwMode="auto">
          <a:xfrm>
            <a:off x="8994085" y="278050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4" idx="3"/>
            <a:endCxn id="259" idx="1"/>
          </p:cNvCxnSpPr>
          <p:nvPr/>
        </p:nvCxnSpPr>
        <p:spPr bwMode="auto">
          <a:xfrm>
            <a:off x="8994085" y="306853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94085" y="350138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94085" y="378899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94085" y="407702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94085" y="46530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Rectangle 245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42897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5933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from data file</a:t>
            </a:r>
          </a:p>
          <a:p>
            <a:pPr lvl="1"/>
            <a:r>
              <a:rPr lang="en-US" dirty="0"/>
              <a:t>Remove entry from index and update index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94085" y="220444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94085" y="249247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94085" y="350138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94085" y="378899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94085" y="407702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94085" y="46530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Rectangle 245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42897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780928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570149" y="249289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234888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74005" y="26369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274005" y="2924944"/>
            <a:ext cx="72008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89" name="Straight Arrow Connector 88"/>
          <p:cNvCxnSpPr>
            <a:stCxn id="160" idx="3"/>
            <a:endCxn id="85" idx="1"/>
          </p:cNvCxnSpPr>
          <p:nvPr/>
        </p:nvCxnSpPr>
        <p:spPr bwMode="auto">
          <a:xfrm>
            <a:off x="8994085" y="2492475"/>
            <a:ext cx="576064" cy="144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163" idx="3"/>
            <a:endCxn id="259" idx="1"/>
          </p:cNvCxnSpPr>
          <p:nvPr/>
        </p:nvCxnSpPr>
        <p:spPr bwMode="auto">
          <a:xfrm>
            <a:off x="8994085" y="2780507"/>
            <a:ext cx="558052" cy="5764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4584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9552137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552137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52137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52137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52137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52137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52137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52137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52137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52137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2F9E-02D5-7A4A-9966-EC4DE957CB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55993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75802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basics</a:t>
            </a:r>
          </a:p>
          <a:p>
            <a:pPr lvl="1"/>
            <a:r>
              <a:rPr lang="en-US" dirty="0"/>
              <a:t>Sequential files</a:t>
            </a:r>
          </a:p>
          <a:p>
            <a:pPr lvl="1"/>
            <a:r>
              <a:rPr lang="en-US" dirty="0"/>
              <a:t>Dense indexes</a:t>
            </a:r>
          </a:p>
          <a:p>
            <a:pPr lvl="1"/>
            <a:r>
              <a:rPr lang="en-US" dirty="0"/>
              <a:t>Sparse indexes</a:t>
            </a:r>
          </a:p>
          <a:p>
            <a:pPr lvl="1"/>
            <a:r>
              <a:rPr lang="en-US" dirty="0"/>
              <a:t>Multi-level indexes</a:t>
            </a:r>
          </a:p>
          <a:p>
            <a:pPr lvl="1"/>
            <a:r>
              <a:rPr lang="en-US" dirty="0"/>
              <a:t>Secondary indexes</a:t>
            </a:r>
          </a:p>
          <a:p>
            <a:pPr lvl="1"/>
            <a:r>
              <a:rPr lang="en-US" dirty="0"/>
              <a:t>Indirection</a:t>
            </a:r>
          </a:p>
          <a:p>
            <a:r>
              <a:rPr lang="en-US" dirty="0" err="1"/>
              <a:t>B+trees</a:t>
            </a:r>
            <a:endParaRPr lang="en-US" dirty="0"/>
          </a:p>
          <a:p>
            <a:r>
              <a:rPr lang="en-US" dirty="0"/>
              <a:t>Hash 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516C4-9626-F940-AEA9-604648F79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307"/>
          <p:cNvSpPr/>
          <p:nvPr/>
        </p:nvSpPr>
        <p:spPr bwMode="auto">
          <a:xfrm>
            <a:off x="9552137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52137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52137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52137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52137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9552137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552137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34</a:t>
            </a:r>
          </a:p>
          <a:p>
            <a:pPr lvl="1"/>
            <a:r>
              <a:rPr lang="en-US" dirty="0"/>
              <a:t>Easy! We have free space in the right block of the data file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55993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552137" y="2780928"/>
            <a:ext cx="1566164" cy="2792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7" name="Rectangle 306"/>
          <p:cNvSpPr/>
          <p:nvPr/>
        </p:nvSpPr>
        <p:spPr bwMode="auto">
          <a:xfrm>
            <a:off x="9552137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552137" y="2780928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34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6517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95701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5701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7014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7014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7014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7014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7014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7014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7014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7014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15</a:t>
            </a:r>
          </a:p>
          <a:p>
            <a:pPr lvl="1"/>
            <a:r>
              <a:rPr lang="en-US" dirty="0"/>
              <a:t>Add to data file and immediately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Update index</a:t>
            </a:r>
          </a:p>
          <a:p>
            <a:pPr marL="360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1" name="Rectangle 290"/>
          <p:cNvSpPr/>
          <p:nvPr/>
        </p:nvSpPr>
        <p:spPr bwMode="auto">
          <a:xfrm>
            <a:off x="957014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7014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7014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7014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7014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7014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8840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95701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5701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7014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7014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7014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7014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7014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7014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7014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7014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15</a:t>
            </a:r>
          </a:p>
          <a:p>
            <a:pPr lvl="1"/>
            <a:r>
              <a:rPr lang="en-US" dirty="0"/>
              <a:t>Add to data file and immediately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Update index</a:t>
            </a:r>
          </a:p>
          <a:p>
            <a:pPr lvl="1"/>
            <a:endParaRPr lang="en-US" dirty="0"/>
          </a:p>
          <a:p>
            <a:r>
              <a:rPr lang="en-US" dirty="0"/>
              <a:t>Alternatively:</a:t>
            </a:r>
          </a:p>
          <a:p>
            <a:pPr lvl="1"/>
            <a:r>
              <a:rPr lang="en-US" dirty="0"/>
              <a:t>Insert new block (chained file)</a:t>
            </a:r>
          </a:p>
          <a:p>
            <a:pPr lvl="1"/>
            <a:r>
              <a:rPr lang="en-US" dirty="0"/>
              <a:t>Update index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1" name="Rectangle 290"/>
          <p:cNvSpPr/>
          <p:nvPr/>
        </p:nvSpPr>
        <p:spPr bwMode="auto">
          <a:xfrm>
            <a:off x="957014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7014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7014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7014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7014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7014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570149" y="2780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827400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0759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784170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84170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84170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784170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784170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784170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784170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784170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784170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784170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25</a:t>
            </a:r>
          </a:p>
          <a:p>
            <a:pPr lvl="1"/>
            <a:r>
              <a:rPr lang="en-US" dirty="0"/>
              <a:t>Block is full, so add to </a:t>
            </a:r>
            <a:br>
              <a:rPr lang="en-US" dirty="0"/>
            </a:br>
            <a:r>
              <a:rPr lang="en-US" dirty="0"/>
              <a:t>overflow block</a:t>
            </a:r>
          </a:p>
          <a:p>
            <a:pPr lvl="1"/>
            <a:r>
              <a:rPr lang="en-US" dirty="0" err="1"/>
              <a:t>Reorganise</a:t>
            </a:r>
            <a:r>
              <a:rPr lang="en-US" dirty="0"/>
              <a:t> later...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655457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655457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655457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698661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698661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698661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655457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655457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698661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98661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7274651" y="1916808"/>
            <a:ext cx="567058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7274651" y="2204443"/>
            <a:ext cx="567058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7274651" y="2492475"/>
            <a:ext cx="567058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7274651" y="2780506"/>
            <a:ext cx="567058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7274651" y="3068538"/>
            <a:ext cx="567058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655457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784170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784170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784170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784170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784170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784170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784170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784170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783270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83270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783270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783270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83270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9625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35515" y="141277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 index</a:t>
            </a:r>
          </a:p>
        </p:txBody>
      </p:sp>
    </p:spTree>
    <p:extLst>
      <p:ext uri="{BB962C8B-B14F-4D97-AF65-F5344CB8AC3E}">
        <p14:creationId xmlns:p14="http://schemas.microsoft.com/office/powerpoint/2010/main" val="3410800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9425885" y="206084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425885" y="278092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425885" y="350100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425885" y="422108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425885" y="494116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84170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84170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84170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784170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784170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784170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784170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784170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784170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784170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25</a:t>
            </a:r>
          </a:p>
          <a:p>
            <a:pPr lvl="1"/>
            <a:r>
              <a:rPr lang="en-US" dirty="0"/>
              <a:t>Block is full, so add to </a:t>
            </a:r>
            <a:br>
              <a:rPr lang="en-US" dirty="0"/>
            </a:br>
            <a:r>
              <a:rPr lang="en-US" dirty="0"/>
              <a:t>overflow block</a:t>
            </a:r>
          </a:p>
          <a:p>
            <a:pPr lvl="1"/>
            <a:r>
              <a:rPr lang="en-US" dirty="0" err="1"/>
              <a:t>Reorganise</a:t>
            </a:r>
            <a:r>
              <a:rPr lang="en-US" dirty="0"/>
              <a:t> later...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655457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655457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655457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698661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698661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698661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655457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655457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698661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98661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7274651" y="1916808"/>
            <a:ext cx="567058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7274651" y="2204443"/>
            <a:ext cx="567058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7274651" y="2492475"/>
            <a:ext cx="567058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7274651" y="2780506"/>
            <a:ext cx="567058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7274651" y="3068538"/>
            <a:ext cx="567058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655457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784170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784170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784170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784170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784170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784170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784170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784170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783270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83270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783270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783270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83270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9625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35515" y="141277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 index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100019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00019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0001949" y="17728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9929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46165" y="1412776"/>
            <a:ext cx="1745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overflow blocks</a:t>
            </a:r>
          </a:p>
        </p:txBody>
      </p:sp>
      <p:cxnSp>
        <p:nvCxnSpPr>
          <p:cNvPr id="57" name="Straight Arrow Connector 56"/>
          <p:cNvCxnSpPr>
            <a:stCxn id="49" idx="3"/>
            <a:endCxn id="47" idx="1"/>
          </p:cNvCxnSpPr>
          <p:nvPr/>
        </p:nvCxnSpPr>
        <p:spPr bwMode="auto">
          <a:xfrm flipV="1">
            <a:off x="9569901" y="1916832"/>
            <a:ext cx="43204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897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Unlike a primary index, does not determine placement of records in data file</a:t>
            </a:r>
          </a:p>
          <a:p>
            <a:r>
              <a:rPr lang="en-US" dirty="0"/>
              <a:t>Location (order) of records may have been decided by a primary index on another field</a:t>
            </a:r>
          </a:p>
          <a:p>
            <a:r>
              <a:rPr lang="en-US" dirty="0"/>
              <a:t>Secondary indexes are always dense</a:t>
            </a:r>
          </a:p>
          <a:p>
            <a:r>
              <a:rPr lang="en-US" dirty="0"/>
              <a:t>Pointers are record pointers, not block pointers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43887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Unlike a primary index, does not determine placement of records in data file</a:t>
            </a:r>
          </a:p>
          <a:p>
            <a:r>
              <a:rPr lang="en-US" dirty="0"/>
              <a:t>Location (order) of records may have been decided by a primary index on another field</a:t>
            </a:r>
          </a:p>
          <a:p>
            <a:r>
              <a:rPr lang="en-US" dirty="0"/>
              <a:t>Secondary indexes are always dense</a:t>
            </a:r>
          </a:p>
          <a:p>
            <a:r>
              <a:rPr lang="en-US" dirty="0"/>
              <a:t>Pointers are record pointers, not block pointers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196240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409460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Sparse secondary indexes make no sense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7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9" idx="1"/>
          </p:cNvCxnSpPr>
          <p:nvPr/>
        </p:nvCxnSpPr>
        <p:spPr bwMode="auto">
          <a:xfrm>
            <a:off x="8994085" y="220444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44" idx="1"/>
          </p:cNvCxnSpPr>
          <p:nvPr/>
        </p:nvCxnSpPr>
        <p:spPr bwMode="auto">
          <a:xfrm>
            <a:off x="8994085" y="249247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49" idx="1"/>
          </p:cNvCxnSpPr>
          <p:nvPr/>
        </p:nvCxnSpPr>
        <p:spPr bwMode="auto">
          <a:xfrm>
            <a:off x="8994085" y="278050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51" idx="1"/>
          </p:cNvCxnSpPr>
          <p:nvPr/>
        </p:nvCxnSpPr>
        <p:spPr bwMode="auto">
          <a:xfrm>
            <a:off x="8994085" y="306853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56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2" name="Curved Connector 111"/>
          <p:cNvCxnSpPr/>
          <p:nvPr/>
        </p:nvCxnSpPr>
        <p:spPr bwMode="auto">
          <a:xfrm>
            <a:off x="8994085" y="378904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94085" y="407707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36510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653136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165783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500844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May have higher levels of sparse indexes above the dense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31131" y="1196752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</p:spTree>
    <p:extLst>
      <p:ext uri="{BB962C8B-B14F-4D97-AF65-F5344CB8AC3E}">
        <p14:creationId xmlns:p14="http://schemas.microsoft.com/office/powerpoint/2010/main" val="738984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May have higher levels of sparse indexes above the dense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7786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97786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697786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740990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40990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740990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7786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697786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740990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40990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97786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23" name="Straight Arrow Connector 122"/>
          <p:cNvCxnSpPr>
            <a:stCxn id="115" idx="3"/>
          </p:cNvCxnSpPr>
          <p:nvPr/>
        </p:nvCxnSpPr>
        <p:spPr bwMode="auto">
          <a:xfrm flipV="1">
            <a:off x="7697941" y="1916436"/>
            <a:ext cx="576064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116" idx="3"/>
          </p:cNvCxnSpPr>
          <p:nvPr/>
        </p:nvCxnSpPr>
        <p:spPr bwMode="auto">
          <a:xfrm>
            <a:off x="7697941" y="2204443"/>
            <a:ext cx="576064" cy="12965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Curved Connector 125"/>
          <p:cNvCxnSpPr>
            <a:stCxn id="120" idx="3"/>
          </p:cNvCxnSpPr>
          <p:nvPr/>
        </p:nvCxnSpPr>
        <p:spPr bwMode="auto">
          <a:xfrm>
            <a:off x="7697941" y="2780506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Curved Connector 126"/>
          <p:cNvCxnSpPr>
            <a:stCxn id="121" idx="3"/>
          </p:cNvCxnSpPr>
          <p:nvPr/>
        </p:nvCxnSpPr>
        <p:spPr bwMode="auto">
          <a:xfrm>
            <a:off x="7697941" y="3068538"/>
            <a:ext cx="216024" cy="5045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7" idx="3"/>
            <a:endCxn id="84" idx="1"/>
          </p:cNvCxnSpPr>
          <p:nvPr/>
        </p:nvCxnSpPr>
        <p:spPr bwMode="auto">
          <a:xfrm>
            <a:off x="7697941" y="2492475"/>
            <a:ext cx="576064" cy="25926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31131" y="1196752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81100" y="1196752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second-level</a:t>
            </a:r>
          </a:p>
        </p:txBody>
      </p:sp>
    </p:spTree>
    <p:extLst>
      <p:ext uri="{BB962C8B-B14F-4D97-AF65-F5344CB8AC3E}">
        <p14:creationId xmlns:p14="http://schemas.microsoft.com/office/powerpoint/2010/main" val="188944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Basics</a:t>
            </a:r>
          </a:p>
        </p:txBody>
      </p:sp>
    </p:spTree>
    <p:extLst>
      <p:ext uri="{BB962C8B-B14F-4D97-AF65-F5344CB8AC3E}">
        <p14:creationId xmlns:p14="http://schemas.microsoft.com/office/powerpoint/2010/main" val="2812321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Secondary indexes need to cope with duplicate values in the data file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3391574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#1: repeated entries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excess disk space</a:t>
            </a:r>
          </a:p>
          <a:p>
            <a:pPr lvl="1"/>
            <a:r>
              <a:rPr lang="en-US" dirty="0"/>
              <a:t>excess search time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94085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94085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94085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94085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94085" y="2636888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94085" y="3788990"/>
            <a:ext cx="558052" cy="9994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94085" y="4077022"/>
            <a:ext cx="558052" cy="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94085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94085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94085" y="3645000"/>
            <a:ext cx="558052" cy="1440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212269" y="1434262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652772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#2: drop repeated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variable size records in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94085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94085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94085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94085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94085" y="2636888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94085" y="3788990"/>
            <a:ext cx="558052" cy="9994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94085" y="4077022"/>
            <a:ext cx="558052" cy="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94085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94085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94085" y="3645000"/>
            <a:ext cx="558052" cy="1440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212269" y="1434262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680875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#3: chain records with same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need to add fields to records</a:t>
            </a:r>
          </a:p>
          <a:p>
            <a:pPr lvl="1"/>
            <a:r>
              <a:rPr lang="en-US" dirty="0"/>
              <a:t>need to follow chain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24" name="Straight Arrow Connector 123"/>
          <p:cNvCxnSpPr>
            <a:stCxn id="117" idx="3"/>
          </p:cNvCxnSpPr>
          <p:nvPr/>
        </p:nvCxnSpPr>
        <p:spPr bwMode="auto">
          <a:xfrm>
            <a:off x="8994085" y="1917255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118" idx="3"/>
          </p:cNvCxnSpPr>
          <p:nvPr/>
        </p:nvCxnSpPr>
        <p:spPr bwMode="auto">
          <a:xfrm flipV="1">
            <a:off x="8994085" y="1917230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119" idx="3"/>
          </p:cNvCxnSpPr>
          <p:nvPr/>
        </p:nvCxnSpPr>
        <p:spPr bwMode="auto">
          <a:xfrm>
            <a:off x="8994085" y="2492896"/>
            <a:ext cx="558052" cy="15845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2" idx="3"/>
            <a:endCxn id="43" idx="1"/>
          </p:cNvCxnSpPr>
          <p:nvPr/>
        </p:nvCxnSpPr>
        <p:spPr bwMode="auto">
          <a:xfrm>
            <a:off x="8994085" y="2780929"/>
            <a:ext cx="558052" cy="1527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8" name="Rectangle 12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12269" y="143468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10878744" y="566124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10878744" y="537321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10878744" y="494116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10878744" y="465313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10878744" y="422108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10878744" y="393305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10878744" y="350100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10878744" y="321297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0878744" y="278092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0878744" y="249289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10878744" y="206084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0878744" y="177281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42" name="Curved Connector 141"/>
          <p:cNvCxnSpPr>
            <a:stCxn id="140" idx="3"/>
            <a:endCxn id="137" idx="3"/>
          </p:cNvCxnSpPr>
          <p:nvPr/>
        </p:nvCxnSpPr>
        <p:spPr bwMode="auto">
          <a:xfrm>
            <a:off x="11142397" y="2204864"/>
            <a:ext cx="11545" cy="1152128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Curved Connector 142"/>
          <p:cNvCxnSpPr>
            <a:stCxn id="137" idx="3"/>
            <a:endCxn id="134" idx="3"/>
          </p:cNvCxnSpPr>
          <p:nvPr/>
        </p:nvCxnSpPr>
        <p:spPr bwMode="auto">
          <a:xfrm>
            <a:off x="11142397" y="3356992"/>
            <a:ext cx="11545" cy="1008112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Curved Connector 143"/>
          <p:cNvCxnSpPr>
            <a:stCxn id="134" idx="3"/>
            <a:endCxn id="132" idx="3"/>
          </p:cNvCxnSpPr>
          <p:nvPr/>
        </p:nvCxnSpPr>
        <p:spPr bwMode="auto">
          <a:xfrm>
            <a:off x="11142397" y="4365104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Curved Connector 144"/>
          <p:cNvCxnSpPr>
            <a:stCxn id="141" idx="3"/>
            <a:endCxn id="139" idx="3"/>
          </p:cNvCxnSpPr>
          <p:nvPr/>
        </p:nvCxnSpPr>
        <p:spPr bwMode="auto">
          <a:xfrm>
            <a:off x="11142397" y="1916832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Curved Connector 145"/>
          <p:cNvCxnSpPr>
            <a:stCxn id="139" idx="3"/>
            <a:endCxn id="133" idx="3"/>
          </p:cNvCxnSpPr>
          <p:nvPr/>
        </p:nvCxnSpPr>
        <p:spPr bwMode="auto">
          <a:xfrm>
            <a:off x="11142397" y="2636912"/>
            <a:ext cx="11545" cy="2160240"/>
          </a:xfrm>
          <a:prstGeom prst="curvedConnector3">
            <a:avLst>
              <a:gd name="adj1" fmla="val 5682503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Curved Connector 146"/>
          <p:cNvCxnSpPr>
            <a:stCxn id="138" idx="3"/>
            <a:endCxn id="136" idx="3"/>
          </p:cNvCxnSpPr>
          <p:nvPr/>
        </p:nvCxnSpPr>
        <p:spPr bwMode="auto">
          <a:xfrm>
            <a:off x="11142397" y="2924944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Curved Connector 147"/>
          <p:cNvCxnSpPr>
            <a:stCxn id="136" idx="3"/>
            <a:endCxn id="130" idx="3"/>
          </p:cNvCxnSpPr>
          <p:nvPr/>
        </p:nvCxnSpPr>
        <p:spPr bwMode="auto">
          <a:xfrm>
            <a:off x="11142397" y="3645024"/>
            <a:ext cx="11545" cy="2160240"/>
          </a:xfrm>
          <a:prstGeom prst="curvedConnector3">
            <a:avLst>
              <a:gd name="adj1" fmla="val 5682503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Curved Connector 148"/>
          <p:cNvCxnSpPr>
            <a:stCxn id="135" idx="3"/>
            <a:endCxn id="131" idx="3"/>
          </p:cNvCxnSpPr>
          <p:nvPr/>
        </p:nvCxnSpPr>
        <p:spPr bwMode="auto">
          <a:xfrm>
            <a:off x="11142397" y="4077072"/>
            <a:ext cx="11545" cy="1440160"/>
          </a:xfrm>
          <a:prstGeom prst="curvedConnector3">
            <a:avLst>
              <a:gd name="adj1" fmla="val 3353001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10878743" y="5670135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10878743" y="5373216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10878743" y="4941168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10878743" y="4653136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4516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#4: indirection via buckets of pointers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Advantages</a:t>
            </a:r>
          </a:p>
          <a:p>
            <a:pPr lvl="1"/>
            <a:r>
              <a:rPr lang="en-US" dirty="0"/>
              <a:t>If we have multiple secondary indexes on a relation, we can calculate conjunctions by taking intersections of buckets</a:t>
            </a:r>
          </a:p>
          <a:p>
            <a:pPr lvl="1"/>
            <a:r>
              <a:rPr lang="en-US" dirty="0"/>
              <a:t>Don’t need to examine data file!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688041" y="321297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50100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7890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688041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688041" y="479715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688041" y="50847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688041" y="53727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688041" y="56608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688041" y="59488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76073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76073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76073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76073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76073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76073" y="2636888"/>
            <a:ext cx="558052" cy="7201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76073" y="3645024"/>
            <a:ext cx="558052" cy="11434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76073" y="3933056"/>
            <a:ext cx="558052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76073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76073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76073" y="3645000"/>
            <a:ext cx="558052" cy="1296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76073" y="5228778"/>
            <a:ext cx="558052" cy="5764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76073" y="551681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76073" y="580484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76073" y="609287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8688041" y="1772816"/>
            <a:ext cx="288032" cy="2304256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688041" y="4221088"/>
            <a:ext cx="288032" cy="201622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358632" y="1412776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7426482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7426482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426482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858530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858530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858530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426482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33" name="Rectangle 132"/>
          <p:cNvSpPr/>
          <p:nvPr/>
        </p:nvSpPr>
        <p:spPr bwMode="auto">
          <a:xfrm>
            <a:off x="7426482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7858530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7858530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7426482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364746" y="143468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138" name="Straight Arrow Connector 137"/>
          <p:cNvCxnSpPr>
            <a:stCxn id="129" idx="3"/>
            <a:endCxn id="61" idx="1"/>
          </p:cNvCxnSpPr>
          <p:nvPr/>
        </p:nvCxnSpPr>
        <p:spPr bwMode="auto">
          <a:xfrm flipV="1">
            <a:off x="8146563" y="1916832"/>
            <a:ext cx="541479" cy="4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30" idx="3"/>
            <a:endCxn id="73" idx="1"/>
          </p:cNvCxnSpPr>
          <p:nvPr/>
        </p:nvCxnSpPr>
        <p:spPr bwMode="auto">
          <a:xfrm>
            <a:off x="8146563" y="2204864"/>
            <a:ext cx="541479" cy="86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31" idx="3"/>
            <a:endCxn id="79" idx="1"/>
          </p:cNvCxnSpPr>
          <p:nvPr/>
        </p:nvCxnSpPr>
        <p:spPr bwMode="auto">
          <a:xfrm>
            <a:off x="8146563" y="2492896"/>
            <a:ext cx="541479" cy="14401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34" idx="3"/>
            <a:endCxn id="83" idx="1"/>
          </p:cNvCxnSpPr>
          <p:nvPr/>
        </p:nvCxnSpPr>
        <p:spPr bwMode="auto">
          <a:xfrm>
            <a:off x="8146563" y="2780928"/>
            <a:ext cx="541479" cy="18721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Curved Connector 141"/>
          <p:cNvCxnSpPr>
            <a:stCxn id="135" idx="3"/>
          </p:cNvCxnSpPr>
          <p:nvPr/>
        </p:nvCxnSpPr>
        <p:spPr bwMode="auto">
          <a:xfrm>
            <a:off x="8146563" y="3068960"/>
            <a:ext cx="181439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3865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indexes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Index is sequential file and good for scans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pPr lvl="1"/>
            <a:r>
              <a:rPr lang="en-US" dirty="0"/>
              <a:t>Inserts expensive, and/or</a:t>
            </a:r>
          </a:p>
          <a:p>
            <a:pPr lvl="1"/>
            <a:r>
              <a:rPr lang="en-US" dirty="0"/>
              <a:t>Lose </a:t>
            </a:r>
            <a:r>
              <a:rPr lang="en-US" dirty="0" err="1"/>
              <a:t>sequentiality</a:t>
            </a:r>
            <a:r>
              <a:rPr lang="en-US" dirty="0"/>
              <a:t> &amp; balance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2DCCB-5D34-2D4B-AC58-97F571CF7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7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9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 most widely used tree-structured indexes</a:t>
            </a:r>
          </a:p>
          <a:p>
            <a:r>
              <a:rPr lang="en-GB" dirty="0"/>
              <a:t>Balanced multi-way tree</a:t>
            </a:r>
          </a:p>
          <a:p>
            <a:pPr lvl="1"/>
            <a:r>
              <a:rPr lang="en-GB" dirty="0"/>
              <a:t>Yields consistent performance</a:t>
            </a:r>
          </a:p>
          <a:p>
            <a:pPr lvl="1"/>
            <a:r>
              <a:rPr lang="en-GB" dirty="0"/>
              <a:t>Sacrifices </a:t>
            </a:r>
            <a:r>
              <a:rPr lang="en-GB" dirty="0" err="1"/>
              <a:t>sequentiality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D12C5-7354-364E-9D8F-51E09E79F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1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Arrow Connector 92"/>
          <p:cNvCxnSpPr>
            <a:stCxn id="24" idx="2"/>
            <a:endCxn id="76" idx="0"/>
          </p:cNvCxnSpPr>
          <p:nvPr/>
        </p:nvCxnSpPr>
        <p:spPr bwMode="auto">
          <a:xfrm>
            <a:off x="8832304" y="2780878"/>
            <a:ext cx="576064" cy="3168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" panose="020B0602030504020204" pitchFamily="34" charset="77"/>
              </a:rPr>
              <a:t>B+tree</a:t>
            </a:r>
            <a:r>
              <a:rPr lang="en-US" dirty="0">
                <a:latin typeface="Lucida Sans" panose="020B0602030504020204" pitchFamily="34" charset="77"/>
              </a:rPr>
              <a:t>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B654E-659C-A543-A422-A266F4200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03913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735960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59896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79976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56040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12024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88088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31705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63752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87688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07768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83832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39816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6121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608168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032104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752184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328248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184232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760296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91545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3592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567608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143672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999656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75720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43673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575720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19736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295800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51784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27848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stCxn id="6" idx="2"/>
            <a:endCxn id="14" idx="0"/>
          </p:cNvCxnSpPr>
          <p:nvPr/>
        </p:nvCxnSpPr>
        <p:spPr bwMode="auto">
          <a:xfrm flipH="1">
            <a:off x="4223792" y="2204814"/>
            <a:ext cx="1008112" cy="2880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5" idx="2"/>
            <a:endCxn id="21" idx="0"/>
          </p:cNvCxnSpPr>
          <p:nvPr/>
        </p:nvCxnSpPr>
        <p:spPr bwMode="auto">
          <a:xfrm>
            <a:off x="5807968" y="2204814"/>
            <a:ext cx="2160240" cy="2880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2"/>
            <a:endCxn id="28" idx="0"/>
          </p:cNvCxnSpPr>
          <p:nvPr/>
        </p:nvCxnSpPr>
        <p:spPr bwMode="auto">
          <a:xfrm flipH="1">
            <a:off x="2783632" y="2780878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12" idx="2"/>
            <a:endCxn id="35" idx="0"/>
          </p:cNvCxnSpPr>
          <p:nvPr/>
        </p:nvCxnSpPr>
        <p:spPr bwMode="auto">
          <a:xfrm>
            <a:off x="3935760" y="2780878"/>
            <a:ext cx="0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5735961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168008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12024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888088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744072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20136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888089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320136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464152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8040216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896200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472264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040217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2264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16280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9192344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9048328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9624392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616281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9048328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9192344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9768408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9624392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0200456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84" name="Straight Arrow Connector 83"/>
          <p:cNvCxnSpPr>
            <a:stCxn id="20" idx="2"/>
            <a:endCxn id="55" idx="0"/>
          </p:cNvCxnSpPr>
          <p:nvPr/>
        </p:nvCxnSpPr>
        <p:spPr bwMode="auto">
          <a:xfrm flipH="1">
            <a:off x="6528048" y="2780878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19" idx="2"/>
            <a:endCxn id="62" idx="0"/>
          </p:cNvCxnSpPr>
          <p:nvPr/>
        </p:nvCxnSpPr>
        <p:spPr bwMode="auto">
          <a:xfrm>
            <a:off x="7680176" y="2780878"/>
            <a:ext cx="0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23" idx="2"/>
            <a:endCxn id="69" idx="0"/>
          </p:cNvCxnSpPr>
          <p:nvPr/>
        </p:nvCxnSpPr>
        <p:spPr bwMode="auto">
          <a:xfrm>
            <a:off x="8256240" y="2780878"/>
            <a:ext cx="576064" cy="23042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1524000" y="3094062"/>
            <a:ext cx="9144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9097364" y="2730356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  <a:cs typeface="Georgia"/>
              </a:rPr>
              <a:t>Non-leaf nodes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097363" y="3094062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  <a:cs typeface="Georgia"/>
              </a:rPr>
              <a:t>Leaf nodes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98648" y="155679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Lucida Sans" panose="020B0602030504020204" pitchFamily="34" charset="77"/>
                <a:cs typeface="Georgia"/>
              </a:rPr>
              <a:t>Root node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3719736" y="335689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871864" y="422098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464152" y="335689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616280" y="422098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9768408" y="508508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0344472" y="594923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07" name="Elbow Connector 106"/>
          <p:cNvCxnSpPr>
            <a:stCxn id="100" idx="3"/>
            <a:endCxn id="32" idx="1"/>
          </p:cNvCxnSpPr>
          <p:nvPr/>
        </p:nvCxnSpPr>
        <p:spPr bwMode="auto">
          <a:xfrm flipH="1">
            <a:off x="3143674" y="3500883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09" name="Elbow Connector 108"/>
          <p:cNvCxnSpPr>
            <a:stCxn id="102" idx="3"/>
            <a:endCxn id="59" idx="1"/>
          </p:cNvCxnSpPr>
          <p:nvPr/>
        </p:nvCxnSpPr>
        <p:spPr bwMode="auto">
          <a:xfrm flipH="1">
            <a:off x="6888090" y="3500883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1" name="Elbow Connector 110"/>
          <p:cNvCxnSpPr>
            <a:stCxn id="103" idx="3"/>
            <a:endCxn id="66" idx="1"/>
          </p:cNvCxnSpPr>
          <p:nvPr/>
        </p:nvCxnSpPr>
        <p:spPr bwMode="auto">
          <a:xfrm flipH="1">
            <a:off x="8040218" y="4364979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3" name="Elbow Connector 112"/>
          <p:cNvCxnSpPr>
            <a:stCxn id="104" idx="3"/>
            <a:endCxn id="73" idx="1"/>
          </p:cNvCxnSpPr>
          <p:nvPr/>
        </p:nvCxnSpPr>
        <p:spPr bwMode="auto">
          <a:xfrm flipH="1">
            <a:off x="8616282" y="5229075"/>
            <a:ext cx="1296143" cy="864196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4" name="Straight Arrow Connector 113"/>
          <p:cNvCxnSpPr>
            <a:stCxn id="26" idx="2"/>
          </p:cNvCxnSpPr>
          <p:nvPr/>
        </p:nvCxnSpPr>
        <p:spPr bwMode="auto">
          <a:xfrm>
            <a:off x="2495600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30" idx="2"/>
          </p:cNvCxnSpPr>
          <p:nvPr/>
        </p:nvCxnSpPr>
        <p:spPr bwMode="auto">
          <a:xfrm>
            <a:off x="3071664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31" idx="2"/>
          </p:cNvCxnSpPr>
          <p:nvPr/>
        </p:nvCxnSpPr>
        <p:spPr bwMode="auto">
          <a:xfrm>
            <a:off x="3647728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33" idx="2"/>
          </p:cNvCxnSpPr>
          <p:nvPr/>
        </p:nvCxnSpPr>
        <p:spPr bwMode="auto">
          <a:xfrm>
            <a:off x="3647728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7" idx="2"/>
          </p:cNvCxnSpPr>
          <p:nvPr/>
        </p:nvCxnSpPr>
        <p:spPr bwMode="auto">
          <a:xfrm>
            <a:off x="4223792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53" idx="2"/>
          </p:cNvCxnSpPr>
          <p:nvPr/>
        </p:nvCxnSpPr>
        <p:spPr bwMode="auto">
          <a:xfrm>
            <a:off x="6240016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57" idx="2"/>
          </p:cNvCxnSpPr>
          <p:nvPr/>
        </p:nvCxnSpPr>
        <p:spPr bwMode="auto">
          <a:xfrm>
            <a:off x="6816080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60" idx="2"/>
          </p:cNvCxnSpPr>
          <p:nvPr/>
        </p:nvCxnSpPr>
        <p:spPr bwMode="auto">
          <a:xfrm>
            <a:off x="7392144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Straight Arrow Connector 141"/>
          <p:cNvCxnSpPr>
            <a:stCxn id="64" idx="2"/>
          </p:cNvCxnSpPr>
          <p:nvPr/>
        </p:nvCxnSpPr>
        <p:spPr bwMode="auto">
          <a:xfrm>
            <a:off x="7968208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>
            <a:stCxn id="67" idx="2"/>
          </p:cNvCxnSpPr>
          <p:nvPr/>
        </p:nvCxnSpPr>
        <p:spPr bwMode="auto">
          <a:xfrm>
            <a:off x="8544272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>
            <a:stCxn id="71" idx="2"/>
          </p:cNvCxnSpPr>
          <p:nvPr/>
        </p:nvCxnSpPr>
        <p:spPr bwMode="auto">
          <a:xfrm>
            <a:off x="9120336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>
            <a:stCxn id="72" idx="2"/>
          </p:cNvCxnSpPr>
          <p:nvPr/>
        </p:nvCxnSpPr>
        <p:spPr bwMode="auto">
          <a:xfrm>
            <a:off x="9696400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>
            <a:stCxn id="74" idx="2"/>
          </p:cNvCxnSpPr>
          <p:nvPr/>
        </p:nvCxnSpPr>
        <p:spPr bwMode="auto">
          <a:xfrm>
            <a:off x="9120336" y="6237262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stCxn id="78" idx="2"/>
          </p:cNvCxnSpPr>
          <p:nvPr/>
        </p:nvCxnSpPr>
        <p:spPr bwMode="auto">
          <a:xfrm>
            <a:off x="9696400" y="6237262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Elbow Connector 158"/>
          <p:cNvCxnSpPr>
            <a:stCxn id="101" idx="3"/>
            <a:endCxn id="52" idx="1"/>
          </p:cNvCxnSpPr>
          <p:nvPr/>
        </p:nvCxnSpPr>
        <p:spPr bwMode="auto">
          <a:xfrm flipV="1">
            <a:off x="5015881" y="3500933"/>
            <a:ext cx="720081" cy="8640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2780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 non-leaf node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7FF381-C7CE-364E-A083-E525321519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9737" y="2996953"/>
            <a:ext cx="1296145" cy="86394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015880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87688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47928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76120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44072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72264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>
            <a:off x="5087888" y="1916832"/>
            <a:ext cx="1008112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2"/>
            <a:endCxn id="28" idx="0"/>
          </p:cNvCxnSpPr>
          <p:nvPr/>
        </p:nvCxnSpPr>
        <p:spPr bwMode="auto">
          <a:xfrm flipH="1">
            <a:off x="2931433" y="3860898"/>
            <a:ext cx="572279" cy="1152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2"/>
            <a:endCxn id="30" idx="0"/>
          </p:cNvCxnSpPr>
          <p:nvPr/>
        </p:nvCxnSpPr>
        <p:spPr bwMode="auto">
          <a:xfrm flipH="1">
            <a:off x="4947657" y="3860898"/>
            <a:ext cx="284247" cy="1152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2"/>
            <a:endCxn id="31" idx="0"/>
          </p:cNvCxnSpPr>
          <p:nvPr/>
        </p:nvCxnSpPr>
        <p:spPr bwMode="auto">
          <a:xfrm>
            <a:off x="6960096" y="3860898"/>
            <a:ext cx="291819" cy="1152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2"/>
            <a:endCxn id="32" idx="0"/>
          </p:cNvCxnSpPr>
          <p:nvPr/>
        </p:nvCxnSpPr>
        <p:spPr bwMode="auto">
          <a:xfrm>
            <a:off x="8688288" y="3860898"/>
            <a:ext cx="579847" cy="1152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23547" y="501317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keys &lt; 120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4285" y="5013177"/>
            <a:ext cx="214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120 ≤ keys &lt; 150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8544" y="501317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150 ≤ keys &lt; 180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0248" y="5013177"/>
            <a:ext cx="141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keys ≥ 180</a:t>
            </a:r>
          </a:p>
        </p:txBody>
      </p:sp>
    </p:spTree>
    <p:extLst>
      <p:ext uri="{BB962C8B-B14F-4D97-AF65-F5344CB8AC3E}">
        <p14:creationId xmlns:p14="http://schemas.microsoft.com/office/powerpoint/2010/main" val="177046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Relations are stored in files</a:t>
            </a:r>
          </a:p>
          <a:p>
            <a:r>
              <a:rPr lang="en-US" dirty="0"/>
              <a:t>Files are stored as collections of blocks</a:t>
            </a:r>
          </a:p>
          <a:p>
            <a:r>
              <a:rPr lang="en-US" dirty="0"/>
              <a:t>Blocks contain records that correspond to tuples in the relation</a:t>
            </a:r>
          </a:p>
          <a:p>
            <a:endParaRPr lang="en-US" dirty="0"/>
          </a:p>
          <a:p>
            <a:r>
              <a:rPr lang="en-US" dirty="0"/>
              <a:t>How do we find the tuples that match some criteria?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67FD5B-10A2-CC4E-A019-D4FC5453E5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0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Root node typically kept in memory</a:t>
            </a:r>
          </a:p>
          <a:p>
            <a:pPr lvl="1"/>
            <a:r>
              <a:rPr lang="en-US" dirty="0"/>
              <a:t>Entrance point to index – used as frequently as any </a:t>
            </a:r>
            <a:r>
              <a:rPr lang="en-US"/>
              <a:t>other node</a:t>
            </a:r>
            <a:endParaRPr lang="en-US" dirty="0"/>
          </a:p>
          <a:p>
            <a:pPr lvl="1"/>
            <a:r>
              <a:rPr lang="en-US" dirty="0"/>
              <a:t>Some nodes from second level may also be kept in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57990-5987-CD49-A63E-4C81E5A56F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2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 leaf node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149F55-5EB3-5B43-B50A-E37EB554D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495601" y="2996953"/>
            <a:ext cx="1296145" cy="86394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91744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80176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23792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51984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19936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48128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" name="Straight Arrow Connector 10"/>
          <p:cNvCxnSpPr>
            <a:stCxn id="29" idx="2"/>
            <a:endCxn id="6" idx="0"/>
          </p:cNvCxnSpPr>
          <p:nvPr/>
        </p:nvCxnSpPr>
        <p:spPr bwMode="auto">
          <a:xfrm flipH="1">
            <a:off x="4871864" y="1998132"/>
            <a:ext cx="1905407" cy="998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3"/>
            <a:endCxn id="28" idx="1"/>
          </p:cNvCxnSpPr>
          <p:nvPr/>
        </p:nvCxnSpPr>
        <p:spPr bwMode="auto">
          <a:xfrm flipV="1">
            <a:off x="8112224" y="3397642"/>
            <a:ext cx="704306" cy="312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2"/>
            <a:endCxn id="30" idx="0"/>
          </p:cNvCxnSpPr>
          <p:nvPr/>
        </p:nvCxnSpPr>
        <p:spPr bwMode="auto">
          <a:xfrm>
            <a:off x="4007768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2"/>
            <a:endCxn id="31" idx="0"/>
          </p:cNvCxnSpPr>
          <p:nvPr/>
        </p:nvCxnSpPr>
        <p:spPr bwMode="auto">
          <a:xfrm>
            <a:off x="5735960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2"/>
            <a:endCxn id="32" idx="0"/>
          </p:cNvCxnSpPr>
          <p:nvPr/>
        </p:nvCxnSpPr>
        <p:spPr bwMode="auto">
          <a:xfrm>
            <a:off x="7464152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816530" y="321297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next leaf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6406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94598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156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2790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25114" y="162880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from non-leaf</a:t>
            </a:r>
          </a:p>
        </p:txBody>
      </p:sp>
    </p:spTree>
    <p:extLst>
      <p:ext uri="{BB962C8B-B14F-4D97-AF65-F5344CB8AC3E}">
        <p14:creationId xmlns:p14="http://schemas.microsoft.com/office/powerpoint/2010/main" val="3735603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the index is a primary index</a:t>
            </a:r>
          </a:p>
          <a:p>
            <a:pPr lvl="1"/>
            <a:r>
              <a:rPr lang="en-GB" dirty="0"/>
              <a:t>Leaf nodes are records containing data, stored in the order of the primary key</a:t>
            </a:r>
          </a:p>
          <a:p>
            <a:pPr lvl="1"/>
            <a:r>
              <a:rPr lang="en-GB" dirty="0"/>
              <a:t>The index provides an alternative to a sequential scan</a:t>
            </a:r>
          </a:p>
          <a:p>
            <a:pPr marL="0" indent="0">
              <a:buNone/>
            </a:pPr>
            <a:r>
              <a:rPr lang="en-GB" dirty="0"/>
              <a:t>If the index is a secondary index</a:t>
            </a:r>
          </a:p>
          <a:p>
            <a:pPr lvl="1"/>
            <a:r>
              <a:rPr lang="en-GB" dirty="0"/>
              <a:t>Leaf nodes contain pointers to the data records</a:t>
            </a:r>
          </a:p>
          <a:p>
            <a:pPr lvl="1"/>
            <a:r>
              <a:rPr lang="en-GB" dirty="0"/>
              <a:t>Data can be accessed in the sequence of the secondary key</a:t>
            </a:r>
          </a:p>
          <a:p>
            <a:pPr lvl="1"/>
            <a:r>
              <a:rPr lang="en-GB" dirty="0"/>
              <a:t>A secondary index can point to any sort of data file, for example one created by hashing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F3CC7-07E5-5E44-AFA9-2F9C542130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4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Node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Each node is of fixed size and contains</a:t>
            </a:r>
          </a:p>
          <a:p>
            <a:pPr lvl="1"/>
            <a:r>
              <a:rPr lang="en-US" dirty="0">
                <a:latin typeface="Lucida Sans" panose="020B0602030504020204" pitchFamily="34" charset="77"/>
              </a:rPr>
              <a:t>n keys</a:t>
            </a:r>
          </a:p>
          <a:p>
            <a:pPr lvl="1"/>
            <a:r>
              <a:rPr lang="en-US" dirty="0">
                <a:latin typeface="Lucida Sans" panose="020B0602030504020204" pitchFamily="34" charset="77"/>
              </a:rPr>
              <a:t>n+1 pointers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B3B1D-F4FE-724D-9B66-ACBCF9CBD0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6816080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7680176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6528048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7968208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9120336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9984432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8832304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6528048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7392144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9984432" y="39329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7680176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8832304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9696400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8544272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040" y="1700808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non-leaf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4246" y="342900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leaf</a:t>
            </a:r>
          </a:p>
        </p:txBody>
      </p:sp>
    </p:spTree>
    <p:extLst>
      <p:ext uri="{BB962C8B-B14F-4D97-AF65-F5344CB8AC3E}">
        <p14:creationId xmlns:p14="http://schemas.microsoft.com/office/powerpoint/2010/main" val="1107273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nodes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want nodes to be too empty (efficient use of space)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Non-leaf:	</a:t>
            </a:r>
            <a:r>
              <a:rPr lang="en-US" dirty="0">
                <a:sym typeface="Symbol" charset="0"/>
              </a:rPr>
              <a:t>(</a:t>
            </a:r>
            <a:r>
              <a:rPr lang="en-US" dirty="0"/>
              <a:t>n+1)/2</a:t>
            </a:r>
            <a:r>
              <a:rPr lang="en-US" dirty="0">
                <a:sym typeface="Symbol" charset="0"/>
              </a:rPr>
              <a:t></a:t>
            </a:r>
            <a:r>
              <a:rPr lang="en-US" dirty="0"/>
              <a:t> pointers</a:t>
            </a:r>
          </a:p>
          <a:p>
            <a:pPr marL="0" indent="0">
              <a:buNone/>
            </a:pPr>
            <a:r>
              <a:rPr lang="en-US" dirty="0"/>
              <a:t>Leaf:		</a:t>
            </a:r>
            <a:r>
              <a:rPr lang="en-US" dirty="0">
                <a:sym typeface="Symbol" charset="0"/>
              </a:rPr>
              <a:t></a:t>
            </a:r>
            <a:r>
              <a:rPr lang="en-US" dirty="0"/>
              <a:t>(n+1)/2</a:t>
            </a:r>
            <a:r>
              <a:rPr lang="en-US" dirty="0">
                <a:sym typeface="Symbol" charset="0"/>
              </a:rPr>
              <a:t> </a:t>
            </a:r>
            <a:r>
              <a:rPr lang="en-US" dirty="0"/>
              <a:t>pointers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B07DD-26FD-0048-B4E6-8E807AFBFA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3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Minimum node examples (n=3)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F65A7-24B4-0340-893A-A9584B99A7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3287650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3935723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3071639" y="28530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4151746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5015842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5663915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4799819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3071513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3719698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566391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3935723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479981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544789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458379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7104226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7752299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 bwMode="auto">
          <a:xfrm>
            <a:off x="6888215" y="28530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7968322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8832418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9480491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8616395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688808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753627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948049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775229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 bwMode="auto">
          <a:xfrm>
            <a:off x="8616395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9264466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 bwMode="auto">
          <a:xfrm>
            <a:off x="840037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5" name="Straight Arrow Connector 34"/>
          <p:cNvCxnSpPr>
            <a:cxnSpLocks/>
            <a:stCxn id="7" idx="2"/>
          </p:cNvCxnSpPr>
          <p:nvPr/>
        </p:nvCxnSpPr>
        <p:spPr bwMode="auto">
          <a:xfrm flipH="1">
            <a:off x="3179632" y="3284984"/>
            <a:ext cx="13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cxnSpLocks/>
            <a:stCxn id="6" idx="2"/>
          </p:cNvCxnSpPr>
          <p:nvPr/>
        </p:nvCxnSpPr>
        <p:spPr bwMode="auto">
          <a:xfrm flipH="1">
            <a:off x="4043728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cxnSpLocks/>
            <a:stCxn id="11" idx="2"/>
          </p:cNvCxnSpPr>
          <p:nvPr/>
        </p:nvCxnSpPr>
        <p:spPr bwMode="auto">
          <a:xfrm flipH="1">
            <a:off x="4907824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cxnSpLocks/>
            <a:stCxn id="10" idx="2"/>
          </p:cNvCxnSpPr>
          <p:nvPr/>
        </p:nvCxnSpPr>
        <p:spPr bwMode="auto">
          <a:xfrm flipH="1">
            <a:off x="5771920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22" idx="2"/>
          </p:cNvCxnSpPr>
          <p:nvPr/>
        </p:nvCxnSpPr>
        <p:spPr bwMode="auto">
          <a:xfrm flipH="1">
            <a:off x="6996208" y="3284984"/>
            <a:ext cx="13" cy="5759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21" idx="2"/>
          </p:cNvCxnSpPr>
          <p:nvPr/>
        </p:nvCxnSpPr>
        <p:spPr bwMode="auto">
          <a:xfrm flipH="1">
            <a:off x="7860304" y="3284884"/>
            <a:ext cx="1" cy="5759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2"/>
          </p:cNvCxnSpPr>
          <p:nvPr/>
        </p:nvCxnSpPr>
        <p:spPr bwMode="auto">
          <a:xfrm>
            <a:off x="3827730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18" idx="2"/>
          </p:cNvCxnSpPr>
          <p:nvPr/>
        </p:nvCxnSpPr>
        <p:spPr bwMode="auto">
          <a:xfrm>
            <a:off x="4691826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7" idx="2"/>
          </p:cNvCxnSpPr>
          <p:nvPr/>
        </p:nvCxnSpPr>
        <p:spPr bwMode="auto">
          <a:xfrm>
            <a:off x="5555922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cxnSpLocks/>
            <a:stCxn id="28" idx="2"/>
          </p:cNvCxnSpPr>
          <p:nvPr/>
        </p:nvCxnSpPr>
        <p:spPr bwMode="auto">
          <a:xfrm>
            <a:off x="7644305" y="5301208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cxnSpLocks/>
            <a:stCxn id="33" idx="2"/>
          </p:cNvCxnSpPr>
          <p:nvPr/>
        </p:nvCxnSpPr>
        <p:spPr bwMode="auto">
          <a:xfrm>
            <a:off x="8508401" y="5301208"/>
            <a:ext cx="1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14" idx="3"/>
          </p:cNvCxnSpPr>
          <p:nvPr/>
        </p:nvCxnSpPr>
        <p:spPr bwMode="auto">
          <a:xfrm>
            <a:off x="5879976" y="5085184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3"/>
          </p:cNvCxnSpPr>
          <p:nvPr/>
        </p:nvCxnSpPr>
        <p:spPr bwMode="auto">
          <a:xfrm>
            <a:off x="9696552" y="5085184"/>
            <a:ext cx="57591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Left Brace 69"/>
          <p:cNvSpPr/>
          <p:nvPr/>
        </p:nvSpPr>
        <p:spPr bwMode="auto">
          <a:xfrm rot="5400000">
            <a:off x="4295851" y="1052686"/>
            <a:ext cx="360040" cy="2808413"/>
          </a:xfrm>
          <a:prstGeom prst="leftBrace">
            <a:avLst>
              <a:gd name="adj1" fmla="val 31162"/>
              <a:gd name="adj2" fmla="val 50000"/>
            </a:avLst>
          </a:prstGeom>
          <a:noFill/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" name="Left Brace 70"/>
          <p:cNvSpPr/>
          <p:nvPr/>
        </p:nvSpPr>
        <p:spPr bwMode="auto">
          <a:xfrm rot="5400000">
            <a:off x="8112275" y="1052686"/>
            <a:ext cx="360040" cy="2808413"/>
          </a:xfrm>
          <a:prstGeom prst="leftBrace">
            <a:avLst>
              <a:gd name="adj1" fmla="val 36869"/>
              <a:gd name="adj2" fmla="val 50000"/>
            </a:avLst>
          </a:prstGeom>
          <a:noFill/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7528" y="2852936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non-leaf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47529" y="486916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leaf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81018" y="184482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minimum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53952" y="1844824"/>
            <a:ext cx="58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full</a:t>
            </a:r>
          </a:p>
        </p:txBody>
      </p:sp>
    </p:spTree>
    <p:extLst>
      <p:ext uri="{BB962C8B-B14F-4D97-AF65-F5344CB8AC3E}">
        <p14:creationId xmlns:p14="http://schemas.microsoft.com/office/powerpoint/2010/main" val="2506240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rules</a:t>
            </a:r>
          </a:p>
        </p:txBody>
      </p:sp>
      <p:sp>
        <p:nvSpPr>
          <p:cNvPr id="921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62575" indent="-457200">
              <a:buFont typeface="+mj-lt"/>
              <a:buAutoNum type="arabicPeriod"/>
            </a:pPr>
            <a:r>
              <a:rPr lang="en-US" dirty="0"/>
              <a:t>All leaves same distance from root (balanced tree)</a:t>
            </a:r>
          </a:p>
          <a:p>
            <a:pPr marL="462575" indent="-457200">
              <a:buFont typeface="+mj-lt"/>
              <a:buAutoNum type="arabicPeriod"/>
            </a:pPr>
            <a:r>
              <a:rPr lang="en-US" dirty="0"/>
              <a:t>Pointers in leaves point to records except for </a:t>
            </a:r>
            <a:r>
              <a:rPr lang="ja-JP" altLang="en-US" dirty="0"/>
              <a:t>“</a:t>
            </a:r>
            <a:r>
              <a:rPr lang="en-US" dirty="0"/>
              <a:t>sequence pointer</a:t>
            </a:r>
            <a:r>
              <a:rPr lang="ja-JP" altLang="en-US" dirty="0"/>
              <a:t>”</a:t>
            </a:r>
            <a:endParaRPr lang="en-GB" altLang="ja-JP" dirty="0"/>
          </a:p>
          <a:p>
            <a:pPr marL="462575" indent="-457200">
              <a:buFont typeface="+mj-lt"/>
              <a:buAutoNum type="arabicPeriod"/>
            </a:pPr>
            <a:r>
              <a:rPr lang="en-US" dirty="0"/>
              <a:t>Number of pointers/keys for </a:t>
            </a:r>
            <a:r>
              <a:rPr lang="en-US" dirty="0" err="1"/>
              <a:t>B+tree</a:t>
            </a:r>
            <a:r>
              <a:rPr lang="en-US" dirty="0"/>
              <a:t> of order n: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F3FA6-72A3-4046-A1CD-84A726350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756FB5-138F-DE4E-93A1-76062BA7593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7579821"/>
              </p:ext>
            </p:extLst>
          </p:nvPr>
        </p:nvGraphicFramePr>
        <p:xfrm>
          <a:off x="2784202" y="4076700"/>
          <a:ext cx="6480721" cy="17526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</a:t>
                      </a:r>
                    </a:p>
                    <a:p>
                      <a:pPr algn="ctr"/>
                      <a:r>
                        <a:rPr lang="en-US" dirty="0" err="1"/>
                        <a:t>ptrs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</a:t>
                      </a:r>
                    </a:p>
                    <a:p>
                      <a:pPr algn="ctr"/>
                      <a:r>
                        <a:rPr lang="en-US" dirty="0"/>
                        <a:t>keys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 </a:t>
                      </a:r>
                      <a:r>
                        <a:rPr lang="en-US" dirty="0" err="1"/>
                        <a:t>ptrs</a:t>
                      </a:r>
                      <a:r>
                        <a:rPr lang="en-US" dirty="0"/>
                        <a:t> to data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 keys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Non-leaf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(</a:t>
                      </a:r>
                      <a:r>
                        <a:rPr lang="en-US" sz="1800" dirty="0"/>
                        <a:t>n+1)/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(</a:t>
                      </a:r>
                      <a:r>
                        <a:rPr lang="en-US" sz="1800" dirty="0"/>
                        <a:t>n+1)/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</a:t>
                      </a:r>
                      <a:r>
                        <a:rPr lang="en-US" sz="1800" baseline="0" dirty="0">
                          <a:sym typeface="Symbol" charset="0"/>
                        </a:rPr>
                        <a:t> </a:t>
                      </a:r>
                      <a:r>
                        <a:rPr lang="en-US" dirty="0"/>
                        <a:t>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</a:t>
                      </a:r>
                      <a:r>
                        <a:rPr lang="en-US" sz="1800" dirty="0"/>
                        <a:t>(n+</a:t>
                      </a:r>
                      <a:r>
                        <a:rPr lang="en-US" sz="1600" dirty="0"/>
                        <a:t>1)</a:t>
                      </a:r>
                      <a:r>
                        <a:rPr lang="en-US" sz="1800" dirty="0"/>
                        <a:t>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</a:t>
                      </a:r>
                      <a:r>
                        <a:rPr lang="en-US" sz="1800" dirty="0"/>
                        <a:t>(n+</a:t>
                      </a:r>
                      <a:r>
                        <a:rPr lang="en-US" sz="1600" dirty="0"/>
                        <a:t>1)</a:t>
                      </a:r>
                      <a:r>
                        <a:rPr lang="en-US" sz="1800" dirty="0"/>
                        <a:t>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45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arithmetic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First, some parameters:</a:t>
            </a:r>
          </a:p>
          <a:p>
            <a:pPr lvl="1"/>
            <a:r>
              <a:rPr lang="en-GB" dirty="0"/>
              <a:t>block size 4kb, of which:</a:t>
            </a:r>
            <a:br>
              <a:rPr lang="en-GB" dirty="0"/>
            </a:br>
            <a:r>
              <a:rPr lang="en-GB" dirty="0"/>
              <a:t>b = 4000 bytes available for storage of records</a:t>
            </a:r>
          </a:p>
          <a:p>
            <a:pPr lvl="1"/>
            <a:r>
              <a:rPr lang="en-GB" dirty="0"/>
              <a:t>key length	</a:t>
            </a:r>
            <a:br>
              <a:rPr lang="en-GB" dirty="0"/>
            </a:br>
            <a:r>
              <a:rPr lang="en-GB" dirty="0"/>
              <a:t>k = 10 bytes</a:t>
            </a:r>
          </a:p>
          <a:p>
            <a:pPr lvl="1"/>
            <a:r>
              <a:rPr lang="en-GB" dirty="0"/>
              <a:t>record length	</a:t>
            </a:r>
            <a:br>
              <a:rPr lang="en-GB" dirty="0"/>
            </a:br>
            <a:r>
              <a:rPr lang="en-GB" dirty="0"/>
              <a:t>r = 100 bytes (including the key)</a:t>
            </a:r>
          </a:p>
          <a:p>
            <a:pPr lvl="1"/>
            <a:r>
              <a:rPr lang="en-GB" dirty="0"/>
              <a:t>block pointer</a:t>
            </a:r>
            <a:br>
              <a:rPr lang="en-GB" dirty="0"/>
            </a:br>
            <a:r>
              <a:rPr lang="en-GB" dirty="0"/>
              <a:t>p = 6 bytes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D5BFA-8889-2C40-8DCF-80B79045B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1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arithmetic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leaf node in a primary index can accommodate </a:t>
            </a:r>
            <a:r>
              <a:rPr lang="en-GB" dirty="0" err="1"/>
              <a:t>lp</a:t>
            </a:r>
            <a:r>
              <a:rPr lang="en-GB" dirty="0"/>
              <a:t> records, where </a:t>
            </a:r>
            <a:r>
              <a:rPr lang="en-GB" dirty="0" err="1"/>
              <a:t>lp</a:t>
            </a:r>
            <a:r>
              <a:rPr lang="en-GB" dirty="0"/>
              <a:t> = </a:t>
            </a:r>
            <a:r>
              <a:rPr lang="en-US" dirty="0">
                <a:sym typeface="Symbol" charset="0"/>
              </a:rPr>
              <a:t>(</a:t>
            </a:r>
            <a:r>
              <a:rPr lang="en-GB" dirty="0"/>
              <a:t>b-p)/r</a:t>
            </a:r>
            <a:r>
              <a:rPr lang="en-US" dirty="0">
                <a:sym typeface="Symbol" charset="0"/>
              </a:rPr>
              <a:t></a:t>
            </a:r>
            <a:r>
              <a:rPr lang="en-GB" dirty="0"/>
              <a:t> = 39 records</a:t>
            </a:r>
          </a:p>
          <a:p>
            <a:pPr marL="0" indent="0">
              <a:buNone/>
            </a:pPr>
            <a:r>
              <a:rPr lang="en-GB" dirty="0"/>
              <a:t>A leaf node in a secondary index can accommodate </a:t>
            </a:r>
            <a:r>
              <a:rPr lang="en-GB" dirty="0" err="1"/>
              <a:t>ls</a:t>
            </a:r>
            <a:r>
              <a:rPr lang="en-GB" dirty="0"/>
              <a:t> records,</a:t>
            </a:r>
            <a:br>
              <a:rPr lang="en-GB" dirty="0"/>
            </a:br>
            <a:r>
              <a:rPr lang="en-GB" dirty="0"/>
              <a:t>where </a:t>
            </a:r>
            <a:r>
              <a:rPr lang="en-GB" dirty="0" err="1"/>
              <a:t>ls</a:t>
            </a:r>
            <a:r>
              <a:rPr lang="en-GB" dirty="0"/>
              <a:t> = </a:t>
            </a:r>
            <a:r>
              <a:rPr lang="en-US" dirty="0">
                <a:sym typeface="Symbol" charset="0"/>
              </a:rPr>
              <a:t></a:t>
            </a:r>
            <a:r>
              <a:rPr lang="en-GB" dirty="0"/>
              <a:t>(b-p)/(</a:t>
            </a:r>
            <a:r>
              <a:rPr lang="en-GB" dirty="0" err="1"/>
              <a:t>k+p</a:t>
            </a:r>
            <a:r>
              <a:rPr lang="en-GB" dirty="0"/>
              <a:t>)</a:t>
            </a:r>
            <a:r>
              <a:rPr lang="en-US" dirty="0">
                <a:sym typeface="Symbol" charset="0"/>
              </a:rPr>
              <a:t></a:t>
            </a:r>
            <a:r>
              <a:rPr lang="en-GB" dirty="0"/>
              <a:t> = 249 records</a:t>
            </a:r>
          </a:p>
          <a:p>
            <a:pPr marL="0" indent="0">
              <a:buNone/>
            </a:pPr>
            <a:r>
              <a:rPr lang="en-GB" dirty="0"/>
              <a:t>A non-leaf node could accommodate </a:t>
            </a:r>
            <a:r>
              <a:rPr lang="en-US" dirty="0" err="1"/>
              <a:t>i</a:t>
            </a:r>
            <a:r>
              <a:rPr lang="en-US" dirty="0"/>
              <a:t> entries, where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>
                <a:sym typeface="Symbol" charset="0"/>
              </a:rPr>
              <a:t></a:t>
            </a:r>
            <a:r>
              <a:rPr lang="en-US" dirty="0"/>
              <a:t>(b-p)/(</a:t>
            </a:r>
            <a:r>
              <a:rPr lang="en-US" dirty="0" err="1"/>
              <a:t>k+p</a:t>
            </a:r>
            <a:r>
              <a:rPr lang="en-US" dirty="0"/>
              <a:t>)</a:t>
            </a:r>
            <a:r>
              <a:rPr lang="en-US" dirty="0">
                <a:sym typeface="Symbol" charset="0"/>
              </a:rPr>
              <a:t></a:t>
            </a:r>
            <a:r>
              <a:rPr lang="en-US" dirty="0"/>
              <a:t> = 249 records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allow for expansion, assume initial node occupancy of u, where u = 0.6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2F72-9042-4440-B079-469D72006B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2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primary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primary index (the leaf nodes hold the records):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	blocks</a:t>
            </a:r>
          </a:p>
          <a:p>
            <a:r>
              <a:rPr lang="en-GB" dirty="0"/>
              <a:t>Each leaf initially contains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lp</a:t>
            </a:r>
            <a:r>
              <a:rPr lang="en-GB" dirty="0"/>
              <a:t>*u		=	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	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	=		blocks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	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DFE55-A424-424A-B904-AB68796A15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63E7F4-BDD7-334D-BABA-83786154C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/>
          <p:cNvSpPr/>
          <p:nvPr/>
        </p:nvSpPr>
        <p:spPr bwMode="auto">
          <a:xfrm rot="5400000">
            <a:off x="4260305" y="3645024"/>
            <a:ext cx="1440160" cy="720080"/>
          </a:xfrm>
          <a:prstGeom prst="trapezoid">
            <a:avLst>
              <a:gd name="adj" fmla="val 47928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32513" y="2564904"/>
            <a:ext cx="144016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Blocks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containing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records</a:t>
            </a:r>
          </a:p>
        </p:txBody>
      </p:sp>
      <p:cxnSp>
        <p:nvCxnSpPr>
          <p:cNvPr id="8" name="Straight Arrow Connector 7"/>
          <p:cNvCxnSpPr>
            <a:stCxn id="5" idx="0"/>
            <a:endCxn id="6" idx="1"/>
          </p:cNvCxnSpPr>
          <p:nvPr/>
        </p:nvCxnSpPr>
        <p:spPr bwMode="auto">
          <a:xfrm>
            <a:off x="5340425" y="4005064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7572673" y="400506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2"/>
          </p:cNvCxnSpPr>
          <p:nvPr/>
        </p:nvCxnSpPr>
        <p:spPr bwMode="auto">
          <a:xfrm>
            <a:off x="3900265" y="400506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06314" y="3717032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search</a:t>
            </a:r>
          </a:p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3729" y="3717033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matching </a:t>
            </a:r>
          </a:p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1687006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primary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primary index (the leaf nodes hold the records):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149	blocks</a:t>
            </a:r>
          </a:p>
          <a:p>
            <a:r>
              <a:rPr lang="en-GB" dirty="0"/>
              <a:t>Each leaf initially contains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lp</a:t>
            </a:r>
            <a:r>
              <a:rPr lang="en-GB" dirty="0"/>
              <a:t>*u		=	23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	3,427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	=	22,201	blocks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510,623 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95E4C-7EA6-2840-8B97-E1CDB577A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1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secondary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secondary index (the leaf nodes hold record pointers):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	blocks</a:t>
            </a:r>
          </a:p>
          <a:p>
            <a:r>
              <a:rPr lang="en-GB" dirty="0"/>
              <a:t>A leaf node initially points at</a:t>
            </a:r>
            <a:br>
              <a:rPr lang="en-GB" dirty="0"/>
            </a:br>
            <a:r>
              <a:rPr lang="en-GB" dirty="0"/>
              <a:t>	ls*u		=	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ls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 	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ls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	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57EB9-D4F3-A540-B9F5-9B7CCD14F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5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secondary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secondary index (the leaf nodes hold record pointers):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149	blocks</a:t>
            </a:r>
          </a:p>
          <a:p>
            <a:r>
              <a:rPr lang="en-GB" dirty="0"/>
              <a:t>A leaf node initially points at</a:t>
            </a:r>
            <a:br>
              <a:rPr lang="en-GB" dirty="0"/>
            </a:br>
            <a:r>
              <a:rPr lang="en-GB" dirty="0"/>
              <a:t>	ls*u		=	149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(ls*u)(</a:t>
            </a:r>
            <a:r>
              <a:rPr lang="en-GB" dirty="0" err="1"/>
              <a:t>i</a:t>
            </a:r>
            <a:r>
              <a:rPr lang="en-GB" dirty="0"/>
              <a:t>*u)	= 	22,201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(ls*u)(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3,307,949	records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not normally necessary to go more than about three levels deep in the index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EADA8-C979-F645-B97C-12A9B48092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487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cases to consider: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Space available in leaf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Leaf overflow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Non-leaf overflow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 root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420D3-3577-8147-A296-E421388FBA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6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1: insert key=32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20F94-89BF-C440-8BEF-0085CFCFD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40489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72536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472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16552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92616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48600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24664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8281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00328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24264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344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20408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76392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52456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28121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60168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4184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80248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36232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51229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20409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95245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472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72536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8520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84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8" name="Straight Arrow Connector 37"/>
          <p:cNvCxnSpPr>
            <a:stCxn id="7" idx="2"/>
            <a:endCxn id="15" idx="0"/>
          </p:cNvCxnSpPr>
          <p:nvPr/>
        </p:nvCxnSpPr>
        <p:spPr bwMode="auto">
          <a:xfrm flipH="1">
            <a:off x="5160368" y="3141191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" idx="2"/>
          </p:cNvCxnSpPr>
          <p:nvPr/>
        </p:nvCxnSpPr>
        <p:spPr bwMode="auto">
          <a:xfrm>
            <a:off x="6744544" y="3141191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4" idx="2"/>
            <a:endCxn id="28" idx="0"/>
          </p:cNvCxnSpPr>
          <p:nvPr/>
        </p:nvCxnSpPr>
        <p:spPr bwMode="auto">
          <a:xfrm flipH="1">
            <a:off x="3720208" y="4005337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2"/>
            <a:endCxn id="34" idx="0"/>
          </p:cNvCxnSpPr>
          <p:nvPr/>
        </p:nvCxnSpPr>
        <p:spPr bwMode="auto">
          <a:xfrm>
            <a:off x="4872336" y="4005337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656312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600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72" idx="3"/>
            <a:endCxn id="32" idx="1"/>
          </p:cNvCxnSpPr>
          <p:nvPr/>
        </p:nvCxnSpPr>
        <p:spPr bwMode="auto">
          <a:xfrm>
            <a:off x="4800329" y="4725292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27" idx="2"/>
          </p:cNvCxnSpPr>
          <p:nvPr/>
        </p:nvCxnSpPr>
        <p:spPr bwMode="auto">
          <a:xfrm>
            <a:off x="3432176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30" idx="2"/>
          </p:cNvCxnSpPr>
          <p:nvPr/>
        </p:nvCxnSpPr>
        <p:spPr bwMode="auto">
          <a:xfrm>
            <a:off x="4008240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1" idx="2"/>
          </p:cNvCxnSpPr>
          <p:nvPr/>
        </p:nvCxnSpPr>
        <p:spPr bwMode="auto">
          <a:xfrm>
            <a:off x="458430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3" idx="2"/>
          </p:cNvCxnSpPr>
          <p:nvPr/>
        </p:nvCxnSpPr>
        <p:spPr bwMode="auto">
          <a:xfrm>
            <a:off x="602446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6" idx="2"/>
          </p:cNvCxnSpPr>
          <p:nvPr/>
        </p:nvCxnSpPr>
        <p:spPr bwMode="auto">
          <a:xfrm>
            <a:off x="6600528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8988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1: insert key=32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20F94-89BF-C440-8BEF-0085CFCFD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40489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72536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472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16552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92616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48600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24664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8281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00328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24264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344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20408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76392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52456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28121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60168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4184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80248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36232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51229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20409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95245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472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72536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8520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84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8" name="Straight Arrow Connector 37"/>
          <p:cNvCxnSpPr>
            <a:stCxn id="7" idx="2"/>
            <a:endCxn id="15" idx="0"/>
          </p:cNvCxnSpPr>
          <p:nvPr/>
        </p:nvCxnSpPr>
        <p:spPr bwMode="auto">
          <a:xfrm flipH="1">
            <a:off x="5160368" y="3141191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" idx="2"/>
          </p:cNvCxnSpPr>
          <p:nvPr/>
        </p:nvCxnSpPr>
        <p:spPr bwMode="auto">
          <a:xfrm>
            <a:off x="6744544" y="3141191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4" idx="2"/>
            <a:endCxn id="28" idx="0"/>
          </p:cNvCxnSpPr>
          <p:nvPr/>
        </p:nvCxnSpPr>
        <p:spPr bwMode="auto">
          <a:xfrm flipH="1">
            <a:off x="3720208" y="4005337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2"/>
            <a:endCxn id="34" idx="0"/>
          </p:cNvCxnSpPr>
          <p:nvPr/>
        </p:nvCxnSpPr>
        <p:spPr bwMode="auto">
          <a:xfrm>
            <a:off x="4872336" y="4005337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656312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600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72" idx="3"/>
            <a:endCxn id="32" idx="1"/>
          </p:cNvCxnSpPr>
          <p:nvPr/>
        </p:nvCxnSpPr>
        <p:spPr bwMode="auto">
          <a:xfrm>
            <a:off x="4800329" y="4725292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6672536" y="458130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88" name="Straight Arrow Connector 87"/>
          <p:cNvCxnSpPr>
            <a:stCxn id="27" idx="2"/>
          </p:cNvCxnSpPr>
          <p:nvPr/>
        </p:nvCxnSpPr>
        <p:spPr bwMode="auto">
          <a:xfrm>
            <a:off x="3432176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30" idx="2"/>
          </p:cNvCxnSpPr>
          <p:nvPr/>
        </p:nvCxnSpPr>
        <p:spPr bwMode="auto">
          <a:xfrm>
            <a:off x="4008240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1" idx="2"/>
          </p:cNvCxnSpPr>
          <p:nvPr/>
        </p:nvCxnSpPr>
        <p:spPr bwMode="auto">
          <a:xfrm>
            <a:off x="458430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3" idx="2"/>
          </p:cNvCxnSpPr>
          <p:nvPr/>
        </p:nvCxnSpPr>
        <p:spPr bwMode="auto">
          <a:xfrm>
            <a:off x="602446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6" idx="2"/>
          </p:cNvCxnSpPr>
          <p:nvPr/>
        </p:nvCxnSpPr>
        <p:spPr bwMode="auto">
          <a:xfrm>
            <a:off x="6600528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37" idx="2"/>
          </p:cNvCxnSpPr>
          <p:nvPr/>
        </p:nvCxnSpPr>
        <p:spPr bwMode="auto">
          <a:xfrm>
            <a:off x="7176592" y="4869333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6192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0" idx="2"/>
            <a:endCxn id="57" idx="0"/>
          </p:cNvCxnSpPr>
          <p:nvPr/>
        </p:nvCxnSpPr>
        <p:spPr bwMode="auto">
          <a:xfrm flipH="1">
            <a:off x="5154851" y="3861296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9" idx="2"/>
            <a:endCxn id="63" idx="0"/>
          </p:cNvCxnSpPr>
          <p:nvPr/>
        </p:nvCxnSpPr>
        <p:spPr bwMode="auto">
          <a:xfrm>
            <a:off x="6306979" y="3861296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7103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0" idx="2"/>
            <a:endCxn id="57" idx="0"/>
          </p:cNvCxnSpPr>
          <p:nvPr/>
        </p:nvCxnSpPr>
        <p:spPr bwMode="auto">
          <a:xfrm flipH="1">
            <a:off x="5154851" y="3861296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9" idx="2"/>
            <a:endCxn id="63" idx="0"/>
          </p:cNvCxnSpPr>
          <p:nvPr/>
        </p:nvCxnSpPr>
        <p:spPr bwMode="auto">
          <a:xfrm>
            <a:off x="6306979" y="3861296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1770476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202523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346539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922603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78587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354651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98667" y="44373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514891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362763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4938827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cxnSp>
        <p:nvCxnSpPr>
          <p:cNvPr id="87" name="Elbow Connector 86"/>
          <p:cNvCxnSpPr>
            <a:stCxn id="81" idx="3"/>
            <a:endCxn id="55" idx="1"/>
          </p:cNvCxnSpPr>
          <p:nvPr/>
        </p:nvCxnSpPr>
        <p:spPr bwMode="auto">
          <a:xfrm flipV="1">
            <a:off x="3642684" y="458130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27453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2850595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69609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1770476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202523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346539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922603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78587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354651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98667" y="44373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514891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802923" y="357326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4362763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4938827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6378987" y="357326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87" name="Elbow Connector 86"/>
          <p:cNvCxnSpPr>
            <a:stCxn id="81" idx="3"/>
            <a:endCxn id="55" idx="1"/>
          </p:cNvCxnSpPr>
          <p:nvPr/>
        </p:nvCxnSpPr>
        <p:spPr bwMode="auto">
          <a:xfrm flipV="1">
            <a:off x="3642684" y="458130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27453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2850595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50" idx="2"/>
            <a:endCxn id="77" idx="0"/>
          </p:cNvCxnSpPr>
          <p:nvPr/>
        </p:nvCxnSpPr>
        <p:spPr bwMode="auto">
          <a:xfrm flipH="1">
            <a:off x="2562563" y="3861296"/>
            <a:ext cx="3168352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9" idx="2"/>
            <a:endCxn id="57" idx="0"/>
          </p:cNvCxnSpPr>
          <p:nvPr/>
        </p:nvCxnSpPr>
        <p:spPr bwMode="auto">
          <a:xfrm flipH="1">
            <a:off x="5154851" y="3861296"/>
            <a:ext cx="1152128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53" idx="2"/>
            <a:endCxn id="63" idx="0"/>
          </p:cNvCxnSpPr>
          <p:nvPr/>
        </p:nvCxnSpPr>
        <p:spPr bwMode="auto">
          <a:xfrm>
            <a:off x="6883043" y="3861296"/>
            <a:ext cx="864096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3379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4" idx="2"/>
            <a:endCxn id="61" idx="0"/>
          </p:cNvCxnSpPr>
          <p:nvPr/>
        </p:nvCxnSpPr>
        <p:spPr bwMode="auto">
          <a:xfrm>
            <a:off x="5729209" y="3933775"/>
            <a:ext cx="2808312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cxnSpLocks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73" idx="3"/>
            <a:endCxn id="59" idx="1"/>
          </p:cNvCxnSpPr>
          <p:nvPr/>
        </p:nvCxnSpPr>
        <p:spPr bwMode="auto">
          <a:xfrm>
            <a:off x="4649090" y="4941812"/>
            <a:ext cx="3096345" cy="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01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Tuples of a relation are sorted by their primary key</a:t>
            </a:r>
          </a:p>
          <a:p>
            <a:r>
              <a:rPr lang="en-US" dirty="0"/>
              <a:t>Tuples are then distributed among blocks in that order</a:t>
            </a:r>
          </a:p>
          <a:p>
            <a:r>
              <a:rPr lang="en-US" dirty="0"/>
              <a:t>Common to leave free space in each block to allow for later insertions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1307653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4" idx="2"/>
            <a:endCxn id="61" idx="0"/>
          </p:cNvCxnSpPr>
          <p:nvPr/>
        </p:nvCxnSpPr>
        <p:spPr bwMode="auto">
          <a:xfrm>
            <a:off x="5729209" y="3933775"/>
            <a:ext cx="2808312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98172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6593306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025353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49289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9369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74543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601417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77481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22515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5" name="Straight Arrow Connector 134"/>
          <p:cNvCxnSpPr>
            <a:stCxn id="128" idx="2"/>
            <a:endCxn id="61" idx="0"/>
          </p:cNvCxnSpPr>
          <p:nvPr/>
        </p:nvCxnSpPr>
        <p:spPr bwMode="auto">
          <a:xfrm>
            <a:off x="7097361" y="3933825"/>
            <a:ext cx="1440160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29" idx="2"/>
            <a:endCxn id="110" idx="0"/>
          </p:cNvCxnSpPr>
          <p:nvPr/>
        </p:nvCxnSpPr>
        <p:spPr bwMode="auto">
          <a:xfrm flipH="1">
            <a:off x="6089249" y="3933825"/>
            <a:ext cx="432048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09894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6593306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025353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49289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9369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74543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601417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77481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22515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5" name="Straight Arrow Connector 134"/>
          <p:cNvCxnSpPr>
            <a:stCxn id="128" idx="2"/>
            <a:endCxn id="61" idx="0"/>
          </p:cNvCxnSpPr>
          <p:nvPr/>
        </p:nvCxnSpPr>
        <p:spPr bwMode="auto">
          <a:xfrm>
            <a:off x="7097361" y="3933825"/>
            <a:ext cx="1440160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29" idx="2"/>
            <a:endCxn id="110" idx="0"/>
          </p:cNvCxnSpPr>
          <p:nvPr/>
        </p:nvCxnSpPr>
        <p:spPr bwMode="auto">
          <a:xfrm flipH="1">
            <a:off x="6089249" y="3933825"/>
            <a:ext cx="432048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9" idx="2"/>
            <a:endCxn id="130" idx="0"/>
          </p:cNvCxnSpPr>
          <p:nvPr/>
        </p:nvCxnSpPr>
        <p:spPr bwMode="auto">
          <a:xfrm>
            <a:off x="4577081" y="2781647"/>
            <a:ext cx="2808312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Rectangle 143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605963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3" name="Straight Arrow Connector 2"/>
          <p:cNvCxnSpPr>
            <a:stCxn id="10" idx="2"/>
            <a:endCxn id="61" idx="0"/>
          </p:cNvCxnSpPr>
          <p:nvPr/>
        </p:nvCxnSpPr>
        <p:spPr bwMode="auto">
          <a:xfrm>
            <a:off x="5735961" y="2708870"/>
            <a:ext cx="1008111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3264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3" name="Straight Arrow Connector 2"/>
          <p:cNvCxnSpPr>
            <a:stCxn id="10" idx="2"/>
            <a:endCxn id="61" idx="0"/>
          </p:cNvCxnSpPr>
          <p:nvPr/>
        </p:nvCxnSpPr>
        <p:spPr bwMode="auto">
          <a:xfrm>
            <a:off x="5735961" y="2708870"/>
            <a:ext cx="1008111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36341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72065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710411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52804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248128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824192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680176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825624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2" name="Straight Arrow Connector 161"/>
          <p:cNvCxnSpPr>
            <a:stCxn id="141" idx="2"/>
            <a:endCxn id="126" idx="0"/>
          </p:cNvCxnSpPr>
          <p:nvPr/>
        </p:nvCxnSpPr>
        <p:spPr bwMode="auto">
          <a:xfrm>
            <a:off x="7176120" y="2708870"/>
            <a:ext cx="864096" cy="33124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42" idx="2"/>
            <a:endCxn id="61" idx="0"/>
          </p:cNvCxnSpPr>
          <p:nvPr/>
        </p:nvCxnSpPr>
        <p:spPr bwMode="auto">
          <a:xfrm>
            <a:off x="6600057" y="2708870"/>
            <a:ext cx="144015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23465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72065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710411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52804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248128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824192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680176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825624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5303913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5735960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159896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79976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6456040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312024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888088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2" name="Straight Arrow Connector 161"/>
          <p:cNvCxnSpPr>
            <a:stCxn id="141" idx="2"/>
            <a:endCxn id="126" idx="0"/>
          </p:cNvCxnSpPr>
          <p:nvPr/>
        </p:nvCxnSpPr>
        <p:spPr bwMode="auto">
          <a:xfrm>
            <a:off x="7176120" y="2708870"/>
            <a:ext cx="864096" cy="33124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42" idx="2"/>
            <a:endCxn id="61" idx="0"/>
          </p:cNvCxnSpPr>
          <p:nvPr/>
        </p:nvCxnSpPr>
        <p:spPr bwMode="auto">
          <a:xfrm>
            <a:off x="6600057" y="2708870"/>
            <a:ext cx="144015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149" idx="2"/>
            <a:endCxn id="7" idx="0"/>
          </p:cNvCxnSpPr>
          <p:nvPr/>
        </p:nvCxnSpPr>
        <p:spPr bwMode="auto">
          <a:xfrm flipH="1">
            <a:off x="4871864" y="1988790"/>
            <a:ext cx="360040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148" idx="2"/>
            <a:endCxn id="143" idx="0"/>
          </p:cNvCxnSpPr>
          <p:nvPr/>
        </p:nvCxnSpPr>
        <p:spPr bwMode="auto">
          <a:xfrm>
            <a:off x="5807968" y="1988790"/>
            <a:ext cx="1656184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94007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cases to consider: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Simple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Coalesce with sibling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Re-distribute keys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Cases 2. or 3. at non-leaf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A37B-4FE6-B740-BC44-99BDCBCC71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6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5" name="Straight Arrow Connector 4"/>
          <p:cNvCxnSpPr>
            <a:stCxn id="26" idx="2"/>
            <a:endCxn id="121" idx="0"/>
          </p:cNvCxnSpPr>
          <p:nvPr/>
        </p:nvCxnSpPr>
        <p:spPr bwMode="auto">
          <a:xfrm>
            <a:off x="6960096" y="2852836"/>
            <a:ext cx="1872208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45604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888088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0321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60816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46415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04021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25" idx="2"/>
            <a:endCxn id="57" idx="0"/>
          </p:cNvCxnSpPr>
          <p:nvPr/>
        </p:nvCxnSpPr>
        <p:spPr bwMode="auto">
          <a:xfrm>
            <a:off x="6384032" y="2852836"/>
            <a:ext cx="864096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760296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9" name="Elbow Connector 78"/>
          <p:cNvCxnSpPr>
            <a:stCxn id="74" idx="3"/>
            <a:endCxn id="55" idx="1"/>
          </p:cNvCxnSpPr>
          <p:nvPr/>
        </p:nvCxnSpPr>
        <p:spPr bwMode="auto">
          <a:xfrm>
            <a:off x="5879977" y="4364979"/>
            <a:ext cx="576065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0" name="Elbow Connector 79"/>
          <p:cNvCxnSpPr>
            <a:stCxn id="75" idx="3"/>
            <a:endCxn id="119" idx="1"/>
          </p:cNvCxnSpPr>
          <p:nvPr/>
        </p:nvCxnSpPr>
        <p:spPr bwMode="auto">
          <a:xfrm flipH="1" flipV="1">
            <a:off x="8040216" y="357294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6" idx="2"/>
          </p:cNvCxnSpPr>
          <p:nvPr/>
        </p:nvCxnSpPr>
        <p:spPr bwMode="auto">
          <a:xfrm>
            <a:off x="6960096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59" idx="2"/>
          </p:cNvCxnSpPr>
          <p:nvPr/>
        </p:nvCxnSpPr>
        <p:spPr bwMode="auto">
          <a:xfrm>
            <a:off x="7536160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184232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616280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0979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74" idx="3"/>
            <a:endCxn id="119" idx="1"/>
          </p:cNvCxnSpPr>
          <p:nvPr/>
        </p:nvCxnSpPr>
        <p:spPr bwMode="auto">
          <a:xfrm flipV="1">
            <a:off x="5879976" y="3572941"/>
            <a:ext cx="2160240" cy="7920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5" name="Straight Arrow Connector 4"/>
          <p:cNvCxnSpPr>
            <a:stCxn id="26" idx="2"/>
            <a:endCxn id="121" idx="0"/>
          </p:cNvCxnSpPr>
          <p:nvPr/>
        </p:nvCxnSpPr>
        <p:spPr bwMode="auto">
          <a:xfrm>
            <a:off x="6960096" y="2852836"/>
            <a:ext cx="1872208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cxnSpLocks/>
            <a:stCxn id="25" idx="2"/>
          </p:cNvCxnSpPr>
          <p:nvPr/>
        </p:nvCxnSpPr>
        <p:spPr bwMode="auto">
          <a:xfrm>
            <a:off x="6384032" y="2852836"/>
            <a:ext cx="864096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63" name="Straight Arrow Connector 162"/>
          <p:cNvCxnSpPr>
            <a:stCxn id="164" idx="2"/>
          </p:cNvCxnSpPr>
          <p:nvPr/>
        </p:nvCxnSpPr>
        <p:spPr bwMode="auto">
          <a:xfrm>
            <a:off x="5663952" y="45090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91819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Index or Not To Index?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Maintaining an index costs time (processor, disk access)</a:t>
            </a:r>
          </a:p>
          <a:p>
            <a:pPr lvl="1"/>
            <a:r>
              <a:rPr lang="en-GB" dirty="0"/>
              <a:t>When entries are added to the relation, index must be updated</a:t>
            </a:r>
          </a:p>
          <a:p>
            <a:pPr lvl="1"/>
            <a:r>
              <a:rPr lang="en-GB" dirty="0"/>
              <a:t>Index must be maintained to make good use of resources</a:t>
            </a:r>
          </a:p>
          <a:p>
            <a:pPr marL="0" indent="0">
              <a:buNone/>
            </a:pPr>
            <a:r>
              <a:rPr lang="en-GB" dirty="0"/>
              <a:t>There is a trade off between:</a:t>
            </a:r>
          </a:p>
          <a:p>
            <a:pPr lvl="1"/>
            <a:r>
              <a:rPr lang="en-GB" dirty="0"/>
              <a:t>Rapid access when retrieving data</a:t>
            </a:r>
          </a:p>
          <a:p>
            <a:pPr lvl="1"/>
            <a:r>
              <a:rPr lang="en-GB" dirty="0"/>
              <a:t>Speed of updating the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9C51-996E-B14F-BB1F-873AEC24E5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504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74" idx="3"/>
            <a:endCxn id="119" idx="1"/>
          </p:cNvCxnSpPr>
          <p:nvPr/>
        </p:nvCxnSpPr>
        <p:spPr bwMode="auto">
          <a:xfrm flipV="1">
            <a:off x="5879976" y="3572941"/>
            <a:ext cx="2160240" cy="7920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63" name="Straight Arrow Connector 162"/>
          <p:cNvCxnSpPr>
            <a:stCxn id="164" idx="2"/>
          </p:cNvCxnSpPr>
          <p:nvPr/>
        </p:nvCxnSpPr>
        <p:spPr bwMode="auto">
          <a:xfrm>
            <a:off x="5663952" y="45090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7" name="Straight Arrow Connector 166"/>
          <p:cNvCxnSpPr>
            <a:stCxn id="25" idx="2"/>
            <a:endCxn id="121" idx="0"/>
          </p:cNvCxnSpPr>
          <p:nvPr/>
        </p:nvCxnSpPr>
        <p:spPr bwMode="auto">
          <a:xfrm>
            <a:off x="6384032" y="2852836"/>
            <a:ext cx="2448272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8" name="Rectangle 167"/>
          <p:cNvSpPr/>
          <p:nvPr/>
        </p:nvSpPr>
        <p:spPr bwMode="auto">
          <a:xfrm>
            <a:off x="5879976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377682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113" idx="2"/>
            <a:endCxn id="76" idx="0"/>
          </p:cNvCxnSpPr>
          <p:nvPr/>
        </p:nvCxnSpPr>
        <p:spPr bwMode="auto">
          <a:xfrm>
            <a:off x="7824192" y="3356942"/>
            <a:ext cx="144016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6" idx="2"/>
            <a:endCxn id="85" idx="0"/>
          </p:cNvCxnSpPr>
          <p:nvPr/>
        </p:nvCxnSpPr>
        <p:spPr bwMode="auto">
          <a:xfrm>
            <a:off x="8400256" y="3356942"/>
            <a:ext cx="144016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176120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752184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37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7608168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184232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328248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60296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9480376" y="50851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904312" y="50851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9336360" y="50851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3" name="Elbow Connector 92"/>
          <p:cNvCxnSpPr>
            <a:stCxn id="42" idx="3"/>
            <a:endCxn id="75" idx="1"/>
          </p:cNvCxnSpPr>
          <p:nvPr/>
        </p:nvCxnSpPr>
        <p:spPr bwMode="auto">
          <a:xfrm flipH="1">
            <a:off x="7176120" y="4365029"/>
            <a:ext cx="1872208" cy="8640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6" name="Elbow Connector 95"/>
          <p:cNvCxnSpPr>
            <a:stCxn id="81" idx="3"/>
            <a:endCxn id="84" idx="1"/>
          </p:cNvCxnSpPr>
          <p:nvPr/>
        </p:nvCxnSpPr>
        <p:spPr bwMode="auto">
          <a:xfrm flipH="1">
            <a:off x="7752184" y="5229175"/>
            <a:ext cx="1872208" cy="8640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77" idx="2"/>
          </p:cNvCxnSpPr>
          <p:nvPr/>
        </p:nvCxnSpPr>
        <p:spPr bwMode="auto">
          <a:xfrm>
            <a:off x="7680176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78" idx="2"/>
          </p:cNvCxnSpPr>
          <p:nvPr/>
        </p:nvCxnSpPr>
        <p:spPr bwMode="auto">
          <a:xfrm>
            <a:off x="8256240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86530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cxnSpLocks/>
            <a:stCxn id="113" idx="2"/>
          </p:cNvCxnSpPr>
          <p:nvPr/>
        </p:nvCxnSpPr>
        <p:spPr bwMode="auto">
          <a:xfrm>
            <a:off x="7824192" y="3356942"/>
            <a:ext cx="144016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6" idx="2"/>
            <a:endCxn id="85" idx="0"/>
          </p:cNvCxnSpPr>
          <p:nvPr/>
        </p:nvCxnSpPr>
        <p:spPr bwMode="auto">
          <a:xfrm>
            <a:off x="8400256" y="3356942"/>
            <a:ext cx="144016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78962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9200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78962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73201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85" name="Straight Arrow Connector 184"/>
          <p:cNvCxnSpPr>
            <a:stCxn id="113" idx="2"/>
            <a:endCxn id="85" idx="0"/>
          </p:cNvCxnSpPr>
          <p:nvPr/>
        </p:nvCxnSpPr>
        <p:spPr bwMode="auto">
          <a:xfrm>
            <a:off x="7824192" y="3356942"/>
            <a:ext cx="720080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3860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cxnSpLocks/>
            <a:stCxn id="151" idx="2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 bwMode="auto">
          <a:xfrm>
            <a:off x="42958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cxnSp>
        <p:nvCxnSpPr>
          <p:cNvPr id="190" name="Straight Arrow Connector 189"/>
          <p:cNvCxnSpPr>
            <a:stCxn id="10" idx="2"/>
            <a:endCxn id="37" idx="0"/>
          </p:cNvCxnSpPr>
          <p:nvPr/>
        </p:nvCxnSpPr>
        <p:spPr bwMode="auto">
          <a:xfrm>
            <a:off x="4223792" y="3356942"/>
            <a:ext cx="3168352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53" idx="2"/>
            <a:endCxn id="85" idx="0"/>
          </p:cNvCxnSpPr>
          <p:nvPr/>
        </p:nvCxnSpPr>
        <p:spPr bwMode="auto">
          <a:xfrm>
            <a:off x="4799856" y="3356992"/>
            <a:ext cx="37444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87195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 bwMode="auto">
          <a:xfrm>
            <a:off x="42958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cxnSp>
        <p:nvCxnSpPr>
          <p:cNvPr id="190" name="Straight Arrow Connector 189"/>
          <p:cNvCxnSpPr>
            <a:stCxn id="10" idx="2"/>
            <a:endCxn id="37" idx="0"/>
          </p:cNvCxnSpPr>
          <p:nvPr/>
        </p:nvCxnSpPr>
        <p:spPr bwMode="auto">
          <a:xfrm>
            <a:off x="4223792" y="3356942"/>
            <a:ext cx="3168352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53" idx="2"/>
            <a:endCxn id="85" idx="0"/>
          </p:cNvCxnSpPr>
          <p:nvPr/>
        </p:nvCxnSpPr>
        <p:spPr bwMode="auto">
          <a:xfrm>
            <a:off x="4799856" y="3356992"/>
            <a:ext cx="37444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TextBox 196"/>
          <p:cNvSpPr txBox="1"/>
          <p:nvPr/>
        </p:nvSpPr>
        <p:spPr>
          <a:xfrm>
            <a:off x="2135560" y="2636912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new root</a:t>
            </a:r>
          </a:p>
        </p:txBody>
      </p:sp>
    </p:spTree>
    <p:extLst>
      <p:ext uri="{BB962C8B-B14F-4D97-AF65-F5344CB8AC3E}">
        <p14:creationId xmlns:p14="http://schemas.microsoft.com/office/powerpoint/2010/main" val="28234759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B+tree deletions in practice</a:t>
            </a:r>
          </a:p>
        </p:txBody>
      </p:sp>
      <p:sp>
        <p:nvSpPr>
          <p:cNvPr id="1177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Often, coalescing is not implemented</a:t>
            </a:r>
          </a:p>
          <a:p>
            <a:pPr lvl="1"/>
            <a:r>
              <a:rPr lang="en-US" dirty="0"/>
              <a:t>Too hard and not worth it!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F9640-18AD-0545-B8AF-1D549D862C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10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B-trees versus static indexed sequential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B-trees consume more space</a:t>
            </a:r>
          </a:p>
          <a:p>
            <a:pPr lvl="1"/>
            <a:r>
              <a:rPr lang="en-US" dirty="0"/>
              <a:t>Blocks are not contiguous</a:t>
            </a:r>
          </a:p>
          <a:p>
            <a:pPr lvl="1"/>
            <a:r>
              <a:rPr lang="en-US" dirty="0"/>
              <a:t>Fewer disk accesses for static indexes, even allowing for </a:t>
            </a:r>
            <a:r>
              <a:rPr lang="en-US" dirty="0" err="1"/>
              <a:t>reorganisation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Concurrency control is harder in B-trees</a:t>
            </a:r>
          </a:p>
          <a:p>
            <a:pPr marL="0" indent="0">
              <a:buNone/>
            </a:pPr>
            <a:r>
              <a:rPr lang="en-US" i="1" dirty="0"/>
              <a:t>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DBA does not know:</a:t>
            </a:r>
          </a:p>
          <a:p>
            <a:pPr lvl="1"/>
            <a:r>
              <a:rPr lang="en-US" dirty="0"/>
              <a:t>when to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how full to load pages of new index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E0612-83BB-FA4E-8E50-32CA558D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7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</p:spTree>
    <p:extLst>
      <p:ext uri="{BB962C8B-B14F-4D97-AF65-F5344CB8AC3E}">
        <p14:creationId xmlns:p14="http://schemas.microsoft.com/office/powerpoint/2010/main" val="41117085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memory hash table</a:t>
            </a:r>
          </a:p>
          <a:p>
            <a:pPr lvl="1"/>
            <a:r>
              <a:rPr lang="en-US" i="1" dirty="0"/>
              <a:t>Hash function </a:t>
            </a:r>
            <a:r>
              <a:rPr lang="en-US" dirty="0"/>
              <a:t>h() takes a key and computes an integer value</a:t>
            </a:r>
          </a:p>
          <a:p>
            <a:pPr lvl="1"/>
            <a:r>
              <a:rPr lang="en-US" dirty="0"/>
              <a:t>Value is used to select a bucket from a </a:t>
            </a:r>
            <a:r>
              <a:rPr lang="en-US" i="1" dirty="0"/>
              <a:t>bucket array</a:t>
            </a:r>
          </a:p>
          <a:p>
            <a:pPr lvl="1"/>
            <a:r>
              <a:rPr lang="en-US" dirty="0"/>
              <a:t>Bucket array contains linked lists of records</a:t>
            </a:r>
          </a:p>
          <a:p>
            <a:pPr marL="0" indent="0">
              <a:buNone/>
            </a:pPr>
            <a:r>
              <a:rPr lang="en-US" dirty="0"/>
              <a:t>Secondary storage hash table</a:t>
            </a:r>
          </a:p>
          <a:p>
            <a:pPr lvl="1"/>
            <a:r>
              <a:rPr lang="en-US" dirty="0"/>
              <a:t>Stores many more records than a main memory hash table</a:t>
            </a:r>
          </a:p>
          <a:p>
            <a:pPr lvl="1"/>
            <a:r>
              <a:rPr lang="en-US" dirty="0"/>
              <a:t>Bucket array consists of disk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7D809-249E-0849-9457-B5EFC9CED0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Sequence of blocks holding only keys and pointers to records</a:t>
            </a:r>
          </a:p>
          <a:p>
            <a:r>
              <a:rPr lang="en-US" dirty="0"/>
              <a:t>One key/pointer pair for every </a:t>
            </a:r>
            <a:r>
              <a:rPr lang="en-US" b="1" dirty="0"/>
              <a:t>record</a:t>
            </a:r>
            <a:r>
              <a:rPr lang="en-US" dirty="0"/>
              <a:t> in data file</a:t>
            </a:r>
          </a:p>
          <a:p>
            <a:r>
              <a:rPr lang="en-US" dirty="0"/>
              <a:t>Blocks of index are in same order as those of the data file</a:t>
            </a:r>
          </a:p>
          <a:p>
            <a:r>
              <a:rPr lang="en-US" dirty="0"/>
              <a:t>Key-pointer pair much smaller than record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163" idx="3"/>
            <a:endCxn id="258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4" idx="3"/>
            <a:endCxn id="259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5" name="Rectangle 244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7" name="Rectangle 276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801968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Hashing approach #1</a:t>
            </a:r>
          </a:p>
        </p:txBody>
      </p:sp>
      <p:sp>
        <p:nvSpPr>
          <p:cNvPr id="6153" name="Rectangle 1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 function calculates block pointer directly, or as offset from first block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Requires bucket blocks to be in fixed, consecutive locations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E9C91-84E2-7642-800F-B9FFD4727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6160" name="Text Box 25"/>
          <p:cNvSpPr txBox="1">
            <a:spLocks noChangeArrowheads="1"/>
          </p:cNvSpPr>
          <p:nvPr/>
        </p:nvSpPr>
        <p:spPr bwMode="auto">
          <a:xfrm>
            <a:off x="5467677" y="4365104"/>
            <a:ext cx="1782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key </a:t>
            </a:r>
            <a:r>
              <a:rPr lang="en-US" sz="200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r>
              <a:rPr lang="en-US" sz="2000">
                <a:latin typeface="Lucida Sans" panose="020B0602030504020204" pitchFamily="34" charset="77"/>
                <a:cs typeface="Georgia"/>
              </a:rPr>
              <a:t> h(key)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10" name="Elbow Connector 9"/>
          <p:cNvCxnSpPr>
            <a:cxnSpLocks/>
            <a:stCxn id="6160" idx="3"/>
            <a:endCxn id="22" idx="1"/>
          </p:cNvCxnSpPr>
          <p:nvPr/>
        </p:nvCxnSpPr>
        <p:spPr bwMode="auto">
          <a:xfrm flipV="1">
            <a:off x="7250537" y="3933056"/>
            <a:ext cx="2085823" cy="632103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40977941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Hashing approach #2</a:t>
            </a:r>
          </a:p>
        </p:txBody>
      </p:sp>
      <p:sp>
        <p:nvSpPr>
          <p:cNvPr id="6153" name="Rectangle 1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 function calculates offset in array of block pointers (directory)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Used for “secondary” search keys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E02C58-507D-D341-9EDD-7162130DE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84232" y="400506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84232" y="429309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84232" y="458112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84232" y="3717032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84232" y="285293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184232" y="314096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84232" y="3429000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184232" y="256490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467677" y="4365104"/>
            <a:ext cx="1782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key </a:t>
            </a:r>
            <a:r>
              <a:rPr lang="en-US" sz="200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r>
              <a:rPr lang="en-US" sz="2000">
                <a:latin typeface="Lucida Sans" panose="020B0602030504020204" pitchFamily="34" charset="77"/>
                <a:cs typeface="Georgia"/>
              </a:rPr>
              <a:t> h(key)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35" name="Elbow Connector 34"/>
          <p:cNvCxnSpPr>
            <a:cxnSpLocks/>
            <a:stCxn id="29" idx="3"/>
            <a:endCxn id="15" idx="1"/>
          </p:cNvCxnSpPr>
          <p:nvPr/>
        </p:nvCxnSpPr>
        <p:spPr bwMode="auto">
          <a:xfrm flipV="1">
            <a:off x="7250537" y="3861048"/>
            <a:ext cx="933695" cy="704111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cxnSp>
        <p:nvCxnSpPr>
          <p:cNvPr id="5" name="Straight Arrow Connector 4"/>
          <p:cNvCxnSpPr>
            <a:stCxn id="19" idx="3"/>
            <a:endCxn id="30" idx="1"/>
          </p:cNvCxnSpPr>
          <p:nvPr/>
        </p:nvCxnSpPr>
        <p:spPr bwMode="auto">
          <a:xfrm flipV="1">
            <a:off x="8472264" y="2492896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6" idx="3"/>
            <a:endCxn id="31" idx="1"/>
          </p:cNvCxnSpPr>
          <p:nvPr/>
        </p:nvCxnSpPr>
        <p:spPr bwMode="auto">
          <a:xfrm>
            <a:off x="8472264" y="2996952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7" idx="3"/>
            <a:endCxn id="32" idx="1"/>
          </p:cNvCxnSpPr>
          <p:nvPr/>
        </p:nvCxnSpPr>
        <p:spPr bwMode="auto">
          <a:xfrm>
            <a:off x="8472264" y="3284984"/>
            <a:ext cx="86409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4" idx="3"/>
            <a:endCxn id="33" idx="1"/>
          </p:cNvCxnSpPr>
          <p:nvPr/>
        </p:nvCxnSpPr>
        <p:spPr bwMode="auto">
          <a:xfrm>
            <a:off x="8472264" y="4725144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7633339" y="1772816"/>
            <a:ext cx="1290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39024813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hash function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= </a:t>
            </a:r>
            <a:r>
              <a:rPr lang="ja-JP" altLang="en-US" dirty="0"/>
              <a:t>‘</a:t>
            </a:r>
            <a:r>
              <a:rPr lang="en-US" dirty="0"/>
              <a:t>x1 x2 … </a:t>
            </a:r>
            <a:r>
              <a:rPr lang="en-US" dirty="0" err="1"/>
              <a:t>xn</a:t>
            </a:r>
            <a:r>
              <a:rPr lang="ja-JP" altLang="en-US" dirty="0"/>
              <a:t>’</a:t>
            </a:r>
            <a:r>
              <a:rPr lang="en-US" dirty="0"/>
              <a:t>   (n byte character string),  b buckets</a:t>
            </a:r>
          </a:p>
          <a:p>
            <a:pPr marL="0" indent="0">
              <a:buNone/>
            </a:pPr>
            <a:r>
              <a:rPr lang="en-US" dirty="0"/>
              <a:t>h:  add x1 + x2 + ….. </a:t>
            </a:r>
            <a:r>
              <a:rPr lang="en-US" dirty="0" err="1"/>
              <a:t>xn</a:t>
            </a:r>
            <a:r>
              <a:rPr lang="en-US" dirty="0"/>
              <a:t>, compute sum modulo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 particularly good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hash function has the same expected number of keys per bucket for each 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F6DE5-3A24-5D45-A8A8-890894985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92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0D0E6-BDF5-114D-92E0-4E0B053763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we keep keys sorted?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Yes, if CPU time is critical and inserts/deletes are relatively infrequent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944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records per bucket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97B7-663D-E14F-B8E5-AE263A3005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36185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Hashing example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a, b, c, d</a:t>
            </a:r>
          </a:p>
          <a:p>
            <a:pPr lvl="1"/>
            <a:r>
              <a:rPr lang="en-US" dirty="0"/>
              <a:t>h(a) = 1</a:t>
            </a:r>
          </a:p>
          <a:p>
            <a:pPr lvl="1"/>
            <a:r>
              <a:rPr lang="en-US" dirty="0"/>
              <a:t>h(b) = 2</a:t>
            </a:r>
          </a:p>
          <a:p>
            <a:pPr lvl="1"/>
            <a:r>
              <a:rPr lang="en-US" dirty="0"/>
              <a:t>h(c) = 1</a:t>
            </a:r>
          </a:p>
          <a:p>
            <a:pPr lvl="1"/>
            <a:r>
              <a:rPr lang="en-US" dirty="0"/>
              <a:t>h(d) = 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4ECD4-5074-2A4A-9BC0-5264DF45F9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33964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Overflow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e</a:t>
            </a:r>
          </a:p>
          <a:p>
            <a:pPr lvl="1"/>
            <a:r>
              <a:rPr lang="en-US" dirty="0"/>
              <a:t>h(e) = 1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46144-74D3-3149-9764-0702AA5B3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48068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DD9AB-A9A3-8D44-AF9D-2A588A39AD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67881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DD9AB-A9A3-8D44-AF9D-2A588A39AD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905486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389240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1002</TotalTime>
  <Words>5162</Words>
  <Application>Microsoft Macintosh PowerPoint</Application>
  <PresentationFormat>Widescreen</PresentationFormat>
  <Paragraphs>2200</Paragraphs>
  <Slides>144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144</vt:i4>
      </vt:variant>
    </vt:vector>
  </HeadingPairs>
  <TitlesOfParts>
    <vt:vector size="158" baseType="lpstr">
      <vt:lpstr>Lucida Sans</vt:lpstr>
      <vt:lpstr>Calibri</vt:lpstr>
      <vt:lpstr>Arial</vt:lpstr>
      <vt:lpstr>Lucida Grande</vt:lpstr>
      <vt:lpstr>Symbol</vt:lpstr>
      <vt:lpstr>Lucida Console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 Access Structures</vt:lpstr>
      <vt:lpstr>Overview</vt:lpstr>
      <vt:lpstr>Index Basics</vt:lpstr>
      <vt:lpstr>Index basics</vt:lpstr>
      <vt:lpstr>Indexes</vt:lpstr>
      <vt:lpstr>Sequential Files</vt:lpstr>
      <vt:lpstr>To Index or Not To Index?</vt:lpstr>
      <vt:lpstr>Dense Index</vt:lpstr>
      <vt:lpstr>Dense Index</vt:lpstr>
      <vt:lpstr>Sparse Index</vt:lpstr>
      <vt:lpstr>Multi-level Index</vt:lpstr>
      <vt:lpstr>Notes on pointers:</vt:lpstr>
      <vt:lpstr>Sparse vs. Dense Tradeoff</vt:lpstr>
      <vt:lpstr>Duplicate Keys</vt:lpstr>
      <vt:lpstr>Duplicate Keys</vt:lpstr>
      <vt:lpstr>Duplicate Keys</vt:lpstr>
      <vt:lpstr>Duplicate Keys</vt:lpstr>
      <vt:lpstr>Duplicate Keys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Dense Index</vt:lpstr>
      <vt:lpstr>Deletion from Dense Index</vt:lpstr>
      <vt:lpstr>Insertion into Sparse Index</vt:lpstr>
      <vt:lpstr>Insertion into Sparse Index</vt:lpstr>
      <vt:lpstr>Insertion into Sparse Index</vt:lpstr>
      <vt:lpstr>Insertion into Sparse Index</vt:lpstr>
      <vt:lpstr>Insertion into Sparse Index</vt:lpstr>
      <vt:lpstr>Insertion into Sparse Index</vt:lpstr>
      <vt:lpstr>Secondary Indexes</vt:lpstr>
      <vt:lpstr>Secondary Indexes</vt:lpstr>
      <vt:lpstr>Secondary Indexes</vt:lpstr>
      <vt:lpstr>Secondary Indexes</vt:lpstr>
      <vt:lpstr>Secondary Indexes</vt:lpstr>
      <vt:lpstr>Duplicate values</vt:lpstr>
      <vt:lpstr>Duplicate values</vt:lpstr>
      <vt:lpstr>Duplicate values</vt:lpstr>
      <vt:lpstr>Duplicate values</vt:lpstr>
      <vt:lpstr>Duplicate values</vt:lpstr>
      <vt:lpstr>Conventional indexes</vt:lpstr>
      <vt:lpstr>B+trees</vt:lpstr>
      <vt:lpstr>B+trees</vt:lpstr>
      <vt:lpstr>B+tree example</vt:lpstr>
      <vt:lpstr>Example non-leaf node</vt:lpstr>
      <vt:lpstr>Non-leaf nodes</vt:lpstr>
      <vt:lpstr>Example leaf node</vt:lpstr>
      <vt:lpstr>Leaf nodes</vt:lpstr>
      <vt:lpstr>Node size</vt:lpstr>
      <vt:lpstr>Minimum nodes</vt:lpstr>
      <vt:lpstr>Minimum node examples (n=3)</vt:lpstr>
      <vt:lpstr>B+tree rules</vt:lpstr>
      <vt:lpstr>B+tree arithmetic example</vt:lpstr>
      <vt:lpstr>B+tree arithmetic example</vt:lpstr>
      <vt:lpstr>B+tree primary index</vt:lpstr>
      <vt:lpstr>B+tree primary index</vt:lpstr>
      <vt:lpstr>B+tree secondary index</vt:lpstr>
      <vt:lpstr>B+tree secondary index</vt:lpstr>
      <vt:lpstr>B+tree Insertion</vt:lpstr>
      <vt:lpstr>Case 1: insert key=32</vt:lpstr>
      <vt:lpstr>Case 1: insert key=32</vt:lpstr>
      <vt:lpstr>Case 2: insert key=7</vt:lpstr>
      <vt:lpstr>Case 2: insert key=7</vt:lpstr>
      <vt:lpstr>Case 2: insert key=7</vt:lpstr>
      <vt:lpstr>Case 3: insert key=160</vt:lpstr>
      <vt:lpstr>Case 3: insert key=160</vt:lpstr>
      <vt:lpstr>Case 3: insert key=160</vt:lpstr>
      <vt:lpstr>Case 3: insert key=160</vt:lpstr>
      <vt:lpstr>Case 4: insert 45</vt:lpstr>
      <vt:lpstr>Case 4: insert 45</vt:lpstr>
      <vt:lpstr>Case 4: insert 45</vt:lpstr>
      <vt:lpstr>Case 4: insert 45</vt:lpstr>
      <vt:lpstr>B+tree Deletion</vt:lpstr>
      <vt:lpstr>Case 2: delete key=50 (n=4)</vt:lpstr>
      <vt:lpstr>Case 2: delete key=50 (n=4)</vt:lpstr>
      <vt:lpstr>Case 2: delete key=50 (n=4)</vt:lpstr>
      <vt:lpstr>Case 4: delete key=37 (n=4)</vt:lpstr>
      <vt:lpstr>Case 4: delete key=37 (n=4)</vt:lpstr>
      <vt:lpstr>Case 4: delete key=37 (n=4)</vt:lpstr>
      <vt:lpstr>Case 4: delete key=37 (n=4)</vt:lpstr>
      <vt:lpstr>Case 4: delete key=37 (n=4)</vt:lpstr>
      <vt:lpstr>B+tree deletions in practice</vt:lpstr>
      <vt:lpstr>B-trees versus static indexed sequential files</vt:lpstr>
      <vt:lpstr>Hashing</vt:lpstr>
      <vt:lpstr>Hashing</vt:lpstr>
      <vt:lpstr>Hashing approach #1</vt:lpstr>
      <vt:lpstr>Hashing approach #2</vt:lpstr>
      <vt:lpstr>Example hash function</vt:lpstr>
      <vt:lpstr>Buckets</vt:lpstr>
      <vt:lpstr>Hashing example</vt:lpstr>
      <vt:lpstr>Hashing example</vt:lpstr>
      <vt:lpstr>Hashing example: Overflow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Rule of thumb:</vt:lpstr>
      <vt:lpstr>How do we cope with growth?</vt:lpstr>
      <vt:lpstr>Extensible hashing</vt:lpstr>
      <vt:lpstr>Extensible hashing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Extensible hashing: deletion</vt:lpstr>
      <vt:lpstr>Overflow chains</vt:lpstr>
      <vt:lpstr>Overflow chains</vt:lpstr>
      <vt:lpstr>Overflow chains</vt:lpstr>
      <vt:lpstr>Summary</vt:lpstr>
      <vt:lpstr>Linear hashing</vt:lpstr>
      <vt:lpstr>Linear hashing</vt:lpstr>
      <vt:lpstr>Linear hashing</vt:lpstr>
      <vt:lpstr>Example: b=4 bits, i=1, 2 keys/bucket</vt:lpstr>
      <vt:lpstr>Example: b=4 bits, i=2, 2 keys/bucket</vt:lpstr>
      <vt:lpstr>Example: b=4 bits, i=2, 2 keys/bucket</vt:lpstr>
      <vt:lpstr>Example: b=4 bits, i=2, 2 keys/bucket</vt:lpstr>
      <vt:lpstr>Example: b=4 bits, i=2, 2 keys/bucket</vt:lpstr>
      <vt:lpstr>Example: further growth</vt:lpstr>
      <vt:lpstr>Example: i=3</vt:lpstr>
      <vt:lpstr>Example: i=3</vt:lpstr>
      <vt:lpstr>Example: i=3</vt:lpstr>
      <vt:lpstr>Example: i=3</vt:lpstr>
      <vt:lpstr>When do we expand file?</vt:lpstr>
      <vt:lpstr>Linear Hashing</vt:lpstr>
      <vt:lpstr>Indexing versus Hashing</vt:lpstr>
      <vt:lpstr>Indexing vs Hashing</vt:lpstr>
      <vt:lpstr>Indexing vs Hashing</vt:lpstr>
      <vt:lpstr>Further Reading</vt:lpstr>
      <vt:lpstr>Further Reading</vt:lpstr>
      <vt:lpstr>Next Lecture: Multidimensional Access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5</cp:revision>
  <dcterms:created xsi:type="dcterms:W3CDTF">2019-02-12T10:10:08Z</dcterms:created>
  <dcterms:modified xsi:type="dcterms:W3CDTF">2021-02-16T15:52:57Z</dcterms:modified>
</cp:coreProperties>
</file>