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8"/>
  </p:notesMasterIdLst>
  <p:sldIdLst>
    <p:sldId id="259" r:id="rId9"/>
    <p:sldId id="256" r:id="rId10"/>
    <p:sldId id="257" r:id="rId11"/>
    <p:sldId id="258" r:id="rId12"/>
    <p:sldId id="260" r:id="rId13"/>
    <p:sldId id="261" r:id="rId14"/>
    <p:sldId id="314" r:id="rId15"/>
    <p:sldId id="315" r:id="rId16"/>
    <p:sldId id="268" r:id="rId17"/>
    <p:sldId id="269" r:id="rId18"/>
    <p:sldId id="270" r:id="rId19"/>
    <p:sldId id="271" r:id="rId20"/>
    <p:sldId id="349" r:id="rId21"/>
    <p:sldId id="350" r:id="rId22"/>
    <p:sldId id="351" r:id="rId23"/>
    <p:sldId id="274" r:id="rId24"/>
    <p:sldId id="275" r:id="rId25"/>
    <p:sldId id="276" r:id="rId26"/>
    <p:sldId id="277" r:id="rId27"/>
    <p:sldId id="352"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300" r:id="rId41"/>
    <p:sldId id="301" r:id="rId42"/>
    <p:sldId id="302" r:id="rId43"/>
    <p:sldId id="313" r:id="rId44"/>
    <p:sldId id="319" r:id="rId45"/>
    <p:sldId id="290" r:id="rId46"/>
    <p:sldId id="291" r:id="rId47"/>
    <p:sldId id="292" r:id="rId48"/>
    <p:sldId id="293" r:id="rId49"/>
    <p:sldId id="299" r:id="rId50"/>
    <p:sldId id="295" r:id="rId51"/>
    <p:sldId id="296" r:id="rId52"/>
    <p:sldId id="297" r:id="rId53"/>
    <p:sldId id="298" r:id="rId54"/>
    <p:sldId id="325" r:id="rId55"/>
    <p:sldId id="303" r:id="rId56"/>
    <p:sldId id="304" r:id="rId57"/>
    <p:sldId id="305" r:id="rId58"/>
    <p:sldId id="306" r:id="rId59"/>
    <p:sldId id="320" r:id="rId60"/>
    <p:sldId id="321" r:id="rId61"/>
    <p:sldId id="322" r:id="rId62"/>
    <p:sldId id="323" r:id="rId63"/>
    <p:sldId id="324" r:id="rId64"/>
    <p:sldId id="307" r:id="rId65"/>
    <p:sldId id="318" r:id="rId66"/>
    <p:sldId id="326" r:id="rId67"/>
    <p:sldId id="316" r:id="rId68"/>
    <p:sldId id="327" r:id="rId69"/>
    <p:sldId id="308"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3" r:id="rId85"/>
    <p:sldId id="347" r:id="rId86"/>
    <p:sldId id="345" r:id="rId87"/>
  </p:sldIdLst>
  <p:sldSz cx="12192000" cy="6858000"/>
  <p:notesSz cx="6858000" cy="9144000"/>
  <p:embeddedFontLst>
    <p:embeddedFont>
      <p:font typeface="Calibri" panose="020F0502020204030204" pitchFamily="34" charset="0"/>
      <p:regular r:id="rId89"/>
      <p:bold r:id="rId90"/>
      <p:italic r:id="rId91"/>
      <p:boldItalic r:id="rId92"/>
    </p:embeddedFont>
    <p:embeddedFont>
      <p:font typeface="Georgia" panose="02040502050405020303" pitchFamily="18" charset="0"/>
      <p:regular r:id="rId93"/>
      <p:bold r:id="rId94"/>
      <p:italic r:id="rId95"/>
      <p:boldItalic r:id="rId96"/>
    </p:embeddedFont>
    <p:embeddedFont>
      <p:font typeface="Lucida Console" panose="020B0609040504020204" pitchFamily="49" charset="0"/>
      <p:regular r:id="rId97"/>
    </p:embeddedFont>
    <p:embeddedFont>
      <p:font typeface="Lucida Sans" panose="020B0602030504020204" pitchFamily="34" charset="77"/>
      <p:regular r:id="rId98"/>
      <p:bold r:id="rId99"/>
      <p:italic r:id="rId100"/>
      <p:boldItalic r:id="rId10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6327"/>
  </p:normalViewPr>
  <p:slideViewPr>
    <p:cSldViewPr snapToGrid="0" snapToObjects="1" showGuides="1">
      <p:cViewPr varScale="1">
        <p:scale>
          <a:sx n="124" d="100"/>
          <a:sy n="124" d="100"/>
        </p:scale>
        <p:origin x="472" y="168"/>
      </p:cViewPr>
      <p:guideLst>
        <p:guide orient="horz" pos="252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font" Target="fonts/font1.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microsoft.com/office/2016/11/relationships/changesInfo" Target="changesInfos/changesInfo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9.fntdata"/><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font" Target="fonts/font12.fntdata"/><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bins N.M." userId="6a0e944c-4d97-467d-bb7a-7c3315791fe4" providerId="ADAL" clId="{C29ACF2D-7149-A342-8087-9FEC0F70130D}"/>
    <pc:docChg chg="undo custSel addSld delSld modSld sldOrd">
      <pc:chgData name="Gibbins N.M." userId="6a0e944c-4d97-467d-bb7a-7c3315791fe4" providerId="ADAL" clId="{C29ACF2D-7149-A342-8087-9FEC0F70130D}" dt="2020-02-04T10:23:54.674" v="1864" actId="20577"/>
      <pc:docMkLst>
        <pc:docMk/>
      </pc:docMkLst>
      <pc:sldChg chg="modSp">
        <pc:chgData name="Gibbins N.M." userId="6a0e944c-4d97-467d-bb7a-7c3315791fe4" providerId="ADAL" clId="{C29ACF2D-7149-A342-8087-9FEC0F70130D}" dt="2020-02-04T09:22:19.764" v="7" actId="207"/>
        <pc:sldMkLst>
          <pc:docMk/>
          <pc:sldMk cId="2037413267" sldId="258"/>
        </pc:sldMkLst>
        <pc:spChg chg="mod">
          <ac:chgData name="Gibbins N.M." userId="6a0e944c-4d97-467d-bb7a-7c3315791fe4" providerId="ADAL" clId="{C29ACF2D-7149-A342-8087-9FEC0F70130D}" dt="2020-02-04T09:22:02.065" v="5" actId="1076"/>
          <ac:spMkLst>
            <pc:docMk/>
            <pc:sldMk cId="2037413267" sldId="258"/>
            <ac:spMk id="2" creationId="{03A0F8D4-8056-BA48-8556-D3E2C45A7E6F}"/>
          </ac:spMkLst>
        </pc:spChg>
        <pc:spChg chg="mod">
          <ac:chgData name="Gibbins N.M." userId="6a0e944c-4d97-467d-bb7a-7c3315791fe4" providerId="ADAL" clId="{C29ACF2D-7149-A342-8087-9FEC0F70130D}" dt="2020-02-04T09:22:02.065" v="5" actId="1076"/>
          <ac:spMkLst>
            <pc:docMk/>
            <pc:sldMk cId="2037413267" sldId="258"/>
            <ac:spMk id="4" creationId="{00000000-0000-0000-0000-000000000000}"/>
          </ac:spMkLst>
        </pc:spChg>
        <pc:spChg chg="mod">
          <ac:chgData name="Gibbins N.M." userId="6a0e944c-4d97-467d-bb7a-7c3315791fe4" providerId="ADAL" clId="{C29ACF2D-7149-A342-8087-9FEC0F70130D}" dt="2020-02-04T09:22:02.065" v="5" actId="1076"/>
          <ac:spMkLst>
            <pc:docMk/>
            <pc:sldMk cId="2037413267" sldId="258"/>
            <ac:spMk id="5"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6"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7"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8"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9" creationId="{00000000-0000-0000-0000-000000000000}"/>
          </ac:spMkLst>
        </pc:spChg>
        <pc:spChg chg="mod">
          <ac:chgData name="Gibbins N.M." userId="6a0e944c-4d97-467d-bb7a-7c3315791fe4" providerId="ADAL" clId="{C29ACF2D-7149-A342-8087-9FEC0F70130D}" dt="2020-02-04T09:22:10.326" v="6" actId="2711"/>
          <ac:spMkLst>
            <pc:docMk/>
            <pc:sldMk cId="2037413267" sldId="258"/>
            <ac:spMk id="18441" creationId="{00000000-0000-0000-0000-000000000000}"/>
          </ac:spMkLst>
        </pc:spChg>
        <pc:cxnChg chg="mod">
          <ac:chgData name="Gibbins N.M." userId="6a0e944c-4d97-467d-bb7a-7c3315791fe4" providerId="ADAL" clId="{C29ACF2D-7149-A342-8087-9FEC0F70130D}" dt="2020-02-04T09:22:02.065" v="5" actId="1076"/>
          <ac:cxnSpMkLst>
            <pc:docMk/>
            <pc:sldMk cId="2037413267" sldId="258"/>
            <ac:cxnSpMk id="18442"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3"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4"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5"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6" creationId="{00000000-0000-0000-0000-000000000000}"/>
          </ac:cxnSpMkLst>
        </pc:cxnChg>
      </pc:sldChg>
      <pc:sldChg chg="modSp">
        <pc:chgData name="Gibbins N.M." userId="6a0e944c-4d97-467d-bb7a-7c3315791fe4" providerId="ADAL" clId="{C29ACF2D-7149-A342-8087-9FEC0F70130D}" dt="2020-02-04T09:24:45.100" v="34" actId="207"/>
        <pc:sldMkLst>
          <pc:docMk/>
          <pc:sldMk cId="3021815091" sldId="260"/>
        </pc:sldMkLst>
        <pc:spChg chg="mod">
          <ac:chgData name="Gibbins N.M." userId="6a0e944c-4d97-467d-bb7a-7c3315791fe4" providerId="ADAL" clId="{C29ACF2D-7149-A342-8087-9FEC0F70130D}" dt="2020-02-04T09:24:37.835" v="33" actId="207"/>
          <ac:spMkLst>
            <pc:docMk/>
            <pc:sldMk cId="3021815091" sldId="260"/>
            <ac:spMk id="4"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6"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7"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8"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9" creationId="{00000000-0000-0000-0000-000000000000}"/>
          </ac:spMkLst>
        </pc:spChg>
        <pc:spChg chg="mod">
          <ac:chgData name="Gibbins N.M." userId="6a0e944c-4d97-467d-bb7a-7c3315791fe4" providerId="ADAL" clId="{C29ACF2D-7149-A342-8087-9FEC0F70130D}" dt="2020-02-04T09:24:37.835" v="33" actId="207"/>
          <ac:spMkLst>
            <pc:docMk/>
            <pc:sldMk cId="3021815091" sldId="260"/>
            <ac:spMk id="15" creationId="{00000000-0000-0000-0000-000000000000}"/>
          </ac:spMkLst>
        </pc:spChg>
        <pc:spChg chg="mod">
          <ac:chgData name="Gibbins N.M." userId="6a0e944c-4d97-467d-bb7a-7c3315791fe4" providerId="ADAL" clId="{C29ACF2D-7149-A342-8087-9FEC0F70130D}" dt="2020-02-04T09:24:37.835" v="33" actId="207"/>
          <ac:spMkLst>
            <pc:docMk/>
            <pc:sldMk cId="3021815091" sldId="260"/>
            <ac:spMk id="16"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65"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4"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5"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6" creationId="{00000000-0000-0000-0000-000000000000}"/>
          </ac:spMkLst>
        </pc:spChg>
        <pc:spChg chg="mod">
          <ac:chgData name="Gibbins N.M." userId="6a0e944c-4d97-467d-bb7a-7c3315791fe4" providerId="ADAL" clId="{C29ACF2D-7149-A342-8087-9FEC0F70130D}" dt="2020-02-04T09:24:01.983" v="27" actId="14100"/>
          <ac:spMkLst>
            <pc:docMk/>
            <pc:sldMk cId="3021815091" sldId="260"/>
            <ac:spMk id="19477" creationId="{00000000-0000-0000-0000-000000000000}"/>
          </ac:spMkLst>
        </pc:spChg>
        <pc:cxnChg chg="mod">
          <ac:chgData name="Gibbins N.M." userId="6a0e944c-4d97-467d-bb7a-7c3315791fe4" providerId="ADAL" clId="{C29ACF2D-7149-A342-8087-9FEC0F70130D}" dt="2020-02-04T09:23:52.441" v="25" actId="692"/>
          <ac:cxnSpMkLst>
            <pc:docMk/>
            <pc:sldMk cId="3021815091" sldId="260"/>
            <ac:cxnSpMk id="19458"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6"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7"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8"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9"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70" creationId="{00000000-0000-0000-0000-000000000000}"/>
          </ac:cxnSpMkLst>
        </pc:cxnChg>
        <pc:cxnChg chg="mod">
          <ac:chgData name="Gibbins N.M." userId="6a0e944c-4d97-467d-bb7a-7c3315791fe4" providerId="ADAL" clId="{C29ACF2D-7149-A342-8087-9FEC0F70130D}" dt="2020-02-04T09:24:05.224" v="32" actId="692"/>
          <ac:cxnSpMkLst>
            <pc:docMk/>
            <pc:sldMk cId="3021815091" sldId="260"/>
            <ac:cxnSpMk id="19473" creationId="{00000000-0000-0000-0000-000000000000}"/>
          </ac:cxnSpMkLst>
        </pc:cxnChg>
      </pc:sldChg>
      <pc:sldChg chg="modSp">
        <pc:chgData name="Gibbins N.M." userId="6a0e944c-4d97-467d-bb7a-7c3315791fe4" providerId="ADAL" clId="{C29ACF2D-7149-A342-8087-9FEC0F70130D}" dt="2020-02-04T09:25:43.059" v="43" actId="2711"/>
        <pc:sldMkLst>
          <pc:docMk/>
          <pc:sldMk cId="1204065106" sldId="268"/>
        </pc:sldMkLst>
        <pc:spChg chg="mod">
          <ac:chgData name="Gibbins N.M." userId="6a0e944c-4d97-467d-bb7a-7c3315791fe4" providerId="ADAL" clId="{C29ACF2D-7149-A342-8087-9FEC0F70130D}" dt="2020-02-04T09:25:43.059" v="43" actId="2711"/>
          <ac:spMkLst>
            <pc:docMk/>
            <pc:sldMk cId="1204065106" sldId="268"/>
            <ac:spMk id="27651" creationId="{00000000-0000-0000-0000-000000000000}"/>
          </ac:spMkLst>
        </pc:spChg>
      </pc:sldChg>
      <pc:sldChg chg="delSp modSp">
        <pc:chgData name="Gibbins N.M." userId="6a0e944c-4d97-467d-bb7a-7c3315791fe4" providerId="ADAL" clId="{C29ACF2D-7149-A342-8087-9FEC0F70130D}" dt="2020-02-04T09:26:47.450" v="57" actId="20577"/>
        <pc:sldMkLst>
          <pc:docMk/>
          <pc:sldMk cId="1086710135" sldId="269"/>
        </pc:sldMkLst>
        <pc:spChg chg="del">
          <ac:chgData name="Gibbins N.M." userId="6a0e944c-4d97-467d-bb7a-7c3315791fe4" providerId="ADAL" clId="{C29ACF2D-7149-A342-8087-9FEC0F70130D}" dt="2020-02-04T09:26:03.374" v="45" actId="478"/>
          <ac:spMkLst>
            <pc:docMk/>
            <pc:sldMk cId="1086710135" sldId="269"/>
            <ac:spMk id="2" creationId="{AFFB46D0-9BDE-5E4B-824F-5274EB1A010A}"/>
          </ac:spMkLst>
        </pc:spChg>
        <pc:spChg chg="mod">
          <ac:chgData name="Gibbins N.M." userId="6a0e944c-4d97-467d-bb7a-7c3315791fe4" providerId="ADAL" clId="{C29ACF2D-7149-A342-8087-9FEC0F70130D}" dt="2020-02-04T09:26:47.450" v="57" actId="20577"/>
          <ac:spMkLst>
            <pc:docMk/>
            <pc:sldMk cId="1086710135" sldId="269"/>
            <ac:spMk id="28675" creationId="{00000000-0000-0000-0000-000000000000}"/>
          </ac:spMkLst>
        </pc:spChg>
      </pc:sldChg>
      <pc:sldChg chg="modSp">
        <pc:chgData name="Gibbins N.M." userId="6a0e944c-4d97-467d-bb7a-7c3315791fe4" providerId="ADAL" clId="{C29ACF2D-7149-A342-8087-9FEC0F70130D}" dt="2020-02-04T09:27:03.161" v="58" actId="2711"/>
        <pc:sldMkLst>
          <pc:docMk/>
          <pc:sldMk cId="4291598458" sldId="270"/>
        </pc:sldMkLst>
        <pc:spChg chg="mod">
          <ac:chgData name="Gibbins N.M." userId="6a0e944c-4d97-467d-bb7a-7c3315791fe4" providerId="ADAL" clId="{C29ACF2D-7149-A342-8087-9FEC0F70130D}" dt="2020-02-04T09:27:03.161" v="58" actId="2711"/>
          <ac:spMkLst>
            <pc:docMk/>
            <pc:sldMk cId="4291598458" sldId="270"/>
            <ac:spMk id="31747" creationId="{00000000-0000-0000-0000-000000000000}"/>
          </ac:spMkLst>
        </pc:spChg>
      </pc:sldChg>
      <pc:sldChg chg="addSp delSp modSp">
        <pc:chgData name="Gibbins N.M." userId="6a0e944c-4d97-467d-bb7a-7c3315791fe4" providerId="ADAL" clId="{C29ACF2D-7149-A342-8087-9FEC0F70130D}" dt="2020-02-04T09:28:54.211" v="135"/>
        <pc:sldMkLst>
          <pc:docMk/>
          <pc:sldMk cId="2942682189" sldId="271"/>
        </pc:sldMkLst>
        <pc:spChg chg="del">
          <ac:chgData name="Gibbins N.M." userId="6a0e944c-4d97-467d-bb7a-7c3315791fe4" providerId="ADAL" clId="{C29ACF2D-7149-A342-8087-9FEC0F70130D}" dt="2020-02-04T09:28:54.211" v="135"/>
          <ac:spMkLst>
            <pc:docMk/>
            <pc:sldMk cId="2942682189" sldId="271"/>
            <ac:spMk id="2" creationId="{ED1846B8-E86F-FF47-98ED-7B4B2D5BEA92}"/>
          </ac:spMkLst>
        </pc:spChg>
        <pc:spChg chg="add mod">
          <ac:chgData name="Gibbins N.M." userId="6a0e944c-4d97-467d-bb7a-7c3315791fe4" providerId="ADAL" clId="{C29ACF2D-7149-A342-8087-9FEC0F70130D}" dt="2020-02-04T09:28:54.211" v="135"/>
          <ac:spMkLst>
            <pc:docMk/>
            <pc:sldMk cId="2942682189" sldId="271"/>
            <ac:spMk id="3" creationId="{477E0B6F-6BBC-B041-9FFA-9A1D083FE743}"/>
          </ac:spMkLst>
        </pc:spChg>
        <pc:spChg chg="add mod">
          <ac:chgData name="Gibbins N.M." userId="6a0e944c-4d97-467d-bb7a-7c3315791fe4" providerId="ADAL" clId="{C29ACF2D-7149-A342-8087-9FEC0F70130D}" dt="2020-02-04T09:28:54.211" v="135"/>
          <ac:spMkLst>
            <pc:docMk/>
            <pc:sldMk cId="2942682189" sldId="271"/>
            <ac:spMk id="4" creationId="{FC619985-AB32-C84A-BDDC-F1AE28D8A3D8}"/>
          </ac:spMkLst>
        </pc:spChg>
        <pc:spChg chg="mod">
          <ac:chgData name="Gibbins N.M." userId="6a0e944c-4d97-467d-bb7a-7c3315791fe4" providerId="ADAL" clId="{C29ACF2D-7149-A342-8087-9FEC0F70130D}" dt="2020-02-04T09:27:40.776" v="83" actId="20577"/>
          <ac:spMkLst>
            <pc:docMk/>
            <pc:sldMk cId="2942682189" sldId="271"/>
            <ac:spMk id="32771" creationId="{00000000-0000-0000-0000-000000000000}"/>
          </ac:spMkLst>
        </pc:spChg>
      </pc:sldChg>
      <pc:sldChg chg="modSp del">
        <pc:chgData name="Gibbins N.M." userId="6a0e944c-4d97-467d-bb7a-7c3315791fe4" providerId="ADAL" clId="{C29ACF2D-7149-A342-8087-9FEC0F70130D}" dt="2020-02-04T09:30:04.213" v="148" actId="2696"/>
        <pc:sldMkLst>
          <pc:docMk/>
          <pc:sldMk cId="560385184" sldId="272"/>
        </pc:sldMkLst>
        <pc:spChg chg="mod">
          <ac:chgData name="Gibbins N.M." userId="6a0e944c-4d97-467d-bb7a-7c3315791fe4" providerId="ADAL" clId="{C29ACF2D-7149-A342-8087-9FEC0F70130D}" dt="2020-02-04T09:29:27.448" v="138"/>
          <ac:spMkLst>
            <pc:docMk/>
            <pc:sldMk cId="560385184" sldId="272"/>
            <ac:spMk id="33795" creationId="{00000000-0000-0000-0000-000000000000}"/>
          </ac:spMkLst>
        </pc:spChg>
      </pc:sldChg>
      <pc:sldChg chg="modSp del">
        <pc:chgData name="Gibbins N.M." userId="6a0e944c-4d97-467d-bb7a-7c3315791fe4" providerId="ADAL" clId="{C29ACF2D-7149-A342-8087-9FEC0F70130D}" dt="2020-02-04T09:32:21.564" v="282" actId="2696"/>
        <pc:sldMkLst>
          <pc:docMk/>
          <pc:sldMk cId="1435697646" sldId="273"/>
        </pc:sldMkLst>
        <pc:spChg chg="mod">
          <ac:chgData name="Gibbins N.M." userId="6a0e944c-4d97-467d-bb7a-7c3315791fe4" providerId="ADAL" clId="{C29ACF2D-7149-A342-8087-9FEC0F70130D}" dt="2020-02-04T09:30:44.317" v="176"/>
          <ac:spMkLst>
            <pc:docMk/>
            <pc:sldMk cId="1435697646" sldId="273"/>
            <ac:spMk id="34819" creationId="{00000000-0000-0000-0000-000000000000}"/>
          </ac:spMkLst>
        </pc:spChg>
      </pc:sldChg>
      <pc:sldChg chg="modSp">
        <pc:chgData name="Gibbins N.M." userId="6a0e944c-4d97-467d-bb7a-7c3315791fe4" providerId="ADAL" clId="{C29ACF2D-7149-A342-8087-9FEC0F70130D}" dt="2020-02-04T09:32:31.189" v="283" actId="2711"/>
        <pc:sldMkLst>
          <pc:docMk/>
          <pc:sldMk cId="783647577" sldId="274"/>
        </pc:sldMkLst>
        <pc:spChg chg="mod">
          <ac:chgData name="Gibbins N.M." userId="6a0e944c-4d97-467d-bb7a-7c3315791fe4" providerId="ADAL" clId="{C29ACF2D-7149-A342-8087-9FEC0F70130D}" dt="2020-02-04T09:32:31.189" v="283" actId="2711"/>
          <ac:spMkLst>
            <pc:docMk/>
            <pc:sldMk cId="783647577" sldId="274"/>
            <ac:spMk id="35843" creationId="{00000000-0000-0000-0000-000000000000}"/>
          </ac:spMkLst>
        </pc:spChg>
      </pc:sldChg>
      <pc:sldChg chg="modSp">
        <pc:chgData name="Gibbins N.M." userId="6a0e944c-4d97-467d-bb7a-7c3315791fe4" providerId="ADAL" clId="{C29ACF2D-7149-A342-8087-9FEC0F70130D}" dt="2020-02-04T09:36:02.823" v="598" actId="20577"/>
        <pc:sldMkLst>
          <pc:docMk/>
          <pc:sldMk cId="2363009518" sldId="276"/>
        </pc:sldMkLst>
        <pc:spChg chg="mod">
          <ac:chgData name="Gibbins N.M." userId="6a0e944c-4d97-467d-bb7a-7c3315791fe4" providerId="ADAL" clId="{C29ACF2D-7149-A342-8087-9FEC0F70130D}" dt="2020-02-04T09:36:02.823" v="598" actId="20577"/>
          <ac:spMkLst>
            <pc:docMk/>
            <pc:sldMk cId="2363009518" sldId="276"/>
            <ac:spMk id="37891" creationId="{00000000-0000-0000-0000-000000000000}"/>
          </ac:spMkLst>
        </pc:spChg>
      </pc:sldChg>
      <pc:sldChg chg="modSp">
        <pc:chgData name="Gibbins N.M." userId="6a0e944c-4d97-467d-bb7a-7c3315791fe4" providerId="ADAL" clId="{C29ACF2D-7149-A342-8087-9FEC0F70130D}" dt="2020-02-04T09:33:02.516" v="285" actId="2711"/>
        <pc:sldMkLst>
          <pc:docMk/>
          <pc:sldMk cId="1066768791" sldId="277"/>
        </pc:sldMkLst>
        <pc:spChg chg="mod">
          <ac:chgData name="Gibbins N.M." userId="6a0e944c-4d97-467d-bb7a-7c3315791fe4" providerId="ADAL" clId="{C29ACF2D-7149-A342-8087-9FEC0F70130D}" dt="2020-02-04T09:33:02.516" v="285" actId="2711"/>
          <ac:spMkLst>
            <pc:docMk/>
            <pc:sldMk cId="1066768791" sldId="277"/>
            <ac:spMk id="38915" creationId="{00000000-0000-0000-0000-000000000000}"/>
          </ac:spMkLst>
        </pc:spChg>
      </pc:sldChg>
      <pc:sldChg chg="modSp">
        <pc:chgData name="Gibbins N.M." userId="6a0e944c-4d97-467d-bb7a-7c3315791fe4" providerId="ADAL" clId="{C29ACF2D-7149-A342-8087-9FEC0F70130D}" dt="2020-02-04T09:42:25.123" v="809" actId="20577"/>
        <pc:sldMkLst>
          <pc:docMk/>
          <pc:sldMk cId="2028265645" sldId="278"/>
        </pc:sldMkLst>
        <pc:spChg chg="mod">
          <ac:chgData name="Gibbins N.M." userId="6a0e944c-4d97-467d-bb7a-7c3315791fe4" providerId="ADAL" clId="{C29ACF2D-7149-A342-8087-9FEC0F70130D}" dt="2020-02-04T09:42:25.123" v="809" actId="20577"/>
          <ac:spMkLst>
            <pc:docMk/>
            <pc:sldMk cId="2028265645" sldId="278"/>
            <ac:spMk id="39939" creationId="{00000000-0000-0000-0000-000000000000}"/>
          </ac:spMkLst>
        </pc:spChg>
      </pc:sldChg>
      <pc:sldChg chg="addSp delSp modSp">
        <pc:chgData name="Gibbins N.M." userId="6a0e944c-4d97-467d-bb7a-7c3315791fe4" providerId="ADAL" clId="{C29ACF2D-7149-A342-8087-9FEC0F70130D}" dt="2020-02-04T09:42:34.455" v="815" actId="20577"/>
        <pc:sldMkLst>
          <pc:docMk/>
          <pc:sldMk cId="1359078834" sldId="280"/>
        </pc:sldMkLst>
        <pc:spChg chg="del">
          <ac:chgData name="Gibbins N.M." userId="6a0e944c-4d97-467d-bb7a-7c3315791fe4" providerId="ADAL" clId="{C29ACF2D-7149-A342-8087-9FEC0F70130D}" dt="2020-02-04T09:34:02.413" v="336"/>
          <ac:spMkLst>
            <pc:docMk/>
            <pc:sldMk cId="1359078834" sldId="280"/>
            <ac:spMk id="2" creationId="{A95A94E1-1BE8-8F4F-9065-C40F851D672C}"/>
          </ac:spMkLst>
        </pc:spChg>
        <pc:spChg chg="add mod">
          <ac:chgData name="Gibbins N.M." userId="6a0e944c-4d97-467d-bb7a-7c3315791fe4" providerId="ADAL" clId="{C29ACF2D-7149-A342-8087-9FEC0F70130D}" dt="2020-02-04T09:42:34.455" v="815" actId="20577"/>
          <ac:spMkLst>
            <pc:docMk/>
            <pc:sldMk cId="1359078834" sldId="280"/>
            <ac:spMk id="3" creationId="{6D58D016-A7F3-C341-9101-F5A1BBC28B27}"/>
          </ac:spMkLst>
        </pc:spChg>
        <pc:spChg chg="add mod">
          <ac:chgData name="Gibbins N.M." userId="6a0e944c-4d97-467d-bb7a-7c3315791fe4" providerId="ADAL" clId="{C29ACF2D-7149-A342-8087-9FEC0F70130D}" dt="2020-02-04T09:34:02.413" v="336"/>
          <ac:spMkLst>
            <pc:docMk/>
            <pc:sldMk cId="1359078834" sldId="280"/>
            <ac:spMk id="4" creationId="{B6AC3B4D-2C9F-3740-83AC-BFA07D40609A}"/>
          </ac:spMkLst>
        </pc:spChg>
        <pc:spChg chg="mod">
          <ac:chgData name="Gibbins N.M." userId="6a0e944c-4d97-467d-bb7a-7c3315791fe4" providerId="ADAL" clId="{C29ACF2D-7149-A342-8087-9FEC0F70130D}" dt="2020-02-04T09:34:42.609" v="434" actId="5793"/>
          <ac:spMkLst>
            <pc:docMk/>
            <pc:sldMk cId="1359078834" sldId="280"/>
            <ac:spMk id="41987" creationId="{00000000-0000-0000-0000-000000000000}"/>
          </ac:spMkLst>
        </pc:spChg>
      </pc:sldChg>
      <pc:sldChg chg="addSp delSp modSp">
        <pc:chgData name="Gibbins N.M." userId="6a0e944c-4d97-467d-bb7a-7c3315791fe4" providerId="ADAL" clId="{C29ACF2D-7149-A342-8087-9FEC0F70130D}" dt="2020-02-04T09:36:56.475" v="646" actId="20577"/>
        <pc:sldMkLst>
          <pc:docMk/>
          <pc:sldMk cId="1736361148" sldId="281"/>
        </pc:sldMkLst>
        <pc:spChg chg="del">
          <ac:chgData name="Gibbins N.M." userId="6a0e944c-4d97-467d-bb7a-7c3315791fe4" providerId="ADAL" clId="{C29ACF2D-7149-A342-8087-9FEC0F70130D}" dt="2020-02-04T09:36:43.203" v="641"/>
          <ac:spMkLst>
            <pc:docMk/>
            <pc:sldMk cId="1736361148" sldId="281"/>
            <ac:spMk id="2" creationId="{5046F4D7-DC9D-AF45-80EA-F359D8DF78C8}"/>
          </ac:spMkLst>
        </pc:spChg>
        <pc:spChg chg="add del mod">
          <ac:chgData name="Gibbins N.M." userId="6a0e944c-4d97-467d-bb7a-7c3315791fe4" providerId="ADAL" clId="{C29ACF2D-7149-A342-8087-9FEC0F70130D}" dt="2020-02-04T09:36:43.203" v="641"/>
          <ac:spMkLst>
            <pc:docMk/>
            <pc:sldMk cId="1736361148" sldId="281"/>
            <ac:spMk id="3" creationId="{82A33653-A968-C54D-B97F-9FF1CC609B6D}"/>
          </ac:spMkLst>
        </pc:spChg>
        <pc:spChg chg="add del mod">
          <ac:chgData name="Gibbins N.M." userId="6a0e944c-4d97-467d-bb7a-7c3315791fe4" providerId="ADAL" clId="{C29ACF2D-7149-A342-8087-9FEC0F70130D}" dt="2020-02-04T09:36:43.203" v="641"/>
          <ac:spMkLst>
            <pc:docMk/>
            <pc:sldMk cId="1736361148" sldId="281"/>
            <ac:spMk id="4" creationId="{E69EE048-8F33-3945-A88F-4763A3DB613F}"/>
          </ac:spMkLst>
        </pc:spChg>
        <pc:spChg chg="add mod">
          <ac:chgData name="Gibbins N.M." userId="6a0e944c-4d97-467d-bb7a-7c3315791fe4" providerId="ADAL" clId="{C29ACF2D-7149-A342-8087-9FEC0F70130D}" dt="2020-02-04T09:36:43.203" v="641"/>
          <ac:spMkLst>
            <pc:docMk/>
            <pc:sldMk cId="1736361148" sldId="281"/>
            <ac:spMk id="5" creationId="{9859BAE2-FAC7-C249-BA12-8D7F8ACC495E}"/>
          </ac:spMkLst>
        </pc:spChg>
        <pc:spChg chg="mod">
          <ac:chgData name="Gibbins N.M." userId="6a0e944c-4d97-467d-bb7a-7c3315791fe4" providerId="ADAL" clId="{C29ACF2D-7149-A342-8087-9FEC0F70130D}" dt="2020-02-04T09:36:56.475" v="646" actId="20577"/>
          <ac:spMkLst>
            <pc:docMk/>
            <pc:sldMk cId="1736361148" sldId="281"/>
            <ac:spMk id="43011" creationId="{00000000-0000-0000-0000-000000000000}"/>
          </ac:spMkLst>
        </pc:spChg>
      </pc:sldChg>
      <pc:sldChg chg="modSp">
        <pc:chgData name="Gibbins N.M." userId="6a0e944c-4d97-467d-bb7a-7c3315791fe4" providerId="ADAL" clId="{C29ACF2D-7149-A342-8087-9FEC0F70130D}" dt="2020-02-04T09:42:39.829" v="817" actId="20577"/>
        <pc:sldMkLst>
          <pc:docMk/>
          <pc:sldMk cId="3507651067" sldId="282"/>
        </pc:sldMkLst>
        <pc:spChg chg="mod">
          <ac:chgData name="Gibbins N.M." userId="6a0e944c-4d97-467d-bb7a-7c3315791fe4" providerId="ADAL" clId="{C29ACF2D-7149-A342-8087-9FEC0F70130D}" dt="2020-02-04T09:42:39.829" v="817" actId="20577"/>
          <ac:spMkLst>
            <pc:docMk/>
            <pc:sldMk cId="3507651067" sldId="282"/>
            <ac:spMk id="44035" creationId="{00000000-0000-0000-0000-000000000000}"/>
          </ac:spMkLst>
        </pc:spChg>
      </pc:sldChg>
      <pc:sldChg chg="modSp">
        <pc:chgData name="Gibbins N.M." userId="6a0e944c-4d97-467d-bb7a-7c3315791fe4" providerId="ADAL" clId="{C29ACF2D-7149-A342-8087-9FEC0F70130D}" dt="2020-02-04T09:42:49.383" v="819" actId="20577"/>
        <pc:sldMkLst>
          <pc:docMk/>
          <pc:sldMk cId="143078599" sldId="283"/>
        </pc:sldMkLst>
        <pc:spChg chg="mod">
          <ac:chgData name="Gibbins N.M." userId="6a0e944c-4d97-467d-bb7a-7c3315791fe4" providerId="ADAL" clId="{C29ACF2D-7149-A342-8087-9FEC0F70130D}" dt="2020-02-04T09:42:49.383" v="819" actId="20577"/>
          <ac:spMkLst>
            <pc:docMk/>
            <pc:sldMk cId="143078599" sldId="283"/>
            <ac:spMk id="45059" creationId="{00000000-0000-0000-0000-000000000000}"/>
          </ac:spMkLst>
        </pc:spChg>
      </pc:sldChg>
      <pc:sldChg chg="modSp">
        <pc:chgData name="Gibbins N.M." userId="6a0e944c-4d97-467d-bb7a-7c3315791fe4" providerId="ADAL" clId="{C29ACF2D-7149-A342-8087-9FEC0F70130D}" dt="2020-02-04T09:40:48.964" v="806" actId="20577"/>
        <pc:sldMkLst>
          <pc:docMk/>
          <pc:sldMk cId="2660608612" sldId="284"/>
        </pc:sldMkLst>
        <pc:spChg chg="mod">
          <ac:chgData name="Gibbins N.M." userId="6a0e944c-4d97-467d-bb7a-7c3315791fe4" providerId="ADAL" clId="{C29ACF2D-7149-A342-8087-9FEC0F70130D}" dt="2020-02-04T09:40:48.964" v="806" actId="20577"/>
          <ac:spMkLst>
            <pc:docMk/>
            <pc:sldMk cId="2660608612" sldId="284"/>
            <ac:spMk id="46083" creationId="{00000000-0000-0000-0000-000000000000}"/>
          </ac:spMkLst>
        </pc:spChg>
      </pc:sldChg>
      <pc:sldChg chg="modSp">
        <pc:chgData name="Gibbins N.M." userId="6a0e944c-4d97-467d-bb7a-7c3315791fe4" providerId="ADAL" clId="{C29ACF2D-7149-A342-8087-9FEC0F70130D}" dt="2020-02-04T09:47:54.835" v="956" actId="2711"/>
        <pc:sldMkLst>
          <pc:docMk/>
          <pc:sldMk cId="2342789202" sldId="285"/>
        </pc:sldMkLst>
        <pc:spChg chg="mod">
          <ac:chgData name="Gibbins N.M." userId="6a0e944c-4d97-467d-bb7a-7c3315791fe4" providerId="ADAL" clId="{C29ACF2D-7149-A342-8087-9FEC0F70130D}" dt="2020-02-04T09:47:54.835" v="956" actId="2711"/>
          <ac:spMkLst>
            <pc:docMk/>
            <pc:sldMk cId="2342789202" sldId="285"/>
            <ac:spMk id="47106" creationId="{00000000-0000-0000-0000-000000000000}"/>
          </ac:spMkLst>
        </pc:spChg>
        <pc:spChg chg="mod">
          <ac:chgData name="Gibbins N.M." userId="6a0e944c-4d97-467d-bb7a-7c3315791fe4" providerId="ADAL" clId="{C29ACF2D-7149-A342-8087-9FEC0F70130D}" dt="2020-02-04T09:42:57.660" v="821" actId="20577"/>
          <ac:spMkLst>
            <pc:docMk/>
            <pc:sldMk cId="2342789202" sldId="285"/>
            <ac:spMk id="47107" creationId="{00000000-0000-0000-0000-000000000000}"/>
          </ac:spMkLst>
        </pc:spChg>
      </pc:sldChg>
      <pc:sldChg chg="addSp delSp modSp">
        <pc:chgData name="Gibbins N.M." userId="6a0e944c-4d97-467d-bb7a-7c3315791fe4" providerId="ADAL" clId="{C29ACF2D-7149-A342-8087-9FEC0F70130D}" dt="2020-02-04T09:47:35.181" v="943" actId="2711"/>
        <pc:sldMkLst>
          <pc:docMk/>
          <pc:sldMk cId="735269421" sldId="286"/>
        </pc:sldMkLst>
        <pc:spChg chg="del">
          <ac:chgData name="Gibbins N.M." userId="6a0e944c-4d97-467d-bb7a-7c3315791fe4" providerId="ADAL" clId="{C29ACF2D-7149-A342-8087-9FEC0F70130D}" dt="2020-02-04T09:47:08.981" v="924"/>
          <ac:spMkLst>
            <pc:docMk/>
            <pc:sldMk cId="735269421" sldId="286"/>
            <ac:spMk id="2" creationId="{1F120452-1C87-4D4F-9D68-C5F2D3072313}"/>
          </ac:spMkLst>
        </pc:spChg>
        <pc:spChg chg="add mod">
          <ac:chgData name="Gibbins N.M." userId="6a0e944c-4d97-467d-bb7a-7c3315791fe4" providerId="ADAL" clId="{C29ACF2D-7149-A342-8087-9FEC0F70130D}" dt="2020-02-04T09:47:15.631" v="929" actId="5793"/>
          <ac:spMkLst>
            <pc:docMk/>
            <pc:sldMk cId="735269421" sldId="286"/>
            <ac:spMk id="3" creationId="{2DF9C533-B33D-D848-A76D-7841E75453FE}"/>
          </ac:spMkLst>
        </pc:spChg>
        <pc:spChg chg="add mod">
          <ac:chgData name="Gibbins N.M." userId="6a0e944c-4d97-467d-bb7a-7c3315791fe4" providerId="ADAL" clId="{C29ACF2D-7149-A342-8087-9FEC0F70130D}" dt="2020-02-04T09:47:08.981" v="924"/>
          <ac:spMkLst>
            <pc:docMk/>
            <pc:sldMk cId="735269421" sldId="286"/>
            <ac:spMk id="4" creationId="{5FCB5A78-3611-CA48-892C-D9F47181D8FF}"/>
          </ac:spMkLst>
        </pc:spChg>
        <pc:spChg chg="mod">
          <ac:chgData name="Gibbins N.M." userId="6a0e944c-4d97-467d-bb7a-7c3315791fe4" providerId="ADAL" clId="{C29ACF2D-7149-A342-8087-9FEC0F70130D}" dt="2020-02-04T09:47:27.846" v="942" actId="2711"/>
          <ac:spMkLst>
            <pc:docMk/>
            <pc:sldMk cId="735269421" sldId="286"/>
            <ac:spMk id="48130" creationId="{00000000-0000-0000-0000-000000000000}"/>
          </ac:spMkLst>
        </pc:spChg>
        <pc:spChg chg="mod">
          <ac:chgData name="Gibbins N.M." userId="6a0e944c-4d97-467d-bb7a-7c3315791fe4" providerId="ADAL" clId="{C29ACF2D-7149-A342-8087-9FEC0F70130D}" dt="2020-02-04T09:47:35.181" v="943" actId="2711"/>
          <ac:spMkLst>
            <pc:docMk/>
            <pc:sldMk cId="735269421" sldId="286"/>
            <ac:spMk id="48131" creationId="{00000000-0000-0000-0000-000000000000}"/>
          </ac:spMkLst>
        </pc:spChg>
      </pc:sldChg>
      <pc:sldChg chg="modSp">
        <pc:chgData name="Gibbins N.M." userId="6a0e944c-4d97-467d-bb7a-7c3315791fe4" providerId="ADAL" clId="{C29ACF2D-7149-A342-8087-9FEC0F70130D}" dt="2020-02-04T09:43:31.057" v="835" actId="2711"/>
        <pc:sldMkLst>
          <pc:docMk/>
          <pc:sldMk cId="316239614" sldId="287"/>
        </pc:sldMkLst>
        <pc:spChg chg="mod">
          <ac:chgData name="Gibbins N.M." userId="6a0e944c-4d97-467d-bb7a-7c3315791fe4" providerId="ADAL" clId="{C29ACF2D-7149-A342-8087-9FEC0F70130D}" dt="2020-02-04T09:43:31.057" v="835" actId="2711"/>
          <ac:spMkLst>
            <pc:docMk/>
            <pc:sldMk cId="316239614" sldId="287"/>
            <ac:spMk id="49155" creationId="{00000000-0000-0000-0000-000000000000}"/>
          </ac:spMkLst>
        </pc:spChg>
      </pc:sldChg>
      <pc:sldChg chg="modSp">
        <pc:chgData name="Gibbins N.M." userId="6a0e944c-4d97-467d-bb7a-7c3315791fe4" providerId="ADAL" clId="{C29ACF2D-7149-A342-8087-9FEC0F70130D}" dt="2020-02-04T09:46:50.766" v="915" actId="2711"/>
        <pc:sldMkLst>
          <pc:docMk/>
          <pc:sldMk cId="2689974036" sldId="288"/>
        </pc:sldMkLst>
        <pc:spChg chg="mod">
          <ac:chgData name="Gibbins N.M." userId="6a0e944c-4d97-467d-bb7a-7c3315791fe4" providerId="ADAL" clId="{C29ACF2D-7149-A342-8087-9FEC0F70130D}" dt="2020-02-04T09:46:50.766" v="915" actId="2711"/>
          <ac:spMkLst>
            <pc:docMk/>
            <pc:sldMk cId="2689974036" sldId="288"/>
            <ac:spMk id="50178" creationId="{00000000-0000-0000-0000-000000000000}"/>
          </ac:spMkLst>
        </pc:spChg>
        <pc:spChg chg="mod">
          <ac:chgData name="Gibbins N.M." userId="6a0e944c-4d97-467d-bb7a-7c3315791fe4" providerId="ADAL" clId="{C29ACF2D-7149-A342-8087-9FEC0F70130D}" dt="2020-02-04T09:43:44.159" v="837" actId="2711"/>
          <ac:spMkLst>
            <pc:docMk/>
            <pc:sldMk cId="2689974036" sldId="288"/>
            <ac:spMk id="50179" creationId="{00000000-0000-0000-0000-000000000000}"/>
          </ac:spMkLst>
        </pc:spChg>
      </pc:sldChg>
      <pc:sldChg chg="modSp">
        <pc:chgData name="Gibbins N.M." userId="6a0e944c-4d97-467d-bb7a-7c3315791fe4" providerId="ADAL" clId="{C29ACF2D-7149-A342-8087-9FEC0F70130D}" dt="2020-02-04T09:46:43.511" v="914" actId="2711"/>
        <pc:sldMkLst>
          <pc:docMk/>
          <pc:sldMk cId="3773896312" sldId="289"/>
        </pc:sldMkLst>
        <pc:spChg chg="mod">
          <ac:chgData name="Gibbins N.M." userId="6a0e944c-4d97-467d-bb7a-7c3315791fe4" providerId="ADAL" clId="{C29ACF2D-7149-A342-8087-9FEC0F70130D}" dt="2020-02-04T09:46:43.511" v="914" actId="2711"/>
          <ac:spMkLst>
            <pc:docMk/>
            <pc:sldMk cId="3773896312" sldId="289"/>
            <ac:spMk id="51202" creationId="{00000000-0000-0000-0000-000000000000}"/>
          </ac:spMkLst>
        </pc:spChg>
        <pc:spChg chg="mod">
          <ac:chgData name="Gibbins N.M." userId="6a0e944c-4d97-467d-bb7a-7c3315791fe4" providerId="ADAL" clId="{C29ACF2D-7149-A342-8087-9FEC0F70130D}" dt="2020-02-04T09:44:11.868" v="861" actId="20577"/>
          <ac:spMkLst>
            <pc:docMk/>
            <pc:sldMk cId="3773896312" sldId="289"/>
            <ac:spMk id="51203" creationId="{00000000-0000-0000-0000-000000000000}"/>
          </ac:spMkLst>
        </pc:spChg>
      </pc:sldChg>
      <pc:sldChg chg="modSp">
        <pc:chgData name="Gibbins N.M." userId="6a0e944c-4d97-467d-bb7a-7c3315791fe4" providerId="ADAL" clId="{C29ACF2D-7149-A342-8087-9FEC0F70130D}" dt="2020-02-04T09:48:54.553" v="966" actId="20577"/>
        <pc:sldMkLst>
          <pc:docMk/>
          <pc:sldMk cId="1470580201" sldId="290"/>
        </pc:sldMkLst>
        <pc:spChg chg="mod">
          <ac:chgData name="Gibbins N.M." userId="6a0e944c-4d97-467d-bb7a-7c3315791fe4" providerId="ADAL" clId="{C29ACF2D-7149-A342-8087-9FEC0F70130D}" dt="2020-02-04T09:48:44.460" v="959" actId="2711"/>
          <ac:spMkLst>
            <pc:docMk/>
            <pc:sldMk cId="1470580201" sldId="290"/>
            <ac:spMk id="56322" creationId="{00000000-0000-0000-0000-000000000000}"/>
          </ac:spMkLst>
        </pc:spChg>
        <pc:spChg chg="mod">
          <ac:chgData name="Gibbins N.M." userId="6a0e944c-4d97-467d-bb7a-7c3315791fe4" providerId="ADAL" clId="{C29ACF2D-7149-A342-8087-9FEC0F70130D}" dt="2020-02-04T09:48:54.553" v="966" actId="20577"/>
          <ac:spMkLst>
            <pc:docMk/>
            <pc:sldMk cId="1470580201" sldId="290"/>
            <ac:spMk id="56323" creationId="{00000000-0000-0000-0000-000000000000}"/>
          </ac:spMkLst>
        </pc:spChg>
      </pc:sldChg>
      <pc:sldChg chg="modSp">
        <pc:chgData name="Gibbins N.M." userId="6a0e944c-4d97-467d-bb7a-7c3315791fe4" providerId="ADAL" clId="{C29ACF2D-7149-A342-8087-9FEC0F70130D}" dt="2020-02-04T09:49:39.723" v="976" actId="20577"/>
        <pc:sldMkLst>
          <pc:docMk/>
          <pc:sldMk cId="3247493649" sldId="291"/>
        </pc:sldMkLst>
        <pc:spChg chg="mod">
          <ac:chgData name="Gibbins N.M." userId="6a0e944c-4d97-467d-bb7a-7c3315791fe4" providerId="ADAL" clId="{C29ACF2D-7149-A342-8087-9FEC0F70130D}" dt="2020-02-04T09:49:05.104" v="967" actId="2711"/>
          <ac:spMkLst>
            <pc:docMk/>
            <pc:sldMk cId="3247493649" sldId="291"/>
            <ac:spMk id="57346" creationId="{00000000-0000-0000-0000-000000000000}"/>
          </ac:spMkLst>
        </pc:spChg>
        <pc:spChg chg="mod">
          <ac:chgData name="Gibbins N.M." userId="6a0e944c-4d97-467d-bb7a-7c3315791fe4" providerId="ADAL" clId="{C29ACF2D-7149-A342-8087-9FEC0F70130D}" dt="2020-02-04T09:49:39.723" v="976" actId="20577"/>
          <ac:spMkLst>
            <pc:docMk/>
            <pc:sldMk cId="3247493649" sldId="291"/>
            <ac:spMk id="57347" creationId="{00000000-0000-0000-0000-000000000000}"/>
          </ac:spMkLst>
        </pc:spChg>
      </pc:sldChg>
      <pc:sldChg chg="addSp delSp modSp">
        <pc:chgData name="Gibbins N.M." userId="6a0e944c-4d97-467d-bb7a-7c3315791fe4" providerId="ADAL" clId="{C29ACF2D-7149-A342-8087-9FEC0F70130D}" dt="2020-02-04T09:50:45.220" v="1005" actId="20577"/>
        <pc:sldMkLst>
          <pc:docMk/>
          <pc:sldMk cId="4098206053" sldId="292"/>
        </pc:sldMkLst>
        <pc:spChg chg="del">
          <ac:chgData name="Gibbins N.M." userId="6a0e944c-4d97-467d-bb7a-7c3315791fe4" providerId="ADAL" clId="{C29ACF2D-7149-A342-8087-9FEC0F70130D}" dt="2020-02-04T09:50:05.418" v="979"/>
          <ac:spMkLst>
            <pc:docMk/>
            <pc:sldMk cId="4098206053" sldId="292"/>
            <ac:spMk id="2" creationId="{1CE9B581-6CFB-CD44-9A98-B62447C804C9}"/>
          </ac:spMkLst>
        </pc:spChg>
        <pc:spChg chg="add mod">
          <ac:chgData name="Gibbins N.M." userId="6a0e944c-4d97-467d-bb7a-7c3315791fe4" providerId="ADAL" clId="{C29ACF2D-7149-A342-8087-9FEC0F70130D}" dt="2020-02-04T09:50:45.220" v="1005" actId="20577"/>
          <ac:spMkLst>
            <pc:docMk/>
            <pc:sldMk cId="4098206053" sldId="292"/>
            <ac:spMk id="3" creationId="{78AAD15D-6D8E-5B46-A427-DF180574C951}"/>
          </ac:spMkLst>
        </pc:spChg>
        <pc:spChg chg="add mod">
          <ac:chgData name="Gibbins N.M." userId="6a0e944c-4d97-467d-bb7a-7c3315791fe4" providerId="ADAL" clId="{C29ACF2D-7149-A342-8087-9FEC0F70130D}" dt="2020-02-04T09:50:05.418" v="979"/>
          <ac:spMkLst>
            <pc:docMk/>
            <pc:sldMk cId="4098206053" sldId="292"/>
            <ac:spMk id="4" creationId="{11BCECC7-482D-4945-B6C4-92EEAE40B329}"/>
          </ac:spMkLst>
        </pc:spChg>
        <pc:spChg chg="mod">
          <ac:chgData name="Gibbins N.M." userId="6a0e944c-4d97-467d-bb7a-7c3315791fe4" providerId="ADAL" clId="{C29ACF2D-7149-A342-8087-9FEC0F70130D}" dt="2020-02-04T09:49:50.206" v="977" actId="2711"/>
          <ac:spMkLst>
            <pc:docMk/>
            <pc:sldMk cId="4098206053" sldId="292"/>
            <ac:spMk id="58370" creationId="{00000000-0000-0000-0000-000000000000}"/>
          </ac:spMkLst>
        </pc:spChg>
        <pc:spChg chg="mod">
          <ac:chgData name="Gibbins N.M." userId="6a0e944c-4d97-467d-bb7a-7c3315791fe4" providerId="ADAL" clId="{C29ACF2D-7149-A342-8087-9FEC0F70130D}" dt="2020-02-04T09:49:56.449" v="978" actId="2711"/>
          <ac:spMkLst>
            <pc:docMk/>
            <pc:sldMk cId="4098206053" sldId="292"/>
            <ac:spMk id="58371" creationId="{00000000-0000-0000-0000-000000000000}"/>
          </ac:spMkLst>
        </pc:spChg>
      </pc:sldChg>
      <pc:sldChg chg="modSp">
        <pc:chgData name="Gibbins N.M." userId="6a0e944c-4d97-467d-bb7a-7c3315791fe4" providerId="ADAL" clId="{C29ACF2D-7149-A342-8087-9FEC0F70130D}" dt="2020-02-04T09:50:57.266" v="1007" actId="2711"/>
        <pc:sldMkLst>
          <pc:docMk/>
          <pc:sldMk cId="4248185289" sldId="293"/>
        </pc:sldMkLst>
        <pc:spChg chg="mod">
          <ac:chgData name="Gibbins N.M." userId="6a0e944c-4d97-467d-bb7a-7c3315791fe4" providerId="ADAL" clId="{C29ACF2D-7149-A342-8087-9FEC0F70130D}" dt="2020-02-04T09:50:57.266" v="1007" actId="2711"/>
          <ac:spMkLst>
            <pc:docMk/>
            <pc:sldMk cId="4248185289" sldId="293"/>
            <ac:spMk id="60418" creationId="{00000000-0000-0000-0000-000000000000}"/>
          </ac:spMkLst>
        </pc:spChg>
      </pc:sldChg>
      <pc:sldChg chg="del">
        <pc:chgData name="Gibbins N.M." userId="6a0e944c-4d97-467d-bb7a-7c3315791fe4" providerId="ADAL" clId="{C29ACF2D-7149-A342-8087-9FEC0F70130D}" dt="2020-02-04T09:50:48.261" v="1006" actId="2696"/>
        <pc:sldMkLst>
          <pc:docMk/>
          <pc:sldMk cId="2958288639" sldId="294"/>
        </pc:sldMkLst>
      </pc:sldChg>
      <pc:sldChg chg="modSp">
        <pc:chgData name="Gibbins N.M." userId="6a0e944c-4d97-467d-bb7a-7c3315791fe4" providerId="ADAL" clId="{C29ACF2D-7149-A342-8087-9FEC0F70130D}" dt="2020-02-04T09:51:26.164" v="1012" actId="2711"/>
        <pc:sldMkLst>
          <pc:docMk/>
          <pc:sldMk cId="2510269464" sldId="297"/>
        </pc:sldMkLst>
        <pc:spChg chg="mod">
          <ac:chgData name="Gibbins N.M." userId="6a0e944c-4d97-467d-bb7a-7c3315791fe4" providerId="ADAL" clId="{C29ACF2D-7149-A342-8087-9FEC0F70130D}" dt="2020-02-04T09:51:26.164" v="1012" actId="2711"/>
          <ac:spMkLst>
            <pc:docMk/>
            <pc:sldMk cId="2510269464" sldId="297"/>
            <ac:spMk id="64515" creationId="{00000000-0000-0000-0000-000000000000}"/>
          </ac:spMkLst>
        </pc:spChg>
      </pc:sldChg>
      <pc:sldChg chg="modSp">
        <pc:chgData name="Gibbins N.M." userId="6a0e944c-4d97-467d-bb7a-7c3315791fe4" providerId="ADAL" clId="{C29ACF2D-7149-A342-8087-9FEC0F70130D}" dt="2020-02-04T09:51:42.141" v="1013" actId="2711"/>
        <pc:sldMkLst>
          <pc:docMk/>
          <pc:sldMk cId="673466898" sldId="298"/>
        </pc:sldMkLst>
        <pc:spChg chg="mod">
          <ac:chgData name="Gibbins N.M." userId="6a0e944c-4d97-467d-bb7a-7c3315791fe4" providerId="ADAL" clId="{C29ACF2D-7149-A342-8087-9FEC0F70130D}" dt="2020-02-04T09:51:42.141" v="1013" actId="2711"/>
          <ac:spMkLst>
            <pc:docMk/>
            <pc:sldMk cId="673466898" sldId="298"/>
            <ac:spMk id="3" creationId="{00000000-0000-0000-0000-000000000000}"/>
          </ac:spMkLst>
        </pc:spChg>
      </pc:sldChg>
      <pc:sldChg chg="modSp">
        <pc:chgData name="Gibbins N.M." userId="6a0e944c-4d97-467d-bb7a-7c3315791fe4" providerId="ADAL" clId="{C29ACF2D-7149-A342-8087-9FEC0F70130D}" dt="2020-02-04T09:51:12.729" v="1011" actId="20577"/>
        <pc:sldMkLst>
          <pc:docMk/>
          <pc:sldMk cId="2152438863" sldId="299"/>
        </pc:sldMkLst>
        <pc:spChg chg="mod">
          <ac:chgData name="Gibbins N.M." userId="6a0e944c-4d97-467d-bb7a-7c3315791fe4" providerId="ADAL" clId="{C29ACF2D-7149-A342-8087-9FEC0F70130D}" dt="2020-02-04T09:51:05.997" v="1008" actId="2711"/>
          <ac:spMkLst>
            <pc:docMk/>
            <pc:sldMk cId="2152438863" sldId="299"/>
            <ac:spMk id="61442" creationId="{00000000-0000-0000-0000-000000000000}"/>
          </ac:spMkLst>
        </pc:spChg>
        <pc:spChg chg="mod">
          <ac:chgData name="Gibbins N.M." userId="6a0e944c-4d97-467d-bb7a-7c3315791fe4" providerId="ADAL" clId="{C29ACF2D-7149-A342-8087-9FEC0F70130D}" dt="2020-02-04T09:51:12.729" v="1011" actId="20577"/>
          <ac:spMkLst>
            <pc:docMk/>
            <pc:sldMk cId="2152438863" sldId="299"/>
            <ac:spMk id="61443" creationId="{00000000-0000-0000-0000-000000000000}"/>
          </ac:spMkLst>
        </pc:spChg>
      </pc:sldChg>
      <pc:sldChg chg="modSp">
        <pc:chgData name="Gibbins N.M." userId="6a0e944c-4d97-467d-bb7a-7c3315791fe4" providerId="ADAL" clId="{C29ACF2D-7149-A342-8087-9FEC0F70130D}" dt="2020-02-04T09:46:33.395" v="913" actId="2711"/>
        <pc:sldMkLst>
          <pc:docMk/>
          <pc:sldMk cId="89417563" sldId="300"/>
        </pc:sldMkLst>
        <pc:spChg chg="mod">
          <ac:chgData name="Gibbins N.M." userId="6a0e944c-4d97-467d-bb7a-7c3315791fe4" providerId="ADAL" clId="{C29ACF2D-7149-A342-8087-9FEC0F70130D}" dt="2020-02-04T09:46:33.395" v="913" actId="2711"/>
          <ac:spMkLst>
            <pc:docMk/>
            <pc:sldMk cId="89417563" sldId="300"/>
            <ac:spMk id="52226" creationId="{00000000-0000-0000-0000-000000000000}"/>
          </ac:spMkLst>
        </pc:spChg>
      </pc:sldChg>
      <pc:sldChg chg="modSp">
        <pc:chgData name="Gibbins N.M." userId="6a0e944c-4d97-467d-bb7a-7c3315791fe4" providerId="ADAL" clId="{C29ACF2D-7149-A342-8087-9FEC0F70130D}" dt="2020-02-04T09:46:27.200" v="912" actId="2711"/>
        <pc:sldMkLst>
          <pc:docMk/>
          <pc:sldMk cId="2270864163" sldId="301"/>
        </pc:sldMkLst>
        <pc:spChg chg="mod">
          <ac:chgData name="Gibbins N.M." userId="6a0e944c-4d97-467d-bb7a-7c3315791fe4" providerId="ADAL" clId="{C29ACF2D-7149-A342-8087-9FEC0F70130D}" dt="2020-02-04T09:46:27.200" v="912" actId="2711"/>
          <ac:spMkLst>
            <pc:docMk/>
            <pc:sldMk cId="2270864163" sldId="301"/>
            <ac:spMk id="53250" creationId="{00000000-0000-0000-0000-000000000000}"/>
          </ac:spMkLst>
        </pc:spChg>
        <pc:spChg chg="mod">
          <ac:chgData name="Gibbins N.M." userId="6a0e944c-4d97-467d-bb7a-7c3315791fe4" providerId="ADAL" clId="{C29ACF2D-7149-A342-8087-9FEC0F70130D}" dt="2020-02-04T09:44:53.777" v="892" actId="20577"/>
          <ac:spMkLst>
            <pc:docMk/>
            <pc:sldMk cId="2270864163" sldId="301"/>
            <ac:spMk id="53251" creationId="{00000000-0000-0000-0000-000000000000}"/>
          </ac:spMkLst>
        </pc:spChg>
      </pc:sldChg>
      <pc:sldChg chg="modSp">
        <pc:chgData name="Gibbins N.M." userId="6a0e944c-4d97-467d-bb7a-7c3315791fe4" providerId="ADAL" clId="{C29ACF2D-7149-A342-8087-9FEC0F70130D}" dt="2020-02-04T09:46:20.537" v="911" actId="2711"/>
        <pc:sldMkLst>
          <pc:docMk/>
          <pc:sldMk cId="566622384" sldId="302"/>
        </pc:sldMkLst>
        <pc:spChg chg="mod">
          <ac:chgData name="Gibbins N.M." userId="6a0e944c-4d97-467d-bb7a-7c3315791fe4" providerId="ADAL" clId="{C29ACF2D-7149-A342-8087-9FEC0F70130D}" dt="2020-02-04T09:46:20.537" v="911" actId="2711"/>
          <ac:spMkLst>
            <pc:docMk/>
            <pc:sldMk cId="566622384" sldId="302"/>
            <ac:spMk id="54274" creationId="{00000000-0000-0000-0000-000000000000}"/>
          </ac:spMkLst>
        </pc:spChg>
        <pc:spChg chg="mod">
          <ac:chgData name="Gibbins N.M." userId="6a0e944c-4d97-467d-bb7a-7c3315791fe4" providerId="ADAL" clId="{C29ACF2D-7149-A342-8087-9FEC0F70130D}" dt="2020-02-04T09:45:19.754" v="907" actId="20577"/>
          <ac:spMkLst>
            <pc:docMk/>
            <pc:sldMk cId="566622384" sldId="302"/>
            <ac:spMk id="54275" creationId="{00000000-0000-0000-0000-000000000000}"/>
          </ac:spMkLst>
        </pc:spChg>
      </pc:sldChg>
      <pc:sldChg chg="modSp">
        <pc:chgData name="Gibbins N.M." userId="6a0e944c-4d97-467d-bb7a-7c3315791fe4" providerId="ADAL" clId="{C29ACF2D-7149-A342-8087-9FEC0F70130D}" dt="2020-02-04T09:52:20.035" v="1014" actId="2711"/>
        <pc:sldMkLst>
          <pc:docMk/>
          <pc:sldMk cId="430248162" sldId="305"/>
        </pc:sldMkLst>
        <pc:spChg chg="mod">
          <ac:chgData name="Gibbins N.M." userId="6a0e944c-4d97-467d-bb7a-7c3315791fe4" providerId="ADAL" clId="{C29ACF2D-7149-A342-8087-9FEC0F70130D}" dt="2020-02-04T09:52:20.035" v="1014" actId="2711"/>
          <ac:spMkLst>
            <pc:docMk/>
            <pc:sldMk cId="430248162" sldId="305"/>
            <ac:spMk id="68611" creationId="{00000000-0000-0000-0000-000000000000}"/>
          </ac:spMkLst>
        </pc:spChg>
      </pc:sldChg>
      <pc:sldChg chg="addSp delSp modSp">
        <pc:chgData name="Gibbins N.M." userId="6a0e944c-4d97-467d-bb7a-7c3315791fe4" providerId="ADAL" clId="{C29ACF2D-7149-A342-8087-9FEC0F70130D}" dt="2020-02-04T09:57:35.101" v="1076" actId="20577"/>
        <pc:sldMkLst>
          <pc:docMk/>
          <pc:sldMk cId="190135163" sldId="307"/>
        </pc:sldMkLst>
        <pc:spChg chg="del">
          <ac:chgData name="Gibbins N.M." userId="6a0e944c-4d97-467d-bb7a-7c3315791fe4" providerId="ADAL" clId="{C29ACF2D-7149-A342-8087-9FEC0F70130D}" dt="2020-02-04T09:56:35.039" v="1060"/>
          <ac:spMkLst>
            <pc:docMk/>
            <pc:sldMk cId="190135163" sldId="307"/>
            <ac:spMk id="2" creationId="{8F00D66E-4054-114F-A62E-7E47DC7B18BF}"/>
          </ac:spMkLst>
        </pc:spChg>
        <pc:spChg chg="add del mod">
          <ac:chgData name="Gibbins N.M." userId="6a0e944c-4d97-467d-bb7a-7c3315791fe4" providerId="ADAL" clId="{C29ACF2D-7149-A342-8087-9FEC0F70130D}" dt="2020-02-04T09:56:35.039" v="1060"/>
          <ac:spMkLst>
            <pc:docMk/>
            <pc:sldMk cId="190135163" sldId="307"/>
            <ac:spMk id="3" creationId="{AA354AE4-053B-FA4B-9004-1CB1CC997DCD}"/>
          </ac:spMkLst>
        </pc:spChg>
        <pc:spChg chg="add del mod">
          <ac:chgData name="Gibbins N.M." userId="6a0e944c-4d97-467d-bb7a-7c3315791fe4" providerId="ADAL" clId="{C29ACF2D-7149-A342-8087-9FEC0F70130D}" dt="2020-02-04T09:56:35.039" v="1060"/>
          <ac:spMkLst>
            <pc:docMk/>
            <pc:sldMk cId="190135163" sldId="307"/>
            <ac:spMk id="4" creationId="{FF2CBEF1-74A5-0F48-86A4-EBC545DEDDB3}"/>
          </ac:spMkLst>
        </pc:spChg>
        <pc:spChg chg="add mod">
          <ac:chgData name="Gibbins N.M." userId="6a0e944c-4d97-467d-bb7a-7c3315791fe4" providerId="ADAL" clId="{C29ACF2D-7149-A342-8087-9FEC0F70130D}" dt="2020-02-04T09:56:35.039" v="1060"/>
          <ac:spMkLst>
            <pc:docMk/>
            <pc:sldMk cId="190135163" sldId="307"/>
            <ac:spMk id="5" creationId="{74394B4F-B267-5541-9BEF-E8659CA169C9}"/>
          </ac:spMkLst>
        </pc:spChg>
        <pc:spChg chg="mod">
          <ac:chgData name="Gibbins N.M." userId="6a0e944c-4d97-467d-bb7a-7c3315791fe4" providerId="ADAL" clId="{C29ACF2D-7149-A342-8087-9FEC0F70130D}" dt="2020-02-04T09:57:35.101" v="1076" actId="20577"/>
          <ac:spMkLst>
            <pc:docMk/>
            <pc:sldMk cId="190135163" sldId="307"/>
            <ac:spMk id="70659" creationId="{00000000-0000-0000-0000-000000000000}"/>
          </ac:spMkLst>
        </pc:spChg>
      </pc:sldChg>
      <pc:sldChg chg="modSp">
        <pc:chgData name="Gibbins N.M." userId="6a0e944c-4d97-467d-bb7a-7c3315791fe4" providerId="ADAL" clId="{C29ACF2D-7149-A342-8087-9FEC0F70130D}" dt="2020-02-04T09:48:29.124" v="958" actId="2711"/>
        <pc:sldMkLst>
          <pc:docMk/>
          <pc:sldMk cId="240813560" sldId="313"/>
        </pc:sldMkLst>
        <pc:spChg chg="mod">
          <ac:chgData name="Gibbins N.M." userId="6a0e944c-4d97-467d-bb7a-7c3315791fe4" providerId="ADAL" clId="{C29ACF2D-7149-A342-8087-9FEC0F70130D}" dt="2020-02-04T09:46:12.875" v="910" actId="2711"/>
          <ac:spMkLst>
            <pc:docMk/>
            <pc:sldMk cId="240813560" sldId="313"/>
            <ac:spMk id="55298" creationId="{00000000-0000-0000-0000-000000000000}"/>
          </ac:spMkLst>
        </pc:spChg>
        <pc:spChg chg="mod">
          <ac:chgData name="Gibbins N.M." userId="6a0e944c-4d97-467d-bb7a-7c3315791fe4" providerId="ADAL" clId="{C29ACF2D-7149-A342-8087-9FEC0F70130D}" dt="2020-02-04T09:48:29.124" v="958" actId="2711"/>
          <ac:spMkLst>
            <pc:docMk/>
            <pc:sldMk cId="240813560" sldId="313"/>
            <ac:spMk id="55299" creationId="{00000000-0000-0000-0000-000000000000}"/>
          </ac:spMkLst>
        </pc:spChg>
      </pc:sldChg>
      <pc:sldChg chg="modSp">
        <pc:chgData name="Gibbins N.M." userId="6a0e944c-4d97-467d-bb7a-7c3315791fe4" providerId="ADAL" clId="{C29ACF2D-7149-A342-8087-9FEC0F70130D}" dt="2020-02-04T09:25:31.715" v="42" actId="20577"/>
        <pc:sldMkLst>
          <pc:docMk/>
          <pc:sldMk cId="2952048733" sldId="315"/>
        </pc:sldMkLst>
        <pc:spChg chg="mod">
          <ac:chgData name="Gibbins N.M." userId="6a0e944c-4d97-467d-bb7a-7c3315791fe4" providerId="ADAL" clId="{C29ACF2D-7149-A342-8087-9FEC0F70130D}" dt="2020-02-04T09:25:31.715" v="42" actId="20577"/>
          <ac:spMkLst>
            <pc:docMk/>
            <pc:sldMk cId="2952048733" sldId="315"/>
            <ac:spMk id="26627" creationId="{00000000-0000-0000-0000-000000000000}"/>
          </ac:spMkLst>
        </pc:spChg>
      </pc:sldChg>
      <pc:sldChg chg="modSp">
        <pc:chgData name="Gibbins N.M." userId="6a0e944c-4d97-467d-bb7a-7c3315791fe4" providerId="ADAL" clId="{C29ACF2D-7149-A342-8087-9FEC0F70130D}" dt="2020-02-04T09:48:18.989" v="957" actId="2711"/>
        <pc:sldMkLst>
          <pc:docMk/>
          <pc:sldMk cId="333575363" sldId="319"/>
        </pc:sldMkLst>
        <pc:spChg chg="mod">
          <ac:chgData name="Gibbins N.M." userId="6a0e944c-4d97-467d-bb7a-7c3315791fe4" providerId="ADAL" clId="{C29ACF2D-7149-A342-8087-9FEC0F70130D}" dt="2020-02-04T09:48:18.989" v="957" actId="2711"/>
          <ac:spMkLst>
            <pc:docMk/>
            <pc:sldMk cId="333575363" sldId="319"/>
            <ac:spMk id="55298" creationId="{00000000-0000-0000-0000-000000000000}"/>
          </ac:spMkLst>
        </pc:spChg>
        <pc:spChg chg="mod">
          <ac:chgData name="Gibbins N.M." userId="6a0e944c-4d97-467d-bb7a-7c3315791fe4" providerId="ADAL" clId="{C29ACF2D-7149-A342-8087-9FEC0F70130D}" dt="2020-02-04T09:45:57.754" v="908" actId="20577"/>
          <ac:spMkLst>
            <pc:docMk/>
            <pc:sldMk cId="333575363" sldId="319"/>
            <ac:spMk id="55299" creationId="{00000000-0000-0000-0000-000000000000}"/>
          </ac:spMkLst>
        </pc:spChg>
      </pc:sldChg>
      <pc:sldChg chg="delSp modSp">
        <pc:chgData name="Gibbins N.M." userId="6a0e944c-4d97-467d-bb7a-7c3315791fe4" providerId="ADAL" clId="{C29ACF2D-7149-A342-8087-9FEC0F70130D}" dt="2020-02-04T09:54:11.159" v="1024" actId="207"/>
        <pc:sldMkLst>
          <pc:docMk/>
          <pc:sldMk cId="586060060" sldId="320"/>
        </pc:sldMkLst>
        <pc:spChg chg="del mod">
          <ac:chgData name="Gibbins N.M." userId="6a0e944c-4d97-467d-bb7a-7c3315791fe4" providerId="ADAL" clId="{C29ACF2D-7149-A342-8087-9FEC0F70130D}" dt="2020-02-04T09:54:03.975" v="1023" actId="478"/>
          <ac:spMkLst>
            <pc:docMk/>
            <pc:sldMk cId="586060060" sldId="320"/>
            <ac:spMk id="2" creationId="{00000000-0000-0000-0000-000000000000}"/>
          </ac:spMkLst>
        </pc:spChg>
        <pc:spChg chg="mod">
          <ac:chgData name="Gibbins N.M." userId="6a0e944c-4d97-467d-bb7a-7c3315791fe4" providerId="ADAL" clId="{C29ACF2D-7149-A342-8087-9FEC0F70130D}" dt="2020-02-04T09:53:26.623" v="1019" actId="1076"/>
          <ac:spMkLst>
            <pc:docMk/>
            <pc:sldMk cId="586060060" sldId="320"/>
            <ac:spMk id="3" creationId="{00000000-0000-0000-0000-000000000000}"/>
          </ac:spMkLst>
        </pc:spChg>
        <pc:spChg chg="mod">
          <ac:chgData name="Gibbins N.M." userId="6a0e944c-4d97-467d-bb7a-7c3315791fe4" providerId="ADAL" clId="{C29ACF2D-7149-A342-8087-9FEC0F70130D}" dt="2020-02-04T09:54:11.159" v="1024" actId="207"/>
          <ac:spMkLst>
            <pc:docMk/>
            <pc:sldMk cId="586060060" sldId="320"/>
            <ac:spMk id="69635" creationId="{00000000-0000-0000-0000-000000000000}"/>
          </ac:spMkLst>
        </pc:spChg>
      </pc:sldChg>
      <pc:sldChg chg="delSp modSp">
        <pc:chgData name="Gibbins N.M." userId="6a0e944c-4d97-467d-bb7a-7c3315791fe4" providerId="ADAL" clId="{C29ACF2D-7149-A342-8087-9FEC0F70130D}" dt="2020-02-04T09:54:30.470" v="1027" actId="2711"/>
        <pc:sldMkLst>
          <pc:docMk/>
          <pc:sldMk cId="1883891161" sldId="321"/>
        </pc:sldMkLst>
        <pc:spChg chg="del mod">
          <ac:chgData name="Gibbins N.M." userId="6a0e944c-4d97-467d-bb7a-7c3315791fe4" providerId="ADAL" clId="{C29ACF2D-7149-A342-8087-9FEC0F70130D}" dt="2020-02-04T09:54:20.627" v="1026" actId="478"/>
          <ac:spMkLst>
            <pc:docMk/>
            <pc:sldMk cId="1883891161" sldId="321"/>
            <ac:spMk id="4" creationId="{00000000-0000-0000-0000-000000000000}"/>
          </ac:spMkLst>
        </pc:spChg>
        <pc:spChg chg="mod">
          <ac:chgData name="Gibbins N.M." userId="6a0e944c-4d97-467d-bb7a-7c3315791fe4" providerId="ADAL" clId="{C29ACF2D-7149-A342-8087-9FEC0F70130D}" dt="2020-02-04T09:54:30.470" v="1027" actId="2711"/>
          <ac:spMkLst>
            <pc:docMk/>
            <pc:sldMk cId="1883891161" sldId="321"/>
            <ac:spMk id="5" creationId="{00000000-0000-0000-0000-000000000000}"/>
          </ac:spMkLst>
        </pc:spChg>
        <pc:spChg chg="mod">
          <ac:chgData name="Gibbins N.M." userId="6a0e944c-4d97-467d-bb7a-7c3315791fe4" providerId="ADAL" clId="{C29ACF2D-7149-A342-8087-9FEC0F70130D}" dt="2020-02-04T09:54:17.356" v="1025" actId="207"/>
          <ac:spMkLst>
            <pc:docMk/>
            <pc:sldMk cId="1883891161" sldId="321"/>
            <ac:spMk id="69635" creationId="{00000000-0000-0000-0000-000000000000}"/>
          </ac:spMkLst>
        </pc:spChg>
      </pc:sldChg>
      <pc:sldChg chg="delSp modSp">
        <pc:chgData name="Gibbins N.M." userId="6a0e944c-4d97-467d-bb7a-7c3315791fe4" providerId="ADAL" clId="{C29ACF2D-7149-A342-8087-9FEC0F70130D}" dt="2020-02-04T09:54:46.446" v="1030" actId="2711"/>
        <pc:sldMkLst>
          <pc:docMk/>
          <pc:sldMk cId="816116557" sldId="322"/>
        </pc:sldMkLst>
        <pc:spChg chg="del">
          <ac:chgData name="Gibbins N.M." userId="6a0e944c-4d97-467d-bb7a-7c3315791fe4" providerId="ADAL" clId="{C29ACF2D-7149-A342-8087-9FEC0F70130D}" dt="2020-02-04T09:54:40.615" v="1029" actId="478"/>
          <ac:spMkLst>
            <pc:docMk/>
            <pc:sldMk cId="816116557" sldId="322"/>
            <ac:spMk id="4" creationId="{00000000-0000-0000-0000-000000000000}"/>
          </ac:spMkLst>
        </pc:spChg>
        <pc:spChg chg="mod">
          <ac:chgData name="Gibbins N.M." userId="6a0e944c-4d97-467d-bb7a-7c3315791fe4" providerId="ADAL" clId="{C29ACF2D-7149-A342-8087-9FEC0F70130D}" dt="2020-02-04T09:54:46.446" v="1030" actId="2711"/>
          <ac:spMkLst>
            <pc:docMk/>
            <pc:sldMk cId="816116557" sldId="322"/>
            <ac:spMk id="5" creationId="{00000000-0000-0000-0000-000000000000}"/>
          </ac:spMkLst>
        </pc:spChg>
        <pc:spChg chg="mod">
          <ac:chgData name="Gibbins N.M." userId="6a0e944c-4d97-467d-bb7a-7c3315791fe4" providerId="ADAL" clId="{C29ACF2D-7149-A342-8087-9FEC0F70130D}" dt="2020-02-04T09:54:38.307" v="1028" actId="207"/>
          <ac:spMkLst>
            <pc:docMk/>
            <pc:sldMk cId="816116557" sldId="322"/>
            <ac:spMk id="69635" creationId="{00000000-0000-0000-0000-000000000000}"/>
          </ac:spMkLst>
        </pc:spChg>
      </pc:sldChg>
      <pc:sldChg chg="delSp modSp">
        <pc:chgData name="Gibbins N.M." userId="6a0e944c-4d97-467d-bb7a-7c3315791fe4" providerId="ADAL" clId="{C29ACF2D-7149-A342-8087-9FEC0F70130D}" dt="2020-02-04T09:55:02.657" v="1033" actId="2711"/>
        <pc:sldMkLst>
          <pc:docMk/>
          <pc:sldMk cId="202843676" sldId="323"/>
        </pc:sldMkLst>
        <pc:spChg chg="del">
          <ac:chgData name="Gibbins N.M." userId="6a0e944c-4d97-467d-bb7a-7c3315791fe4" providerId="ADAL" clId="{C29ACF2D-7149-A342-8087-9FEC0F70130D}" dt="2020-02-04T09:54:51.822" v="1031" actId="478"/>
          <ac:spMkLst>
            <pc:docMk/>
            <pc:sldMk cId="202843676" sldId="323"/>
            <ac:spMk id="4" creationId="{00000000-0000-0000-0000-000000000000}"/>
          </ac:spMkLst>
        </pc:spChg>
        <pc:spChg chg="mod">
          <ac:chgData name="Gibbins N.M." userId="6a0e944c-4d97-467d-bb7a-7c3315791fe4" providerId="ADAL" clId="{C29ACF2D-7149-A342-8087-9FEC0F70130D}" dt="2020-02-04T09:55:02.657" v="1033" actId="2711"/>
          <ac:spMkLst>
            <pc:docMk/>
            <pc:sldMk cId="202843676" sldId="323"/>
            <ac:spMk id="5" creationId="{00000000-0000-0000-0000-000000000000}"/>
          </ac:spMkLst>
        </pc:spChg>
        <pc:spChg chg="mod">
          <ac:chgData name="Gibbins N.M." userId="6a0e944c-4d97-467d-bb7a-7c3315791fe4" providerId="ADAL" clId="{C29ACF2D-7149-A342-8087-9FEC0F70130D}" dt="2020-02-04T09:54:56.091" v="1032" actId="207"/>
          <ac:spMkLst>
            <pc:docMk/>
            <pc:sldMk cId="202843676" sldId="323"/>
            <ac:spMk id="69635" creationId="{00000000-0000-0000-0000-000000000000}"/>
          </ac:spMkLst>
        </pc:spChg>
      </pc:sldChg>
      <pc:sldChg chg="delSp modSp">
        <pc:chgData name="Gibbins N.M." userId="6a0e944c-4d97-467d-bb7a-7c3315791fe4" providerId="ADAL" clId="{C29ACF2D-7149-A342-8087-9FEC0F70130D}" dt="2020-02-04T09:55:19.521" v="1036" actId="2711"/>
        <pc:sldMkLst>
          <pc:docMk/>
          <pc:sldMk cId="2395922747" sldId="324"/>
        </pc:sldMkLst>
        <pc:spChg chg="del">
          <ac:chgData name="Gibbins N.M." userId="6a0e944c-4d97-467d-bb7a-7c3315791fe4" providerId="ADAL" clId="{C29ACF2D-7149-A342-8087-9FEC0F70130D}" dt="2020-02-04T09:55:12.420" v="1035" actId="478"/>
          <ac:spMkLst>
            <pc:docMk/>
            <pc:sldMk cId="2395922747" sldId="324"/>
            <ac:spMk id="4" creationId="{00000000-0000-0000-0000-000000000000}"/>
          </ac:spMkLst>
        </pc:spChg>
        <pc:spChg chg="mod">
          <ac:chgData name="Gibbins N.M." userId="6a0e944c-4d97-467d-bb7a-7c3315791fe4" providerId="ADAL" clId="{C29ACF2D-7149-A342-8087-9FEC0F70130D}" dt="2020-02-04T09:55:19.521" v="1036" actId="2711"/>
          <ac:spMkLst>
            <pc:docMk/>
            <pc:sldMk cId="2395922747" sldId="324"/>
            <ac:spMk id="5" creationId="{00000000-0000-0000-0000-000000000000}"/>
          </ac:spMkLst>
        </pc:spChg>
        <pc:spChg chg="mod">
          <ac:chgData name="Gibbins N.M." userId="6a0e944c-4d97-467d-bb7a-7c3315791fe4" providerId="ADAL" clId="{C29ACF2D-7149-A342-8087-9FEC0F70130D}" dt="2020-02-04T09:55:09.095" v="1034" actId="207"/>
          <ac:spMkLst>
            <pc:docMk/>
            <pc:sldMk cId="2395922747" sldId="324"/>
            <ac:spMk id="69635" creationId="{00000000-0000-0000-0000-000000000000}"/>
          </ac:spMkLst>
        </pc:spChg>
      </pc:sldChg>
      <pc:sldChg chg="modSp">
        <pc:chgData name="Gibbins N.M." userId="6a0e944c-4d97-467d-bb7a-7c3315791fe4" providerId="ADAL" clId="{C29ACF2D-7149-A342-8087-9FEC0F70130D}" dt="2020-02-04T09:58:10.065" v="1117" actId="20577"/>
        <pc:sldMkLst>
          <pc:docMk/>
          <pc:sldMk cId="3455761349" sldId="328"/>
        </pc:sldMkLst>
        <pc:spChg chg="mod">
          <ac:chgData name="Gibbins N.M." userId="6a0e944c-4d97-467d-bb7a-7c3315791fe4" providerId="ADAL" clId="{C29ACF2D-7149-A342-8087-9FEC0F70130D}" dt="2020-02-04T09:58:10.065" v="1117" actId="20577"/>
          <ac:spMkLst>
            <pc:docMk/>
            <pc:sldMk cId="3455761349" sldId="328"/>
            <ac:spMk id="3" creationId="{00000000-0000-0000-0000-000000000000}"/>
          </ac:spMkLst>
        </pc:spChg>
      </pc:sldChg>
      <pc:sldChg chg="modSp">
        <pc:chgData name="Gibbins N.M." userId="6a0e944c-4d97-467d-bb7a-7c3315791fe4" providerId="ADAL" clId="{C29ACF2D-7149-A342-8087-9FEC0F70130D}" dt="2020-02-04T09:58:27.094" v="1155" actId="20577"/>
        <pc:sldMkLst>
          <pc:docMk/>
          <pc:sldMk cId="145338438" sldId="329"/>
        </pc:sldMkLst>
        <pc:spChg chg="mod">
          <ac:chgData name="Gibbins N.M." userId="6a0e944c-4d97-467d-bb7a-7c3315791fe4" providerId="ADAL" clId="{C29ACF2D-7149-A342-8087-9FEC0F70130D}" dt="2020-02-04T09:58:27.094" v="1155" actId="20577"/>
          <ac:spMkLst>
            <pc:docMk/>
            <pc:sldMk cId="145338438" sldId="329"/>
            <ac:spMk id="3" creationId="{00000000-0000-0000-0000-000000000000}"/>
          </ac:spMkLst>
        </pc:spChg>
      </pc:sldChg>
      <pc:sldChg chg="delSp modSp">
        <pc:chgData name="Gibbins N.M." userId="6a0e944c-4d97-467d-bb7a-7c3315791fe4" providerId="ADAL" clId="{C29ACF2D-7149-A342-8087-9FEC0F70130D}" dt="2020-02-04T09:58:59.847" v="1169" actId="20577"/>
        <pc:sldMkLst>
          <pc:docMk/>
          <pc:sldMk cId="907552190" sldId="330"/>
        </pc:sldMkLst>
        <pc:spChg chg="mod">
          <ac:chgData name="Gibbins N.M." userId="6a0e944c-4d97-467d-bb7a-7c3315791fe4" providerId="ADAL" clId="{C29ACF2D-7149-A342-8087-9FEC0F70130D}" dt="2020-02-04T09:58:59.847" v="1169" actId="20577"/>
          <ac:spMkLst>
            <pc:docMk/>
            <pc:sldMk cId="907552190" sldId="330"/>
            <ac:spMk id="3" creationId="{00000000-0000-0000-0000-000000000000}"/>
          </ac:spMkLst>
        </pc:spChg>
        <pc:spChg chg="del">
          <ac:chgData name="Gibbins N.M." userId="6a0e944c-4d97-467d-bb7a-7c3315791fe4" providerId="ADAL" clId="{C29ACF2D-7149-A342-8087-9FEC0F70130D}" dt="2020-02-04T09:58:45.712" v="1157" actId="478"/>
          <ac:spMkLst>
            <pc:docMk/>
            <pc:sldMk cId="907552190" sldId="330"/>
            <ac:spMk id="4" creationId="{00000000-0000-0000-0000-000000000000}"/>
          </ac:spMkLst>
        </pc:spChg>
      </pc:sldChg>
      <pc:sldChg chg="addSp delSp modSp">
        <pc:chgData name="Gibbins N.M." userId="6a0e944c-4d97-467d-bb7a-7c3315791fe4" providerId="ADAL" clId="{C29ACF2D-7149-A342-8087-9FEC0F70130D}" dt="2020-02-04T10:00:10.575" v="1179" actId="2711"/>
        <pc:sldMkLst>
          <pc:docMk/>
          <pc:sldMk cId="193573060" sldId="332"/>
        </pc:sldMkLst>
        <pc:spChg chg="mod">
          <ac:chgData name="Gibbins N.M." userId="6a0e944c-4d97-467d-bb7a-7c3315791fe4" providerId="ADAL" clId="{C29ACF2D-7149-A342-8087-9FEC0F70130D}" dt="2020-02-04T10:00:10.575" v="1179" actId="2711"/>
          <ac:spMkLst>
            <pc:docMk/>
            <pc:sldMk cId="193573060" sldId="332"/>
            <ac:spMk id="3" creationId="{00000000-0000-0000-0000-000000000000}"/>
          </ac:spMkLst>
        </pc:spChg>
        <pc:spChg chg="add del">
          <ac:chgData name="Gibbins N.M." userId="6a0e944c-4d97-467d-bb7a-7c3315791fe4" providerId="ADAL" clId="{C29ACF2D-7149-A342-8087-9FEC0F70130D}" dt="2020-02-04T10:00:01.203" v="1178"/>
          <ac:spMkLst>
            <pc:docMk/>
            <pc:sldMk cId="193573060" sldId="332"/>
            <ac:spMk id="4" creationId="{93F578F2-181A-794D-8BF3-D70C6914BE94}"/>
          </ac:spMkLst>
        </pc:spChg>
        <pc:spChg chg="add del mod">
          <ac:chgData name="Gibbins N.M." userId="6a0e944c-4d97-467d-bb7a-7c3315791fe4" providerId="ADAL" clId="{C29ACF2D-7149-A342-8087-9FEC0F70130D}" dt="2020-02-04T10:00:01.203" v="1178"/>
          <ac:spMkLst>
            <pc:docMk/>
            <pc:sldMk cId="193573060" sldId="332"/>
            <ac:spMk id="5" creationId="{AA50AC3B-0F7C-3041-916E-9A5795FC4E5D}"/>
          </ac:spMkLst>
        </pc:spChg>
        <pc:spChg chg="add del mod">
          <ac:chgData name="Gibbins N.M." userId="6a0e944c-4d97-467d-bb7a-7c3315791fe4" providerId="ADAL" clId="{C29ACF2D-7149-A342-8087-9FEC0F70130D}" dt="2020-02-04T10:00:01.203" v="1178"/>
          <ac:spMkLst>
            <pc:docMk/>
            <pc:sldMk cId="193573060" sldId="332"/>
            <ac:spMk id="6" creationId="{891D349F-8B1A-2649-A482-BA6E64138098}"/>
          </ac:spMkLst>
        </pc:spChg>
        <pc:spChg chg="add del mod">
          <ac:chgData name="Gibbins N.M." userId="6a0e944c-4d97-467d-bb7a-7c3315791fe4" providerId="ADAL" clId="{C29ACF2D-7149-A342-8087-9FEC0F70130D}" dt="2020-02-04T10:00:01.203" v="1178"/>
          <ac:spMkLst>
            <pc:docMk/>
            <pc:sldMk cId="193573060" sldId="332"/>
            <ac:spMk id="7" creationId="{1237F4A9-4FAB-7F45-AF4B-B1F5D3880C48}"/>
          </ac:spMkLst>
        </pc:spChg>
      </pc:sldChg>
      <pc:sldChg chg="modSp">
        <pc:chgData name="Gibbins N.M." userId="6a0e944c-4d97-467d-bb7a-7c3315791fe4" providerId="ADAL" clId="{C29ACF2D-7149-A342-8087-9FEC0F70130D}" dt="2020-02-04T10:00:45.057" v="1222" actId="20577"/>
        <pc:sldMkLst>
          <pc:docMk/>
          <pc:sldMk cId="696987820" sldId="333"/>
        </pc:sldMkLst>
        <pc:spChg chg="mod">
          <ac:chgData name="Gibbins N.M." userId="6a0e944c-4d97-467d-bb7a-7c3315791fe4" providerId="ADAL" clId="{C29ACF2D-7149-A342-8087-9FEC0F70130D}" dt="2020-02-04T10:00:45.057" v="1222" actId="20577"/>
          <ac:spMkLst>
            <pc:docMk/>
            <pc:sldMk cId="696987820" sldId="333"/>
            <ac:spMk id="3" creationId="{00000000-0000-0000-0000-000000000000}"/>
          </ac:spMkLst>
        </pc:spChg>
      </pc:sldChg>
      <pc:sldChg chg="modSp">
        <pc:chgData name="Gibbins N.M." userId="6a0e944c-4d97-467d-bb7a-7c3315791fe4" providerId="ADAL" clId="{C29ACF2D-7149-A342-8087-9FEC0F70130D}" dt="2020-02-04T10:23:02.576" v="1814" actId="2711"/>
        <pc:sldMkLst>
          <pc:docMk/>
          <pc:sldMk cId="1531748842" sldId="334"/>
        </pc:sldMkLst>
        <pc:spChg chg="mod">
          <ac:chgData name="Gibbins N.M." userId="6a0e944c-4d97-467d-bb7a-7c3315791fe4" providerId="ADAL" clId="{C29ACF2D-7149-A342-8087-9FEC0F70130D}" dt="2020-02-04T10:23:02.576" v="1814" actId="2711"/>
          <ac:spMkLst>
            <pc:docMk/>
            <pc:sldMk cId="1531748842" sldId="334"/>
            <ac:spMk id="2" creationId="{00000000-0000-0000-0000-000000000000}"/>
          </ac:spMkLst>
        </pc:spChg>
        <pc:spChg chg="mod">
          <ac:chgData name="Gibbins N.M." userId="6a0e944c-4d97-467d-bb7a-7c3315791fe4" providerId="ADAL" clId="{C29ACF2D-7149-A342-8087-9FEC0F70130D}" dt="2020-02-04T10:01:00.842" v="1232" actId="20577"/>
          <ac:spMkLst>
            <pc:docMk/>
            <pc:sldMk cId="1531748842" sldId="334"/>
            <ac:spMk id="3" creationId="{00000000-0000-0000-0000-000000000000}"/>
          </ac:spMkLst>
        </pc:spChg>
      </pc:sldChg>
      <pc:sldChg chg="addSp delSp modSp">
        <pc:chgData name="Gibbins N.M." userId="6a0e944c-4d97-467d-bb7a-7c3315791fe4" providerId="ADAL" clId="{C29ACF2D-7149-A342-8087-9FEC0F70130D}" dt="2020-02-04T10:03:18.532" v="1280" actId="20577"/>
        <pc:sldMkLst>
          <pc:docMk/>
          <pc:sldMk cId="1740208239" sldId="335"/>
        </pc:sldMkLst>
        <pc:spChg chg="mod">
          <ac:chgData name="Gibbins N.M." userId="6a0e944c-4d97-467d-bb7a-7c3315791fe4" providerId="ADAL" clId="{C29ACF2D-7149-A342-8087-9FEC0F70130D}" dt="2020-02-04T10:03:18.532" v="1280" actId="20577"/>
          <ac:spMkLst>
            <pc:docMk/>
            <pc:sldMk cId="1740208239" sldId="335"/>
            <ac:spMk id="3" creationId="{00000000-0000-0000-0000-000000000000}"/>
          </ac:spMkLst>
        </pc:spChg>
        <pc:spChg chg="del">
          <ac:chgData name="Gibbins N.M." userId="6a0e944c-4d97-467d-bb7a-7c3315791fe4" providerId="ADAL" clId="{C29ACF2D-7149-A342-8087-9FEC0F70130D}" dt="2020-02-04T10:01:12.256" v="1234"/>
          <ac:spMkLst>
            <pc:docMk/>
            <pc:sldMk cId="1740208239" sldId="335"/>
            <ac:spMk id="4" creationId="{5C5F467B-CE4D-864C-A126-B1EFCE9DB57E}"/>
          </ac:spMkLst>
        </pc:spChg>
        <pc:spChg chg="add del mod">
          <ac:chgData name="Gibbins N.M." userId="6a0e944c-4d97-467d-bb7a-7c3315791fe4" providerId="ADAL" clId="{C29ACF2D-7149-A342-8087-9FEC0F70130D}" dt="2020-02-04T10:01:12.256" v="1234"/>
          <ac:spMkLst>
            <pc:docMk/>
            <pc:sldMk cId="1740208239" sldId="335"/>
            <ac:spMk id="5" creationId="{154E86C9-DEA2-8A46-8595-1578BD0C8144}"/>
          </ac:spMkLst>
        </pc:spChg>
        <pc:spChg chg="add del mod">
          <ac:chgData name="Gibbins N.M." userId="6a0e944c-4d97-467d-bb7a-7c3315791fe4" providerId="ADAL" clId="{C29ACF2D-7149-A342-8087-9FEC0F70130D}" dt="2020-02-04T10:01:12.256" v="1234"/>
          <ac:spMkLst>
            <pc:docMk/>
            <pc:sldMk cId="1740208239" sldId="335"/>
            <ac:spMk id="6" creationId="{5A552A04-DCF9-1C4C-9188-6807D4CBF3EE}"/>
          </ac:spMkLst>
        </pc:spChg>
        <pc:spChg chg="add mod">
          <ac:chgData name="Gibbins N.M." userId="6a0e944c-4d97-467d-bb7a-7c3315791fe4" providerId="ADAL" clId="{C29ACF2D-7149-A342-8087-9FEC0F70130D}" dt="2020-02-04T10:01:12.256" v="1234"/>
          <ac:spMkLst>
            <pc:docMk/>
            <pc:sldMk cId="1740208239" sldId="335"/>
            <ac:spMk id="7" creationId="{85C4F7FA-85EF-B94C-8E12-0859EB19FC36}"/>
          </ac:spMkLst>
        </pc:spChg>
      </pc:sldChg>
      <pc:sldChg chg="addSp delSp modSp">
        <pc:chgData name="Gibbins N.M." userId="6a0e944c-4d97-467d-bb7a-7c3315791fe4" providerId="ADAL" clId="{C29ACF2D-7149-A342-8087-9FEC0F70130D}" dt="2020-02-04T10:03:15.011" v="1277" actId="20577"/>
        <pc:sldMkLst>
          <pc:docMk/>
          <pc:sldMk cId="1016545053" sldId="336"/>
        </pc:sldMkLst>
        <pc:spChg chg="mod">
          <ac:chgData name="Gibbins N.M." userId="6a0e944c-4d97-467d-bb7a-7c3315791fe4" providerId="ADAL" clId="{C29ACF2D-7149-A342-8087-9FEC0F70130D}" dt="2020-02-04T10:03:15.011" v="1277" actId="20577"/>
          <ac:spMkLst>
            <pc:docMk/>
            <pc:sldMk cId="1016545053" sldId="336"/>
            <ac:spMk id="3" creationId="{00000000-0000-0000-0000-000000000000}"/>
          </ac:spMkLst>
        </pc:spChg>
        <pc:spChg chg="del">
          <ac:chgData name="Gibbins N.M." userId="6a0e944c-4d97-467d-bb7a-7c3315791fe4" providerId="ADAL" clId="{C29ACF2D-7149-A342-8087-9FEC0F70130D}" dt="2020-02-04T10:01:59.471" v="1253"/>
          <ac:spMkLst>
            <pc:docMk/>
            <pc:sldMk cId="1016545053" sldId="336"/>
            <ac:spMk id="4" creationId="{BDFF694C-C448-BC42-8778-80E86A20921E}"/>
          </ac:spMkLst>
        </pc:spChg>
        <pc:spChg chg="add del mod">
          <ac:chgData name="Gibbins N.M." userId="6a0e944c-4d97-467d-bb7a-7c3315791fe4" providerId="ADAL" clId="{C29ACF2D-7149-A342-8087-9FEC0F70130D}" dt="2020-02-04T10:01:59.471" v="1253"/>
          <ac:spMkLst>
            <pc:docMk/>
            <pc:sldMk cId="1016545053" sldId="336"/>
            <ac:spMk id="5" creationId="{08C99CC4-90EB-D442-AD97-77E51AD8BD97}"/>
          </ac:spMkLst>
        </pc:spChg>
        <pc:spChg chg="add del mod">
          <ac:chgData name="Gibbins N.M." userId="6a0e944c-4d97-467d-bb7a-7c3315791fe4" providerId="ADAL" clId="{C29ACF2D-7149-A342-8087-9FEC0F70130D}" dt="2020-02-04T10:01:59.471" v="1253"/>
          <ac:spMkLst>
            <pc:docMk/>
            <pc:sldMk cId="1016545053" sldId="336"/>
            <ac:spMk id="6" creationId="{832E861B-ED25-B844-93AE-8D4176F60120}"/>
          </ac:spMkLst>
        </pc:spChg>
        <pc:spChg chg="add mod">
          <ac:chgData name="Gibbins N.M." userId="6a0e944c-4d97-467d-bb7a-7c3315791fe4" providerId="ADAL" clId="{C29ACF2D-7149-A342-8087-9FEC0F70130D}" dt="2020-02-04T10:01:59.471" v="1253"/>
          <ac:spMkLst>
            <pc:docMk/>
            <pc:sldMk cId="1016545053" sldId="336"/>
            <ac:spMk id="7" creationId="{78032446-39BD-A842-8300-5B4B123AF256}"/>
          </ac:spMkLst>
        </pc:spChg>
      </pc:sldChg>
      <pc:sldChg chg="addSp delSp modSp">
        <pc:chgData name="Gibbins N.M." userId="6a0e944c-4d97-467d-bb7a-7c3315791fe4" providerId="ADAL" clId="{C29ACF2D-7149-A342-8087-9FEC0F70130D}" dt="2020-02-04T10:03:05.698" v="1271" actId="113"/>
        <pc:sldMkLst>
          <pc:docMk/>
          <pc:sldMk cId="103132808" sldId="337"/>
        </pc:sldMkLst>
        <pc:spChg chg="mod">
          <ac:chgData name="Gibbins N.M." userId="6a0e944c-4d97-467d-bb7a-7c3315791fe4" providerId="ADAL" clId="{C29ACF2D-7149-A342-8087-9FEC0F70130D}" dt="2020-02-04T10:03:05.698" v="1271" actId="113"/>
          <ac:spMkLst>
            <pc:docMk/>
            <pc:sldMk cId="103132808" sldId="337"/>
            <ac:spMk id="3" creationId="{00000000-0000-0000-0000-000000000000}"/>
          </ac:spMkLst>
        </pc:spChg>
        <pc:spChg chg="add del mod">
          <ac:chgData name="Gibbins N.M." userId="6a0e944c-4d97-467d-bb7a-7c3315791fe4" providerId="ADAL" clId="{C29ACF2D-7149-A342-8087-9FEC0F70130D}" dt="2020-02-04T10:02:33.187" v="1259"/>
          <ac:spMkLst>
            <pc:docMk/>
            <pc:sldMk cId="103132808" sldId="337"/>
            <ac:spMk id="4" creationId="{CEDE6DD3-96C0-B748-BD38-E0B600B84E99}"/>
          </ac:spMkLst>
        </pc:spChg>
        <pc:spChg chg="add del mod">
          <ac:chgData name="Gibbins N.M." userId="6a0e944c-4d97-467d-bb7a-7c3315791fe4" providerId="ADAL" clId="{C29ACF2D-7149-A342-8087-9FEC0F70130D}" dt="2020-02-04T10:02:33.187" v="1259"/>
          <ac:spMkLst>
            <pc:docMk/>
            <pc:sldMk cId="103132808" sldId="337"/>
            <ac:spMk id="5" creationId="{14DA9FAA-9D88-1E43-9EFB-20AF3E981481}"/>
          </ac:spMkLst>
        </pc:spChg>
        <pc:spChg chg="add mod">
          <ac:chgData name="Gibbins N.M." userId="6a0e944c-4d97-467d-bb7a-7c3315791fe4" providerId="ADAL" clId="{C29ACF2D-7149-A342-8087-9FEC0F70130D}" dt="2020-02-04T10:02:33.187" v="1259"/>
          <ac:spMkLst>
            <pc:docMk/>
            <pc:sldMk cId="103132808" sldId="337"/>
            <ac:spMk id="6" creationId="{03DC299E-CDBE-7848-B2A4-4AD835921E0C}"/>
          </ac:spMkLst>
        </pc:spChg>
        <pc:spChg chg="del">
          <ac:chgData name="Gibbins N.M." userId="6a0e944c-4d97-467d-bb7a-7c3315791fe4" providerId="ADAL" clId="{C29ACF2D-7149-A342-8087-9FEC0F70130D}" dt="2020-02-04T10:02:33.187" v="1259"/>
          <ac:spMkLst>
            <pc:docMk/>
            <pc:sldMk cId="103132808" sldId="337"/>
            <ac:spMk id="7" creationId="{307DAF3F-10D2-E048-B9D2-CCCC3F531605}"/>
          </ac:spMkLst>
        </pc:spChg>
      </pc:sldChg>
      <pc:sldChg chg="modSp">
        <pc:chgData name="Gibbins N.M." userId="6a0e944c-4d97-467d-bb7a-7c3315791fe4" providerId="ADAL" clId="{C29ACF2D-7149-A342-8087-9FEC0F70130D}" dt="2020-02-04T10:03:28.997" v="1281" actId="2711"/>
        <pc:sldMkLst>
          <pc:docMk/>
          <pc:sldMk cId="311194565" sldId="338"/>
        </pc:sldMkLst>
        <pc:spChg chg="mod">
          <ac:chgData name="Gibbins N.M." userId="6a0e944c-4d97-467d-bb7a-7c3315791fe4" providerId="ADAL" clId="{C29ACF2D-7149-A342-8087-9FEC0F70130D}" dt="2020-02-04T10:03:28.997" v="1281" actId="2711"/>
          <ac:spMkLst>
            <pc:docMk/>
            <pc:sldMk cId="311194565" sldId="338"/>
            <ac:spMk id="3" creationId="{00000000-0000-0000-0000-000000000000}"/>
          </ac:spMkLst>
        </pc:spChg>
      </pc:sldChg>
      <pc:sldChg chg="addSp delSp modSp">
        <pc:chgData name="Gibbins N.M." userId="6a0e944c-4d97-467d-bb7a-7c3315791fe4" providerId="ADAL" clId="{C29ACF2D-7149-A342-8087-9FEC0F70130D}" dt="2020-02-04T10:20:14.504" v="1732" actId="114"/>
        <pc:sldMkLst>
          <pc:docMk/>
          <pc:sldMk cId="3250189703" sldId="339"/>
        </pc:sldMkLst>
        <pc:spChg chg="mod">
          <ac:chgData name="Gibbins N.M." userId="6a0e944c-4d97-467d-bb7a-7c3315791fe4" providerId="ADAL" clId="{C29ACF2D-7149-A342-8087-9FEC0F70130D}" dt="2020-02-04T10:20:14.504" v="1732" actId="114"/>
          <ac:spMkLst>
            <pc:docMk/>
            <pc:sldMk cId="3250189703" sldId="339"/>
            <ac:spMk id="3" creationId="{00000000-0000-0000-0000-000000000000}"/>
          </ac:spMkLst>
        </pc:spChg>
        <pc:spChg chg="del">
          <ac:chgData name="Gibbins N.M." userId="6a0e944c-4d97-467d-bb7a-7c3315791fe4" providerId="ADAL" clId="{C29ACF2D-7149-A342-8087-9FEC0F70130D}" dt="2020-02-04T10:03:38.049" v="1282"/>
          <ac:spMkLst>
            <pc:docMk/>
            <pc:sldMk cId="3250189703" sldId="339"/>
            <ac:spMk id="4" creationId="{7331CEBF-6B32-5949-B849-C2F2E38FFEA9}"/>
          </ac:spMkLst>
        </pc:spChg>
        <pc:spChg chg="del">
          <ac:chgData name="Gibbins N.M." userId="6a0e944c-4d97-467d-bb7a-7c3315791fe4" providerId="ADAL" clId="{C29ACF2D-7149-A342-8087-9FEC0F70130D}" dt="2020-02-04T10:03:46.182" v="1283" actId="478"/>
          <ac:spMkLst>
            <pc:docMk/>
            <pc:sldMk cId="3250189703" sldId="339"/>
            <ac:spMk id="5" creationId="{00000000-0000-0000-0000-000000000000}"/>
          </ac:spMkLst>
        </pc:spChg>
        <pc:spChg chg="add del mod">
          <ac:chgData name="Gibbins N.M." userId="6a0e944c-4d97-467d-bb7a-7c3315791fe4" providerId="ADAL" clId="{C29ACF2D-7149-A342-8087-9FEC0F70130D}" dt="2020-02-04T10:03:38.049" v="1282"/>
          <ac:spMkLst>
            <pc:docMk/>
            <pc:sldMk cId="3250189703" sldId="339"/>
            <ac:spMk id="6" creationId="{FB50E12E-53B4-0B45-AA78-95761A28E767}"/>
          </ac:spMkLst>
        </pc:spChg>
        <pc:spChg chg="add del mod">
          <ac:chgData name="Gibbins N.M." userId="6a0e944c-4d97-467d-bb7a-7c3315791fe4" providerId="ADAL" clId="{C29ACF2D-7149-A342-8087-9FEC0F70130D}" dt="2020-02-04T10:03:38.049" v="1282"/>
          <ac:spMkLst>
            <pc:docMk/>
            <pc:sldMk cId="3250189703" sldId="339"/>
            <ac:spMk id="7" creationId="{C85D700D-E516-054D-B56A-A961E6E5BC51}"/>
          </ac:spMkLst>
        </pc:spChg>
        <pc:spChg chg="add mod">
          <ac:chgData name="Gibbins N.M." userId="6a0e944c-4d97-467d-bb7a-7c3315791fe4" providerId="ADAL" clId="{C29ACF2D-7149-A342-8087-9FEC0F70130D}" dt="2020-02-04T10:08:33.066" v="1323"/>
          <ac:spMkLst>
            <pc:docMk/>
            <pc:sldMk cId="3250189703" sldId="339"/>
            <ac:spMk id="8" creationId="{E2A9D8AB-C741-A14C-AD04-DF82F6804DFA}"/>
          </ac:spMkLst>
        </pc:spChg>
        <pc:spChg chg="add del mod">
          <ac:chgData name="Gibbins N.M." userId="6a0e944c-4d97-467d-bb7a-7c3315791fe4" providerId="ADAL" clId="{C29ACF2D-7149-A342-8087-9FEC0F70130D}" dt="2020-02-04T10:19:15.334" v="1674"/>
          <ac:spMkLst>
            <pc:docMk/>
            <pc:sldMk cId="3250189703" sldId="339"/>
            <ac:spMk id="9" creationId="{3C516C62-FEAE-B04A-9235-07B6A73462AF}"/>
          </ac:spMkLst>
        </pc:spChg>
        <pc:spChg chg="add del mod">
          <ac:chgData name="Gibbins N.M." userId="6a0e944c-4d97-467d-bb7a-7c3315791fe4" providerId="ADAL" clId="{C29ACF2D-7149-A342-8087-9FEC0F70130D}" dt="2020-02-04T10:19:15.334" v="1674"/>
          <ac:spMkLst>
            <pc:docMk/>
            <pc:sldMk cId="3250189703" sldId="339"/>
            <ac:spMk id="10" creationId="{1DE2CA42-C244-1A42-A032-9CD43E84F7F0}"/>
          </ac:spMkLst>
        </pc:spChg>
        <pc:spChg chg="add del mod">
          <ac:chgData name="Gibbins N.M." userId="6a0e944c-4d97-467d-bb7a-7c3315791fe4" providerId="ADAL" clId="{C29ACF2D-7149-A342-8087-9FEC0F70130D}" dt="2020-02-04T10:19:15.334" v="1674"/>
          <ac:spMkLst>
            <pc:docMk/>
            <pc:sldMk cId="3250189703" sldId="339"/>
            <ac:spMk id="11" creationId="{95B8B3FD-39DA-164F-AA08-802CC6FD18DA}"/>
          </ac:spMkLst>
        </pc:spChg>
      </pc:sldChg>
      <pc:sldChg chg="addSp delSp modSp">
        <pc:chgData name="Gibbins N.M." userId="6a0e944c-4d97-467d-bb7a-7c3315791fe4" providerId="ADAL" clId="{C29ACF2D-7149-A342-8087-9FEC0F70130D}" dt="2020-02-04T10:20:24.824" v="1746" actId="20577"/>
        <pc:sldMkLst>
          <pc:docMk/>
          <pc:sldMk cId="1666393637" sldId="340"/>
        </pc:sldMkLst>
        <pc:spChg chg="mod">
          <ac:chgData name="Gibbins N.M." userId="6a0e944c-4d97-467d-bb7a-7c3315791fe4" providerId="ADAL" clId="{C29ACF2D-7149-A342-8087-9FEC0F70130D}" dt="2020-02-04T10:20:24.824" v="1746" actId="20577"/>
          <ac:spMkLst>
            <pc:docMk/>
            <pc:sldMk cId="1666393637" sldId="340"/>
            <ac:spMk id="2" creationId="{00000000-0000-0000-0000-000000000000}"/>
          </ac:spMkLst>
        </pc:spChg>
        <pc:spChg chg="mod">
          <ac:chgData name="Gibbins N.M." userId="6a0e944c-4d97-467d-bb7a-7c3315791fe4" providerId="ADAL" clId="{C29ACF2D-7149-A342-8087-9FEC0F70130D}" dt="2020-02-04T10:05:30.135" v="1308" actId="20577"/>
          <ac:spMkLst>
            <pc:docMk/>
            <pc:sldMk cId="1666393637" sldId="340"/>
            <ac:spMk id="3" creationId="{00000000-0000-0000-0000-000000000000}"/>
          </ac:spMkLst>
        </pc:spChg>
        <pc:spChg chg="del">
          <ac:chgData name="Gibbins N.M." userId="6a0e944c-4d97-467d-bb7a-7c3315791fe4" providerId="ADAL" clId="{C29ACF2D-7149-A342-8087-9FEC0F70130D}" dt="2020-02-04T10:04:15.531" v="1296"/>
          <ac:spMkLst>
            <pc:docMk/>
            <pc:sldMk cId="1666393637" sldId="340"/>
            <ac:spMk id="5" creationId="{D5956AFB-9E89-674C-A942-D689297582A5}"/>
          </ac:spMkLst>
        </pc:spChg>
        <pc:spChg chg="add del mod">
          <ac:chgData name="Gibbins N.M." userId="6a0e944c-4d97-467d-bb7a-7c3315791fe4" providerId="ADAL" clId="{C29ACF2D-7149-A342-8087-9FEC0F70130D}" dt="2020-02-04T10:04:15.531" v="1296"/>
          <ac:spMkLst>
            <pc:docMk/>
            <pc:sldMk cId="1666393637" sldId="340"/>
            <ac:spMk id="6" creationId="{D6A3B838-148C-4F4E-91F6-A53CB0DFE70B}"/>
          </ac:spMkLst>
        </pc:spChg>
        <pc:spChg chg="add del mod">
          <ac:chgData name="Gibbins N.M." userId="6a0e944c-4d97-467d-bb7a-7c3315791fe4" providerId="ADAL" clId="{C29ACF2D-7149-A342-8087-9FEC0F70130D}" dt="2020-02-04T10:04:15.531" v="1296"/>
          <ac:spMkLst>
            <pc:docMk/>
            <pc:sldMk cId="1666393637" sldId="340"/>
            <ac:spMk id="7" creationId="{0ED25824-A13C-5043-8C80-FC9D3C4F6221}"/>
          </ac:spMkLst>
        </pc:spChg>
        <pc:spChg chg="add mod">
          <ac:chgData name="Gibbins N.M." userId="6a0e944c-4d97-467d-bb7a-7c3315791fe4" providerId="ADAL" clId="{C29ACF2D-7149-A342-8087-9FEC0F70130D}" dt="2020-02-04T10:04:15.531" v="1296"/>
          <ac:spMkLst>
            <pc:docMk/>
            <pc:sldMk cId="1666393637" sldId="340"/>
            <ac:spMk id="8" creationId="{2E20227E-7C33-9B49-AC54-B6B7EE67BE5E}"/>
          </ac:spMkLst>
        </pc:spChg>
        <pc:picChg chg="mod">
          <ac:chgData name="Gibbins N.M." userId="6a0e944c-4d97-467d-bb7a-7c3315791fe4" providerId="ADAL" clId="{C29ACF2D-7149-A342-8087-9FEC0F70130D}" dt="2020-02-04T10:04:39.157" v="1301" actId="1076"/>
          <ac:picMkLst>
            <pc:docMk/>
            <pc:sldMk cId="1666393637" sldId="340"/>
            <ac:picMk id="4" creationId="{00000000-0000-0000-0000-000000000000}"/>
          </ac:picMkLst>
        </pc:picChg>
      </pc:sldChg>
      <pc:sldChg chg="addSp delSp modSp">
        <pc:chgData name="Gibbins N.M." userId="6a0e944c-4d97-467d-bb7a-7c3315791fe4" providerId="ADAL" clId="{C29ACF2D-7149-A342-8087-9FEC0F70130D}" dt="2020-02-04T10:20:31.011" v="1760" actId="20577"/>
        <pc:sldMkLst>
          <pc:docMk/>
          <pc:sldMk cId="3483221026" sldId="341"/>
        </pc:sldMkLst>
        <pc:spChg chg="mod">
          <ac:chgData name="Gibbins N.M." userId="6a0e944c-4d97-467d-bb7a-7c3315791fe4" providerId="ADAL" clId="{C29ACF2D-7149-A342-8087-9FEC0F70130D}" dt="2020-02-04T10:20:31.011" v="1760" actId="20577"/>
          <ac:spMkLst>
            <pc:docMk/>
            <pc:sldMk cId="3483221026" sldId="341"/>
            <ac:spMk id="2" creationId="{00000000-0000-0000-0000-000000000000}"/>
          </ac:spMkLst>
        </pc:spChg>
        <pc:spChg chg="mod">
          <ac:chgData name="Gibbins N.M." userId="6a0e944c-4d97-467d-bb7a-7c3315791fe4" providerId="ADAL" clId="{C29ACF2D-7149-A342-8087-9FEC0F70130D}" dt="2020-02-04T10:05:35.059" v="1309" actId="20577"/>
          <ac:spMkLst>
            <pc:docMk/>
            <pc:sldMk cId="3483221026" sldId="341"/>
            <ac:spMk id="3" creationId="{00000000-0000-0000-0000-000000000000}"/>
          </ac:spMkLst>
        </pc:spChg>
        <pc:spChg chg="del">
          <ac:chgData name="Gibbins N.M." userId="6a0e944c-4d97-467d-bb7a-7c3315791fe4" providerId="ADAL" clId="{C29ACF2D-7149-A342-8087-9FEC0F70130D}" dt="2020-02-04T10:05:10.883" v="1303"/>
          <ac:spMkLst>
            <pc:docMk/>
            <pc:sldMk cId="3483221026" sldId="341"/>
            <ac:spMk id="5" creationId="{4F121926-F2B2-9D4B-8A7E-BBB343F0BF78}"/>
          </ac:spMkLst>
        </pc:spChg>
        <pc:spChg chg="add del mod">
          <ac:chgData name="Gibbins N.M." userId="6a0e944c-4d97-467d-bb7a-7c3315791fe4" providerId="ADAL" clId="{C29ACF2D-7149-A342-8087-9FEC0F70130D}" dt="2020-02-04T10:05:10.883" v="1303"/>
          <ac:spMkLst>
            <pc:docMk/>
            <pc:sldMk cId="3483221026" sldId="341"/>
            <ac:spMk id="6" creationId="{8AB865CE-982D-4E42-B909-018AC9D0F042}"/>
          </ac:spMkLst>
        </pc:spChg>
        <pc:spChg chg="add del mod">
          <ac:chgData name="Gibbins N.M." userId="6a0e944c-4d97-467d-bb7a-7c3315791fe4" providerId="ADAL" clId="{C29ACF2D-7149-A342-8087-9FEC0F70130D}" dt="2020-02-04T10:05:10.883" v="1303"/>
          <ac:spMkLst>
            <pc:docMk/>
            <pc:sldMk cId="3483221026" sldId="341"/>
            <ac:spMk id="7" creationId="{2A0CD601-DC26-CC4E-AF20-58C17E2293D1}"/>
          </ac:spMkLst>
        </pc:spChg>
        <pc:spChg chg="add mod">
          <ac:chgData name="Gibbins N.M." userId="6a0e944c-4d97-467d-bb7a-7c3315791fe4" providerId="ADAL" clId="{C29ACF2D-7149-A342-8087-9FEC0F70130D}" dt="2020-02-04T10:05:10.883" v="1303"/>
          <ac:spMkLst>
            <pc:docMk/>
            <pc:sldMk cId="3483221026" sldId="341"/>
            <ac:spMk id="8" creationId="{3913E651-49B9-5C42-8949-01B0066DB2C0}"/>
          </ac:spMkLst>
        </pc:spChg>
        <pc:picChg chg="mod">
          <ac:chgData name="Gibbins N.M." userId="6a0e944c-4d97-467d-bb7a-7c3315791fe4" providerId="ADAL" clId="{C29ACF2D-7149-A342-8087-9FEC0F70130D}" dt="2020-02-04T10:05:43.723" v="1310" actId="1076"/>
          <ac:picMkLst>
            <pc:docMk/>
            <pc:sldMk cId="3483221026" sldId="341"/>
            <ac:picMk id="4" creationId="{00000000-0000-0000-0000-000000000000}"/>
          </ac:picMkLst>
        </pc:picChg>
      </pc:sldChg>
      <pc:sldChg chg="delSp del">
        <pc:chgData name="Gibbins N.M." userId="6a0e944c-4d97-467d-bb7a-7c3315791fe4" providerId="ADAL" clId="{C29ACF2D-7149-A342-8087-9FEC0F70130D}" dt="2020-02-04T10:20:39.007" v="1761" actId="2696"/>
        <pc:sldMkLst>
          <pc:docMk/>
          <pc:sldMk cId="269170341" sldId="342"/>
        </pc:sldMkLst>
        <pc:spChg chg="del">
          <ac:chgData name="Gibbins N.M." userId="6a0e944c-4d97-467d-bb7a-7c3315791fe4" providerId="ADAL" clId="{C29ACF2D-7149-A342-8087-9FEC0F70130D}" dt="2020-02-04T10:08:20.698" v="1321" actId="478"/>
          <ac:spMkLst>
            <pc:docMk/>
            <pc:sldMk cId="269170341" sldId="342"/>
            <ac:spMk id="5" creationId="{00000000-0000-0000-0000-000000000000}"/>
          </ac:spMkLst>
        </pc:spChg>
      </pc:sldChg>
      <pc:sldChg chg="addSp delSp modSp">
        <pc:chgData name="Gibbins N.M." userId="6a0e944c-4d97-467d-bb7a-7c3315791fe4" providerId="ADAL" clId="{C29ACF2D-7149-A342-8087-9FEC0F70130D}" dt="2020-02-04T10:22:07.385" v="1813" actId="255"/>
        <pc:sldMkLst>
          <pc:docMk/>
          <pc:sldMk cId="1088567387" sldId="343"/>
        </pc:sldMkLst>
        <pc:spChg chg="mod">
          <ac:chgData name="Gibbins N.M." userId="6a0e944c-4d97-467d-bb7a-7c3315791fe4" providerId="ADAL" clId="{C29ACF2D-7149-A342-8087-9FEC0F70130D}" dt="2020-02-04T10:22:07.385" v="1813" actId="255"/>
          <ac:spMkLst>
            <pc:docMk/>
            <pc:sldMk cId="1088567387" sldId="343"/>
            <ac:spMk id="3" creationId="{00000000-0000-0000-0000-000000000000}"/>
          </ac:spMkLst>
        </pc:spChg>
        <pc:spChg chg="del">
          <ac:chgData name="Gibbins N.M." userId="6a0e944c-4d97-467d-bb7a-7c3315791fe4" providerId="ADAL" clId="{C29ACF2D-7149-A342-8087-9FEC0F70130D}" dt="2020-02-04T10:21:17.361" v="1799"/>
          <ac:spMkLst>
            <pc:docMk/>
            <pc:sldMk cId="1088567387" sldId="343"/>
            <ac:spMk id="4" creationId="{3DA706AA-F8FE-3649-A929-97BAB094FACF}"/>
          </ac:spMkLst>
        </pc:spChg>
        <pc:spChg chg="add del mod">
          <ac:chgData name="Gibbins N.M." userId="6a0e944c-4d97-467d-bb7a-7c3315791fe4" providerId="ADAL" clId="{C29ACF2D-7149-A342-8087-9FEC0F70130D}" dt="2020-02-04T10:21:17.361" v="1799"/>
          <ac:spMkLst>
            <pc:docMk/>
            <pc:sldMk cId="1088567387" sldId="343"/>
            <ac:spMk id="5" creationId="{74568F34-A770-CC4E-B959-9CC19F5C71BE}"/>
          </ac:spMkLst>
        </pc:spChg>
        <pc:spChg chg="add del mod">
          <ac:chgData name="Gibbins N.M." userId="6a0e944c-4d97-467d-bb7a-7c3315791fe4" providerId="ADAL" clId="{C29ACF2D-7149-A342-8087-9FEC0F70130D}" dt="2020-02-04T10:21:17.361" v="1799"/>
          <ac:spMkLst>
            <pc:docMk/>
            <pc:sldMk cId="1088567387" sldId="343"/>
            <ac:spMk id="6" creationId="{DD3CD96F-53B8-1644-B8E3-5695185C4BDE}"/>
          </ac:spMkLst>
        </pc:spChg>
        <pc:spChg chg="add mod">
          <ac:chgData name="Gibbins N.M." userId="6a0e944c-4d97-467d-bb7a-7c3315791fe4" providerId="ADAL" clId="{C29ACF2D-7149-A342-8087-9FEC0F70130D}" dt="2020-02-04T10:21:17.361" v="1799"/>
          <ac:spMkLst>
            <pc:docMk/>
            <pc:sldMk cId="1088567387" sldId="343"/>
            <ac:spMk id="7" creationId="{ABB64CFA-F5D6-C04B-BD33-A8C02360133A}"/>
          </ac:spMkLst>
        </pc:spChg>
      </pc:sldChg>
      <pc:sldChg chg="del">
        <pc:chgData name="Gibbins N.M." userId="6a0e944c-4d97-467d-bb7a-7c3315791fe4" providerId="ADAL" clId="{C29ACF2D-7149-A342-8087-9FEC0F70130D}" dt="2020-02-04T10:07:03.888" v="1311" actId="2696"/>
        <pc:sldMkLst>
          <pc:docMk/>
          <pc:sldMk cId="2530496615" sldId="344"/>
        </pc:sldMkLst>
      </pc:sldChg>
      <pc:sldChg chg="modSp">
        <pc:chgData name="Gibbins N.M." userId="6a0e944c-4d97-467d-bb7a-7c3315791fe4" providerId="ADAL" clId="{C29ACF2D-7149-A342-8087-9FEC0F70130D}" dt="2020-02-04T10:23:39.220" v="1842" actId="20577"/>
        <pc:sldMkLst>
          <pc:docMk/>
          <pc:sldMk cId="2609506854" sldId="345"/>
        </pc:sldMkLst>
        <pc:spChg chg="mod">
          <ac:chgData name="Gibbins N.M." userId="6a0e944c-4d97-467d-bb7a-7c3315791fe4" providerId="ADAL" clId="{C29ACF2D-7149-A342-8087-9FEC0F70130D}" dt="2020-02-04T10:23:39.220" v="1842" actId="20577"/>
          <ac:spMkLst>
            <pc:docMk/>
            <pc:sldMk cId="2609506854" sldId="345"/>
            <ac:spMk id="3" creationId="{00000000-0000-0000-0000-000000000000}"/>
          </ac:spMkLst>
        </pc:spChg>
      </pc:sldChg>
      <pc:sldChg chg="del">
        <pc:chgData name="Gibbins N.M." userId="6a0e944c-4d97-467d-bb7a-7c3315791fe4" providerId="ADAL" clId="{C29ACF2D-7149-A342-8087-9FEC0F70130D}" dt="2020-02-04T10:07:06.822" v="1312" actId="2696"/>
        <pc:sldMkLst>
          <pc:docMk/>
          <pc:sldMk cId="2275637145" sldId="346"/>
        </pc:sldMkLst>
      </pc:sldChg>
      <pc:sldChg chg="modSp">
        <pc:chgData name="Gibbins N.M." userId="6a0e944c-4d97-467d-bb7a-7c3315791fe4" providerId="ADAL" clId="{C29ACF2D-7149-A342-8087-9FEC0F70130D}" dt="2020-02-04T10:23:54.674" v="1864" actId="20577"/>
        <pc:sldMkLst>
          <pc:docMk/>
          <pc:sldMk cId="1453689919" sldId="347"/>
        </pc:sldMkLst>
        <pc:spChg chg="mod">
          <ac:chgData name="Gibbins N.M." userId="6a0e944c-4d97-467d-bb7a-7c3315791fe4" providerId="ADAL" clId="{C29ACF2D-7149-A342-8087-9FEC0F70130D}" dt="2020-02-04T10:23:54.674" v="1864" actId="20577"/>
          <ac:spMkLst>
            <pc:docMk/>
            <pc:sldMk cId="1453689919" sldId="347"/>
            <ac:spMk id="3" creationId="{00000000-0000-0000-0000-000000000000}"/>
          </ac:spMkLst>
        </pc:spChg>
      </pc:sldChg>
      <pc:sldChg chg="add del">
        <pc:chgData name="Gibbins N.M." userId="6a0e944c-4d97-467d-bb7a-7c3315791fe4" providerId="ADAL" clId="{C29ACF2D-7149-A342-8087-9FEC0F70130D}" dt="2020-02-04T09:41:22.667" v="807" actId="2696"/>
        <pc:sldMkLst>
          <pc:docMk/>
          <pc:sldMk cId="1985069271" sldId="348"/>
        </pc:sldMkLst>
      </pc:sldChg>
      <pc:sldChg chg="modSp add">
        <pc:chgData name="Gibbins N.M." userId="6a0e944c-4d97-467d-bb7a-7c3315791fe4" providerId="ADAL" clId="{C29ACF2D-7149-A342-8087-9FEC0F70130D}" dt="2020-02-04T09:30:08.374" v="155" actId="20577"/>
        <pc:sldMkLst>
          <pc:docMk/>
          <pc:sldMk cId="2350842340" sldId="349"/>
        </pc:sldMkLst>
        <pc:spChg chg="mod">
          <ac:chgData name="Gibbins N.M." userId="6a0e944c-4d97-467d-bb7a-7c3315791fe4" providerId="ADAL" clId="{C29ACF2D-7149-A342-8087-9FEC0F70130D}" dt="2020-02-04T09:29:32.564" v="141" actId="20577"/>
          <ac:spMkLst>
            <pc:docMk/>
            <pc:sldMk cId="2350842340" sldId="349"/>
            <ac:spMk id="3" creationId="{477E0B6F-6BBC-B041-9FFA-9A1D083FE743}"/>
          </ac:spMkLst>
        </pc:spChg>
        <pc:spChg chg="mod">
          <ac:chgData name="Gibbins N.M." userId="6a0e944c-4d97-467d-bb7a-7c3315791fe4" providerId="ADAL" clId="{C29ACF2D-7149-A342-8087-9FEC0F70130D}" dt="2020-02-04T09:30:08.374" v="155" actId="20577"/>
          <ac:spMkLst>
            <pc:docMk/>
            <pc:sldMk cId="2350842340" sldId="349"/>
            <ac:spMk id="32770" creationId="{00000000-0000-0000-0000-000000000000}"/>
          </ac:spMkLst>
        </pc:spChg>
      </pc:sldChg>
      <pc:sldChg chg="modSp add ord">
        <pc:chgData name="Gibbins N.M." userId="6a0e944c-4d97-467d-bb7a-7c3315791fe4" providerId="ADAL" clId="{C29ACF2D-7149-A342-8087-9FEC0F70130D}" dt="2020-02-04T09:30:12.236" v="162" actId="20577"/>
        <pc:sldMkLst>
          <pc:docMk/>
          <pc:sldMk cId="4004080120" sldId="350"/>
        </pc:sldMkLst>
        <pc:spChg chg="mod">
          <ac:chgData name="Gibbins N.M." userId="6a0e944c-4d97-467d-bb7a-7c3315791fe4" providerId="ADAL" clId="{C29ACF2D-7149-A342-8087-9FEC0F70130D}" dt="2020-02-04T09:29:58.445" v="147" actId="20577"/>
          <ac:spMkLst>
            <pc:docMk/>
            <pc:sldMk cId="4004080120" sldId="350"/>
            <ac:spMk id="3" creationId="{477E0B6F-6BBC-B041-9FFA-9A1D083FE743}"/>
          </ac:spMkLst>
        </pc:spChg>
        <pc:spChg chg="mod">
          <ac:chgData name="Gibbins N.M." userId="6a0e944c-4d97-467d-bb7a-7c3315791fe4" providerId="ADAL" clId="{C29ACF2D-7149-A342-8087-9FEC0F70130D}" dt="2020-02-04T09:30:12.236" v="162" actId="20577"/>
          <ac:spMkLst>
            <pc:docMk/>
            <pc:sldMk cId="4004080120" sldId="350"/>
            <ac:spMk id="32770" creationId="{00000000-0000-0000-0000-000000000000}"/>
          </ac:spMkLst>
        </pc:spChg>
      </pc:sldChg>
      <pc:sldChg chg="modSp add">
        <pc:chgData name="Gibbins N.M." userId="6a0e944c-4d97-467d-bb7a-7c3315791fe4" providerId="ADAL" clId="{C29ACF2D-7149-A342-8087-9FEC0F70130D}" dt="2020-02-04T09:32:19.012" v="281" actId="20577"/>
        <pc:sldMkLst>
          <pc:docMk/>
          <pc:sldMk cId="1912610887" sldId="351"/>
        </pc:sldMkLst>
        <pc:spChg chg="mod">
          <ac:chgData name="Gibbins N.M." userId="6a0e944c-4d97-467d-bb7a-7c3315791fe4" providerId="ADAL" clId="{C29ACF2D-7149-A342-8087-9FEC0F70130D}" dt="2020-02-04T09:32:19.012" v="281" actId="20577"/>
          <ac:spMkLst>
            <pc:docMk/>
            <pc:sldMk cId="1912610887" sldId="351"/>
            <ac:spMk id="3" creationId="{477E0B6F-6BBC-B041-9FFA-9A1D083FE743}"/>
          </ac:spMkLst>
        </pc:spChg>
        <pc:spChg chg="mod">
          <ac:chgData name="Gibbins N.M." userId="6a0e944c-4d97-467d-bb7a-7c3315791fe4" providerId="ADAL" clId="{C29ACF2D-7149-A342-8087-9FEC0F70130D}" dt="2020-02-04T09:30:34.232" v="173" actId="20577"/>
          <ac:spMkLst>
            <pc:docMk/>
            <pc:sldMk cId="1912610887" sldId="351"/>
            <ac:spMk id="32770" creationId="{00000000-0000-0000-0000-000000000000}"/>
          </ac:spMkLst>
        </pc:spChg>
      </pc:sldChg>
      <pc:sldChg chg="modSp add">
        <pc:chgData name="Gibbins N.M." userId="6a0e944c-4d97-467d-bb7a-7c3315791fe4" providerId="ADAL" clId="{C29ACF2D-7149-A342-8087-9FEC0F70130D}" dt="2020-02-04T09:42:21.449" v="808" actId="20577"/>
        <pc:sldMkLst>
          <pc:docMk/>
          <pc:sldMk cId="1951657858" sldId="352"/>
        </pc:sldMkLst>
        <pc:spChg chg="mod">
          <ac:chgData name="Gibbins N.M." userId="6a0e944c-4d97-467d-bb7a-7c3315791fe4" providerId="ADAL" clId="{C29ACF2D-7149-A342-8087-9FEC0F70130D}" dt="2020-02-04T09:35:01.766" v="458" actId="20577"/>
          <ac:spMkLst>
            <pc:docMk/>
            <pc:sldMk cId="1951657858" sldId="352"/>
            <ac:spMk id="2" creationId="{DB17380E-3EA3-644F-A35F-39D31AF355B6}"/>
          </ac:spMkLst>
        </pc:spChg>
        <pc:spChg chg="mod">
          <ac:chgData name="Gibbins N.M." userId="6a0e944c-4d97-467d-bb7a-7c3315791fe4" providerId="ADAL" clId="{C29ACF2D-7149-A342-8087-9FEC0F70130D}" dt="2020-02-04T09:35:29.037" v="577" actId="20577"/>
          <ac:spMkLst>
            <pc:docMk/>
            <pc:sldMk cId="1951657858" sldId="352"/>
            <ac:spMk id="3" creationId="{7B21843C-444C-1645-A29E-8CEE4DD836C9}"/>
          </ac:spMkLst>
        </pc:spChg>
        <pc:spChg chg="mod">
          <ac:chgData name="Gibbins N.M." userId="6a0e944c-4d97-467d-bb7a-7c3315791fe4" providerId="ADAL" clId="{C29ACF2D-7149-A342-8087-9FEC0F70130D}" dt="2020-02-04T09:42:21.449" v="808" actId="20577"/>
          <ac:spMkLst>
            <pc:docMk/>
            <pc:sldMk cId="1951657858" sldId="352"/>
            <ac:spMk id="4" creationId="{87CB0E05-36B7-9B45-942A-296CB4E90996}"/>
          </ac:spMkLst>
        </pc:spChg>
      </pc:sldChg>
      <pc:sldMasterChg chg="delSldLayout">
        <pc:chgData name="Gibbins N.M." userId="6a0e944c-4d97-467d-bb7a-7c3315791fe4" providerId="ADAL" clId="{C29ACF2D-7149-A342-8087-9FEC0F70130D}" dt="2020-02-04T10:07:06.830" v="1313" actId="2696"/>
        <pc:sldMasterMkLst>
          <pc:docMk/>
          <pc:sldMasterMk cId="3932909308" sldId="2147483648"/>
        </pc:sldMasterMkLst>
        <pc:sldLayoutChg chg="del">
          <pc:chgData name="Gibbins N.M." userId="6a0e944c-4d97-467d-bb7a-7c3315791fe4" providerId="ADAL" clId="{C29ACF2D-7149-A342-8087-9FEC0F70130D}" dt="2020-02-04T10:07:06.830" v="1313" actId="2696"/>
          <pc:sldLayoutMkLst>
            <pc:docMk/>
            <pc:sldMasterMk cId="3932909308" sldId="2147483648"/>
            <pc:sldLayoutMk cId="423876954" sldId="2147483727"/>
          </pc:sldLayoutMkLst>
        </pc:sldLayoutChg>
      </pc:sldMasterChg>
    </pc:docChg>
  </pc:docChgLst>
  <pc:docChgLst>
    <pc:chgData name="Nicholas Gibbins" userId="6a0e944c-4d97-467d-bb7a-7c3315791fe4" providerId="ADAL" clId="{DFC07036-D4B5-7B4A-8967-C2CEAA42D47C}"/>
    <pc:docChg chg="modSld">
      <pc:chgData name="Nicholas Gibbins" userId="6a0e944c-4d97-467d-bb7a-7c3315791fe4" providerId="ADAL" clId="{DFC07036-D4B5-7B4A-8967-C2CEAA42D47C}" dt="2021-02-08T21:49:58.583" v="2" actId="20577"/>
      <pc:docMkLst>
        <pc:docMk/>
      </pc:docMkLst>
      <pc:sldChg chg="modSp mod">
        <pc:chgData name="Nicholas Gibbins" userId="6a0e944c-4d97-467d-bb7a-7c3315791fe4" providerId="ADAL" clId="{DFC07036-D4B5-7B4A-8967-C2CEAA42D47C}" dt="2021-02-08T21:49:58.583" v="2" actId="20577"/>
        <pc:sldMkLst>
          <pc:docMk/>
          <pc:sldMk cId="103667255" sldId="256"/>
        </pc:sldMkLst>
        <pc:spChg chg="mod">
          <ac:chgData name="Nicholas Gibbins" userId="6a0e944c-4d97-467d-bb7a-7c3315791fe4" providerId="ADAL" clId="{DFC07036-D4B5-7B4A-8967-C2CEAA42D47C}" dt="2021-02-08T21:49:58.583" v="2" actId="20577"/>
          <ac:spMkLst>
            <pc:docMk/>
            <pc:sldMk cId="103667255"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745F3-EE79-E24C-839D-8102E99D0E25}" type="slidenum">
              <a:rPr lang="en-GB" smtClean="0"/>
              <a:pPr/>
              <a:t>10</a:t>
            </a:fld>
            <a:endParaRPr lang="en-GB"/>
          </a:p>
        </p:txBody>
      </p:sp>
    </p:spTree>
    <p:extLst>
      <p:ext uri="{BB962C8B-B14F-4D97-AF65-F5344CB8AC3E}">
        <p14:creationId xmlns:p14="http://schemas.microsoft.com/office/powerpoint/2010/main" val="40519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(17/04/2012 10:37) -----</a:t>
            </a:r>
          </a:p>
          <a:p>
            <a:r>
              <a:rPr lang="en-US"/>
              <a:t>?x -&gt; ?who</a:t>
            </a:r>
          </a:p>
        </p:txBody>
      </p:sp>
      <p:sp>
        <p:nvSpPr>
          <p:cNvPr id="4" name="Slide Number Placeholder 3"/>
          <p:cNvSpPr>
            <a:spLocks noGrp="1"/>
          </p:cNvSpPr>
          <p:nvPr>
            <p:ph type="sldNum" sz="quarter" idx="10"/>
          </p:nvPr>
        </p:nvSpPr>
        <p:spPr/>
        <p:txBody>
          <a:bodyPr/>
          <a:lstStyle/>
          <a:p>
            <a:fld id="{8CC745F3-EE79-E24C-839D-8102E99D0E25}" type="slidenum">
              <a:rPr lang="en-GB" smtClean="0"/>
              <a:pPr/>
              <a:t>26</a:t>
            </a:fld>
            <a:endParaRPr lang="en-GB"/>
          </a:p>
        </p:txBody>
      </p:sp>
    </p:spTree>
    <p:extLst>
      <p:ext uri="{BB962C8B-B14F-4D97-AF65-F5344CB8AC3E}">
        <p14:creationId xmlns:p14="http://schemas.microsoft.com/office/powerpoint/2010/main" val="834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BY – aggregate values calculated for groups (single</a:t>
            </a:r>
            <a:r>
              <a:rPr lang="en-US" baseline="0" dirty="0"/>
              <a:t> implicit group if no GROUP BY statement)</a:t>
            </a:r>
          </a:p>
          <a:p>
            <a:r>
              <a:rPr lang="en-US" dirty="0"/>
              <a:t>HAVING – filter for groups</a:t>
            </a:r>
          </a:p>
          <a:p>
            <a:r>
              <a:rPr lang="en-US" dirty="0"/>
              <a:t>AS – aggregate projection restriction</a:t>
            </a:r>
          </a:p>
          <a:p>
            <a:endParaRPr lang="en-US" dirty="0"/>
          </a:p>
        </p:txBody>
      </p:sp>
      <p:sp>
        <p:nvSpPr>
          <p:cNvPr id="4" name="Slide Number Placeholder 3"/>
          <p:cNvSpPr>
            <a:spLocks noGrp="1"/>
          </p:cNvSpPr>
          <p:nvPr>
            <p:ph type="sldNum" sz="quarter" idx="10"/>
          </p:nvPr>
        </p:nvSpPr>
        <p:spPr/>
        <p:txBody>
          <a:bodyPr/>
          <a:lstStyle/>
          <a:p>
            <a:fld id="{8CC745F3-EE79-E24C-839D-8102E99D0E25}" type="slidenum">
              <a:rPr lang="en-GB" smtClean="0"/>
              <a:pPr/>
              <a:t>67</a:t>
            </a:fld>
            <a:endParaRPr lang="en-GB"/>
          </a:p>
        </p:txBody>
      </p:sp>
    </p:spTree>
    <p:extLst>
      <p:ext uri="{BB962C8B-B14F-4D97-AF65-F5344CB8AC3E}">
        <p14:creationId xmlns:p14="http://schemas.microsoft.com/office/powerpoint/2010/main" val="375206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p>
        </p:txBody>
      </p:sp>
      <p:pic>
        <p:nvPicPr>
          <p:cNvPr id="5"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a:t>Click to add author </a:t>
            </a:r>
            <a:br>
              <a:rPr lang="en-US"/>
            </a:br>
            <a:r>
              <a:rPr lang="en-US"/>
              <a:t>and date</a:t>
            </a:r>
          </a:p>
        </p:txBody>
      </p:sp>
      <p:pic>
        <p:nvPicPr>
          <p:cNvPr id="6" name="Picture 5" descr="Electronics_and_Computer_Science_BLACK-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314542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a:p>
        </p:txBody>
      </p:sp>
      <p:sp>
        <p:nvSpPr>
          <p:cNvPr id="6" name="Date Placeholder 5"/>
          <p:cNvSpPr>
            <a:spLocks noGrp="1"/>
          </p:cNvSpPr>
          <p:nvPr>
            <p:ph type="dt" sz="half" idx="10"/>
          </p:nvPr>
        </p:nvSpPr>
        <p:spPr/>
        <p:txBody>
          <a:bodyPr/>
          <a:lstStyle/>
          <a:p>
            <a:fld id="{BFD3A566-B99E-8F4C-A675-6E32E5E59A94}" type="datetime1">
              <a:rPr lang="en-GB" smtClean="0"/>
              <a:pPr/>
              <a:t>08/02/2021</a:t>
            </a:fld>
            <a:endParaRPr lang="en-GB"/>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5B50CF8-836D-5E4F-80BA-D2B614A13FF0}" type="slidenum">
              <a:rPr lang="en-GB" smtClean="0"/>
              <a:pPr/>
              <a:t>‹#›</a:t>
            </a:fld>
            <a:endParaRPr lang="en-GB"/>
          </a:p>
        </p:txBody>
      </p:sp>
    </p:spTree>
    <p:extLst>
      <p:ext uri="{BB962C8B-B14F-4D97-AF65-F5344CB8AC3E}">
        <p14:creationId xmlns:p14="http://schemas.microsoft.com/office/powerpoint/2010/main" val="403129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a:p>
        </p:txBody>
      </p:sp>
      <p:pic>
        <p:nvPicPr>
          <p:cNvPr id="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8787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08/02/2021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4" r:id="rId21"/>
    <p:sldLayoutId id="2147483726"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a:t>Example Query</a:t>
            </a:r>
          </a:p>
        </p:txBody>
      </p:sp>
      <p:sp>
        <p:nvSpPr>
          <p:cNvPr id="28675" name="Text Placeholder 7"/>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"Johnny Lee Outlaw"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mailto:jlow@example.com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"Peter </a:t>
            </a:r>
            <a:r>
              <a:rPr lang="en-GB" dirty="0" err="1">
                <a:latin typeface="Lucida Console" panose="020B0609040504020204" pitchFamily="49" charset="0"/>
                <a:cs typeface="Lucida Sans"/>
              </a:rPr>
              <a:t>Goodguy</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mailto:peter@example.org</a:t>
            </a:r>
            <a:r>
              <a:rPr lang="en-GB" dirty="0">
                <a:latin typeface="Lucida Console" panose="020B0609040504020204" pitchFamily="49" charset="0"/>
                <a:cs typeface="Lucida Sans"/>
              </a:rPr>
              <a:t>&gt; .</a:t>
            </a:r>
          </a:p>
          <a:p>
            <a:pPr eaLnBrk="1" hangingPunct="1"/>
            <a:endParaRPr lang="en-GB" dirty="0">
              <a:latin typeface="Lucida Sans"/>
              <a:cs typeface="Lucida Sans"/>
            </a:endParaRPr>
          </a:p>
        </p:txBody>
      </p:sp>
      <p:sp>
        <p:nvSpPr>
          <p:cNvPr id="3" name="Text Placeholder 2">
            <a:extLst>
              <a:ext uri="{FF2B5EF4-FFF2-40B4-BE49-F238E27FC236}">
                <a16:creationId xmlns:a16="http://schemas.microsoft.com/office/drawing/2014/main" id="{210FCFB8-1A6A-3C47-AB3A-BCA145CEAD7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p:cNvGraphicFramePr>
          <p:nvPr/>
        </p:nvGraphicFramePr>
        <p:xfrm>
          <a:off x="2324100" y="4495800"/>
          <a:ext cx="7543800" cy="1471106"/>
        </p:xfrm>
        <a:graphic>
          <a:graphicData uri="http://schemas.openxmlformats.org/drawingml/2006/table">
            <a:tbl>
              <a:tblPr>
                <a:effectLst/>
                <a:tableStyleId>{C083E6E3-FA7D-4D7B-A595-EF9225AFEA82}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mbox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"Johnny Lee Outlaw"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mailto:jlow@example.com</a:t>
                      </a:r>
                      <a:r>
                        <a:rPr kumimoji="0" lang="en-GB" sz="2000" u="none" strike="noStrike" cap="none" normalizeH="0" baseline="0" dirty="0">
                          <a:ln>
                            <a:noFill/>
                          </a:ln>
                          <a:effectLst/>
                          <a:latin typeface="Lucida Sans"/>
                          <a:cs typeface="Lucida Sans"/>
                        </a:rPr>
                        <a:t>&gt;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"Peter </a:t>
                      </a:r>
                      <a:r>
                        <a:rPr kumimoji="0" lang="en-GB" sz="2000" u="none" strike="noStrike" cap="none" normalizeH="0" baseline="0" dirty="0" err="1">
                          <a:ln>
                            <a:noFill/>
                          </a:ln>
                          <a:effectLst/>
                          <a:latin typeface="Lucida Sans"/>
                          <a:cs typeface="Lucida Sans"/>
                        </a:rPr>
                        <a:t>Goodguy</a:t>
                      </a:r>
                      <a:r>
                        <a:rPr kumimoji="0" lang="en-GB" sz="2000" u="none" strike="noStrike" cap="none" normalizeH="0" baseline="0" dirty="0">
                          <a:ln>
                            <a:noFill/>
                          </a:ln>
                          <a:effectLst/>
                          <a:latin typeface="Lucida Sans"/>
                          <a:cs typeface="Lucida Sans"/>
                        </a:rPr>
                        <a:t>"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mailto:peter@example.org</a:t>
                      </a:r>
                      <a:r>
                        <a:rPr kumimoji="0" lang="en-GB" sz="2000" u="none" strike="noStrike" cap="none" normalizeH="0" baseline="0" dirty="0">
                          <a:ln>
                            <a:noFill/>
                          </a:ln>
                          <a:effectLst/>
                          <a:latin typeface="Lucida Sans"/>
                          <a:cs typeface="Lucida Sans"/>
                        </a:rPr>
                        <a:t>&gt;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67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t>Namespaces in Queries</a:t>
            </a:r>
          </a:p>
        </p:txBody>
      </p:sp>
      <p:sp>
        <p:nvSpPr>
          <p:cNvPr id="31747" name="Content Placeholder 2"/>
          <p:cNvSpPr>
            <a:spLocks noGrp="1"/>
          </p:cNvSpPr>
          <p:nvPr>
            <p:ph sz="quarter" idx="13"/>
          </p:nvPr>
        </p:nvSpPr>
        <p:spPr/>
        <p:txBody>
          <a:bodyPr/>
          <a:lstStyle/>
          <a:p>
            <a:pPr marL="0" indent="0">
              <a:buNone/>
            </a:pPr>
            <a:r>
              <a:rPr lang="en-GB" dirty="0"/>
              <a:t>The query given in the previous example was over-simplified</a:t>
            </a:r>
          </a:p>
          <a:p>
            <a:pPr lvl="1"/>
            <a:r>
              <a:rPr lang="en-GB" dirty="0"/>
              <a:t>Need to define namespaces for vocabulary terms used:</a:t>
            </a:r>
          </a:p>
          <a:p>
            <a:pPr eaLnBrk="1" hangingPunct="1">
              <a:buFontTx/>
              <a:buNone/>
            </a:pPr>
            <a:r>
              <a:rPr lang="en-GB" dirty="0"/>
              <a:t>	</a:t>
            </a:r>
          </a:p>
          <a:p>
            <a:pPr marL="0" indent="0">
              <a:buNone/>
            </a:pPr>
            <a:r>
              <a:rPr lang="en-GB" b="1" dirty="0">
                <a:latin typeface="Lucida Console" panose="020B0609040504020204" pitchFamily="49" charset="0"/>
                <a:cs typeface="Lucida Sans"/>
              </a:rPr>
              <a:t>PREFIX </a:t>
            </a:r>
            <a:r>
              <a:rPr lang="en-GB" b="1" dirty="0" err="1">
                <a:latin typeface="Lucida Console" panose="020B0609040504020204" pitchFamily="49" charset="0"/>
                <a:cs typeface="Lucida Sans"/>
              </a:rPr>
              <a:t>foaf</a:t>
            </a:r>
            <a:r>
              <a:rPr lang="en-GB" b="1"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mbox</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lvl="1" eaLnBrk="1" hangingPunct="1"/>
            <a:endParaRPr lang="en-GB" dirty="0"/>
          </a:p>
        </p:txBody>
      </p:sp>
      <p:sp>
        <p:nvSpPr>
          <p:cNvPr id="2" name="Text Placeholder 1">
            <a:extLst>
              <a:ext uri="{FF2B5EF4-FFF2-40B4-BE49-F238E27FC236}">
                <a16:creationId xmlns:a16="http://schemas.microsoft.com/office/drawing/2014/main" id="{172DEF36-90FA-9649-8E41-69A6B302825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15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426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String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dirty="0"/>
              <a:t>The following query returns no bindings:</a:t>
            </a:r>
          </a:p>
          <a:p>
            <a:pPr marL="0" indent="0">
              <a:buNone/>
            </a:pPr>
            <a:r>
              <a:rPr lang="en-GB" dirty="0">
                <a:latin typeface="Lucida Console" panose="020B0609040504020204" pitchFamily="49" charset="0"/>
                <a:cs typeface="Lucida Sans"/>
              </a:rPr>
              <a:t>SELECT ?V</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"cat"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508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String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dirty="0"/>
              <a:t>“cat” must have language tag, as in graph: </a:t>
            </a:r>
            <a:r>
              <a:rPr lang="en-GB" dirty="0">
                <a:latin typeface="Lucida Console" panose="020B0609040504020204" pitchFamily="49" charset="0"/>
              </a:rPr>
              <a:t>“cat”@</a:t>
            </a:r>
            <a:r>
              <a:rPr lang="en-GB" dirty="0" err="1">
                <a:latin typeface="Lucida Console" panose="020B0609040504020204" pitchFamily="49" charset="0"/>
              </a:rPr>
              <a:t>en</a:t>
            </a:r>
            <a:r>
              <a:rPr lang="en-GB" dirty="0">
                <a:latin typeface="Lucida Console" panose="020B0609040504020204" pitchFamily="49" charset="0"/>
              </a:rPr>
              <a:t> </a:t>
            </a:r>
          </a:p>
          <a:p>
            <a:pPr marL="0" indent="0">
              <a:buNone/>
            </a:pPr>
            <a:r>
              <a:rPr lang="en-GB" dirty="0">
                <a:latin typeface="Lucida Sans" panose="020B0602030504020204" pitchFamily="34" charset="77"/>
              </a:rPr>
              <a:t>The following query returns a single binding:</a:t>
            </a:r>
          </a:p>
          <a:p>
            <a:pPr marL="0" indent="0">
              <a:buNone/>
            </a:pPr>
            <a:r>
              <a:rPr lang="en-GB" dirty="0">
                <a:latin typeface="Lucida Console" panose="020B0609040504020204" pitchFamily="49" charset="0"/>
                <a:cs typeface="Lucida Sans"/>
              </a:rPr>
              <a:t>SELECT ?v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a:p>
            <a:pPr marL="0" indent="0">
              <a:buNone/>
            </a:pPr>
            <a:endParaRPr lang="en-US" dirty="0"/>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0408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Numeric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normAutofit/>
          </a:bodyPr>
          <a:lstStyle/>
          <a:p>
            <a:pPr marL="0" indent="0">
              <a:buNone/>
            </a:pPr>
            <a:r>
              <a:rPr lang="en-GB" dirty="0">
                <a:cs typeface="Lucida Sans"/>
              </a:rPr>
              <a:t>The following query returns a single binding:</a:t>
            </a:r>
          </a:p>
          <a:p>
            <a:pPr marL="0" indent="0">
              <a:buNone/>
            </a:pPr>
            <a:r>
              <a:rPr lang="en-GB" dirty="0">
                <a:latin typeface="Lucida Console" panose="020B0609040504020204" pitchFamily="49" charset="0"/>
                <a:cs typeface="Lucida Sans"/>
              </a:rPr>
              <a:t>SELECT ?v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42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a:p>
            <a:pPr marL="0" indent="0">
              <a:buNone/>
            </a:pPr>
            <a:r>
              <a:rPr lang="en-GB" dirty="0"/>
              <a:t>Integers without quotes in SPARQL queries are implicitly typed as </a:t>
            </a:r>
            <a:r>
              <a:rPr lang="en-GB" dirty="0" err="1"/>
              <a:t>xsd:integer</a:t>
            </a:r>
            <a:endParaRPr lang="en-GB" dirty="0">
              <a:cs typeface="Lucida Sans"/>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26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t>Blank Nodes</a:t>
            </a:r>
          </a:p>
        </p:txBody>
      </p:sp>
      <p:sp>
        <p:nvSpPr>
          <p:cNvPr id="35843" name="Content Placeholder 2"/>
          <p:cNvSpPr>
            <a:spLocks noGrp="1"/>
          </p:cNvSpPr>
          <p:nvPr>
            <p:ph sz="quarter" idx="13"/>
          </p:nvPr>
        </p:nvSpPr>
        <p:spPr/>
        <p:txBody>
          <a:bodyPr/>
          <a:lstStyle/>
          <a:p>
            <a:pPr marL="0" indent="0">
              <a:buNone/>
            </a:pPr>
            <a:r>
              <a:rPr lang="en-GB" dirty="0"/>
              <a:t>Blank nodes in a result set are scoped to that result set</a:t>
            </a:r>
          </a:p>
          <a:p>
            <a:pPr lvl="1"/>
            <a:r>
              <a:rPr lang="en-GB" dirty="0"/>
              <a:t>No guarantee that blank node labels will be unchanged over repeated queries</a:t>
            </a:r>
          </a:p>
          <a:p>
            <a:pPr marL="0" indent="0">
              <a:buNone/>
            </a:pPr>
            <a:r>
              <a:rPr lang="en-GB" dirty="0"/>
              <a:t>	</a:t>
            </a:r>
            <a:br>
              <a:rPr lang="en-GB" dirty="0"/>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b</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p>
          <a:p>
            <a:pPr marL="0" indent="0">
              <a:buNone/>
            </a:pP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?x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p:txBody>
      </p:sp>
      <p:sp>
        <p:nvSpPr>
          <p:cNvPr id="2" name="Text Placeholder 1">
            <a:extLst>
              <a:ext uri="{FF2B5EF4-FFF2-40B4-BE49-F238E27FC236}">
                <a16:creationId xmlns:a16="http://schemas.microsoft.com/office/drawing/2014/main" id="{240BB5C1-7332-3748-8AE2-0948E7BBA9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836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GB"/>
              <a:t>Blank Nodes</a:t>
            </a:r>
          </a:p>
        </p:txBody>
      </p:sp>
      <p:sp>
        <p:nvSpPr>
          <p:cNvPr id="2" name="Text Placeholder 1">
            <a:extLst>
              <a:ext uri="{FF2B5EF4-FFF2-40B4-BE49-F238E27FC236}">
                <a16:creationId xmlns:a16="http://schemas.microsoft.com/office/drawing/2014/main" id="{3D784C70-CA80-604E-AAB4-774FFB95854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noGrp="1"/>
          </p:cNvGraphicFramePr>
          <p:nvPr/>
        </p:nvGraphicFramePr>
        <p:xfrm>
          <a:off x="3276600" y="19050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_:a</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_:b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ontent Placeholder 3"/>
          <p:cNvGraphicFramePr>
            <a:graphicFrameLocks noGrp="1"/>
          </p:cNvGraphicFramePr>
          <p:nvPr/>
        </p:nvGraphicFramePr>
        <p:xfrm>
          <a:off x="3276600" y="41148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_:</a:t>
                      </a:r>
                      <a:r>
                        <a:rPr kumimoji="0" lang="en-GB" sz="2000" u="none" strike="noStrike" cap="none" normalizeH="0" baseline="0" dirty="0" err="1">
                          <a:ln>
                            <a:noFill/>
                          </a:ln>
                          <a:effectLst/>
                          <a:latin typeface="Lucida Sans"/>
                          <a:cs typeface="Lucida Sans"/>
                        </a:rPr>
                        <a:t>x</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_:y</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320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t>SPARQL Constraints</a:t>
            </a:r>
          </a:p>
        </p:txBody>
      </p:sp>
      <p:sp>
        <p:nvSpPr>
          <p:cNvPr id="37891" name="Content Placeholder 2"/>
          <p:cNvSpPr>
            <a:spLocks noGrp="1"/>
          </p:cNvSpPr>
          <p:nvPr>
            <p:ph sz="quarter" idx="13"/>
          </p:nvPr>
        </p:nvSpPr>
        <p:spPr/>
        <p:txBody>
          <a:bodyPr>
            <a:normAutofit/>
          </a:bodyPr>
          <a:lstStyle/>
          <a:p>
            <a:pPr marL="0" indent="0">
              <a:buNone/>
            </a:pPr>
            <a:r>
              <a:rPr lang="en-GB" dirty="0"/>
              <a:t>Constraints can be applied to variables:</a:t>
            </a:r>
          </a:p>
          <a:p>
            <a:pPr marL="0" indent="0">
              <a:buNone/>
            </a:pPr>
            <a:r>
              <a:rPr lang="en-GB" dirty="0">
                <a:latin typeface="Lucida Console" panose="020B0609040504020204" pitchFamily="49" charset="0"/>
                <a:cs typeface="Lucida Sans"/>
              </a:rPr>
              <a:t>SELECT ?title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?title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FILTER regex(?title, "^SPARQL")  </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a:t>
            </a:r>
          </a:p>
          <a:p>
            <a:pPr marL="0" indent="0">
              <a:buNone/>
            </a:pP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?title ?price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ns:price</a:t>
            </a:r>
            <a:r>
              <a:rPr lang="en-GB" dirty="0">
                <a:latin typeface="Lucida Console" panose="020B0609040504020204" pitchFamily="49" charset="0"/>
                <a:cs typeface="Lucida Sans"/>
              </a:rPr>
              <a:t> ?price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FILTER (?price &lt; 30.5)</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?title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p:txBody>
      </p:sp>
      <p:sp>
        <p:nvSpPr>
          <p:cNvPr id="2" name="Text Placeholder 1">
            <a:extLst>
              <a:ext uri="{FF2B5EF4-FFF2-40B4-BE49-F238E27FC236}">
                <a16:creationId xmlns:a16="http://schemas.microsoft.com/office/drawing/2014/main" id="{93A822EF-A348-5E48-81CD-93667CA50D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6300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t>Group Graph Patterns</a:t>
            </a:r>
          </a:p>
        </p:txBody>
      </p:sp>
      <p:sp>
        <p:nvSpPr>
          <p:cNvPr id="38915" name="Content Placeholder 2"/>
          <p:cNvSpPr>
            <a:spLocks noGrp="1"/>
          </p:cNvSpPr>
          <p:nvPr>
            <p:ph sz="quarter" idx="13"/>
          </p:nvPr>
        </p:nvSpPr>
        <p:spPr/>
        <p:txBody>
          <a:bodyPr/>
          <a:lstStyle/>
          <a:p>
            <a:pPr marL="0" indent="0">
              <a:buNone/>
            </a:pPr>
            <a:r>
              <a:rPr lang="en-GB" dirty="0"/>
              <a:t>Set of patterns enclosed in </a:t>
            </a:r>
            <a:r>
              <a:rPr lang="en-GB" dirty="0">
                <a:latin typeface="Lucida Console" panose="020B0609040504020204" pitchFamily="49" charset="0"/>
              </a:rPr>
              <a:t>{ }</a:t>
            </a:r>
          </a:p>
          <a:p>
            <a:pPr lvl="1"/>
            <a:r>
              <a:rPr lang="en-GB" dirty="0"/>
              <a:t>Determines scoping for FILTER operators (and other operators)</a:t>
            </a:r>
          </a:p>
        </p:txBody>
      </p:sp>
      <p:sp>
        <p:nvSpPr>
          <p:cNvPr id="2" name="Text Placeholder 1">
            <a:extLst>
              <a:ext uri="{FF2B5EF4-FFF2-40B4-BE49-F238E27FC236}">
                <a16:creationId xmlns:a16="http://schemas.microsoft.com/office/drawing/2014/main" id="{220B6281-59F2-5444-B38E-1DFCF9606DB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667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ormAutofit/>
          </a:bodyPr>
          <a:lstStyle/>
          <a:p>
            <a:r>
              <a:rPr lang="en-GB" dirty="0"/>
              <a:t>SPARQL Protocol and </a:t>
            </a:r>
            <a:br>
              <a:rPr lang="en-GB" dirty="0"/>
            </a:br>
            <a:r>
              <a:rPr lang="en-GB" dirty="0"/>
              <a:t>RDF Query Language</a:t>
            </a:r>
          </a:p>
        </p:txBody>
      </p:sp>
      <p:sp>
        <p:nvSpPr>
          <p:cNvPr id="16387" name="Subtitle 2"/>
          <p:cNvSpPr>
            <a:spLocks noGrp="1"/>
          </p:cNvSpPr>
          <p:nvPr>
            <p:ph type="subTitle" idx="1"/>
          </p:nvPr>
        </p:nvSpPr>
        <p:spPr/>
        <p:txBody>
          <a:bodyPr/>
          <a:lstStyle/>
          <a:p>
            <a:r>
              <a:rPr lang="en-GB" dirty="0"/>
              <a:t>COMP6215 Semantic Web Technologies</a:t>
            </a:r>
          </a:p>
        </p:txBody>
      </p:sp>
      <p:sp>
        <p:nvSpPr>
          <p:cNvPr id="2" name="Text Placeholder 1"/>
          <p:cNvSpPr>
            <a:spLocks noGrp="1"/>
          </p:cNvSpPr>
          <p:nvPr>
            <p:ph type="body" sz="quarter" idx="13"/>
          </p:nvPr>
        </p:nvSpPr>
        <p:spPr/>
        <p:txBody>
          <a:bodyPr/>
          <a:lstStyle/>
          <a:p>
            <a:r>
              <a:rPr lang="en-US" dirty="0"/>
              <a:t>Dr Nicholas Gibbins – </a:t>
            </a:r>
            <a:r>
              <a:rPr lang="en-US" dirty="0" err="1"/>
              <a:t>nmg@ecs.soton.ac.uk</a:t>
            </a:r>
            <a:endParaRPr lang="en-US" dirty="0"/>
          </a:p>
        </p:txBody>
      </p:sp>
    </p:spTree>
    <p:extLst>
      <p:ext uri="{BB962C8B-B14F-4D97-AF65-F5344CB8AC3E}">
        <p14:creationId xmlns:p14="http://schemas.microsoft.com/office/powerpoint/2010/main" val="1036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380E-3EA3-644F-A35F-39D31AF355B6}"/>
              </a:ext>
            </a:extLst>
          </p:cNvPr>
          <p:cNvSpPr>
            <a:spLocks noGrp="1"/>
          </p:cNvSpPr>
          <p:nvPr>
            <p:ph type="title"/>
          </p:nvPr>
        </p:nvSpPr>
        <p:spPr/>
        <p:txBody>
          <a:bodyPr/>
          <a:lstStyle/>
          <a:p>
            <a:r>
              <a:rPr lang="en-US" dirty="0"/>
              <a:t>Optional Graph Patterns</a:t>
            </a:r>
          </a:p>
        </p:txBody>
      </p:sp>
      <p:sp>
        <p:nvSpPr>
          <p:cNvPr id="3" name="Content Placeholder 2">
            <a:extLst>
              <a:ext uri="{FF2B5EF4-FFF2-40B4-BE49-F238E27FC236}">
                <a16:creationId xmlns:a16="http://schemas.microsoft.com/office/drawing/2014/main" id="{7B21843C-444C-1645-A29E-8CEE4DD836C9}"/>
              </a:ext>
            </a:extLst>
          </p:cNvPr>
          <p:cNvSpPr>
            <a:spLocks noGrp="1"/>
          </p:cNvSpPr>
          <p:nvPr>
            <p:ph sz="quarter" idx="13"/>
          </p:nvPr>
        </p:nvSpPr>
        <p:spPr/>
        <p:txBody>
          <a:bodyPr/>
          <a:lstStyle/>
          <a:p>
            <a:pPr marL="0" indent="0">
              <a:buNone/>
            </a:pPr>
            <a:r>
              <a:rPr lang="en-US" dirty="0"/>
              <a:t>OPTIONAL allows us to state that a group graph pattern need not be matched in order for a binding to be produced</a:t>
            </a:r>
          </a:p>
        </p:txBody>
      </p:sp>
      <p:sp>
        <p:nvSpPr>
          <p:cNvPr id="4" name="Content Placeholder 3">
            <a:extLst>
              <a:ext uri="{FF2B5EF4-FFF2-40B4-BE49-F238E27FC236}">
                <a16:creationId xmlns:a16="http://schemas.microsoft.com/office/drawing/2014/main" id="{87CB0E05-36B7-9B45-942A-296CB4E90996}"/>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OPTIONAL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US" dirty="0"/>
          </a:p>
        </p:txBody>
      </p:sp>
      <p:sp>
        <p:nvSpPr>
          <p:cNvPr id="5" name="Text Placeholder 4">
            <a:extLst>
              <a:ext uri="{FF2B5EF4-FFF2-40B4-BE49-F238E27FC236}">
                <a16:creationId xmlns:a16="http://schemas.microsoft.com/office/drawing/2014/main" id="{32B93116-2449-6244-BC9B-B3DEDCAA1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5165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t>Optional Graph Patterns</a:t>
            </a:r>
          </a:p>
        </p:txBody>
      </p:sp>
      <p:sp>
        <p:nvSpPr>
          <p:cNvPr id="39939" name="Content Placeholder 2"/>
          <p:cNvSpPr>
            <a:spLocks noGrp="1"/>
          </p:cNvSpPr>
          <p:nvPr>
            <p:ph sz="quarter" idx="13"/>
          </p:nvPr>
        </p:nvSpPr>
        <p:spPr/>
        <p:txBody>
          <a:bodyPr>
            <a:normAutofit lnSpcReduction="10000"/>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rdf:type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foaf:Person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mailto:alice@example.com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mailto:alice@work.example.com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rdf:type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foaf:Person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p>
          <a:p>
            <a:pPr marL="0" indent="0">
              <a:buNone/>
            </a:pP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OPTIONAL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1D650C8D-72DE-C749-B700-0D75ADC55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2826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t>Optional Graph Patterns</a:t>
            </a:r>
          </a:p>
        </p:txBody>
      </p:sp>
      <p:sp>
        <p:nvSpPr>
          <p:cNvPr id="4" name="Text Placeholder 3">
            <a:extLst>
              <a:ext uri="{FF2B5EF4-FFF2-40B4-BE49-F238E27FC236}">
                <a16:creationId xmlns:a16="http://schemas.microsoft.com/office/drawing/2014/main" id="{95B9B5A2-A428-D243-8F81-74493FBB6839}"/>
              </a:ext>
            </a:extLst>
          </p:cNvPr>
          <p:cNvSpPr>
            <a:spLocks noGrp="1"/>
          </p:cNvSpPr>
          <p:nvPr>
            <p:ph type="body" sz="quarter" idx="15"/>
          </p:nvPr>
        </p:nvSpPr>
        <p:spPr/>
        <p:txBody>
          <a:bodyPr/>
          <a:lstStyle/>
          <a:p>
            <a:endParaRPr lang="en-US"/>
          </a:p>
        </p:txBody>
      </p:sp>
      <p:graphicFrame>
        <p:nvGraphicFramePr>
          <p:cNvPr id="5" name="Content Placeholder 3"/>
          <p:cNvGraphicFramePr>
            <a:graphicFrameLocks noGrp="1"/>
          </p:cNvGraphicFramePr>
          <p:nvPr/>
        </p:nvGraphicFramePr>
        <p:xfrm>
          <a:off x="2590800" y="2286000"/>
          <a:ext cx="7010400" cy="1961898"/>
        </p:xfrm>
        <a:graphic>
          <a:graphicData uri="http://schemas.openxmlformats.org/drawingml/2006/table">
            <a:tbl>
              <a:tblPr>
                <a:tableStyleId>{2D5ABB26-0587-4C30-8999-92F81FD0307C}</a:tableStyleId>
              </a:tblPr>
              <a:tblGrid>
                <a:gridCol w="2286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mbox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&lt;mailto:alice@example.com&gt;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mailto:alice@work.example.com</a:t>
                      </a:r>
                      <a:r>
                        <a:rPr kumimoji="0" lang="en-GB" sz="2000" u="none" strike="noStrike" cap="none" normalizeH="0" baseline="0" dirty="0">
                          <a:ln>
                            <a:noFill/>
                          </a:ln>
                          <a:effectLst/>
                          <a:latin typeface="Lucida Sans"/>
                          <a:cs typeface="Lucida Sans"/>
                        </a:rPr>
                        <a:t>&gt;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53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t>Union Graph Patterns</a:t>
            </a:r>
          </a:p>
        </p:txBody>
      </p:sp>
      <p:sp>
        <p:nvSpPr>
          <p:cNvPr id="41987" name="Content Placeholder 2"/>
          <p:cNvSpPr>
            <a:spLocks noGrp="1"/>
          </p:cNvSpPr>
          <p:nvPr>
            <p:ph sz="quarter" idx="13"/>
          </p:nvPr>
        </p:nvSpPr>
        <p:spPr/>
        <p:txBody>
          <a:bodyPr>
            <a:normAutofit/>
          </a:bodyPr>
          <a:lstStyle/>
          <a:p>
            <a:pPr marL="0" indent="0" eaLnBrk="1" hangingPunct="1">
              <a:buNone/>
            </a:pPr>
            <a:r>
              <a:rPr lang="en-GB" dirty="0">
                <a:latin typeface="Lucida Sans"/>
                <a:cs typeface="Lucida Sans"/>
              </a:rPr>
              <a:t>UNION effectively gives us a disjunctive query: either match this or match that</a:t>
            </a:r>
          </a:p>
        </p:txBody>
      </p:sp>
      <p:sp>
        <p:nvSpPr>
          <p:cNvPr id="3" name="Content Placeholder 2">
            <a:extLst>
              <a:ext uri="{FF2B5EF4-FFF2-40B4-BE49-F238E27FC236}">
                <a16:creationId xmlns:a16="http://schemas.microsoft.com/office/drawing/2014/main" id="{6D58D016-A7F3-C341-9101-F5A1BBC28B27}"/>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PREFIX dc10:  &lt;http://</a:t>
            </a:r>
            <a:r>
              <a:rPr lang="en-GB" dirty="0" err="1">
                <a:latin typeface="Lucida Console" panose="020B0609040504020204" pitchFamily="49" charset="0"/>
                <a:cs typeface="Lucida Sans"/>
              </a:rPr>
              <a:t>purl.org</a:t>
            </a:r>
            <a:r>
              <a:rPr lang="en-GB" dirty="0">
                <a:latin typeface="Lucida Console" panose="020B0609040504020204" pitchFamily="49" charset="0"/>
                <a:cs typeface="Lucida Sans"/>
              </a:rPr>
              <a:t>/dc/elements/1.0/&gt;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dc11:  &lt;http://</a:t>
            </a:r>
            <a:r>
              <a:rPr lang="en-GB" dirty="0" err="1">
                <a:latin typeface="Lucida Console" panose="020B0609040504020204" pitchFamily="49" charset="0"/>
                <a:cs typeface="Lucida Sans"/>
              </a:rPr>
              <a:t>purl.org</a:t>
            </a:r>
            <a:r>
              <a:rPr lang="en-GB" dirty="0">
                <a:latin typeface="Lucida Console" panose="020B0609040504020204" pitchFamily="49" charset="0"/>
                <a:cs typeface="Lucida Sans"/>
              </a:rPr>
              <a:t>/dc/elements/1.1/&gt;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?title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 ?book dc10:title  ?title .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UNION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 ?book dc11:title  ?title . } </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B6AC3B4D-2C9F-3740-83AC-BFA07D40609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5907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t>Specifying Datasets</a:t>
            </a:r>
          </a:p>
        </p:txBody>
      </p:sp>
      <p:sp>
        <p:nvSpPr>
          <p:cNvPr id="43011" name="Content Placeholder 2"/>
          <p:cNvSpPr>
            <a:spLocks noGrp="1"/>
          </p:cNvSpPr>
          <p:nvPr>
            <p:ph sz="quarter" idx="13"/>
          </p:nvPr>
        </p:nvSpPr>
        <p:spPr/>
        <p:txBody>
          <a:bodyPr/>
          <a:lstStyle/>
          <a:p>
            <a:pPr marL="0" indent="0">
              <a:buNone/>
            </a:pPr>
            <a:r>
              <a:rPr lang="en-GB" dirty="0"/>
              <a:t>RDF data may be published as multiple graphs (serialised in multiple documents)</a:t>
            </a:r>
          </a:p>
          <a:p>
            <a:endParaRPr lang="en-GB" dirty="0"/>
          </a:p>
          <a:p>
            <a:pPr marL="0" indent="0">
              <a:buNone/>
            </a:pPr>
            <a:r>
              <a:rPr lang="en-GB" dirty="0"/>
              <a:t>Sometimes we wish to be able to restrict a query to certain sources (graphs or datasets)</a:t>
            </a:r>
          </a:p>
        </p:txBody>
      </p:sp>
      <p:sp>
        <p:nvSpPr>
          <p:cNvPr id="5" name="Text Placeholder 4">
            <a:extLst>
              <a:ext uri="{FF2B5EF4-FFF2-40B4-BE49-F238E27FC236}">
                <a16:creationId xmlns:a16="http://schemas.microsoft.com/office/drawing/2014/main" id="{9859BAE2-FAC7-C249-BA12-8D7F8ACC49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3636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t>Default Graph</a:t>
            </a:r>
          </a:p>
        </p:txBody>
      </p:sp>
      <p:sp>
        <p:nvSpPr>
          <p:cNvPr id="4403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FROM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foaf</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aliceFoaf</a:t>
            </a:r>
            <a:r>
              <a:rPr lang="en-GB" b="1"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a:p>
            <a:pPr marL="0" indent="0" eaLnBrk="1" hangingPunct="1">
              <a:buNone/>
            </a:pPr>
            <a:r>
              <a:rPr lang="en-GB" dirty="0">
                <a:latin typeface="Lucida Console" panose="020B0609040504020204" pitchFamily="49" charset="0"/>
              </a:rPr>
              <a:t>http://</a:t>
            </a:r>
            <a:r>
              <a:rPr lang="en-GB" dirty="0" err="1">
                <a:latin typeface="Lucida Console" panose="020B0609040504020204" pitchFamily="49" charset="0"/>
              </a:rPr>
              <a:t>example.org</a:t>
            </a:r>
            <a:r>
              <a:rPr lang="en-GB" dirty="0">
                <a:latin typeface="Lucida Console" panose="020B0609040504020204" pitchFamily="49" charset="0"/>
              </a:rPr>
              <a:t>/</a:t>
            </a:r>
            <a:r>
              <a:rPr lang="en-GB" dirty="0" err="1">
                <a:latin typeface="Lucida Console" panose="020B0609040504020204" pitchFamily="49" charset="0"/>
              </a:rPr>
              <a:t>foaf</a:t>
            </a:r>
            <a:r>
              <a:rPr lang="en-GB" dirty="0">
                <a:latin typeface="Lucida Console" panose="020B0609040504020204" pitchFamily="49" charset="0"/>
              </a:rPr>
              <a:t>/</a:t>
            </a:r>
            <a:r>
              <a:rPr lang="en-GB" dirty="0" err="1">
                <a:latin typeface="Lucida Console" panose="020B0609040504020204" pitchFamily="49" charset="0"/>
              </a:rPr>
              <a:t>aliceFoaf</a:t>
            </a:r>
            <a:r>
              <a:rPr lang="en-GB" dirty="0">
                <a:latin typeface="Lucida Console" panose="020B0609040504020204" pitchFamily="49" charset="0"/>
              </a:rPr>
              <a:t> </a:t>
            </a:r>
            <a:r>
              <a:rPr lang="en-GB" dirty="0"/>
              <a:t>is the default graph</a:t>
            </a:r>
          </a:p>
          <a:p>
            <a:pPr marL="0" indent="0" eaLnBrk="1" hangingPunct="1">
              <a:buNone/>
            </a:pPr>
            <a:r>
              <a:rPr lang="en-GB" dirty="0"/>
              <a:t>Unless otherwise specified, all triples are taken from that graph</a:t>
            </a:r>
          </a:p>
        </p:txBody>
      </p:sp>
      <p:sp>
        <p:nvSpPr>
          <p:cNvPr id="2" name="Text Placeholder 1">
            <a:extLst>
              <a:ext uri="{FF2B5EF4-FFF2-40B4-BE49-F238E27FC236}">
                <a16:creationId xmlns:a16="http://schemas.microsoft.com/office/drawing/2014/main" id="{2FD09CD4-A988-D346-AB0A-915EB9A0B94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0765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t>Named Graphs</a:t>
            </a:r>
          </a:p>
        </p:txBody>
      </p:sp>
      <p:sp>
        <p:nvSpPr>
          <p:cNvPr id="45059"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dc: &lt;http://purl.org/dc/elements/1.1/&gt;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?who ?g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FROM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dft.ttl</a:t>
            </a:r>
            <a:r>
              <a:rPr lang="en-GB"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FROM NAMED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alice</a:t>
            </a:r>
            <a:r>
              <a:rPr lang="en-GB" b="1" dirty="0">
                <a:latin typeface="Lucida Console" panose="020B0609040504020204" pitchFamily="49" charset="0"/>
                <a:cs typeface="Lucida Sans"/>
              </a:rPr>
              <a:t>&gt;</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FROM NAMED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/bob&gt;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dc:publisher</a:t>
            </a:r>
            <a:r>
              <a:rPr lang="en-GB" dirty="0">
                <a:latin typeface="Lucida Console" panose="020B0609040504020204" pitchFamily="49" charset="0"/>
                <a:cs typeface="Lucida Sans"/>
              </a:rPr>
              <a:t> ?who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GRAPH ?g { ?who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B601B771-0E51-784A-93B2-6AE8345587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307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t>Ordering</a:t>
            </a:r>
          </a:p>
        </p:txBody>
      </p:sp>
      <p:sp>
        <p:nvSpPr>
          <p:cNvPr id="4608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ont</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/ontology/&gt;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ont:empId</a:t>
            </a:r>
            <a:r>
              <a:rPr lang="en-GB" dirty="0">
                <a:latin typeface="Lucida Console" panose="020B0609040504020204" pitchFamily="49" charset="0"/>
                <a:cs typeface="Lucida Sans"/>
              </a:rPr>
              <a:t> ?emp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ORDER BY ?name DESC(?emp)</a:t>
            </a:r>
          </a:p>
          <a:p>
            <a:pPr marL="0" indent="0" eaLnBrk="1" hangingPunct="1">
              <a:buNone/>
            </a:pPr>
            <a:endParaRPr lang="en-GB" dirty="0"/>
          </a:p>
          <a:p>
            <a:pPr marL="0" indent="0" eaLnBrk="1" hangingPunct="1">
              <a:buNone/>
            </a:pPr>
            <a:r>
              <a:rPr lang="en-GB" dirty="0"/>
              <a:t>Order results by </a:t>
            </a:r>
            <a:r>
              <a:rPr lang="en-GB" dirty="0">
                <a:latin typeface="Lucida Console" panose="020B0609040504020204" pitchFamily="49" charset="0"/>
              </a:rPr>
              <a:t>?name</a:t>
            </a:r>
            <a:r>
              <a:rPr lang="en-GB" dirty="0"/>
              <a:t> in ascending order, and then by </a:t>
            </a:r>
            <a:r>
              <a:rPr lang="en-GB" dirty="0">
                <a:latin typeface="Lucida Console" panose="020B0609040504020204" pitchFamily="49" charset="0"/>
              </a:rPr>
              <a:t>?emp </a:t>
            </a:r>
            <a:r>
              <a:rPr lang="en-GB" dirty="0"/>
              <a:t>in descending order</a:t>
            </a:r>
          </a:p>
          <a:p>
            <a:pPr marL="0" indent="0" eaLnBrk="1" hangingPunct="1">
              <a:buNone/>
            </a:pPr>
            <a:r>
              <a:rPr lang="en-GB" dirty="0">
                <a:latin typeface="Lucida Console" panose="020B0609040504020204" pitchFamily="49" charset="0"/>
              </a:rPr>
              <a:t>ASC() </a:t>
            </a:r>
            <a:r>
              <a:rPr lang="en-GB" dirty="0"/>
              <a:t>sorts in ascending order (this is the default)</a:t>
            </a:r>
          </a:p>
          <a:p>
            <a:pPr eaLnBrk="1" hangingPunct="1"/>
            <a:endParaRPr lang="en-GB" dirty="0"/>
          </a:p>
        </p:txBody>
      </p:sp>
      <p:sp>
        <p:nvSpPr>
          <p:cNvPr id="2" name="Text Placeholder 1">
            <a:extLst>
              <a:ext uri="{FF2B5EF4-FFF2-40B4-BE49-F238E27FC236}">
                <a16:creationId xmlns:a16="http://schemas.microsoft.com/office/drawing/2014/main" id="{BCAEEAFD-2918-984D-BA4A-A511B6CE590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060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dirty="0">
                <a:latin typeface="Lucida Console" panose="020B0609040504020204" pitchFamily="49" charset="0"/>
              </a:rPr>
              <a:t>LIMIT</a:t>
            </a:r>
            <a:r>
              <a:rPr lang="en-GB" dirty="0"/>
              <a:t> and </a:t>
            </a:r>
            <a:r>
              <a:rPr lang="en-GB" dirty="0">
                <a:latin typeface="Lucida Console" panose="020B0609040504020204" pitchFamily="49" charset="0"/>
              </a:rPr>
              <a:t>OFFSET</a:t>
            </a:r>
          </a:p>
        </p:txBody>
      </p:sp>
      <p:sp>
        <p:nvSpPr>
          <p:cNvPr id="47107"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ORDER BY ?name</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LIMIT   5</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OFFSET  10</a:t>
            </a:r>
          </a:p>
          <a:p>
            <a:pPr marL="0" indent="0" eaLnBrk="1" hangingPunct="1">
              <a:buNone/>
            </a:pPr>
            <a:endParaRPr lang="en-GB" dirty="0"/>
          </a:p>
          <a:p>
            <a:pPr marL="0" indent="0" eaLnBrk="1" hangingPunct="1">
              <a:buNone/>
            </a:pPr>
            <a:r>
              <a:rPr lang="en-GB" dirty="0"/>
              <a:t>Returns five results, after skipping the first ten results</a:t>
            </a:r>
          </a:p>
        </p:txBody>
      </p:sp>
      <p:sp>
        <p:nvSpPr>
          <p:cNvPr id="2" name="Text Placeholder 1">
            <a:extLst>
              <a:ext uri="{FF2B5EF4-FFF2-40B4-BE49-F238E27FC236}">
                <a16:creationId xmlns:a16="http://schemas.microsoft.com/office/drawing/2014/main" id="{15B1895F-7635-1E43-BACE-6374592FE7E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4278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dirty="0">
                <a:latin typeface="Lucida Console" panose="020B0609040504020204" pitchFamily="49" charset="0"/>
              </a:rPr>
              <a:t>DISTINCT</a:t>
            </a:r>
          </a:p>
        </p:txBody>
      </p:sp>
      <p:sp>
        <p:nvSpPr>
          <p:cNvPr id="48131" name="Content Placeholder 2"/>
          <p:cNvSpPr>
            <a:spLocks noGrp="1"/>
          </p:cNvSpPr>
          <p:nvPr>
            <p:ph sz="quarter" idx="13"/>
          </p:nvPr>
        </p:nvSpPr>
        <p:spPr/>
        <p:txBody>
          <a:bodyPr>
            <a:normAutofit/>
          </a:bodyPr>
          <a:lstStyle/>
          <a:p>
            <a:pPr marL="0" indent="0">
              <a:buNone/>
            </a:pPr>
            <a:r>
              <a:rPr lang="en-GB" dirty="0">
                <a:latin typeface="Lucida Console" panose="020B0609040504020204" pitchFamily="49" charset="0"/>
              </a:rPr>
              <a:t>DISTINCT</a:t>
            </a:r>
            <a:r>
              <a:rPr lang="en-GB" dirty="0"/>
              <a:t> removes duplicate results</a:t>
            </a:r>
          </a:p>
          <a:p>
            <a:pPr marL="0" indent="0">
              <a:buNone/>
            </a:pPr>
            <a:endParaRPr lang="en-GB" dirty="0">
              <a:latin typeface="Lucida Sans"/>
              <a:cs typeface="Lucida Sans"/>
            </a:endParaRPr>
          </a:p>
          <a:p>
            <a:pPr eaLnBrk="1" hangingPunct="1"/>
            <a:endParaRPr lang="en-GB" dirty="0"/>
          </a:p>
        </p:txBody>
      </p:sp>
      <p:sp>
        <p:nvSpPr>
          <p:cNvPr id="3" name="Content Placeholder 2">
            <a:extLst>
              <a:ext uri="{FF2B5EF4-FFF2-40B4-BE49-F238E27FC236}">
                <a16:creationId xmlns:a16="http://schemas.microsoft.com/office/drawing/2014/main" id="{2DF9C533-B33D-D848-A76D-7841E75453FE}"/>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xmlns.com</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/0.1/&gt;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SELECT DISTINCT</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endParaRPr lang="en-US" dirty="0"/>
          </a:p>
        </p:txBody>
      </p:sp>
      <p:sp>
        <p:nvSpPr>
          <p:cNvPr id="4" name="Text Placeholder 3">
            <a:extLst>
              <a:ext uri="{FF2B5EF4-FFF2-40B4-BE49-F238E27FC236}">
                <a16:creationId xmlns:a16="http://schemas.microsoft.com/office/drawing/2014/main" id="{5FCB5A78-3611-CA48-892C-D9F47181D8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3526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t>Semantic Web Applications</a:t>
            </a:r>
          </a:p>
        </p:txBody>
      </p:sp>
      <p:sp>
        <p:nvSpPr>
          <p:cNvPr id="17411" name="Content Placeholder 2"/>
          <p:cNvSpPr>
            <a:spLocks noGrp="1"/>
          </p:cNvSpPr>
          <p:nvPr>
            <p:ph sz="quarter" idx="13"/>
          </p:nvPr>
        </p:nvSpPr>
        <p:spPr/>
        <p:txBody>
          <a:bodyPr/>
          <a:lstStyle/>
          <a:p>
            <a:pPr marL="0" indent="0">
              <a:buNone/>
            </a:pPr>
            <a:r>
              <a:rPr lang="en-GB" dirty="0"/>
              <a:t>Technologies considered so far allow us to represent data (RDF)</a:t>
            </a:r>
          </a:p>
          <a:p>
            <a:pPr marL="0" indent="0">
              <a:buNone/>
            </a:pPr>
            <a:endParaRPr lang="en-GB" dirty="0"/>
          </a:p>
          <a:p>
            <a:pPr marL="0" indent="0">
              <a:buNone/>
            </a:pPr>
            <a:r>
              <a:rPr lang="en-GB" dirty="0"/>
              <a:t>We can put data in – how do we get it back out? </a:t>
            </a:r>
          </a:p>
        </p:txBody>
      </p:sp>
      <p:sp>
        <p:nvSpPr>
          <p:cNvPr id="2" name="Text Placeholder 1">
            <a:extLst>
              <a:ext uri="{FF2B5EF4-FFF2-40B4-BE49-F238E27FC236}">
                <a16:creationId xmlns:a16="http://schemas.microsoft.com/office/drawing/2014/main" id="{FF5498CD-36AA-254E-8039-FE60A47F2AF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0283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t>Other SPARQL Verbs</a:t>
            </a:r>
          </a:p>
        </p:txBody>
      </p:sp>
      <p:sp>
        <p:nvSpPr>
          <p:cNvPr id="49155" name="Content Placeholder 2"/>
          <p:cNvSpPr>
            <a:spLocks noGrp="1"/>
          </p:cNvSpPr>
          <p:nvPr>
            <p:ph sz="quarter" idx="13"/>
          </p:nvPr>
        </p:nvSpPr>
        <p:spPr/>
        <p:txBody>
          <a:bodyPr/>
          <a:lstStyle/>
          <a:p>
            <a:pPr marL="0" indent="0">
              <a:buNone/>
            </a:pPr>
            <a:r>
              <a:rPr lang="en-GB" dirty="0"/>
              <a:t>SELECT is not the only verb</a:t>
            </a:r>
          </a:p>
          <a:p>
            <a:pPr lvl="1" eaLnBrk="1" hangingPunct="1"/>
            <a:r>
              <a:rPr lang="en-GB" dirty="0">
                <a:latin typeface="Lucida Console" panose="020B0609040504020204" pitchFamily="49" charset="0"/>
              </a:rPr>
              <a:t>CONSTRUCT</a:t>
            </a:r>
          </a:p>
          <a:p>
            <a:pPr lvl="1" eaLnBrk="1" hangingPunct="1"/>
            <a:r>
              <a:rPr lang="en-GB" dirty="0">
                <a:latin typeface="Lucida Console" panose="020B0609040504020204" pitchFamily="49" charset="0"/>
              </a:rPr>
              <a:t>ASK</a:t>
            </a:r>
          </a:p>
          <a:p>
            <a:pPr lvl="1" eaLnBrk="1" hangingPunct="1"/>
            <a:r>
              <a:rPr lang="en-GB" dirty="0">
                <a:latin typeface="Lucida Console" panose="020B0609040504020204" pitchFamily="49" charset="0"/>
              </a:rPr>
              <a:t>DESCRIBE</a:t>
            </a:r>
          </a:p>
        </p:txBody>
      </p:sp>
      <p:sp>
        <p:nvSpPr>
          <p:cNvPr id="2" name="Text Placeholder 1">
            <a:extLst>
              <a:ext uri="{FF2B5EF4-FFF2-40B4-BE49-F238E27FC236}">
                <a16:creationId xmlns:a16="http://schemas.microsoft.com/office/drawing/2014/main" id="{8569474A-23BD-2547-A282-5C6FB0D8EB1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3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dirty="0">
                <a:latin typeface="Lucida Console" panose="020B0609040504020204" pitchFamily="49" charset="0"/>
              </a:rPr>
              <a:t>CONSTRUCT</a:t>
            </a:r>
          </a:p>
        </p:txBody>
      </p:sp>
      <p:sp>
        <p:nvSpPr>
          <p:cNvPr id="50179" name="Content Placeholder 2"/>
          <p:cNvSpPr>
            <a:spLocks noGrp="1"/>
          </p:cNvSpPr>
          <p:nvPr>
            <p:ph sz="quarter" idx="13"/>
          </p:nvPr>
        </p:nvSpPr>
        <p:spPr/>
        <p:txBody>
          <a:bodyPr/>
          <a:lstStyle/>
          <a:p>
            <a:pPr marL="0" indent="0">
              <a:buNone/>
            </a:pPr>
            <a:r>
              <a:rPr lang="en-GB" dirty="0"/>
              <a:t>A </a:t>
            </a:r>
            <a:r>
              <a:rPr lang="en-GB" dirty="0">
                <a:latin typeface="Lucida Console" panose="020B0609040504020204" pitchFamily="49" charset="0"/>
              </a:rPr>
              <a:t>CONSTRUCT</a:t>
            </a:r>
            <a:r>
              <a:rPr lang="en-GB" dirty="0"/>
              <a:t> query returns an RDF graph, specified by a graph template</a:t>
            </a:r>
          </a:p>
          <a:p>
            <a:pPr lvl="1" eaLnBrk="1" hangingPunct="1"/>
            <a:r>
              <a:rPr lang="en-GB" dirty="0"/>
              <a:t>For each row in the result set, substitute the variables in the template with the values in that row</a:t>
            </a:r>
          </a:p>
          <a:p>
            <a:pPr lvl="1" eaLnBrk="1" hangingPunct="1"/>
            <a:r>
              <a:rPr lang="en-GB" dirty="0"/>
              <a:t>Combine the resulting graphs into a single graph (set union of triples)</a:t>
            </a:r>
          </a:p>
        </p:txBody>
      </p:sp>
      <p:sp>
        <p:nvSpPr>
          <p:cNvPr id="2" name="Text Placeholder 1">
            <a:extLst>
              <a:ext uri="{FF2B5EF4-FFF2-40B4-BE49-F238E27FC236}">
                <a16:creationId xmlns:a16="http://schemas.microsoft.com/office/drawing/2014/main" id="{D25DBBB2-8684-EA42-8684-50288102E8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89974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dirty="0">
                <a:latin typeface="Lucida Console" panose="020B0609040504020204" pitchFamily="49" charset="0"/>
              </a:rPr>
              <a:t>CONSTRUCT</a:t>
            </a:r>
          </a:p>
        </p:txBody>
      </p:sp>
      <p:sp>
        <p:nvSpPr>
          <p:cNvPr id="5120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vcard</a:t>
            </a:r>
            <a:r>
              <a:rPr lang="en-GB" dirty="0">
                <a:latin typeface="Lucida Console" panose="020B0609040504020204" pitchFamily="49" charset="0"/>
                <a:cs typeface="Lucida Sans"/>
              </a:rPr>
              <a:t>: &lt;http://www.w3.org/2001/vcard-rdf/3.0#&gt;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CONSTRUCT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vcard:FN</a:t>
            </a:r>
            <a:r>
              <a:rPr lang="en-GB" b="1" dirty="0">
                <a:latin typeface="Lucida Console" panose="020B0609040504020204" pitchFamily="49" charset="0"/>
                <a:cs typeface="Lucida Sans"/>
              </a:rPr>
              <a:t> ?name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vcard:EMAIL</a:t>
            </a:r>
            <a:r>
              <a:rPr lang="en-GB" b="1" dirty="0">
                <a:latin typeface="Lucida Console" panose="020B0609040504020204" pitchFamily="49" charset="0"/>
                <a:cs typeface="Lucida Sans"/>
              </a:rPr>
              <a:t> ?mail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?mail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8398DED2-7649-C241-92DE-9B90FF57FE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389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2227" name="Content Placeholder 2"/>
          <p:cNvSpPr>
            <a:spLocks noGrp="1"/>
          </p:cNvSpPr>
          <p:nvPr>
            <p:ph sz="quarter" idx="13"/>
          </p:nvPr>
        </p:nvSpPr>
        <p:spPr/>
        <p:txBody>
          <a:bodyPr/>
          <a:lstStyle/>
          <a:p>
            <a:pPr marL="0" indent="0">
              <a:buNone/>
            </a:pPr>
            <a:r>
              <a:rPr lang="en-GB" dirty="0"/>
              <a:t>CONSTRUCT can create graphs with </a:t>
            </a:r>
            <a:r>
              <a:rPr lang="en-GB" dirty="0" err="1"/>
              <a:t>bNodes</a:t>
            </a:r>
            <a:endParaRPr lang="en-GB" dirty="0"/>
          </a:p>
          <a:p>
            <a:pPr marL="0" indent="0">
              <a:buNone/>
            </a:pPr>
            <a:r>
              <a:rPr lang="en-GB" dirty="0" err="1"/>
              <a:t>bNode</a:t>
            </a:r>
            <a:r>
              <a:rPr lang="en-GB" dirty="0"/>
              <a:t> labels are scoped to the template for each solution</a:t>
            </a:r>
          </a:p>
          <a:p>
            <a:pPr lvl="1" eaLnBrk="1" hangingPunct="1"/>
            <a:r>
              <a:rPr lang="en-GB" dirty="0"/>
              <a:t>If the same label occurs twice in a template, then there will be one blank node created for each query solution</a:t>
            </a:r>
          </a:p>
          <a:p>
            <a:pPr lvl="1" eaLnBrk="1" hangingPunct="1"/>
            <a:r>
              <a:rPr lang="en-GB" dirty="0"/>
              <a:t>There will be different blank nodes for triples generated by different query solutions</a:t>
            </a:r>
          </a:p>
        </p:txBody>
      </p:sp>
      <p:sp>
        <p:nvSpPr>
          <p:cNvPr id="2" name="Text Placeholder 1">
            <a:extLst>
              <a:ext uri="{FF2B5EF4-FFF2-40B4-BE49-F238E27FC236}">
                <a16:creationId xmlns:a16="http://schemas.microsoft.com/office/drawing/2014/main" id="{9C71DC0F-FD6A-5744-969F-72F050EADF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941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325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_:v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_:v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 ?x </a:t>
            </a:r>
            <a:r>
              <a:rPr lang="en-GB" dirty="0" err="1">
                <a:latin typeface="Lucida Console" panose="020B0609040504020204" pitchFamily="49" charset="0"/>
                <a:cs typeface="Lucida Sans"/>
              </a:rPr>
              <a:t>foaf:firstname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 UNION { ?x </a:t>
            </a:r>
            <a:r>
              <a:rPr lang="en-GB" dirty="0" err="1">
                <a:latin typeface="Lucida Console" panose="020B0609040504020204" pitchFamily="49" charset="0"/>
                <a:cs typeface="Lucida Sans"/>
              </a:rPr>
              <a:t>foaf:givenname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  { ?x </a:t>
            </a:r>
            <a:r>
              <a:rPr lang="en-GB" dirty="0" err="1">
                <a:latin typeface="Lucida Console" panose="020B0609040504020204" pitchFamily="49" charset="0"/>
                <a:cs typeface="Lucida Sans"/>
              </a:rPr>
              <a:t>foaf:surname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 UNION { ?x </a:t>
            </a:r>
            <a:r>
              <a:rPr lang="en-GB" dirty="0" err="1">
                <a:latin typeface="Lucida Console" panose="020B0609040504020204" pitchFamily="49" charset="0"/>
                <a:cs typeface="Lucida Sans"/>
              </a:rPr>
              <a:t>foaf:family_name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C2A2129C-63CA-6246-9C50-D28DAFA6C8B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086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427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foaf:givenname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foaf:family_name</a:t>
            </a:r>
            <a:r>
              <a:rPr lang="en-GB" dirty="0">
                <a:latin typeface="Lucida Console" panose="020B0609040504020204" pitchFamily="49" charset="0"/>
                <a:cs typeface="Lucida Sans"/>
              </a:rPr>
              <a:t> "Hacker"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foaf:firstname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foaf:surname</a:t>
            </a:r>
            <a:r>
              <a:rPr lang="en-GB" dirty="0">
                <a:latin typeface="Lucida Console" panose="020B0609040504020204" pitchFamily="49" charset="0"/>
                <a:cs typeface="Lucida Sans"/>
              </a:rPr>
              <a:t>  "Hacker” .</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_:v1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_:x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"Hacker"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_:v2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"Hacker" .</a:t>
            </a:r>
          </a:p>
          <a:p>
            <a:pPr eaLnBrk="1" hangingPunct="1">
              <a:buFontTx/>
              <a:buNone/>
            </a:pPr>
            <a:endParaRPr lang="en-GB" dirty="0">
              <a:latin typeface="Lucida Sans"/>
              <a:cs typeface="Lucida Sans"/>
            </a:endParaRP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933F3976-ED10-B743-A7AC-21904BEB069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6662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a:latin typeface="Lucida Console" panose="020B0609040504020204" pitchFamily="49" charset="0"/>
              </a:rPr>
              <a:t>CONSTRUCT</a:t>
            </a:r>
            <a:r>
              <a:rPr lang="en-GB" dirty="0"/>
              <a:t> is not a rule language</a:t>
            </a:r>
          </a:p>
        </p:txBody>
      </p:sp>
      <p:sp>
        <p:nvSpPr>
          <p:cNvPr id="55299" name="Content Placeholder 2"/>
          <p:cNvSpPr>
            <a:spLocks noGrp="1"/>
          </p:cNvSpPr>
          <p:nvPr>
            <p:ph sz="quarter" idx="13"/>
          </p:nvPr>
        </p:nvSpPr>
        <p:spPr/>
        <p:txBody>
          <a:bodyPr/>
          <a:lstStyle/>
          <a:p>
            <a:pPr marL="0" indent="0">
              <a:buNone/>
            </a:pPr>
            <a:r>
              <a:rPr lang="en-GB" dirty="0">
                <a:latin typeface="Lucida Console" panose="020B0609040504020204" pitchFamily="49" charset="0"/>
              </a:rPr>
              <a:t>CONSTRUCT</a:t>
            </a:r>
            <a:r>
              <a:rPr lang="en-GB" dirty="0"/>
              <a:t> matches graph patterns and returns a new graph</a:t>
            </a:r>
          </a:p>
          <a:p>
            <a:endParaRPr lang="en-GB" dirty="0"/>
          </a:p>
          <a:p>
            <a:pPr marL="0" indent="0">
              <a:buNone/>
            </a:pPr>
            <a:r>
              <a:rPr lang="en-GB" dirty="0"/>
              <a:t>We could implement a simple rule-based system using </a:t>
            </a:r>
            <a:r>
              <a:rPr lang="en-GB" dirty="0">
                <a:latin typeface="Lucida Console" panose="020B0609040504020204" pitchFamily="49" charset="0"/>
              </a:rPr>
              <a:t>CONSTRUCT</a:t>
            </a:r>
            <a:r>
              <a:rPr lang="en-GB" dirty="0"/>
              <a:t> queries to represent rules</a:t>
            </a:r>
          </a:p>
          <a:p>
            <a:endParaRPr lang="en-GB" dirty="0"/>
          </a:p>
        </p:txBody>
      </p:sp>
      <p:sp>
        <p:nvSpPr>
          <p:cNvPr id="2" name="Text Placeholder 1">
            <a:extLst>
              <a:ext uri="{FF2B5EF4-FFF2-40B4-BE49-F238E27FC236}">
                <a16:creationId xmlns:a16="http://schemas.microsoft.com/office/drawing/2014/main" id="{1D7C2A9B-C48C-5042-B128-7EBFFF6FE3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081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a:latin typeface="Lucida Console" panose="020B0609040504020204" pitchFamily="49" charset="0"/>
              </a:rPr>
              <a:t>CONSTRUCT</a:t>
            </a:r>
            <a:r>
              <a:rPr lang="en-GB" dirty="0"/>
              <a:t> is not a rule language</a:t>
            </a:r>
          </a:p>
        </p:txBody>
      </p:sp>
      <p:sp>
        <p:nvSpPr>
          <p:cNvPr id="55299" name="Content Placeholder 2"/>
          <p:cNvSpPr>
            <a:spLocks noGrp="1"/>
          </p:cNvSpPr>
          <p:nvPr>
            <p:ph sz="quarter" idx="13"/>
          </p:nvPr>
        </p:nvSpPr>
        <p:spPr/>
        <p:txBody>
          <a:bodyPr/>
          <a:lstStyle/>
          <a:p>
            <a:pPr marL="0" indent="0">
              <a:buNone/>
            </a:pPr>
            <a:r>
              <a:rPr lang="en-GB" dirty="0"/>
              <a:t>From the Data Access Working Group Charter:</a:t>
            </a:r>
            <a:br>
              <a:rPr lang="en-GB" dirty="0"/>
            </a:br>
            <a:endParaRPr lang="en-GB" dirty="0"/>
          </a:p>
          <a:p>
            <a:pPr marL="360000" lvl="1" indent="0">
              <a:buNone/>
            </a:pPr>
            <a:r>
              <a:rPr lang="en-GB" dirty="0"/>
              <a:t>“While it is hoped that the product of the RDF Data Access Working Group will be useful in later development of a rules language, development of such a rules language is out of scope for this working group. However, any serializations of a query language must not preclude extension to, or inclusion in, a rules language. The group should expend minimal effort assuring that such an extension be intuitive and and consistent with any query language produced by the group.”</a:t>
            </a:r>
          </a:p>
        </p:txBody>
      </p:sp>
      <p:sp>
        <p:nvSpPr>
          <p:cNvPr id="2" name="Text Placeholder 1">
            <a:extLst>
              <a:ext uri="{FF2B5EF4-FFF2-40B4-BE49-F238E27FC236}">
                <a16:creationId xmlns:a16="http://schemas.microsoft.com/office/drawing/2014/main" id="{3BDD5D75-D61E-4E40-B817-0CC3BFE4B9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357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dirty="0"/>
              <a:t>Accessing graphs with </a:t>
            </a:r>
            <a:r>
              <a:rPr lang="en-GB" dirty="0">
                <a:latin typeface="Lucida Console" panose="020B0609040504020204" pitchFamily="49" charset="0"/>
              </a:rPr>
              <a:t>CONSTRUCT</a:t>
            </a:r>
          </a:p>
        </p:txBody>
      </p:sp>
      <p:sp>
        <p:nvSpPr>
          <p:cNvPr id="5632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?s ?p ?o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GRAPH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aGraph</a:t>
            </a:r>
            <a:r>
              <a:rPr lang="en-GB" dirty="0">
                <a:latin typeface="Lucida Console" panose="020B0609040504020204" pitchFamily="49" charset="0"/>
                <a:cs typeface="Lucida Sans"/>
              </a:rPr>
              <a:t>&gt; { ?s ?p ?o }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DB4680C0-E31C-1548-BD54-41F20D186BC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058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GB" dirty="0"/>
              <a:t>Accessing graphs with </a:t>
            </a:r>
            <a:r>
              <a:rPr lang="en-GB" dirty="0">
                <a:latin typeface="Lucida Console" panose="020B0609040504020204" pitchFamily="49" charset="0"/>
              </a:rPr>
              <a:t>CONSTRUCT</a:t>
            </a:r>
          </a:p>
        </p:txBody>
      </p:sp>
      <p:sp>
        <p:nvSpPr>
          <p:cNvPr id="57347"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?s ?p ?o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GRAPH ?g { ?s ?p ?o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dc:publisher</a:t>
            </a:r>
            <a:r>
              <a:rPr lang="en-GB" dirty="0">
                <a:latin typeface="Lucida Console" panose="020B0609040504020204" pitchFamily="49" charset="0"/>
                <a:cs typeface="Lucida Sans"/>
              </a:rPr>
              <a:t> &lt;http://www.w3.org/&gt;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?date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FILTER ( ?date &gt; "2005-02-28T00:00:00Z"^^xsd:dateTime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1B4E755A-14AE-084D-A702-567C9A7473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749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03A0F8D4-8056-BA48-8556-D3E2C45A7E6F}"/>
              </a:ext>
            </a:extLst>
          </p:cNvPr>
          <p:cNvSpPr>
            <a:spLocks noGrp="1"/>
          </p:cNvSpPr>
          <p:nvPr>
            <p:ph type="body" sz="quarter" idx="15"/>
          </p:nvPr>
        </p:nvSpPr>
        <p:spPr>
          <a:xfrm>
            <a:off x="661988" y="6391275"/>
            <a:ext cx="10944225" cy="293721"/>
          </a:xfrm>
        </p:spPr>
        <p:txBody>
          <a:bodyPr/>
          <a:lstStyle/>
          <a:p>
            <a:endParaRPr lang="en-US"/>
          </a:p>
        </p:txBody>
      </p:sp>
      <p:sp>
        <p:nvSpPr>
          <p:cNvPr id="4" name="Rectangle 3"/>
          <p:cNvSpPr/>
          <p:nvPr/>
        </p:nvSpPr>
        <p:spPr bwMode="auto">
          <a:xfrm>
            <a:off x="4229100" y="199072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5" name="Cloud 4"/>
          <p:cNvSpPr/>
          <p:nvPr/>
        </p:nvSpPr>
        <p:spPr bwMode="auto">
          <a:xfrm>
            <a:off x="4229100" y="3133725"/>
            <a:ext cx="3733800" cy="1600200"/>
          </a:xfrm>
          <a:prstGeom prst="cloud">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tx1"/>
                </a:solidFill>
                <a:ea typeface="Georgia" charset="0"/>
                <a:cs typeface="Georgia" charset="0"/>
              </a:rPr>
              <a:t>Application</a:t>
            </a:r>
          </a:p>
        </p:txBody>
      </p:sp>
      <p:sp>
        <p:nvSpPr>
          <p:cNvPr id="6" name="Rectangle 5"/>
          <p:cNvSpPr/>
          <p:nvPr/>
        </p:nvSpPr>
        <p:spPr bwMode="auto">
          <a:xfrm>
            <a:off x="27051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8441" name="TextBox 9"/>
          <p:cNvSpPr txBox="1">
            <a:spLocks noChangeArrowheads="1"/>
          </p:cNvSpPr>
          <p:nvPr/>
        </p:nvSpPr>
        <p:spPr bwMode="auto">
          <a:xfrm>
            <a:off x="2705100" y="5173662"/>
            <a:ext cx="6781800" cy="381000"/>
          </a:xfrm>
          <a:prstGeom prst="rect">
            <a:avLst/>
          </a:prstGeom>
          <a:noFill/>
          <a:ln w="9525">
            <a:noFill/>
            <a:miter lim="800000"/>
            <a:headEnd/>
            <a:tailEnd/>
          </a:ln>
        </p:spPr>
        <p:txBody>
          <a:bodyPr>
            <a:prstTxWarp prst="textNoShape">
              <a:avLst/>
            </a:prstTxWarp>
            <a:spAutoFit/>
          </a:bodyPr>
          <a:lstStyle/>
          <a:p>
            <a:pPr algn="ctr"/>
            <a:r>
              <a:rPr lang="en-GB">
                <a:latin typeface="Lucida Sans" panose="020B0602030504020204" pitchFamily="34" charset="77"/>
              </a:rPr>
              <a:t>Data Sources</a:t>
            </a:r>
          </a:p>
        </p:txBody>
      </p:sp>
      <p:cxnSp>
        <p:nvCxnSpPr>
          <p:cNvPr id="18442" name="Straight Arrow Connector 11"/>
          <p:cNvCxnSpPr>
            <a:cxnSpLocks noChangeShapeType="1"/>
            <a:stCxn id="4" idx="2"/>
            <a:endCxn id="5" idx="3"/>
          </p:cNvCxnSpPr>
          <p:nvPr/>
        </p:nvCxnSpPr>
        <p:spPr bwMode="auto">
          <a:xfrm rot="5400000">
            <a:off x="5745957" y="2874169"/>
            <a:ext cx="701675" cy="1588"/>
          </a:xfrm>
          <a:prstGeom prst="straightConnector1">
            <a:avLst/>
          </a:prstGeom>
          <a:noFill/>
          <a:ln w="19050">
            <a:solidFill>
              <a:schemeClr val="tx1"/>
            </a:solidFill>
            <a:round/>
            <a:headEnd type="arrow" w="med" len="med"/>
            <a:tailEnd type="arrow" w="med" len="med"/>
          </a:ln>
        </p:spPr>
      </p:cxnSp>
      <p:cxnSp>
        <p:nvCxnSpPr>
          <p:cNvPr id="18443" name="Elbow Connector 20"/>
          <p:cNvCxnSpPr>
            <a:cxnSpLocks noChangeShapeType="1"/>
            <a:stCxn id="5" idx="1"/>
            <a:endCxn id="7" idx="0"/>
          </p:cNvCxnSpPr>
          <p:nvPr/>
        </p:nvCxnSpPr>
        <p:spPr bwMode="auto">
          <a:xfrm rot="5400000">
            <a:off x="5246630" y="4705291"/>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4" name="Elbow Connector 22"/>
          <p:cNvCxnSpPr>
            <a:cxnSpLocks noChangeShapeType="1"/>
            <a:stCxn id="8" idx="0"/>
            <a:endCxn id="5" idx="1"/>
          </p:cNvCxnSpPr>
          <p:nvPr/>
        </p:nvCxnSpPr>
        <p:spPr bwMode="auto">
          <a:xfrm rot="16200000" flipV="1">
            <a:off x="6122930" y="4705292"/>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5" name="Elbow Connector 24"/>
          <p:cNvCxnSpPr>
            <a:cxnSpLocks noChangeShapeType="1"/>
            <a:stCxn id="9" idx="0"/>
            <a:endCxn id="5" idx="1"/>
          </p:cNvCxnSpPr>
          <p:nvPr/>
        </p:nvCxnSpPr>
        <p:spPr bwMode="auto">
          <a:xfrm rot="16200000" flipV="1">
            <a:off x="6999230" y="3828992"/>
            <a:ext cx="822441" cy="2628900"/>
          </a:xfrm>
          <a:prstGeom prst="bentConnector3">
            <a:avLst>
              <a:gd name="adj1" fmla="val 50000"/>
            </a:avLst>
          </a:prstGeom>
          <a:noFill/>
          <a:ln w="19050">
            <a:solidFill>
              <a:schemeClr val="tx1"/>
            </a:solidFill>
            <a:round/>
            <a:headEnd type="arrow" w="med" len="med"/>
            <a:tailEnd type="arrow" w="med" len="med"/>
          </a:ln>
        </p:spPr>
      </p:cxnSp>
      <p:cxnSp>
        <p:nvCxnSpPr>
          <p:cNvPr id="18446" name="Elbow Connector 26"/>
          <p:cNvCxnSpPr>
            <a:cxnSpLocks noChangeShapeType="1"/>
            <a:stCxn id="6" idx="0"/>
            <a:endCxn id="5" idx="1"/>
          </p:cNvCxnSpPr>
          <p:nvPr/>
        </p:nvCxnSpPr>
        <p:spPr bwMode="auto">
          <a:xfrm rot="5400000" flipH="1" flipV="1">
            <a:off x="4370330" y="3828992"/>
            <a:ext cx="822441" cy="2628900"/>
          </a:xfrm>
          <a:prstGeom prst="bentConnector3">
            <a:avLst>
              <a:gd name="adj1" fmla="val 50000"/>
            </a:avLst>
          </a:prstGeom>
          <a:noFill/>
          <a:ln w="19050">
            <a:solidFill>
              <a:schemeClr val="tx1"/>
            </a:solidFill>
            <a:round/>
            <a:headEnd type="arrow" w="med" len="med"/>
            <a:tailEnd type="arrow" w="med" len="med"/>
          </a:ln>
        </p:spPr>
      </p:cxnSp>
    </p:spTree>
    <p:extLst>
      <p:ext uri="{BB962C8B-B14F-4D97-AF65-F5344CB8AC3E}">
        <p14:creationId xmlns:p14="http://schemas.microsoft.com/office/powerpoint/2010/main" val="203741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dirty="0">
                <a:latin typeface="Lucida Console" panose="020B0609040504020204" pitchFamily="49" charset="0"/>
              </a:rPr>
              <a:t>ASK</a:t>
            </a:r>
          </a:p>
        </p:txBody>
      </p:sp>
      <p:sp>
        <p:nvSpPr>
          <p:cNvPr id="58371" name="Content Placeholder 2"/>
          <p:cNvSpPr>
            <a:spLocks noGrp="1"/>
          </p:cNvSpPr>
          <p:nvPr>
            <p:ph sz="quarter" idx="13"/>
          </p:nvPr>
        </p:nvSpPr>
        <p:spPr/>
        <p:txBody>
          <a:bodyPr/>
          <a:lstStyle/>
          <a:p>
            <a:pPr marL="0" indent="0">
              <a:buNone/>
            </a:pPr>
            <a:r>
              <a:rPr lang="en-GB" dirty="0"/>
              <a:t>An </a:t>
            </a:r>
            <a:r>
              <a:rPr lang="en-GB" dirty="0">
                <a:latin typeface="Lucida Console" panose="020B0609040504020204" pitchFamily="49" charset="0"/>
              </a:rPr>
              <a:t>ASK</a:t>
            </a:r>
            <a:r>
              <a:rPr lang="en-GB" dirty="0"/>
              <a:t> query is used to check whether a query pattern has a solution.</a:t>
            </a:r>
          </a:p>
          <a:p>
            <a:pPr lvl="1"/>
            <a:r>
              <a:rPr lang="en-GB" dirty="0"/>
              <a:t>No information is returned about query solutions (no variable bindings), just a </a:t>
            </a:r>
            <a:r>
              <a:rPr lang="en-GB" dirty="0" err="1"/>
              <a:t>boolean</a:t>
            </a:r>
            <a:r>
              <a:rPr lang="en-GB" dirty="0"/>
              <a:t> value</a:t>
            </a:r>
          </a:p>
        </p:txBody>
      </p:sp>
      <p:sp>
        <p:nvSpPr>
          <p:cNvPr id="3" name="Content Placeholder 2">
            <a:extLst>
              <a:ext uri="{FF2B5EF4-FFF2-40B4-BE49-F238E27FC236}">
                <a16:creationId xmlns:a16="http://schemas.microsoft.com/office/drawing/2014/main" id="{78AAD15D-6D8E-5B46-A427-DF180574C951}"/>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mailto:bob@work.example</a:t>
            </a:r>
            <a:r>
              <a:rPr lang="en-GB" dirty="0">
                <a:latin typeface="Lucida Console" panose="020B0609040504020204" pitchFamily="49" charset="0"/>
                <a:cs typeface="Lucida Sans"/>
              </a:rPr>
              <a:t>&gt; .</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ASK {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p>
          <a:p>
            <a:pPr>
              <a:buNone/>
            </a:pPr>
            <a:endParaRPr lang="en-GB" dirty="0"/>
          </a:p>
          <a:p>
            <a:pPr>
              <a:buNone/>
            </a:pPr>
            <a:r>
              <a:rPr lang="en-GB" dirty="0"/>
              <a:t>(returns true)</a:t>
            </a:r>
          </a:p>
        </p:txBody>
      </p:sp>
      <p:sp>
        <p:nvSpPr>
          <p:cNvPr id="4" name="Text Placeholder 3">
            <a:extLst>
              <a:ext uri="{FF2B5EF4-FFF2-40B4-BE49-F238E27FC236}">
                <a16:creationId xmlns:a16="http://schemas.microsoft.com/office/drawing/2014/main" id="{11BCECC7-482D-4945-B6C4-92EEAE40B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9820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dirty="0">
                <a:latin typeface="Lucida Console" panose="020B0609040504020204" pitchFamily="49" charset="0"/>
              </a:rPr>
              <a:t>DESCRIBE</a:t>
            </a:r>
          </a:p>
        </p:txBody>
      </p:sp>
      <p:sp>
        <p:nvSpPr>
          <p:cNvPr id="60419" name="Content Placeholder 2"/>
          <p:cNvSpPr>
            <a:spLocks noGrp="1"/>
          </p:cNvSpPr>
          <p:nvPr>
            <p:ph sz="quarter" idx="13"/>
          </p:nvPr>
        </p:nvSpPr>
        <p:spPr/>
        <p:txBody>
          <a:bodyPr/>
          <a:lstStyle/>
          <a:p>
            <a:pPr marL="0" indent="0">
              <a:buNone/>
            </a:pPr>
            <a:r>
              <a:rPr lang="en-GB" dirty="0"/>
              <a:t>Returns a single graph containing information about a resource or resources</a:t>
            </a:r>
          </a:p>
          <a:p>
            <a:pPr marL="0" indent="0">
              <a:buNone/>
            </a:pPr>
            <a:r>
              <a:rPr lang="en-GB" dirty="0"/>
              <a:t>Nature of description left unspecified</a:t>
            </a:r>
          </a:p>
          <a:p>
            <a:pPr lvl="1" eaLnBrk="1" hangingPunct="1"/>
            <a:r>
              <a:rPr lang="en-GB" dirty="0"/>
              <a:t>Blank node closure</a:t>
            </a:r>
          </a:p>
          <a:p>
            <a:pPr lvl="1" eaLnBrk="1" hangingPunct="1"/>
            <a:r>
              <a:rPr lang="en-GB" dirty="0"/>
              <a:t>Concise Bounded Description</a:t>
            </a:r>
          </a:p>
          <a:p>
            <a:pPr marL="0" indent="0">
              <a:buNone/>
            </a:pPr>
            <a:r>
              <a:rPr lang="en-GB" dirty="0"/>
              <a:t>Structure of returned data is determined by the SPARQL query processor</a:t>
            </a:r>
          </a:p>
        </p:txBody>
      </p:sp>
      <p:sp>
        <p:nvSpPr>
          <p:cNvPr id="2" name="Text Placeholder 1">
            <a:extLst>
              <a:ext uri="{FF2B5EF4-FFF2-40B4-BE49-F238E27FC236}">
                <a16:creationId xmlns:a16="http://schemas.microsoft.com/office/drawing/2014/main" id="{C01D8A48-8E07-2346-ACD3-95C45D18DDA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4818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dirty="0">
                <a:latin typeface="Lucida Console" panose="020B0609040504020204" pitchFamily="49" charset="0"/>
              </a:rPr>
              <a:t>DESCRIBE</a:t>
            </a:r>
            <a:r>
              <a:rPr lang="en-GB" dirty="0"/>
              <a:t> Examples</a:t>
            </a:r>
          </a:p>
        </p:txBody>
      </p:sp>
      <p:sp>
        <p:nvSpPr>
          <p:cNvPr id="61443" name="Content Placeholder 2"/>
          <p:cNvSpPr>
            <a:spLocks noGrp="1"/>
          </p:cNvSpPr>
          <p:nvPr>
            <p:ph sz="quarter" idx="13"/>
          </p:nvPr>
        </p:nvSpPr>
        <p:spPr/>
        <p:txBody>
          <a:bodyPr>
            <a:normAutofit/>
          </a:bodyPr>
          <a:lstStyle/>
          <a:p>
            <a:pPr marL="0" indent="0">
              <a:buNone/>
            </a:pPr>
            <a:r>
              <a:rPr lang="en-GB" dirty="0">
                <a:latin typeface="Lucida Console" panose="020B0609040504020204" pitchFamily="49" charset="0"/>
                <a:cs typeface="Lucida Sans"/>
              </a:rPr>
              <a:t>DESCRIBE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p>
          <a:p>
            <a:pPr marL="0" indent="0">
              <a:buNone/>
            </a:pPr>
            <a:r>
              <a:rPr lang="en-GB" dirty="0">
                <a:latin typeface="Lucida Console" panose="020B0609040504020204" pitchFamily="49" charset="0"/>
                <a:cs typeface="Lucida Sans"/>
              </a:rPr>
              <a:t>	</a:t>
            </a:r>
          </a:p>
          <a:p>
            <a:pPr marL="0" indent="0">
              <a:buNone/>
            </a:pPr>
            <a:r>
              <a:rPr lang="en-GB" dirty="0">
                <a:latin typeface="Lucida Console" panose="020B0609040504020204" pitchFamily="49" charset="0"/>
                <a:cs typeface="Lucida Sans"/>
              </a:rPr>
              <a:t>DESCRIBE ?x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marL="0" indent="0">
              <a:buNone/>
            </a:pPr>
            <a:r>
              <a:rPr lang="en-GB" dirty="0">
                <a:latin typeface="Lucida Console" panose="020B0609040504020204" pitchFamily="49" charset="0"/>
                <a:cs typeface="Lucida Sans"/>
              </a:rPr>
              <a:t>	</a:t>
            </a:r>
          </a:p>
          <a:p>
            <a:pPr marL="0" indent="0">
              <a:buNone/>
            </a:pPr>
            <a:r>
              <a:rPr lang="en-GB" dirty="0">
                <a:latin typeface="Lucida Console" panose="020B0609040504020204" pitchFamily="49" charset="0"/>
                <a:cs typeface="Lucida Sans"/>
              </a:rPr>
              <a:t>DESCRIBE ?x ?y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foaf:knows</a:t>
            </a:r>
            <a:r>
              <a:rPr lang="en-GB" dirty="0">
                <a:latin typeface="Lucida Console" panose="020B0609040504020204" pitchFamily="49" charset="0"/>
                <a:cs typeface="Lucida Sans"/>
              </a:rPr>
              <a:t> ?y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7E96C0BD-5E96-F746-A268-96555DA61EE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52438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t>Concise Bounded Description</a:t>
            </a:r>
          </a:p>
        </p:txBody>
      </p:sp>
      <p:sp>
        <p:nvSpPr>
          <p:cNvPr id="62467" name="Content Placeholder 2"/>
          <p:cNvSpPr>
            <a:spLocks noGrp="1"/>
          </p:cNvSpPr>
          <p:nvPr>
            <p:ph sz="quarter" idx="13"/>
          </p:nvPr>
        </p:nvSpPr>
        <p:spPr/>
        <p:txBody>
          <a:bodyPr/>
          <a:lstStyle/>
          <a:p>
            <a:pPr marL="0" indent="0">
              <a:buNone/>
            </a:pPr>
            <a:r>
              <a:rPr lang="en-GB" dirty="0"/>
              <a:t>Algorithm for extracting a </a:t>
            </a:r>
            <a:r>
              <a:rPr lang="en-GB" dirty="0" err="1"/>
              <a:t>subgraph</a:t>
            </a:r>
            <a:r>
              <a:rPr lang="en-GB" dirty="0"/>
              <a:t> from an RDF graph, given a resource of interest</a:t>
            </a:r>
          </a:p>
          <a:p>
            <a:pPr lvl="1"/>
            <a:r>
              <a:rPr lang="en-GB" dirty="0"/>
              <a:t>Produces a graph where the object nodes are either URI references, literals, or blank nodes not serving as the subject of any statement in the graph</a:t>
            </a:r>
          </a:p>
          <a:p>
            <a:pPr lvl="1"/>
            <a:r>
              <a:rPr lang="en-GB" dirty="0"/>
              <a:t>Asymmetric view of a resource – follows only outgoing links  </a:t>
            </a:r>
          </a:p>
        </p:txBody>
      </p:sp>
      <p:sp>
        <p:nvSpPr>
          <p:cNvPr id="2" name="Text Placeholder 1">
            <a:extLst>
              <a:ext uri="{FF2B5EF4-FFF2-40B4-BE49-F238E27FC236}">
                <a16:creationId xmlns:a16="http://schemas.microsoft.com/office/drawing/2014/main" id="{7767C624-7F7D-B74B-8A9F-A62D6C55F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7113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dirty="0"/>
              <a:t>Concise Bounded Description Algorithm</a:t>
            </a:r>
          </a:p>
        </p:txBody>
      </p:sp>
      <p:sp>
        <p:nvSpPr>
          <p:cNvPr id="63491" name="Content Placeholder 2"/>
          <p:cNvSpPr>
            <a:spLocks noGrp="1"/>
          </p:cNvSpPr>
          <p:nvPr>
            <p:ph sz="quarter" idx="13"/>
          </p:nvPr>
        </p:nvSpPr>
        <p:spPr/>
        <p:txBody>
          <a:bodyPr/>
          <a:lstStyle/>
          <a:p>
            <a:pPr marL="457200" indent="-457200">
              <a:buFont typeface="Georgia" charset="0"/>
              <a:buAutoNum type="arabicPeriod"/>
            </a:pPr>
            <a:r>
              <a:rPr lang="en-GB"/>
              <a:t>Include in the subgraph all statements in the source graph where the subject of the statement is the starting node;</a:t>
            </a:r>
          </a:p>
          <a:p>
            <a:pPr marL="457200" indent="-457200">
              <a:buFont typeface="Georgia" charset="0"/>
              <a:buAutoNum type="arabicPeriod"/>
            </a:pPr>
            <a:r>
              <a:rPr lang="en-GB"/>
              <a:t>Recursively, for all statements identified in the subgraph thus far having a blank node object, include in the subgraph all statements in the source graph where the subject of the statement is the blank node in question and which are not already included in the subgraph.</a:t>
            </a:r>
          </a:p>
          <a:p>
            <a:pPr marL="457200" indent="-457200">
              <a:buFont typeface="Georgia" charset="0"/>
              <a:buAutoNum type="arabicPeriod"/>
            </a:pPr>
            <a:r>
              <a:rPr lang="en-GB"/>
              <a:t>Recursively, for all statements included in the subgraph thus far, for all reifications of each statement in the source graph, include the concise bounded description beginning from the rdf:Statement node of each reification.</a:t>
            </a:r>
          </a:p>
        </p:txBody>
      </p:sp>
      <p:sp>
        <p:nvSpPr>
          <p:cNvPr id="2" name="Text Placeholder 1">
            <a:extLst>
              <a:ext uri="{FF2B5EF4-FFF2-40B4-BE49-F238E27FC236}">
                <a16:creationId xmlns:a16="http://schemas.microsoft.com/office/drawing/2014/main" id="{A59DE791-FF7C-6346-96C7-B2B6F27639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5335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GB" dirty="0"/>
              <a:t>Concise Bounded Description Example</a:t>
            </a:r>
          </a:p>
        </p:txBody>
      </p:sp>
      <p:sp>
        <p:nvSpPr>
          <p:cNvPr id="6451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b</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mailto:bob@example.org</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dc:creator</a:t>
            </a:r>
            <a:r>
              <a:rPr lang="en-GB" dirty="0">
                <a:latin typeface="Lucida Console" panose="020B0609040504020204" pitchFamily="49" charset="0"/>
                <a:cs typeface="Lucida Sans"/>
              </a:rPr>
              <a:t> _:a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“Example Inc. Website”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010B542C-DD0B-1041-BF05-9C350C1F8B1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10269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dirty="0"/>
              <a:t>Concise Bounded Description Example</a:t>
            </a:r>
          </a:p>
        </p:txBody>
      </p:sp>
      <p:sp>
        <p:nvSpPr>
          <p:cNvPr id="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DESCRIBE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solidFill>
                  <a:srgbClr val="BFBFBF"/>
                </a:solidFill>
                <a:latin typeface="Lucida Console" panose="020B0609040504020204" pitchFamily="49" charset="0"/>
                <a:cs typeface="Lucida Sans"/>
              </a:rPr>
              <a:t>_:</a:t>
            </a:r>
            <a:r>
              <a:rPr lang="en-GB" dirty="0" err="1">
                <a:solidFill>
                  <a:srgbClr val="BFBFBF"/>
                </a:solidFill>
                <a:latin typeface="Lucida Console" panose="020B0609040504020204" pitchFamily="49" charset="0"/>
                <a:cs typeface="Lucida Sans"/>
              </a:rPr>
              <a:t>b</a:t>
            </a:r>
            <a:r>
              <a:rPr lang="en-GB" dirty="0">
                <a:solidFill>
                  <a:srgbClr val="BFBFBF"/>
                </a:solidFill>
                <a:latin typeface="Lucida Console" panose="020B0609040504020204" pitchFamily="49" charset="0"/>
                <a:cs typeface="Lucida Sans"/>
              </a:rPr>
              <a:t>  </a:t>
            </a:r>
            <a:r>
              <a:rPr lang="en-GB" dirty="0" err="1">
                <a:solidFill>
                  <a:srgbClr val="BFBFBF"/>
                </a:solidFill>
                <a:latin typeface="Lucida Console" panose="020B0609040504020204" pitchFamily="49" charset="0"/>
                <a:cs typeface="Lucida Sans"/>
              </a:rPr>
              <a:t>foaf:name</a:t>
            </a:r>
            <a:r>
              <a:rPr lang="en-GB" dirty="0">
                <a:solidFill>
                  <a:srgbClr val="BFBFBF"/>
                </a:solidFill>
                <a:latin typeface="Lucida Console" panose="020B0609040504020204" pitchFamily="49" charset="0"/>
                <a:cs typeface="Lucida Sans"/>
              </a:rPr>
              <a:t>       "Bob" .</a:t>
            </a:r>
            <a:br>
              <a:rPr lang="en-GB" dirty="0">
                <a:solidFill>
                  <a:srgbClr val="BFBFBF"/>
                </a:solidFill>
                <a:latin typeface="Lucida Console" panose="020B0609040504020204" pitchFamily="49" charset="0"/>
                <a:cs typeface="Lucida Sans"/>
              </a:rPr>
            </a:br>
            <a:r>
              <a:rPr lang="en-GB" dirty="0">
                <a:solidFill>
                  <a:srgbClr val="BFBFBF"/>
                </a:solidFill>
                <a:latin typeface="Lucida Console" panose="020B0609040504020204" pitchFamily="49" charset="0"/>
                <a:cs typeface="Lucida Sans"/>
              </a:rPr>
              <a:t>_:b  </a:t>
            </a:r>
            <a:r>
              <a:rPr lang="en-GB" dirty="0" err="1">
                <a:solidFill>
                  <a:srgbClr val="BFBFBF"/>
                </a:solidFill>
                <a:latin typeface="Lucida Console" panose="020B0609040504020204" pitchFamily="49" charset="0"/>
                <a:cs typeface="Lucida Sans"/>
              </a:rPr>
              <a:t>foaf:mbox</a:t>
            </a:r>
            <a:r>
              <a:rPr lang="en-GB" dirty="0">
                <a:solidFill>
                  <a:srgbClr val="BFBFBF"/>
                </a:solidFill>
                <a:latin typeface="Lucida Console" panose="020B0609040504020204" pitchFamily="49" charset="0"/>
                <a:cs typeface="Lucida Sans"/>
              </a:rPr>
              <a:t>       &lt;</a:t>
            </a:r>
            <a:r>
              <a:rPr lang="en-GB" dirty="0" err="1">
                <a:solidFill>
                  <a:srgbClr val="BFBFBF"/>
                </a:solidFill>
                <a:latin typeface="Lucida Console" panose="020B0609040504020204" pitchFamily="49" charset="0"/>
                <a:cs typeface="Lucida Sans"/>
              </a:rPr>
              <a:t>mailto:bob@example.org</a:t>
            </a:r>
            <a:r>
              <a:rPr lang="en-GB" dirty="0">
                <a:solidFill>
                  <a:srgbClr val="BFBFBF"/>
                </a:solidFill>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dc:creator</a:t>
            </a:r>
            <a:r>
              <a:rPr lang="en-GB" dirty="0">
                <a:latin typeface="Lucida Console" panose="020B0609040504020204" pitchFamily="49" charset="0"/>
                <a:cs typeface="Lucida Sans"/>
              </a:rPr>
              <a:t> _:a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“Example Inc. Website”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D8545566-924D-F44E-8872-54CBAEFB3DF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73466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Protocol</a:t>
            </a:r>
          </a:p>
        </p:txBody>
      </p:sp>
    </p:spTree>
    <p:extLst>
      <p:ext uri="{BB962C8B-B14F-4D97-AF65-F5344CB8AC3E}">
        <p14:creationId xmlns:p14="http://schemas.microsoft.com/office/powerpoint/2010/main" val="3048020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t>SPARQL Protocol</a:t>
            </a:r>
          </a:p>
        </p:txBody>
      </p:sp>
      <p:sp>
        <p:nvSpPr>
          <p:cNvPr id="66563" name="Content Placeholder 2"/>
          <p:cNvSpPr>
            <a:spLocks noGrp="1"/>
          </p:cNvSpPr>
          <p:nvPr>
            <p:ph sz="quarter" idx="13"/>
          </p:nvPr>
        </p:nvSpPr>
        <p:spPr/>
        <p:txBody>
          <a:bodyPr/>
          <a:lstStyle/>
          <a:p>
            <a:pPr marL="0" indent="0">
              <a:buNone/>
            </a:pPr>
            <a:r>
              <a:rPr lang="en-GB" dirty="0"/>
              <a:t>SPARQL Query Language is protocol-independent</a:t>
            </a:r>
          </a:p>
          <a:p>
            <a:pPr lvl="1"/>
            <a:r>
              <a:rPr lang="en-GB" dirty="0"/>
              <a:t>SPARQL Protocol defines the method of interaction with a SPARQL processor</a:t>
            </a:r>
          </a:p>
          <a:p>
            <a:pPr marL="0" indent="0">
              <a:buNone/>
            </a:pPr>
            <a:r>
              <a:rPr lang="en-GB" dirty="0"/>
              <a:t>Two standard bindings:</a:t>
            </a:r>
          </a:p>
          <a:p>
            <a:pPr lvl="1" eaLnBrk="1" hangingPunct="1"/>
            <a:r>
              <a:rPr lang="en-GB" dirty="0"/>
              <a:t>HTTP</a:t>
            </a:r>
          </a:p>
          <a:p>
            <a:pPr lvl="1" eaLnBrk="1" hangingPunct="1"/>
            <a:r>
              <a:rPr lang="en-GB" dirty="0"/>
              <a:t>SOAP</a:t>
            </a:r>
          </a:p>
          <a:p>
            <a:pPr marL="0" indent="0">
              <a:buNone/>
            </a:pPr>
            <a:r>
              <a:rPr lang="en-GB" dirty="0"/>
              <a:t>Standard XML results format</a:t>
            </a:r>
          </a:p>
        </p:txBody>
      </p:sp>
      <p:sp>
        <p:nvSpPr>
          <p:cNvPr id="2" name="Text Placeholder 1">
            <a:extLst>
              <a:ext uri="{FF2B5EF4-FFF2-40B4-BE49-F238E27FC236}">
                <a16:creationId xmlns:a16="http://schemas.microsoft.com/office/drawing/2014/main" id="{8F2C70EB-83BB-604A-8B4C-02B0C842DBD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3817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GB"/>
              <a:t>SPARQL over HTTP</a:t>
            </a:r>
          </a:p>
        </p:txBody>
      </p:sp>
      <p:sp>
        <p:nvSpPr>
          <p:cNvPr id="67587" name="Content Placeholder 2"/>
          <p:cNvSpPr>
            <a:spLocks noGrp="1"/>
          </p:cNvSpPr>
          <p:nvPr>
            <p:ph sz="quarter" idx="13"/>
          </p:nvPr>
        </p:nvSpPr>
        <p:spPr/>
        <p:txBody>
          <a:bodyPr/>
          <a:lstStyle/>
          <a:p>
            <a:pPr marL="0" indent="0">
              <a:buNone/>
            </a:pPr>
            <a:r>
              <a:rPr lang="en-GB" dirty="0"/>
              <a:t>Two methods of submitting a query to a processor:</a:t>
            </a:r>
          </a:p>
          <a:p>
            <a:pPr marL="0" indent="0">
              <a:buNone/>
            </a:pPr>
            <a:endParaRPr lang="en-GB" dirty="0"/>
          </a:p>
          <a:p>
            <a:pPr marL="0" indent="0">
              <a:buNone/>
            </a:pPr>
            <a:r>
              <a:rPr lang="en-GB" dirty="0"/>
              <a:t>HTTP GET</a:t>
            </a:r>
          </a:p>
          <a:p>
            <a:pPr lvl="1"/>
            <a:r>
              <a:rPr lang="en-GB" dirty="0"/>
              <a:t>Query encoded as HTTP request URI</a:t>
            </a:r>
          </a:p>
          <a:p>
            <a:pPr lvl="1"/>
            <a:r>
              <a:rPr lang="en-GB" dirty="0"/>
              <a:t>Limitation on query length</a:t>
            </a:r>
          </a:p>
          <a:p>
            <a:pPr marL="0" indent="0">
              <a:buNone/>
            </a:pPr>
            <a:r>
              <a:rPr lang="en-GB" dirty="0"/>
              <a:t>HTTP POST</a:t>
            </a:r>
          </a:p>
          <a:p>
            <a:pPr lvl="1"/>
            <a:r>
              <a:rPr lang="en-GB" dirty="0"/>
              <a:t>Query encoded in HTTP request body</a:t>
            </a:r>
          </a:p>
          <a:p>
            <a:pPr lvl="1"/>
            <a:r>
              <a:rPr lang="en-GB" dirty="0"/>
              <a:t>No limitation on query length </a:t>
            </a:r>
          </a:p>
        </p:txBody>
      </p:sp>
      <p:sp>
        <p:nvSpPr>
          <p:cNvPr id="2" name="Text Placeholder 1">
            <a:extLst>
              <a:ext uri="{FF2B5EF4-FFF2-40B4-BE49-F238E27FC236}">
                <a16:creationId xmlns:a16="http://schemas.microsoft.com/office/drawing/2014/main" id="{8780C500-F15B-664C-9171-C8DC036A2B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690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29"/>
          <p:cNvCxnSpPr>
            <a:cxnSpLocks noChangeShapeType="1"/>
          </p:cNvCxnSpPr>
          <p:nvPr/>
        </p:nvCxnSpPr>
        <p:spPr bwMode="auto">
          <a:xfrm>
            <a:off x="2247900" y="3305175"/>
            <a:ext cx="7772400" cy="1588"/>
          </a:xfrm>
          <a:prstGeom prst="line">
            <a:avLst/>
          </a:prstGeom>
          <a:noFill/>
          <a:ln w="25400">
            <a:solidFill>
              <a:schemeClr val="tx1"/>
            </a:solidFill>
            <a:prstDash val="dash"/>
            <a:round/>
            <a:headEnd/>
            <a:tailEnd/>
          </a:ln>
        </p:spPr>
      </p:cxnSp>
      <p:sp>
        <p:nvSpPr>
          <p:cNvPr id="19459"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8DB25767-D458-D148-836A-2E12B34F4E97}"/>
              </a:ext>
            </a:extLst>
          </p:cNvPr>
          <p:cNvSpPr>
            <a:spLocks noGrp="1"/>
          </p:cNvSpPr>
          <p:nvPr>
            <p:ph type="body" sz="quarter" idx="15"/>
          </p:nvPr>
        </p:nvSpPr>
        <p:spPr/>
        <p:txBody>
          <a:bodyPr/>
          <a:lstStyle/>
          <a:p>
            <a:endParaRPr lang="en-US"/>
          </a:p>
        </p:txBody>
      </p:sp>
      <p:sp>
        <p:nvSpPr>
          <p:cNvPr id="4" name="Rectangle 3"/>
          <p:cNvSpPr/>
          <p:nvPr/>
        </p:nvSpPr>
        <p:spPr bwMode="auto">
          <a:xfrm>
            <a:off x="4229100" y="200977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6" name="Rectangle 5"/>
          <p:cNvSpPr/>
          <p:nvPr/>
        </p:nvSpPr>
        <p:spPr bwMode="auto">
          <a:xfrm>
            <a:off x="27051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9465" name="TextBox 9"/>
          <p:cNvSpPr txBox="1">
            <a:spLocks noChangeArrowheads="1"/>
          </p:cNvSpPr>
          <p:nvPr/>
        </p:nvSpPr>
        <p:spPr bwMode="auto">
          <a:xfrm>
            <a:off x="4756784" y="5161764"/>
            <a:ext cx="2843247" cy="369332"/>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Data Sources</a:t>
            </a:r>
          </a:p>
        </p:txBody>
      </p:sp>
      <p:cxnSp>
        <p:nvCxnSpPr>
          <p:cNvPr id="19466" name="Straight Arrow Connector 11"/>
          <p:cNvCxnSpPr>
            <a:cxnSpLocks noChangeShapeType="1"/>
            <a:stCxn id="4" idx="2"/>
            <a:endCxn id="15" idx="0"/>
          </p:cNvCxnSpPr>
          <p:nvPr/>
        </p:nvCxnSpPr>
        <p:spPr bwMode="auto">
          <a:xfrm rot="16200000" flipH="1">
            <a:off x="5944394" y="2694781"/>
            <a:ext cx="304800" cy="1588"/>
          </a:xfrm>
          <a:prstGeom prst="straightConnector1">
            <a:avLst/>
          </a:prstGeom>
          <a:noFill/>
          <a:ln w="25400">
            <a:solidFill>
              <a:schemeClr val="tx1"/>
            </a:solidFill>
            <a:round/>
            <a:headEnd type="arrow" w="med" len="med"/>
            <a:tailEnd type="arrow" w="med" len="med"/>
          </a:ln>
        </p:spPr>
      </p:cxnSp>
      <p:cxnSp>
        <p:nvCxnSpPr>
          <p:cNvPr id="19467" name="Elbow Connector 20"/>
          <p:cNvCxnSpPr>
            <a:cxnSpLocks noChangeShapeType="1"/>
            <a:stCxn id="16" idx="3"/>
            <a:endCxn id="7" idx="0"/>
          </p:cNvCxnSpPr>
          <p:nvPr/>
        </p:nvCxnSpPr>
        <p:spPr bwMode="auto">
          <a:xfrm rot="5400000">
            <a:off x="5243513" y="4727576"/>
            <a:ext cx="828674" cy="876300"/>
          </a:xfrm>
          <a:prstGeom prst="bentConnector3">
            <a:avLst>
              <a:gd name="adj1" fmla="val 43801"/>
            </a:avLst>
          </a:prstGeom>
          <a:noFill/>
          <a:ln w="25400">
            <a:solidFill>
              <a:schemeClr val="tx1"/>
            </a:solidFill>
            <a:round/>
            <a:headEnd type="arrow" w="med" len="med"/>
            <a:tailEnd/>
          </a:ln>
        </p:spPr>
      </p:cxnSp>
      <p:cxnSp>
        <p:nvCxnSpPr>
          <p:cNvPr id="19468" name="Elbow Connector 22"/>
          <p:cNvCxnSpPr>
            <a:cxnSpLocks noChangeShapeType="1"/>
            <a:stCxn id="8" idx="0"/>
          </p:cNvCxnSpPr>
          <p:nvPr/>
        </p:nvCxnSpPr>
        <p:spPr bwMode="auto">
          <a:xfrm rot="16200000" flipV="1">
            <a:off x="6076157" y="4683920"/>
            <a:ext cx="915987" cy="876300"/>
          </a:xfrm>
          <a:prstGeom prst="bentConnector3">
            <a:avLst>
              <a:gd name="adj1" fmla="val 50000"/>
            </a:avLst>
          </a:prstGeom>
          <a:noFill/>
          <a:ln w="25400">
            <a:solidFill>
              <a:schemeClr val="tx1"/>
            </a:solidFill>
            <a:round/>
            <a:headEnd/>
            <a:tailEnd/>
          </a:ln>
        </p:spPr>
      </p:cxnSp>
      <p:cxnSp>
        <p:nvCxnSpPr>
          <p:cNvPr id="19469" name="Elbow Connector 24"/>
          <p:cNvCxnSpPr>
            <a:cxnSpLocks noChangeShapeType="1"/>
            <a:stCxn id="9" idx="0"/>
          </p:cNvCxnSpPr>
          <p:nvPr/>
        </p:nvCxnSpPr>
        <p:spPr bwMode="auto">
          <a:xfrm rot="16200000" flipV="1">
            <a:off x="6952457" y="3807620"/>
            <a:ext cx="915987" cy="2628900"/>
          </a:xfrm>
          <a:prstGeom prst="bentConnector3">
            <a:avLst>
              <a:gd name="adj1" fmla="val 50000"/>
            </a:avLst>
          </a:prstGeom>
          <a:noFill/>
          <a:ln w="25400">
            <a:solidFill>
              <a:schemeClr val="tx1"/>
            </a:solidFill>
            <a:round/>
            <a:headEnd/>
            <a:tailEnd/>
          </a:ln>
        </p:spPr>
      </p:cxnSp>
      <p:cxnSp>
        <p:nvCxnSpPr>
          <p:cNvPr id="19470" name="Elbow Connector 26"/>
          <p:cNvCxnSpPr>
            <a:cxnSpLocks noChangeShapeType="1"/>
            <a:stCxn id="6" idx="0"/>
          </p:cNvCxnSpPr>
          <p:nvPr/>
        </p:nvCxnSpPr>
        <p:spPr bwMode="auto">
          <a:xfrm rot="5400000" flipH="1" flipV="1">
            <a:off x="4323557" y="3807620"/>
            <a:ext cx="915987" cy="2628900"/>
          </a:xfrm>
          <a:prstGeom prst="bentConnector3">
            <a:avLst>
              <a:gd name="adj1" fmla="val 50000"/>
            </a:avLst>
          </a:prstGeom>
          <a:noFill/>
          <a:ln w="25400">
            <a:solidFill>
              <a:schemeClr val="tx1"/>
            </a:solidFill>
            <a:round/>
            <a:headEnd/>
            <a:tailEnd/>
          </a:ln>
        </p:spPr>
      </p:cxnSp>
      <p:sp>
        <p:nvSpPr>
          <p:cNvPr id="15" name="Rectangle 14"/>
          <p:cNvSpPr/>
          <p:nvPr/>
        </p:nvSpPr>
        <p:spPr bwMode="auto">
          <a:xfrm>
            <a:off x="4230688" y="2847975"/>
            <a:ext cx="3733800" cy="9906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Application Logic</a:t>
            </a:r>
            <a:endParaRPr lang="en-GB" sz="2400">
              <a:solidFill>
                <a:schemeClr val="tx1"/>
              </a:solidFill>
              <a:ea typeface="Georgia" charset="0"/>
              <a:cs typeface="Georgia" charset="0"/>
            </a:endParaRPr>
          </a:p>
        </p:txBody>
      </p:sp>
      <p:sp>
        <p:nvSpPr>
          <p:cNvPr id="16" name="Can 15"/>
          <p:cNvSpPr/>
          <p:nvPr/>
        </p:nvSpPr>
        <p:spPr bwMode="auto">
          <a:xfrm>
            <a:off x="5448300" y="4143376"/>
            <a:ext cx="1295400" cy="608013"/>
          </a:xfrm>
          <a:prstGeom prst="can">
            <a:avLst/>
          </a:prstGeom>
          <a:solidFill>
            <a:schemeClr val="bg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pPr eaLnBrk="0" hangingPunct="0"/>
            <a:endParaRPr lang="en-US" sz="2400">
              <a:solidFill>
                <a:schemeClr val="tx1"/>
              </a:solidFill>
              <a:latin typeface="Arial" charset="0"/>
            </a:endParaRPr>
          </a:p>
        </p:txBody>
      </p:sp>
      <p:cxnSp>
        <p:nvCxnSpPr>
          <p:cNvPr id="19473" name="Straight Arrow Connector 18"/>
          <p:cNvCxnSpPr>
            <a:cxnSpLocks noChangeShapeType="1"/>
            <a:stCxn id="15" idx="2"/>
            <a:endCxn id="16" idx="1"/>
          </p:cNvCxnSpPr>
          <p:nvPr/>
        </p:nvCxnSpPr>
        <p:spPr bwMode="auto">
          <a:xfrm rot="5400000">
            <a:off x="5944394" y="3990181"/>
            <a:ext cx="304800" cy="1588"/>
          </a:xfrm>
          <a:prstGeom prst="straightConnector1">
            <a:avLst/>
          </a:prstGeom>
          <a:noFill/>
          <a:ln w="25400">
            <a:solidFill>
              <a:schemeClr val="tx1"/>
            </a:solidFill>
            <a:round/>
            <a:headEnd type="arrow" w="med" len="med"/>
            <a:tailEnd type="arrow" w="med" len="med"/>
          </a:ln>
        </p:spPr>
      </p:cxnSp>
      <p:sp>
        <p:nvSpPr>
          <p:cNvPr id="19474" name="TextBox 19"/>
          <p:cNvSpPr txBox="1">
            <a:spLocks noChangeArrowheads="1"/>
          </p:cNvSpPr>
          <p:nvPr/>
        </p:nvSpPr>
        <p:spPr bwMode="auto">
          <a:xfrm>
            <a:off x="3695700" y="4143376"/>
            <a:ext cx="1524000" cy="646331"/>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RDF Database</a:t>
            </a:r>
          </a:p>
        </p:txBody>
      </p:sp>
      <p:sp>
        <p:nvSpPr>
          <p:cNvPr id="19475" name="TextBox 30"/>
          <p:cNvSpPr txBox="1">
            <a:spLocks noChangeArrowheads="1"/>
          </p:cNvSpPr>
          <p:nvPr/>
        </p:nvSpPr>
        <p:spPr bwMode="auto">
          <a:xfrm>
            <a:off x="2170114" y="2847975"/>
            <a:ext cx="1525587"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Client</a:t>
            </a:r>
          </a:p>
        </p:txBody>
      </p:sp>
      <p:sp>
        <p:nvSpPr>
          <p:cNvPr id="19476" name="TextBox 31"/>
          <p:cNvSpPr txBox="1">
            <a:spLocks noChangeArrowheads="1"/>
          </p:cNvSpPr>
          <p:nvPr/>
        </p:nvSpPr>
        <p:spPr bwMode="auto">
          <a:xfrm>
            <a:off x="2171700" y="3457575"/>
            <a:ext cx="1525588"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Server</a:t>
            </a:r>
          </a:p>
        </p:txBody>
      </p:sp>
      <p:sp>
        <p:nvSpPr>
          <p:cNvPr id="19477" name="TextBox 32"/>
          <p:cNvSpPr txBox="1">
            <a:spLocks noChangeArrowheads="1"/>
          </p:cNvSpPr>
          <p:nvPr/>
        </p:nvSpPr>
        <p:spPr bwMode="auto">
          <a:xfrm>
            <a:off x="6310316" y="3773487"/>
            <a:ext cx="2389184" cy="369888"/>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Query Language</a:t>
            </a:r>
          </a:p>
        </p:txBody>
      </p:sp>
    </p:spTree>
    <p:extLst>
      <p:ext uri="{BB962C8B-B14F-4D97-AF65-F5344CB8AC3E}">
        <p14:creationId xmlns:p14="http://schemas.microsoft.com/office/powerpoint/2010/main" val="302181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GB"/>
              <a:t>HTTP GET</a:t>
            </a:r>
          </a:p>
        </p:txBody>
      </p:sp>
      <p:sp>
        <p:nvSpPr>
          <p:cNvPr id="6861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GET /</a:t>
            </a:r>
            <a:r>
              <a:rPr lang="en-GB" dirty="0" err="1">
                <a:latin typeface="Lucida Console" panose="020B0609040504020204" pitchFamily="49" charset="0"/>
                <a:cs typeface="Lucida Sans"/>
              </a:rPr>
              <a:t>sparql</a:t>
            </a:r>
            <a:r>
              <a:rPr lang="en-GB" dirty="0">
                <a:latin typeface="Lucida Console" panose="020B0609040504020204" pitchFamily="49" charset="0"/>
                <a:cs typeface="Lucida Sans"/>
              </a:rPr>
              <a:t>/?query=</a:t>
            </a:r>
            <a:r>
              <a:rPr lang="en-GB" b="1" i="1" dirty="0" err="1">
                <a:latin typeface="Lucida Console" panose="020B0609040504020204" pitchFamily="49" charset="0"/>
                <a:cs typeface="Lucida Sans"/>
              </a:rPr>
              <a:t>EncodedQuery</a:t>
            </a:r>
            <a:r>
              <a:rPr lang="en-GB" i="1" dirty="0">
                <a:latin typeface="Lucida Console" panose="020B0609040504020204" pitchFamily="49" charset="0"/>
                <a:cs typeface="Lucida Sans"/>
              </a:rPr>
              <a:t> </a:t>
            </a:r>
            <a:r>
              <a:rPr lang="en-GB" dirty="0">
                <a:latin typeface="Lucida Console" panose="020B0609040504020204" pitchFamily="49" charset="0"/>
                <a:cs typeface="Lucida Sans"/>
              </a:rPr>
              <a:t>HTTP/1.1</a:t>
            </a:r>
            <a:br>
              <a:rPr lang="en-GB" dirty="0">
                <a:latin typeface="Lucida Console" panose="020B0609040504020204" pitchFamily="49" charset="0"/>
                <a:cs typeface="Lucida Sans"/>
              </a:rPr>
            </a:br>
            <a:r>
              <a:rPr lang="en-GB" dirty="0">
                <a:latin typeface="Lucida Console" panose="020B0609040504020204" pitchFamily="49" charset="0"/>
                <a:cs typeface="Lucida Sans"/>
              </a:rPr>
              <a:t>Host: </a:t>
            </a:r>
            <a:r>
              <a:rPr lang="en-GB" dirty="0" err="1">
                <a:latin typeface="Lucida Console" panose="020B0609040504020204" pitchFamily="49" charset="0"/>
                <a:cs typeface="Lucida Sans"/>
              </a:rPr>
              <a:t>www.example.org</a:t>
            </a:r>
            <a:br>
              <a:rPr lang="en-GB" dirty="0">
                <a:latin typeface="Lucida Console" panose="020B0609040504020204" pitchFamily="49" charset="0"/>
                <a:cs typeface="Lucida Sans"/>
              </a:rPr>
            </a:br>
            <a:r>
              <a:rPr lang="en-GB" dirty="0">
                <a:latin typeface="Lucida Console" panose="020B0609040504020204" pitchFamily="49" charset="0"/>
                <a:cs typeface="Lucida Sans"/>
              </a:rPr>
              <a:t>User-agent: my-</a:t>
            </a:r>
            <a:r>
              <a:rPr lang="en-GB" dirty="0" err="1">
                <a:latin typeface="Lucida Console" panose="020B0609040504020204" pitchFamily="49" charset="0"/>
                <a:cs typeface="Lucida Sans"/>
              </a:rPr>
              <a:t>sparql</a:t>
            </a:r>
            <a:r>
              <a:rPr lang="en-GB" dirty="0">
                <a:latin typeface="Lucida Console" panose="020B0609040504020204" pitchFamily="49" charset="0"/>
                <a:cs typeface="Lucida Sans"/>
              </a:rPr>
              <a:t>-client/0.1</a:t>
            </a:r>
          </a:p>
          <a:p>
            <a:pPr eaLnBrk="1" hangingPunct="1">
              <a:buFontTx/>
              <a:buNone/>
            </a:pPr>
            <a:endParaRPr lang="en-GB" dirty="0">
              <a:latin typeface="Lucida Console" panose="020B0609040504020204" pitchFamily="49" charset="0"/>
              <a:cs typeface="Lucida Sans"/>
            </a:endParaRPr>
          </a:p>
          <a:p>
            <a:pPr eaLnBrk="1" hangingPunct="1">
              <a:buFontTx/>
              <a:buNone/>
            </a:pPr>
            <a:endParaRPr lang="en-GB" dirty="0">
              <a:latin typeface="Lucida Console" panose="020B0609040504020204" pitchFamily="49" charset="0"/>
              <a:cs typeface="Lucida Sans"/>
            </a:endParaRPr>
          </a:p>
        </p:txBody>
      </p:sp>
      <p:sp>
        <p:nvSpPr>
          <p:cNvPr id="2" name="Text Placeholder 1">
            <a:extLst>
              <a:ext uri="{FF2B5EF4-FFF2-40B4-BE49-F238E27FC236}">
                <a16:creationId xmlns:a16="http://schemas.microsoft.com/office/drawing/2014/main" id="{1F59F02E-F4E4-8F46-AFA7-D37456A9737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3024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5" name="Text Placeholder 4">
            <a:extLst>
              <a:ext uri="{FF2B5EF4-FFF2-40B4-BE49-F238E27FC236}">
                <a16:creationId xmlns:a16="http://schemas.microsoft.com/office/drawing/2014/main" id="{E7368373-3F4E-5F42-9E5D-850AC01DEFC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9241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&lt;variable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49C99C5D-C709-4843-9140-6AE0C4091461}"/>
              </a:ext>
            </a:extLst>
          </p:cNvPr>
          <p:cNvSpPr>
            <a:spLocks noGrp="1"/>
          </p:cNvSpPr>
          <p:nvPr>
            <p:ph type="body" sz="quarter" idx="15"/>
          </p:nvPr>
        </p:nvSpPr>
        <p:spPr/>
        <p:txBody>
          <a:bodyPr/>
          <a:lstStyle/>
          <a:p>
            <a:endParaRPr lang="en-US"/>
          </a:p>
        </p:txBody>
      </p:sp>
      <p:sp>
        <p:nvSpPr>
          <p:cNvPr id="3" name="TextBox 2"/>
          <p:cNvSpPr txBox="1"/>
          <p:nvPr/>
        </p:nvSpPr>
        <p:spPr>
          <a:xfrm>
            <a:off x="8146230" y="2462510"/>
            <a:ext cx="1511952" cy="461665"/>
          </a:xfrm>
          <a:prstGeom prst="rect">
            <a:avLst/>
          </a:prstGeom>
          <a:noFill/>
        </p:spPr>
        <p:txBody>
          <a:bodyPr wrap="none" rtlCol="0">
            <a:spAutoFit/>
          </a:bodyPr>
          <a:lstStyle/>
          <a:p>
            <a:r>
              <a:rPr lang="en-US" sz="2400" dirty="0">
                <a:latin typeface="Lucida Sans" panose="020B0602030504020204" pitchFamily="34" charset="77"/>
                <a:cs typeface="Georgia"/>
              </a:rPr>
              <a:t>variables</a:t>
            </a:r>
          </a:p>
        </p:txBody>
      </p:sp>
    </p:spTree>
    <p:extLst>
      <p:ext uri="{BB962C8B-B14F-4D97-AF65-F5344CB8AC3E}">
        <p14:creationId xmlns:p14="http://schemas.microsoft.com/office/powerpoint/2010/main" val="586060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&lt;results distinct="false" ordered="false”&gt;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&lt;/results&gt;</a:t>
            </a:r>
            <a:br>
              <a:rPr lang="en-GB" dirty="0">
                <a:solidFill>
                  <a:schemeClr val="accent4"/>
                </a:solidFill>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650E9102-43E3-7643-BB27-4969CFAA0EAD}"/>
              </a:ext>
            </a:extLst>
          </p:cNvPr>
          <p:cNvSpPr>
            <a:spLocks noGrp="1"/>
          </p:cNvSpPr>
          <p:nvPr>
            <p:ph type="body" sz="quarter" idx="15"/>
          </p:nvPr>
        </p:nvSpPr>
        <p:spPr/>
        <p:txBody>
          <a:bodyPr/>
          <a:lstStyle/>
          <a:p>
            <a:endParaRPr lang="en-US"/>
          </a:p>
        </p:txBody>
      </p:sp>
      <p:sp>
        <p:nvSpPr>
          <p:cNvPr id="5" name="TextBox 4"/>
          <p:cNvSpPr txBox="1"/>
          <p:nvPr/>
        </p:nvSpPr>
        <p:spPr>
          <a:xfrm>
            <a:off x="8146231" y="4221089"/>
            <a:ext cx="2361544" cy="461665"/>
          </a:xfrm>
          <a:prstGeom prst="rect">
            <a:avLst/>
          </a:prstGeom>
          <a:noFill/>
        </p:spPr>
        <p:txBody>
          <a:bodyPr wrap="none" rtlCol="0">
            <a:spAutoFit/>
          </a:bodyPr>
          <a:lstStyle/>
          <a:p>
            <a:r>
              <a:rPr lang="en-US" sz="2400" dirty="0">
                <a:latin typeface="Lucida Sans" panose="020B0602030504020204" pitchFamily="34" charset="77"/>
                <a:cs typeface="Georgia"/>
              </a:rPr>
              <a:t>results section</a:t>
            </a:r>
          </a:p>
        </p:txBody>
      </p:sp>
    </p:spTree>
    <p:extLst>
      <p:ext uri="{BB962C8B-B14F-4D97-AF65-F5344CB8AC3E}">
        <p14:creationId xmlns:p14="http://schemas.microsoft.com/office/powerpoint/2010/main" val="188389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6" name="Text Placeholder 5">
            <a:extLst>
              <a:ext uri="{FF2B5EF4-FFF2-40B4-BE49-F238E27FC236}">
                <a16:creationId xmlns:a16="http://schemas.microsoft.com/office/drawing/2014/main" id="{415E4414-F8FD-B34C-BBFB-1CAE08DD87AF}"/>
              </a:ext>
            </a:extLst>
          </p:cNvPr>
          <p:cNvSpPr>
            <a:spLocks noGrp="1"/>
          </p:cNvSpPr>
          <p:nvPr>
            <p:ph type="body" sz="quarter" idx="15"/>
          </p:nvPr>
        </p:nvSpPr>
        <p:spPr/>
        <p:txBody>
          <a:bodyPr/>
          <a:lstStyle/>
          <a:p>
            <a:endParaRPr lang="en-US"/>
          </a:p>
        </p:txBody>
      </p:sp>
      <p:sp>
        <p:nvSpPr>
          <p:cNvPr id="5" name="TextBox 4"/>
          <p:cNvSpPr txBox="1"/>
          <p:nvPr/>
        </p:nvSpPr>
        <p:spPr>
          <a:xfrm>
            <a:off x="8146230" y="3966156"/>
            <a:ext cx="2292615" cy="830997"/>
          </a:xfrm>
          <a:prstGeom prst="rect">
            <a:avLst/>
          </a:prstGeom>
          <a:noFill/>
        </p:spPr>
        <p:txBody>
          <a:bodyPr wrap="none" rtlCol="0">
            <a:spAutoFit/>
          </a:bodyPr>
          <a:lstStyle/>
          <a:p>
            <a:r>
              <a:rPr lang="en-US" sz="2400" dirty="0">
                <a:latin typeface="Lucida Sans" panose="020B0602030504020204" pitchFamily="34" charset="77"/>
                <a:cs typeface="Georgia"/>
              </a:rPr>
              <a:t>a single result</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(row)</a:t>
            </a:r>
          </a:p>
        </p:txBody>
      </p:sp>
    </p:spTree>
    <p:extLst>
      <p:ext uri="{BB962C8B-B14F-4D97-AF65-F5344CB8AC3E}">
        <p14:creationId xmlns:p14="http://schemas.microsoft.com/office/powerpoint/2010/main" val="816116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CDA7FA95-F73F-EB4D-B3D5-013B0CF90927}"/>
              </a:ext>
            </a:extLst>
          </p:cNvPr>
          <p:cNvSpPr>
            <a:spLocks noGrp="1"/>
          </p:cNvSpPr>
          <p:nvPr>
            <p:ph type="body" sz="quarter" idx="15"/>
          </p:nvPr>
        </p:nvSpPr>
        <p:spPr/>
        <p:txBody>
          <a:bodyPr/>
          <a:lstStyle/>
          <a:p>
            <a:endParaRPr lang="en-US"/>
          </a:p>
        </p:txBody>
      </p:sp>
      <p:sp>
        <p:nvSpPr>
          <p:cNvPr id="5" name="TextBox 4"/>
          <p:cNvSpPr txBox="1"/>
          <p:nvPr/>
        </p:nvSpPr>
        <p:spPr>
          <a:xfrm>
            <a:off x="8146231" y="3606116"/>
            <a:ext cx="2435282" cy="830997"/>
          </a:xfrm>
          <a:prstGeom prst="rect">
            <a:avLst/>
          </a:prstGeom>
          <a:noFill/>
        </p:spPr>
        <p:txBody>
          <a:bodyPr wrap="none" rtlCol="0">
            <a:spAutoFit/>
          </a:bodyPr>
          <a:lstStyle/>
          <a:p>
            <a:r>
              <a:rPr lang="en-US" sz="2400" dirty="0">
                <a:latin typeface="Lucida Sans" panose="020B0602030504020204" pitchFamily="34" charset="77"/>
                <a:cs typeface="Georgia"/>
              </a:rPr>
              <a:t>binding of the </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variable “book”</a:t>
            </a:r>
          </a:p>
        </p:txBody>
      </p:sp>
    </p:spTree>
    <p:extLst>
      <p:ext uri="{BB962C8B-B14F-4D97-AF65-F5344CB8AC3E}">
        <p14:creationId xmlns:p14="http://schemas.microsoft.com/office/powerpoint/2010/main" val="202843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3A66DBB9-BD06-974B-AEA9-9BE5FD661F19}"/>
              </a:ext>
            </a:extLst>
          </p:cNvPr>
          <p:cNvSpPr>
            <a:spLocks noGrp="1"/>
          </p:cNvSpPr>
          <p:nvPr>
            <p:ph type="body" sz="quarter" idx="15"/>
          </p:nvPr>
        </p:nvSpPr>
        <p:spPr/>
        <p:txBody>
          <a:bodyPr/>
          <a:lstStyle/>
          <a:p>
            <a:endParaRPr lang="en-US"/>
          </a:p>
        </p:txBody>
      </p:sp>
      <p:sp>
        <p:nvSpPr>
          <p:cNvPr id="5" name="TextBox 4"/>
          <p:cNvSpPr txBox="1"/>
          <p:nvPr/>
        </p:nvSpPr>
        <p:spPr>
          <a:xfrm>
            <a:off x="8146230" y="4398204"/>
            <a:ext cx="2400016" cy="830997"/>
          </a:xfrm>
          <a:prstGeom prst="rect">
            <a:avLst/>
          </a:prstGeom>
          <a:noFill/>
        </p:spPr>
        <p:txBody>
          <a:bodyPr wrap="none" rtlCol="0">
            <a:spAutoFit/>
          </a:bodyPr>
          <a:lstStyle/>
          <a:p>
            <a:r>
              <a:rPr lang="en-US" sz="2400" dirty="0">
                <a:latin typeface="Lucida Sans" panose="020B0602030504020204" pitchFamily="34" charset="77"/>
                <a:cs typeface="Georgia"/>
              </a:rPr>
              <a:t>binding of the </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variable “who”</a:t>
            </a:r>
          </a:p>
        </p:txBody>
      </p:sp>
    </p:spTree>
    <p:extLst>
      <p:ext uri="{BB962C8B-B14F-4D97-AF65-F5344CB8AC3E}">
        <p14:creationId xmlns:p14="http://schemas.microsoft.com/office/powerpoint/2010/main" val="239592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t>SPARQL Results Format</a:t>
            </a:r>
          </a:p>
        </p:txBody>
      </p:sp>
      <p:sp>
        <p:nvSpPr>
          <p:cNvPr id="70659" name="Content Placeholder 2"/>
          <p:cNvSpPr>
            <a:spLocks noGrp="1"/>
          </p:cNvSpPr>
          <p:nvPr>
            <p:ph sz="quarter" idx="13"/>
          </p:nvPr>
        </p:nvSpPr>
        <p:spPr/>
        <p:txBody>
          <a:bodyPr/>
          <a:lstStyle/>
          <a:p>
            <a:pPr marL="0" indent="0">
              <a:buNone/>
            </a:pPr>
            <a:r>
              <a:rPr lang="en-GB" dirty="0">
                <a:latin typeface="Lucida Console" panose="020B0609040504020204" pitchFamily="49" charset="0"/>
              </a:rPr>
              <a:t>CONSTRUCT</a:t>
            </a:r>
            <a:r>
              <a:rPr lang="en-GB" dirty="0"/>
              <a:t> and </a:t>
            </a:r>
            <a:r>
              <a:rPr lang="en-GB" dirty="0">
                <a:latin typeface="Lucida Console" panose="020B0609040504020204" pitchFamily="49" charset="0"/>
              </a:rPr>
              <a:t>DESCRIBE</a:t>
            </a:r>
            <a:r>
              <a:rPr lang="en-GB" dirty="0"/>
              <a:t> queries return RDF data</a:t>
            </a:r>
          </a:p>
          <a:p>
            <a:pPr lvl="1"/>
            <a:r>
              <a:rPr lang="en-GB" dirty="0">
                <a:latin typeface="Lucida Console" panose="020B0609040504020204" pitchFamily="49" charset="0"/>
              </a:rPr>
              <a:t>application/</a:t>
            </a:r>
            <a:r>
              <a:rPr lang="en-GB" dirty="0" err="1">
                <a:latin typeface="Lucida Console" panose="020B0609040504020204" pitchFamily="49" charset="0"/>
              </a:rPr>
              <a:t>rdf+xml</a:t>
            </a:r>
            <a:r>
              <a:rPr lang="en-GB" dirty="0"/>
              <a:t>, </a:t>
            </a:r>
            <a:r>
              <a:rPr lang="en-GB" dirty="0">
                <a:latin typeface="Lucida Console" panose="020B0609040504020204" pitchFamily="49" charset="0"/>
              </a:rPr>
              <a:t>text/turtle </a:t>
            </a:r>
            <a:r>
              <a:rPr lang="en-GB" dirty="0"/>
              <a:t>or similar</a:t>
            </a:r>
          </a:p>
          <a:p>
            <a:endParaRPr lang="en-GB" dirty="0"/>
          </a:p>
          <a:p>
            <a:pPr marL="0" indent="0">
              <a:buNone/>
            </a:pPr>
            <a:r>
              <a:rPr lang="en-GB" dirty="0">
                <a:latin typeface="Lucida Console" panose="020B0609040504020204" pitchFamily="49" charset="0"/>
              </a:rPr>
              <a:t>ASK</a:t>
            </a:r>
            <a:r>
              <a:rPr lang="en-GB" dirty="0"/>
              <a:t> queries return a </a:t>
            </a:r>
            <a:r>
              <a:rPr lang="en-GB" dirty="0" err="1"/>
              <a:t>boolean</a:t>
            </a:r>
            <a:r>
              <a:rPr lang="en-GB" dirty="0"/>
              <a:t> value:</a:t>
            </a:r>
          </a:p>
          <a:p>
            <a:pPr marL="0" indent="0">
              <a:buNone/>
            </a:pPr>
            <a:endParaRPr lang="en-GB" dirty="0"/>
          </a:p>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&lt;head&gt;&lt;/head&gt;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boolean</a:t>
            </a:r>
            <a:r>
              <a:rPr lang="en-GB" dirty="0">
                <a:latin typeface="Lucida Console" panose="020B0609040504020204" pitchFamily="49" charset="0"/>
              </a:rPr>
              <a:t>&gt;true&lt;/</a:t>
            </a:r>
            <a:r>
              <a:rPr lang="en-GB" dirty="0" err="1">
                <a:latin typeface="Lucida Console" panose="020B0609040504020204" pitchFamily="49" charset="0"/>
              </a:rPr>
              <a:t>boolean</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5" name="Text Placeholder 4">
            <a:extLst>
              <a:ext uri="{FF2B5EF4-FFF2-40B4-BE49-F238E27FC236}">
                <a16:creationId xmlns:a16="http://schemas.microsoft.com/office/drawing/2014/main" id="{74394B4F-B267-5541-9BEF-E8659CA169C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135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sz="quarter" idx="13"/>
          </p:nvPr>
        </p:nvSpPr>
        <p:spPr/>
        <p:txBody>
          <a:bodyPr/>
          <a:lstStyle/>
          <a:p>
            <a:pPr marL="0" indent="0">
              <a:buNone/>
            </a:pPr>
            <a:r>
              <a:rPr lang="en-US" dirty="0"/>
              <a:t>SPARQL Query Language for RDF</a:t>
            </a:r>
            <a:br>
              <a:rPr lang="en-US" dirty="0"/>
            </a:br>
            <a:r>
              <a:rPr lang="en-US" sz="1800" dirty="0"/>
              <a:t>http://www.w3.org/TR/</a:t>
            </a:r>
            <a:r>
              <a:rPr lang="en-US" sz="1800" dirty="0" err="1"/>
              <a:t>rdf</a:t>
            </a:r>
            <a:r>
              <a:rPr lang="en-US" sz="1800" dirty="0"/>
              <a:t>-</a:t>
            </a:r>
            <a:r>
              <a:rPr lang="en-US" sz="1800" dirty="0" err="1"/>
              <a:t>sparql</a:t>
            </a:r>
            <a:r>
              <a:rPr lang="en-US" sz="1800" dirty="0"/>
              <a:t>-query/</a:t>
            </a:r>
          </a:p>
          <a:p>
            <a:pPr marL="0" indent="0">
              <a:buNone/>
            </a:pPr>
            <a:r>
              <a:rPr lang="en-US" dirty="0"/>
              <a:t>SPARQL Protocol for RDF</a:t>
            </a:r>
            <a:br>
              <a:rPr lang="en-US" dirty="0"/>
            </a:br>
            <a:r>
              <a:rPr lang="en-US" sz="1800" dirty="0"/>
              <a:t>http://www.w3.org/TR/</a:t>
            </a:r>
            <a:r>
              <a:rPr lang="en-US" sz="1800" dirty="0" err="1"/>
              <a:t>rdf</a:t>
            </a:r>
            <a:r>
              <a:rPr lang="en-US" sz="1800" dirty="0"/>
              <a:t>-</a:t>
            </a:r>
            <a:r>
              <a:rPr lang="en-US" sz="1800" dirty="0" err="1"/>
              <a:t>sparql</a:t>
            </a:r>
            <a:r>
              <a:rPr lang="en-US" sz="1800" dirty="0"/>
              <a:t>-protocol/</a:t>
            </a:r>
          </a:p>
          <a:p>
            <a:pPr marL="0" indent="0">
              <a:buNone/>
            </a:pPr>
            <a:r>
              <a:rPr lang="en-US" dirty="0"/>
              <a:t>SPARQL Query XML Results Format</a:t>
            </a:r>
            <a:br>
              <a:rPr lang="en-US" dirty="0"/>
            </a:br>
            <a:r>
              <a:rPr lang="en-US" sz="1800" dirty="0"/>
              <a:t>http://www.w3.org/TR/</a:t>
            </a:r>
            <a:r>
              <a:rPr lang="en-US" sz="1800" dirty="0" err="1"/>
              <a:t>rdf-sparql-XMLres</a:t>
            </a:r>
            <a:r>
              <a:rPr lang="en-US" sz="1800" dirty="0"/>
              <a:t>/</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45BA919F-E40D-7C4D-BF6C-44699ED7F01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95017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1.1</a:t>
            </a:r>
          </a:p>
        </p:txBody>
      </p:sp>
    </p:spTree>
    <p:extLst>
      <p:ext uri="{BB962C8B-B14F-4D97-AF65-F5344CB8AC3E}">
        <p14:creationId xmlns:p14="http://schemas.microsoft.com/office/powerpoint/2010/main" val="45705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t>RDF Triplestores</a:t>
            </a:r>
          </a:p>
        </p:txBody>
      </p:sp>
      <p:sp>
        <p:nvSpPr>
          <p:cNvPr id="20483" name="Content Placeholder 2"/>
          <p:cNvSpPr>
            <a:spLocks noGrp="1"/>
          </p:cNvSpPr>
          <p:nvPr>
            <p:ph sz="quarter" idx="13"/>
          </p:nvPr>
        </p:nvSpPr>
        <p:spPr/>
        <p:txBody>
          <a:bodyPr>
            <a:normAutofit/>
          </a:bodyPr>
          <a:lstStyle/>
          <a:p>
            <a:pPr marL="0" indent="0">
              <a:buNone/>
            </a:pPr>
            <a:r>
              <a:rPr lang="en-GB" dirty="0"/>
              <a:t>Specialised databases for storing RDF data</a:t>
            </a:r>
          </a:p>
          <a:p>
            <a:pPr marL="0" indent="0">
              <a:buNone/>
            </a:pPr>
            <a:r>
              <a:rPr lang="en-GB" dirty="0"/>
              <a:t>Can be viewed as a database containing a single table</a:t>
            </a:r>
          </a:p>
          <a:p>
            <a:pPr lvl="1" eaLnBrk="1" hangingPunct="1"/>
            <a:r>
              <a:rPr lang="en-GB" dirty="0"/>
              <a:t>Table contains subject/predicate/object as minimum</a:t>
            </a:r>
          </a:p>
          <a:p>
            <a:pPr lvl="1" eaLnBrk="1" hangingPunct="1"/>
            <a:r>
              <a:rPr lang="en-GB" dirty="0"/>
              <a:t>Many </a:t>
            </a:r>
            <a:r>
              <a:rPr lang="en-GB" dirty="0" err="1"/>
              <a:t>triplestores</a:t>
            </a:r>
            <a:r>
              <a:rPr lang="en-GB" dirty="0"/>
              <a:t> store quads to maintain provenance</a:t>
            </a:r>
          </a:p>
          <a:p>
            <a:pPr lvl="1" eaLnBrk="1" hangingPunct="1"/>
            <a:r>
              <a:rPr lang="en-GB" dirty="0"/>
              <a:t>May store other ancillary information</a:t>
            </a:r>
          </a:p>
          <a:p>
            <a:pPr eaLnBrk="1" hangingPunct="1"/>
            <a:endParaRPr lang="en-GB" dirty="0"/>
          </a:p>
        </p:txBody>
      </p:sp>
      <p:sp>
        <p:nvSpPr>
          <p:cNvPr id="5" name="Text Placeholder 4">
            <a:extLst>
              <a:ext uri="{FF2B5EF4-FFF2-40B4-BE49-F238E27FC236}">
                <a16:creationId xmlns:a16="http://schemas.microsoft.com/office/drawing/2014/main" id="{BABF870C-8179-CE42-A0AC-65110D62CB17}"/>
              </a:ext>
            </a:extLst>
          </p:cNvPr>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2133600" y="4613275"/>
          <a:ext cx="7924800" cy="1471106"/>
        </p:xfrm>
        <a:graphic>
          <a:graphicData uri="http://schemas.openxmlformats.org/drawingml/2006/table">
            <a:tbl>
              <a:tblPr>
                <a:effectLst/>
                <a:tableStyleId>{D27102A9-8310-4765-A935-A1911B00CA55}</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Subject</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Predicate </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Object</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Graph</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URI/Literal</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5380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Extending SPARQL</a:t>
            </a:r>
          </a:p>
        </p:txBody>
      </p:sp>
      <p:sp>
        <p:nvSpPr>
          <p:cNvPr id="4" name="Content Placeholder 3"/>
          <p:cNvSpPr>
            <a:spLocks noGrp="1"/>
          </p:cNvSpPr>
          <p:nvPr>
            <p:ph sz="quarter" idx="13"/>
          </p:nvPr>
        </p:nvSpPr>
        <p:spPr/>
        <p:txBody>
          <a:bodyPr>
            <a:normAutofit/>
          </a:bodyPr>
          <a:lstStyle/>
          <a:p>
            <a:pPr marL="0" indent="0">
              <a:buNone/>
            </a:pPr>
            <a:r>
              <a:rPr lang="en-US" dirty="0"/>
              <a:t>Current version of SPARQL became a W3C Recommendation in 2008</a:t>
            </a:r>
          </a:p>
          <a:p>
            <a:pPr marL="0" indent="0">
              <a:buNone/>
            </a:pPr>
            <a:r>
              <a:rPr lang="en-US" dirty="0"/>
              <a:t>Other features requested by community:</a:t>
            </a:r>
          </a:p>
          <a:p>
            <a:pPr lvl="1"/>
            <a:r>
              <a:rPr lang="en-US" dirty="0"/>
              <a:t>Update</a:t>
            </a:r>
          </a:p>
          <a:p>
            <a:pPr lvl="1"/>
            <a:r>
              <a:rPr lang="en-US" dirty="0"/>
              <a:t>Aggregates</a:t>
            </a:r>
          </a:p>
          <a:p>
            <a:pPr lvl="1"/>
            <a:r>
              <a:rPr lang="en-US" dirty="0" err="1"/>
              <a:t>Subqueries</a:t>
            </a:r>
            <a:endParaRPr lang="en-US" dirty="0"/>
          </a:p>
          <a:p>
            <a:pPr lvl="1"/>
            <a:r>
              <a:rPr lang="en-US" dirty="0"/>
              <a:t>SELECT expressions</a:t>
            </a:r>
          </a:p>
          <a:p>
            <a:pPr lvl="1"/>
            <a:r>
              <a:rPr lang="en-US" dirty="0"/>
              <a:t>Property paths</a:t>
            </a:r>
          </a:p>
          <a:p>
            <a:pPr lvl="1"/>
            <a:r>
              <a:rPr lang="en-US" dirty="0"/>
              <a:t>Federation</a:t>
            </a:r>
          </a:p>
          <a:p>
            <a:pPr lvl="1"/>
            <a:r>
              <a:rPr lang="en-US" dirty="0"/>
              <a:t>Entailment</a:t>
            </a:r>
          </a:p>
        </p:txBody>
      </p:sp>
      <p:sp>
        <p:nvSpPr>
          <p:cNvPr id="2" name="Text Placeholder 1">
            <a:extLst>
              <a:ext uri="{FF2B5EF4-FFF2-40B4-BE49-F238E27FC236}">
                <a16:creationId xmlns:a16="http://schemas.microsoft.com/office/drawing/2014/main" id="{73926FBC-1A1D-2A4B-B528-C5ED1D343B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43987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SPARQL 1.1</a:t>
            </a:r>
          </a:p>
        </p:txBody>
      </p:sp>
      <p:sp>
        <p:nvSpPr>
          <p:cNvPr id="3" name="Content Placeholder 2"/>
          <p:cNvSpPr>
            <a:spLocks noGrp="1"/>
          </p:cNvSpPr>
          <p:nvPr>
            <p:ph sz="quarter" idx="13"/>
          </p:nvPr>
        </p:nvSpPr>
        <p:spPr/>
        <p:txBody>
          <a:bodyPr/>
          <a:lstStyle/>
          <a:p>
            <a:pPr marL="0" indent="0">
              <a:buNone/>
            </a:pPr>
            <a:r>
              <a:rPr lang="en-US" dirty="0"/>
              <a:t>W3C SPARQL Working Group started in 2009</a:t>
            </a:r>
          </a:p>
          <a:p>
            <a:pPr marL="0" indent="0">
              <a:buNone/>
            </a:pPr>
            <a:r>
              <a:rPr lang="en-US" dirty="0"/>
              <a:t>Standards became W3C Recommendations in March 2013</a:t>
            </a:r>
          </a:p>
        </p:txBody>
      </p:sp>
      <p:sp>
        <p:nvSpPr>
          <p:cNvPr id="4" name="Text Placeholder 3">
            <a:extLst>
              <a:ext uri="{FF2B5EF4-FFF2-40B4-BE49-F238E27FC236}">
                <a16:creationId xmlns:a16="http://schemas.microsoft.com/office/drawing/2014/main" id="{5744786E-6E2B-234D-9D20-5FDE7AAC81F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72320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dirty="0"/>
              <a:t>Update</a:t>
            </a:r>
          </a:p>
        </p:txBody>
      </p:sp>
      <p:sp>
        <p:nvSpPr>
          <p:cNvPr id="71683" name="Content Placeholder 2"/>
          <p:cNvSpPr>
            <a:spLocks noGrp="1"/>
          </p:cNvSpPr>
          <p:nvPr>
            <p:ph sz="quarter" idx="13"/>
          </p:nvPr>
        </p:nvSpPr>
        <p:spPr/>
        <p:txBody>
          <a:bodyPr>
            <a:normAutofit/>
          </a:bodyPr>
          <a:lstStyle/>
          <a:p>
            <a:pPr marL="0" indent="0">
              <a:buNone/>
            </a:pPr>
            <a:r>
              <a:rPr lang="en-GB" dirty="0"/>
              <a:t>SPARQL only provides a means for querying a database</a:t>
            </a:r>
          </a:p>
          <a:p>
            <a:pPr marL="0" indent="0">
              <a:buNone/>
            </a:pPr>
            <a:r>
              <a:rPr lang="en-GB" dirty="0"/>
              <a:t>Other capabilities required by many applications:</a:t>
            </a:r>
          </a:p>
          <a:p>
            <a:pPr lvl="1" eaLnBrk="1" hangingPunct="1"/>
            <a:r>
              <a:rPr lang="en-GB" dirty="0"/>
              <a:t>Create</a:t>
            </a:r>
          </a:p>
          <a:p>
            <a:pPr lvl="1" eaLnBrk="1" hangingPunct="1"/>
            <a:r>
              <a:rPr lang="en-GB" dirty="0"/>
              <a:t>(Read)</a:t>
            </a:r>
          </a:p>
          <a:p>
            <a:pPr lvl="1" eaLnBrk="1" hangingPunct="1"/>
            <a:r>
              <a:rPr lang="en-GB" dirty="0"/>
              <a:t>Update</a:t>
            </a:r>
          </a:p>
          <a:p>
            <a:pPr lvl="1" eaLnBrk="1" hangingPunct="1"/>
            <a:r>
              <a:rPr lang="en-GB" dirty="0"/>
              <a:t>Delete</a:t>
            </a:r>
          </a:p>
          <a:p>
            <a:pPr marL="0" indent="0">
              <a:buNone/>
            </a:pPr>
            <a:endParaRPr lang="en-GB" dirty="0"/>
          </a:p>
          <a:p>
            <a:pPr marL="0" indent="0">
              <a:buNone/>
            </a:pPr>
            <a:r>
              <a:rPr lang="en-GB" dirty="0"/>
              <a:t>SPARQL 1.1 Update derived from earlier SPARUL proposal</a:t>
            </a:r>
          </a:p>
          <a:p>
            <a:pPr marL="0" indent="0">
              <a:buNone/>
            </a:pPr>
            <a:endParaRPr lang="en-GB" dirty="0"/>
          </a:p>
        </p:txBody>
      </p:sp>
      <p:sp>
        <p:nvSpPr>
          <p:cNvPr id="2" name="Text Placeholder 1">
            <a:extLst>
              <a:ext uri="{FF2B5EF4-FFF2-40B4-BE49-F238E27FC236}">
                <a16:creationId xmlns:a16="http://schemas.microsoft.com/office/drawing/2014/main" id="{A6C81CE3-795D-4C4D-BBE3-D1BB6AC23C8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63687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INSERT DATA</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INSERT DATA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&lt;http://example/book1&gt;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"A new book"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dc:creator</a:t>
            </a: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A.N.Other</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A645DCE4-5B6E-3046-8D54-CD06926A1E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55761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DELETE DATA</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DELETE DATA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&lt;http://example/book2&gt;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"David Copperfield"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dc:creator</a:t>
            </a:r>
            <a:r>
              <a:rPr lang="en-US" dirty="0">
                <a:latin typeface="Lucida Console" panose="020B0609040504020204" pitchFamily="49" charset="0"/>
                <a:cs typeface="Lucida Sans"/>
              </a:rPr>
              <a:t> "Edmund Wells"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4242E205-675F-0345-BE77-59496EEF87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38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DELETE/INSERT</a:t>
            </a:r>
          </a:p>
        </p:txBody>
      </p:sp>
      <p:sp>
        <p:nvSpPr>
          <p:cNvPr id="3" name="Content Placeholder 2"/>
          <p:cNvSpPr>
            <a:spLocks noGrp="1"/>
          </p:cNvSpPr>
          <p:nvPr>
            <p:ph sz="quarter" idx="13"/>
          </p:nvPr>
        </p:nvSpPr>
        <p:spPr/>
        <p:txBody>
          <a:bodyPr>
            <a:normAutofit lnSpcReduction="10000"/>
          </a:bodyPr>
          <a:lstStyle/>
          <a:p>
            <a:pPr marL="0" indent="0">
              <a:buNone/>
            </a:pPr>
            <a:r>
              <a:rPr lang="en-US" dirty="0">
                <a:latin typeface="Lucida Console" panose="020B0609040504020204" pitchFamily="49" charset="0"/>
                <a:cs typeface="Lucida Sans"/>
              </a:rPr>
              <a:t>PREFIX </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 &lt;http://</a:t>
            </a:r>
            <a:r>
              <a:rPr lang="en-US" dirty="0" err="1">
                <a:latin typeface="Lucida Console" panose="020B0609040504020204" pitchFamily="49" charset="0"/>
                <a:cs typeface="Lucida Sans"/>
              </a:rPr>
              <a:t>xmlns.com</a:t>
            </a:r>
            <a:r>
              <a:rPr lang="en-US" dirty="0">
                <a:latin typeface="Lucida Console" panose="020B0609040504020204" pitchFamily="49" charset="0"/>
                <a:cs typeface="Lucida Sans"/>
              </a:rPr>
              <a:t>/</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/0.1/&gt;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WITH &lt;http://example/addresses&gt;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DELETE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'Bill'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INSERT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'William'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 </a:t>
            </a:r>
            <a:r>
              <a:rPr lang="en-US" dirty="0" err="1">
                <a:latin typeface="Lucida Console" panose="020B0609040504020204" pitchFamily="49" charset="0"/>
                <a:cs typeface="Lucida Sans"/>
              </a:rPr>
              <a:t>foaf:Person</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'Bill'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p>
        </p:txBody>
      </p:sp>
      <p:sp>
        <p:nvSpPr>
          <p:cNvPr id="5" name="Text Placeholder 4">
            <a:extLst>
              <a:ext uri="{FF2B5EF4-FFF2-40B4-BE49-F238E27FC236}">
                <a16:creationId xmlns:a16="http://schemas.microsoft.com/office/drawing/2014/main" id="{1A9C7AE9-E267-0F4B-9ACB-515044103FF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552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Graph Operations</a:t>
            </a:r>
          </a:p>
        </p:txBody>
      </p:sp>
      <p:sp>
        <p:nvSpPr>
          <p:cNvPr id="3" name="Content Placeholder 2"/>
          <p:cNvSpPr>
            <a:spLocks noGrp="1"/>
          </p:cNvSpPr>
          <p:nvPr>
            <p:ph sz="quarter" idx="13"/>
          </p:nvPr>
        </p:nvSpPr>
        <p:spPr/>
        <p:txBody>
          <a:bodyPr/>
          <a:lstStyle/>
          <a:p>
            <a:r>
              <a:rPr lang="en-US" dirty="0"/>
              <a:t>LOAD: load triples from URI into graph</a:t>
            </a:r>
          </a:p>
          <a:p>
            <a:r>
              <a:rPr lang="en-US" dirty="0"/>
              <a:t>CLEAR: clear all triples from graph</a:t>
            </a:r>
          </a:p>
          <a:p>
            <a:r>
              <a:rPr lang="en-US" dirty="0"/>
              <a:t>CREATE: create new graph in store</a:t>
            </a:r>
          </a:p>
          <a:p>
            <a:r>
              <a:rPr lang="en-US" dirty="0"/>
              <a:t>DROP: remove graph from store</a:t>
            </a:r>
          </a:p>
          <a:p>
            <a:r>
              <a:rPr lang="en-US" dirty="0"/>
              <a:t>COPY: copy all triples from one graph to another</a:t>
            </a:r>
          </a:p>
          <a:p>
            <a:r>
              <a:rPr lang="en-US" dirty="0"/>
              <a:t>MOVE: move all triples from one graph to another (remove from source)</a:t>
            </a:r>
          </a:p>
          <a:p>
            <a:r>
              <a:rPr lang="en-US" dirty="0"/>
              <a:t>ADD: add all triples in one graph to another</a:t>
            </a:r>
          </a:p>
        </p:txBody>
      </p:sp>
      <p:sp>
        <p:nvSpPr>
          <p:cNvPr id="4" name="Text Placeholder 3">
            <a:extLst>
              <a:ext uri="{FF2B5EF4-FFF2-40B4-BE49-F238E27FC236}">
                <a16:creationId xmlns:a16="http://schemas.microsoft.com/office/drawing/2014/main" id="{0A81DBEC-6386-474C-B2C3-315899B7C0C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5045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Aggregates</a:t>
            </a:r>
          </a:p>
        </p:txBody>
      </p:sp>
      <p:sp>
        <p:nvSpPr>
          <p:cNvPr id="3" name="Content Placeholder 2"/>
          <p:cNvSpPr>
            <a:spLocks noGrp="1"/>
          </p:cNvSpPr>
          <p:nvPr>
            <p:ph sz="quarter" idx="13"/>
          </p:nvPr>
        </p:nvSpPr>
        <p:spPr/>
        <p:txBody>
          <a:bodyPr>
            <a:normAutofit/>
          </a:bodyPr>
          <a:lstStyle/>
          <a:p>
            <a:pPr marL="0" indent="0">
              <a:buNone/>
            </a:pP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books.example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a:t>
            </a:r>
            <a:r>
              <a:rPr lang="en-US" b="1" dirty="0">
                <a:latin typeface="Lucida Console" panose="020B0609040504020204" pitchFamily="49" charset="0"/>
                <a:cs typeface="Lucida Sans"/>
              </a:rPr>
              <a:t>SUM(?</a:t>
            </a:r>
            <a:r>
              <a:rPr lang="en-US" b="1" dirty="0" err="1">
                <a:latin typeface="Lucida Console" panose="020B0609040504020204" pitchFamily="49" charset="0"/>
                <a:cs typeface="Lucida Sans"/>
              </a:rPr>
              <a:t>lprice</a:t>
            </a:r>
            <a:r>
              <a:rPr lang="en-US" b="1" dirty="0">
                <a:latin typeface="Lucida Console" panose="020B0609040504020204" pitchFamily="49" charset="0"/>
                <a:cs typeface="Lucida Sans"/>
              </a:rPr>
              <a:t>) AS ?</a:t>
            </a:r>
            <a:r>
              <a:rPr lang="en-US" b="1" dirty="0" err="1">
                <a:latin typeface="Lucida Console" panose="020B0609040504020204" pitchFamily="49" charset="0"/>
                <a:cs typeface="Lucida Sans"/>
              </a:rPr>
              <a:t>totalPrice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?org :affiliates ?</a:t>
            </a:r>
            <a:r>
              <a:rPr lang="en-US" dirty="0" err="1">
                <a:latin typeface="Lucida Console" panose="020B0609040504020204" pitchFamily="49" charset="0"/>
                <a:cs typeface="Lucida Sans"/>
              </a:rPr>
              <a:t>auth</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auth</a:t>
            </a: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writesBook</a:t>
            </a:r>
            <a:r>
              <a:rPr lang="en-US" dirty="0">
                <a:latin typeface="Lucida Console" panose="020B0609040504020204" pitchFamily="49" charset="0"/>
                <a:cs typeface="Lucida Sans"/>
              </a:rPr>
              <a:t> ?book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?book :price ?</a:t>
            </a:r>
            <a:r>
              <a:rPr lang="en-US" dirty="0" err="1">
                <a:latin typeface="Lucida Console" panose="020B0609040504020204" pitchFamily="49" charset="0"/>
                <a:cs typeface="Lucida Sans"/>
              </a:rPr>
              <a:t>lprice</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b="1" dirty="0">
                <a:latin typeface="Lucida Console" panose="020B0609040504020204" pitchFamily="49" charset="0"/>
                <a:cs typeface="Lucida Sans"/>
              </a:rPr>
              <a:t>GROUP BY ?org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HAVING (SUM(?</a:t>
            </a:r>
            <a:r>
              <a:rPr lang="en-US" b="1" dirty="0" err="1">
                <a:latin typeface="Lucida Console" panose="020B0609040504020204" pitchFamily="49" charset="0"/>
                <a:cs typeface="Lucida Sans"/>
              </a:rPr>
              <a:t>lprice</a:t>
            </a:r>
            <a:r>
              <a:rPr lang="en-US" b="1" dirty="0">
                <a:latin typeface="Lucida Console" panose="020B0609040504020204" pitchFamily="49" charset="0"/>
                <a:cs typeface="Lucida Sans"/>
              </a:rPr>
              <a:t>) &gt; 10)</a:t>
            </a:r>
          </a:p>
          <a:p>
            <a:pPr marL="0" indent="0">
              <a:buNone/>
            </a:pPr>
            <a:endParaRPr lang="en-US" dirty="0"/>
          </a:p>
          <a:p>
            <a:pPr marL="0" indent="0">
              <a:buNone/>
            </a:pPr>
            <a:r>
              <a:rPr lang="en-US" dirty="0"/>
              <a:t>Other aggregate functions: </a:t>
            </a:r>
          </a:p>
          <a:p>
            <a:pPr lvl="1"/>
            <a:r>
              <a:rPr lang="en-US" dirty="0">
                <a:latin typeface="Lucida Console" panose="020B0609040504020204" pitchFamily="49" charset="0"/>
              </a:rPr>
              <a:t>COUNT</a:t>
            </a:r>
            <a:r>
              <a:rPr lang="en-US" dirty="0"/>
              <a:t>, </a:t>
            </a:r>
            <a:r>
              <a:rPr lang="en-US" dirty="0">
                <a:latin typeface="Lucida Console" panose="020B0609040504020204" pitchFamily="49" charset="0"/>
              </a:rPr>
              <a:t>MIN</a:t>
            </a:r>
            <a:r>
              <a:rPr lang="en-US" dirty="0"/>
              <a:t>, </a:t>
            </a:r>
            <a:r>
              <a:rPr lang="en-US" dirty="0">
                <a:latin typeface="Lucida Console" panose="020B0609040504020204" pitchFamily="49" charset="0"/>
              </a:rPr>
              <a:t>MAX</a:t>
            </a:r>
            <a:r>
              <a:rPr lang="en-US" dirty="0"/>
              <a:t>, </a:t>
            </a:r>
            <a:r>
              <a:rPr lang="en-US" dirty="0">
                <a:latin typeface="Lucida Console" panose="020B0609040504020204" pitchFamily="49" charset="0"/>
              </a:rPr>
              <a:t>GROUP_CONCAT</a:t>
            </a:r>
            <a:r>
              <a:rPr lang="en-US" dirty="0"/>
              <a:t>, </a:t>
            </a:r>
            <a:r>
              <a:rPr lang="en-US" dirty="0">
                <a:latin typeface="Lucida Console" panose="020B0609040504020204" pitchFamily="49" charset="0"/>
              </a:rPr>
              <a:t>SAMPLE</a:t>
            </a:r>
          </a:p>
        </p:txBody>
      </p:sp>
      <p:sp>
        <p:nvSpPr>
          <p:cNvPr id="4" name="Text Placeholder 3">
            <a:extLst>
              <a:ext uri="{FF2B5EF4-FFF2-40B4-BE49-F238E27FC236}">
                <a16:creationId xmlns:a16="http://schemas.microsoft.com/office/drawing/2014/main" id="{93F578F2-181A-794D-8BF3-D70C6914BE9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357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Subqueries</a:t>
            </a:r>
            <a:endParaRPr lang="en-US" dirty="0"/>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people.example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people.example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?y ?</a:t>
            </a:r>
            <a:r>
              <a:rPr lang="en-US" dirty="0" err="1">
                <a:latin typeface="Lucida Console" panose="020B0609040504020204" pitchFamily="49" charset="0"/>
                <a:cs typeface="Lucida Sans"/>
              </a:rPr>
              <a:t>minName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alice</a:t>
            </a:r>
            <a:r>
              <a:rPr lang="en-US" dirty="0">
                <a:latin typeface="Lucida Console" panose="020B0609040504020204" pitchFamily="49" charset="0"/>
                <a:cs typeface="Lucida Sans"/>
              </a:rPr>
              <a:t> :knows ?y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b="1" dirty="0">
                <a:latin typeface="Lucida Console" panose="020B0609040504020204" pitchFamily="49" charset="0"/>
                <a:cs typeface="Lucida Sans"/>
              </a:rPr>
              <a:t>SELECT ?y (MIN(?name) AS ?</a:t>
            </a:r>
            <a:r>
              <a:rPr lang="en-US" b="1" dirty="0" err="1">
                <a:latin typeface="Lucida Console" panose="020B0609040504020204" pitchFamily="49" charset="0"/>
                <a:cs typeface="Lucida Sans"/>
              </a:rPr>
              <a:t>minName</a:t>
            </a:r>
            <a:r>
              <a:rPr lang="en-US" b="1" dirty="0">
                <a:latin typeface="Lucida Console" panose="020B0609040504020204" pitchFamily="49" charset="0"/>
                <a:cs typeface="Lucida Sans"/>
              </a:rPr>
              <a:t>)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WHERE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?y :name ?name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GROUP BY ?y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8D5B0BC2-9C23-2F41-AF8F-912DF2B2D90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6987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SELECT</a:t>
            </a:r>
            <a:r>
              <a:rPr lang="en-US" dirty="0"/>
              <a:t> Expressions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PREFIX ns: &lt;http://</a:t>
            </a:r>
            <a:r>
              <a:rPr lang="en-US" dirty="0" err="1">
                <a:latin typeface="Lucida Console" panose="020B0609040504020204" pitchFamily="49" charset="0"/>
                <a:cs typeface="Lucida Sans"/>
              </a:rPr>
              <a:t>example.org</a:t>
            </a:r>
            <a:r>
              <a:rPr lang="en-US" dirty="0">
                <a:latin typeface="Lucida Console" panose="020B0609040504020204" pitchFamily="49" charset="0"/>
                <a:cs typeface="Lucida Sans"/>
              </a:rPr>
              <a:t>/ns#&gt;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?title (</a:t>
            </a:r>
            <a:r>
              <a:rPr lang="en-US" b="1" dirty="0">
                <a:latin typeface="Lucida Console" panose="020B0609040504020204" pitchFamily="49" charset="0"/>
                <a:cs typeface="Lucida Sans"/>
              </a:rPr>
              <a:t>?p*(1-?discount) AS ?price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ns:price</a:t>
            </a:r>
            <a:r>
              <a:rPr lang="en-US" dirty="0">
                <a:latin typeface="Lucida Console" panose="020B0609040504020204" pitchFamily="49" charset="0"/>
                <a:cs typeface="Lucida Sans"/>
              </a:rPr>
              <a:t> ?p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?title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ns:discount</a:t>
            </a:r>
            <a:r>
              <a:rPr lang="en-US" dirty="0">
                <a:latin typeface="Lucida Console" panose="020B0609040504020204" pitchFamily="49" charset="0"/>
                <a:cs typeface="Lucida Sans"/>
              </a:rPr>
              <a:t> ?discount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a:p>
            <a:pPr marL="0" indent="0">
              <a:buNone/>
            </a:pPr>
            <a:endParaRPr lang="en-US" dirty="0">
              <a:latin typeface="Lucida Console" panose="020B0609040504020204" pitchFamily="49" charset="0"/>
            </a:endParaRPr>
          </a:p>
        </p:txBody>
      </p:sp>
      <p:sp>
        <p:nvSpPr>
          <p:cNvPr id="4" name="Text Placeholder 3">
            <a:extLst>
              <a:ext uri="{FF2B5EF4-FFF2-40B4-BE49-F238E27FC236}">
                <a16:creationId xmlns:a16="http://schemas.microsoft.com/office/drawing/2014/main" id="{675EF5B5-8BBD-8340-B7EE-31222867101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317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Query Language</a:t>
            </a:r>
          </a:p>
        </p:txBody>
      </p:sp>
    </p:spTree>
    <p:extLst>
      <p:ext uri="{BB962C8B-B14F-4D97-AF65-F5344CB8AC3E}">
        <p14:creationId xmlns:p14="http://schemas.microsoft.com/office/powerpoint/2010/main" val="3726530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Alternatives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dc: &lt;http://</a:t>
            </a:r>
            <a:r>
              <a:rPr lang="en-US" dirty="0" err="1">
                <a:latin typeface="Lucida Console" panose="020B0609040504020204" pitchFamily="49" charset="0"/>
              </a:rPr>
              <a:t>purl.org</a:t>
            </a:r>
            <a:r>
              <a:rPr lang="en-US" dirty="0">
                <a:latin typeface="Lucida Console" panose="020B0609040504020204" pitchFamily="49" charset="0"/>
              </a:rPr>
              <a:t>/dc/elements/1.1/&gt;</a:t>
            </a:r>
            <a:br>
              <a:rPr lang="en-US" dirty="0">
                <a:latin typeface="Lucida Console" panose="020B0609040504020204" pitchFamily="49" charset="0"/>
              </a:rPr>
            </a:br>
            <a:r>
              <a:rPr lang="en-US" dirty="0">
                <a:latin typeface="Lucida Console" panose="020B0609040504020204" pitchFamily="49" charset="0"/>
              </a:rPr>
              <a:t>SELECT ?</a:t>
            </a:r>
            <a:r>
              <a:rPr lang="en-US" dirty="0" err="1">
                <a:latin typeface="Lucida Console" panose="020B0609040504020204" pitchFamily="49" charset="0"/>
              </a:rPr>
              <a:t>displayString</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:book1 </a:t>
            </a:r>
            <a:r>
              <a:rPr lang="en-US" b="1" dirty="0" err="1">
                <a:latin typeface="Lucida Console" panose="020B0609040504020204" pitchFamily="49" charset="0"/>
              </a:rPr>
              <a:t>dc:title|rdfs:label</a:t>
            </a:r>
            <a:r>
              <a:rPr lang="en-US" b="1" dirty="0">
                <a:latin typeface="Lucida Console" panose="020B0609040504020204" pitchFamily="49" charset="0"/>
              </a:rPr>
              <a:t> </a:t>
            </a:r>
            <a:r>
              <a:rPr lang="en-US" dirty="0">
                <a:latin typeface="Lucida Console" panose="020B0609040504020204" pitchFamily="49" charset="0"/>
              </a:rPr>
              <a:t>?</a:t>
            </a:r>
            <a:r>
              <a:rPr lang="en-US" dirty="0" err="1">
                <a:latin typeface="Lucida Console" panose="020B0609040504020204" pitchFamily="49" charset="0"/>
              </a:rPr>
              <a:t>displayString</a:t>
            </a:r>
            <a:r>
              <a:rPr lang="en-US" dirty="0">
                <a:latin typeface="Lucida Console" panose="020B0609040504020204" pitchFamily="49" charset="0"/>
              </a:rPr>
              <a:t> </a:t>
            </a:r>
            <a:br>
              <a:rPr lang="en-US" dirty="0">
                <a:latin typeface="Lucida Console" panose="020B0609040504020204" pitchFamily="49" charset="0"/>
              </a:rPr>
            </a:br>
            <a:r>
              <a:rPr lang="en-US" dirty="0">
                <a:latin typeface="Lucida Console" panose="020B0609040504020204" pitchFamily="49" charset="0"/>
              </a:rPr>
              <a:t>}</a:t>
            </a:r>
          </a:p>
          <a:p>
            <a:endParaRPr lang="en-US" dirty="0"/>
          </a:p>
          <a:p>
            <a:pPr marL="0" indent="0">
              <a:buNone/>
            </a:pPr>
            <a:r>
              <a:rPr lang="en-US" dirty="0"/>
              <a:t>“</a:t>
            </a:r>
            <a:r>
              <a:rPr lang="en-US" dirty="0">
                <a:latin typeface="Lucida Console" panose="020B0609040504020204" pitchFamily="49" charset="0"/>
              </a:rPr>
              <a:t>|</a:t>
            </a:r>
            <a:r>
              <a:rPr lang="en-US" dirty="0"/>
              <a:t>” as sugared syntax for UNION</a:t>
            </a:r>
          </a:p>
        </p:txBody>
      </p:sp>
      <p:sp>
        <p:nvSpPr>
          <p:cNvPr id="7" name="Text Placeholder 6">
            <a:extLst>
              <a:ext uri="{FF2B5EF4-FFF2-40B4-BE49-F238E27FC236}">
                <a16:creationId xmlns:a16="http://schemas.microsoft.com/office/drawing/2014/main" id="{85C4F7FA-85EF-B94C-8E12-0859EB19FC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40208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Sequences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a:t>
            </a:r>
            <a:r>
              <a:rPr lang="en-US" dirty="0" err="1">
                <a:latin typeface="Lucida Console" panose="020B0609040504020204" pitchFamily="49" charset="0"/>
              </a:rPr>
              <a:t>foaf</a:t>
            </a:r>
            <a:r>
              <a:rPr lang="en-US" dirty="0">
                <a:latin typeface="Lucida Console" panose="020B0609040504020204" pitchFamily="49" charset="0"/>
              </a:rPr>
              <a:t>: &lt;http://</a:t>
            </a:r>
            <a:r>
              <a:rPr lang="en-US" dirty="0" err="1">
                <a:latin typeface="Lucida Console" panose="020B0609040504020204" pitchFamily="49" charset="0"/>
              </a:rPr>
              <a:t>xmlns.com</a:t>
            </a:r>
            <a:r>
              <a:rPr lang="en-US" dirty="0">
                <a:latin typeface="Lucida Console" panose="020B0609040504020204" pitchFamily="49" charset="0"/>
              </a:rPr>
              <a:t>/</a:t>
            </a:r>
            <a:r>
              <a:rPr lang="en-US" dirty="0" err="1">
                <a:latin typeface="Lucida Console" panose="020B0609040504020204" pitchFamily="49" charset="0"/>
              </a:rPr>
              <a:t>foaf</a:t>
            </a:r>
            <a:r>
              <a:rPr lang="en-US" dirty="0">
                <a:latin typeface="Lucida Console" panose="020B0609040504020204" pitchFamily="49" charset="0"/>
              </a:rPr>
              <a:t>/0.1/&gt;</a:t>
            </a:r>
            <a:br>
              <a:rPr lang="en-US" dirty="0">
                <a:latin typeface="Lucida Console" panose="020B0609040504020204" pitchFamily="49" charset="0"/>
              </a:rPr>
            </a:br>
            <a:r>
              <a:rPr lang="en-US" dirty="0">
                <a:latin typeface="Lucida Console" panose="020B0609040504020204" pitchFamily="49" charset="0"/>
              </a:rPr>
              <a:t>SELECT ?name</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?x </a:t>
            </a:r>
            <a:r>
              <a:rPr lang="en-US" dirty="0" err="1">
                <a:latin typeface="Lucida Console" panose="020B0609040504020204" pitchFamily="49" charset="0"/>
              </a:rPr>
              <a:t>foaf:mbox</a:t>
            </a:r>
            <a:r>
              <a:rPr lang="en-US" dirty="0">
                <a:latin typeface="Lucida Console" panose="020B0609040504020204" pitchFamily="49" charset="0"/>
              </a:rPr>
              <a:t> &lt;</a:t>
            </a:r>
            <a:r>
              <a:rPr lang="en-US" dirty="0" err="1">
                <a:latin typeface="Lucida Console" panose="020B0609040504020204" pitchFamily="49" charset="0"/>
              </a:rPr>
              <a:t>mailto:alice@example</a:t>
            </a:r>
            <a:r>
              <a:rPr lang="en-US" dirty="0">
                <a:latin typeface="Lucida Console" panose="020B0609040504020204" pitchFamily="49" charset="0"/>
              </a:rPr>
              <a:t>&gt; . </a:t>
            </a:r>
            <a:br>
              <a:rPr lang="en-US" dirty="0">
                <a:latin typeface="Lucida Console" panose="020B0609040504020204" pitchFamily="49" charset="0"/>
              </a:rPr>
            </a:br>
            <a:r>
              <a:rPr lang="en-US" dirty="0">
                <a:latin typeface="Lucida Console" panose="020B0609040504020204" pitchFamily="49" charset="0"/>
              </a:rPr>
              <a:t>  ?x </a:t>
            </a:r>
            <a:r>
              <a:rPr lang="en-US" b="1" dirty="0" err="1">
                <a:latin typeface="Lucida Console" panose="020B0609040504020204" pitchFamily="49" charset="0"/>
              </a:rPr>
              <a:t>foaf:knows</a:t>
            </a:r>
            <a:r>
              <a:rPr lang="en-US" b="1" dirty="0">
                <a:latin typeface="Lucida Console" panose="020B0609040504020204" pitchFamily="49" charset="0"/>
              </a:rPr>
              <a:t>/</a:t>
            </a:r>
            <a:r>
              <a:rPr lang="en-US" b="1" dirty="0" err="1">
                <a:latin typeface="Lucida Console" panose="020B0609040504020204" pitchFamily="49" charset="0"/>
              </a:rPr>
              <a:t>foaf:name</a:t>
            </a:r>
            <a:r>
              <a:rPr lang="en-US" b="1" dirty="0">
                <a:latin typeface="Lucida Console" panose="020B0609040504020204" pitchFamily="49" charset="0"/>
              </a:rPr>
              <a:t> </a:t>
            </a:r>
            <a:r>
              <a:rPr lang="en-US" dirty="0">
                <a:latin typeface="Lucida Console" panose="020B0609040504020204" pitchFamily="49" charset="0"/>
              </a:rPr>
              <a:t>?name . </a:t>
            </a:r>
            <a:br>
              <a:rPr lang="en-US" dirty="0">
                <a:latin typeface="Lucida Console" panose="020B0609040504020204" pitchFamily="49" charset="0"/>
              </a:rPr>
            </a:br>
            <a:r>
              <a:rPr lang="en-US" dirty="0">
                <a:latin typeface="Lucida Console" panose="020B0609040504020204" pitchFamily="49" charset="0"/>
              </a:rPr>
              <a:t>}</a:t>
            </a:r>
          </a:p>
          <a:p>
            <a:endParaRPr lang="en-US" dirty="0"/>
          </a:p>
          <a:p>
            <a:pPr marL="0" indent="0">
              <a:buNone/>
            </a:pPr>
            <a:r>
              <a:rPr lang="en-US" dirty="0"/>
              <a:t>Sugared syntax for </a:t>
            </a:r>
            <a:r>
              <a:rPr lang="en-US" dirty="0">
                <a:latin typeface="Lucida Console" panose="020B0609040504020204" pitchFamily="49" charset="0"/>
              </a:rPr>
              <a:t>?x </a:t>
            </a:r>
            <a:r>
              <a:rPr lang="en-US" dirty="0" err="1">
                <a:latin typeface="Lucida Console" panose="020B0609040504020204" pitchFamily="49" charset="0"/>
              </a:rPr>
              <a:t>foaf:knows</a:t>
            </a:r>
            <a:r>
              <a:rPr lang="en-US" dirty="0">
                <a:latin typeface="Lucida Console" panose="020B0609040504020204" pitchFamily="49" charset="0"/>
              </a:rPr>
              <a:t> [ </a:t>
            </a:r>
            <a:r>
              <a:rPr lang="en-US" dirty="0" err="1">
                <a:latin typeface="Lucida Console" panose="020B0609040504020204" pitchFamily="49" charset="0"/>
              </a:rPr>
              <a:t>foaf:name</a:t>
            </a:r>
            <a:r>
              <a:rPr lang="en-US" dirty="0">
                <a:latin typeface="Lucida Console" panose="020B0609040504020204" pitchFamily="49" charset="0"/>
              </a:rPr>
              <a:t> ?name ]</a:t>
            </a:r>
          </a:p>
        </p:txBody>
      </p:sp>
      <p:sp>
        <p:nvSpPr>
          <p:cNvPr id="7" name="Text Placeholder 6">
            <a:extLst>
              <a:ext uri="{FF2B5EF4-FFF2-40B4-BE49-F238E27FC236}">
                <a16:creationId xmlns:a16="http://schemas.microsoft.com/office/drawing/2014/main" id="{78032446-39BD-A842-8300-5B4B123AF25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6545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Arbitrary Sequences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a:t>
            </a:r>
            <a:r>
              <a:rPr lang="en-US" dirty="0" err="1">
                <a:latin typeface="Lucida Console" panose="020B0609040504020204" pitchFamily="49" charset="0"/>
              </a:rPr>
              <a:t>foaf</a:t>
            </a:r>
            <a:r>
              <a:rPr lang="en-US" dirty="0">
                <a:latin typeface="Lucida Console" panose="020B0609040504020204" pitchFamily="49" charset="0"/>
              </a:rPr>
              <a:t>: &lt;http://</a:t>
            </a:r>
            <a:r>
              <a:rPr lang="en-US" dirty="0" err="1">
                <a:latin typeface="Lucida Console" panose="020B0609040504020204" pitchFamily="49" charset="0"/>
              </a:rPr>
              <a:t>xmlns.com</a:t>
            </a:r>
            <a:r>
              <a:rPr lang="en-US" dirty="0">
                <a:latin typeface="Lucida Console" panose="020B0609040504020204" pitchFamily="49" charset="0"/>
              </a:rPr>
              <a:t>/</a:t>
            </a:r>
            <a:r>
              <a:rPr lang="en-US" dirty="0" err="1">
                <a:latin typeface="Lucida Console" panose="020B0609040504020204" pitchFamily="49" charset="0"/>
              </a:rPr>
              <a:t>foaf</a:t>
            </a:r>
            <a:r>
              <a:rPr lang="en-US" dirty="0">
                <a:latin typeface="Lucida Console" panose="020B0609040504020204" pitchFamily="49" charset="0"/>
              </a:rPr>
              <a:t>/0.1/&gt;</a:t>
            </a:r>
            <a:br>
              <a:rPr lang="en-US" dirty="0">
                <a:latin typeface="Lucida Console" panose="020B0609040504020204" pitchFamily="49" charset="0"/>
              </a:rPr>
            </a:br>
            <a:r>
              <a:rPr lang="en-US" dirty="0">
                <a:latin typeface="Lucida Console" panose="020B0609040504020204" pitchFamily="49" charset="0"/>
              </a:rPr>
              <a:t>SELECT ?name</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?x </a:t>
            </a:r>
            <a:r>
              <a:rPr lang="en-US" dirty="0" err="1">
                <a:latin typeface="Lucida Console" panose="020B0609040504020204" pitchFamily="49" charset="0"/>
              </a:rPr>
              <a:t>foaf:mbox</a:t>
            </a:r>
            <a:r>
              <a:rPr lang="en-US" dirty="0">
                <a:latin typeface="Lucida Console" panose="020B0609040504020204" pitchFamily="49" charset="0"/>
              </a:rPr>
              <a:t> &lt;</a:t>
            </a:r>
            <a:r>
              <a:rPr lang="en-US" dirty="0" err="1">
                <a:latin typeface="Lucida Console" panose="020B0609040504020204" pitchFamily="49" charset="0"/>
              </a:rPr>
              <a:t>mailto:alice@example</a:t>
            </a:r>
            <a:r>
              <a:rPr lang="en-US" dirty="0">
                <a:latin typeface="Lucida Console" panose="020B0609040504020204" pitchFamily="49" charset="0"/>
              </a:rPr>
              <a:t>&gt; . </a:t>
            </a:r>
            <a:br>
              <a:rPr lang="en-US" dirty="0">
                <a:latin typeface="Lucida Console" panose="020B0609040504020204" pitchFamily="49" charset="0"/>
              </a:rPr>
            </a:br>
            <a:r>
              <a:rPr lang="en-US" dirty="0">
                <a:latin typeface="Lucida Console" panose="020B0609040504020204" pitchFamily="49" charset="0"/>
              </a:rPr>
              <a:t>  ?x </a:t>
            </a:r>
            <a:r>
              <a:rPr lang="en-US" b="1" dirty="0" err="1">
                <a:latin typeface="Lucida Console" panose="020B0609040504020204" pitchFamily="49" charset="0"/>
              </a:rPr>
              <a:t>foaf:knows</a:t>
            </a:r>
            <a:r>
              <a:rPr lang="en-US" b="1" dirty="0">
                <a:latin typeface="Lucida Console" panose="020B0609040504020204" pitchFamily="49" charset="0"/>
              </a:rPr>
              <a:t>+</a:t>
            </a:r>
            <a:r>
              <a:rPr lang="en-US" dirty="0">
                <a:latin typeface="Lucida Console" panose="020B0609040504020204" pitchFamily="49" charset="0"/>
              </a:rPr>
              <a:t>/</a:t>
            </a:r>
            <a:r>
              <a:rPr lang="en-US" dirty="0" err="1">
                <a:latin typeface="Lucida Console" panose="020B0609040504020204" pitchFamily="49" charset="0"/>
              </a:rPr>
              <a:t>foaf:name</a:t>
            </a:r>
            <a:r>
              <a:rPr lang="en-US" dirty="0">
                <a:latin typeface="Lucida Console" panose="020B0609040504020204" pitchFamily="49" charset="0"/>
              </a:rPr>
              <a:t> ?name . </a:t>
            </a:r>
            <a:br>
              <a:rPr lang="en-US" dirty="0">
                <a:latin typeface="Lucida Console" panose="020B0609040504020204" pitchFamily="49" charset="0"/>
              </a:rPr>
            </a:br>
            <a:r>
              <a:rPr lang="en-US" dirty="0">
                <a:latin typeface="Lucida Console" panose="020B0609040504020204" pitchFamily="49" charset="0"/>
              </a:rPr>
              <a:t>}</a:t>
            </a:r>
          </a:p>
          <a:p>
            <a:pPr marL="0" indent="0">
              <a:buNone/>
            </a:pPr>
            <a:endParaRPr lang="en-US" dirty="0"/>
          </a:p>
          <a:p>
            <a:pPr marL="0" indent="0">
              <a:buNone/>
            </a:pPr>
            <a:r>
              <a:rPr lang="en-US" dirty="0"/>
              <a:t>Repeat operators</a:t>
            </a:r>
          </a:p>
          <a:p>
            <a:pPr lvl="1"/>
            <a:r>
              <a:rPr lang="en-US" dirty="0"/>
              <a:t>* (zero or more occurrences)</a:t>
            </a:r>
          </a:p>
          <a:p>
            <a:pPr lvl="1"/>
            <a:r>
              <a:rPr lang="en-US" dirty="0"/>
              <a:t>+ (one or more occurrences)</a:t>
            </a:r>
          </a:p>
          <a:p>
            <a:pPr lvl="1"/>
            <a:r>
              <a:rPr lang="en-US" dirty="0"/>
              <a:t>{n} (exactly n occurrences)</a:t>
            </a:r>
          </a:p>
          <a:p>
            <a:pPr lvl="1"/>
            <a:r>
              <a:rPr lang="en-US" dirty="0"/>
              <a:t>{</a:t>
            </a:r>
            <a:r>
              <a:rPr lang="en-US" dirty="0" err="1"/>
              <a:t>n,m</a:t>
            </a:r>
            <a:r>
              <a:rPr lang="en-US" dirty="0"/>
              <a:t>} (between n and m occurrences)</a:t>
            </a:r>
          </a:p>
        </p:txBody>
      </p:sp>
      <p:sp>
        <p:nvSpPr>
          <p:cNvPr id="6" name="Text Placeholder 5">
            <a:extLst>
              <a:ext uri="{FF2B5EF4-FFF2-40B4-BE49-F238E27FC236}">
                <a16:creationId xmlns:a16="http://schemas.microsoft.com/office/drawing/2014/main" id="{03DC299E-CDBE-7848-B2A4-4AD835921E0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313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Inverses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 &lt;http://</a:t>
            </a:r>
            <a:r>
              <a:rPr lang="en-US" dirty="0" err="1">
                <a:latin typeface="Lucida Console" panose="020B0609040504020204" pitchFamily="49" charset="0"/>
                <a:cs typeface="Lucida Sans"/>
              </a:rPr>
              <a:t>xmlns.com</a:t>
            </a:r>
            <a:r>
              <a:rPr lang="en-US" dirty="0">
                <a:latin typeface="Lucida Console" panose="020B0609040504020204" pitchFamily="49" charset="0"/>
                <a:cs typeface="Lucida Sans"/>
              </a:rPr>
              <a:t>/</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/0.1/&gt;</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?y</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a:t>
            </a:r>
            <a:r>
              <a:rPr lang="en-US" dirty="0" err="1">
                <a:latin typeface="Lucida Console" panose="020B0609040504020204" pitchFamily="49" charset="0"/>
                <a:cs typeface="Lucida Sans"/>
              </a:rPr>
              <a:t>mailto:alice@example</a:t>
            </a:r>
            <a:r>
              <a:rPr lang="en-US" dirty="0">
                <a:latin typeface="Lucida Console" panose="020B0609040504020204" pitchFamily="49" charset="0"/>
                <a:cs typeface="Lucida Sans"/>
              </a:rPr>
              <a:t>&gt; </a:t>
            </a:r>
            <a:r>
              <a:rPr lang="en-US" b="1" dirty="0">
                <a:latin typeface="Lucida Console" panose="020B0609040504020204" pitchFamily="49" charset="0"/>
                <a:cs typeface="Lucida Sans"/>
              </a:rPr>
              <a:t>^</a:t>
            </a:r>
            <a:r>
              <a:rPr lang="en-US" b="1" dirty="0" err="1">
                <a:latin typeface="Lucida Console" panose="020B0609040504020204" pitchFamily="49" charset="0"/>
                <a:cs typeface="Lucida Sans"/>
              </a:rPr>
              <a:t>foaf:mbox</a:t>
            </a: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?x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b="1" dirty="0" err="1">
                <a:latin typeface="Lucida Console" panose="020B0609040504020204" pitchFamily="49" charset="0"/>
                <a:cs typeface="Lucida Sans"/>
              </a:rPr>
              <a:t>foaf:knows</a:t>
            </a:r>
            <a:r>
              <a:rPr lang="en-US" b="1" dirty="0">
                <a:latin typeface="Lucida Console" panose="020B0609040504020204" pitchFamily="49" charset="0"/>
                <a:cs typeface="Lucida Sans"/>
              </a:rPr>
              <a:t>/^</a:t>
            </a:r>
            <a:r>
              <a:rPr lang="en-US" b="1" dirty="0" err="1">
                <a:latin typeface="Lucida Console" panose="020B0609040504020204" pitchFamily="49" charset="0"/>
                <a:cs typeface="Lucida Sans"/>
              </a:rPr>
              <a:t>foaf:knows</a:t>
            </a: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?y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FILTER(?x != ?y)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D8D2C3F1-70B2-0F4B-B3E4-952411AF51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1194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Entailment</a:t>
            </a:r>
            <a:r>
              <a:rPr lang="de-DE" dirty="0"/>
              <a:t> Regimes</a:t>
            </a:r>
          </a:p>
        </p:txBody>
      </p:sp>
      <p:sp>
        <p:nvSpPr>
          <p:cNvPr id="3" name="Inhaltsplatzhalter 2"/>
          <p:cNvSpPr>
            <a:spLocks noGrp="1"/>
          </p:cNvSpPr>
          <p:nvPr>
            <p:ph sz="quarter" idx="13"/>
          </p:nvPr>
        </p:nvSpPr>
        <p:spPr/>
        <p:txBody>
          <a:bodyPr/>
          <a:lstStyle/>
          <a:p>
            <a:pPr marL="0" indent="0">
              <a:buNone/>
            </a:pPr>
            <a:r>
              <a:rPr lang="en-US" dirty="0"/>
              <a:t>So far, we’ve only looked at queries on graphs without inference</a:t>
            </a:r>
          </a:p>
          <a:p>
            <a:r>
              <a:rPr lang="en-US" dirty="0"/>
              <a:t>Inference changes matters – our patterns can match inferred triples</a:t>
            </a:r>
          </a:p>
          <a:p>
            <a:r>
              <a:rPr lang="en-US" dirty="0"/>
              <a:t>Which triples are inferred depends on the </a:t>
            </a:r>
            <a:r>
              <a:rPr lang="en-US" i="1" dirty="0"/>
              <a:t>entailment regime</a:t>
            </a:r>
          </a:p>
          <a:p>
            <a:pPr marL="0" indent="0">
              <a:buNone/>
            </a:pPr>
            <a:endParaRPr lang="en-US" dirty="0"/>
          </a:p>
          <a:p>
            <a:pPr marL="0" indent="0">
              <a:buNone/>
            </a:pPr>
            <a:r>
              <a:rPr lang="en-US" dirty="0"/>
              <a:t>Several entailment regimes, corresponding to:</a:t>
            </a:r>
          </a:p>
          <a:p>
            <a:r>
              <a:rPr lang="en-US" dirty="0"/>
              <a:t>The ontology languages used: RDF, RDFS, OWL</a:t>
            </a:r>
          </a:p>
          <a:p>
            <a:r>
              <a:rPr lang="en-US" dirty="0"/>
              <a:t>The use of datatypes</a:t>
            </a:r>
          </a:p>
          <a:p>
            <a:r>
              <a:rPr lang="en-US" dirty="0"/>
              <a:t>The use of rule languages</a:t>
            </a:r>
          </a:p>
        </p:txBody>
      </p:sp>
      <p:sp>
        <p:nvSpPr>
          <p:cNvPr id="8" name="Text Placeholder 7">
            <a:extLst>
              <a:ext uri="{FF2B5EF4-FFF2-40B4-BE49-F238E27FC236}">
                <a16:creationId xmlns:a16="http://schemas.microsoft.com/office/drawing/2014/main" id="{E2A9D8AB-C741-A14C-AD04-DF82F6804DFA}"/>
              </a:ext>
            </a:extLst>
          </p:cNvPr>
          <p:cNvSpPr>
            <a:spLocks noGrp="1"/>
          </p:cNvSpPr>
          <p:nvPr>
            <p:ph type="body" sz="quarter" idx="15"/>
          </p:nvPr>
        </p:nvSpPr>
        <p:spPr/>
        <p:txBody>
          <a:bodyPr/>
          <a:lstStyle/>
          <a:p>
            <a:r>
              <a:rPr lang="de-DE" dirty="0"/>
              <a:t>https://www.w3.org/TR/sparql11-entailment/</a:t>
            </a:r>
            <a:endParaRPr lang="en-US" dirty="0"/>
          </a:p>
        </p:txBody>
      </p:sp>
    </p:spTree>
    <p:extLst>
      <p:ext uri="{BB962C8B-B14F-4D97-AF65-F5344CB8AC3E}">
        <p14:creationId xmlns:p14="http://schemas.microsoft.com/office/powerpoint/2010/main" val="3250189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RDF </a:t>
            </a:r>
            <a:r>
              <a:rPr lang="de-DE" dirty="0" err="1"/>
              <a:t>Entailment</a:t>
            </a:r>
            <a:endParaRPr lang="de-DE" dirty="0"/>
          </a:p>
        </p:txBody>
      </p:sp>
      <p:sp>
        <p:nvSpPr>
          <p:cNvPr id="3" name="Inhaltsplatzhalter 2"/>
          <p:cNvSpPr>
            <a:spLocks noGrp="1"/>
          </p:cNvSpPr>
          <p:nvPr>
            <p:ph sz="quarter" idx="13"/>
          </p:nvPr>
        </p:nvSpPr>
        <p:spPr/>
        <p:txBody>
          <a:bodyPr/>
          <a:lstStyle/>
          <a:p>
            <a:pPr marL="0" indent="0">
              <a:buNone/>
            </a:pPr>
            <a:r>
              <a:rPr lang="de-DE" dirty="0">
                <a:latin typeface="Lucida Console" panose="020B0609040504020204" pitchFamily="49" charset="0"/>
              </a:rPr>
              <a:t>SELECT ?</a:t>
            </a:r>
            <a:r>
              <a:rPr lang="de-DE" dirty="0" err="1">
                <a:latin typeface="Lucida Console" panose="020B0609040504020204" pitchFamily="49" charset="0"/>
              </a:rPr>
              <a:t>prop</a:t>
            </a:r>
            <a:r>
              <a:rPr lang="de-DE" dirty="0">
                <a:latin typeface="Lucida Console" panose="020B0609040504020204" pitchFamily="49" charset="0"/>
              </a:rPr>
              <a:t> WHERE { ?</a:t>
            </a:r>
            <a:r>
              <a:rPr lang="de-DE" dirty="0" err="1">
                <a:latin typeface="Lucida Console" panose="020B0609040504020204" pitchFamily="49" charset="0"/>
              </a:rPr>
              <a:t>prop</a:t>
            </a:r>
            <a:r>
              <a:rPr lang="de-DE" dirty="0">
                <a:latin typeface="Lucida Console" panose="020B0609040504020204" pitchFamily="49" charset="0"/>
              </a:rPr>
              <a:t> </a:t>
            </a:r>
            <a:r>
              <a:rPr lang="de-DE" dirty="0" err="1">
                <a:latin typeface="Lucida Console" panose="020B0609040504020204" pitchFamily="49" charset="0"/>
              </a:rPr>
              <a:t>rdf:type</a:t>
            </a:r>
            <a:r>
              <a:rPr lang="de-DE" dirty="0">
                <a:latin typeface="Lucida Console" panose="020B0609040504020204" pitchFamily="49" charset="0"/>
              </a:rPr>
              <a:t> </a:t>
            </a:r>
            <a:r>
              <a:rPr lang="de-DE" dirty="0" err="1">
                <a:latin typeface="Lucida Console" panose="020B0609040504020204" pitchFamily="49" charset="0"/>
              </a:rPr>
              <a:t>rdf:Property</a:t>
            </a:r>
            <a:r>
              <a:rPr lang="de-DE" dirty="0">
                <a:latin typeface="Lucida Console" panose="020B0609040504020204" pitchFamily="49" charset="0"/>
              </a:rPr>
              <a:t> }</a:t>
            </a:r>
          </a:p>
          <a:p>
            <a:pPr marL="0" indent="0">
              <a:buNone/>
            </a:pPr>
            <a:r>
              <a:rPr lang="de-DE" dirty="0" err="1"/>
              <a:t>Without</a:t>
            </a:r>
            <a:r>
              <a:rPr lang="de-DE" dirty="0"/>
              <a:t> </a:t>
            </a:r>
            <a:r>
              <a:rPr lang="de-DE" dirty="0" err="1"/>
              <a:t>entailment</a:t>
            </a:r>
            <a:r>
              <a:rPr lang="de-DE" dirty="0"/>
              <a:t>: </a:t>
            </a:r>
            <a:r>
              <a:rPr lang="de-DE" dirty="0" err="1"/>
              <a:t>empty</a:t>
            </a:r>
            <a:r>
              <a:rPr lang="de-DE" dirty="0"/>
              <a:t> </a:t>
            </a:r>
            <a:r>
              <a:rPr lang="de-DE" dirty="0" err="1"/>
              <a:t>answer</a:t>
            </a:r>
            <a:endParaRPr lang="de-DE" dirty="0"/>
          </a:p>
          <a:p>
            <a:pPr marL="0" indent="0">
              <a:buNone/>
            </a:pPr>
            <a:r>
              <a:rPr lang="de-DE" dirty="0" err="1"/>
              <a:t>With</a:t>
            </a:r>
            <a:r>
              <a:rPr lang="de-DE" dirty="0"/>
              <a:t> </a:t>
            </a:r>
            <a:r>
              <a:rPr lang="de-DE" dirty="0" err="1"/>
              <a:t>entailment</a:t>
            </a:r>
            <a:r>
              <a:rPr lang="de-DE" dirty="0"/>
              <a:t>: </a:t>
            </a:r>
            <a:r>
              <a:rPr lang="de-DE" dirty="0" err="1"/>
              <a:t>ex:publishes</a:t>
            </a:r>
            <a:r>
              <a:rPr lang="de-DE" dirty="0"/>
              <a:t>, </a:t>
            </a:r>
            <a:r>
              <a:rPr lang="de-DE" dirty="0" err="1"/>
              <a:t>what</a:t>
            </a:r>
            <a:r>
              <a:rPr lang="de-DE" dirty="0"/>
              <a:t> </a:t>
            </a:r>
            <a:r>
              <a:rPr lang="de-DE" dirty="0" err="1"/>
              <a:t>else</a:t>
            </a:r>
            <a:r>
              <a:rPr lang="de-DE" dirty="0"/>
              <a:t>?</a:t>
            </a:r>
          </a:p>
        </p:txBody>
      </p:sp>
      <p:sp>
        <p:nvSpPr>
          <p:cNvPr id="8" name="Text Placeholder 7">
            <a:extLst>
              <a:ext uri="{FF2B5EF4-FFF2-40B4-BE49-F238E27FC236}">
                <a16:creationId xmlns:a16="http://schemas.microsoft.com/office/drawing/2014/main" id="{2E20227E-7C33-9B49-AC54-B6B7EE67BE5E}"/>
              </a:ext>
            </a:extLst>
          </p:cNvPr>
          <p:cNvSpPr>
            <a:spLocks noGrp="1"/>
          </p:cNvSpPr>
          <p:nvPr>
            <p:ph type="body" sz="quarter" idx="15"/>
          </p:nvPr>
        </p:nvSpPr>
        <p:spPr/>
        <p:txBody>
          <a:bodyPr/>
          <a:lstStyle/>
          <a:p>
            <a:endParaRPr lang="en-US"/>
          </a:p>
        </p:txBody>
      </p:sp>
      <p:pic>
        <p:nvPicPr>
          <p:cNvPr id="4" name="Bild 3"/>
          <p:cNvPicPr>
            <a:picLocks noChangeAspect="1"/>
          </p:cNvPicPr>
          <p:nvPr/>
        </p:nvPicPr>
        <p:blipFill>
          <a:blip r:embed="rId2"/>
          <a:stretch>
            <a:fillRect/>
          </a:stretch>
        </p:blipFill>
        <p:spPr>
          <a:xfrm>
            <a:off x="1452563" y="3392898"/>
            <a:ext cx="9144000" cy="2916621"/>
          </a:xfrm>
          <a:prstGeom prst="rect">
            <a:avLst/>
          </a:prstGeom>
        </p:spPr>
      </p:pic>
    </p:spTree>
    <p:extLst>
      <p:ext uri="{BB962C8B-B14F-4D97-AF65-F5344CB8AC3E}">
        <p14:creationId xmlns:p14="http://schemas.microsoft.com/office/powerpoint/2010/main" val="1666393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RDF </a:t>
            </a:r>
            <a:r>
              <a:rPr lang="de-DE" dirty="0" err="1"/>
              <a:t>Entailment</a:t>
            </a:r>
            <a:endParaRPr lang="de-DE" dirty="0"/>
          </a:p>
        </p:txBody>
      </p:sp>
      <p:sp>
        <p:nvSpPr>
          <p:cNvPr id="3" name="Inhaltsplatzhalter 2"/>
          <p:cNvSpPr>
            <a:spLocks noGrp="1"/>
          </p:cNvSpPr>
          <p:nvPr>
            <p:ph sz="quarter" idx="13"/>
          </p:nvPr>
        </p:nvSpPr>
        <p:spPr/>
        <p:txBody>
          <a:bodyPr/>
          <a:lstStyle/>
          <a:p>
            <a:pPr marL="0" indent="0">
              <a:buNone/>
            </a:pPr>
            <a:r>
              <a:rPr lang="de-DE" dirty="0">
                <a:latin typeface="Lucida Console" panose="020B0609040504020204" pitchFamily="49" charset="0"/>
              </a:rPr>
              <a:t>SELECT ?</a:t>
            </a:r>
            <a:r>
              <a:rPr lang="de-DE" dirty="0" err="1">
                <a:latin typeface="Lucida Console" panose="020B0609040504020204" pitchFamily="49" charset="0"/>
              </a:rPr>
              <a:t>pub</a:t>
            </a:r>
            <a:r>
              <a:rPr lang="de-DE" dirty="0">
                <a:latin typeface="Lucida Console" panose="020B0609040504020204" pitchFamily="49" charset="0"/>
              </a:rPr>
              <a:t> WHERE { ?</a:t>
            </a:r>
            <a:r>
              <a:rPr lang="de-DE" dirty="0" err="1">
                <a:latin typeface="Lucida Console" panose="020B0609040504020204" pitchFamily="49" charset="0"/>
              </a:rPr>
              <a:t>pub</a:t>
            </a:r>
            <a:r>
              <a:rPr lang="de-DE" dirty="0">
                <a:latin typeface="Lucida Console" panose="020B0609040504020204" pitchFamily="49" charset="0"/>
              </a:rPr>
              <a:t> </a:t>
            </a:r>
            <a:r>
              <a:rPr lang="de-DE" dirty="0" err="1">
                <a:latin typeface="Lucida Console" panose="020B0609040504020204" pitchFamily="49" charset="0"/>
              </a:rPr>
              <a:t>rdf:type</a:t>
            </a:r>
            <a:r>
              <a:rPr lang="de-DE" dirty="0">
                <a:latin typeface="Lucida Console" panose="020B0609040504020204" pitchFamily="49" charset="0"/>
              </a:rPr>
              <a:t> </a:t>
            </a:r>
            <a:r>
              <a:rPr lang="de-DE" dirty="0" err="1">
                <a:latin typeface="Lucida Console" panose="020B0609040504020204" pitchFamily="49" charset="0"/>
              </a:rPr>
              <a:t>ex:Publication</a:t>
            </a:r>
            <a:r>
              <a:rPr lang="de-DE" dirty="0">
                <a:latin typeface="Lucida Console" panose="020B0609040504020204" pitchFamily="49" charset="0"/>
              </a:rPr>
              <a:t> }</a:t>
            </a:r>
          </a:p>
          <a:p>
            <a:pPr marL="0" indent="0">
              <a:buNone/>
            </a:pPr>
            <a:r>
              <a:rPr lang="de-DE" dirty="0" err="1"/>
              <a:t>Without</a:t>
            </a:r>
            <a:r>
              <a:rPr lang="de-DE" dirty="0"/>
              <a:t> </a:t>
            </a:r>
            <a:r>
              <a:rPr lang="de-DE" dirty="0" err="1"/>
              <a:t>entailment</a:t>
            </a:r>
            <a:r>
              <a:rPr lang="de-DE" dirty="0"/>
              <a:t>: ex:book1</a:t>
            </a:r>
          </a:p>
          <a:p>
            <a:pPr marL="0" indent="0">
              <a:buNone/>
            </a:pPr>
            <a:r>
              <a:rPr lang="de-DE" dirty="0" err="1"/>
              <a:t>With</a:t>
            </a:r>
            <a:r>
              <a:rPr lang="de-DE" dirty="0"/>
              <a:t> </a:t>
            </a:r>
            <a:r>
              <a:rPr lang="de-DE" dirty="0" err="1"/>
              <a:t>entailment</a:t>
            </a:r>
            <a:r>
              <a:rPr lang="de-DE" dirty="0"/>
              <a:t>: ex:book1, ex:book2, ex:book3</a:t>
            </a:r>
          </a:p>
          <a:p>
            <a:endParaRPr lang="de-DE" dirty="0"/>
          </a:p>
          <a:p>
            <a:endParaRPr lang="de-DE" dirty="0"/>
          </a:p>
          <a:p>
            <a:endParaRPr lang="de-DE" dirty="0"/>
          </a:p>
        </p:txBody>
      </p:sp>
      <p:sp>
        <p:nvSpPr>
          <p:cNvPr id="8" name="Text Placeholder 7">
            <a:extLst>
              <a:ext uri="{FF2B5EF4-FFF2-40B4-BE49-F238E27FC236}">
                <a16:creationId xmlns:a16="http://schemas.microsoft.com/office/drawing/2014/main" id="{3913E651-49B9-5C42-8949-01B0066DB2C0}"/>
              </a:ext>
            </a:extLst>
          </p:cNvPr>
          <p:cNvSpPr>
            <a:spLocks noGrp="1"/>
          </p:cNvSpPr>
          <p:nvPr>
            <p:ph type="body" sz="quarter" idx="15"/>
          </p:nvPr>
        </p:nvSpPr>
        <p:spPr/>
        <p:txBody>
          <a:bodyPr/>
          <a:lstStyle/>
          <a:p>
            <a:endParaRPr lang="en-US"/>
          </a:p>
        </p:txBody>
      </p:sp>
      <p:pic>
        <p:nvPicPr>
          <p:cNvPr id="4" name="Bild 3"/>
          <p:cNvPicPr>
            <a:picLocks noChangeAspect="1"/>
          </p:cNvPicPr>
          <p:nvPr/>
        </p:nvPicPr>
        <p:blipFill>
          <a:blip r:embed="rId2"/>
          <a:stretch>
            <a:fillRect/>
          </a:stretch>
        </p:blipFill>
        <p:spPr>
          <a:xfrm>
            <a:off x="1452563" y="3392898"/>
            <a:ext cx="9144000" cy="2916621"/>
          </a:xfrm>
          <a:prstGeom prst="rect">
            <a:avLst/>
          </a:prstGeom>
        </p:spPr>
      </p:pic>
    </p:spTree>
    <p:extLst>
      <p:ext uri="{BB962C8B-B14F-4D97-AF65-F5344CB8AC3E}">
        <p14:creationId xmlns:p14="http://schemas.microsoft.com/office/powerpoint/2010/main" val="3483221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sz="quarter" idx="13"/>
          </p:nvPr>
        </p:nvSpPr>
        <p:spPr/>
        <p:txBody>
          <a:bodyPr/>
          <a:lstStyle/>
          <a:p>
            <a:pPr marL="0" indent="0">
              <a:buNone/>
            </a:pPr>
            <a:r>
              <a:rPr lang="en-US" dirty="0"/>
              <a:t>SPARQL 1.1 Query Language</a:t>
            </a:r>
            <a:br>
              <a:rPr lang="en-US" dirty="0"/>
            </a:br>
            <a:r>
              <a:rPr lang="en-US" sz="1800" dirty="0"/>
              <a:t>http://www.w3.org/TR/sparql11-query/</a:t>
            </a:r>
          </a:p>
          <a:p>
            <a:pPr marL="0" indent="0">
              <a:buNone/>
            </a:pPr>
            <a:r>
              <a:rPr lang="en-US" dirty="0"/>
              <a:t>SPARQL 1.1 Update</a:t>
            </a:r>
            <a:br>
              <a:rPr lang="en-US" dirty="0"/>
            </a:br>
            <a:r>
              <a:rPr lang="en-US" sz="1800" dirty="0"/>
              <a:t>http://www.w3.org/TR/sparql11-update/</a:t>
            </a:r>
          </a:p>
          <a:p>
            <a:pPr marL="0" indent="0">
              <a:buNone/>
            </a:pPr>
            <a:r>
              <a:rPr lang="en-US" dirty="0"/>
              <a:t>SPARQL Query XML Results Format</a:t>
            </a:r>
            <a:br>
              <a:rPr lang="en-US" dirty="0"/>
            </a:br>
            <a:r>
              <a:rPr lang="en-US" sz="1800" dirty="0"/>
              <a:t>http://www.w3.org/TR/</a:t>
            </a:r>
            <a:r>
              <a:rPr lang="en-US" sz="1800" dirty="0" err="1"/>
              <a:t>rdf-sparql-XMLres</a:t>
            </a:r>
            <a:r>
              <a:rPr lang="en-US" sz="1800" dirty="0"/>
              <a:t>/</a:t>
            </a:r>
          </a:p>
          <a:p>
            <a:pPr marL="0" indent="0">
              <a:buNone/>
            </a:pPr>
            <a:r>
              <a:rPr lang="en-US" dirty="0"/>
              <a:t>SPARQL 1.1 Entailment Regimes</a:t>
            </a:r>
            <a:br>
              <a:rPr lang="en-US" dirty="0"/>
            </a:br>
            <a:r>
              <a:rPr lang="de-DE" sz="1800" dirty="0"/>
              <a:t>https://www.w3.org/TR/sparql11-entailment/</a:t>
            </a:r>
            <a:endParaRPr lang="en-US" sz="1800" dirty="0"/>
          </a:p>
        </p:txBody>
      </p:sp>
      <p:sp>
        <p:nvSpPr>
          <p:cNvPr id="7" name="Text Placeholder 6">
            <a:extLst>
              <a:ext uri="{FF2B5EF4-FFF2-40B4-BE49-F238E27FC236}">
                <a16:creationId xmlns:a16="http://schemas.microsoft.com/office/drawing/2014/main" id="{ABB64CFA-F5D6-C04B-BD33-A8C0236013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88567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Examples</a:t>
            </a:r>
            <a:r>
              <a:rPr lang="de-DE" dirty="0"/>
              <a:t> - SPARQL</a:t>
            </a:r>
          </a:p>
        </p:txBody>
      </p:sp>
      <p:sp>
        <p:nvSpPr>
          <p:cNvPr id="3" name="Inhaltsplatzhalter 2"/>
          <p:cNvSpPr>
            <a:spLocks noGrp="1"/>
          </p:cNvSpPr>
          <p:nvPr>
            <p:ph sz="quarter" idx="13"/>
          </p:nvPr>
        </p:nvSpPr>
        <p:spPr/>
        <p:txBody>
          <a:bodyPr>
            <a:normAutofit/>
          </a:bodyPr>
          <a:lstStyle/>
          <a:p>
            <a:pPr marL="0" indent="0">
              <a:buNone/>
            </a:pPr>
            <a:r>
              <a:rPr lang="en-GB" dirty="0"/>
              <a:t>PREFIX </a:t>
            </a:r>
            <a:r>
              <a:rPr lang="en-GB" dirty="0" err="1"/>
              <a:t>rdf</a:t>
            </a:r>
            <a:r>
              <a:rPr lang="en-GB" dirty="0"/>
              <a:t>: &lt;http://www.w3.org/1999/02/22-rdf-syntax-ns#&gt;</a:t>
            </a:r>
            <a:br>
              <a:rPr lang="en-GB" dirty="0"/>
            </a:br>
            <a:r>
              <a:rPr lang="en-GB" dirty="0"/>
              <a:t>PREFIX owl: &lt;http://www.w3.org/2002/07/owl#&gt;</a:t>
            </a:r>
            <a:br>
              <a:rPr lang="en-GB" dirty="0"/>
            </a:br>
            <a:r>
              <a:rPr lang="en-GB" dirty="0"/>
              <a:t>PREFIX </a:t>
            </a:r>
            <a:r>
              <a:rPr lang="en-GB" dirty="0" err="1"/>
              <a:t>rdfs</a:t>
            </a:r>
            <a:r>
              <a:rPr lang="en-GB" dirty="0"/>
              <a:t>: &lt;http://www.w3.org/2000/01/</a:t>
            </a:r>
            <a:r>
              <a:rPr lang="en-GB" dirty="0" err="1"/>
              <a:t>rdf</a:t>
            </a:r>
            <a:r>
              <a:rPr lang="en-GB" dirty="0"/>
              <a:t>-schema#&gt;</a:t>
            </a:r>
            <a:br>
              <a:rPr lang="en-GB" dirty="0"/>
            </a:br>
            <a:r>
              <a:rPr lang="en-GB" dirty="0"/>
              <a:t>PREFIX </a:t>
            </a:r>
            <a:r>
              <a:rPr lang="en-GB" dirty="0" err="1"/>
              <a:t>xsd</a:t>
            </a:r>
            <a:r>
              <a:rPr lang="en-GB" dirty="0"/>
              <a:t>: &lt;http://www.w3.org/2001/</a:t>
            </a:r>
            <a:r>
              <a:rPr lang="en-GB" dirty="0" err="1"/>
              <a:t>XMLSchema</a:t>
            </a:r>
            <a:r>
              <a:rPr lang="en-GB" dirty="0"/>
              <a:t>#&gt;</a:t>
            </a:r>
            <a:br>
              <a:rPr lang="en-GB" dirty="0"/>
            </a:br>
            <a:r>
              <a:rPr lang="en-GB" dirty="0"/>
              <a:t>PREFIX my: &lt;http://</a:t>
            </a:r>
            <a:r>
              <a:rPr lang="en-GB" dirty="0" err="1"/>
              <a:t>example.org</a:t>
            </a:r>
            <a:r>
              <a:rPr lang="en-GB" dirty="0"/>
              <a:t>/ontology/&gt;</a:t>
            </a:r>
            <a:br>
              <a:rPr lang="en-GB" dirty="0"/>
            </a:br>
            <a:br>
              <a:rPr lang="en-GB" dirty="0"/>
            </a:br>
            <a:r>
              <a:rPr lang="en-GB" dirty="0"/>
              <a:t>SELECT ?subject ?s2 ?object</a:t>
            </a:r>
            <a:br>
              <a:rPr lang="en-GB" dirty="0"/>
            </a:br>
            <a:r>
              <a:rPr lang="en-GB" dirty="0"/>
              <a:t>WHERE { </a:t>
            </a:r>
            <a:br>
              <a:rPr lang="en-GB" dirty="0"/>
            </a:br>
            <a:r>
              <a:rPr lang="en-GB" dirty="0"/>
              <a:t>  ?subject </a:t>
            </a:r>
            <a:r>
              <a:rPr lang="en-GB" dirty="0" err="1"/>
              <a:t>my:hasAffiliation</a:t>
            </a:r>
            <a:r>
              <a:rPr lang="en-GB" dirty="0"/>
              <a:t> ?object .</a:t>
            </a:r>
            <a:br>
              <a:rPr lang="en-GB" dirty="0"/>
            </a:br>
            <a:r>
              <a:rPr lang="en-GB" dirty="0"/>
              <a:t>  ?s2 </a:t>
            </a:r>
            <a:r>
              <a:rPr lang="en-GB" dirty="0" err="1"/>
              <a:t>my:hasAffiliation</a:t>
            </a:r>
            <a:r>
              <a:rPr lang="en-GB" dirty="0"/>
              <a:t> ?object.</a:t>
            </a:r>
            <a:br>
              <a:rPr lang="en-GB" dirty="0"/>
            </a:br>
            <a:r>
              <a:rPr lang="en-GB" dirty="0"/>
              <a:t>  FILTER (str(?subject) &lt; str(?s2))</a:t>
            </a:r>
            <a:br>
              <a:rPr lang="en-GB" dirty="0"/>
            </a:br>
            <a:r>
              <a:rPr lang="en-GB" dirty="0"/>
              <a:t>}</a:t>
            </a:r>
          </a:p>
          <a:p>
            <a:r>
              <a:rPr lang="en-GB" dirty="0"/>
              <a:t>“Who works in the same organization?”</a:t>
            </a:r>
          </a:p>
          <a:p>
            <a:endParaRPr lang="en-GB" dirty="0"/>
          </a:p>
          <a:p>
            <a:endParaRPr lang="en-GB" dirty="0"/>
          </a:p>
        </p:txBody>
      </p:sp>
      <p:sp>
        <p:nvSpPr>
          <p:cNvPr id="12" name="Text Placeholder 11">
            <a:extLst>
              <a:ext uri="{FF2B5EF4-FFF2-40B4-BE49-F238E27FC236}">
                <a16:creationId xmlns:a16="http://schemas.microsoft.com/office/drawing/2014/main" id="{B07E6112-BE8F-3C42-A40A-63C3FD2B697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689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Examples</a:t>
            </a:r>
            <a:r>
              <a:rPr lang="de-DE" dirty="0"/>
              <a:t> - SPARQL</a:t>
            </a:r>
          </a:p>
        </p:txBody>
      </p:sp>
      <p:sp>
        <p:nvSpPr>
          <p:cNvPr id="3" name="Inhaltsplatzhalter 2"/>
          <p:cNvSpPr>
            <a:spLocks noGrp="1"/>
          </p:cNvSpPr>
          <p:nvPr>
            <p:ph sz="quarter" idx="13"/>
          </p:nvPr>
        </p:nvSpPr>
        <p:spPr/>
        <p:txBody>
          <a:bodyPr/>
          <a:lstStyle/>
          <a:p>
            <a:pPr marL="0" indent="0">
              <a:buNone/>
            </a:pPr>
            <a:r>
              <a:rPr lang="de-DE" dirty="0"/>
              <a:t>PREFIX </a:t>
            </a:r>
            <a:r>
              <a:rPr lang="de-DE" dirty="0" err="1"/>
              <a:t>rdf</a:t>
            </a:r>
            <a:r>
              <a:rPr lang="de-DE" dirty="0"/>
              <a:t>: &lt;http://www.w3.org/1999/02/22-rdf-syntax-ns#&gt;</a:t>
            </a:r>
            <a:br>
              <a:rPr lang="de-DE" dirty="0"/>
            </a:br>
            <a:r>
              <a:rPr lang="de-DE" dirty="0"/>
              <a:t>PREFIX </a:t>
            </a:r>
            <a:r>
              <a:rPr lang="de-DE" dirty="0" err="1"/>
              <a:t>owl</a:t>
            </a:r>
            <a:r>
              <a:rPr lang="de-DE" dirty="0"/>
              <a:t>: &lt;http://www.w3.org/2002/07/</a:t>
            </a:r>
            <a:r>
              <a:rPr lang="de-DE" dirty="0" err="1"/>
              <a:t>owl</a:t>
            </a:r>
            <a:r>
              <a:rPr lang="de-DE" dirty="0"/>
              <a:t>#&gt;</a:t>
            </a:r>
            <a:br>
              <a:rPr lang="de-DE" dirty="0"/>
            </a:br>
            <a:r>
              <a:rPr lang="de-DE" dirty="0"/>
              <a:t>PREFIX </a:t>
            </a:r>
            <a:r>
              <a:rPr lang="de-DE" dirty="0" err="1"/>
              <a:t>rdfs</a:t>
            </a:r>
            <a:r>
              <a:rPr lang="de-DE" dirty="0"/>
              <a:t>: &lt;http://www.w3.org/2000/01/</a:t>
            </a:r>
            <a:r>
              <a:rPr lang="de-DE" dirty="0" err="1"/>
              <a:t>rdf</a:t>
            </a:r>
            <a:r>
              <a:rPr lang="de-DE" dirty="0"/>
              <a:t>-schema#&gt;</a:t>
            </a:r>
            <a:br>
              <a:rPr lang="de-DE" dirty="0"/>
            </a:br>
            <a:r>
              <a:rPr lang="de-DE" dirty="0"/>
              <a:t>PREFIX </a:t>
            </a:r>
            <a:r>
              <a:rPr lang="de-DE" dirty="0" err="1"/>
              <a:t>xsd</a:t>
            </a:r>
            <a:r>
              <a:rPr lang="de-DE" dirty="0"/>
              <a:t>: &lt;http://www.w3.org/2001/</a:t>
            </a:r>
            <a:r>
              <a:rPr lang="de-DE" dirty="0" err="1"/>
              <a:t>XMLSchema</a:t>
            </a:r>
            <a:r>
              <a:rPr lang="de-DE" dirty="0"/>
              <a:t>#&gt;</a:t>
            </a:r>
            <a:br>
              <a:rPr lang="de-DE" dirty="0"/>
            </a:br>
            <a:r>
              <a:rPr lang="de-DE" dirty="0"/>
              <a:t>PREFIX </a:t>
            </a:r>
            <a:r>
              <a:rPr lang="de-DE" dirty="0" err="1"/>
              <a:t>ont</a:t>
            </a:r>
            <a:r>
              <a:rPr lang="de-DE" dirty="0"/>
              <a:t>: &lt;http://</a:t>
            </a:r>
            <a:r>
              <a:rPr lang="de-DE" dirty="0" err="1"/>
              <a:t>example.org</a:t>
            </a:r>
            <a:r>
              <a:rPr lang="de-DE" dirty="0"/>
              <a:t>/</a:t>
            </a:r>
            <a:r>
              <a:rPr lang="de-DE" dirty="0" err="1"/>
              <a:t>ontology</a:t>
            </a:r>
            <a:r>
              <a:rPr lang="de-DE" dirty="0"/>
              <a:t>/&gt;</a:t>
            </a:r>
            <a:br>
              <a:rPr lang="de-DE" dirty="0"/>
            </a:br>
            <a:br>
              <a:rPr lang="de-DE" dirty="0"/>
            </a:br>
            <a:r>
              <a:rPr lang="de-DE" dirty="0"/>
              <a:t>SELECT ?</a:t>
            </a:r>
            <a:r>
              <a:rPr lang="de-DE" dirty="0" err="1"/>
              <a:t>subject</a:t>
            </a:r>
            <a:r>
              <a:rPr lang="de-DE" dirty="0"/>
              <a:t> (</a:t>
            </a:r>
            <a:r>
              <a:rPr lang="de-DE" dirty="0" err="1"/>
              <a:t>count</a:t>
            </a:r>
            <a:r>
              <a:rPr lang="de-DE" dirty="0"/>
              <a:t>(?</a:t>
            </a:r>
            <a:r>
              <a:rPr lang="de-DE" dirty="0" err="1"/>
              <a:t>object</a:t>
            </a:r>
            <a:r>
              <a:rPr lang="de-DE" dirty="0"/>
              <a:t>) </a:t>
            </a:r>
            <a:r>
              <a:rPr lang="de-DE" dirty="0" err="1"/>
              <a:t>as</a:t>
            </a:r>
            <a:r>
              <a:rPr lang="de-DE" dirty="0"/>
              <a:t> ?</a:t>
            </a:r>
            <a:r>
              <a:rPr lang="de-DE" dirty="0" err="1"/>
              <a:t>count</a:t>
            </a:r>
            <a:r>
              <a:rPr lang="de-DE" dirty="0"/>
              <a:t>)	</a:t>
            </a:r>
            <a:br>
              <a:rPr lang="de-DE" dirty="0"/>
            </a:br>
            <a:r>
              <a:rPr lang="de-DE" dirty="0"/>
              <a:t>WHERE { ?</a:t>
            </a:r>
            <a:r>
              <a:rPr lang="de-DE" dirty="0" err="1"/>
              <a:t>subject</a:t>
            </a:r>
            <a:r>
              <a:rPr lang="de-DE" dirty="0"/>
              <a:t> ^</a:t>
            </a:r>
            <a:r>
              <a:rPr lang="de-DE" dirty="0" err="1"/>
              <a:t>ont:hasMember</a:t>
            </a:r>
            <a:r>
              <a:rPr lang="de-DE" dirty="0"/>
              <a:t> ?</a:t>
            </a:r>
            <a:r>
              <a:rPr lang="de-DE" dirty="0" err="1"/>
              <a:t>object</a:t>
            </a:r>
            <a:r>
              <a:rPr lang="de-DE" dirty="0"/>
              <a:t> .}</a:t>
            </a:r>
            <a:br>
              <a:rPr lang="de-DE" dirty="0"/>
            </a:br>
            <a:r>
              <a:rPr lang="de-DE" dirty="0"/>
              <a:t>GROUP BY ?</a:t>
            </a:r>
            <a:r>
              <a:rPr lang="de-DE" dirty="0" err="1"/>
              <a:t>subject</a:t>
            </a:r>
            <a:br>
              <a:rPr lang="de-DE" dirty="0"/>
            </a:br>
            <a:r>
              <a:rPr lang="de-DE" dirty="0"/>
              <a:t>HAVING (?</a:t>
            </a:r>
            <a:r>
              <a:rPr lang="de-DE" dirty="0" err="1"/>
              <a:t>count</a:t>
            </a:r>
            <a:r>
              <a:rPr lang="de-DE" dirty="0"/>
              <a:t> &gt; 1)</a:t>
            </a:r>
          </a:p>
          <a:p>
            <a:endParaRPr lang="de-DE" dirty="0"/>
          </a:p>
          <a:p>
            <a:endParaRPr lang="de-DE" dirty="0"/>
          </a:p>
        </p:txBody>
      </p:sp>
      <p:sp>
        <p:nvSpPr>
          <p:cNvPr id="11" name="Text Placeholder 10">
            <a:extLst>
              <a:ext uri="{FF2B5EF4-FFF2-40B4-BE49-F238E27FC236}">
                <a16:creationId xmlns:a16="http://schemas.microsoft.com/office/drawing/2014/main" id="{FA7F948A-7AE8-6D47-A16B-B8310E3F971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0950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a:t>SPARQL in Brief</a:t>
            </a:r>
          </a:p>
        </p:txBody>
      </p:sp>
      <p:sp>
        <p:nvSpPr>
          <p:cNvPr id="26627" name="Content Placeholder 2"/>
          <p:cNvSpPr>
            <a:spLocks noGrp="1"/>
          </p:cNvSpPr>
          <p:nvPr>
            <p:ph sz="quarter" idx="13"/>
          </p:nvPr>
        </p:nvSpPr>
        <p:spPr/>
        <p:txBody>
          <a:bodyPr/>
          <a:lstStyle/>
          <a:p>
            <a:pPr marL="0" indent="0">
              <a:buNone/>
            </a:pPr>
            <a:r>
              <a:rPr lang="en-GB" dirty="0"/>
              <a:t>SQL-like syntax:</a:t>
            </a:r>
          </a:p>
          <a:p>
            <a:pPr marL="0" indent="0">
              <a:buNone/>
            </a:pPr>
            <a:endParaRPr lang="en-GB" dirty="0"/>
          </a:p>
          <a:p>
            <a:pPr marL="0" indent="0">
              <a:buNone/>
            </a:pPr>
            <a:r>
              <a:rPr lang="en-GB" dirty="0">
                <a:latin typeface="Lucida Console" panose="020B0609040504020204" pitchFamily="49" charset="0"/>
              </a:rPr>
              <a:t>SELECT &lt;variables&gt;</a:t>
            </a:r>
            <a:br>
              <a:rPr lang="en-GB" dirty="0">
                <a:latin typeface="Lucida Console" panose="020B0609040504020204" pitchFamily="49" charset="0"/>
              </a:rPr>
            </a:br>
            <a:r>
              <a:rPr lang="en-GB" dirty="0">
                <a:latin typeface="Lucida Console" panose="020B0609040504020204" pitchFamily="49" charset="0"/>
              </a:rPr>
              <a:t>FROM &lt;graphs&gt;</a:t>
            </a:r>
            <a:br>
              <a:rPr lang="en-GB" dirty="0">
                <a:latin typeface="Lucida Console" panose="020B0609040504020204" pitchFamily="49" charset="0"/>
              </a:rPr>
            </a:br>
            <a:r>
              <a:rPr lang="en-GB" dirty="0">
                <a:latin typeface="Lucida Console" panose="020B0609040504020204" pitchFamily="49" charset="0"/>
              </a:rPr>
              <a:t>WHERE { &lt;triple patterns&gt; }</a:t>
            </a:r>
          </a:p>
          <a:p>
            <a:pPr lvl="1"/>
            <a:endParaRPr lang="en-GB" dirty="0"/>
          </a:p>
          <a:p>
            <a:r>
              <a:rPr lang="en-GB" dirty="0"/>
              <a:t>Variables prefixed with ‘?’:</a:t>
            </a:r>
          </a:p>
          <a:p>
            <a:r>
              <a:rPr lang="en-GB" dirty="0"/>
              <a:t>Triple patterns expressed in N3-like syntax:</a:t>
            </a:r>
          </a:p>
          <a:p>
            <a:pPr marL="360000" lvl="1" indent="0">
              <a:buNone/>
            </a:pPr>
            <a:r>
              <a:rPr lang="en-GB" dirty="0">
                <a:latin typeface="Lucida Console" panose="020B0609040504020204" pitchFamily="49" charset="0"/>
              </a:rPr>
              <a:t>?who </a:t>
            </a:r>
            <a:r>
              <a:rPr lang="en-GB" dirty="0" err="1">
                <a:latin typeface="Lucida Console" panose="020B0609040504020204" pitchFamily="49" charset="0"/>
              </a:rPr>
              <a:t>foaf:knows</a:t>
            </a:r>
            <a:r>
              <a:rPr lang="en-GB" dirty="0">
                <a:latin typeface="Lucida Console" panose="020B0609040504020204" pitchFamily="49" charset="0"/>
              </a:rPr>
              <a:t> &lt;http://</a:t>
            </a:r>
            <a:r>
              <a:rPr lang="en-GB" dirty="0" err="1">
                <a:latin typeface="Lucida Console" panose="020B0609040504020204" pitchFamily="49" charset="0"/>
              </a:rPr>
              <a:t>example.org</a:t>
            </a:r>
            <a:r>
              <a:rPr lang="en-GB" dirty="0">
                <a:latin typeface="Lucida Console" panose="020B0609040504020204" pitchFamily="49" charset="0"/>
              </a:rPr>
              <a:t>/person/</a:t>
            </a:r>
            <a:r>
              <a:rPr lang="en-GB" dirty="0" err="1">
                <a:latin typeface="Lucida Console" panose="020B0609040504020204" pitchFamily="49" charset="0"/>
              </a:rPr>
              <a:t>fred</a:t>
            </a:r>
            <a:r>
              <a:rPr lang="en-GB" dirty="0">
                <a:latin typeface="Lucida Console" panose="020B0609040504020204" pitchFamily="49" charset="0"/>
              </a:rPr>
              <a:t>&gt; .</a:t>
            </a:r>
          </a:p>
          <a:p>
            <a:r>
              <a:rPr lang="en-GB" dirty="0"/>
              <a:t>Queries return a result set of bindings for the variables</a:t>
            </a:r>
          </a:p>
        </p:txBody>
      </p:sp>
      <p:sp>
        <p:nvSpPr>
          <p:cNvPr id="5" name="Text Placeholder 4">
            <a:extLst>
              <a:ext uri="{FF2B5EF4-FFF2-40B4-BE49-F238E27FC236}">
                <a16:creationId xmlns:a16="http://schemas.microsoft.com/office/drawing/2014/main" id="{F1B6F084-8FD8-3341-8174-5A0EE7D3FC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204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t>Example Query</a:t>
            </a:r>
          </a:p>
        </p:txBody>
      </p:sp>
      <p:sp>
        <p:nvSpPr>
          <p:cNvPr id="2765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"Johnny Lee Outlaw"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mailto:jlow@example.com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"Peter </a:t>
            </a:r>
            <a:r>
              <a:rPr lang="en-GB" dirty="0" err="1">
                <a:latin typeface="Lucida Console" panose="020B0609040504020204" pitchFamily="49" charset="0"/>
                <a:cs typeface="Lucida Sans"/>
              </a:rPr>
              <a:t>Goodguy</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mailto:peter@example.org</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_:c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mailto:carol@example.org</a:t>
            </a:r>
            <a:r>
              <a:rPr lang="en-GB" dirty="0">
                <a:latin typeface="Lucida Console" panose="020B0609040504020204" pitchFamily="49" charset="0"/>
                <a:cs typeface="Lucida Sans"/>
              </a:rPr>
              <a:t>&gt; .</a:t>
            </a:r>
          </a:p>
          <a:p>
            <a:pPr marL="0" indent="0"/>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mbox</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C957E86C-BC1B-E142-BB1D-5A9C926B87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04065106"/>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3230</TotalTime>
  <Words>5427</Words>
  <Application>Microsoft Macintosh PowerPoint</Application>
  <PresentationFormat>Widescreen</PresentationFormat>
  <Paragraphs>369</Paragraphs>
  <Slides>79</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79</vt:i4>
      </vt:variant>
    </vt:vector>
  </HeadingPairs>
  <TitlesOfParts>
    <vt:vector size="92" baseType="lpstr">
      <vt:lpstr>Lucida Sans</vt:lpstr>
      <vt:lpstr>Calibri</vt:lpstr>
      <vt:lpstr>Arial</vt:lpstr>
      <vt:lpstr>Georgia</vt:lpstr>
      <vt:lpstr>Lucida Console</vt:lpstr>
      <vt:lpstr>Plain</vt:lpstr>
      <vt:lpstr>Marine 1</vt:lpstr>
      <vt:lpstr>Marine 3</vt:lpstr>
      <vt:lpstr>Marine 5</vt:lpstr>
      <vt:lpstr>Marine 6</vt:lpstr>
      <vt:lpstr>Horizon 3</vt:lpstr>
      <vt:lpstr>Horizon 4</vt:lpstr>
      <vt:lpstr>Horizon 5</vt:lpstr>
      <vt:lpstr>PowerPoint Presentation</vt:lpstr>
      <vt:lpstr>SPARQL Protocol and  RDF Query Language</vt:lpstr>
      <vt:lpstr>Semantic Web Applications</vt:lpstr>
      <vt:lpstr>The Semantic Web Application</vt:lpstr>
      <vt:lpstr>The Semantic Web Application</vt:lpstr>
      <vt:lpstr>RDF Triplestores</vt:lpstr>
      <vt:lpstr>SPARQL Query Language</vt:lpstr>
      <vt:lpstr>SPARQL in Brief</vt:lpstr>
      <vt:lpstr>Example Query</vt:lpstr>
      <vt:lpstr>Example Query</vt:lpstr>
      <vt:lpstr>Namespaces in Queries</vt:lpstr>
      <vt:lpstr>Matching RDF Literals</vt:lpstr>
      <vt:lpstr>Matching RDF String Literals</vt:lpstr>
      <vt:lpstr>Matching RDF String Literals</vt:lpstr>
      <vt:lpstr>Matching RDF Numeric Literals</vt:lpstr>
      <vt:lpstr>Blank Nodes</vt:lpstr>
      <vt:lpstr>Blank Nodes</vt:lpstr>
      <vt:lpstr>SPARQL Constraints</vt:lpstr>
      <vt:lpstr>Group Graph Patterns</vt:lpstr>
      <vt:lpstr>Optional Graph Patterns</vt:lpstr>
      <vt:lpstr>Optional Graph Patterns</vt:lpstr>
      <vt:lpstr>Optional Graph Patterns</vt:lpstr>
      <vt:lpstr>Union Graph Patterns</vt:lpstr>
      <vt:lpstr>Specifying Datasets</vt:lpstr>
      <vt:lpstr>Default Graph</vt:lpstr>
      <vt:lpstr>Named Graphs</vt:lpstr>
      <vt:lpstr>Ordering</vt:lpstr>
      <vt:lpstr>LIMIT and OFFSET</vt:lpstr>
      <vt:lpstr>DISTINCT</vt:lpstr>
      <vt:lpstr>Other SPARQL Verbs</vt:lpstr>
      <vt:lpstr>CONSTRUCT</vt:lpstr>
      <vt:lpstr>CONSTRUCT</vt:lpstr>
      <vt:lpstr>CONSTRUCT and bNodes</vt:lpstr>
      <vt:lpstr>CONSTRUCT and bNodes</vt:lpstr>
      <vt:lpstr>CONSTRUCT and bNodes</vt:lpstr>
      <vt:lpstr>CONSTRUCT is not a rule language</vt:lpstr>
      <vt:lpstr>CONSTRUCT is not a rule language</vt:lpstr>
      <vt:lpstr>Accessing graphs with CONSTRUCT</vt:lpstr>
      <vt:lpstr>Accessing graphs with CONSTRUCT</vt:lpstr>
      <vt:lpstr>ASK</vt:lpstr>
      <vt:lpstr>DESCRIBE</vt:lpstr>
      <vt:lpstr>DESCRIBE Examples</vt:lpstr>
      <vt:lpstr>Concise Bounded Description</vt:lpstr>
      <vt:lpstr>Concise Bounded Description Algorithm</vt:lpstr>
      <vt:lpstr>Concise Bounded Description Example</vt:lpstr>
      <vt:lpstr>Concise Bounded Description Example</vt:lpstr>
      <vt:lpstr>SPARQL Protocol</vt:lpstr>
      <vt:lpstr>SPARQL Protocol</vt:lpstr>
      <vt:lpstr>SPARQL over HTTP</vt:lpstr>
      <vt:lpstr>HTTP GET</vt:lpstr>
      <vt:lpstr>SPARQL Results Format</vt:lpstr>
      <vt:lpstr>SPARQL Results Format</vt:lpstr>
      <vt:lpstr>SPARQL Results Format</vt:lpstr>
      <vt:lpstr>SPARQL Results Format</vt:lpstr>
      <vt:lpstr>SPARQL Results Format</vt:lpstr>
      <vt:lpstr>SPARQL Results Format</vt:lpstr>
      <vt:lpstr>SPARQL Results Format</vt:lpstr>
      <vt:lpstr>Further Reading</vt:lpstr>
      <vt:lpstr>SPARQL 1.1</vt:lpstr>
      <vt:lpstr>Extending SPARQL</vt:lpstr>
      <vt:lpstr>SPARQL 1.1</vt:lpstr>
      <vt:lpstr>Update</vt:lpstr>
      <vt:lpstr>Update: INSERT DATA</vt:lpstr>
      <vt:lpstr>Update: DELETE DATA</vt:lpstr>
      <vt:lpstr>Update: DELETE/INSERT</vt:lpstr>
      <vt:lpstr>Update: Graph Operations</vt:lpstr>
      <vt:lpstr>Aggregates</vt:lpstr>
      <vt:lpstr>Subqueries</vt:lpstr>
      <vt:lpstr>SELECT Expressions</vt:lpstr>
      <vt:lpstr>Property Paths: Alternatives</vt:lpstr>
      <vt:lpstr>Property Paths: Sequences</vt:lpstr>
      <vt:lpstr>Property Paths: Arbitrary Sequences</vt:lpstr>
      <vt:lpstr>Property Paths: Inverses</vt:lpstr>
      <vt:lpstr>Entailment Regimes</vt:lpstr>
      <vt:lpstr>RDF Entailment</vt:lpstr>
      <vt:lpstr>RDF Entailment</vt:lpstr>
      <vt:lpstr>Further Reading</vt:lpstr>
      <vt:lpstr>Examples - SPARQL</vt:lpstr>
      <vt:lpstr>Examples - SPARQL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Nicholas Gibbins</cp:lastModifiedBy>
  <cp:revision>2</cp:revision>
  <dcterms:created xsi:type="dcterms:W3CDTF">2020-01-23T11:48:31Z</dcterms:created>
  <dcterms:modified xsi:type="dcterms:W3CDTF">2021-02-08T21:50:17Z</dcterms:modified>
</cp:coreProperties>
</file>