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.xml" ContentType="application/vnd.openxmlformats-officedocument.presentationml.notesSlide+xml"/>
  <Override PartName="/ppt/ink/ink6.xml" ContentType="application/inkml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1002" r:id="rId2"/>
    <p:sldId id="995" r:id="rId3"/>
    <p:sldId id="996" r:id="rId4"/>
    <p:sldId id="997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1T10:47:51.29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4343 4733 334 0,'-1'-2'239'0,"-1"1"-74"0,2 0-81 0,-1-2 60 15,0 1-21-15,1 1-14 0,0 1-12 0,0 0-23 0,-1 0-6 16,-1-3 2-16,2 3-5 0,0 0-14 0,0-2-1 16,0 2-2-16,0-2 5 0,-2 0 0 0,1-1 0 15,0 1-8-15,0 0-3 0,1 1 5 0,0-1 2 16,-1 2 0-16,1 0-7 0,-1-3-1 0,1 3-3 15,-1-1-4-15,1 1-2 0,-1 0-4 0,1 0-6 16,-2 0-3-16,2-1-4 0,0 1-3 0,0 0-1 16,0 2 0-16,0-2-3 0,-1 1-2 0,0 0-1 15,1 0-3-15,0-1 1 0,0 4-1 0,0-1-1 0,1 2-1 16,2 0 0-16,-1 0-1 0,0 2 1 16,0 1 1-16,1 1-1 0,-1-2 1 0,-1 3-1 0,1 2 1 15,0 2 2-15,-1-2-2 0,1 2 1 0,-2 1-1 0,0 3 0 16,0 5 1-16,0-1 2 0,-2-2-1 0,1 0-2 15,-1 4 1-15,2 1-1 0,0-4 0 0,3 0 1 16,-3-4-1-16,0 4 0 0,2-8-1 0,-1 1 1 0,1-3-1 16,0-2 0-16,-1-2-2 0,0 0-4 0,-1-2-14 15,1-2-13-15,-1-1-20 0,1-1-30 0,0-1 59 16,-1-1-44-16,2-1-17 0</inkml:trace>
  <inkml:trace contextRef="#ctx0" brushRef="#br0" timeOffset="1">4565 4776 246 0,'-1'0'218'0,"-1"-1"-40"15,1 1-74-15,1-1 42 0,2 1-3 0,-1 0-12 16,1-1-15-16,-2-2-18 0,0 2-13 0,2 1-16 15,-2-1-4-15,0 0-5 0,0-2-2 0,0 3-10 16,0-2-1-16,2 2-4 0,1-1-1 0,-3 0-5 0,2 1-2 16,-2 0-2-16,0 0-2 0,2 0-1 0,-2 0-1 15,0 1 0-15,0-1-1 0,-2 0-2 16,2 0 0-16,-3 1-1 0,2-1-2 0,-3 0-5 0,0 2-3 0,1-1-1 16,-3 0-2-16,1 1-7 0,2 1-2 0,-4 0-1 15,0 0 0-15,-5 2-3 0,3-1 0 0,-1 0 0 16,-1 0-2-16,-1 3 2 0,-1 1 0 0,1 0-1 15,1 0-1-15,-1 2 3 0,-1-1 0 0,3 1 0 0,-1 0 0 16,2-1-1-16,0 0 1 0,-1-1 0 0,3 0 0 16,-1-1 0-16,0 0 0 0,1 0 0 15,-1-1 0-15,2 0 2 0,2-1 0 0,-3 0 1 16,3 0 2-16,2-2-1 0,1 0 2 0,-1-2 2 0,2 1 0 16,1-1 3-16,2-1 0 0,1-2-1 0,-2 1 3 15,1 0-3-15,3-1 0 0,0 1-1 0,0-2 2 16,-2 1-3-16,3 0 0 0,-1 0 2 0,3 1 0 15,-3-1 1-15,0 1 1 0,1-1-1 0,-1 2-2 0,0 0 2 16,-2 1-2-16,4 0 1 0,-4 1-7 16,-1 0 0-16,0 2-1 0,0-2 0 0,0 0-1 15,1 3 0-15,0 0 1 0,1 1-1 0,2-1-1 16,0 0 1-16,2 0-1 0,1 1 2 0,2 1-2 16,2-1 1-16,1 1 0 0,0 2-1 0,2-2 2 15,0 2-1-15,1-1 2 0,0-1-3 0,-1 0 2 16,0-1-1-16,-1-1 0 0,-2 0 2 0,-1-1-2 0,-5 1-1 15,1-2 0-15,1 1-3 0,-5-1-2 0,-1 1-5 16,-1-1-3-16,1 2-19 0,-3-3-9 0,0 0-14 16,0 2-17-16,-1-3-23 0,0 2-119 0,0-3 155 15,2 2-99-15,0-2-38 0</inkml:trace>
  <inkml:trace contextRef="#ctx0" brushRef="#br0" timeOffset="2">4853 4771 241 0,'0'-2'255'15,"-2"1"-51"-15,2 1-93 0,0-1 58 0,0 0-16 16,0-1-15-16,0 2-22 0,0 0-5 0,0-2-6 16,0 2-4-16,0 0-11 0,-2 0-4 0,2-2-6 15,0 2-2-15,0 0-10 0,0 0-7 0,0-1-3 16,0 1-2-16,0 0-6 0,0 1-4 0,0-1-1 0,0 0-6 16,0 0-7-16,0 0-1 0,2 0 3 0,-2 0-3 15,1 1-7-15,1 0-1 0,1-1-3 0,0 2 1 16,1-2-4-16,-1 2-1 0,-1-1-4 0,4 1-3 0,1 0 0 15,1 1-1-15,-3-1-3 0,2 1-2 0,2 0 2 16,2 1-2-16,0 1-2 0,-3-3 2 0,-1 1-2 16,3 1 0-16,-2-1 0 0,-1 2 2 0,0-2-3 15,-3 1-2-15,-1-1-1 0,1-1-3 0,-2 2-5 16,1-3-4-16,-3 1-4 0,3 1-8 0,-3-2-22 16,0 0-16-16,2 0-24 0,-2 0-27 0,0 0 77 15,-1-1-58-15,0 2-17 0</inkml:trace>
  <inkml:trace contextRef="#ctx0" brushRef="#br0" timeOffset="3">5008 4758 307 0,'1'0'218'0,"-1"-1"-73"0,0 1-76 16,2 0 48-16,-2-2-14 0,-2 1-12 0,2 1-11 0,0 0-14 15,0 0 1-15,0 0-2 0,-1-1-1 0,0 1 0 16,0-1-1-16,2 2 0 0,-1-1-2 0,-1 0-2 16,1 1-5-16,0 1-1 0,0 0-1 0,0 0-6 15,-2 0 1-15,-2-2-6 0,0 2-1 0,3 1-8 0,-3-1-2 16,-2 0 6-16,1 1 0 0,0-1-7 15,1 2-3-15,-3 0 4 0,3 1-2 0,-2-1-3 0,-3 0-3 16,3 0-6-16,0 0-4 0,-1 0-3 0,0 0-2 16,0 0-2-16,-3-1-3 0,5 0-1 0,0 1-1 15,2-1-1-15,-1-1-3 0,0 1-5 0,4-2-6 16,0 0-6-16,0 1-9 0,0-1-32 0,1-1-24 16,0 0-36-16,3 0-70 0,-1 0 134 0,4-1-92 15,-5-1-33-15</inkml:trace>
  <inkml:trace contextRef="#ctx0" brushRef="#br0" timeOffset="4">4931 5063 308 0,'0'-1'213'0,"-1"1"-74"0,1 0-73 0,0-2 50 16,0 2-17-16,1-1-13 0,-2 0-10 0,2 1-11 16,-1-1-1-16,0-1-3 0,0 2 1 0,0-2-4 15,0 1-2-15,0-1 0 0,2 2-2 0,-2-2-1 16,3 2-1-16,2 0-1 0,-3-1 0 0,-1 1-8 0,3-2 0 0,-2 2 5 15,-1 0-1-15,0-1-9 0,-1 0-3 0,0-3-2 16,0 4-3-16,-2-1-3 0,2 0-3 0,-1 0-7 16,0 1-5-16,1 0-1 0,0-1-2 0,2 3 0 15,-2-2-5-15,3 1 0 0,-1 2-1 0,0-1-1 16,-1-1-1-16,1 5-1 0,0-4 0 0,-6 0 0 16,4 0-1-16,-3 2 0 0,-1-2-1 0,0 0-1 15,2 1 1-15,-4-3 2 0,3 1-1 0,3 3 0 16,-3-4 1-16,1 2 0 0,-1-2 2 0,3 2-1 15,-2-1 4-15,0-1 0 0,0-1 0 0,2 1 2 16,0-1 0-16,2 0 5 0,-2-1 0 0,3-1 3 16,0 3 0-16,-2 0 2 0,-1-3 0 0,-1 0 2 15,2 2 0-15,1-1-3 0,-2 2 0 0,-2-3-1 0,2 1-2 16,0 0-1-16,4 1-2 0,-3-1-2 0,-1-3-1 0,2 3 0 16,1-2-1-16,0 4-1 0,1-1-1 0,1 0 0 15,-3-1-1-15,3 2-1 0,-3 1-1 0,0-1-2 16,-1 0 0-16,2 0-2 0,-3 1 0 0,1 0-2 15,0 0 0-15,0 3 0 0,1-2 2 0,-2 1-2 16,0 1-2-16,-1-1 2 0,0-1-1 0,-1 1 3 16,-2-1-2-16,2 2 1 0,-1-1-1 0,0-1 3 15,1 1 1-15,-1-3 0 0,1 2 0 0,0-1 1 16,-1-1 2-16,2-2 1 0,-2 1 0 0,1-1-1 0,2 2 2 16,0 0 0-16,0-1 1 0,-1 0 0 0,1 0 0 15,0 1-1-15,0-1 5 0,0-3-1 0,-2 1-2 16,2 1 3-16,0 1-1 0,0-2 0 0,0 1 0 15,0 1-1-15,0-3-1 0,3 3 0 0,-3 0 0 16,2 0-1-16,0-1 0 0,0 2-1 0,1-2 0 16,0 0-1-16,1 2-1 0,-2 1-2 0,-2-1 0 15,3 0-1-15,-1 0-1 0,-1 2 0 0,0-1-1 16,0 0 0-16,1 1 1 0,3 0 0 0,-4 1-2 0,-1 1 1 16,0-4 0-16,-1 3-1 0,-2-1 0 15,1 0 3-15,0 1-3 0,-1-1 4 0,3-1-2 0,-4 0 3 16,5 2 0-16,-3-3 1 0,0 2-1 0,2 0 0 0,-3-1 1 15,-2-2-1-15,0 1 1 0,4-1-1 0,-2 2 2 16,0-2-1-16,-1-2 2 0,3 2 0 0,-3-3 0 16,4 4 2-16,0-2 0 0,-1-3 0 0,0 0 0 15,1 3 3-15,0-1-1 0,2-2 0 0,-2 3 0 16,1-3 1-16,2 0-2 0,-2 0 0 0,4 3 0 16,-3-2-4-16,1 3 1 0,-1-1-2 0,1-2 2 0,-1 3-4 15,0 1 1-15,5 1-1 0,-6 1 0 0,3-2-1 16,-2 2-1-16,-2-1 1 0,2 4-3 0,1-1 2 15,-4-1 0-15,-1 1-2 0,0 0 1 0,2 1 1 16,0 0-1-16,0-1 1 0,-4-2 1 0,2 2-1 16,1-1 1-16,-1 1 2 0,-2-2 0 0,1 1 0 15,-1 1 2-15,1-3-2 0,1 1 0 0,-4-1 0 16,3 0 1-16,-4-2-1 0,5 1-1 0,-4-1 1 16,1 1 0-16,3 0 0 0,-2-1 1 0,2-1 1 15,2 1-2-15,-1 0 1 0,0-1 1 0,1 1 0 16,0-1-1-16,0-2-1 0,-1 1 1 0,1 1-1 15,-1-1 0-15,2 0 0 0,1 2-1 0,-1-4 0 16,1 4 0-16,1 0 0 0,-1 1 0 0,3-1 0 0,-4 1 0 16,0 0-1-16,-2 0 1 0,1 0 0 15,1 2-2-15,-1 1 0 0,0-2 1 0,-1 1 0 0,0-1 0 16,-2 0 0-16,3 3-3 0,-3-3-3 16,3 3-3-16,-4-4-6 0,4 2-25 0,-1-1-20 0,0 0-35 15,-2 0-62-15,3 1 112 0,0-1-76 0,-7-1-31 16</inkml:trace>
  <inkml:trace contextRef="#ctx0" brushRef="#br0" timeOffset="5">5228 4742 387 0,'-2'-1'276'0,"1"0"-72"16,1 0-99-16,-1-1 74 0,1 0-26 0,0 1-38 16,-2 0-13-16,1 0-6 0,0 0-7 0,0 0-11 15,0 0-6-15,2 1-6 16,-1 0-4-16,0 0-11 0,0 0-2 0,0-1-3 16,0 1-6-16,1 0-7 0,-2 0-4 0,2 2-3 0,-2-2-3 0,0 0-7 15,1 3-3-15,2-2-2 0,-1 1-1 0,0 2-5 16,1-1-1-16,-4-1-1 0,4 3-3 0,-1-2 0 0,3 4-1 15,0 0-2-15,-2 1 0 0,0-1-2 0,2 1-1 16,1 0 2-16,-3 2-4 0,-1-1 1 0,0 0 2 16,0 0-1-16,0-1-1 0,1 1 0 0,0 1 1 15,1-1-2-15,-3-2 2 0,5 1-1 0,-3 1-2 16,-2-5 2-16,3 3 0 0,-2-1 0 0,0-2 1 16,-1 2 1-16,3-3 1 0,-6 0 2 0,3 0 1 15,0 0-1-15,1-1 1 0,-2 1 1 0,0-3 2 0,2 0 1 0,-1 0 0 16,0 0 0-16,-1 0-1 0,0-1 2 0,-2 0 1 15,2-1 0-15,-4-1 2 0,2 0-3 0,1 0 3 16,-2 1 0-16,2 0 2 0,-1 0-1 0,3 1 0 16,-2-1 0-16,1 1-2 0,1 0 2 0,-3 0-2 0,3 0-1 15,0 0 1-15,-2 1-2 0,2-1 2 16,0 1-2-16,0 0 1 0,0 0 0 16,-1 0 0-16,0-1 1 0,0 0 0 0,2 1 2 15,-1 0-1-15,0-2 5 0,0 0-1 0,1 1 1 16,2-1 2-16,0 0 0 0,-3 0 1 0,-2-3-1 15,4 2 1-15,-2-1 0 0,0-1 2 0,0-1 0 16,0 0 1-16,0-1 3 0,0-1 2 0,0 2 0 16,-2-1 0-16,2 0-1 0,-1 0-3 0,2 0-2 15,-1 0-1-15,2 2-5 0,1 0-2 0,1 0-1 0,-3 0-2 0,2 1-1 0,-4-1-3 16,2 1 2-16,3 0 0 0,-4-1-2 0,1 1 0 16,-1-1-1-16,1 1 2 0,3-1-1 0,1 2 1 15,-2-2-2-15,0 2 1 0,4-3-1 0,0 3 0 16,1 1 0-16,-4-1-1 0,3 1 0 0,-1-1 1 15,-1 1-1-15,2 1 0 0,-2 1 0 0,-1 0-1 16,2-1-1-16,0 1 0 0,1 0-2 16,-2 0-1-16,0 2-2 0,-1-2 0 0,0 2-3 15,-2-2 1-15,0 3 0 0,-1-2-2 0,2 1 0 16,-2 2 0-16,-1-3 2 0,1 3 0 0,-1 0 2 16,0-1-1-16,0 2 1 0,0-2 3 0,-1 1 0 15,-1 0 0-15,-1 1 1 0,1-2-2 0,0 2 2 0,-1-1-2 16,-4 0 1-16,2 0-1 0,0 1 2 0,-1-3 1 15,0 1-1-15,-3 1 2 0,1-1 1 0,1 0 1 0,2 0 2 16,0 1 0-16,-1-2 0 0,3 1 1 0,-5 0 1 16,4 0-2-16,3 0 2 0,-5 0-1 0,3-1 1 15,-2-1 0-15,1 2 0 0,3-2-1 0,-4 1 1 0,5-1 1 16,-2 0 1-16,1 0 0 0,0 0-2 0,1 0 2 16,0-1-1-16,1 0 2 0,5-1-2 15,-5 0 0-15,3 0-4 0,2-1 1 0,-2 2 0 0,2-1-2 0,2-1-1 16,-2 1 1-16,4 1-1 0,-4-2 1 0,-1 1 0 0,3 0-1 15,3 0 0-15,-4 0 0 0,2-1 2 0,-3 2-2 16,-1 0 0-16,2 0-1 0,0 3-1 0,-2-1 2 16,0 0-1-16,-1-1 0 0,1 2-3 0,0 0 2 15,0 1-3-15,-1 0 3 0,-1-1-4 0,3 1 0 16,-2-1 0-16,1 2-2 0,-1 0 0 16,-1-1-2-16,2 2 1 0,0-1-3 0,-3 0 1 15,2 2-1-15,-3-2 0 0,2 2-2 0,0 0 1 16,-1 0 0-16,0 0-1 0,-1-1 0 0,0 0 1 15,1 2 1-15,-1-1 0 0,1-2 1 0,-2 2 2 16,1-2 0-16,-1 2 2 0,0 0 1 0,0-4 1 16,-1 4 0-16,1-2 3 0,-2 2 1 0,0-3 1 15,0 1 2-15,-1-2 1 0,2 2 1 0,-1-1 1 0,-1 0 2 0,1 0-1 0,-1 1 4 16,-1-3-1-16,1 1 3 0,-1 0 1 16,1-2 2-16,-2 2 7 15,2-1-1-15,-3-1 4 0,3 1-1 0,-3-1 4 16,0 1 4-16,1 0-2 0,-2 0 1 0,0-2-1 15,1 0-2-15,-3 1 1 0,2 0-4 0,0-1-2 16,-1 0-3-16,0 0 0 0,3 0-4 0,-3 0-1 16,2 0-2-16,-3-2-2 0,4 2 1 0,2-1-4 15,-2-2 0-15,-1 0-3 0,1 0-1 0,0-1-3 16,4-1 1-16,-1 1-2 0,-3-3 0 0,1 2-4 0,-2 0-4 16,3-1-9-16,2-1-6 0,-4 2-8 0,4-2-13 0,1 1-17 0,-1-2-79 15,1-1-63-15,1 1 143 0,0 1-98 0,2 0-50 0</inkml:trace>
  <inkml:trace contextRef="#ctx0" brushRef="#br0" timeOffset="6">5542 4980 540 0,'-1'0'351'0,"0"0"-141"0,0 0-114 0,2 1 90 0,-2-1-101 15,2 1-5-15,1 2-5 0,0 1-8 0,-2-2-31 16,2 2-8-16,0 0-6 0,-2 1-4 0,3 0-5 16,-1 0-2-16,-1 0-2 0,1-3-2 0,1 3-2 15,-2-1-1-15,2-1 3 0,-1 0 1 0,0 0 3 16,-1 0 3-16,-1-2 5 0,0 1 15 0,0-2 5 16,1 0 3-16,-2 1 5 0,0 0 1 0,-1-1 11 0,1 0 1 0,0 0 1 15,0-2-12-15,0 0 6 0,-1-1 0 0,-1-1-3 16,2-1 0-16,-1 2-5 0,0-2-2 0,2 1-2 15,-3-1-2-15,3 0-5 0,0 0 0 0,0-2-2 16,0 2-1-16,0-2-4 0,0 0-2 0,0-1 0 16,3 1-4-16,-1-1-3 0,2-1-5 0,4 2-1 0,-3-1-4 15,4 1-6-15,-1 0 0 0,1 2-1 0,0-1-1 0,1 0-2 0,-2 4 0 16,1-1-2-16,2-2-3 0,-6 3-1 0,1 1-5 16,5 0-7-16,-4 1-15 0,2 0-15 0,-3 1-17 15,1 0 6 1,0 1-56-16,1-1-191 0,-4 1 233 0,2 2-140 0,0-3-69 0</inkml:trace>
  <inkml:trace contextRef="#ctx0" brushRef="#br0" timeOffset="7">5211 4539 275 0,'0'0'233'0,"-1"-1"-72"0,1 1-81 16,0-1 54-16,0 1-20 0,-1 0-34 0,1 0-7 16,0 0-7-16,0 0-6 0,0 0-12 0,0 0-5 0,1 0 4 15,0 0-4-15,1 0-6 0,1 0-3 0,-3-1-3 0,1 1 5 16,-1 0-4-16,1 0 4 0,-1-1-6 16,0 0-1-16,-2 1 5 0,2 0-1 0,0 1 1 0,-1 0-4 15,0-1 2-15,0 1-2 0,0-1-3 16,0 0-1-16,0 0-3 0,0 0 0 0,1 0-1 0,-3 0 1 15,2-1 3-15,0 0 1 0,-1-1 2 0,2 1 2 16,-3 0 2-16,1 0-1 0,0-1-2 0,2 1-1 16,-1-1-6-16,-1 0-2 0,2 1-3 0,-1-1-2 15,0 1-7-15,1-1 2 0,0 2-2 0,0 0 0 16,2-1-3-16,0 1 0 0,0 0-1 0,-1-1-2 16,2 1-1-16,-1 0-2 0,0-1 2 0,0 1-2 15,0-1 0-15,-1 1-1 0,0-1 1 0,1 1-1 16,1 1-1-16,0-1 2 0,-2 1-1 0,-1-1 0 0,1 1-2 15,-1 0 2-15,2 2-3 0,0-2 3 0,-2 2 0 16,1-1-2-16,-2 0 2 0,1 1-1 0,0-1 2 16,-5 1-1-16,2-1 2 0,-1 0-1 0,1-1 0 15,0 2 3-15,1-2-3 0,0 1 3 0,2-1-1 16,-2 0 1-16,-1-1-1 0,3 0 0 0,-1 0 0 16,0 0 0-16,1-2 2 0,-3 0 0 0,3 0-1 15,0-1 3-15,0 2 0 0,0-2 3 0,0 0 1 16,0 1 1-16,3 0 0 0,-1 1 1 0,1-2-1 0,-3 1-1 15,2 0-1-15,-2-1-1 0,3 3-1 0,-3-1-2 16,2-2-2-16,-2 2-1 0,2 0 0 0,1 1 0 0,-3 0-1 16,2-1-1-16,-1 1 2 0,1 2-2 0,-2 0 3 15,0-1-2-15,1 1 2 0,-1 0 0 0,-1-1 0 16,-1 1 0-16,-1-1-1 0,2 0 2 0,-1 0-2 16,0 1 2-16,-1-2-4 0,1 0 0 0,-1 0 0 15,0 1-1-15,1-1-11 0,0 0-10 0,0 1-14 16,0-1-27-16,2 0-132 0,-1 0 154 0,0 1-91 15,1-1-68-15</inkml:trace>
  <inkml:trace contextRef="#ctx0" brushRef="#br0" timeOffset="8">5445 4517 568 0,'0'-1'329'0,"0"1"-168"16,-1 0-7-16,1-2-19 0,0 1-3 0,0-1-70 16,1 1 33-16,1-1-22 0,-2 1 2 0,1-1-4 15,1 2-6-15,0-1-3 0,0 1-10 0,0 0-4 16,-1-1-4-16,1 1-6 0,0-2-9 0,-2 2-2 16,1-1-4-16,-1 1-5 0,0 0-3 0,0 0-1 0,0 3-1 15,0-2-1-15,0 0-4 0,-1 2-4 0,-1-1 3 16,0 1-2-16,1-1-2 0,-2-1 2 0,0 0-4 15,2 1 1-15,-1-1 1 0,2-1 0 16,-2 1 1-16,1-1 0 0,-1 0 3 0,0 0-2 0,1 1 6 16,-1-1 2-16,0-2 0 0,1 2 1 0,1 0-1 0,-2-1 4 15,2-1-2-15,0 2 0 0,-1-1-1 0,1 0-2 16,0 0-1-16,-1 0 0 0,1 0 1 0,0 0-5 0,0-1 1 16,0 0-1-16,1 0-3 0,0 1 1 0,0 0-2 15,0-2 0-15,1 3-1 0,-1-1-1 0,1-1 1 16,0 2-2-16,1-1 2 0,0 0-2 0,-1 0 1 15,1 0-1-15,-1 0-1 0,0 1 1 0,-2 0 0 16,1 0 0-16,-1 0-2 0,0 2 1 0,-1 0 0 16,0 1 0-16,-1-2 0 0,-2 3-1 0,2 0 1 15,-1 0-1-15,-1-1 2 0,1-1-1 0,-1 1 1 16,2-1-2-16,0 3 2 0,-1-2 0 0,2-2 0 16,1 2 0-16,-2-3 0 0,2 2 1 0,0-2-1 15,-1 1 0-15,1-1 1 0,0 0 2 0,0 0-1 16,0 0 1-16,1-1 2 0,-1-1-3 0,1 1 2 15,-1 0 1-15,1-1-1 0,-1 0 1 0,1-1-2 16,0 2 1-16,2-1-4 0,-2 2 3 0,0-2-2 0,1 1 1 16,0 1-2-16,-1-2 0 0,2 2 0 15,-1-1 0-15,-2 1 0 0,3 0 0 0,-1 0 0 16,-2 0 0-16,0 0 1 0,0 0 0 0,0 1 0 0,0-1 1 16,-3 3 1-16,1-2 0 0,-1 1 2 0,1 0-1 15,-1 0 2-15,0 1-1 0,1-1 1 0,0-1 0 0,0 1 1 16,0-1 1-16,0 0-1 0,2 0 1 0,-1-1-1 15,1 0 2-15,0 0-3 0,0-1 1 0,0 0-3 0,0-1-3 16,0 1-1-16,0 0-2 0,1-1-9 0,2-1-30 16,-1 1-19-16,2 0-31 0,-2-1-41 0,3-1 92 15,0 3-72-15,0-1-28 0</inkml:trace>
  <inkml:trace contextRef="#ctx0" brushRef="#br0" timeOffset="9">5878 4781 365 0,'0'0'266'0,"0"0"-84"0,0 0-92 0,0 0 66 16,0 0-26-16,-1 0-19 0,-1 0-15 0,0 0-17 16,0 0-7-16,2-2-5 0,-2 2-3 0,-1-1-8 15,3-1 2-15,-3 2 1 0,2-2-1 0,1 1-1 16,-1 0-2-16,0 0-2 0,-1-1 0 0,1 1-8 15,1 0-5-15,0 1-4 0,0-1-2 0,1 1-6 16,-1-1-2-16,4 1-3 0,-2-1-3 0,0 1-1 16,-1 0-1-16,3-2 2 0,-1 2-2 0,1 0-6 15,-2-1 0-15,0 1-1 0,1-1 0 0,0 1-3 0,2 0-1 16,0 0-3-16,-4 0 0 0,4 0 0 0,-3 0-1 16,-2 1 2-16,1 0-1 0,1 1 1 0,-4-1 0 15,-1-1 0-15,-2 1 0 0,3 0-1 0,-1 1-1 16,-1-2-1-16,-1 1-1 0,0 0 1 0,0 1-2 15,3-1 0-15,-2 0 0 0,1 0 0 0,1 0 0 16,0 0 0-16,1 0 0 0,1-1 1 0,-3 0 0 16,3 0 0-16,-1 0 0 0,0-1 0 0,1-1 2 15,0 2 0-15,0-1 3 0,0 0-1 0,0 1 1 16,0-5 1-16,0 4 1 0,0 0 0 0,0-1-1 16,0-1 0-16,1 2-3 0,0 0 1 0,-1-2-2 15,2 3-1-15,-1 0-1 0,0 0 0 0,2 0-1 16,0 1-1-16,-1-1 0 0,1 1-2 0,-1 1 0 15,1-1 0-15,-1 1 0 0,-2-2 0 0,3 2-1 16,-4-2 3-16,2 2-1 0,-1-1 2 0,-1 0 0 0,0 0-1 16,0 1 1-16,-1-1 1 0,-1-1 1 0,2 0 0 15,-1 0 0-15,1 0 0 0,-1 0 0 0,0 0 0 16,1 0 0-16,0 0-1 0,1 0 2 0,-2 0 0 0,1-1-2 16,1 0 2-16,-1 0 2 0,1-1-2 0,0 2 0 15,0-1 0-15,0 0-3 0,0 1-1 0,1 0-5 16,-1-1-12-16,0 1-17 0,0 0-28 0,0 1-210 15,0-1 223-15,2 2-123 0,-2 1-100 0</inkml:trace>
  <inkml:trace contextRef="#ctx0" brushRef="#br0" timeOffset="10">5891 4973 399 0,'0'-1'275'15,"1"1"-98"-15,-2-3-93 0,-1 2 70 0,1 1-26 16,1 0-20-16,1 0-12 0,-1-2-17 0,-1 2-5 16,0 0-5-16,0 0-5 0,1-1-12 0,-1 0-8 15,1-1-2-15,-2 2-5 0,2 0-7 0,0-1-3 0,0 1-3 16,0-1-1-16,2 1-8 0,-4-2-1 0,4 2-1 15,-2 0-2-15,0 0-4 0,0 0-1 0,0 0-1 0,1 3-3 16,0-2 0-16,1 2 1 0,-2 0-2 0,0-3-1 16,0 2 0-16,-1-2 3 0,0 2-2 0,0 0 3 15,0 0 1-15,1-1 0 0,0 1 4 0,-2-2-1 16,2 1 2-16,-1 0-2 0,-1-1 4 0,2 1-2 16,-2-2 1-16,-1 0 1 0,1-2 0 0,2 3 2 0,-2-1 4 15,1-2 1-15,1 2-1 0,0-1-1 16,-1 0 1-16,1 2-1 0,0-3-1 0,1 3-4 0,0-2-2 15,0 1 0-15,-1-3-3 0,0 2 1 0,0 0-3 16,3 1-2-16,-3 1 0 0,2-4 1 0,-2 2-3 16,1 1 1-16,1 1 1 0,0 0 0 0,-1 0-1 15,-1-2 1-15,2 2-1 0,-1-2 0 0,1 2 1 16,0 0-2-16,-2 3 0 0,3-2-1 0,-3 0 1 16,1 1 1-16,-2 0-1 0,0 2 1 0,1-1 0 15,-1 0 1-15,0-2 0 0,-2 0 2 0,3 1-2 16,-1 1 1-16,0-1 1 0,-1-2-1 0,-1 0 0 15,1 0 0-15,-1 2 0 0,3-1-1 0,-2-1 3 16,1 1-2-16,0-1 1 0,1 1 2 0,0 0 1 16,0-1 0-16,0-3 0 0,2 3 1 0,-1-3 0 15,2 1 2-15,0 0-2 0,-2 0-1 0,1 0-1 0,1 0-1 0,1 2 0 16,-1-2-1-16,0 2-2 0,0 0 0 0,-1 0 2 16,1-1 0-16,-3 0 0 0,2 1 1 0,-1-1 0 15,-1 1 4-15,1 0 1 0,0 0 2 0,0 0-1 16,-1 1 2-16,0 1 0 0,-1 1 1 0,-1-3 0 15,1 2-1-15,-3-2-2 0,0 0 0 0,1 2 0 16,0-2-3-16,1 1-2 0,1 2 0 0,-1-2-3 0,2 1-2 16,0-1-1-16,0 0-1 0,0-1 0 0,0 0 0 15,2 0 0-15,-1-1-3 0,1-1-1 0,-1 1-5 16,1 0-7-16,-1 0-6 0,0 1-10 0,0 0-42 16,0-2-33-16,-1 2-53 0,5 4 327 0,-4-3-188 15,0 1 20-15,-1-2 52 0</inkml:trace>
  <inkml:trace contextRef="#ctx0" brushRef="#br0" timeOffset="11">5310 5251 356 0,'-1'0'240'0,"0"2"-77"16,-1 0-71-16,1-1 63 0,-1-1-26 0,0 0-38 16,2 1 3-16,0 0-7 0,-2-1-4 0,1 1-4 15,1-1-4-15,0 0-2 0,-1 1-1 0,2-1-3 16,-2 0-3-16,1 0-2 0,0-2-3 0,0 2-3 15,0-2-8-15,0 1-3 0,0-1-2 0,0 0-2 16,2 1-8-16,-2 0 0 0,0-1-2 0,2 1-3 16,3 1-4-16,-2-2-3 0,2 0-3 0,-4 1-3 15,2 1-5-15,-1-1-3 0,3 1-2 0,-3 0-1 16,1 1-5-16,0 0-2 0,-2 1-1 0,3 1 0 16,-3-1 1-16,-1 0-1 0,0 1 0 0,-1 0 1 0,1 2 0 15,-2-2 1-15,2 0 0 0,-1 2-2 0,-1-1 0 16,-1 1 1-16,1 0-2 0,-1-1 1 0,-1 0 0 15,1 0 0-15,-1-4 1 0,0 1 0 0,2 1 1 16,0-2 0-16,2-2 1 0,-2 1 0 0,0-2 2 16,2 0 0-16,-1 1 2 0,1 0-1 0,-2-3 3 15,0 2 0-15,2 0 0 0,0-1 1 0,1 3 1 16,1-2 0-16,1 1-1 0,-3-1 0 0,5 1-2 16,-4-1-2-16,1 1 1 0,-2 0-2 0,3 1-1 0,-2-2-2 15,0 2 1-15,0 1 0 0,0 0-1 0,1-1 0 0,-2 2 1 16,4-1 0-16,-5 1-1 0,1 1 0 0,2 0 0 15,1-2 0-15,-3 2 0 0,2 0 0 0,1 1 0 16,-5-3 1-16,2 0 2 0,-3 1 0 0,-1 0 0 16,4 1 1-16,0 1-1 0,-7-2 2 0,6 1-4 15,-1-1 3-15,-1 0-1 0,1-1 2 0,3 2 1 16,-2-1 1-16,-2-3 3 0,3 2 3 0,-5-1 3 16,4-1-1-16,1 2 3 0,-1-3-1 0,1 1 2 0,-2 0-3 15,2 0-1-15,0 1-2 0,3 1-3 0,0-1-1 16,-1-1-4-16,-1 0-1 0,-1 0-1 0,2 2 0 15,-1 0-2-15,-1-3-2 0,-1 2-9 0,-1-1-8 16,1 2-9-16,0 0-17 0,-2 0-23 0,3-2-117 16,2 2 140-16,-1-1-90 0,1 0-44 0</inkml:trace>
  <inkml:trace contextRef="#ctx0" brushRef="#br0" timeOffset="12">5524 5265 233 0,'0'0'234'0,"0"-2"-48"15,2 2-81-15,-1-1 49 0,-1-1-4 0,0 0-17 16,0 0-17-16,0 2-12 0,0 0-22 0,-1-1-1 16,-1-2-12-16,2 2-5 0,-1 1-7 0,1 0-3 15,1 0-5-15,1 0-1 0,-1 0-12 0,2 0-4 0,1 2-5 16,-4-2-3-16,2 0-9 0,0 1-3 0,0 0-3 16,0 0-4-16,-1-1-2 0,0 0-2 0,1 0 1 15,0 1-1-15,1 0-1 0,-1-1 0 0,-2 0 1 16,1 3-1-16,0-2 1 0,-3-1 0 0,2 1 3 15,0 0 2-15,-2 0 1 0,2 0 2 0,0 1 1 0,-3-2 8 16,2 2 1-16,0 1 5 0,1-2-1 0,-3 0 0 0,3-1 4 16,-1 1 1-16,-4-1 3 0,4 0-7 0,0 0 6 15,0-1 1-15,-2-1-1 0,1 1 3 0,0-1 1 16,2 2 0-16,0-2-2 0,-2 0 2 0,2-1-3 16,-1 0-3-16,0 1-2 0,1 0 0 0,-2-2-5 15,2 1-3-15,0 0-3 0,0 0-1 0,1 1-5 16,1 0-2-16,1 1-1 0,-3-2-2 0,4 2-3 15,-1 1-1-15,-1-1 1 0,2 1-1 0,-1 0 0 16,0-1-2-16,-1 1 2 0,3 0-1 0,-2 0 1 16,-3 2-1-16,4 1-2 0,-2-1-2 0,-1 0 0 15,-1 0 0-15,0 1 0 0,-2-1 1 0,3 2-3 16,0 0 3-16,-4-2 1 0,2 3 2 0,-1-2-1 16,1 1 2-16,-2 0 0 0,3 0 0 0,-7-2 1 0,5 1 1 15,-1 0-1-15,-1-3 1 0,2 1 1 0,-2-1-1 16,3 0-2-16,-2 0 2 0,2 0-1 0,-1 0 0 15,0 0 1-15,1-2 1 0,1 2-2 0,-1-2 2 16,0-1 0-16,1 1 0 0,0 0 0 0,0 0 1 16,1-1-2-16,0 2 0 0,0-2-1 0,1 2 0 15,1 0 0-15,0-1-1 0,1-1 0 0,-2 1-3 16,1 1 3-16,-3-1-2 0,4 2 2 0,-2 0-1 16,1 0-1-16,0 0 0 0,0 1 1 0,-3 0 0 15,3 0-1-15,0 1 2 0,-3-1-1 0,3 0 1 16,-3 0 1-16,0 0 0 0,0 1 0 0,-1-1 1 15,-2-1 1-15,2 1 0 0,-3 1 1 0,0-2 0 16,-1 0 0-16,1 1 1 0,2-1-1 0,2 2 0 0,-2-2-2 16,0 0 1-16,3 0-3 0,-3-3-4 0,2 3-2 15,-3-2-8-15,1-1-17 0,0-2-108 16,1 3-176-16,-3-1 251 0,4 0-158 0,-2-1-98 0</inkml:trace>
  <inkml:trace contextRef="#ctx0" brushRef="#br0" timeOffset="13">4420 6254 158 0,'0'1'153'0,"0"-2"-44"0,0 1-52 15,0 0 48-15,0-1-4 0,-1-1-8 0,1 0-17 16,-1 0 13-16,1 1-3 0,-1-1 7 0,1 2 1 15,0-2 1-15,0 0 0 0,0 1-3 0,-1-1-3 16,1 2-5-16,0-2 0 0,0-1-8 0,0 2-2 16,0-1-7-16,0 0-4 0,0 0-2 0,0 0-1 15,0 1-4-15,0 0-4 0,1 0-3 0,-1 1-2 16,0-1-4-16,0 0-2 0,0-1 0 0,0 2-3 16,0-1-6-16,0 1 0 0,0-1 1 0,0 0-1 15,0 0-6-15,-1 1-1 0,1 0-2 0,0 0 0 16,-1 0-4-16,1 0-4 0,0 2 1 0,0-1-3 0,0 0-2 15,0 2 0-15,0-2-2 0,0 2-1 0,-1 2-2 16,0-1 0-16,1 1-2 0,0 0-3 0,0 3 1 16,0 0-1-16,2 3-1 0,0 0 0 0,0 1-1 15,0 0 1-15,3 5-2 0,-4-2 2 0,2 1 0 16,0 0 0-16,-1 0-2 0,1 1 1 0,0-2 1 16,-1 0 0-16,-1-2 0 0,2 0-1 0,-1-1 1 15,0 0 0-15,-1-3 0 0,-1 1-2 0,1-2 0 16,-1 0 0-16,1 0-2 0,-1-1 2 0,0-1-4 15,0-1-3-15,0-1-2 0,0 0-2 0,0-1-5 0,0-2-6 0,-1-1-18 16,1 0-9-16,0 0-8 0,0 0-11 0,-1-2-14 16,1-1-54-16,0-2-39 0,1 0-99 0,0 0 198 15,1 0-123-15,-2-2-89 0</inkml:trace>
  <inkml:trace contextRef="#ctx0" brushRef="#br0" timeOffset="14">4495 6387 116 0,'-2'0'171'0,"2"0"-11"0,-3 0-62 15,2 0 38-15,1 2-4 0,-1-2-6 0,-1 1-23 16,2 0-8-16,-1-1-9 0,0 2-11 0,0-2-18 16,0 0-7-16,-2 0-5 0,1 1-7 0,-1 1-9 15,2 1-2-15,-2-1-2 0,1-1 2 0,0 2 1 16,-1-2 1-16,1 2 2 0,0-1 5 0,1 1 1 15,0-1 2-15,0-1 4 0,-1 0-1 0,1 2-2 0,0-3 0 16,1 0 9-16,0 0-4 0,-1 0-6 0,1 1 0 16,0 0-4-16,-2-1 5 0,2 0-3 0,0 0 0 15,-1 0-8-15,1 0-2 0,0 0 3 0,-1-1-2 16,1-2 2-16,0 2-3 0,2 1 4 0,-2-1-1 16,2 0 1-16,1-1 1 0,-1-1 1 0,0 0-1 15,2 1-1-15,2-3-1 0,-1-1-1 0,1 0-1 0,5-1-1 16,-3 1 1-16,4-3-4 0,0 0-1 15,7-1 0-15,-4-2-4 0,1 2-3 0,2-4 0 0,-4 4-5 16,-1-3-2-16,2 4-3 0,-6 1-2 16,-2 0-3-16,0 2-1 0,-1 1-4 0,-4 3-6 0,0-1-17 15,1 1-11-15,-3 0-13 0,1 2-13 0,-1-2-15 0,-1 2-52 16,0 2-26-16,0-2-34 0,-1 0-60 0,2 1 163 16,1-1-138-16,1 1-57 0</inkml:trace>
  <inkml:trace contextRef="#ctx0" brushRef="#br0" timeOffset="15">4483 6441 475 0,'0'0'319'16,"-2"0"-120"-16,2 0-104 0,-2 0 81 0,1 0-57 15,0 1-10-15,0-1-8 0,-1 1-9 0,2-1-13 16,-1 1-6-16,0 0-4 0,-1 0-7 0,1 0-7 16,0-1-5-16,0 0-3 0,-1 0-3 0,0 0-8 15,2 2-3-15,-1-2 3 0,0 1-1 0,0-1-6 16,1 0-1-16,0 1-1 0,0-1 3 0,0 0-2 15,0-1 1-15,0 1-5 0,1 0 7 0,-1 0 0 16,1 0 0-16,-1-2 3 0,0 2-1 0,1 0 0 16,0 0-1-16,0 1 1 0,1-1-4 0,-2 1-4 15,2 0 0-15,2 2-4 0,-1 0-4 0,2-1-3 16,-1 1 0-16,4 0-3 0,1 1-4 0,1 1 0 0,1-2-3 16,2 1 1-16,2 2-2 0,1-1 0 0,1 1-1 15,0 0 0-15,-2-1-1 0,1 1 0 0,-1 1 1 16,-1-1-1-16,-3-2-1 0,1 2 1 15,-3-2-1-15,-3 1 0 0,1 0-4 0,1-1-1 16,-4 0-4-16,0-1-2 0,0 2-8 0,-2-1-7 16,0 1-7-16,2-1-8 0,-3 0-29 0,-1 0-21 0,2-3-23 15,-1 3-30-15,0-2 92 0,-1-2-68 0,1-1-18 16</inkml:trace>
  <inkml:trace contextRef="#ctx0" brushRef="#br0" timeOffset="16">4327 6123 272 0,'0'-3'258'0,"-1"2"-47"0,1-2-94 16,-2 2 63-16,1 1-21 0,-1-1-14 0,2 2-15 15,-1-1-12-15,-2 0-29 0,0 0-10 0,-3 0-9 16,-1-1-6-16,3 0-8 0,-5-2-1 0,-2 1-2 0,5 1-3 15,-3 1-7-15,2-1-2 0,-4 1-3 0,3 0-5 16,-3 0-3-16,1 1-5 0,-2-1-2 0,0 1-3 16,0-1-3-16,0 1-1 0,2 1 0 0,-1 0-2 15,2 0 0-15,2 0 1 0,0 2-2 0,0-2 1 16,1 1-3-16,2 0 0 0,0 0-1 0,0 0 2 16,2-1-3-16,0 0-2 0,0-1 3 0,2 1 0 15,0 0-2-15,0-1 2 0,0 1 0 0,1-1-1 16,2 0 0-16,-1 0 0 0,3 2-2 0,-2-2 0 15,1 1 0-15,0-1-1 0,-1 2 1 0,2-1-4 16,-2 0 0-16,0 0 0 0,1 2 0 0,-2-1 2 16,2 1-2-16,-1 0-2 0,0 0 0 0,0 1 0 15,1 1 1-15,0 1 0 0,0 1-1 0,0 1-2 16,1 1 0-16,0 2 0 0,0 1 0 0,0 4-2 16,-3-3 0-16,1 4-2 0,-3-1 0 0,2 0-2 15,-2 3-1-15,0-3 0 0,2 0-2 0,-2-3 4 16,3 5-2-16,0-6 0 0,2 1 0 0,-1 0 3 0,1-3-1 15,-3 0 1-15,1 1 0 0,-1 0 0 0,0-2 2 16,-1 1 0-16,3 2 0 0,-4 0 0 0,3-1 2 16,-3 0-1-16,0 3 2 0,0-1 0 0,0 1-1 15,0 0-1-15,0-1 2 0,-2 0 0 16,2 1-1-16,1-1 1 0,0-2 0 0,1-1 0 0,-4-3 0 0,5 3 0 16,-1-2 0-16,-2-2 0 0,0-2 1 0,2 2 0 0,-2-2 0 15,-2-2-1-15,5 2 2 0,-3-3 0 0,2 1 1 16,-1 0 2-16,0-2 0 0,0 0 2 0,2-1-1 15,1 1 3-15,0-1 1 0,-2-1-1 0,0-2 1 16,3 1 0-16,-2 0-1 0,2 0 1 0,-1 0-1 16,0-1-2-16,3 1-1 0,-1-1-1 0,0 1-3 15,3 1 0-15,1 0 0 0,1-1-1 0,-3-2-1 16,2 3 0-16,2 0 0 0,-1 1-1 0,-1 0 1 16,1-1-4-16,-1 1-7 0,-2 0-9 0,0 0-9 15,-1 0-67-15,-1 0 27 0,-2 0 246 0,0 0-182 16,-2 0 41-16,-1 2 53 0</inkml:trace>
  <inkml:trace contextRef="#ctx0" brushRef="#br0" timeOffset="17">4728 6083 398 0,'-3'-1'312'0,"1"2"-91"0,-1-1-109 0,2 3 89 16,-1-2-64-16,-1 0-10 0,1 0-10 15,1 0-10-15,-2 0-31 0,3 1-8 0,-2-1 2 16,2-1-3-16,-1 2-16 0,1-2-1 0,-1 1-2 0,1-1 6 15,0 0-2-15,0-1 0 0,1 1-7 0,1 0-1 0,1-1 5 16,0 0-1-16,3 0 0 0,0 0-9 0,2 0 2 16,-1 0-2-16,5-1-1 0,0 1-4 0,1-1-3 15,2 1-3-15,0-1-3 0,2 2-2 0,0 0-6 16,2 0-1-16,-1 1-1 0,-2-1-2 0,-1 0-4 16,0 0-3-16,-4 0 0 0,2-1 0 0,-4 1 1 15,-4-2-2-15,3 3-1 0,-1-1 0 0,-2 1 4 16,0-1 0-16,-2 0 2 0,1 0-1 0,0 2 1 15,-3-2 1-15,-1 1 1 0,0 0-1 0,0 0-1 0,1 1 0 16,0-1 1-16,-1 0 0 0,-2 0-2 0,2 0-2 16,0-1-1-16,0 2 2 0,-1-2-2 0,-1 1-1 15,2 0-1-15,-1 0 0 0,2 0 0 0,-2 1 2 16,1 0-2-16,-1 0 1 0,1 1 0 0,0-2-1 16,-1 3-2-16,2-2 1 0,-1 1-1 0,-1 0-1 15,1 1 1-15,0 0-2 0,0 0-1 0,2 0 1 16,-2 1 0-16,0 0-1 0,1 2 1 0,-1-1-1 15,0 0-1-15,0 2 3 0,0-1-3 0,0 2 0 0,0-1-1 16,2 1 1-16,-2 2-2 0,1-1-1 0,1 3 0 16,1 0-3-16,-1-1 0 0,-2 2 1 0,3 1 0 15,0 0-2-15,-1-1 2 0,0-2-1 0,0 2-1 16,0-1 1-16,1 1 1 0,-1-1 0 0,-1-3-1 0,2 1 1 16,-2-2-2-16,0 1 1 0,0-3 1 0,1 2 1 15,-2-3-2-15,3 4 1 0,-1-1-1 0,-2-1 1 16,1 0 0-16,1 1 1 0,0 0-1 0,-1-1-2 15,-1 0 2-15,2 0 0 0,-2 0 0 0,2 1-1 0,-1-1 0 16,1 1 0-16,0-3 0 0,0 3 3 0,-1-2 1 16,0-1-1-16,0 0 3 0,0 1 0 15,-1-1 2-15,0-1 0 0,0 0 0 0,1-1 1 0,-1 0 0 16,1-1 0-16,0 1-1 0,-1-1 0 0,1 0 1 16,-1 0 0-16,2 1 1 0,-2-2-2 15,1 1 1-15,1-1 1 0,-2-1-1 0,0 1 1 0,1 0-1 16,-1-2-1-16,0 3 1 0,1-2 0 0,0 3-1 15,-1-3-1-15,1 2 0 0,0-2 0 0,-1 2 0 16,2-2 0-16,-1 2-1 0,0-2 0 0,-1-1 1 16,1 3 0-16,-1 0-2 0,1 1 3 0,-1-3-2 15,0 1 2-15,1 1 0 0,-1-1 0 0,0 1 0 16,0-1 0-16,0 1 1 0,0-2 0 0,0 0-1 16,0 1 0-16,-2-2 1 0,2 2 0 0,0-1 0 15,-2 1 2-15,0-2-1 0,1 0 0 0,-1 1-1 0,0 0-1 16,2 2 0-16,-1-3 2 0,0 1-1 0,0 2 0 15,0-1 1-15,0 0-2 0,1-1 2 0,-1 2-1 0,1-3 2 16,-1 0 0-16,1 1-1 0,-1-1-1 0,0-1 0 0,1 1 2 16,-1 2-2-16,0-3 1 0,0 1 0 0,1 1-1 15,-1-1 1-15,1 0 1 0,-1 1 1 16,1 0 0-16,-1-1 1 0,0 0-1 0,1 4 1 0,-2-4-1 16,2 2 0-16,-2-2 0 0,0 2-1 0,1-2 1 15,-1 2-1-15,-1-1 1 0,-3 0-2 16,2 2 2-16,-3-2-1 0,1 2 2 0,-5-2-2 0,4 2 0 15,-4 0 2-15,1 0-1 0,-2 0 2 0,-1 0-1 16,-1 1 2-16,-1-1-1 0,1 2 2 0,-1-3-1 16,-1 1-1-16,2 0 1 0,0-1-2 0,2 0-1 15,3 0-1-15,4 0-2 0,-2-1-1 0,2 0-3 16,1 0-2-16,2-1-5 0,0 1-3 0,2-1-23 16,0-1-18-16,0-1-23 0,0 1-28 0,2 1-42 0,1-2 96 15,0 0-74-15,0 3-21 0</inkml:trace>
  <inkml:trace contextRef="#ctx0" brushRef="#br0" timeOffset="18">5014 5994 158 0,'-1'0'223'0,"0"3"-22"0,0-2-94 16,0 0 55-16,-1 0-20 0,2 0-14 0,-1 0-21 16,0-1-14-16,3 4-9 0,-2-4-3 0,0 2-10 0,1-2-1 15,2 0 8-15,0 1-1 0,0 0-12 16,-1-1-1-16,-1-1-2 0,3 1 1 0,2 0-3 0,0 0-6 16,-1 0-11-16,1-1-3 0,1 0-3 0,1-1-4 15,-2-1-2-15,-1 1-12 16,1 1-3-16,0-1-3 0,-2-1-5 0,2 3 0 15,-4 0-8-15,-1 0-2 0,1-3-5 0,0 2-5 16,0-2-18-16,-2 2-11 0,1 2-14 0,1-5-17 16,-1 0-49-16,-1 2-35 0,0 0-68 0,1 0 146 0,-1-1-119 15,0-1-53-15</inkml:trace>
  <inkml:trace contextRef="#ctx0" brushRef="#br0" timeOffset="19">5075 5934 229 0,'0'-1'263'15,"1"1"-48"-15,-1 0-104 0,0 0 42 0,-1-2-14 0,1 1-1 16,0 1-13-16,-1 0-16 0,1 0-37 0,0 0-7 16,0 0-1-16,0 2-3 0,1 1-5 0,-1 1-14 0,1-1-2 15,-1-1-5-15,1 4-5 0,-1-3-5 0,1 5-12 16,0-1-5-16,0 1-3 0,0 0-2 0,-1 2-4 15,1 1 0-15,1-2-1 0,-1-1 0 0,0 2-1 0,-1-2-2 16,0 0-3-16,2-4 0 0,-2-1-9 16,2 1-6-16,-1-3-9 0,-1 4-10 0,2-5-56 0,-2 1-68 15,1-2 123-15,1 1-85 0,-2 0-61 0</inkml:trace>
  <inkml:trace contextRef="#ctx0" brushRef="#br0" timeOffset="20">5650 6266 222 0,'0'-1'166'0,"-1"1"-37"0,1 0-58 16,-2-1 49-16,1 1-34 0,1-1-2 0,-2 0-7 15,1-1-8-15,-4 1-8 0,5 1-13 0,2 0-3 16,1-1-5-16,-2-1-1 0,-1 2 2 0,1 0 0 0,-3 1 2 15,4-1 4-15,-3-2 7 0,-2 0 2 16,2 2 3-16,1-1 2 0,3 0 2 0,-2 1 1 0,-1-1-2 16,-1 0 0-16,1 0-5 0,0-1-1 0,0 2-5 15,-2 0-2-15,-3-2-7 0,2 2-1 16,5 0-3-16,-2 0-2 0,0 0-7 0,-2 0-1 0,2 0 4 16,0 0-2-16,2 0-3 0,-2 1-2 0,-2-1-2 0,2 1 3 15,0 0-2-15,0 0-2 0,0 0-4 0,0 1 0 16,0-1-3-16,0 1-1 0,0 0-2 0,0 2-3 15,0-1-2-15,0 1 0 0,0 1-4 0,0 1-1 16,0 2-1-16,2 1-1 0,-1 2-1 0,1 0-2 0,1 1 0 16,-1 2-2-16,0-1 0 0,0-2 0 15,1 3-3-15,0-3 1 0,1 1-1 0,-1-1-1 0,-1-1 0 16,2-1 3-16,-1-1-2 0,0 0 1 0,0-1-1 16,-2-3 0-16,0 3 2 0,-1-3 0 0,0-1 0 15,0 2-1-15,1-2 1 0,-1 0 0 0,-1 1 1 16,1-2 1-16,0 2 2 0,0-1 0 0,-1-1 0 15,0 2 1-15,1-2 1 0,0 0 0 0,-1 1 0 16,-1-2 0-16,-2-1-1 0,4 2 0 0,-1-1 1 16,0 0 1-16,1-1 1 0,-3 3-2 0,3-3 2 15,0 1 0-15,0 0 0 0,0 1 2 0,0-1-1 16,2-1 0-16,-2 0-1 0,0 0 2 0,0 0 0 16,0 0 1-16,0-2 1 0,0 1-1 0,0 0-1 15,1 0 1-15,0-1 0 0,-1 1 0 0,-1-1 0 0,0 1 0 16,2 1-1-16,0-1 0 0,-2-3 2 15,1 1 0-15,-1 0 0 0,1-1 0 0,1 1 1 0,-2 0 0 0,-2-2 3 16,1-1 0-16,1 3 1 0,-2-3 1 0,1 0-1 0,-1-2 3 16,-1 0 1-16,2-1 1 0,0 2-2 15,2 3 0-15,-3-6 0 0,1 0 1 0,0 0 1 16,1 1-4-16,1-1 0 0,-2-2-1 0,2 1 0 16,-3-3-2-16,4 3 0 0,-1 1 0 0,0-2-3 15,1 2 2-15,-1 1-2 0,0-1 1 0,1 0-2 16,2 2 1-16,-1 1-3 0,3 0 0 0,-1 0 1 0,0 0-2 15,2 1 0-15,-2 1-1 0,1-1 0 0,-1 1-1 16,3-1 2-16,0 1-1 0,-1 0-1 0,-1 1 0 16,1 0 0-16,-1 0 0 0,1 2-1 0,0-1 0 15,-3 2-2-15,1 1 0 0,-1 0 1 0,1 2-1 16,0 0-1-16,0 1-1 0,-2 0-1 0,1 1-1 16,1 2 0-16,-3-1-2 0,3 1-1 0,-3 1-3 15,0-1 0-15,1 1-2 0,-1 1 0 0,0 3-1 16,-1-3 2-16,0 2 1 0,0 0-1 0,-1-1 6 15,-1 0-1-15,1 2 4 0,-1-1 2 0,-1-2 1 16,1 1-1-16,0-1 0 0,-3 1 0 0,3-1-2 0,-3-1 1 16,1 1-1-16,0-1 1 0,0 0-2 15,-1-2 4-15,1 2-1 0,-1-2 1 0,1-2 1 16,-1 2 2-16,-1-3 1 0,2-1-1 0,0 0 3 16,-1-1 2-16,2 0-1 0,3 1 1 0,-1 0 2 0,1-1-1 15,0 0-1-15,0 0 2 0,2-1-1 0,-2 0 0 16,3 1-2-16,-3-2 0 0,0 0-2 0,2-1 1 15,0 1-2-15,2 1 1 0,0-1-3 0,1 0 0 16,-1-1 1-16,1 0-1 0,3 1 1 0,-1 0-1 16,2-1 0-16,-1 1 0 0,1-1 0 0,-1 1 0 15,1 0-2-15,2 2 0 0,-1 0-2 0,1 0-1 16,-2 2 0-16,0-1-2 0,-1 3-3 0,-1-2-1 0,1 2-3 16,-2 0-2-16,0 2 2 0,-2-3-2 0,-1 0 1 0,0 2-1 15,-1 0 2-15,1-1 2 0,-2 1 3 16,-1-1 2-16,0 1 1 0,0 0 1 0,0 1 2 0,-2-1 0 15,-1-1 2-15,-1 1-2 0,-2 0 2 0,0 0 0 16,-1 0 1-16,-1 0 0 0,-2 0 0 0,0 2 2 16,-1-3-1-16,2 3 1 0,-1-1 1 0,1-2 3 15,-1 3-1-15,2-2 2 0,1-1 1 0,-1 0 0 16,1-1 2-16,-2-1 1 0,4 0-3 0,-2-2-1 16,1 0 0-16,0 0-1 0,-2-2-2 0,4 2-4 15,-1-2-2-15,2 1-5 0,1 1-2 0,0-1-16 16,0 0-12-16,2-2-17 0,2 3-18 0,0-2-61 15,0 0-46-15,3-2-136 0,1 0 222 0,2 0-176 16,1-1-85-16</inkml:trace>
  <inkml:trace contextRef="#ctx0" brushRef="#br0" timeOffset="21">5909 6467 232 0,'2'4'180'0,"1"-3"-32"15,0 1-66-15,-1 0 46 0,-2-2-24 0,4 3 0 16,-3-1-14-16,-1 0-14 0,-1-2-8 0,-3 2-12 16,4 1-3-16,3-2-1 0,-1 2-2 0,-2-2 0 15,2 1 0-15,1 1 1 0,-1-2 2 0,1 1 3 16,-3 0 1-16,-2 1 2 0,2-2 0 0,-1 0 9 15,-3-1 3-15,4 1 3 0,0 0 2 0,-1-1 4 16,1 0-2-16,0-2-1 0,0 2-2 0,3-1-10 16,-3-1-2-16,-2 0-5 0,1-1-3 0,1 2-11 15,0-1-2-15,-2-2 7 0,1 1-2 0,-1 0-8 16,2-2-1-16,0 0-1 0,0-1 2 0,1-1-5 16,-1 0-2-16,2 0-8 0,-2-1-4 0,5 1 0 15,-2-3-4-15,3 1-3 0,-1 0-5 0,0 1-1 16,2-1-1-16,3 0-3 0,-2-1 0 0,-1 1-3 0,2 2-2 15,-2 0-2-15,1 0-4 0,0 0-14 0,-1 2 6 16,-2 1-27-16,3 3-13 0,-3-4-40 0,0 2-24 16,2 1-29-16,-2 0-35 0,-1 1 118 0,1-1-98 15,2 1-7-15</inkml:trace>
  <inkml:trace contextRef="#ctx0" brushRef="#br0" timeOffset="22">5420 6254 555 0,'-2'-1'356'0,"1"3"-186"0,-1-3 17 0,0 0-101 0,-1 1 44 15,1 0-13-15,-1 0-26 0,1 0-11 0,0 0-7 16,-1 0-8-16,3 1-14 0,-3-1-2 0,-1 0 3 16,2-1-4-16,1 1-11 0,-2 0-1 0,2 0 0 0,-2 0 3 15,3 0-3-15,-2 1-2 0,2 0-6 0,0-1-1 16,-2-1-1-16,2 1-1 0,0 0 0 0,-1 0-6 15,1 0 4-15,0 0-1 0,1 1 3 0,1 0-1 16,-2 0 3-16,0-1-1 0,1 1-2 0,0 0 1 0,0 0-2 16,0-1-3-16,0 1-1 0,0-1 0 15,2 2-6-15,-1-2 1 0,0 1-1 0,1-1-3 0,0 1-3 16,0 0 0-16,1 2-3 0,1-1-2 0,0 0-2 16,1 3 0-16,1-3 0 0,-1 5 0 0,1-2-2 15,0-1 0-15,-1-1-2 0,2 2 1 16,-3 0-1-16,0-1-1 0,0 1-5 0,-1-2 0 0,0 0-2 15,-1 1-2-15,-1 1 0 0,1-3-8 0,-1 1-3 16,-1 0-3-16,-1-3-2 0,1 0-19 0,-1 2-8 16,0-2-14-16,-1 0-19 0,0 0-59 0,0 0-47 15,0 0-116-15,-2-2 213 0,2 2-171 0,0-3-83 16</inkml:trace>
  <inkml:trace contextRef="#ctx0" brushRef="#br0" timeOffset="23">5470 6221 237 0,'0'-1'270'0,"0"0"-38"16,0 0-115-16,0 1 69 0,-1 0-27 0,0 0-14 15,1-1-33-15,-1 1-15 0,1 0-12 0,-1 0-8 16,1 0-9-16,-1 0-5 0,1 0-17 0,0 0 4 16,-1 0-4-16,1 0-3 0,0 1-2 0,-2 0-4 15,2-1-4-15,0 0-1 0,0 1 0 0,0-2-6 16,0 1 0-16,0 0-2 0,0 0-2 0,2 0-3 15,-2 1 1-15,2-1-2 0,-2 0 0 0,1 1-3 16,-1 0 0-16,0-1 0 0,0 0-1 0,0 1 0 16,-1 0-2-16,0 1 0 0,0-1-1 0,1 1-2 0,-2-1-2 15,1 3-2-15,0 0 0 0,-2 1-4 0,2-2 0 16,-2 4 0-16,0-3 1 0,0 2-2 0,-2 1 1 16,0 3-1-16,2-3 2 0,0 1 0 15,-2-1 0-15,2 0-2 0,0 2 1 0,0-1-1 16,1-3 0-16,0-3-2 0,0 3-3 0,0 0-5 15,1-3-6-15,1 2-5 0,0-3-9 0,0-1-25 16,1 0-18-16,1 0-23 0,0-1-33 0,0-2 84 0,1 1-61 16,0-1-17-16</inkml:trace>
  <inkml:trace contextRef="#ctx0" brushRef="#br0" timeOffset="24">5456 6516 509 0,'0'-1'364'0,"0"1"-123"16,0-2-121-16,0 2 68 0,0 0-48 0,0-2-18 15,0 1-22-15,0-1-10 0,0 1-9 0,0-1-10 16,2 0-10-16,-1-1 0 0,1 1-8 0,-1 0 0 16,1-1-10-16,0 1-4 0,2 0-4 0,-2 1-6 15,0-1-13-15,2 1-7 0,-4 0 0 0,3 1-2 16,-2 0-6-16,0 2-2 0,-1 0-5 0,2-1-1 15,-2 1 0-15,1 0-1 0,-1 2 2 0,0-1-3 16,-3-1 0-16,3 1 2 0,-2 0 4 0,-1-1 0 0,1 2 0 16,-1-2 2-16,1 0 0 0,-1 2 1 0,1-1 0 15,0 1 0-15,-1-3 1 0,1 2 0 0,0-2 4 16,1 2 0-16,0-3 2 0,0 0 3 0,0 0 6 16,-1 0-1-16,2-3 8 0,-2 2 2 0,2-1 5 15,-1 0 4-15,0 1 0 0,1-2 1 0,0 0-1 16,0 1 4-16,0-1-10 0,0 1 0 0,1 0-5 15,0-1-4-15,0 0 0 0,1 1-3 0,0-2-5 16,-1 1-1-16,0 1 0 0,1-1-1 0,1 1-3 0,-2 2-1 0,1 0-2 16,0-1 1-16,2 1-3 0,-2 0 0 0,0 1-1 15,0 0-1-15,0 0-2 0,1 1 0 0,-2 0 0 16,0 0-2-16,-1 0 1 0,0 1-2 0,0-2 0 16,0 2 4-16,-1-1-1 0,0 0 1 0,1-1 1 15,-3 1 1-15,2 0 0 0,-2 1 0 0,0-1 1 16,-1 0-2-16,3 1 1 0,-3 0 1 0,2-3-1 15,0 2 0-15,0-1 1 0,0-1-1 0,1 0 2 16,0 0 3-16,-1 0-1 0,1-1 0 0,0 1 2 16,1-1 2-16,-1-1-2 0,1 0 2 0,0 0-1 15,0 0 1-15,0 0 1 0,1 1-3 0,0-2 2 16,1 1-3-16,-1 0 1 0,1 2-2 0,0-3-1 16,-1 1-1-16,2-1-1 0,-2 3 0 0,2 0-1 15,-1-1 0-15,0 1-1 0,0 0 1 0,-1 0-1 16,0 2 1-16,0-1-1 0,-2 0 1 0,0 0 0 0,1 1 1 15,-3-1-1-15,1 0 1 0,0 1 0 0,-1-1 1 16,0 1-1-16,1 1 0 0,0-1-1 0,0 0-4 16,0 1-4-16,1-2-5 0,-1 1-10 0,-1-1-16 15,1-1-25-15,2 0-119 0,-2-2 142 16,1-1-89-16,-1 0-49 0</inkml:trace>
  <inkml:trace contextRef="#ctx0" brushRef="#br0" timeOffset="25">5677 6043 518 0,'0'-2'330'16,"-2"-1"-124"-16,3 1-109 0,-1 0 59 0,1-1-15 0,-1 2-17 15,0-1-14-15,0 0-33 0,0 1-8 0,0 1-5 16,2-2-4-16,-2 0-7 0,0 0-2 0,0-1-3 16,0 2-2-16,2 0-2 0,-1 1 2 0,1-1-7 15,-2 1-3-15,1 0-8 0,1 1-5 0,0 0-3 16,0 0-4-16,1-1-5 0,-3 3-8 0,1-2 3 16,1 2-1-16,0 0-1 0,-1-1 0 0,-1 1-1 0,0 0 1 15,-1-1 0-15,0 2 1 0,-1-2 2 0,1 1 0 0,0 0 2 16,-2-2-1-16,1 1 0 0,2 1-1 0,-3-1 0 15,2 0 0-15,-2-2-4 0,-1 2 0 0,2 0 1 16,-3-2-1-16,2 0 3 0,1-1-1 0,-1 1 4 16,2-1 1-16,0 1 3 0,1-2 2 0,0 1 2 15,0-1 0-15,1 2 1 0,-1-2 2 0,-1 0-1 16,0-1 0-16,1-2-1 0,-1 2-1 0,1 1-3 16,0-3-1-16,0 1-1 0,0 1-2 0,1 0-5 15,1 3 0-15,1-1-1 0,-2-2-1 0,2 3-2 16,-2-1 0-16,2 1-1 0,-1-1-1 0,-1 0 0 15,1 1 0-15,-1 0 0 0,2 3-3 0,-3-3-1 16,2 2-1-16,-1 0 2 0,0 1-1 0,-1 4-7 16,-1-4 6-16,-2 1 0 0,3-2 4 15,-3 3-2-15,-1-2 1 0,3-1-1 0,-1 3 3 16,0-1-1-16,-2 1 1 0,1-3 0 0,0 1 0 0,0-1 1 16,3 0 0-16,-4 0 1 0,0-2 2 0,3 0-1 15,-1-3 2-15,1 3-1 0,1 0 3 0,0-2 0 16,0 2 0-16,0-2 0 0,0 1-1 0,0 0 2 15,0-2-2-15,0 1 0 0,0-1-2 0,-2-1 1 0,2-1-1 16,2 3 0-16,-2-1-1 0,5 2-1 0,-2-2 0 0,-1 0 0 16,2 0-1-16,2 1 0 0,-2 1 0 0,-3-2-1 15,2-1 1-15,0 4-1 0,2 0 0 0,-2 3 1 16,-3-2 0-16,1-1 0 0,-1 2 0 0,0-1 0 16,1 2 1-16,-3-1 0 0,-1 0-1 0,-1-1 0 15,2 3-1-15,-1-1-1 0,0 1-3 0,0 0-1 16,-2-3-11-16,1 1-7 0,2 0-10 0,0 1-11 15,1-3-53-15,1-1-36 0,3 0-66 0,1-1 136 16,3 2-120-16,2-2-56 0</inkml:trace>
  <inkml:trace contextRef="#ctx0" brushRef="#br0" timeOffset="26">5871 6048 924 0,'0'-1'464'0,"-1"-3"-236"0,0 1-126 0,-2 1 49 15,3-2-15-15,-3 1-10 0,2 0-9 0,1-2-35 16,-1 1-1-16,0 0-20 0,-1 3-9 0,2-2-14 16,0 1-1-16,0-1-5 0,0-1-2 0,0 4-8 15,2 0-13-15,-1 0 8 0,0 0-2 0,-1-2-6 0,0 4-3 0,2 0-3 16,0 0-2-16,-1-2-1 0,1 1 0 0,0 1 0 15,-1 0-3-15,0 1-1 0,1-1 2 0,-2 1-1 16,2-1-1-16,-1 1-1 0,-1 0 1 0,-4 0-2 16,3-2 3-16,-1 1-1 0,0 1 0 0,-1 0 0 15,0 0 1-15,-2-2 1 0,4 1 0 0,0 1 0 16,-2-1 1-16,1 1 1 0,0-2 1 0,-1 0 1 16,1 0 0-16,0 0 3 0,1-1 1 0,-1 0 0 15,2 0 0-15,-2-2 4 0,1 2 2 0,-1-1-1 16,2-1 3-16,-1 0 3 0,0-1 0 0,1 1 3 15,0-2 1-15,0 1-1 0,2-2 1 0,-2 0-1 16,0 0-2-16,2 1-4 0,-1 2 0 0,1-1-3 16,0-2-3-16,-1 2-2 0,2-1-3 0,-1 3-1 0,1 0 1 15,0 0-3-15,0 0 1 0,1 0-2 0,-2 2 1 16,0 0-2-16,0 0 0 0,-2 1 0 0,0 1-3 16,2-1 0-16,-3 2-1 0,-1 1 1 0,-2-2-1 15,1 3 0-15,1 0 0 0,1-1 1 0,-1-1 2 16,-4 0 2-16,4-2-1 0,-2 2 0 0,4-2 1 15,-2 1 0-15,0-1 1 0,-1 0 1 0,3-1 0 16,-2 1-1-16,2-2 1 0,-1 1 1 0,-1-1 2 16,2 0 0-16,0 0 0 0,0-2 0 0,0 1 1 15,0 1 1-15,0-1-1 0,0-1-1 0,0 1-1 16,0-1 0-16,0-1-1 0,0 2-1 0,0 0-4 16,0-1-5-16,0 0-6 0,3 0-8 0,-2 0-35 15,0 1-20-15,2 1-26 0,0-2-28 0,1-1-184 16,1 1 231-16,2 1-143 0,-2 0-79 0</inkml:trace>
  <inkml:trace contextRef="#ctx0" brushRef="#br0" timeOffset="27">6233 6277 366 0,'0'-1'300'16,"0"1"-91"-16,0 0-102 0,0-1 63 0,0 1-9 16,-2 0-17-16,2 0-9 0,-2 0-7 0,2 0-13 15,-1 0-2-15,-2-2-6 0,2 2-5 0,1 0-13 16,-1 0-7-16,1-2-7 0,-1 1-5 0,1 0-14 16,-1-1-5-16,-1 0-2 0,2 1-2 0,-1 0-10 15,0 0 1-15,1 0-8 0,0 1-3 0,0 0-7 16,2 0-1-16,1 0-4 0,-3-2-3 0,2 1-3 15,0 0-5-15,0 0 4 0,-1 0-1 0,1-1-2 0,3 2-2 16,-3 0 1-16,2 0-1 0,-3-2-3 0,1 2 1 16,0 0 0-16,0 0-1 0,0 2-4 0,0-1 0 15,-1 0-1-15,-2 0-1 0,2 3-3 0,-2-2 1 0,-1 0-2 16,0 2 0-16,0-2 2 0,-4 1 1 0,5 2-1 16,-2-3 2-16,0 2 2 0,1-1-1 0,1 0 1 15,-2-2 3-15,-1 1-1 0,2-1 2 0,0 0-1 16,0 0 1-16,-1-1 2 0,0 0 1 0,0-1 0 15,1 2 1-15,1-1 2 0,-1-1 2 0,0-2 0 16,0 2 1-16,1-1 1 0,0-1 1 0,0-2 1 16,0 2-1-16,0 0 0 0,1-1-2 0,-3 1 1 15,3-1-1-15,0 2-2 0,0-1 0 0,0 0-1 16,1 0-1-16,1 1-1 0,-1 1-1 0,1-2-1 0,0 1-1 16,0 2 0-16,1-1-1 0,-2 1-1 0,2-1 0 0,1 0 0 15,0 1-2-15,1 1 2 0,-3 0-2 0,0 0-2 16,3 0 0-16,-2 3-3 0,-1-2 0 0,-2 0-1 15,0 0 0-15,0 3-1 0,0-2 1 0,-2 0 1 16,-3 0 0-16,4-1 3 0,-3 1 0 0,2 0 3 16,-2-1-1-16,-1 1 1 0,2 0 2 0,1-2 0 15,0 3 1-15,-3-3-1 0,3 1 1 0,-2-2 2 16,2 0 1-16,0 0 0 0,1-1 1 0,1 0-1 16,0-2 3-16,0 1 1 0,0 0 1 0,0 0-2 15,0-1 2-15,1-1-1 0,0-1 0 0,2 1 0 0,-1 0-1 16,0 0-1-16,1 0-2 0,1 0-2 0,-1 0 1 15,0 2-1-15,-1 1-1 0,1-1-1 16,2 1-2-16,-5 1-5 0,1 0-5 0,0 0-20 0,-1 2-20 16,0-1-24-16,0 1-35 0,0 0 251 0,0 1-156 15,2 0 40-15,-2-1 91 0</inkml:trace>
  <inkml:trace contextRef="#ctx0" brushRef="#br0" timeOffset="28">6224 6462 497 0,'0'0'316'0,"1"0"-124"0,-2 0-103 0,0 0 67 0,0 0-26 16,1 0-19-16,0 1-11 0,-2-1-19 0,1 0-3 15,0 0-2-15,1 0-3 0,-1 0-8 0,1-1-1 16,0 0-1-16,0 1-3 0,1 0-10 0,1 0-7 0,-1-1 1 15,2 1-3-15,-1 0-10 0,0 0-3 0,1 0-3 16,0-1 1-16,4 1 1 0,-2-1 0 0,-2 1-4 16,1-1-1-16,3 1-2 0,-2 0-1 0,-4 0-2 15,1 1-5-15,0-1-5 0,-2 1-1 0,0 0-2 16,2 2-2-16,-4-3 3 0,0 1-1 0,2 1-2 16,-3 0 2-16,-2-1-1 0,0-1 1 0,1 2 0 0,-1-2-2 15,0 2 0-15,0-2 2 0,-2 0 0 0,6 0-2 16,-3 1 3-16,2-1-2 0,2 0 2 0,-3 0 4 15,1 0 0-15,2-1 0 0,-1 1 1 0,-2-2 6 16,2 0 1-16,1 2 0 0,0-2 3 0,1 0 0 16,-1 1 0-16,1 0-2 0,0-2 0 0,2 2-4 15,0-1-1-15,-2 1-2 0,0 0-3 0,1-2-1 16,-1 3-2-16,4-1 1 0,-3 1-2 0,-1 0-1 16,2 0-1-16,-2 0 0 0,5 0-1 0,-4 1 0 15,-1 1-1-15,-2-2 0 0,3 0 1 0,-1 1 1 16,-1 0 0-16,1 0 0 0,-3-1 0 0,2 1 2 15,0 0 1-15,-1 0-1 0,-1 0 1 0,-1 1-1 16,3-1 0-16,-1-1 1 0,-1 1-1 0,1-1-1 0,1 0-2 16,0 0 1-16,0 0-2 0,0 0-1 0,0 0-6 15,-2 0-5-15,2 0-35 0,-3-1-25 0,2 1-38 16,1 0-66-16,0 1 124 0,-3 0-92 0,2 0-37 16</inkml:trace>
  <inkml:trace contextRef="#ctx0" brushRef="#br0" timeOffset="29">5741 6728 221 0,'0'0'250'0,"1"0"-45"0,-1-2-90 0,0 1 70 15,1 1-15-15,0 0-34 0,-1-2-10 0,0 1-7 16,1 0-7-16,-1 0-19 0,0-1-8 0,4 2-10 0,-4 0-9 15,0 0-21-15,2 0-7 0,-2 0-6 0,1 0-7 16,2 3-10-16,-3-2-1 0,0-2 0 0,0 1 1 16,0 2 5-16,0-1 2 0,1 3 0 0,-1-2 3 15,0-2 0-15,0 4-3 0,-2 0 3 0,2-1-3 16,-2 0-5-16,1-2-1 0,-1-1-2 0,2 3-2 16,-3-2-1-16,0 0 0 0,2-1-3 0,-1 0 2 15,-1 1 1-15,1-1 1 0,0 0 1 0,0-2 5 16,-1 1 0-16,2-2 2 0,-1 3 0 0,2-2-1 15,-2 1 2-15,2 0-2 0,0 0 0 0,0-3-2 16,0 4-3-16,0-3-1 0,0-1-1 0,0 1-3 16,0 0-3-16,2-1-2 0,0 1 1 0,-1 1-2 0,1-2-1 15,0 3 0-15,1 0 2 0,-1 0-3 0,1-2 2 16,-1 3 0-16,1 0-3 0,1 0 1 0,-2 0 0 16,1 3-1-16,-1-2 0 0,0 1 0 0,-1 1 0 15,0 0-2-15,0-1 2 0,-1 1 0 0,-1-1 0 16,0 1 0-16,0 1 2 0,-1-1 0 0,-2 2 0 15,2-3 2-15,-1 2-1 0,0 1-1 0,0-2 2 16,1 0-2-16,-2 0 1 0,2-2 0 0,-1 1 2 16,1-1 1-16,0 0 1 0,-1-1 4 0,2 0 2 15,-1 0 1-15,0-1 2 0,1 0 4 0,0 0-2 16,1 1 1-16,0-4 1 0,-1 2-4 0,2-1-2 0,-1-2 0 16,0 2-2-16,1 0-4 0,-1-2-1 0,1 0 0 0,0 3-1 15,-1-2-1-15,0 1 0 0,1 1 0 0,1 1-3 16,-2-1 0-16,1 2 0 0,-1 0-2 0,0 1-2 15,0 0-4-15,0-1-1 0,0 3-3 0,0-2-3 16,-2 3-11-16,0-3-9 0,2 1-7 0,-1-1-17 16,1-1-60-16,-1 0-47 0,2 2-114 0,0-1 198 15,3-1-162-15,-1-3-82 0</inkml:trace>
  <inkml:trace contextRef="#ctx0" brushRef="#br0" timeOffset="30">6002 6735 618 0,'-1'0'366'16,"1"2"-151"-16,-2-4-111 0,-2 2 72 0,3 0-56 0,-2-2-6 0,1 2 1 15,2 0-11-15,-2-3-26 0,2 3-7 0,1 3-4 16,-2-3 0-16,1-1-5 0,1 1-3 0,-2 0-15 16,-2-2-1-16,3 0-2 0,-2 0-1 0,-1-3-4 15,3 3 1-15,-3-1-1 0,2-2 0 0,-1 0-1 16,1 2 3-16,1 1-3 0,0 2 0 0,0-4-2 15,0 1-5-15,1 2-4 0,2-1-1 0,1 0-2 16,0-1-7-16,-1-2 0 0,2 4-5 0,0 0 2 0,-2-2-2 16,3 2-1-16,-4-2-2 0,0 0-3 15,-1 3 0-15,1 0 0 0,1-1-1 0,-2 1-1 0,1 2-1 16,0-2-1-16,0 5 0 0,0-1 1 0,-2-1-1 16,0 2-1-16,-2-3 1 0,0 2 0 0,-1 0 1 15,-1-1-1-15,0 0 1 0,-2 0 0 0,2 0 0 16,-1-1 0-16,-1 1 0 0,5 1 0 0,-3-1 1 15,4 0 0-15,0 0 0 0,-1-2 1 0,-3 0 0 16,2-1 0-16,3 0 1 0,-4-1 1 0,1-1 3 16,1-2 0-16,1 2 1 0,0-1 2 0,0 0 2 15,-1 0 2-15,1 1-1 0,1 1 0 0,-1-2-1 16,0 2 0-16,0-3 0 0,0 1-3 0,3 3-4 16,-3-2 2-16,2 1-2 0,-2-1 0 0,3-1-4 0,1 3 0 15,-4-1 1-15,4 1-2 0,0-1 0 16,0 1-1-16,0 1-1 0,-1-2 1 0,-2 2 0 15,2-1 1-15,-2 3-2 0,1-3 1 0,-2 3 0 16,1 0 0-16,-2-3 1 0,1 5-1 0,0-1 1 0,-2-1-1 16,1 0 3-16,-5-1-2 0,2-2 2 15,1 2 0-15,-2 0-1 0,0-1-1 0,-1-1-4 0,0 2-1 16,-2-2-5-16,6 2-4 0,-3 1-19 0,0-3-12 16,1 0-21-16,1-1-32 0,1 1-48 0,0-6-96 0,6 4 168 15,-4-2-115-15,3-2-36 0</inkml:trace>
  <inkml:trace contextRef="#ctx0" brushRef="#br0" timeOffset="31">5449 5949 585 0,'-1'-1'336'0,"0"1"-137"0,1 0-103 0,0 1 52 16,0-1 3-16,0-1-23 0,-2-1-9 0,1 2-25 15,-1 0-10-15,2 0-10 0,-2-1-4 0,-1-1-8 16,2 2-21-16,-2-1 11 0,0 1-2 0,0 0-7 15,0-1-1-15,-1 0-1 0,0 1-1 0,2 1-8 16,-4 0 0-16,3 2 3 0,-2-3-1 0,1 1-6 0,0 2-3 16,1 0 0-16,-2-1-1 0,1 0-3 0,0 0-3 15,-1-2-4-15,1 2-3 0,-1 0-2 0,0 0-1 16,0-1-2-16,0 1-2 0,-1-1 1 0,1 2-1 16,0-1 0-16,0 0 0 0,1-1 2 0,0 0-1 15,1 2 1-15,-1 0 2 0,2-2-2 0,1 2 3 16,-1 0 0-16,-1-1 0 0,-1 0 0 0,-1 1 1 15,1-2 1-15,1 0-3 0,0 0-1 0,1 1-1 16,-1 2 1-16,-1-2-1 0,0-1-2 0,1 1 1 16,1 2-3-16,-1-3 3 0,-1 2 2 0,-3-1-3 15,3-2 1-15,4 2 0 0,-2 1 0 0,-1-3 0 16,3 0-1-16,0 3-1 0,0-1 2 0,1-2-1 16,-2 2 0-16,-1 0 0 0,2 1-1 0,-3-1 1 0,0 0-1 15,0-1 1-15,0 1-3 0,0 1 1 16,2-2-1-16,-3 0 1 0,2 1-2 0,1 1 0 0,1 0 0 15,-3-1-2-15,2 1 2 0,1-1 0 0,-1 0 0 16,0 1 0-16,1-3 1 0,-3 1-1 0,2 0 1 16,1 0-1-16,-1 0 2 0,1-1-1 0,-2 1 2 15,2 1 1-15,0 0-1 0,0 0 2 0,0 0 0 0,0-1 2 16,0 1-1-16,1 1 0 0,-1-3-2 0,0 0 0 16,1 2 0-16,-1 0 1 0,1 0-3 0,0-1 0 15,0 2 1-15,-1 1-2 0,2-1 0 0,1 0 0 16,0 1 0-16,-3-2-1 0,0 3 0 0,2-2-1 15,0-1 1-15,0 2 0 0,-1-1 0 0,1 1-2 16,2 0 2-16,-1 1 0 0,0-1 0 0,-2 2 0 16,2 0 0-16,-3-3-1 0,3 4-1 0,-1-2 2 0,-2 0-1 15,2 0 1-15,0 2-1 0,-2-2-1 0,2 1-1 16,4 2-1-16,-6-2 1 0,1 2 0 16,0 0-2-16,2-2 1 0,-3 1-1 0,2 2 1 15,-1-2 2-15,-1 3 0 0,2-2-1 0,-2 2 0 0,0 0 1 16,0-3-1-16,1 2 1 0,-1 1 0 0,0-2 0 15,0 0 0-15,0 0 1 0,1 1-1 0,0 1 1 16,3 2 0-16,-4-5-1 0,0 2 1 0,0-1-1 16,0 1 2-16,-1-2-3 0,0-1 1 0,-2 0 0 15,1 0-1-15,-1 1 1 0,3-2-1 0,0 0 1 0,0 1-2 16,3 0 2-16,-3-1 0 0,2 2 1 16,1-2-1-16,0 0 0 0,-1 0 2 0,-4 0-3 0,3 0 2 15,-1 0-1-15,2-1 1 0,-2-1-1 0,0 1 0 0,-1 1 0 16,2 0 1-16,2 0 0 0,-1-1 0 0,-1 1-1 15,-1 0 0-15,1 0 1 0,-1 0-1 0,-1-1 1 16,3 2-1-16,-2-2 0 0,-3 1 0 0,1 0 0 16,1-1-1-16,-2 2 0 0,2 0 0 0,1 0-2 15,-4-2 2-15,3 1 0 0,3 2-1 0,-2-1-1 16,1 1-1-16,1-1 2 0,-2 0 1 0,2 1 1 16,1 0-2-16,-3-1-1 0,0-2 1 0,0 1 3 15,0 1 0-15,0-1-1 0,-1 2 0 0,0-2 1 16,-2-1 1-16,4 1-1 0,-2 0 1 0,0 2-1 15,0-3 1-15,1 1 0 0,0 1-1 0,0-1-1 16,-2 0-1-16,2 2 0 0,0-1 0 0,1-1-3 16,-1 0 0-16,1 0-1 0,-1-3 0 0,0 3 0 15,0-2 1-15,0 0 1 0,-3 1-2 0,4-2 3 16,-1 2 0-16,-2-1 0 0,2 0 2 0,0 0-1 16,0 0 0-16,0 0 2 0,0 0 0 0,-1 0 0 15,1-1 1-15,0 3-1 0,0-3 0 0,1 2 0 0,-2-2 0 16,3 1-1-16,-3 1 2 0,4-1-1 0,-3 1-1 15,0-3 2-15,1 1 0 0,-1 0 0 0,0 1 0 16,-2-2 0-16,4 0 0 0,-2 1 0 0,-3 0 0 0,2 0-1 16,1 0 0-16,0 1 1 0,3 0-1 15,0 0-1-15,-2-1 0 0,-1 1-1 0,1-1-1 0,0 0-1 16,-1 0 1-16,0-2-1 0,-2 3 1 0,2-2 1 16,0 0 1-16,3 0 2 0,0 0 0 0,-3-1 0 15,1 1 2-15,1-1 1 0,-2 0 0 0,0 0 0 16,-1 0 1-16,1 0 1 0,1 2-1 0,1-2 1 15,-2 1 0-15,0 0 2 0,3 0-2 0,-2 1 3 16,1-2-3-16,0 0 1 0,-2 0-2 0,0 3 1 16,3-3 1-16,-2 1-3 0,6 0 2 0,-3-1 0 0,1 0 1 15,6 1 3-15,-3 0 1 0,2-1 1 0,-1 0 1 16,-3-2 2-16,0 2-2 0,1-1 0 16,-1-1-4-16,0 2 0 0,-1-2-4 0,0 2 0 15,0 0-4-15,-1 0-3 0,-1 0-2 0,1-1 1 0,-1 1-10 16,1 0-7-16,-1 0-10 0,1 1-17 0,0-1-21 15,-2-1-25-15,3 0-99 0,2-2-126 0,-4 1 232 16,1-1-157-16,1 0-73 0</inkml:trace>
  <inkml:trace contextRef="#ctx0" brushRef="#br0" timeOffset="32">6156 5871 392 0,'-1'1'322'0,"-2"0"-94"16,2 1-110-16,-1-1 75 0,1 1-32 0,0-1-36 16,-2 0-15-16,1 2-3 0,2-2-13 0,-1 0-19 15,1 2-4-15,-2-2-4 0,1 1 5 0,1 0-6 16,0 0-3-16,0-1-11 0,1 0-2 0,-1 0 7 15,3 0-2-15,1-1-2 0,-2-1-9 0,3 0 3 16,0 0 0-16,3-1-3 0,0 1-1 0,1-2-5 16,1 1-2-16,4 0-2 0,-3 0-1 0,3-1-6 0,1 2 0 15,-4-2-3-15,3 1-4 0,1 1-6 0,-1-1 0 16,-4 1-4-16,1 1-1 0,-3-1-4 0,0 1-2 16,-1 0-1-16,-1 0 1 0,-5 1 0 0,2-1-3 15,-2 1 2-15,3 0 0 0,-3-1-1 0,0 2 3 16,1 0-2-16,1-1 2 0,-1 1-1 0,-2-1-1 0,0-1 1 15,0 2 0-15,0-1 2 0,0 0-3 0,-1-1 2 0,0 1 0 16,1 0 2-16,0 0 0 0,2 0-1 0,-2 0 3 16,0 0-3-16,0 0 1 0,0 0 1 0,0 1-2 15,0 0-2-15,-1 1 1 0,1-1-2 0,0 1-2 16,1 3 1-16,-1 0 0 0,0-1 0 0,1 2-1 16,0 0 1-16,-1 3-1 0,1-1 0 0,1 3-1 15,-2-4 0-15,1 4 0 0,0 0-2 0,1 0-2 16,-2-2 1-16,1 2 0 0,-1-2-1 0,1-2-1 15,2 4 0-15,-2-3-1 0,-1-1 0 0,2 1 0 16,0 0-1-16,-1 0-1 0,3 0 2 0,-4 0 2 16,2-2-1-16,1 2 1 0,0 0-1 0,-2 0 2 15,0-2 2-15,1 3-1 0,0-1 0 0,0 1 0 16,-1 0 0-16,2 0 1 0,-1 2 1 0,1-2 0 16,-1 1 0-16,1 3 1 0,-1-3-1 0,0 1 2 15,0-1 0-15,1 0-1 0,-2 1 1 0,1-2-1 16,0-1 1-16,-1 1 0 0,1-1 0 0,0-1-1 15,-2 0-1-15,2 1 1 0,-1 0 2 0,1-1 0 0,0-2-1 16,-2 0 1-16,2 1-1 0,-1 0 0 0,0-1 1 16,0 0 1-16,0 0-3 0,0 2 1 0,0-1 0 15,0-1-1-15,0 1 1 0,0 1 0 0,-1-1 0 16,1 2-1-16,-1-3 0 0,0 3 1 0,0-2-1 16,1 2 1-16,0 1-1 0,0-2 0 0,1 1 0 15,-1 0 0-15,-1 0 0 0,2 0-2 0,0 1 2 16,-2 0 0-16,3-2 0 0,-1 2 0 0,-1 0-1 15,0 0 1-15,2 0-1 0,-3-1 1 0,2 2 0 16,-2-2 0-16,1 0 0 0,0 2 0 0,-1-3 0 16,0 1 0-16,1-2 0 0,-1 0 0 0,1 0 0 0,-1-2-1 15,0 1 1-15,0-2 0 0,1-2 0 0,1 3 0 16,-2 0 0-16,0-2 0 0,2 1 0 0,-1 1 0 0,1-1 0 16,0 0 0-16,-1 0-1 0,-1-2 1 0,1 1 0 0,0-1 0 15,-1-1 0-15,0 2 0 0,1-3 0 16,-1 1 1-16,0 0 0 0,1 0-1 0,-1 0 0 0,0-1-1 15,1 0 1-15,-1 0 0 0,0 0 0 0,1 1 0 16,0-1 0-16,-1 0 0 0,0 0 0 0,1 0 2 16,0 0-2-16,0 0 0 0,-1 0 1 0,0 0 0 15,0 0 0-15,1 1 0 0,-1-1 0 0,0 0 0 16,0 0 2-16,-2 0-2 0,1-1 1 0,-1 1 0 16,0 0-1-16,-1-1 3 0,1 1-2 0,-2 0 1 15,3-1-1-15,-3 1 1 0,-1 0 1 0,-2 0-1 16,0-1 0-16,0 1-1 0,-1 1 1 0,-2 0 0 15,1 0 0-15,-2 3 1 0,0-2 1 0,0 0-1 16,-2 2 1-16,3-1-2 0,-1 0 0 0,1 2 0 16,-1-3-1-16,-1 1-2 0,4 0 0 0,0 0-1 15,0 0 0-15,1 0-3 0,2-1-3 0,0 0-16 16,1-1-15-16,3 0-22 0,-1-1-30 0,2-1-159 0,0-2 190 16,6 1-115-16,-3-1-79 0</inkml:trace>
  <inkml:trace contextRef="#ctx0" brushRef="#br0" timeOffset="33">6524 5878 842 0,'0'0'395'0,"0"0"-221"0,2 1-99 0,-2 0 33 15,1-1-6-15,1-1-1 0,0 0-3 0,1 0-17 16,-1-1-6-16,6 0-2 0,-5 0-4 0,2 1-8 15,1-1-3-15,1 0-4 0,1 2-4 0,-1-2-7 16,0 1-3-16,2-1-4 0,0 2-3 0,0-2-7 16,-2 2-3-16,-2-3-2 0,0 2-5 0,3 0-6 15,-5 0-3-15,-1 0 0 0,-1 0-2 0,1 0-1 0,-1 1-2 16,-1 0 0-16,0 0 1 0,0 0-1 0,0 2-1 16,1-2 0-16,-1 1 0 0,0 0-2 0,-1 0 0 15,1 0-1-15,-3-1 0 0,-2 0 0 0,1 0 0 16,-4 2-2-16,5-1 1 0,-4 0 0 0,2 0 0 15,-4 0 1-15,3 1 2 0,0 0-2 0,-1 1 1 16,-3-3 0-16,4 2 2 0,-2 0 1 0,2 1-1 16,-1-3 1-16,0 2-1 0,0-2 5 0,2 1-2 15,0-1 0-15,-1 2 1 0,2-2 2 0,1 2 2 0,1-2 2 16,0 0-1-16,-1 0 3 0,2 1 2 0,0-1 1 16,0 1 1-16,1-1 0 0,-1 0-1 15,1-1 0-15,0 1-2 0,0-1-2 0,2 1-3 0,0 0 0 0,1-2 0 0,-2 2-3 0,2 0-1 0,1-1-2 0,1 0 1 16,2 0 0-16,0 0-2 0,0 0 0 0,-2-1-1 15,5 0-1-15,-2 1 2 0,1-2-1 0,0 2-1 16,-3-1 0-16,1 0 1 0,-4 1-1 0,4 1 1 16,-6-1-1-16,1 0 0 0,1 1 0 0,-2-1 0 15,1 1 0-15,0 0 0 0,1-1 1 0,-3-1-1 16,2 2 0 0,-2 0 0-16,0 0-2 0,-2 0 1 0,-1 0 1 15,1 2 1-15,-1-2-2 0,1 1 1 0,-4-1 1 16,1 1 1-16,-3-1 2 0,3 1 1 0,-1 0-1 15,0 1-1-15,-2-1 1 0,1 1 1 0,3-1-1 0,-1 0-1 0,0 1 1 16,2 0-1-16,-3-1-1 0,2 1 1 16,3-2 0-16,-2 2 1 0,2-1-2 0,-1 1 2 0,2 0-3 15,-2-1 0-15,2 0 1 0,0 1-1 0,0-1-1 0,0-1-2 16,1 1-1-16,0-1-6 0,0 0-3 0,0 0-26 16,0-1-21-16,2 0-24 0,-2-1-36 0,2 2 82 15,-3-2-64-15,2 2-22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1T10:49:06.40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4057 5504 226 0,'0'0'253'0,"1"0"-68"0,-1 0-82 0,1-1 66 16,-1-1-20-16,0 1-22 0,0 0-26 15,0-2-5-15,0 1-7 0,0 0-3 0,1 1-4 0,-1 0-4 16,0-1-3-16,0 0-2 0,-1 0-8 0,0 2-5 16,0-2-1-16,-1 2-4 0,2-1-8 15,-1 1-2-15,0 0-3 0,0 0-3 0,-1 0-5 0,1 1-2 16,-1-1-2-16,1 0-3 0,0 0-4 0,-2 0-4 0,0 0 4 16,0 0-5-16,1 0-5 0,-1 0 1 0,1 1-2 0,-2-1 1 15,2 2-2-15,-2-1 0 0,1 1-5 0,0 0 1 16,-1-1 0-16,-2 1 0 0,4 0-2 0,-3 0-1 15,-2 1 0-15,3 0 1 0,-2 0-2 0,1-2 3 16,0 3-1-16,-1-1-1 0,-1-1 1 0,-2-1 1 16,3 2 1-16,-2 0-1 0,3-2 2 0,-1 2-1 15,-1 0 2-15,2 1 0 0,-4-1 2 0,7 2-1 16,-8 0 2-16,0 0-1 0,-1 0 0 0,1 1 0 16,1 1 0-16,-2 0-1 0,1 3-2 0,-2-1 1 15,8 3-4-15,-2 2 0 0,-1 3-2 0,3 0 1 16,-2-3-3-16,0 3-1 0,4 1 1 0,2 3 0 15,-3-4-1-15,3 0 0 0,0 0 0 0,0-1-1 16,3 2-1-16,0-2 2 0,6-1-1 0,-2-3 0 16,-2 2 0-16,6-2 1 0,0-1 0 0,2-3 1 15,1 1 1-15,0-2 0 0,3-2 3 0,2 1 0 0,-1-3 2 16,3-1-1-16,1-2 1 0,-1-1-1 0,2-1-1 16,0-3-3-16,-3-1-6 0,-2-3-23 0,-1-1-20 15,-3-1-27-15,-4-1-43 0,-1 0 83 0,2 1-64 16,-4 1-25-16</inkml:trace>
  <inkml:trace contextRef="#ctx0" brushRef="#br0" timeOffset="4827.91">3745 5268 257 0,'0'-4'262'0,"-3"3"-63"0,2 1-97 0,-4-4 69 15,4 5-28-15,0 1-34 0,-2-2-13 0,-1-2-8 16,3 1-5-16,-1 1-10 0,2 0-3 0,0 1 0 15,0-1-3-15,-1-2-11 0,0 1-3 0,1 1 2 16,0 0-3-16,0 0-11 0,0 0-3 0,0-2-2 0,0 4 2 16,0-2-2-16,1 0 1 0,-1-2-6 0,2 4 5 15,-1-2-2-15,0 0 2 0,2 0-1 0,-1-3-1 16,2 6-1-16,-1-3-3 0,3 0-1 0,-1 2-8 16,3 2 0-16,2 1-4 0,-4-2-3 0,4 1-5 15,1 2-2-15,0-1-2 0,2 5 0 0,-6-5 0 16,1 0-4-16,0 3 0 0,-1-2 0 0,0 2-1 15,-4-2 0-15,0-2-1 0,-6-1 1 0,6 1-4 16,-3-2 0-16,0 1 0 0,2 0-1 0,-2-3-3 16,-1 2-2-16,3-1-4 0,2-1-4 0,-1 2-17 15,-1-2-12-15,-2 0-14 0,0-3-15 0,0 1-47 16,2 1-28-16,-1-4-51 0,2 2 126 0,-1-1-106 16,4 0-41-16</inkml:trace>
  <inkml:trace contextRef="#ctx0" brushRef="#br0" timeOffset="5313.25">3905 5213 427 0,'0'0'294'0,"0"0"-117"16,4 1-93-16,-4-1 45 0,-1-1-18 0,1 1-6 16,-3-1-14-16,-2 0-6 0,3-2-23 0,2 4 2 15,-6-1-3-15,3 5-5 0,0-3-1 0,-2 0-8 16,1 3 0-16,4-2-5 0,0 3 0 0,-5-3-3 16,1 0-2-16,-3 1-3 0,5 5-3 0,-3-3-5 15,-3 1-2-15,1 1-3 0,-5 0-1 0,5 0-8 16,-3 1 0-16,1-1-2 0,-5-3-2 0,7 5-3 15,-4-1-1-15,0-2-2 0,3 1 0 0,1-1-1 16,-1-1-1-16,0 0-1 0,3-1-1 0,1 0 0 0,-2-4-3 0,2 2-8 16,0 1-7-16,0-3-11 0,3 1-13 0,1 0-22 15,-3 0-115-15,3-1 138 0,0 0-89 0,0 0-41 16</inkml:trace>
  <inkml:trace contextRef="#ctx0" brushRef="#br0" timeOffset="6346.21">4064 5284 220 0,'0'-1'200'0,"-2"1"-50"0,1 0-70 16,0 0 43-16,0 1-16 0,0-2-7 0,0 1-12 16,-1 0-2-16,2 0-1 0,-1 0-3 0,1 0 1 15,-1 0 1-15,-2 0-1 0,3 0-4 0,-1 0-12 0,0 1-1 16,0-3 5-16,0 2-2 0,0-1-14 15,1 0-4-15,0-1-4 0,0 2 5 0,0 0-4 0,0-3-3 16,0 3-11-16,0 1-2 0,0 0 0 0,0-1-3 16,0-2-2-16,0 0-8 0,0-1 1 0,0 3-3 15,2-1-1-15,-2-5-1 0,2 5-6 0,2 1 0 16,-2 0-1-16,-2-2-2 0,4 2-1 0,-3 0-2 16,1-1-2-16,0 1 1 0,-2 0 1 0,1 0 0 15,0 0-2-15,-1 1 2 0,0-1-2 0,0 1 2 16,0 2 0-16,0-1 0 0,0-2-1 0,-2 4 0 15,0-2 0-15,0-1-1 0,0 0 0 0,-1 2 0 0,2 0 0 16,-3-3 0-16,2 2-1 0,0 0 0 0,1-1 0 0,-1 2 2 16,1-4-1-16,0 0 0 0,-1 0 1 0,2 2 0 15,0-1 3-15,2 0-1 0,-1 0 1 0,-1-3 0 16,3 3 5-16,-2 0 0 0,0-2 0 0,1-3 2 16,-1 3 0-16,2 0 2 0,-1-4 0 0,0 5-1 15,0-1-2-15,0-1 3 0,1 1-2 0,-2 1-1 16,0-3 1-16,-1 3 0 0,2 1 1 0,-2 0-1 0,0 1-1 15,0 1-1-15,-3 1-1 0,0-3-1 0,1 5-2 16,0-2 0-16,-1 0-1 0,0 2 0 0,-1-3-2 16,1 3 0-16,-1-2 1 0,1 1-2 0,1-1 0 15,1-1-2-15,-2-1 0 0,2 0-2 0,0-1 0 16,0 0-2-16,1-1-2 0,1 0-23 0,0-1-22 16,-1-3-35-16,1 2-56 0,3 3-168 0,-1-3 232 15,3-1-144-15,-3-4-81 0</inkml:trace>
  <inkml:trace contextRef="#ctx0" brushRef="#br0" timeOffset="7438.57">4237 5546 425 0,'-4'0'279'0,"4"1"-92"15,-1-1-87-15,1 2 44 0,-1-1-15 0,-2-1-13 16,2 1 4-16,0 0-11 0,1 1-5 0,-3-2-24 15,1 0-6-15,1 0 5 0,0 0-5 0,0 1-3 16,-1 1-16-16,2-1 5 0,0-1-3 0,2 2-3 16,2 1-1-16,0 0-5 0,2 1-2 0,3-2-1 15,-3 0-3-15,0-1-7 0,1 1-2 0,2 4-3 16,0-4-4-16,-4 0-7 0,1 3-2 0,-3 1-2 16,6 2-4-16,-2 0-4 0,-4-2-1 0,0 2-1 15,-1-4 0-15,5 7-4 0,-3-4 0 0,0 0-3 16,-3-3-1-16,2 1-2 0,-2 1-3 0,-1-4-1 15,1 2-2-15,-1-2 0 0,1-2-5 0,2 1-3 0,-2 4-3 16,2-5-3-16,1 1-2 0,1-1-4 0,-1 1-20 16,-2-4-9-16,0 2-10 0,-2-3-11 0,6 1-59 15,-6 0-43-15,2-2-107 0,0-2 197 0,-1 3-154 16,4 2-77-16</inkml:trace>
  <inkml:trace contextRef="#ctx0" brushRef="#br0" timeOffset="7854.73">4377 5525 283 0,'-4'1'250'0,"2"-1"-45"15,0 0-97-15,-2 0 64 0,3 0-37 0,1 1-20 0,0 1-3 16,-2 0-11-16,1-2-10 0,-1 3-23 0,-2-3-1 16,4 2 3-16,-1-1-2 0,-1 1-2 0,-2 1-13 15,3 0-1-15,0-1-3 0,-2-2-6 0,2 3-6 16,-5-1-11-16,2-2-3 0,-1 2-3 15,1 2-3-15,-3-2-5 0,3 3-2 0,-1 2-1 0,-1-2-2 16,-2 4-1-16,1 0-1 0,-3 4-3 0,2-4-1 16,-2 1-1-16,1 2 0 0,2 2-1 0,-2-3-1 15,4 1-4-15,1-1-1 0,-1-5-3 0,4 4-5 16,-2-2-4-16,2-8-8 0,2 1-31 0,0 0-28 16,1 0-48-16,4-1-145 0,-2-3 210 0,5-4-157 15,-2 0-97-15</inkml:trace>
  <inkml:trace contextRef="#ctx0" brushRef="#br0" timeOffset="8895.16">4314 5954 342 0,'-1'-1'302'0,"3"0"-107"0,-1 1-100 0,-1 0 63 16,2-1-23-16,-5-1-21 0,1-1-17 0,-2 1-32 16,4 0-7-16,0 0 5 0,0-2-4 0,2 1-3 15,1 1-8-15,-2 0 3 0,4 0-1 0,-1 2-2 16,-4-1-1-16,6 1-4 0,-4 0-2 0,0 0-1 16,-2-2-4-16,4 2-4 0,-3-1 1 15,-4 0-7-15,3 2-2 0,0 2-6 0,0 0-2 16,-4-1-3-16,2 2-1 0,-4 1-6 0,4-1-3 0,2 1 3 15,-8-2-3-15,1-2-1 0,2 1 0 0,2-1-1 16,3 1 1-16,-2-1 0 0,2-1 0 0,-6 0 1 16,8 0 2-16,0-1 1 0,-6-1 1 0,5 2 4 15,-1-2 0-15,-3 0 3 0,3 2 1 0,2-1 0 0,-2-1 6 16,2-1 2-16,1 2-1 0,-3-2 1 0,5 1-1 0,-5-2 0 16,0 1 1-16,2 1-3 0,-2 0-3 0,3 1-4 15,0-3 0-15,1 3-3 0,-6 0-1 0,5 0-2 16,-2 0-3-16,-3 1 3 0,3-1-5 0,1-1 2 15,0 2-4-15,-2 0 3 0,0 0-2 0,1 0 0 16,2 0 0-16,-1 1-1 0,3 1 0 0,-7-2 0 16,2 2 2-16,-4 0-2 0,0 1 0 0,-1-1 0 15,-3-2 0-15,4 0 0 0,-5 1 1 0,2 1-1 16,5-1 0-16,-3-1 0 0,2 0 0 0,1-1 1 0,1-1-1 16,0 2 1-16,1-1 0 0,0-1-1 0,1 1 2 15,-1-1-2-15,1 1 4 0,5 0-2 0,-1-1 2 16,-1 0 0-16,-2 2-2 0,-1-2 3 0,4 1-1 15,-2-2 1-15,-1 1-3 0,-2 1 1 0,0 0 0 16,9 1-1-16,-8-3 0 0,0 1-1 16,2 0 1-16,0 1-1 0,-2 0 1 0,8 2 0 0,-9-1 0 15,-4 0 1-15,6 0 0 0,0 1 2 0,-1 1 0 16,1 2 1-16,2-3 1 0,-6 0 3 0,2 1-2 16,1 1 2-16,-4-2-2 0,2 1-1 0,-5-1 0 15,-1 0-2-15,2 0-2 0,1 1-3 0,1-1 0 0,-4 0-6 16,3 3-2-16,2-2-5 0,1-1-9 0,1 0-9 0,-1 0-56 15,2 1-42-15,-1-1-83 0,4-1 153 0,-4 0-108 16,0-2-84-16</inkml:trace>
  <inkml:trace contextRef="#ctx0" brushRef="#br0" timeOffset="9966.79">4038 6123 234 0,'0'0'265'16,"0"0"-73"-16,0 0-88 0,0-1 65 0,0-1-14 15,-1 1-20-15,0-1-12 0,1 1-32 0,0 2-6 0,-1-1 8 16,1 0-4-16,0 3-1 0,1-1-12 0,0 0 11 16,0 0-1-16,-1-1-2 0,0-2-3 0,3 2-6 15,-2-1-5-15,2 3-5 0,-3-1-5 0,2 0-12 16,0 2-5-16,2-4-7 0,1 8-4 0,-2-4-10 15,2-1-4-15,-1 1-3 0,2-1-5 0,-1 1-5 16,-1 2-2-16,2 1-1 0,-3-3-1 0,2-2-3 16,-3 1-3-16,1-1-1 0,1 3-1 0,-1-4-5 15,0 0-5-15,0 0-3 0,-2 1-5 0,1 1-5 0,0-3-6 16,2 3-23-16,-4-4-13 0,2 1-9 0,0 0-14 16,-1 0-20-16,2-2-124 0,-1 1 168 0,2-1-103 15,-2-1-33-15</inkml:trace>
  <inkml:trace contextRef="#ctx0" brushRef="#br0" timeOffset="10441.29">4133 6071 438 0,'0'1'347'0,"0"0"-114"16,1 0-130-16,-2-1 61 0,-1 3-29 0,0-1-21 15,1 2-12-15,-1-3-32 0,-1 4 0 0,0 0-8 16,-2 3-7-16,1-1-6 0,-2 3-13 0,0 2-3 15,-2 2-7-15,0-1-4 0,-1 1-10 0,0 3-1 16,1 1-3-16,-2 1-2 0,1-7-3 0,2 2-1 16,1-3-1-16,0-1-2 0,1-1-6 0,0-4-4 15,3-2-7-15,-1-1-10 0,2-1-83 0,1-1 89 16,1-4-50-16,2 2-39 0</inkml:trace>
  <inkml:trace contextRef="#ctx0" brushRef="#br0" timeOffset="11721.12">3870 6135 403 0,'0'-1'275'0,"3"-2"-85"0,-1 1-97 0,-5-1 73 0,3 3-60 15,1-3-11-15,0 3-13 0,5 2-12 16,-4-2-13-16,-2-2-19 0,2 2 1 0,9 4-13 0,-7-1-4 15,-4 1-10-15,2-1 1 0,-4-3-2 0,1 3 2 16,3 5 2-16,-6-6-3 0,-1-1 7 0,2 2 3 16,-1 1 4-16,2-1-1 0,2 0 1 0,-1-2-1 15,-1 0-1-15,-2 1-2 0,4 1-1 0,-3-3-1 16,3 0 1-16,0 0 3 0,-7 0 1 0,8 1-1 16,-1-1 1-16,-1 0-1 0,-1-2 0 0,-2 1 1 15,2 0-5-15,2-2-2 0,4 3 0 0,-8-3 3 16,4 0-5-16,1 3 1 0,-1-5-2 0,1 5 3 15,-1-4-4-15,0 2 2 0,0-1-2 0,0 1-1 16,0-1 1-16,2 3-2 0,-2-2-1 0,1-1-2 0,1 3 0 16,0 0-1-16,-2-3 0 0,6 3-5 0,-6-3 1 15,3 3 0-15,-1 0 0 0,0 0-3 16,-1 0 2-16,1 1-3 0,2 0 0 0,-4 3 2 16,0 0-2-16,2 2 0 0,-2-2 0 0,-3-1 0 0,0 2 0 15,-3-2 0-15,6 2 0 0,-6-2-4 0,1 0 2 16,2 0 1-16,-2 0-1 0,2 1 1 0,1-1-1 15,-1 0 1-15,-4 2 1 0,4-4 2 0,-1 1 0 16,2-1-2-16,-2-1 3 0,3 0-2 0,-1-2 4 16,-1 1-1-16,-2-4 2 0,5 5 1 0,-2-1 2 15,2-4 2-15,2 4 0 0,-2-2 3 0,5 1 0 16,-5-1-1-16,1 2 2 0,3-2-3 0,-3 3 0 16,3-3-3-16,-2 2 0 0,-2-1-3 0,4 2-1 0,2 0 0 15,-2 2-2-15,-2-1-2 0,1 4 0 16,4-1 1-16,-5-1-1 0,3 2 1 0,-5-2-2 0,0 2 1 15,0-3 0-15,2 1 2 0,-2 1-2 0,-4-1 2 0,2 0-1 16,0 0 0-16,1-2 1 0,-1 1 0 0,-1 3-1 16,0-4 0-16,0 2 1 0,3 0-1 0,-5-1 1 15,1-1-2-15,2 2 3 0,-1-2-3 0,3 0 1 0,-5-2-1 16,1 0-2-16,1 1-6 0,2-3-11 16,1 3-90-16,-1-5 285 0,-1 4-172 0,-1-3 38 0,3-3 53 15</inkml:trace>
  <inkml:trace contextRef="#ctx0" brushRef="#br0" timeOffset="13142.27">3513 5817 385 0,'0'0'290'16,"-1"0"-75"-16,0 0-105 0,0-1 87 0,1 2-69 15,0 2-5-15,-2-3-8 0,1 0-12 0,0 0-9 0,0 0-15 16,-1 0-10-16,2 2-7 0,-2-2-3 0,1 0-16 15,-2 1-4-15,0 0-4 0,1-1-3 16,0 0-7-16,0 0-1 0,-1 0-1 0,1 0-4 16,1 1 0-16,1-1-3 0,-1 0-2 0,0 1-2 15,1 1 1-15,0-1-2 0,0 0 0 0,-2-1-1 0,2 0-3 16,0 0 1-16,0 2 0 0,0-2 2 16,0 0-3-16,0 0-1 0,0 0 2 0,0 0 1 0,0 0-1 15,3 0-1-15,-3-1 2 0,1 1-3 0,-1-1 2 16,0 0 1-16,0 1-3 0,0-1 1 0,0 0 1 15,2 0 1-15,-1 1-1 0,2 0 3 0,-1 1-1 16,2-1 0-16,-2 3 1 0,2 1-1 0,-1-2 0 16,0 1-2-16,2 0-2 0,-1 1-2 0,0-1 0 15,4-1-2-15,-1 2-1 0,0 0 0 0,1 0-1 16,-1-1 0-16,0-1 0 0,2 1 0 0,-2-1 0 16,0 0-1-16,-1 0-1 0,0 1-1 0,-1-1-2 15,-3-1-2-15,1 0 0 0,-2 0-4 0,0 0-12 0,-1-1-10 16,-2 1-12-16,-1 0-18 0,3-1-23 0,-4 0-28 0,1 0-190 15,0 0 227-15,0 3-135 0,0-3-72 0</inkml:trace>
  <inkml:trace contextRef="#ctx0" brushRef="#br0" timeOffset="13677.62">3595 5774 333 0,'0'0'315'0,"0"-1"-88"15,-2 1-115-15,2 0 77 0,0 0-30 0,0-1-51 16,0 0-14-16,0 2-13 0,0-1-9 0,0 0-20 0,0 0-7 16,2 0 2-16,-2 0-4 0,0 0-11 15,0 0-3-15,0 0-2 16,0 0 2-16,0 0-2 0,0 0 2 0,0 0-4 15,0 0-1-15,0 1 7 0,0 0 0 0,-2-1 1 16,1 2-3-16,0-1 3 0,-1-1-1 0,0 0-4 16,1 0 1-16,-1 1-6 0,0 1-1 0,1 1-2 15,0-2-2-15,-3 4-4 0,2-2-2 0,0 2-2 0,-2 1-3 16,-1-2-1-16,0 2-2 0,-1 3-2 0,1-2 0 16,-1 3-1-16,1 0-1 0,-2 0 1 0,2 0 0 0,-1 1 0 15,1-2-1-15,0-1-1 0,0 0 1 0,1-2-1 16,-1 0-1-16,5-4 0 0,-1 3-4 0,-2-2 0 0,6 0-5 15,-3-3-16-15,2 0-17 0,3 0-24 0,-2 0-38 16,-1-2-75-16,3-2 130 0,1-3-89 0,0-1-38 16</inkml:trace>
  <inkml:trace contextRef="#ctx0" brushRef="#br0" timeOffset="14949.4">3505 5626 489 0,'-2'0'294'15,"2"1"-118"-15,0-1-90 0,-3 1 54 0,3-1-12 16,-4 0-13-16,4-1-5 0,0 1-21 0,-4-1-3 16,4-1-8-16,0 1-6 0,-2-2-10 0,2 2-9 15,0-1-4-15,0 0-7 0,4 1-8 0,-4-2-5 0,1 2-1 16,0-1-4-16,3 1-5 0,0-2-1 0,0 3-2 15,1 1 0-15,-2-1-7 0,0 0 0 0,1-1-4 0,0 1 0 16,-2 0-2-16,0 1 2 0,0 2-3 0,0-1 0 16,-1-2 1-16,-1 5-2 0,2-1 0 0,-4 0 2 15,2 2-2-15,-1-3-1 0,-1 0 0 0,-1 1-4 16,-1 0-1-16,-2-1-1 0,2 2-1 0,1-2-2 16,-2 0-1-16,2 1 2 0,1 0-1 0,-1-3 4 15,2 1 0-15,-2-1 1 0,0-3 2 0,0 1 2 16,3-1 3-16,-2-3-1 0,-1 3 2 0,1-3 1 15,1-1 1-15,1 4 2 0,-2-1 1 0,3 0 2 16,-2-1 1-16,-1-2 0 0,2-1 0 0,0 6 2 16,-1-4 1-16,1-1-1 0,0 2-1 0,1-2-1 15,1 3 1-15,2 1-1 0,-4-1-1 0,4-1-2 16,0 4-1-16,-1 0-1 0,1-2 0 0,-2 2-3 16,0 1-2-16,-1 0 1 0,2 0-1 0,-3 0-2 15,1 1 0-15,1 2-1 0,-1 0 0 0,-1-2 1 16,0 2 0-16,0 0 0 0,0-2-1 0,0 4 0 15,-3-4 1-15,2 2-1 0,0 1 0 0,-1-2-1 0,1 2-1 0,-2-2 0 16,-1 2 1-16,2-3-1 0,-2-1 1 0,3 2 0 16,-3-2 1-16,3 1 1 0,-1-2 1 15,1 1 2-15,0-2-1 0,1 1 3 0,0-3 0 16,-3 2-1-16,3 1 2 0,0-5 2 0,0 4 0 0,-1-1 0 16,1 1 3-16,-2 0 0 0,2-3 1 0,2 3-1 15,-2-1-1-15,0 0 0 0,1 0 0 0,0 0-1 16,2-1 0-16,-1 1-3 0,-1 0 1 0,2-1 0 15,-1 2-2-15,1 1 1 0,-1 0-3 0,0 0 0 16,-1 1-1-16,-1 0 1 0,0 1-2 0,2 1 2 16,-1-1-1-16,-1 1-2 0,-1 0 1 0,-2 0 2 0,2-2-2 15,1 3-1-15,-1-1 1 0,-3-2-1 16,2-1 2-16,1 1 0 0,-2-1-1 0,3 1 0 0,-1 1 1 16,0-1 0-16,0-1-1 0,1 3 1 0,-1-1-1 0,-1-1-1 15,0-1 0-15,2-1 1 0,-4 0 0 0,2 1-1 16,0 0 2-16,0-1-1 0,1 1-1 0,0-3 3 15,-1 3-1-15,0-1 0 0,2-1 0 0,2 2 1 16,0-1-2-16,-2-3 0 0,1 1 0 0,0 1-3 16,-1 1-2-16,2-1-3 0,-2 2-8 0,0-3-39 15,1 3-30-15,2-1-51 0,-3 0-122 0,4-1 190 16,0 1-126-16,1-3-58 0</inkml:trace>
  <inkml:trace contextRef="#ctx0" brushRef="#br0" timeOffset="17712.24">3707 4834 96 0,'0'-1'118'0,"1"1"-17"0,-1 0-42 0,-1 0 32 15,1-2-1-15,0 2-15 0,0-1-6 0,-1-1-3 16,-1 2-3-16,2 0-5 0,0-1-1 0,0-2 0 16,0 3-4-16,0-1 4 0,0 0-1 0,0 1 1 15,0-2 4-15,2 2 6 0,-2 0 2 0,0-1 2 0,0 1 3 16,1-1-1-16,0 1 1 0,-1 0 0 15,1 0-3-15,-1-4-14 0,-1 4-7 0,-1-1 3 16,2 1-2-16,0-1-13 0,-2 1-2 0,2 0-1 0,-1-1 0 16,0-1-3-16,1 1 0 0,0 1-6 0,-1 0-5 0,1-1-1 15,0-1 0-15,0 2-6 0,0 0-3 0,0 0-1 16,0 0-2-16,0-2-1 0,0 1-2 0,0 1 0 16,0-1-1-16,0 3 0 0,0 3-2 0,1-1-2 15,0 3 0-15,0 0-1 0,2 3 0 0,-1 2-2 16,0-1-2-16,1 3-2 0,-1-1 2 0,2 2-5 15,-2 0-2-15,2 0 2 0,-1 2-2 0,2-1-1 16,-2 1 0-16,2-3 3 0,-2 1-1 0,0-2 2 0,-2-3-1 16,1 1-4-16,2 0-3 0,-1-3 1 15,-1-2-5-15,-3-1-4 0,0-2-10 0,1 0-4 16,0 1-8-16,-1-3-8 0,-1-1-13 0,-2 0-60 0,4-1-53 16,3-2 124-16,-2 0-82 0,-2-1-64 0</inkml:trace>
  <inkml:trace contextRef="#ctx0" brushRef="#br0" timeOffset="18100.34">3731 4954 538 0,'6'0'332'0,"0"0"-149"15,4 0 22-15,2-2-38 0,0 1-26 0,-1 1-41 16,1-2-64-16,4 2 15 0,-3-1-8 0,0-1-17 16,-1 1-5-16,-1-1-6 0,3 1-5 0,-1 1-5 15,-6 0-3-15,3-2-2 0,0 0-4 0,-2 2-2 0,-2-2-5 16,2 1-3-16,-6 0-16 0,1-2-15 0,2 1-18 16,-3-1-28-16,0 2 62 0,-1 0-45 0,1-1-17 15</inkml:trace>
  <inkml:trace contextRef="#ctx0" brushRef="#br0" timeOffset="18777.18">4001 4775 284 0,'-1'-5'287'0,"1"5"-81"0,0-2-99 0,-1-2 64 16,1 4-19-16,0 0-19 0,0 0-16 0,0 0-36 16,0 0-10-16,-2 0-3 0,1 1-7 0,1 1-4 15,-3-2-13-15,1 0 0 0,1 1-2 0,1 3-6 16,0 1-3-16,0-3-10 0,0 4-3 0,0-3-3 15,0 6-3-15,1-2-10 0,0 1 0 0,0 2-4 16,2 0-1-16,0 2-5 0,-2 1-1 0,3 0-2 0,0 0-2 16,0 0-1-16,-1-1-3 0,1 0 1 0,-1 2-1 15,2-2 2-15,-1 0 0 0,-3-4 2 0,4 3 1 16,-1-1 3-16,-2-3 2 0,1 0 1 0,-2-1 1 16,1-1 3-16,-1 0-1 0,2 0 1 0,-3-1 1 15,0-2 0-15,0 1 2 0,0-2-2 0,0 0 2 0,1 1-3 16,-1-1 1-16,0 1 0 0,0-2-1 0,0 0-11 15,0 0-11-15,0-2-16 0,-1 1-21 0,1-1-110 16,0 0 132-16,0-1-82 0,0 2-56 0</inkml:trace>
  <inkml:trace contextRef="#ctx0" brushRef="#br0" timeOffset="19989.02">4567 5592 343 0,'0'-1'234'0,"0"1"-78"0,0 0-67 16,0-2 65-16,0 2-48 0,0 0-11 0,0-3-7 0,0 3 4 16,-1 0-5-16,0 0-6 0,0 0-17 0,1 0-3 15,-2 0 2-15,1 2-3 0,0-2-3 0,-1 3-11 16,2-2 1-16,-2-1-2 0,2 1-3 0,-1 0-3 16,0-1-6-16,0 0-4 0,1 0-1 0,0 1-3 15,0-1-5-15,1 0-2 0,-1 1 0 0,0 1-3 16,1-1-1-16,0 1 0 0,-1 4-1 0,1-3-2 15,2 3-1-15,-2-1-3 0,2 2-1 0,-2 1-2 16,2 7-2-16,2-2 0 0,-2 1-2 0,1 3 0 16,0 0-2-16,1 3 0 0,-1-1-2 0,2-1 1 0,-3-3-2 15,1 0-3-15,-1 1-4 0,1-1-2 0,-2-2-4 16,1-2-4-16,1 0-4 0,-4 0-14 0,0-3-7 16,1 1-8-16,-1-4-8 0,0 1-57 0,0-1-50 15,0-2 117-15,-1 0-82 0,1-1-52 0</inkml:trace>
  <inkml:trace contextRef="#ctx0" brushRef="#br0" timeOffset="20392.91">4580 5728 586 0,'1'-4'358'0,"1"2"-135"0,0-1-108 0,1 3 70 16,2 0-26-16,2 0-13 0,0 0-12 0,0 0-29 15,4 0 1-15,1 0-29 0,1 0-15 0,-1 0-18 16,3 0-8-16,3 3-7 0,-2-3-5 0,2 0-10 16,0 0-18-16,-4 1 12 0,-2-1-1 0,3 0-7 15,-6-2 0-15,1-3-4 0,-1 4-6 0,-7-3-10 16,3 0-9-16,-3-1-10 0,5 2-17 0,-4 0-14 15,-5-4-22-15,2 3-100 0,6 0 137 0,-4 0-82 0,2 1-38 16</inkml:trace>
  <inkml:trace contextRef="#ctx0" brushRef="#br0" timeOffset="20842.84">4865 5524 553 0,'-1'-1'378'15,"-6"1"-138"-15,5 0-125 0,1 0 91 16,-2 0-59-16,3 0-17 0,0 1-13 0,-1 0-14 0,1 1-23 16,-2 0-11-16,3 4-7 0,-2 0-9 0,-3 0-20 15,5 2-5-15,-1 6-8 0,4-2-5 0,-2-1-9 16,5 3-2-16,-1 7-3 0,-1-4-1 0,-1 2 0 15,3 0-2-15,0 1-1 0,1 3-3 0,-3 0-2 16,1 0 0-16,-2-4-1 0,-1-2 0 0,3 3-2 16,-2-4-2-16,-1-1 0 0,2-4 0 0,-4 1-9 15,3 0-8-15,-3-6-8 0,4 2-11 0,-5-1-41 16,0-2-35-16,0-3-75 0,0 1 138 0,0 1-113 16,0-2-53-16</inkml:trace>
  <inkml:trace contextRef="#ctx0" brushRef="#br0" timeOffset="22106.86">2915 5704 252 0,'0'0'214'16,"-2"1"-55"-16,0-3-77 0,-2 3 66 0,3-1-40 15,0 0-6-15,-1-1-5 0,2 2-8 0,-2 0-11 16,1 2-4-16,-2-1-3 0,3 0-1 0,-2-2-4 16,1 1-2-16,2 2-1 0,-3-4 0 0,1 1-11 15,1-1 1-15,-2 1 6 0,2 0-2 0,0 0-10 16,2 1-2-16,-4-2-3 0,7 3 2 0,-5 1-3 16,-2-2-3-16,2 0-10 0,1 0-2 0,-1-1-2 15,1 1-2-15,7 3-2 0,-10-4-5 0,4 0-2 16,8 4-1-16,-8-3-1 0,1 2-3 0,5 3-1 15,-5-2-1-15,-3 1-2 0,7 3-2 0,-3 0-2 16,2 2-1-16,1 4 0 0,1-1-1 0,-5-1-4 0,5 3-1 16,0 3-1-16,-3-2-1 0,3 5-2 0,-3-2-2 15,0-2-1-15,-1 2-5 0,-1 0-2 0,1-1-2 16,-1-3-5-16,1 1-3 0,-3-3-1 0,0-4-7 0,3 2-23 16,-1-2-10-16,-1-2-10 0,0-2-18 0,1 0-27 0,-2-4 78 15,1 0-58-15,1-1-5 0</inkml:trace>
  <inkml:trace contextRef="#ctx0" brushRef="#br0" timeOffset="22454.42">2992 5874 770 0,'3'-4'409'15,"1"-1"-182"-15,4 1-116 0,2 0 57 0,1-1-27 16,1 1-11-16,3-2-16 0,-1 2-15 0,3 0-34 15,-2-2-11-15,0 1-8 0,1 0-7 0,-1 2-17 16,-1-1-2-16,-2 1-5 0,2 1-3 0,-2 1-6 16,-1 1-2-16,-4 1-4 0,2-1-5 0,-2 0-6 0,-7 0-10 0,3-1-48 15,-1 0-37-15,-2 0-63 0,0-2 122 0,0-1-92 16,-2 2-70-16</inkml:trace>
  <inkml:trace contextRef="#ctx0" brushRef="#br0" timeOffset="22825.76">3204 5640 578 0,'1'-6'361'16,"-1"0"-144"-16,1 2-103 0,-1 1 45 0,1 2 2 16,-1-2-6-16,0 1-8 0,1-1-7 0,-1 3-32 15,0-2-10-15,0 4-9 0,0 2-12 0,-1 0-20 16,1 4-9-16,0-1-6 0,0 4-9 0,0 2-11 16,1 0-6-16,-1-3-4 0,2 5-3 0,0 0-4 15,-1 1-3-15,5 4-2 0,-2-1 0 0,0-1-3 16,4 5 0-16,-3 3-3 0,0-6 1 0,2 2-6 15,-1 0 2-15,0-2-3 0,0 0 3 0,-1-3-2 0,-2-4 0 16,3 4-4-16,1 0 0 0,-5-4 2 0,1 2-4 16,1-4-2-16,-3-1-14 0,1-1-8 0,-1 0-10 15,-1-2-7-15,1-4-18 0,-1 2-97 0,0-1 126 16,0-4-79-16,2 0-30 0</inkml:trace>
  <inkml:trace contextRef="#ctx0" brushRef="#br0" timeOffset="24019.06">3990 6545 402 0,'1'-2'264'0,"1"2"-111"0,0-1 11 16,-2-2-14-16,-4 2-13 0,4 1-6 0,0 0-68 15,-2 0 35-15,1 0-20 0,-1 0-4 0,1 0 7 16,-3-3-3-16,2 1-3 0,0 0-13 0,-2 0 6 16,1 1-4-16,-1 0-5 0,1 1-4 0,0 0-8 15,-3 0-4-15,1 0-2 0,-3 0-6 0,0-1-10 0,-1 1-2 16,-5-2-4-16,3 2-3 0,-1 0-7 0,-2 2-2 16,-6-2-1-16,9 2-1 0,-3-1 1 0,-1 3-2 15,5 2-1-15,-2-2 2 0,-1 3-2 0,6 1 1 16,-2 0 2-16,1 0-2 0,3 4-1 15,1-1 0-15,-2 2 0 0,2 0-2 0,1-3 2 0,2 2-1 0,1 2-2 16,0 0 0-16,-1-3 0 0,1 1 0 0,2-1 0 0,2 0 0 16,5 0-1-16,-4 1-1 0,3-2 2 0,-1-1 0 15,8 0-1-15,1-1-1 0,0-2 0 0,-1 0 0 16,3-1-1-16,1 0 3 0,4-3-1 0,1 0 1 16,-5-4 0-16,5 0 0 0,-2-2 1 0,-2 0-1 15,0-1 0-15,-4-1-4 0,-2-1-6 0,-1 0-3 16,-2 1-21-16,-3-1-11 0,-3 2-14 0,3-1-20 15,-5-2-82-15,0 1-98 0,1-1 185 0,0 3-127 16,-2-1-83-16</inkml:trace>
  <inkml:trace contextRef="#ctx0" brushRef="#br0" timeOffset="24552.16">4203 6471 492 0,'1'-3'301'0,"0"-1"-108"0,-1 1-91 15,0 0 60-15,0 0-13 0,0 1-8 0,3 1-3 16,-3 0-14-16,0 1-12 0,0 0-8 0,0 1-8 16,0-1-20-16,-3 1-7 0,3 4 1 0,-2-2-7 15,1-1-21-15,1 4-7 0,0-1-4 0,0 3-5 16,0 5-4-16,1 0-3 0,-1-2-9 0,0 4-2 0,1 3-3 16,0 3-1-16,-1-2 0 0,3 3-3 0,-2 0 0 15,0-1 0-15,3 0-1 0,0-4 0 0,-3 1-2 16,1-2-1-16,3 1 0 0,-3-5-1 0,2-2-2 15,-1-3-2-15,0 0-3 0,0-2-5 0,-2 1-13 16,0-5-11-16,-1 0-18 0,3-1-24 0,-3 0-194 16,0-1 217-16,-2 1-122 0,2 0-90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1T16:10:18.94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3546 6633 167 0,'0'1'189'0,"0"-1"-31"0,0 0-79 0,0 0 50 16,-4 0-15-16,3 0-14 0,0 0-18 15,0-1-28-15,0 1-3 0,-1-1-4 0,1 1 2 16,1-4-2-16,-1 4-6 0,1 0-8 0,0-1-1 0,-1-2-1 15,1 3-3-15,0-1-2 0,0 2-8 0,1 1-2 16,0-3 1-16,0 1-4 0,-1 0 1 0,0-1-5 16,2 0 1-16,-1 2-2 0,0 1 0 0,-1-4 0 15,0 2 0-15,0 0-1 0,0 2-1 0,0 0 1 16,-1-2 0-16,1 0 0 0,-1 0 1 0,-1 3 0 16,2-2 2-16,-2-1 1 0,1 1 1 0,1 0 4 15,-2-1 1-15,-1-1-1 0,2 0 2 0,0 0-1 16,-2-2-3-16,3 3-2 0,-3-3-2 0,1 2-3 0,2 1-5 0,0-1 1 15,0 2-2-15,0-1-1 0,1 2-2 0,2-2 2 16,-1 0 0-16,1 0-1 0,-1-1 2 0,2 0 0 16,-1-2-1-16,0 0 1 0,-1 0 0 0,2 3-1 15,0-1 1-15,-3 1-1 0,1 0 0 0,0 1-2 16,0 0 3-16,0 3-1 0,-1-1 1 0,-1-1 1 16,0 0 0-16,0 3 1 0,0-1 1 0,-2-1-1 15,1 2 0-15,-3-3 2 0,1 1 0 0,-1-1 0 16,0-2 1-16,1 0 3 0,0 0 1 0,2 0 1 15,-3 0 2-15,2-3 1 0,1 3 2 0,1-4 0 16,-1 3 0-16,-1 0-3 0,1-2 0 0,0 1 2 16,1-1-4-16,-2 1-2 0,2 1-2 0,0-2-2 0,2 2 1 15,-1 0-2-15,0-1-1 0,1 1-2 0,-1 0-1 0,1-1 0 16,-1 0 0-16,2 3 0 0,-2-1 0 0,3 0 0 16,-1 1 0-16,1-1 0 0,0 2 0 0,-2-1 2 15,3-1-2-15,-2-1 1 0,0 2 1 0,-1-1-2 16,-1 0 2-16,0 1-1 0,1-3 2 0,-1 3 0 15,-1-1 2-15,-1 1-2 0,-2-2 2 0,3 1 0 16,-3 0-1-16,0 0-2 0,0 3 1 0,-1-3 0 16,1 0-1-16,1 1 0 0,0 2 0 0,-1-3 0 15,2 0 1-15,0 0 1 0,0 0-1 0,1 0 0 0,-3-2 0 16,3 2 0-16,0-1-1 0,0 1 0 0,2 0-2 16,0-3 0-16,0 3 0 0,2 0-1 0,-1 3-1 15,0-3 1-15,1 4 0 0,-1-4-1 0,2 3 0 16,-4-3-2-16,3 1-3 0,-1 1-18 0,-2-2-12 15,-1-1-20-15,1 0-26 0,-1-1-169 0,0 1 195 16,0-3-115-16,0 1-79 0</inkml:trace>
  <inkml:trace contextRef="#ctx0" brushRef="#br0" timeOffset="1231.77">3610 6855 249 0,'-3'0'212'0,"3"0"-50"16,-2-1-74-16,1 0 44 0,1 0-19 0,-1 0-4 15,-1-1 6-15,0 0-28 0,1-1-30 0,0 2-5 16,0 0-8-16,1-1-7 0,0 1-5 0,0-2-7 15,0 2-20-15,0 0 13 0,1 1-1 0,-1-1-3 16,1 0-1-16,-1 1 1 0,1 0-1 0,-1-1-5 16,0 1 1-16,0 1 0 0,0-1-1 0,0 1-2 15,0 0-2-15,0 1 0 0,0 0-1 0,-1 1 1 16,0-2-1-16,1-1 0 0,-1 2 2 0,0-2 2 0,1 1 1 16,0-1 1-16,-2 1 0 0,2-1 3 0,0 0-1 0,-2-1 5 15,2 1 2-15,0 0-1 0,-2 0 2 0,2 0-1 0,0-1 4 16,0-1-3-16,-1 1 0 0,1 0-4 0,1-1-2 15,-1-1-2-15,0 0-2 0,2 1-1 0,-2 0-2 16,1 1-1-16,-1-2 0 0,1 3-1 0,1-1-1 16,-2 1 0-16,1 0-1 0,0-1 0 15,0 1-2-15,1 1 1 0,-1-1 0 0,1 0 0 0,0 0 2 16,0 1 0-16,0-1 0 0,-1 3 2 0,-1-2 0 16,1 0 0-16,-1 1-1 0,0-1-1 0,-3 2-2 15,0 1 2-15,-1-2-3 0,1 1 0 0,0 0 0 16,0 0 0-16,-1 0-1 0,0 0 1 0,2 0 0 15,-1-1 2-15,1-1-2 0,-1-1 2 0,1 0-1 16,0 0-1-16,1-3 2 0,-2 1-1 0,2 1 0 16,0-1-1-16,1 0 1 0,0 0-1 0,0-2 1 15,1 2 2-15,0 0 0 0,1 0-1 0,0-2 2 16,0 2 2-16,-2 0-1 0,2 1 5 0,-1 0-2 16,1 0 1-16,2 0 0 0,-3 0 1 0,1 1-2 15,-1 0-1-15,0 0 2 0,0 0-5 0,1 0 0 0,-2 2-1 16,2-1 1-16,-2 1-1 0,0-1-1 15,0 2 1-15,0-1-1 0,0 1-1 0,0-2 2 0,-2 2 0 16,1 1-3-16,1-1 1 0,-2-2 1 0,1 1 1 16,1-2-2-16,0 0 1 0,0 0 0 0,0 0 1 15,-1 0 1-15,1 0 0 0,0 0 1 0,-2 0 0 16,2-1 1-16,0 0 0 0,0 1 1 0,2-2-3 16,-1 0 2-16,-1-1-4 0,1 1-1 0,-1 0-1 15,1 0 0-15,0 1-2 0,0-2-8 0,-1 2-7 16,0 1-11-16,2-1-18 0,-1 1-27 0,-1 1-55 0,0 0 92 15,1 3-65-15,1-2-22 0</inkml:trace>
  <inkml:trace contextRef="#ctx0" brushRef="#br0" timeOffset="2494.55">3895 6965 310 0,'0'0'220'0,"1"-1"-61"0,-1-1-81 0,3 2 58 0,-2 0-20 16,-1 0-30-16,3 0-8 0,3 0-2 0,-6 0-2 16,0 2-7-16,0-2-2 0,0 0-3 0,1 0-4 15,1 0-11-15,-2 0-6 0,4 0-5 0,-2 0-6 16,-2 0-8-16,1 1-3 0,0 0-2 0,-1 1-3 15,2-1-4-15,-2 0-1 0,-3 0-1 0,2 1 0 16,-5-1-3-16,1 1-1 0,3-2-1 0,0 1 1 16,-4 1-2-16,5-2-1 0,-6 0 4 15,4 1 0-15,4-1 1 0,-3 1 2 0,-2-1 3 0,0-1 1 16,1 0 3-16,1 0 0 0,2-1-2 0,0 0 1 16,-2 0 0-16,2 2-2 0,0-1-4 0,0 0 0 15,2-1-5-15,-2 2-1 0,2-1-1 0,0 1 0 16,-1-2-1-16,2 2 0 0,-3-3 1 0,7 3-1 15,-5-1 0-15,4 0 1 0,-6 0 0 0,3 0-1 16,2 0 2-16,0 1-2 0,-1 0 2 0,2 0-2 16,-5 0 0-16,3 1 0 0,-1 1 1 0,-3 0-1 15,0 1 0-15,0 0 0 0,0 0 1 0,-6-1-1 0,1 2 2 16,0-1-2-16,2 1 0 0,0 0 0 0,-2-1 1 16,-1-1-1-16,0 4 1 0,4-3 1 0,-3-1-1 15,6-2 2-15,-2 2-1 0,-2-2 1 0,3 0 2 16,0 0 0-16,2-1 0 0,1-1 1 0,-3 1 2 15,0 0 0-15,0-3 4 0,0 1-1 0,0-1 0 16,3-1 1-16,-1 3 2 0,-2-1 0 0,4 0-1 16,0-1 2-16,-4 1-3 0,2 2 0 0,0-1 1 0,-2 1-1 15,2 0 3-15,-2 0-2 0,-1 1 0 0,-3 0-2 0,6 0 2 16,-4 0-2-16,1 1-2 0,-1 0-2 0,-2 0-4 16,2 1-1-16,0 1-2 0,-2-1-1 0,0 3-6 15,4-2-4-15,-3-1-6 0,3 0-9 0,-2 0-8 16,2-2-28-16,1 0-13 0,0-3-17 0,0 0-21 15,1 0-132-15,1-3 176 0,-1 0-104 0,5 0-55 16</inkml:trace>
  <inkml:trace contextRef="#ctx0" brushRef="#br0" timeOffset="3508.93">4129 6983 228 0,'-1'1'250'0,"1"0"-46"0,-1-1-99 16,0 3 59-16,-2-3-22 0,2 1-19 0,-3-1-25 16,2 0-7-16,0 1-7 0,2 0-6 0,-3 1-7 15,0 0-4-15,2 0-4 0,-1-2-1 0,2 3-11 16,-2-3-5-16,0 2-3 0,2-1-3 0,-1-2-11 15,-2 0-3-15,2 1-4 0,1 0-3 0,-1 1-5 0,1-1-2 0,0-1-1 16,0 0-3-16,0 1-3 0,1 0 0 0,0-1 0 16,2-2 0-16,-2 0-1 0,3 2-1 0,-2 0-1 15,1-1 2-15,-1-1-1 0,1 3-1 0,0-1-1 16,-1 0 1-16,2 1-1 0,-1 0 0 0,-1 0-1 16,2 0 0-16,-2 1 0 0,-1 0 0 0,1-1 2 15,-1 0-2-15,-1 2 2 0,0-2 1 0,-1 0 1 16,-1 0-2-16,1 0 0 0,-3 0 0 0,2 0 0 15,0 2 1-15,1-2-1 0,-1 0 0 0,0 0-1 16,-1 0 3-16,2 0 1 0,0-1 1 0,0 1-2 16,0-3 3-16,0 2 0 0,1-1-2 0,0 2 2 15,0-2-1-15,0 1-3 0,0 0 0 0,0-2 0 0,0 0-1 16,1 1-2-16,0 1 0 0,0-1 0 0,1 0 0 0,-1 0-1 16,2 2 1-16,0-2 0 0,-2 2 1 0,1 2-1 15,0-2 1-15,0 1 0 0,0 0 0 0,-1 0 0 16,-1 0-1-16,0 2 0 0,2-1 0 0,-2-2 1 15,0 1 0-15,-2 1-1 0,2-1 1 0,0 3 2 16,-1-2-1-16,-1-2 1 0,0 0 0 0,0 1 2 16,1 0-1-16,0 0 1 0,0-1 1 0,-1-2 0 15,1 1 1-15,0 1 0 0,1-1 0 0,-2 0 0 16,2 0-1-16,0 0-1 0,0-1-1 0,0 2 0 0,2-3-2 16,0 3-2-16,0-1 2 0,-1 0-1 0,1 1 0 15,0 0-1-15,0 0 0 0,-1 0 1 0,0 0-1 16,0 0 0-16,-1 0-6 0,-2 0-4 15,1 0-8-15,-2 1-3 0,1-1-9 0,0 0-38 16,-1 1-24-16,-1-3-33 0,2 1-55 0,0-1 122 0,-1-1-87 16,1-5-30-16</inkml:trace>
  <inkml:trace contextRef="#ctx0" brushRef="#br0" timeOffset="4781.5">4434 6745 182 0,'0'0'170'15,"0"0"-22"-15,-3 0-61 0,3 0 51 0,0 0-24 0,2 2-7 16,-6-1 2-16,3 0-8 0,1 1-27 0,0 0-8 16,1 2-4-16,-1-2 1 0,0-2-1 0,-3 2-1 15,5 0-7-15,-1-1 1 0,-2 0 7 0,-1 0-1 16,-4-1 0-16,2 0-11 0,4 2 1 0,0-2 0 16,-2 1-7-16,-4-1-3 0,4 0-9 0,2 1-4 15,-1-2-3-15,0 1-1 0,-3-4-6 0,1 1-3 16,3 0-1-16,0 1-3 0,-1-2-3 0,1 3-1 15,0 1-2-15,0-2-1 0,1 1-1 0,-1 1-2 0,-2-1 0 16,2 0-1-16,2 1 0 0,1 0-1 0,0-1 1 16,1 1 0-16,-4 0-2 0,4 0 0 0,1 0 1 15,-2 1 1-15,0-1 0 0,-2 1 0 0,0-1 0 16,-1 0 1-16,3 0 1 0,-4-1 0 0,1 1 0 0,-2 0-1 16,2 1 0-16,-2-1 0 0,0 1 0 0,1 1 0 0,-1 1 0 15,-1-2-1-15,0 2 1 0,3-3-1 0,-5-1 2 16,3 1 0-16,1-4-1 0,1 2-1 0,1 0 3 15,-1-2-1-15,2 1 0 0,-2 0-1 0,4 1-1 16,-2 1 0-16,0-1 0 0,-1-2 0 0,0 2-2 16,-1-1 0-16,4 1 1 0,0 1 0 0,-4-3 1 15,5 3 0-15,-3 1 0 0,1 0 0 0,1 1 2 16,-3 1-1-16,0 0-1 0,-1-1 2 0,1 2-1 16,1-1 0-16,1 0 2 0,-3 2-2 0,0-1-1 15,0 0 3-15,0 0 0 0,-3 0-1 0,-1-1 0 16,1 0 0-16,0-1 0 0,0 1 0 0,1 0 1 15,2 1-3-15,-6-3 1 0,2 0-1 0,4 0 2 16,-2 0 0-16,1-3-2 0,0 1-1 0,-1-2 1 16,5 1 0-16,-2-3 0 0,2 3 1 0,-3-3 0 15,3 2 0-15,1 0 0 0,-2 0 1 0,-1-2 0 16,1 1 1-16,3 3 0 0,-5-1 0 0,0 0-1 0,0 0 1 16,2 2 1-16,-1-1 2 0,1 4 0 0,-2-2 1 15,-1 1 1-15,3 2 1 0,-2-2 1 0,0 2 0 16,0 2 0-16,-2-1-1 0,1-3-1 0,1 0-2 0,-1 2-1 15,-2-1-1-15,2 3-3 0,-2-3 0 0,0-3-2 16,-1 2-7-16,0 0-4 0,1 1-6 0,0-2-9 16,-3-2-14-16,-1-2-56 0,2 0-34 0,2 0-52 0,1-3 126 15,2-1-119-15,-6 0-55 0</inkml:trace>
  <inkml:trace contextRef="#ctx0" brushRef="#br0" timeOffset="5648.38">4401 6522 215 0,'-4'1'218'0,"-1"-1"-37"0,5 1-87 16,0-1 71-16,0 0-20 0,0 2-16 0,-1-1-16 15,1-1-27-15,0 0 3 0,1 0-19 0,-5 0-6 16,1 0-18-16,-1-1-4 0,1 1 0 0,3 0-3 16,0 0-7-16,0 0-11 0,-3 1 8 0,3 0 3 15,-2 0-5-15,2 1-2 0,-1 0-3 0,-1-2-3 0,0 0-3 16,2 0-1-16,0-1-2 0,2 2-5 0,-2-1 0 16,1 0 0-16,-2 0-4 0,0 1 0 0,1-1 0 15,-1 1-2-15,-2-1 0 0,-2 0 0 0,5 0 0 16,0 0 0-16,2 0 1 0,-4 0-2 0,1 0 1 15,1-1 1-15,0 0-1 0,0 0 1 0,-2 1 2 16,0-1 1-16,0-1 1 0,2 1 2 0,-3-1 4 16,2 0 0-16,-1 1 3 0,2 0-1 0,-1-2 2 15,0 2-3-15,-5 0-1 0,5 0 1 0,1 0-5 0,-1-2 0 16,-2 2-2-16,1 0-2 0,2 0-1 0,0 0 1 16,0 1-1-16,0-1-1 0,7 1-1 0,-1 0 0 15,-1 1 0-15,-1 0 1 0,0 0-3 0,3 1 0 16,1 1 1-16,-6-2-1 0,-1 0-1 0,1 0 0 15,2-1 0-15,3 1 0 0,-7-1 1 0,2 1 0 16,-6 0-1-16,4 0 1 0,0 1 0 0,-4 1 0 16,-1-3 0-16,2 1-1 0,-2 1 1 0,3-1-1 0,-1 0 1 15,-2-1-1-15,2 0 1 0,1 1 0 16,1-1 1-16,-1 0 0 0,-1-1 1 0,2 0 0 0,1 0-1 16,1 1 2-16,-1-3 0 0,0 0 0 15,3 0-2-15,-3 1 3 0,0 0-2 0,1-1-1 0,0 1 2 16,0 0-1-16,1 1-1 0,0 1 0 0,-1 0 0 0,7 1-1 15,-8-1-1-15,2 1 1 0,0 0-5 0,1 1-8 16,-3 0-6-16,0-2-11 0,-3 1-13 0,3 0-68 16,3 1-65-16,-3-1 128 0,1 0-92 0,3-2-67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1T16:10:41.60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4057 5504 226 0,'0'0'253'0,"1"0"-68"0,-1 0-82 0,1-1 66 16,-1-1-20-16,0 1-22 0,0 0-26 15,0-2-5-15,0 1-7 0,0 0-3 0,1 1-4 0,-1 0-4 16,0-1-3-16,0 0-2 0,-1 0-8 0,0 2-5 16,0-2-1-16,-1 2-4 0,2-1-8 15,-1 1-2-15,0 0-3 0,0 0-3 0,-1 0-5 0,1 1-2 16,-1-1-2-16,1 0-3 0,0 0-4 0,-2 0-4 0,0 0 4 16,0 0-5-16,1 0-5 0,-1 0 1 0,1 1-2 0,-2-1 1 15,2 2-2-15,-2-1 0 0,1 1-5 0,0 0 1 16,-1-1 0-16,-2 1 0 0,4 0-2 0,-3 0-1 15,-2 1 0-15,3 0 1 0,-2 0-2 0,1-2 3 16,0 3-1-16,-1-1-1 0,-1-1 1 0,-2-1 1 16,3 2 1-16,-2 0-1 0,3-2 2 0,-1 2-1 15,-1 0 2-15,2 1 0 0,-4-1 2 0,7 2-1 16,-8 0 2-16,0 0-1 0,-1 0 0 0,1 1 0 16,1 1 0-16,-2 0-1 0,1 3-2 0,-2-1 1 15,8 3-4-15,-2 2 0 0,-1 3-2 0,3 0 1 16,-2-3-3-16,0 3-1 0,4 1 1 0,2 3 0 15,-3-4-1-15,3 0 0 0,0 0 0 0,0-1-1 16,3 2-1-16,0-2 2 0,6-1-1 0,-2-3 0 16,-2 2 0-16,6-2 1 0,0-1 0 0,2-3 1 15,1 1 1-15,0-2 0 0,3-2 3 0,2 1 0 0,-1-3 2 16,3-1-1-16,1-2 1 0,-1-1-1 0,2-1-1 16,0-3-3-16,-3-1-6 0,-2-3-23 0,-1-1-20 15,-3-1-27-15,-4-1-43 0,-1 0 83 0,2 1-64 16,-4 1-25-16</inkml:trace>
  <inkml:trace contextRef="#ctx0" brushRef="#br0" timeOffset="1">3745 5268 257 0,'0'-4'262'0,"-3"3"-63"0,2 1-97 0,-4-4 69 15,4 5-28-15,0 1-34 0,-2-2-13 0,-1-2-8 16,3 1-5-16,-1 1-10 0,2 0-3 0,0 1 0 15,0-1-3-15,-1-2-11 0,0 1-3 0,1 1 2 16,0 0-3-16,0 0-11 0,0 0-3 0,0-2-2 0,0 4 2 16,0-2-2-16,1 0 1 0,-1-2-6 0,2 4 5 15,-1-2-2-15,0 0 2 0,2 0-1 0,-1-3-1 16,2 6-1-16,-1-3-3 0,3 0-1 0,-1 2-8 16,3 2 0-16,2 1-4 0,-4-2-3 0,4 1-5 15,1 2-2-15,0-1-2 0,2 5 0 0,-6-5 0 16,1 0-4-16,0 3 0 0,-1-2 0 0,0 2-1 15,-4-2 0-15,0-2-1 0,-6-1 1 0,6 1-4 16,-3-2 0-16,0 1 0 0,2 0-1 0,-2-3-3 16,-1 2-2-16,3-1-4 0,2-1-4 0,-1 2-17 15,-1-2-12-15,-2 0-14 0,0-3-15 0,0 1-47 16,2 1-28-16,-1-4-51 0,2 2 126 0,-1-1-106 16,4 0-41-16</inkml:trace>
  <inkml:trace contextRef="#ctx0" brushRef="#br0" timeOffset="2">3905 5213 427 0,'0'0'294'0,"0"0"-117"16,4 1-93-16,-4-1 45 0,-1-1-18 0,1 1-6 16,-3-1-14-16,-2 0-6 0,3-2-23 0,2 4 2 15,-6-1-3-15,3 5-5 0,0-3-1 0,-2 0-8 16,1 3 0-16,4-2-5 0,0 3 0 0,-5-3-3 16,1 0-2-16,-3 1-3 0,5 5-3 0,-3-3-5 15,-3 1-2-15,1 1-3 0,-5 0-1 0,5 0-8 16,-3 1 0-16,1-1-2 0,-5-3-2 0,7 5-3 15,-4-1-1-15,0-2-2 0,3 1 0 0,1-1-1 16,-1-1-1-16,0 0-1 0,3-1-1 0,1 0 0 0,-2-4-3 0,2 2-8 16,0 1-7-16,0-3-11 0,3 1-13 0,1 0-22 15,-3 0-115-15,3-1 138 0,0 0-89 0,0 0-41 16</inkml:trace>
  <inkml:trace contextRef="#ctx0" brushRef="#br0" timeOffset="3">4064 5284 220 0,'0'-1'200'0,"-2"1"-50"0,1 0-70 16,0 0 43-16,0 1-16 0,0-2-7 0,0 1-12 16,-1 0-2-16,2 0-1 0,-1 0-3 0,1 0 1 15,-1 0 1-15,-2 0-1 0,3 0-4 0,-1 0-12 0,0 1-1 16,0-3 5-16,0 2-2 0,0-1-14 15,1 0-4-15,0-1-4 0,0 2 5 0,0 0-4 0,0-3-3 16,0 3-11-16,0 1-2 0,0 0 0 0,0-1-3 16,0-2-2-16,0 0-8 0,0-1 1 0,0 3-3 15,2-1-1-15,-2-5-1 0,2 5-6 0,2 1 0 16,-2 0-1-16,-2-2-2 0,4 2-1 0,-3 0-2 16,1-1-2-16,0 1 1 0,-2 0 1 0,1 0 0 15,0 0-2-15,-1 1 2 0,0-1-2 0,0 1 2 16,0 2 0-16,0-1 0 0,0-2-1 0,-2 4 0 15,0-2 0-15,0-1-1 0,0 0 0 0,-1 2 0 0,2 0 0 16,-3-3 0-16,2 2-1 0,0 0 0 0,1-1 0 0,-1 2 2 16,1-4-1-16,0 0 0 0,-1 0 1 0,2 2 0 15,0-1 3-15,2 0-1 0,-1 0 1 0,-1-3 0 16,3 3 5-16,-2 0 0 0,0-2 0 0,1-3 2 16,-1 3 0-16,2 0 2 0,-1-4 0 0,0 5-1 15,0-1-2-15,0-1 3 0,1 1-2 0,-2 1-1 16,0-3 1-16,-1 3 0 0,2 1 1 0,-2 0-1 0,0 1-1 15,0 1-1-15,-3 1-1 0,0-3-1 0,1 5-2 16,0-2 0-16,-1 0-1 0,0 2 0 0,-1-3-2 16,1 3 0-16,-1-2 1 0,1 1-2 0,1-1 0 15,1-1-2-15,-2-1 0 0,2 0-2 0,0-1 0 16,0 0-2-16,1-1-2 0,1 0-23 0,0-1-22 16,-1-3-35-16,1 2-56 0,3 3-168 0,-1-3 232 15,3-1-144-15,-3-4-81 0</inkml:trace>
  <inkml:trace contextRef="#ctx0" brushRef="#br0" timeOffset="4">4237 5546 425 0,'-4'0'279'0,"4"1"-92"15,-1-1-87-15,1 2 44 0,-1-1-15 0,-2-1-13 16,2 1 4-16,0 0-11 0,1 1-5 0,-3-2-24 15,1 0-6-15,1 0 5 0,0 0-5 0,0 1-3 16,-1 1-16-16,2-1 5 0,0-1-3 0,2 2-3 16,2 1-1-16,0 0-5 0,2 1-2 0,3-2-1 15,-3 0-3-15,0-1-7 0,1 1-2 0,2 4-3 16,0-4-4-16,-4 0-7 0,1 3-2 0,-3 1-2 16,6 2-4-16,-2 0-4 0,-4-2-1 0,0 2-1 15,-1-4 0-15,5 7-4 0,-3-4 0 0,0 0-3 16,-3-3-1-16,2 1-2 0,-2 1-3 0,-1-4-1 15,1 2-2-15,-1-2 0 0,1-2-5 0,2 1-3 0,-2 4-3 16,2-5-3-16,1 1-2 0,1-1-4 0,-1 1-20 16,-2-4-9-16,0 2-10 0,-2-3-11 0,6 1-59 15,-6 0-43-15,2-2-107 0,0-2 197 0,-1 3-154 16,4 2-77-16</inkml:trace>
  <inkml:trace contextRef="#ctx0" brushRef="#br0" timeOffset="5">4377 5525 283 0,'-4'1'250'0,"2"-1"-45"15,0 0-97-15,-2 0 64 0,3 0-37 0,1 1-20 0,0 1-3 16,-2 0-11-16,1-2-10 0,-1 3-23 0,-2-3-1 16,4 2 3-16,-1-1-2 0,-1 1-2 0,-2 1-13 15,3 0-1-15,0-1-3 0,-2-2-6 0,2 3-6 16,-5-1-11-16,2-2-3 0,-1 2-3 15,1 2-3-15,-3-2-5 0,3 3-2 0,-1 2-1 0,-1-2-2 16,-2 4-1-16,1 0-1 0,-3 4-3 0,2-4-1 16,-2 1-1-16,1 2 0 0,2 2-1 0,-2-3-1 15,4 1-4-15,1-1-1 0,-1-5-3 0,4 4-5 16,-2-2-4-16,2-8-8 0,2 1-31 0,0 0-28 16,1 0-48-16,4-1-145 0,-2-3 210 0,5-4-157 15,-2 0-97-15</inkml:trace>
  <inkml:trace contextRef="#ctx0" brushRef="#br0" timeOffset="6">4314 5954 342 0,'-1'-1'302'0,"3"0"-107"0,-1 1-100 0,-1 0 63 16,2-1-23-16,-5-1-21 0,1-1-17 0,-2 1-32 16,4 0-7-16,0 0 5 0,0-2-4 0,2 1-3 15,1 1-8-15,-2 0 3 0,4 0-1 0,-1 2-2 16,-4-1-1-16,6 1-4 0,-4 0-2 0,0 0-1 16,-2-2-4-16,4 2-4 0,-3-1 1 15,-4 0-7-15,3 2-2 0,0 2-6 0,0 0-2 16,-4-1-3-16,2 2-1 0,-4 1-6 0,4-1-3 0,2 1 3 15,-8-2-3-15,1-2-1 0,2 1 0 0,2-1-1 16,3 1 1-16,-2-1 0 0,2-1 0 0,-6 0 1 16,8 0 2-16,0-1 1 0,-6-1 1 0,5 2 4 15,-1-2 0-15,-3 0 3 0,3 2 1 0,2-1 0 0,-2-1 6 16,2-1 2-16,1 2-1 0,-3-2 1 0,5 1-1 0,-5-2 0 16,0 1 1-16,2 1-3 0,-2 0-3 0,3 1-4 15,0-3 0-15,1 3-3 0,-6 0-1 0,5 0-2 16,-2 0-3-16,-3 1 3 0,3-1-5 0,1-1 2 15,0 2-4-15,-2 0 3 0,0 0-2 0,1 0 0 16,2 0 0-16,-1 1-1 0,3 1 0 0,-7-2 0 16,2 2 2-16,-4 0-2 0,0 1 0 0,-1-1 0 15,-3-2 0-15,4 0 0 0,-5 1 1 0,2 1-1 16,5-1 0-16,-3-1 0 0,2 0 0 0,1-1 1 0,1-1-1 16,0 2 1-16,1-1 0 0,0-1-1 0,1 1 2 15,-1-1-2-15,1 1 4 0,5 0-2 0,-1-1 2 16,-1 0 0-16,-2 2-2 0,-1-2 3 0,4 1-1 15,-2-2 1-15,-1 1-3 0,-2 1 1 0,0 0 0 16,9 1-1-16,-8-3 0 0,0 1-1 16,2 0 1-16,0 1-1 0,-2 0 1 0,8 2 0 0,-9-1 0 15,-4 0 1-15,6 0 0 0,0 1 2 0,-1 1 0 16,1 2 1-16,2-3 1 0,-6 0 3 0,2 1-2 16,1 1 2-16,-4-2-2 0,2 1-1 0,-5-1 0 15,-1 0-2-15,2 0-2 0,1 1-3 0,1-1 0 0,-4 0-6 16,3 3-2-16,2-2-5 0,1-1-9 0,1 0-9 0,-1 0-56 15,2 1-42-15,-1-1-83 0,4-1 153 0,-4 0-108 16,0-2-84-16</inkml:trace>
  <inkml:trace contextRef="#ctx0" brushRef="#br0" timeOffset="7">4038 6123 234 0,'0'0'265'16,"0"0"-73"-16,0 0-88 0,0-1 65 0,0-1-14 15,-1 1-20-15,0-1-12 0,1 1-32 0,0 2-6 0,-1-1 8 16,1 0-4-16,0 3-1 0,1-1-12 0,0 0 11 16,0 0-1-16,-1-1-2 0,0-2-3 0,3 2-6 15,-2-1-5-15,2 3-5 0,-3-1-5 0,2 0-12 16,0 2-5-16,2-4-7 0,1 8-4 0,-2-4-10 15,2-1-4-15,-1 1-3 0,2-1-5 0,-1 1-5 16,-1 2-2-16,2 1-1 0,-3-3-1 0,2-2-3 16,-3 1-3-16,1-1-1 0,1 3-1 0,-1-4-5 15,0 0-5-15,0 0-3 0,-2 1-5 0,1 1-5 0,0-3-6 16,2 3-23-16,-4-4-13 0,2 1-9 0,0 0-14 16,-1 0-20-16,2-2-124 0,-1 1 168 0,2-1-103 15,-2-1-33-15</inkml:trace>
  <inkml:trace contextRef="#ctx0" brushRef="#br0" timeOffset="8">4133 6071 438 0,'0'1'347'0,"0"0"-114"16,1 0-130-16,-2-1 61 0,-1 3-29 0,0-1-21 15,1 2-12-15,-1-3-32 0,-1 4 0 0,0 0-8 16,-2 3-7-16,1-1-6 0,-2 3-13 0,0 2-3 15,-2 2-7-15,0-1-4 0,-1 1-10 0,0 3-1 16,1 1-3-16,-2 1-2 0,1-7-3 0,2 2-1 16,1-3-1-16,0-1-2 0,1-1-6 0,0-4-4 15,3-2-7-15,-1-1-10 0,2-1-83 0,1-1 89 16,1-4-50-16,2 2-39 0</inkml:trace>
  <inkml:trace contextRef="#ctx0" brushRef="#br0" timeOffset="9">3870 6135 403 0,'0'-1'275'0,"3"-2"-85"0,-1 1-97 0,-5-1 73 0,3 3-60 15,1-3-11-15,0 3-13 0,5 2-12 16,-4-2-13-16,-2-2-19 0,2 2 1 0,9 4-13 0,-7-1-4 15,-4 1-10-15,2-1 1 0,-4-3-2 0,1 3 2 16,3 5 2-16,-6-6-3 0,-1-1 7 0,2 2 3 16,-1 1 4-16,2-1-1 0,2 0 1 0,-1-2-1 15,-1 0-1-15,-2 1-2 0,4 1-1 0,-3-3-1 16,3 0 1-16,0 0 3 0,-7 0 1 0,8 1-1 16,-1-1 1-16,-1 0-1 0,-1-2 0 0,-2 1 1 15,2 0-5-15,2-2-2 0,4 3 0 0,-8-3 3 16,4 0-5-16,1 3 1 0,-1-5-2 0,1 5 3 15,-1-4-4-15,0 2 2 0,0-1-2 0,0 1-1 16,0-1 1-16,2 3-2 0,-2-2-1 0,1-1-2 0,1 3 0 16,0 0-1-16,-2-3 0 0,6 3-5 0,-6-3 1 15,3 3 0-15,-1 0 0 0,0 0-3 16,-1 0 2-16,1 1-3 0,2 0 0 0,-4 3 2 16,0 0-2-16,2 2 0 0,-2-2 0 0,-3-1 0 0,0 2 0 15,-3-2 0-15,6 2 0 0,-6-2-4 0,1 0 2 16,2 0 1-16,-2 0-1 0,2 1 1 0,1-1-1 15,-1 0 1-15,-4 2 1 0,4-4 2 0,-1 1 0 16,2-1-2-16,-2-1 3 0,3 0-2 0,-1-2 4 16,-1 1-1-16,-2-4 2 0,5 5 1 0,-2-1 2 15,2-4 2-15,2 4 0 0,-2-2 3 0,5 1 0 16,-5-1-1-16,1 2 2 0,3-2-3 0,-3 3 0 16,3-3-3-16,-2 2 0 0,-2-1-3 0,4 2-1 0,2 0 0 15,-2 2-2-15,-2-1-2 0,1 4 0 16,4-1 1-16,-5-1-1 0,3 2 1 0,-5-2-2 0,0 2 1 15,0-3 0-15,2 1 2 0,-2 1-2 0,-4-1 2 0,2 0-1 16,0 0 0-16,1-2 1 0,-1 1 0 0,-1 3-1 16,0-4 0-16,0 2 1 0,3 0-1 0,-5-1 1 15,1-1-2-15,2 2 3 0,-1-2-3 0,3 0 1 0,-5-2-1 16,1 0-2-16,1 1-6 0,2-3-11 16,1 3-90-16,-1-5 285 0,-1 4-172 0,-1-3 38 0,3-3 53 15</inkml:trace>
  <inkml:trace contextRef="#ctx0" brushRef="#br0" timeOffset="10">3513 5817 385 0,'0'0'290'16,"-1"0"-75"-16,0 0-105 0,0-1 87 0,1 2-69 15,0 2-5-15,-2-3-8 0,1 0-12 0,0 0-9 0,0 0-15 16,-1 0-10-16,2 2-7 0,-2-2-3 0,1 0-16 15,-2 1-4-15,0 0-4 0,1-1-3 16,0 0-7-16,0 0-1 0,-1 0-1 0,1 0-4 16,1 1 0-16,1-1-3 0,-1 0-2 0,0 1-2 15,1 1 1-15,0-1-2 0,0 0 0 0,-2-1-1 0,2 0-3 16,0 0 1-16,0 2 0 0,0-2 2 16,0 0-3-16,0 0-1 0,0 0 2 0,0 0 1 0,0 0-1 15,3 0-1-15,-3-1 2 0,1 1-3 0,-1-1 2 16,0 0 1-16,0 1-3 0,0-1 1 0,0 0 1 15,2 0 1-15,-1 1-1 0,2 0 3 0,-1 1-1 16,2-1 0-16,-2 3 1 0,2 1-1 0,-1-2 0 16,0 1-2-16,2 0-2 0,-1 1-2 0,0-1 0 15,4-1-2-15,-1 2-1 0,0 0 0 0,1 0-1 16,-1-1 0-16,0-1 0 0,2 1 0 0,-2-1 0 16,0 0-1-16,-1 0-1 0,0 1-1 0,-1-1-2 15,-3-1-2-15,1 0 0 0,-2 0-4 0,0 0-12 0,-1-1-10 16,-2 1-12-16,-1 0-18 0,3-1-23 0,-4 0-28 0,1 0-190 15,0 0 227-15,0 3-135 0,0-3-72 0</inkml:trace>
  <inkml:trace contextRef="#ctx0" brushRef="#br0" timeOffset="11">3595 5774 333 0,'0'0'315'0,"0"-1"-88"15,-2 1-115-15,2 0 77 0,0 0-30 0,0-1-51 16,0 0-14-16,0 2-13 0,0-1-9 0,0 0-20 0,0 0-7 16,2 0 2-16,-2 0-4 0,0 0-11 15,0 0-3-15,0 0-2 16,0 0 2-16,0 0-2 0,0 0 2 0,0 0-4 15,0 0-1-15,0 1 7 0,0 0 0 0,-2-1 1 16,1 2-3-16,0-1 3 0,-1-1-1 0,0 0-4 16,1 0 1-16,-1 1-6 0,0 1-1 0,1 1-2 15,0-2-2-15,-3 4-4 0,2-2-2 0,0 2-2 0,-2 1-3 16,-1-2-1-16,0 2-2 0,-1 3-2 0,1-2 0 16,-1 3-1-16,1 0-1 0,-2 0 1 0,2 0 0 0,-1 1 0 15,1-2-1-15,0-1-1 0,0 0 1 0,1-2-1 16,-1 0-1-16,5-4 0 0,-1 3-4 0,-2-2 0 0,6 0-5 15,-3-3-16-15,2 0-17 0,3 0-24 0,-2 0-38 16,-1-2-75-16,3-2 130 0,1-3-89 0,0-1-38 16</inkml:trace>
  <inkml:trace contextRef="#ctx0" brushRef="#br0" timeOffset="12">3505 5626 489 0,'-2'0'294'15,"2"1"-118"-15,0-1-90 0,-3 1 54 0,3-1-12 16,-4 0-13-16,4-1-5 0,0 1-21 0,-4-1-3 16,4-1-8-16,0 1-6 0,-2-2-10 0,2 2-9 15,0-1-4-15,0 0-7 0,4 1-8 0,-4-2-5 0,1 2-1 16,0-1-4-16,3 1-5 0,0-2-1 0,0 3-2 15,1 1 0-15,-2-1-7 0,0 0 0 0,1-1-4 0,0 1 0 16,-2 0-2-16,0 1 2 0,0 2-3 0,0-1 0 16,-1-2 1-16,-1 5-2 0,2-1 0 0,-4 0 2 15,2 2-2-15,-1-3-1 0,-1 0 0 0,-1 1-4 16,-1 0-1-16,-2-1-1 0,2 2-1 0,1-2-2 16,-2 0-1-16,2 1 2 0,1 0-1 0,-1-3 4 15,2 1 0-15,-2-1 1 0,0-3 2 0,0 1 2 16,3-1 3-16,-2-3-1 0,-1 3 2 0,1-3 1 15,1-1 1-15,1 4 2 0,-2-1 1 0,3 0 2 16,-2-1 1-16,-1-2 0 0,2-1 0 0,0 6 2 16,-1-4 1-16,1-1-1 0,0 2-1 0,1-2-1 15,1 3 1-15,2 1-1 0,-4-1-1 0,4-1-2 16,0 4-1-16,-1 0-1 0,1-2 0 0,-2 2-3 16,0 1-2-16,-1 0 1 0,2 0-1 0,-3 0-2 15,1 1 0-15,1 2-1 0,-1 0 0 0,-1-2 1 16,0 2 0-16,0 0 0 0,0-2-1 0,0 4 0 15,-3-4 1-15,2 2-1 0,0 1 0 0,-1-2-1 0,1 2-1 0,-2-2 0 16,-1 2 1-16,2-3-1 0,-2-1 1 0,3 2 0 16,-3-2 1-16,3 1 1 0,-1-2 1 15,1 1 2-15,0-2-1 0,1 1 3 0,0-3 0 16,-3 2-1-16,3 1 2 0,0-5 2 0,0 4 0 0,-1-1 0 16,1 1 3-16,-2 0 0 0,2-3 1 0,2 3-1 15,-2-1-1-15,0 0 0 0,1 0 0 0,0 0-1 16,2-1 0-16,-1 1-3 0,-1 0 1 0,2-1 0 15,-1 2-2-15,1 1 1 0,-1 0-3 0,0 0 0 16,-1 1-1-16,-1 0 1 0,0 1-2 0,2 1 2 16,-1-1-1-16,-1 1-2 0,-1 0 1 0,-2 0 2 0,2-2-2 15,1 3-1-15,-1-1 1 0,-3-2-1 16,2-1 2-16,1 1 0 0,-2-1-1 0,3 1 0 0,-1 1 1 16,0-1 0-16,0-1-1 0,1 3 1 0,-1-1-1 0,-1-1-1 15,0-1 0-15,2-1 1 0,-4 0 0 0,2 1-1 16,0 0 2-16,0-1-1 0,1 1-1 0,0-3 3 15,-1 3-1-15,0-1 0 0,2-1 0 0,2 2 1 16,0-1-2-16,-2-3 0 0,1 1 0 0,0 1-3 16,-1 1-2-16,2-1-3 0,-2 2-8 0,0-3-39 15,1 3-30-15,2-1-51 0,-3 0-122 0,4-1 190 16,0 1-126-16,1-3-58 0</inkml:trace>
  <inkml:trace contextRef="#ctx0" brushRef="#br0" timeOffset="13">3707 4834 96 0,'0'-1'118'0,"1"1"-17"0,-1 0-42 0,-1 0 32 15,1-2-1-15,0 2-15 0,0-1-6 0,-1-1-3 16,-1 2-3-16,2 0-5 0,0-1-1 0,0-2 0 16,0 3-4-16,0-1 4 0,0 0-1 0,0 1 1 15,0-2 4-15,2 2 6 0,-2 0 2 0,0-1 2 0,0 1 3 16,1-1-1-16,0 1 1 0,-1 0 0 15,1 0-3-15,-1-4-14 0,-1 4-7 0,-1-1 3 16,2 1-2-16,0-1-13 0,-2 1-2 0,2 0-1 0,-1-1 0 16,0-1-3-16,1 1 0 0,0 1-6 0,-1 0-5 0,1-1-1 15,0-1 0-15,0 2-6 0,0 0-3 0,0 0-1 16,0 0-2-16,0-2-1 0,0 1-2 0,0 1 0 16,0-1-1-16,0 3 0 0,0 3-2 0,1-1-2 15,0 3 0-15,0 0-1 0,2 3 0 0,-1 2-2 16,0-1-2-16,1 3-2 0,-1-1 2 0,2 2-5 15,-2 0-2-15,2 0 2 0,-1 2-2 0,2-1-1 16,-2 1 0-16,2-3 3 0,-2 1-1 0,0-2 2 0,-2-3-1 16,1 1-4-16,2 0-3 0,-1-3 1 15,-1-2-5-15,-3-1-4 0,0-2-10 0,1 0-4 16,0 1-8-16,-1-3-8 0,-1-1-13 0,-2 0-60 0,4-1-53 16,3-2 124-16,-2 0-82 0,-2-1-64 0</inkml:trace>
  <inkml:trace contextRef="#ctx0" brushRef="#br0" timeOffset="14">3731 4954 538 0,'6'0'332'0,"0"0"-149"15,4 0 22-15,2-2-38 0,0 1-26 0,-1 1-41 16,1-2-64-16,4 2 15 0,-3-1-8 0,0-1-17 16,-1 1-5-16,-1-1-6 0,3 1-5 0,-1 1-5 15,-6 0-3-15,3-2-2 0,0 0-4 0,-2 2-2 0,-2-2-5 16,2 1-3-16,-6 0-16 0,1-2-15 0,2 1-18 16,-3-1-28-16,0 2 62 0,-1 0-45 0,1-1-17 15</inkml:trace>
  <inkml:trace contextRef="#ctx0" brushRef="#br0" timeOffset="15">4001 4775 284 0,'-1'-5'287'0,"1"5"-81"0,0-2-99 0,-1-2 64 16,1 4-19-16,0 0-19 0,0 0-16 0,0 0-36 16,0 0-10-16,-2 0-3 0,1 1-7 0,1 1-4 15,-3-2-13-15,1 0 0 0,1 1-2 0,1 3-6 16,0 1-3-16,0-3-10 0,0 4-3 0,0-3-3 15,0 6-3-15,1-2-10 0,0 1 0 0,0 2-4 16,2 0-1-16,0 2-5 0,-2 1-1 0,3 0-2 0,0 0-2 16,0 0-1-16,-1-1-3 0,1 0 1 0,-1 2-1 15,2-2 2-15,-1 0 0 0,-3-4 2 0,4 3 1 16,-1-1 3-16,-2-3 2 0,1 0 1 0,-2-1 1 16,1-1 3-16,-1 0-1 0,2 0 1 0,-3-1 1 15,0-2 0-15,0 1 2 0,0-2-2 0,0 0 2 0,1 1-3 16,-1-1 1-16,0 1 0 0,0-2-1 0,0 0-11 15,0 0-11-15,0-2-16 0,-1 1-21 0,1-1-110 16,0 0 132-16,0-1-82 0,0 2-56 0</inkml:trace>
  <inkml:trace contextRef="#ctx0" brushRef="#br0" timeOffset="16">4567 5592 343 0,'0'-1'234'0,"0"1"-78"0,0 0-67 16,0-2 65-16,0 2-48 0,0 0-11 0,0-3-7 0,0 3 4 16,-1 0-5-16,0 0-6 0,0 0-17 0,1 0-3 15,-2 0 2-15,1 2-3 0,0-2-3 0,-1 3-11 16,2-2 1-16,-2-1-2 0,2 1-3 0,-1 0-3 16,0-1-6-16,0 0-4 0,1 0-1 0,0 1-3 15,0-1-5-15,1 0-2 0,-1 1 0 0,0 1-3 16,1-1-1-16,0 1 0 0,-1 4-1 0,1-3-2 15,2 3-1-15,-2-1-3 0,2 2-1 0,-2 1-2 16,2 7-2-16,2-2 0 0,-2 1-2 0,1 3 0 16,0 0-2-16,1 3 0 0,-1-1-2 0,2-1 1 0,-3-3-2 15,1 0-3-15,-1 1-4 0,1-1-2 0,-2-2-4 16,1-2-4-16,1 0-4 0,-4 0-14 0,0-3-7 16,1 1-8-16,-1-4-8 0,0 1-57 0,0-1-50 15,0-2 117-15,-1 0-82 0,1-1-52 0</inkml:trace>
  <inkml:trace contextRef="#ctx0" brushRef="#br0" timeOffset="17">4580 5728 586 0,'1'-4'358'0,"1"2"-135"0,0-1-108 0,1 3 70 16,2 0-26-16,2 0-13 0,0 0-12 0,0 0-29 15,4 0 1-15,1 0-29 0,1 0-15 0,-1 0-18 16,3 0-8-16,3 3-7 0,-2-3-5 0,2 0-10 16,0 0-18-16,-4 1 12 0,-2-1-1 0,3 0-7 15,-6-2 0-15,1-3-4 0,-1 4-6 0,-7-3-10 16,3 0-9-16,-3-1-10 0,5 2-17 0,-4 0-14 15,-5-4-22-15,2 3-100 0,6 0 137 0,-4 0-82 0,2 1-38 16</inkml:trace>
  <inkml:trace contextRef="#ctx0" brushRef="#br0" timeOffset="18">4865 5524 553 0,'-1'-1'378'15,"-6"1"-138"-15,5 0-125 0,1 0 91 16,-2 0-59-16,3 0-17 0,0 1-13 0,-1 0-14 0,1 1-23 16,-2 0-11-16,3 4-7 0,-2 0-9 0,-3 0-20 15,5 2-5-15,-1 6-8 0,4-2-5 0,-2-1-9 16,5 3-2-16,-1 7-3 0,-1-4-1 0,-1 2 0 15,3 0-2-15,0 1-1 0,1 3-3 0,-3 0-2 16,1 0 0-16,-2-4-1 0,-1-2 0 0,3 3-2 16,-2-4-2-16,-1-1 0 0,2-4 0 0,-4 1-9 15,3 0-8-15,-3-6-8 0,4 2-11 0,-5-1-41 16,0-2-35-16,0-3-75 0,0 1 138 0,0 1-113 16,0-2-53-16</inkml:trace>
  <inkml:trace contextRef="#ctx0" brushRef="#br0" timeOffset="19">2915 5704 252 0,'0'0'214'16,"-2"1"-55"-16,0-3-77 0,-2 3 66 0,3-1-40 15,0 0-6-15,-1-1-5 0,2 2-8 0,-2 0-11 16,1 2-4-16,-2-1-3 0,3 0-1 0,-2-2-4 16,1 1-2-16,2 2-1 0,-3-4 0 0,1 1-11 15,1-1 1-15,-2 1 6 0,2 0-2 0,0 0-10 16,2 1-2-16,-4-2-3 0,7 3 2 0,-5 1-3 16,-2-2-3-16,2 0-10 0,1 0-2 0,-1-1-2 15,1 1-2-15,7 3-2 0,-10-4-5 0,4 0-2 16,8 4-1-16,-8-3-1 0,1 2-3 0,5 3-1 15,-5-2-1-15,-3 1-2 0,7 3-2 0,-3 0-2 16,2 2-1-16,1 4 0 0,1-1-1 0,-5-1-4 0,5 3-1 16,0 3-1-16,-3-2-1 0,3 5-2 0,-3-2-2 15,0-2-1-15,-1 2-5 0,-1 0-2 0,1-1-2 16,-1-3-5-16,1 1-3 0,-3-3-1 0,0-4-7 0,3 2-23 16,-1-2-10-16,-1-2-10 0,0-2-18 0,1 0-27 0,-2-4 78 15,1 0-58-15,1-1-5 0</inkml:trace>
  <inkml:trace contextRef="#ctx0" brushRef="#br0" timeOffset="20">2992 5874 770 0,'3'-4'409'15,"1"-1"-182"-15,4 1-116 0,2 0 57 0,1-1-27 16,1 1-11-16,3-2-16 0,-1 2-15 0,3 0-34 15,-2-2-11-15,0 1-8 0,1 0-7 0,-1 2-17 16,-1-1-2-16,-2 1-5 0,2 1-3 0,-2 1-6 16,-1 1-2-16,-4 1-4 0,2-1-5 0,-2 0-6 0,-7 0-10 0,3-1-48 15,-1 0-37-15,-2 0-63 0,0-2 122 0,0-1-92 16,-2 2-70-16</inkml:trace>
  <inkml:trace contextRef="#ctx0" brushRef="#br0" timeOffset="21">3204 5640 578 0,'1'-6'361'16,"-1"0"-144"-16,1 2-103 0,-1 1 45 0,1 2 2 16,-1-2-6-16,0 1-8 0,1-1-7 0,-1 3-32 15,0-2-10-15,0 4-9 0,0 2-12 0,-1 0-20 16,1 4-9-16,0-1-6 0,0 4-9 0,0 2-11 16,1 0-6-16,-1-3-4 0,2 5-3 0,0 0-4 15,-1 1-3-15,5 4-2 0,-2-1 0 0,0-1-3 16,4 5 0-16,-3 3-3 0,0-6 1 0,2 2-6 15,-1 0 2-15,0-2-3 0,0 0 3 0,-1-3-2 0,-2-4 0 16,3 4-4-16,1 0 0 0,-5-4 2 0,1 2-4 16,1-4-2-16,-3-1-14 0,1-1-8 0,-1 0-10 15,-1-2-7-15,1-4-18 0,-1 2-97 0,0-1 126 16,0-4-79-16,2 0-30 0</inkml:trace>
  <inkml:trace contextRef="#ctx0" brushRef="#br0" timeOffset="22">3990 6545 402 0,'1'-2'264'0,"1"2"-111"0,0-1 11 16,-2-2-14-16,-4 2-13 0,4 1-6 0,0 0-68 15,-2 0 35-15,1 0-20 0,-1 0-4 0,1 0 7 16,-3-3-3-16,2 1-3 0,0 0-13 0,-2 0 6 16,1 1-4-16,-1 0-5 0,1 1-4 0,0 0-8 15,-3 0-4-15,1 0-2 0,-3 0-6 0,0-1-10 0,-1 1-2 16,-5-2-4-16,3 2-3 0,-1 0-7 0,-2 2-2 16,-6-2-1-16,9 2-1 0,-3-1 1 0,-1 3-2 15,5 2-1-15,-2-2 2 0,-1 3-2 0,6 1 1 16,-2 0 2-16,1 0-2 0,3 4-1 15,1-1 0-15,-2 2 0 0,2 0-2 0,1-3 2 0,2 2-1 0,1 2-2 16,0 0 0-16,-1-3 0 0,1 1 0 0,2-1 0 0,2 0 0 16,5 0-1-16,-4 1-1 0,3-2 2 0,-1-1 0 15,8 0-1-15,1-1-1 0,0-2 0 0,-1 0 0 16,3-1-1-16,1 0 3 0,4-3-1 0,1 0 1 16,-5-4 0-16,5 0 0 0,-2-2 1 0,-2 0-1 15,0-1 0-15,-4-1-4 0,-2-1-6 0,-1 0-3 16,-2 1-21-16,-3-1-11 0,-3 2-14 0,3-1-20 15,-5-2-82-15,0 1-98 0,1-1 185 0,0 3-127 16,-2-1-83-16</inkml:trace>
  <inkml:trace contextRef="#ctx0" brushRef="#br0" timeOffset="23">4203 6471 492 0,'1'-3'301'0,"0"-1"-108"0,-1 1-91 15,0 0 60-15,0 0-13 0,0 1-8 0,3 1-3 16,-3 0-14-16,0 1-12 0,0 0-8 0,0 1-8 16,0-1-20-16,-3 1-7 0,3 4 1 0,-2-2-7 15,1-1-21-15,1 4-7 0,0-1-4 0,0 3-5 16,0 5-4-16,1 0-3 0,-1-2-9 0,0 4-2 0,1 3-3 16,0 3-1-16,-1-2 0 0,3 3-3 0,-2 0 0 15,0-1 0-15,3 0-1 0,0-4 0 0,-3 1-2 16,1-2-1-16,3 1 0 0,-3-5-1 0,2-2-2 15,-1-3-2-15,0 0-3 0,0-2-5 0,-2 1-13 16,0-5-11-16,-1 0-18 0,3-1-24 0,-3 0-194 16,0-1 217-16,-2 1-122 0,2 0-90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1T16:10:41.630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3546 6633 167 0,'0'1'189'0,"0"-1"-31"0,0 0-79 0,0 0 50 16,-4 0-15-16,3 0-14 0,0 0-18 15,0-1-28-15,0 1-3 0,-1-1-4 0,1 1 2 16,1-4-2-16,-1 4-6 0,1 0-8 0,0-1-1 0,-1-2-1 15,1 3-3-15,0-1-2 0,0 2-8 0,1 1-2 16,0-3 1-16,0 1-4 0,-1 0 1 0,0-1-5 16,2 0 1-16,-1 2-2 0,0 1 0 0,-1-4 0 15,0 2 0-15,0 0-1 0,0 2-1 0,0 0 1 16,-1-2 0-16,1 0 0 0,-1 0 1 0,-1 3 0 16,2-2 2-16,-2-1 1 0,1 1 1 0,1 0 4 15,-2-1 1-15,-1-1-1 0,2 0 2 0,0 0-1 16,-2-2-3-16,3 3-2 0,-3-3-2 0,1 2-3 0,2 1-5 0,0-1 1 15,0 2-2-15,0-1-1 0,1 2-2 0,2-2 2 16,-1 0 0-16,1 0-1 0,-1-1 2 0,2 0 0 16,-1-2-1-16,0 0 1 0,-1 0 0 0,2 3-1 15,0-1 1-15,-3 1-1 0,1 0 0 0,0 1-2 16,0 0 3-16,0 3-1 0,-1-1 1 0,-1-1 1 16,0 0 0-16,0 3 1 0,0-1 1 0,-2-1-1 15,1 2 0-15,-3-3 2 0,1 1 0 0,-1-1 0 16,0-2 1-16,1 0 3 0,0 0 1 0,2 0 1 15,-3 0 2-15,2-3 1 0,1 3 2 0,1-4 0 16,-1 3 0-16,-1 0-3 0,1-2 0 0,0 1 2 16,1-1-4-16,-2 1-2 0,2 1-2 0,0-2-2 0,2 2 1 15,-1 0-2-15,0-1-1 0,1 1-2 0,-1 0-1 0,1-1 0 16,-1 0 0-16,2 3 0 0,-2-1 0 0,3 0 0 16,-1 1 0-16,1-1 0 0,0 2 0 0,-2-1 2 15,3-1-2-15,-2-1 1 0,0 2 1 0,-1-1-2 16,-1 0 2-16,0 1-1 0,1-3 2 0,-1 3 0 15,-1-1 2-15,-1 1-2 0,-2-2 2 0,3 1 0 16,-3 0-1-16,0 0-2 0,0 3 1 0,-1-3 0 16,1 0-1-16,1 1 0 0,0 2 0 0,-1-3 0 15,2 0 1-15,0 0 1 0,0 0-1 0,1 0 0 0,-3-2 0 16,3 2 0-16,0-1-1 0,0 1 0 0,2 0-2 16,0-3 0-16,0 3 0 0,2 0-1 0,-1 3-1 15,0-3 1-15,1 4 0 0,-1-4-1 0,2 3 0 16,-4-3-2-16,3 1-3 0,-1 1-18 0,-2-2-12 15,-1-1-20-15,1 0-26 0,-1-1-169 0,0 1 195 16,0-3-115-16,0 1-79 0</inkml:trace>
  <inkml:trace contextRef="#ctx0" brushRef="#br0" timeOffset="1">3610 6855 249 0,'-3'0'212'0,"3"0"-50"16,-2-1-74-16,1 0 44 0,1 0-19 0,-1 0-4 15,-1-1 6-15,0 0-28 0,1-1-30 0,0 2-5 16,0 0-8-16,1-1-7 0,0 1-5 0,0-2-7 15,0 2-20-15,0 0 13 0,1 1-1 0,-1-1-3 16,1 0-1-16,-1 1 1 0,1 0-1 0,-1-1-5 16,0 1 1-16,0 1 0 0,0-1-1 0,0 1-2 15,0 0-2-15,0 1 0 0,0 0-1 0,-1 1 1 16,0-2-1-16,1-1 0 0,-1 2 2 0,0-2 2 0,1 1 1 16,0-1 1-16,-2 1 0 0,2-1 3 0,0 0-1 0,-2-1 5 15,2 1 2-15,0 0-1 0,-2 0 2 0,2 0-1 0,0-1 4 16,0-1-3-16,-1 1 0 0,1 0-4 0,1-1-2 15,-1-1-2-15,0 0-2 0,2 1-1 0,-2 0-2 16,1 1-1-16,-1-2 0 0,1 3-1 0,1-1-1 16,-2 1 0-16,1 0-1 0,0-1 0 15,0 1-2-15,1 1 1 0,-1-1 0 0,1 0 0 0,0 0 2 16,0 1 0-16,0-1 0 0,-1 3 2 0,-1-2 0 16,1 0 0-16,-1 1-1 0,0-1-1 0,-3 2-2 15,0 1 2-15,-1-2-3 0,1 1 0 0,0 0 0 16,0 0 0-16,-1 0-1 0,0 0 1 0,2 0 0 15,-1-1 2-15,1-1-2 0,-1-1 2 0,1 0-1 16,0 0-1-16,1-3 2 0,-2 1-1 0,2 1 0 16,0-1-1-16,1 0 1 0,0 0-1 0,0-2 1 15,1 2 2-15,0 0 0 0,1 0-1 0,0-2 2 16,0 2 2-16,-2 0-1 0,2 1 5 0,-1 0-2 16,1 0 1-16,2 0 0 0,-3 0 1 0,1 1-2 15,-1 0-1-15,0 0 2 0,0 0-5 0,1 0 0 0,-2 2-1 16,2-1 1-16,-2 1-1 0,0-1-1 15,0 2 1-15,0-1-1 0,0 1-1 0,0-2 2 0,-2 2 0 16,1 1-3-16,1-1 1 0,-2-2 1 0,1 1 1 16,1-2-2-16,0 0 1 0,0 0 0 0,0 0 1 15,-1 0 1-15,1 0 0 0,0 0 1 0,-2 0 0 16,2-1 1-16,0 0 0 0,0 1 1 0,2-2-3 16,-1 0 2-16,-1-1-4 0,1 1-1 0,-1 0-1 15,1 0 0-15,0 1-2 0,0-2-8 0,-1 2-7 16,0 1-11-16,2-1-18 0,-1 1-27 0,-1 1-55 0,0 0 92 15,1 3-65-15,1-2-22 0</inkml:trace>
  <inkml:trace contextRef="#ctx0" brushRef="#br0" timeOffset="2">3895 6965 310 0,'0'0'220'0,"1"-1"-61"0,-1-1-81 0,3 2 58 0,-2 0-20 16,-1 0-30-16,3 0-8 0,3 0-2 0,-6 0-2 16,0 2-7-16,0-2-2 0,0 0-3 0,1 0-4 15,1 0-11-15,-2 0-6 0,4 0-5 0,-2 0-6 16,-2 0-8-16,1 1-3 0,0 0-2 0,-1 1-3 15,2-1-4-15,-2 0-1 0,-3 0-1 0,2 1 0 16,-5-1-3-16,1 1-1 0,3-2-1 0,0 1 1 16,-4 1-2-16,5-2-1 0,-6 0 4 15,4 1 0-15,4-1 1 0,-3 1 2 0,-2-1 3 0,0-1 1 16,1 0 3-16,1 0 0 0,2-1-2 0,0 0 1 16,-2 0 0-16,2 2-2 0,0-1-4 0,0 0 0 15,2-1-5-15,-2 2-1 0,2-1-1 0,0 1 0 16,-1-2-1-16,2 2 0 0,-3-3 1 0,7 3-1 15,-5-1 0-15,4 0 1 0,-6 0 0 0,3 0-1 16,2 0 2-16,0 1-2 0,-1 0 2 0,2 0-2 16,-5 0 0-16,3 1 0 0,-1 1 1 0,-3 0-1 15,0 1 0-15,0 0 0 0,0 0 1 0,-6-1-1 0,1 2 2 16,0-1-2-16,2 1 0 0,0 0 0 0,-2-1 1 16,-1-1-1-16,0 4 1 0,4-3 1 0,-3-1-1 15,6-2 2-15,-2 2-1 0,-2-2 1 0,3 0 2 16,0 0 0-16,2-1 0 0,1-1 1 0,-3 1 2 15,0 0 0-15,0-3 4 0,0 1-1 0,0-1 0 16,3-1 1-16,-1 3 2 0,-2-1 0 0,4 0-1 16,0-1 2-16,-4 1-3 0,2 2 0 0,0-1 1 0,-2 1-1 15,2 0 3-15,-2 0-2 0,-1 1 0 0,-3 0-2 0,6 0 2 16,-4 0-2-16,1 1-2 0,-1 0-2 0,-2 0-4 16,2 1-1-16,0 1-2 0,-2-1-1 0,0 3-6 15,4-2-4-15,-3-1-6 0,3 0-9 0,-2 0-8 16,2-2-28-16,1 0-13 0,0-3-17 0,0 0-21 15,1 0-132-15,1-3 176 0,-1 0-104 0,5 0-55 16</inkml:trace>
  <inkml:trace contextRef="#ctx0" brushRef="#br0" timeOffset="3">4129 6983 228 0,'-1'1'250'0,"1"0"-46"0,-1-1-99 16,0 3 59-16,-2-3-22 0,2 1-19 0,-3-1-25 16,2 0-7-16,0 1-7 0,2 0-6 0,-3 1-7 15,0 0-4-15,2 0-4 0,-1-2-1 0,2 3-11 16,-2-3-5-16,0 2-3 0,2-1-3 0,-1-2-11 15,-2 0-3-15,2 1-4 0,1 0-3 0,-1 1-5 0,1-1-2 0,0-1-1 16,0 0-3-16,0 1-3 0,1 0 0 0,0-1 0 16,2-2 0-16,-2 0-1 0,3 2-1 0,-2 0-1 15,1-1 2-15,-1-1-1 0,1 3-1 0,0-1-1 16,-1 0 1-16,2 1-1 0,-1 0 0 0,-1 0-1 16,2 0 0-16,-2 1 0 0,-1 0 0 0,1-1 2 15,-1 0-2-15,-1 2 2 0,0-2 1 0,-1 0 1 16,-1 0-2-16,1 0 0 0,-3 0 0 0,2 0 0 15,0 2 1-15,1-2-1 0,-1 0 0 0,0 0-1 16,-1 0 3-16,2 0 1 0,0-1 1 0,0 1-2 16,0-3 3-16,0 2 0 0,1-1-2 0,0 2 2 15,0-2-1-15,0 1-3 0,0 0 0 0,0-2 0 0,0 0-1 16,1 1-2-16,0 1 0 0,0-1 0 0,1 0 0 0,-1 0-1 16,2 2 1-16,0-2 0 0,-2 2 1 0,1 2-1 15,0-2 1-15,0 1 0 0,0 0 0 0,-1 0 0 16,-1 0-1-16,0 2 0 0,2-1 0 0,-2-2 1 15,0 1 0-15,-2 1-1 0,2-1 1 0,0 3 2 16,-1-2-1-16,-1-2 1 0,0 0 0 0,0 1 2 16,1 0-1-16,0 0 1 0,0-1 1 0,-1-2 0 15,1 1 1-15,0 1 0 0,1-1 0 0,-2 0 0 16,2 0-1-16,0 0-1 0,0-1-1 0,0 2 0 0,2-3-2 16,0 3-2-16,0-1 2 0,-1 0-1 0,1 1 0 15,0 0-1-15,0 0 0 0,-1 0 1 0,0 0-1 16,0 0 0-16,-1 0-6 0,-2 0-4 15,1 0-8-15,-2 1-3 0,1-1-9 0,0 0-38 16,-1 1-24-16,-1-3-33 0,2 1-55 0,0-1 122 0,-1-1-87 16,1-5-30-16</inkml:trace>
  <inkml:trace contextRef="#ctx0" brushRef="#br0" timeOffset="4">4434 6745 182 0,'0'0'170'15,"0"0"-22"-15,-3 0-61 0,3 0 51 0,0 0-24 0,2 2-7 16,-6-1 2-16,3 0-8 0,1 1-27 0,0 0-8 16,1 2-4-16,-1-2 1 0,0-2-1 0,-3 2-1 15,5 0-7-15,-1-1 1 0,-2 0 7 0,-1 0-1 16,-4-1 0-16,2 0-11 0,4 2 1 0,0-2 0 16,-2 1-7-16,-4-1-3 0,4 0-9 0,2 1-4 15,-1-2-3-15,0 1-1 0,-3-4-6 0,1 1-3 16,3 0-1-16,0 1-3 0,-1-2-3 0,1 3-1 15,0 1-2-15,0-2-1 0,1 1-1 0,-1 1-2 0,-2-1 0 16,2 0-1-16,2 1 0 0,1 0-1 0,0-1 1 16,1 1 0-16,-4 0-2 0,4 0 0 0,1 0 1 15,-2 1 1-15,0-1 0 0,-2 1 0 0,0-1 0 16,-1 0 1-16,3 0 1 0,-4-1 0 0,1 1 0 0,-2 0-1 16,2 1 0-16,-2-1 0 0,0 1 0 0,1 1 0 0,-1 1 0 15,-1-2-1-15,0 2 1 0,3-3-1 0,-5-1 2 16,3 1 0-16,1-4-1 0,1 2-1 0,1 0 3 15,-1-2-1-15,2 1 0 0,-2 0-1 0,4 1-1 16,-2 1 0-16,0-1 0 0,-1-2 0 0,0 2-2 16,-1-1 0-16,4 1 1 0,0 1 0 0,-4-3 1 15,5 3 0-15,-3 1 0 0,1 0 0 0,1 1 2 16,-3 1-1-16,0 0-1 0,-1-1 2 0,1 2-1 16,1-1 0-16,1 0 2 0,-3 2-2 0,0-1-1 15,0 0 3-15,0 0 0 0,-3 0-1 0,-1-1 0 16,1 0 0-16,0-1 0 0,0 1 0 0,1 0 1 15,2 1-3-15,-6-3 1 0,2 0-1 0,4 0 2 16,-2 0 0-16,1-3-2 0,0 1-1 0,-1-2 1 16,5 1 0-16,-2-3 0 0,2 3 1 0,-3-3 0 15,3 2 0-15,1 0 0 0,-2 0 1 0,-1-2 0 16,1 1 1-16,3 3 0 0,-5-1 0 0,0 0-1 0,0 0 1 16,2 2 1-16,-1-1 2 0,1 4 0 0,-2-2 1 15,-1 1 1-15,3 2 1 0,-2-2 1 0,0 2 0 16,0 2 0-16,-2-1-1 0,1-3-1 0,1 0-2 0,-1 2-1 15,-2-1-1-15,2 3-3 0,-2-3 0 0,0-3-2 16,-1 2-7-16,0 0-4 0,1 1-6 0,0-2-9 16,-3-2-14-16,-1-2-56 0,2 0-34 0,2 0-52 0,1-3 126 15,2-1-119-15,-6 0-55 0</inkml:trace>
  <inkml:trace contextRef="#ctx0" brushRef="#br0" timeOffset="5">4401 6522 215 0,'-4'1'218'0,"-1"-1"-37"0,5 1-87 16,0-1 71-16,0 0-20 0,0 2-16 0,-1-1-16 15,1-1-27-15,0 0 3 0,1 0-19 0,-5 0-6 16,1 0-18-16,-1-1-4 0,1 1 0 0,3 0-3 16,0 0-7-16,0 0-11 0,-3 1 8 0,3 0 3 15,-2 0-5-15,2 1-2 0,-1 0-3 0,-1-2-3 0,0 0-3 16,2 0-1-16,0-1-2 0,2 2-5 0,-2-1 0 16,1 0 0-16,-2 0-4 0,0 1 0 0,1-1 0 15,-1 1-2-15,-2-1 0 0,-2 0 0 0,5 0 0 16,0 0 0-16,2 0 1 0,-4 0-2 0,1 0 1 15,1-1 1-15,0 0-1 0,0 0 1 0,-2 1 2 16,0-1 1-16,0-1 1 0,2 1 2 0,-3-1 4 16,2 0 0-16,-1 1 3 0,2 0-1 0,-1-2 2 15,0 2-3-15,-5 0-1 0,5 0 1 0,1 0-5 0,-1-2 0 16,-2 2-2-16,1 0-2 0,2 0-1 0,0 0 1 16,0 1-1-16,0-1-1 0,7 1-1 0,-1 0 0 15,-1 1 0-15,-1 0 1 0,0 0-3 0,3 1 0 16,1 1 1-16,-6-2-1 0,-1 0-1 0,1 0 0 15,2-1 0-15,3 1 0 0,-7-1 1 0,2 1 0 16,-6 0-1-16,4 0 1 0,0 1 0 0,-4 1 0 16,-1-3 0-16,2 1-1 0,-2 1 1 0,3-1-1 0,-1 0 1 15,-2-1-1-15,2 0 1 0,1 1 0 16,1-1 1-16,-1 0 0 0,-1-1 1 0,2 0 0 0,1 0-1 16,1 1 2-16,-1-3 0 0,0 0 0 15,3 0-2-15,-3 1 3 0,0 0-2 0,1-1-1 0,0 1 2 16,0 0-1-16,1 1-1 0,0 1 0 0,-1 0 0 0,7 1-1 15,-8-1-1-15,2 1 1 0,0 0-5 0,1 1-8 16,-3 0-6-16,0-2-11 0,-3 1-13 0,3 0-68 16,3 1-65-16,-3-1 128 0,1 0-92 0,3-2-67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1T10:34:45.338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4446 4833 334 0,'-1'-3'239'0,"-2"1"-74"0,4 1-81 0,-3-3 60 15,1 1-21-15,0 1-14 0,1 2-12 0,0 0-23 0,-1 0-6 16,-1-4 2-16,2 4-5 0,0 0-14 0,0-2-1 16,0 1-2-16,-1-2 5 0,-1 0 0 0,0-1 0 15,1 2-8-15,0-1-3 0,0 2 5 0,1-3 2 16,-1 4 0-16,1 0-7 0,-1-4-1 0,1 4-3 15,-2-1-4-15,2 1-2 0,-1 0-4 0,0 0-6 16,-1 0-3-16,2-1-4 0,0 1-3 0,0 0-1 16,0 2 0-16,0-2-3 0,-1 2-2 0,-1-1-1 15,2 0-3-15,0 0 1 0,0 4-1 0,0 0-1 0,2 1-1 16,2 1 0-16,-1 0-1 0,0 4 1 16,-1 0 1-16,2 1-1 0,-1-2 1 0,-2 5-1 0,2 1 1 15,0 4 2-15,-1-3-2 0,0 3 1 0,-2 1-1 0,0 5 0 16,0 6 1-16,0-1 2 0,-3-3-1 0,2 1-2 15,-2 4 1-15,3 3-1 0,1-6 0 0,3-1 1 16,-4-4-1-16,0 4 0 0,3-11-1 0,-2 2 1 0,2-4-1 16,-1-4 0-16,0-2-2 0,-1 0-4 0,-1-2-14 15,2-4-13-15,-2-2-20 0,1 0-30 0,0-2 59 16,0-1-44-16,1-2-17 0</inkml:trace>
  <inkml:trace contextRef="#ctx0" brushRef="#br0" timeOffset="982.59">4761 4894 246 0,'-2'-1'218'0,"-1"0"-40"15,1 1-74-15,2-1 42 0,4 0-3 0,-3 1-12 16,2-1-15-16,-3-3-18 0,0 3-13 0,3 1-16 15,-3-2-4-15,0 0-5 0,-1-1-2 0,1 2-10 16,0-1-1-16,4 1-4 0,0 0-1 0,-4 0-5 0,2 1-2 16,-2-1-2-16,0 1-2 0,3 0-1 0,-3 1-1 15,0 0 0-15,0-1-1 0,-3 0-2 16,3 0 0-16,-4 1-1 0,3 0-2 0,-5-1-5 0,1 3-3 0,0-2-1 16,-3 0-2-16,1 2-7 0,2 1-2 0,-4 1-1 15,-1-1 0-15,-7 3-3 0,4-2 0 0,-1 1 0 16,-1 0-2-16,-3 4 2 0,0 1 0 0,1 0-1 15,2 1-1-15,-3 1 3 0,0 0 0 0,4 1 0 0,-1 0 0 16,2-1-1-16,0 0 1 0,-1-1 0 0,4-1 0 16,-1-1 0-16,0 0 0 0,0-1 0 15,1 0 0-15,1-1 2 0,3 0 0 0,-4-2 1 16,5 1 2-16,2-2-1 0,1-1 2 0,0-3 2 0,2 2 0 16,1-2 3-16,3-1 0 0,2-2-1 0,-3 0 3 15,1 1-3-15,4-2 0 0,1 2-1 0,-1-4 2 16,-2 3-3-16,4-1 0 0,-2 0 2 0,5 1 0 15,-4 0 1-15,-1 0 1 0,2-1-1 0,-2 3-2 0,1 0 2 16,-3 2-2-16,5-1 1 0,-5 2-7 16,-2 0 0-16,0 2-1 0,0-2 0 0,1 1-1 15,0 3 0-15,1 0 1 0,1 1-1 0,3-1-1 16,-1 0 1-16,4 0-1 0,1 2 2 0,3 1-2 16,3-2 1-16,1 2 0 0,0 2-1 0,3-2 2 15,0 3-1-15,2-2 2 0,0-1-3 0,-3 0 2 16,1-1-1-16,-1-2 0 0,-3 0 2 0,-2-1-2 0,-6 0-1 15,1-1 0-15,0 1-3 0,-5-2-2 0,-3 1-5 16,-1 0-3-16,2 1-19 0,-5-2-9 0,1-1-14 16,-1 2-17-16,0-3-23 0,-1 1-119 0,0-3 155 15,2 3-99-15,1-2-38 0</inkml:trace>
  <inkml:trace contextRef="#ctx0" brushRef="#br0" timeOffset="8153.59">5168 4886 241 0,'-1'-3'255'15,"-1"2"-51"-15,2 1-93 0,0-2 58 0,-1 1-16 16,1-1-15-16,0 1-22 0,0 1-5 0,0-2-6 16,0 2-4-16,0 0-11 0,-2-1-4 0,2-1-6 15,0 2-2-15,-1 0-10 0,1-1-7 0,0 0-3 16,0 1-2-16,0 0-6 0,0 1-4 0,0 0-1 0,0-1-6 16,0 0-7-16,0 0-1 0,3 0 3 0,-2 0-3 15,0 1-7-15,2 0-1 0,1-1-3 0,0 3 1 16,2-2-4-16,-2 1-1 0,-1-1-4 0,6 2-3 0,0 0 0 15,3 1-1-15,-5 0-3 0,3-1-2 0,2 2 2 16,4 0-2-16,-1 2-2 0,-4-4 2 0,-1 2-2 16,5 0 0-16,-4 0 0 0,-1 1 2 0,0-1-3 15,-5 0-2-15,-1-1-1 0,2-1-3 0,-3 3-5 16,2-4-4-16,-5 0-4 0,4 2-8 0,-4-2-22 16,0 0-16-16,2-1-24 0,-2 0-27 0,0 0 77 15,-1 0-58-15,0 2-17 0</inkml:trace>
  <inkml:trace contextRef="#ctx0" brushRef="#br0" timeOffset="8662.18">5386 4868 307 0,'2'0'218'0,"-2"-1"-73"0,0 0-76 16,3 1 48-16,-3-2-14 0,-3 0-12 0,3 2-11 0,0 0-14 15,0 0 1-15,0 0-2 0,-2-1-1 0,1 1 0 16,0-2-1-16,2 4 0 0,-1-2-2 0,-2 0-2 16,2 1-5-16,0 2-1 0,0 0-1 0,0 0-6 15,-2-1 1-15,-4-2-6 0,1 3-1 0,3 1-8 0,-3-1-2 16,-4 0 6-16,2 1 0 0,0-1-7 15,1 3-3-15,-4-1 4 0,5 2-2 0,-4-1-3 0,-3 0-3 16,3-1-6-16,0 1-4 0,-1 0-3 0,0 0-2 16,0-1-2-16,-3-1-3 0,6 1-1 0,0 0-1 15,2 0-1-15,-1-2-3 0,1 0-5 0,5-1-6 16,0 0-6-16,0 0-9 0,0 0-32 0,1-2-24 16,1 0-36-16,4 0-70 0,-2 0 134 0,5-2-92 15,-6 0-33-15</inkml:trace>
  <inkml:trace contextRef="#ctx0" brushRef="#br0" timeOffset="10674.06">5278 5299 308 0,'0'-1'213'0,"-2"1"-74"0,2-1-73 0,0-1 50 16,0 1-17-16,2 0-13 0,-4 0-10 0,3 1-11 16,0-1-1-16,-1-2-3 0,0 2 1 0,0-1-4 15,0 0-2-15,0 0 0 0,2 2-2 0,-2-3-1 16,4 2-1-16,3 1-1 0,-4-1 0 0,-1 1-8 0,3-2 0 0,-2 1 5 15,-1 1-1-15,-1-1-9 0,-1-1-3 0,0-3-2 16,0 5-3-16,-2-1-3 0,1-1-3 0,0 1-7 16,-1 1-5-16,2-1-1 0,0 0-2 0,4 4 0 15,-4-3-5-15,3 2 0 0,1 2-1 0,-2-2-1 16,0 0-1-16,1 6-1 0,-1-5 0 0,-8 0 0 16,6 0-1-16,-4 2 0 0,-1-1-1 0,-1-2-1 15,4 2 1-15,-7-3 2 0,5 0-1 0,4 4 0 16,-5-4 1-16,2 1 0 0,-1-1 2 0,4 1-1 15,-3-1 4-15,1-1 0 0,-1-1 0 0,3 1 2 16,0-1 0-16,3 0 5 0,-3-2 0 0,4-1 3 16,0 4 0-16,-2-1 2 0,-3-3 0 0,0 0 2 15,3 2 0-15,0 0-3 0,-2 1 0 0,-2-2-1 0,2-1-2 16,0 1-1-16,5 2-2 0,-3-1-2 0,-2-6-1 0,3 5 0 16,1-2-1-16,0 5-1 0,1-2-1 0,2 1 0 15,-3-2-1-15,2 3-1 0,-2 1-1 0,-2 0-2 16,0-1 0-16,2 0-2 0,-4 1 0 0,1 0-2 15,1 1 0-15,-1 3 0 0,2-1 2 0,-3 0-2 16,0 1-2-16,-2-1 2 0,1 0-1 0,-2 0 3 16,-2-1-2-16,2 2 1 0,-2-1-1 0,1-1 3 15,1 2 1-15,-1-5 0 0,1 2 0 0,0-1 1 16,0-1 2-16,1-2 1 0,-3 1 0 0,3-2-1 0,2 3 2 16,0 0 0-16,0-2 1 0,-2 1 0 0,2 0 0 15,0 1-1-15,1-2 5 0,-2-4-1 0,-1 2-2 16,1 1 3-16,1 2-1 0,1-3 0 0,-1 0 0 15,0 3-1-15,0-4-1 0,4 3 0 0,-4 1 0 16,2-1-1-16,1-1 0 0,1 3-1 0,-1-2 0 16,2-1-1-16,0 3-1 0,-2 1-2 0,-3-1 0 15,4 0-1-15,-1 0-1 0,-1 3 0 0,-1-1-1 16,1-1 0-16,1 2 1 0,3-1 0 0,-4 3-2 0,-2 0 1 16,0-4 0-16,-2 3-1 0,-2-1 0 15,2 0 3-15,-1 0-3 0,-1 0 4 0,4-1-2 0,-6-1 3 16,7 3 0-16,-4-3 1 0,0 1-1 0,3 1 0 0,-4-2 1 15,-3-2-1-15,0 1 1 0,5-1-1 0,-2 2 2 16,0-2-1-16,-1-3 2 0,3 2 0 0,-3-3 0 16,5 5 2-16,0-4 0 0,-2-2 0 0,1-1 0 15,1 4 3-15,0-1-1 0,2-3 0 0,-1 3 0 16,0-3 1-16,3 1-2 0,-2-1 0 0,5 3 0 16,-4-1-4-16,0 3 1 0,1-1-2 0,0-2 2 0,-2 4-4 15,1 0 1-15,7 3-1 0,-8 1 0 0,3-3-1 16,-2 3-1-16,-3-2 1 0,3 6-3 0,1-1 2 15,-5-2 0-15,-2 2-2 0,0-1 1 0,3 2 1 16,0 0-1-16,0-1 1 0,-5-3 1 0,1 3-1 16,3-2 1-16,-1 2 2 0,-4-3 0 0,1 1 0 15,0 1 2-15,0-4-2 0,3 2 0 0,-6-1 0 16,3-1 1-16,-5-2-1 0,8 1-1 0,-7-1 1 16,2 1 0-16,4 0 0 0,-3-2 1 0,3-1 1 15,3 2-2-15,-1 0 1 0,0-2 1 0,1 1 0 16,0-1-1-16,0-3-1 0,-2 2 1 0,2 2-1 15,-1-2 0-15,2-1 0 0,2 3-1 0,-2-4 0 16,2 4 0-16,1 1 0 0,0 1 0 0,2-2 0 0,-4 2 0 16,0 1-1-16,-4-1 1 0,2 0 0 15,2 2-2-15,-2 3 0 0,0-4 1 0,-2 1 0 0,0 0 0 16,-2-1 0-16,4 5-3 0,-4-4-3 16,4 3-3-16,-6-5-6 0,6 3-25 0,-1-2-20 0,0 1-35 15,-4-1-62-15,5 2 112 0,0-1-76 0,-9-2-31 16</inkml:trace>
  <inkml:trace contextRef="#ctx0" brushRef="#br0" timeOffset="13288.51">5697 4845 387 0,'-2'-1'276'0,"0"-1"-72"16,2 1-99-16,-1-2 74 0,0 0-26 0,1 2-38 16,-2-1-13-16,0 1-6 0,1 0-7 0,-1-1-11 15,1 1-6-15,2 1-6 16,-1 0-4-16,0 0-11 0,1 0-2 0,-1-1-3 16,0 1-6-16,1 0-7 0,-3-1-4 0,4 4-3 0,-3-3-3 0,-1 0-7 15,2 4-3-15,3-2-2 0,-2 1-1 0,1 3-5 16,0-3-1-16,-4 0-1 0,5 5-3 0,-2-4 0 0,4 5-1 15,1 2-2-15,-3 0 0 0,0-1-2 0,3 1-1 16,0 1 2-16,-2 1-4 0,-3 0 1 0,0 0 2 16,1-1-1-16,-1 0-1 0,2 1 0 0,0 1 1 15,1-2-2-15,-4-1 2 0,7 0-1 0,-4 1-2 16,-3-6 2-16,4 4 0 0,-2-2 0 0,-1-2 1 16,-1 2 1-16,4-3 1 0,-8-1 2 0,4 0 1 15,0 0-1-15,2 0 1 0,-4-1 1 0,1-3 2 0,2 0 1 0,-1 1 0 16,0-1 0-16,-1 0-1 0,-1-2 2 0,-2 1 1 15,2-2 0-15,-4-1 2 0,1 0-3 0,2-1 3 16,-2 3 0-16,2-2 2 0,-1 2-1 0,3 0 0 16,-1-1 0-16,1 2-2 0,0-1 2 0,-3 1-2 0,4 0-1 15,0 0 1-15,-3 0-2 0,3 0 2 16,0 1-2-16,0 0 1 0,0 0 0 16,-1 0 0-16,-1-2 1 0,1 1 0 0,3 1 2 15,-2 0-1-15,0-3 5 0,0 1-1 0,1 0 1 16,3 0 2-16,0-1 0 0,-4-1 1 0,-3-2-1 15,6 1 1-15,-3 0 0 0,0-3 2 0,1 0 0 16,-1-1 1-16,-1 0 3 0,1-2 2 0,0 2 0 16,-2-1 0-16,2 0-1 0,-2 0-3 0,3 0-2 15,-1 1-1-15,3 2-5 0,2-1-2 0,0 2-1 0,-3-2-2 0,2 2-1 0,-5 0-3 16,2 0 2-16,4 0 0 0,-5-1-2 0,2 2 0 16,-2-3-1-16,1 3 2 0,5-2-1 0,1 2 1 15,-2-1-2-15,-1 1 1 0,5-3-1 0,1 3 0 16,2 3 0-16,-6-2-1 0,3 1 0 0,0-2 1 15,-2 3-1-15,3 0 0 0,-3 2 0 0,-1 0-1 16,2-1-1-16,1 1 0 0,0 0-2 16,-2 0-1-16,0 3-2 0,-1-3 0 0,0 2-3 15,-3-1 1-15,0 2 0 0,-2-1-2 0,3 1 0 16,-2 2 0-16,-2-3 2 0,1 3 0 0,-1 1 2 16,0-1-1-16,0 1 1 0,0-1 3 0,-1 1 0 15,-2-1 0-15,-2 2 1 0,3-2-2 0,-2 1 2 0,0 0-2 16,-5 0 1-16,2-1-1 0,-1 2 2 0,0-3 1 15,0 0-1-15,-5 1 2 0,1-1 1 0,3 1 1 0,1-1 2 16,2 1 0-16,-3-2 0 0,4 1 1 0,-6 1 1 16,6-1-2-16,4 0 2 0,-8 1-1 0,5-3 1 15,-3 0 0-15,1 2 0 0,4-2-1 0,-4 0 1 0,6 0 1 16,-4-1 1-16,3 1 0 0,0-1-2 0,1 0 2 16,0-1-1-16,1 0 2 0,7-1-2 15,-6 0 0-15,4-1-4 0,2 0 1 0,-2 1 0 0,2 0-2 0,3-2-1 16,-2 2 1-16,5 0-1 0,-5-1 1 0,-2 1 0 0,4-1-1 15,4 0 0-15,-5 1 0 0,3-1 2 0,-5 2-2 16,0-1 0-16,2 2-1 0,0 3-1 0,-3-2 2 16,-1 1-1-16,0-2 0 0,2 4-3 0,-2-1 2 15,1 2-3-15,-1-1 3 0,-1-1-4 0,3 2 0 16,-2-1 0-16,1 2-2 0,-2-1 0 16,0 0-2-16,1 3 1 0,1-2-3 0,-3 0 1 15,1 3-1-15,-4-3 0 0,4 3-2 0,-1 0 1 16,-1-1 0-16,-1 1-1 0,0-1 0 0,0 0 1 15,1 2 1-15,-2-1 0 0,2-3 1 0,-3 3 2 16,1-4 0-16,-1 4 2 0,0 0 1 0,0-5 1 16,-1 4 0-16,1-1 3 0,-3 1 1 0,0-3 1 15,0 1 2-15,-1-2 1 0,2 1 1 0,-1 0 1 0,0 0 2 0,-1-1-1 0,0 2 4 16,-1-4-1-16,0 1 3 0,0 1 1 16,1-4 2-16,-3 3 7 15,2 0-1-15,-3-3 4 0,3 1-1 0,-3 0 4 16,0 1 4-16,1-1-2 0,-3 1 1 0,-1-3-1 15,3 1-2-15,-4 0 1 0,2 0-4 0,-1-1-2 16,0 0-3-16,0 0 0 0,4 0-4 0,-4 0-1 16,2 0-2-16,-3-3-2 0,5 3 1 0,2-1-4 15,-2-3 0-15,-1 0-3 0,0 0-1 0,2-2-3 16,4-1 1-16,-1 1-2 0,-4-4 0 0,2 3-4 0,-4 0-4 16,5-2-9-16,2-1-6 0,-5 3-8 0,6-2-13 0,1 0-17 0,-2-2-79 15,2-2-63-15,2 2 143 0,-1 1-98 0,3 0-50 0</inkml:trace>
  <inkml:trace contextRef="#ctx0" brushRef="#br0" timeOffset="14193.39">6141 5182 540 0,'-2'0'351'0,"1"0"-141"0,0 0-114 0,2 1 90 0,-2-1-101 15,2 2-5-15,2 2-5 0,-1 1-8 0,-2-2-31 16,3 3-8-16,0 0-6 0,-3 0-4 0,4 2-5 16,-1-2-2-16,-1 1-2 0,1-3-2 0,1 3-2 15,-3-2-1-15,4 0 3 0,-3-1 1 0,1 0 3 16,-2 0 3-16,-1-3 5 0,0 2 15 0,0-3 5 16,2 1 3-16,-4 0 5 0,1 0 1 0,-2-1 11 0,2 0 1 0,-1 0 1 15,1-3-12-15,0 1 6 0,-2-3 0 0,-1 0-3 16,2-2 0-16,0 3-5 0,-1-3-2 0,3 0-2 15,-4 0-2-15,4 1-5 0,0-2 0 0,-1-1-2 16,1 2-1-16,0-3-4 0,0 0-2 0,1-1 0 16,3 0-4-16,-2 0-3 0,4-1-5 0,5 1-1 0,-4 1-4 15,6-1-6-15,-1 2 0 0,0 1-1 0,1 0-1 0,1 0-2 0,-2 4 0 16,0 0-2-16,3-2-3 0,-7 3-1 0,0 1-5 16,7 1-7-16,-4 1-15 0,1 0-15 0,-3 1-17 15,1 0 6 1,-1 2-56-16,3-1-191 0,-6 0 233 0,2 4-140 0,0-4-69 0</inkml:trace>
  <inkml:trace contextRef="#ctx0" brushRef="#br0" timeOffset="16185.28">5673 4559 275 0,'0'-1'233'0,"-1"0"-72"0,1 1-81 16,0-1 54-16,0 1-20 0,-2 0-34 0,2-1-7 16,0 1-7-16,0 0-6 0,0 0-12 0,0 0-5 0,2 0 4 15,-1 0-4-15,2 0-6 0,1 0-3 0,-4-1-3 0,1 1 5 16,-1 0-4-16,2 0 4 0,-2-1-6 16,0-1-1-16,-3 2 5 0,3 0-1 0,0 2 1 0,-1-1-4 15,-1-1 2-15,1 1-2 0,-1-1-3 16,1 1-1-16,0-1-3 0,-1 0 0 0,2 0-1 0,-4-1 1 15,3 0 3-15,-1 0 1 0,-1-2 2 0,3 2 2 16,-4-1 2-16,2 0-1 0,-1 0-2 0,3 0-1 16,-2-1-6-16,0 1-2 0,1 0-3 0,0 0-2 15,0 0-7-15,1 0 2 0,0 2-2 0,0-1 0 16,2 0-3-16,1 1 0 0,0 0-1 0,-1-1-2 16,2 0-1-16,-2 1-2 0,1-1 2 0,0 1-2 15,0-1 0-15,-2 0-1 0,1 0 1 0,1 1-1 16,1 1-1-16,0 0 2 0,-2 0-1 0,-2-1 0 0,1 1-2 15,-1 1 2-15,3 2-3 0,0-2 3 0,-3 2 0 16,1-2-2-16,-2 2 2 0,1-1-1 0,-1 1 2 16,-6 0-1-16,3-2 2 0,-1 1-1 0,0-1 0 15,1 2 3-15,1-3-3 0,1 3 3 0,1-3-1 16,-2 0 1-16,0-1-1 0,2 0 0 0,0 0 0 16,0 0 0-16,0-2 2 0,-2-2 0 0,3 1-1 15,0 0 3-15,0 1 0 0,0-2 3 0,0-1 1 16,0 3 1-16,3-1 0 0,1 1 1 0,-1-2-1 0,-3 1-1 15,3 1-1-15,-2-2-1 0,2 3-1 0,-2 0-2 16,2-3-2-16,-3 2-1 0,2 1 0 0,2 1 0 0,-3 0-1 16,1-1-1-16,0 1 2 0,0 2-2 0,-2 1 3 15,0-1-2-15,2 1 2 0,-2-1 0 0,-2 0 0 16,0 0 0-16,-2 0-1 0,2-1 2 0,-1 0-2 16,1 2 2-16,-3-3-4 0,2 1 0 0,-1-1 0 15,0 1-1-15,1-1-11 0,0 0-10 0,1 1-14 16,-1-1-27-16,2 0-132 0,0 0 154 0,0 1-91 15,1-1-68-15</inkml:trace>
  <inkml:trace contextRef="#ctx0" brushRef="#br0" timeOffset="17360.29">6004 4527 568 0,'0'-1'329'0,"0"1"-168"16,-1 0-7-16,1-3-19 0,0 1-3 0,0 0-70 16,1 1 33-16,1-2-22 0,-1 1 2 0,0 0-4 15,2 1-6-15,0 0-3 0,-1 1-10 0,1 0-4 16,-1-2-4-16,0 2-6 0,1-2-9 0,-2 2-2 16,0-1-4-16,-1 1-5 0,0 0-3 0,0 0-1 0,0 4-1 15,0-3-1-15,0 1-4 0,-1 2-4 0,-3-1 3 16,2 1-2-16,0-2-2 0,-2 0 2 0,0-1-4 15,2 2 1-15,0-2 1 0,1 0 0 16,-1 0 1-16,0-1 0 0,0 0 3 0,-1 0-2 0,2 1 6 16,-2-1 2-16,-1-2 0 0,3 2 1 0,1-1-1 0,-2 0 4 15,1-1-2-15,1 1 0 0,-1 0-1 0,1-1-2 16,0 1-1-16,-1-1 0 0,1 1 1 0,0 0-5 0,0-2 1 16,0 0-1-16,1 1-3 0,0 0 1 0,1 0-2 15,-1-1 0-15,2 2-1 0,-1 0-1 0,1-2 1 16,-1 3-2-16,2-1 2 0,0-1-2 0,-1 1 1 15,2-1-1-15,-3 1-1 0,1 1 1 0,-2 0 0 16,0 0 0-16,-1 0-2 0,0 3 1 0,-1 0 0 16,-1 1 0-16,-1-2 0 0,-2 3-1 0,2 0 1 15,-2 1-1-15,0-2 2 0,0 0-1 0,0 0 1 16,2-1-2-16,0 3 2 0,-1-2 0 0,2-2 0 16,2 2 0-16,-2-4 0 0,2 3 1 0,0-3-1 15,-1 2 0-15,1-2 1 0,0 0 2 0,0-1-1 16,0 1 1-16,1-1 2 0,-1-2-3 0,1 2 2 15,-1-1 1-15,2-1-1 0,-2 1 1 0,1-2-2 16,1 2 1-16,2 0-4 0,-3 1 3 0,1-1-2 0,0 0 1 16,1 2-2-16,-1-3 0 0,2 3 0 15,-2-1 0-15,-1 1 0 0,3 0 0 0,-2 0 0 16,-2 0 0-16,0 0 1 0,1 0 0 0,-2 1 0 0,1 0 1 16,-3 2 1-16,-1-1 0 0,1 1 2 0,-1 0-1 15,0 0 2-15,0 0-1 0,1 0 1 0,1-1 0 0,-2 1 1 16,2-2 1-16,-1 1-1 0,3-1 1 0,-1-1-1 15,0 0 2-15,1 0-3 0,0-1 1 0,0-1-3 0,0-1-3 16,0 2-1-16,1-1-2 0,0-1-9 0,3 0-30 16,-1 0-19-16,3 0-31 0,-4-2-41 0,5 0 92 15,0 3-72-15,1-1-28 0</inkml:trace>
  <inkml:trace contextRef="#ctx0" brushRef="#br0" timeOffset="18695.52">6616 4900 365 0,'0'0'266'0,"0"0"-84"0,0 0-92 0,0 0 66 16,0 0-26-16,-2 0-19 0,-1 0-15 0,1 0-17 16,-1 0-7-16,3-3-5 0,-3 3-3 0,-1-1-8 15,3-1 2-15,-2 1 1 0,1-2-1 0,2 2-1 16,-2 0-2-16,1-1-2 0,-2 0 0 0,2 0-8 15,1 1-5-15,0 0-4 0,0 0-2 0,1 1-6 16,0-1-2-16,4 1-3 0,-2-1-3 0,-1 1-1 16,0-1-1-16,4-1 2 0,-2 2-2 0,1-1-6 15,-2 0 0-15,0 1-1 0,1-2 0 0,1 2-3 0,2 0-1 16,0 0-3-16,-5 1 0 0,4-1 0 0,-3 0-1 16,-3 1 2-16,2 1-1 0,1 1 1 0,-6-2 0 15,-2-1 0-15,-1 1 0 0,2 1-1 0,0 0-1 16,-1-1-1-16,-2 0-1 0,-1 0 1 0,1 2-2 15,4-1 0-15,-2-1 0 0,0 0 0 0,3 1 0 16,-1-1 0-16,2 0 0 0,0-1 1 0,-2 0 0 16,2 0 0-16,0 0 0 0,0-1 0 0,0-1 2 15,1 2 0-15,0-2 3 0,0 1-1 0,0 0 1 16,0-5 1-16,0 4 1 0,1 0 0 0,-1 0-1 16,0-2 0-16,1 2-3 0,0 0 1 0,-1-1-2 15,3 3-1-15,-1 0-1 0,-1-1 0 0,3 2-1 16,1 0-1-16,-3-1 0 0,2 1-2 0,0 2 0 15,-1-2 0-15,0 2 0 0,-2-2 0 0,2 1-1 16,-4-2 3-16,2 3-1 0,-1-2 2 0,-1 1 0 0,0-1-1 16,0 2 1-16,-2-2 1 0,-2-1 1 0,4 1 0 15,-2-1 0-15,2 0 0 0,-2 0 0 0,0 0 0 16,1 0 0-16,1-1-1 0,1 1 2 0,-2 0 0 0,0-1-2 16,2 0 2-16,-1-1 2 0,1 0-2 0,0 1 0 15,0 0 0-15,-1 0-3 0,2 1-1 0,0-1-5 16,-1 0-12-16,0 1-17 0,0 0-28 0,0 1-210 15,0-1 223-15,3 4-123 0,-3 0-100 0</inkml:trace>
  <inkml:trace contextRef="#ctx0" brushRef="#br0" timeOffset="19781.23">6634 5171 399 0,'0'-1'275'15,"1"1"-98"-15,-2-4-93 0,-2 2 70 0,2 2-26 16,1 0-20-16,1 0-12 0,-1-2-17 0,-1 2-5 16,0 0-5-16,-1 0-5 0,2-1-12 0,-2-1-8 15,2-1-2-15,-2 3-5 0,1 0-7 0,1-1-3 0,1 0-3 16,-1 0-1-16,2 1-8 0,-4-2-1 0,4 2-1 15,-2-1-2-15,0 1-4 0,0 0-1 0,1 1-1 0,0 2-3 16,1-1 0-16,0 2 1 0,-2 0-2 0,0-3-1 16,0 1 0-16,-1-1 3 0,0 1-2 0,-1 1 3 15,1 0 1-15,0-2 0 0,1 2 4 0,-3-3-1 16,3 2 2-16,-1-1-2 0,-1-1 4 0,1 1-2 16,-2-2 1-16,0 0 1 0,0-3 0 0,2 4 2 0,-1-2 4 15,0-3 1-15,2 4-1 0,0-1-1 16,-1-1 1-16,1 2-1 0,0-3-1 0,1 4-4 0,1-2-2 15,-1 0 0-15,-1-3-3 0,0 1 1 0,0 2-3 16,4 1-2-16,-3 0 0 0,1-4 1 0,-2 2-3 16,1 2 1-16,2 1 1 0,0-1 0 0,-1 1-1 15,-2-2 1-15,2 2-1 0,0-3 0 0,1 3 1 16,-1 0-2-16,-1 4 0 0,3-2-1 0,-4-1 1 16,1 2 1-16,-2 0-1 0,-1 2 1 0,2 0 0 15,-1-1 1-15,0-3 0 0,-3 0 2 0,4 3-2 16,-2-1 1-16,0 1 1 0,0-4-1 0,-3 0 0 15,2 0 0-15,0 2 0 0,2 0-1 0,-2-2 3 16,2 1-2-16,0-1 1 0,1 1 2 0,0 1 1 16,0-2 0-16,0-4 0 0,2 3 1 0,0-3 0 15,2 1 2-15,1 1-2 0,-4-1-1 0,2 0-1 0,1 0-1 0,2 3 0 16,-2-3-1-16,0 3-2 0,0 0 0 0,-1 0 2 16,1-1 0-16,-3 0 0 0,1 1 1 0,-1-2 0 15,0 2 4-15,0 0 1 0,1 0 2 0,-1 0-1 16,-1 2 2-16,0 0 0 0,-1 2 1 0,-2-3 0 15,1 1-1-15,-3-2-2 0,-1 0 0 0,1 3 0 16,1-2-3-16,2 0-2 0,0 3 0 0,0-2-3 0,2 0-2 16,0 0-1-16,0-1-1 0,0-1 0 0,0 0 0 15,2 0 0-15,0-1-3 0,0-2-1 0,0 2-5 16,0-1-7-16,0 1-6 0,0 1-10 0,-1 0-42 16,0-3-33-16,0 3-53 0,6 6 327 0,-6-5-188 15,0 1 20-15,-1-1 52 0</inkml:trace>
  <inkml:trace contextRef="#ctx0" brushRef="#br0" timeOffset="20983.03">5813 5564 356 0,'-2'1'240'0,"1"2"-77"16,-2-1-71-16,2-1 63 0,-2 0-26 0,0-1-38 16,3 1 3-16,0 1-7 0,-3-2-4 0,2 1-4 15,1-1-4-15,0 0-2 0,-1 1-1 0,2-1-3 16,-2 0-3-16,0 0-2 0,2-2-3 0,-1 1-3 15,-1-1-8-15,1 0-3 0,0 0-2 0,0-1-2 16,3 1-8-16,-3 1 0 0,0-2-2 0,4 2-3 16,2 0-4-16,-1-2-3 0,1 1-3 0,-4 1-3 15,2 0-5-15,-1 0-3 0,4 1-2 0,-4 0-1 16,2 1-5-16,-1 1-2 0,-3 1-1 0,4 1 0 16,-3-1 1-16,-2 0-1 0,0 1 0 0,-1 0 1 0,1 3 0 15,-3-3 1-15,3 0 0 0,-1 3-2 0,-3-1 0 16,1 1 1-16,-1 1-2 0,0-3 1 0,-1 0 0 15,0 2 0-15,-1-7 1 0,1 1 0 0,2 1 1 16,0-2 0-16,3-2 1 0,-3 0 0 0,1-2 2 16,2 0 0-16,-2 1 2 0,2 0-1 0,-3-4 3 15,1 3 0-15,2 0 0 0,0-2 1 0,1 4 1 16,2-2 0-16,1 1-1 0,-4-1 0 0,7 1-2 16,-6-1-2-16,2 1 1 0,-2 1-2 0,2 0-1 0,-1-2-2 15,0 3 1-15,-1 0 0 0,0 1-1 0,2-1 0 0,-3 2 1 16,6 0 0-16,-8 0-1 0,2 2 0 0,3-1 0 15,1-2 0-15,-4 3 0 0,3 0 0 0,1 1 0 16,-6-4 1-16,2 1 2 0,-5 0 0 0,0 0 0 16,5 2 1-16,0 2-1 0,-10-4 2 0,9 1-4 15,-2 0 3-15,-1 0-1 0,1-2 2 0,4 2 1 16,-2 0 1-16,-4-5 3 0,5 3 3 0,-7-2 3 16,6 0-1-16,1 1 3 0,-2-2-1 0,2 0 2 0,-2 0-3 15,1 0-1-15,2 2-2 0,3 0-3 0,0 0-1 16,-1-2-4-16,-1 1-1 0,-2-1-1 0,2 3 0 15,0-1-2-15,-3-2-2 0,0 1-9 0,-2-1-8 16,2 3-9-16,-1 0-17 0,-2 0-23 0,5-3-117 16,1 3 140-16,-1-1-90 0,3 0-44 0</inkml:trace>
  <inkml:trace contextRef="#ctx0" brushRef="#br0" timeOffset="22134.02">6115 5584 233 0,'0'0'234'0,"0"-2"-48"15,3 1-81-15,-2 0 49 0,0-2-4 0,-1 0-17 16,0 1-17-16,0 2-12 0,0-1-22 0,-2 0-1 16,-1-3-12-16,3 3-5 0,-1 1-7 0,1 0-3 15,1 0-5-15,2-1-1 0,-1 1-12 0,2 0-4 0,1 4-5 16,-4-4-3-16,2 0-9 0,-1 1-3 0,1 0-3 16,0 0-4-16,-2-1-2 0,0 0-2 0,3 0 1 15,-1 2-1-15,0-1-1 0,0 0 0 0,-3-1 1 16,2 3-1-16,-1-1 1 0,-3-2 0 0,1 1 3 15,1 1 2-15,-2-1 1 0,2 1 2 0,0 0 1 0,-4-1 8 16,2 2 1-16,1 1 5 0,0-3-1 0,-3 0 0 0,4 0 4 16,-1 0 1-16,-6-1 3 0,6 0-7 0,-1 0 6 15,0-1 1-15,-1-2-1 0,0 1 3 0,0 0 1 16,3 1 0-16,0-2-2 0,-3 0 2 0,3-1-3 16,-2 0-3-16,1 1-2 0,1 1 0 0,-3-4-5 15,3 2-3-15,0 0-3 0,0-1-1 0,2 3-5 16,0-1-2-16,2 1-1 0,-3-2-2 0,4 3-3 15,0 1-1-15,-2-2 1 0,2 2-1 0,-1 0 0 16,0-1-2-16,0 1 2 0,3 0-1 0,-4 0 1 16,-3 2-1-16,6 3-2 0,-3-2-2 0,-2-1 0 15,-1 1 0-15,0 1 0 0,-2-1 1 0,3 3-3 16,1 0 3-16,-7-3 1 0,4 3 2 0,-2-1-1 16,1 1 2-16,-1-1 0 0,2 1 0 0,-8-4 1 0,5 2 1 15,0 1-1-15,-1-5 1 0,2 1 1 0,-2-1-1 16,3 1-2-16,-2-1 2 0,2 0-1 0,-1-1 0 15,1 1 1-15,0-3 1 0,2 3-2 0,-1-3 2 16,-1-1 0-16,2 2 0 0,0-1 0 0,0 0 1 16,2-1-2-16,-1 2 0 0,0-2-1 0,2 2 0 15,2 1 0-15,-1-1-1 0,1-3 0 0,-1 3-3 16,-1 0 3-16,-2-1-2 0,4 3 2 0,-2 0-1 16,1 0-1-16,1 0 0 0,-1 2 1 0,-4-1 0 15,4 1-1-15,0 0 2 0,-4-1-1 0,4 1 1 16,-4-1 1-16,0 1 0 0,0 0 0 0,-1 0 1 15,-3-2 1-15,3 2 0 0,-5 1 1 0,0-3 0 16,-1 0 0-16,1 1 1 0,3-1-1 0,3 2 0 0,-2-2-2 16,-1 0 1-16,5 0-3 0,-6-3-4 0,4 3-2 15,-3-4-8-15,0 0-17 0,0-3-108 16,1 5-176-16,-4-3 251 0,6 1-158 0,-2-2-98 0</inkml:trace>
  <inkml:trace contextRef="#ctx0" brushRef="#br0" timeOffset="24364.87">4556 6982 158 0,'-1'1'153'0,"1"-2"-44"0,0 1-52 15,0 0 48-15,0-2-4 0,-1 0-8 0,1-2-17 16,-1 2 13-16,1 0-3 0,-2 0 7 0,2 1 1 15,0-1 1-15,0-1 0 0,0 1-3 0,-1 0-3 16,1 1-5-16,0-1 0 0,0-2-8 0,0 2-2 16,0-1-7-16,0 0-4 0,0 1-2 0,0-1-1 15,0 1-4-15,0 1-4 0,1 0-3 0,-1 0-2 16,0 0-4-16,0 0-2 0,0-2 0 0,0 3-3 16,0-1-6-16,0 0 0 0,0 0 1 0,0 0-1 15,0 0-6-15,-1 1-1 0,1 0-2 0,0 0 0 16,-1 0-4-16,1 0-4 0,0 2 1 0,0 0-3 0,0-1-2 15,0 3 0-15,0-2-2 0,0 2-1 0,-2 3-2 16,1-2 0-16,1 2-2 0,0 1-3 0,0 3 1 16,0 1-1-16,3 3-1 0,-1 0 0 0,1 3-1 15,0-1 1-15,4 7-2 0,-6-4 2 0,4 3 0 16,-1 0 0-16,-1 0-2 0,1 0 1 0,0-1 1 16,-1-1 0-16,-1-3 0 0,1 1-1 0,0-2 1 15,0-1 0-15,-2-3 0 0,0 1-2 0,0-2 0 16,-1-1 0-16,1 0-2 0,-1-1 2 0,0-2-4 15,0-1-3-15,0-1-2 0,0 0-2 0,0-2-5 0,0-3-6 0,-1 0-18 16,1-1-9-16,0 0-8 0,0 0-11 0,-1-3-14 16,1-2-54-16,0-1-39 0,1-2-99 0,0 1 198 15,2 0-123-15,-3-2-89 0</inkml:trace>
  <inkml:trace contextRef="#ctx0" brushRef="#br0" timeOffset="28888.86">4661 7170 116 0,'-2'0'171'0,"1"0"-11"0,-2 0-62 15,1 0 38-15,2 3-4 0,-1-3-6 0,-2 1-23 16,3 0-8-16,-2-1-9 0,1 3-11 0,0-3-18 16,-1 0-7-16,-2 0-5 0,1 1-7 0,-1 2-9 15,3 1-2-15,-4 0-2 0,2-3 2 0,0 3 1 16,-1-2 1-16,1 2 2 0,1-1 5 0,0 1 1 15,1-1 2-15,-1-2 4 0,0 1-1 0,0 2-2 0,1-4 0 16,1 0 9-16,-1 0-4 0,0 0-6 0,1 1 0 16,0 0-4-16,-2 0 5 0,2-1-3 0,-1 0 0 15,0 0-8-15,1 0-2 0,0 0 3 0,-2-2-2 16,2-2 2-16,0 3-3 0,3 1 4 0,-2-2-1 16,1 0 1-16,2 0 1 0,0-3 1 0,-2 1-1 15,4 1-1-15,2-3-1 0,0-3-1 0,0 0-1 0,7-1-1 16,-3 2 1-16,4-4-4 0,2-2-1 15,9 0 0-15,-7-3-4 0,3 3-3 0,2-5 0 0,-5 4-5 16,-1-3-2-16,2 6-3 0,-8 0-2 16,-4 1-3-16,2 3-1 0,-3 1-4 0,-5 3-6 0,-1 0-17 15,3 1-11-15,-5 1-13 0,1 2-13 0,-1-3-15 0,-1 3-52 16,-1 2-26-16,1-2-34 0,-2 1-60 0,3 0 163 16,1-1-138-16,2 2-57 0</inkml:trace>
  <inkml:trace contextRef="#ctx0" brushRef="#br0" timeOffset="29613.24">4645 7246 475 0,'0'0'319'16,"-3"0"-120"-16,2 0-104 0,-1 0 81 0,1 0-57 15,-1 1-10-15,0 0-8 0,0 0-9 0,2-1-13 16,-1 1-6-16,-1 0-4 0,-1 1-7 0,1-1-7 16,1-1-5-16,0 0-3 0,-2 0-3 0,0 1-8 15,3 1-3-15,-1-2 3 0,0 1-1 0,-1 0-6 16,2-1-1-16,0 1-1 0,0-1 3 0,0 0-2 15,0-1 1-15,0 0-5 0,1 1 7 0,0 0 0 16,0 0 0-16,-1-2 3 0,0 2-1 0,1 0 0 16,1 0-1-16,-1 1 1 0,2-1-4 0,-3 1-4 15,3 1 0-15,2 3-4 0,0-1-4 0,1-2-3 16,1 3 0-16,3-1-3 0,3 2-4 0,1 0 0 0,2-1-3 16,2 1 1-16,4 2-2 0,0-1 0 0,2 2-1 15,0-1 0-15,-2-1-1 0,0 2 0 0,-1 0 1 16,-1 0-1-16,-5-3-1 0,3 2 1 15,-6-2-1-15,-3 1 0 0,1 0-4 0,1-1-1 16,-5-1-4-16,-1 0-2 0,1 2-8 0,-3-2-7 16,0 2-7-16,2-1-8 0,-4 0-29 0,0-1-21 0,1-3-23 15,0 3-30-15,-1-2 92 0,-1-3-68 0,1-2-18 16</inkml:trace>
  <inkml:trace contextRef="#ctx0" brushRef="#br0" timeOffset="31296.85">4424 6796 272 0,'0'-3'258'0,"-1"1"-47"0,0-2-94 16,-1 2 63-16,0 2-21 0,-1-1-14 0,3 2-15 15,-1-1-12-15,-3 0-29 0,-1 0-10 0,-3 0-9 16,-1-1-6-16,2-1-8 0,-5-2-1 0,-3 1-2 0,6 2-3 15,-4 1-7-15,3-1-2 0,-5 0-3 0,4 1-5 16,-5 0-3-16,2 2-5 0,-3-2-2 0,0 1-3 16,0 0-3-16,0 0-1 0,3 2 0 0,-1-1-2 15,2 1 0-15,3 0 1 0,0 3-2 0,0-3 1 16,1 1-3-16,4 0 0 0,-1 0-1 0,1 1 2 16,1-2-3-16,2-1-2 0,-1-1 3 0,3 2 0 15,0 0-2-15,0-2 2 0,0 2 0 0,2-1-1 16,1-1 0-16,1 1 0 0,2 2-2 0,-1-3 0 15,0 2 0-15,1-1-1 0,-1 2 1 0,1-1-4 16,-1 0 0-16,-1 0 0 0,2 2 0 0,-3-1 2 16,2 2-2-16,-1-1-2 0,0 1 0 0,1 1 0 15,0 2 1-15,1 0 0 0,-1 3-1 0,2 1-2 16,0 1 0-16,0 3 0 0,0 1 0 0,-1 6-2 16,-3-4 0-16,2 5-2 0,-5-1 0 0,2 1-2 15,-2 2-1-15,1-3 0 0,1 1-2 0,-2-5 4 16,4 6-2-16,1-7 0 0,2 0 0 0,-2 1 3 0,3-4-1 15,-5 0 1-15,1 1 0 0,-1-1 0 0,-1-1 2 16,0 0 0-16,3 4 0 0,-5-2 0 0,4 1 2 16,-3-1-1-16,-1 4 2 0,0-1 0 0,0 1-1 15,0 0-1-15,-1-1 2 0,-1 0 0 16,2 1-1-16,1-1 1 0,1-3 0 0,1-2 0 0,-6-4 0 0,7 5 0 16,-2-4 0-16,-2-2 0 0,1-3 1 0,1 3 0 0,-2-3 0 15,-2-2-1-15,6 2 2 0,-4-4 0 0,3 1 1 16,-2 0 2-16,0-3 0 0,1 1 2 0,2-2-1 15,2 1 3-15,-1-1 1 0,-1-1-1 0,-2-3 1 16,5 1 0-16,-3 0-1 0,3 0 1 0,-1 1-1 16,0-3-2-16,4 2-1 0,-2-1-1 0,1 1-3 15,4 2 0-15,0-1 0 0,3-1-1 0,-4-2-1 16,2 4 0-16,2-1 0 0,0 2-1 0,-2 0 1 16,1-2-4-16,0 2-7 0,-4 0-9 0,1 0-9 15,-3 1-67-15,0-1 27 0,-3 0 246 0,-1 0-182 16,-2 0 41-16,-1 3 53 0</inkml:trace>
  <inkml:trace contextRef="#ctx0" brushRef="#br0" timeOffset="32902.75">4991 6740 398 0,'-4'-1'312'0,"0"2"-91"0,1-1-109 0,1 5 89 16,-1-4-64-16,-1 0-10 0,1 1-10 15,1-1-10-15,-2 0-31 0,4 2-8 0,-2-2 2 16,1-1-3-16,0 4-16 0,1-4-1 0,-1 1-2 0,1-1 6 15,0 0-2-15,0-1 0 0,1 1-7 0,2-1-1 0,1 0 5 16,1-1-1-16,3 1 0 0,1 0-9 0,2-1 2 16,-1 1-2-16,6-2-1 0,1 2-4 0,2-2-3 15,2 1-3-15,1 0-3 0,1 2-2 0,2 0-6 16,1 0-1-16,-1 1-1 0,-2-1-2 0,-2 0-4 16,1 0-3-16,-7 0 0 0,3-1 0 0,-5 0 1 15,-5-1-2-15,3 3-1 0,-2-1 0 0,-1 1 4 16,-1-1 0-16,-3 0 2 0,1 1-1 0,1 2 1 15,-5-3 1-15,0 1 1 0,-1 1-1 0,0-1-1 0,1 1 0 16,0 0 1-16,-1-1 0 0,-2 1-2 0,1-1-2 16,1-1-1-16,0 3 2 0,-1-3-2 0,-1 2-1 15,2-1-1-15,-2 0 0 0,3 1 0 0,-2 1 2 16,1-1-2-16,-2 1 1 0,2 1 0 0,0-2-1 16,-1 3-2-16,2-2 1 0,-1 1-1 0,-1 1-1 15,1 1 1-15,0-1-2 0,0 1-1 0,3 0 1 16,-3 0 0-16,0 2-1 0,2 1 1 0,-2 0-1 15,0-1-1-15,0 3 3 0,0 0-3 0,0 1 0 0,0-1-1 16,2 2 1-16,-2 3-2 0,2-2-1 0,1 5 0 16,0-1-3-16,0-1 0 0,-2 3 1 0,3 0 0 15,0 2-2-15,-1-3 2 0,0-1-1 0,-1 2-1 16,1-2 1-16,1 2 1 0,-1-2 0 0,-1-4-1 0,2 2 1 16,-2-4-2-16,-1 2 1 0,0-3 1 0,2 1 1 15,-3-3-2-15,4 5 1 0,-1-1-1 0,-3-3 1 16,2 2 0-16,1 1 1 0,-1-1-1 0,-1-1-2 15,0 1 2-15,1 0 0 0,-2-2 0 0,3 3-1 0,-1-1 0 16,1 0 0-16,-1-3 0 0,1 3 3 0,-1-2 1 16,-1-1-1-16,0 0 3 0,1 0 0 15,-2 0 2-15,0-2 0 0,0 0 0 0,1-1 1 0,-1-1 0 16,1-1 0-16,1 2-1 0,-2-2 0 0,1 0 1 16,0 1 0-16,1 0 1 0,-2-2-2 15,1 2 1-15,2-3 1 0,-3 0-1 0,1 1 1 0,0-1-1 16,-1-1-1-16,0 2 1 0,2-1 0 0,-1 3-1 15,-1-3-1-15,1 2 0 0,0-2 0 0,0 2 0 16,2-3 0-16,-2 3-1 0,0-2 0 0,-1-2 1 16,2 4 0-16,-2 0-2 0,1 2 3 0,-1-4-2 15,0 1 2-15,2 1 0 0,-2-1 0 0,0 1 0 16,0-2 0-16,0 3 1 0,0-4 0 0,0 1-1 16,-1 0 0-16,-1-2 1 0,2 3 0 0,0-1 0 15,-3 0 2-15,0-2-1 0,1 1 0 0,0 0-1 0,-1 0-1 16,3 3 0-16,-1-4 2 0,-1 2-1 0,0 2 0 15,1-1 1-15,0 0-2 0,1-1 2 0,-1 1-1 0,0-3 2 16,0 0 0-16,1 2-1 0,-2-2-1 0,1-1 0 0,1 1 2 16,-1 2-2-16,-1-3 1 0,1 1 0 0,1 1-1 15,-1-1 1-15,1 0 1 0,-2 2 1 16,2-1 0-16,-1-1 1 0,-1 0-1 0,2 6 1 0,-2-6-1 16,1 2 0-16,-2-1 0 0,1 1-1 0,0-2 1 15,-1 3-1-15,-1-1 1 0,-4-1-2 16,2 3 2-16,-3-2-1 0,0 2 2 0,-7-2-2 0,6 2 0 15,-5 0 2-15,1 0-1 0,-3 0 2 0,-1 1-1 16,-3 0 2-16,0 0-1 0,1 1 2 0,-1-2-1 16,-1 0-1-16,2 0 1 0,1-1-2 0,2-1-1 15,4 2-1-15,5-2-2 0,-1-1-1 0,2 1-3 16,1-1-2-16,3-1-5 0,1 2-3 0,1-2-23 16,1-2-18-16,0 0-23 0,0 0-28 0,3 2-42 0,1-2 96 15,1-2-74-15,-1 6-21 0</inkml:trace>
  <inkml:trace contextRef="#ctx0" brushRef="#br0" timeOffset="35969.21">5395 6614 158 0,'-2'1'223'0,"1"3"-22"0,0-3-94 16,-1 1 55-16,-1-1-20 0,3 0-14 0,-1 0-21 16,-1 0-14-16,5 5-9 0,-3-6-3 0,1 2-10 0,0-2-1 15,3 0 8-15,0 2-1 0,0-1-12 16,-1-1-1-16,-1-1-2 0,4 1 1 0,2 0-3 0,0 0-6 16,-1 0-11-16,2-2-3 0,1 1-3 0,1-2-4 15,-3-2-2-15,-1 3-12 16,2 0-3-16,0 0-3 0,-4-2-5 0,3 4 0 15,-5 0-8-15,-1 0-2 0,1-5-5 0,-1 4-5 16,1-3-18-16,-2 2-11 0,0 3-14 0,1-6-17 16,0-1-49-16,-2 4-35 0,0-1-68 0,1 0 146 0,-1-1-119 15,0-2-53-15</inkml:trace>
  <inkml:trace contextRef="#ctx0" brushRef="#br0" timeOffset="36370.03">5481 6530 229 0,'0'-2'263'15,"2"2"-48"-15,-2 0-104 0,0 0 42 0,-2-2-14 0,2 0-1 16,0 2-13-16,-1 0-16 0,1 0-37 0,0 0-7 16,0 0-1-16,0 3-3 0,1 1-5 0,-1 1-14 0,2 0-2 15,-2-2-5-15,1 5-5 0,-1-3-5 0,1 6-12 16,1-2-5-16,-1 3-3 0,0-1-2 0,0 3-4 15,0 2 0-15,1-4-1 0,0 0 0 0,-1 2-1 0,0-3-2 16,-1 0-3-16,2-5 0 0,-1-1-9 16,1 0-6-16,-1-3-9 0,0 4-10 0,1-5-56 0,-1 0-68 15,0-2 123-15,1 1-85 0,-2 0-61 0</inkml:trace>
  <inkml:trace contextRef="#ctx0" brushRef="#br0" timeOffset="39575.18">6293 6999 222 0,'0'-2'166'0,"-1"2"-37"0,1 0-58 16,-3-1 49-16,2 1-34 0,1-1-2 0,-3-1-7 15,1-1-8-15,-4 2-8 0,6 1-13 0,3 0-3 16,0-1-5-16,-1-2-1 0,-2 3 2 0,1 0 0 0,-3 1 2 15,5-1 4-15,-5-3 7 0,-2 1 2 16,3 1 3-16,1 0 2 0,3 0 2 0,-1 1 1 0,-2-2-2 16,-1 0 0-16,1 1-5 0,-1-1-1 0,1 2-5 15,-2-1-2-15,-5-2-7 0,3 3-1 16,6 0-3-16,-2 0-2 0,0 0-7 0,-2 0-1 0,2 0 4 16,0 1-2-16,2-1-3 0,-2 1-2 0,-2-1-2 0,2 1 3 15,0 1-2-15,0-1-2 0,0 0-4 0,0 3 0 16,0-3-3-16,0 2-1 0,0 0-2 0,0 2-3 15,0-1-2-15,0 2 0 0,0 1-4 0,0 2-1 16,0 2-1-16,2 1-1 0,0 4-1 0,1 0-2 0,1 0 0 16,-1 4-2-16,0-1 0 0,-1-3 0 15,2 3-3-15,0-3 1 0,2 0-1 0,-2 0-1 0,-1-2 0 16,3-1 3-16,-2-2-2 0,1 1 1 0,-1-3-1 16,-3-3 0-16,0 4 2 0,0-4 0 0,-1-2 0 15,0 3-1-15,1-3 1 0,-1 0 0 0,-1 2 1 16,0-3 1-16,1 3 2 0,0-2 0 0,-1-1 0 15,0 2 1-15,1-2 1 0,0 0 0 0,-2 1 0 16,0-2 0-16,-4-2-1 0,6 2 0 0,-1 0 1 16,-1-1 1-16,2 0 1 0,-4 2-2 0,4-3 2 15,0 2 0-15,0 0 0 0,0 0 2 0,0-1-1 16,2-1 0-16,-2 0-1 0,0 0 2 0,0 1 0 16,0-1 1-16,1-3 1 0,-1 1-1 0,0 1-1 15,1-1 1-15,1 0 0 0,-2 0 0 0,-2-1 0 0,1 2 0 16,2 1-1-16,1-2 0 0,-4-3 2 15,2 1 0-15,-2 0 0 0,3-2 0 0,0 2 1 0,-2-1 0 0,-3-2 3 16,1-1 0-16,1 3 1 0,-2-3 1 0,1-1-1 0,-1-1 3 16,-2-2 1-16,4 0 1 0,-1 2-2 15,2 4 0-15,-3-8 0 0,1 0 1 0,0-1 1 16,2 3-4-16,1-3 0 0,-2-2-1 0,2 2 0 16,-5-5-2-16,7 5 0 0,-2 0 0 0,0-1-3 15,1 2 2-15,-1 1-2 0,0-1 1 0,2-1-2 16,2 4 1-16,-1 2-3 0,3-1 0 0,0 0 1 0,0-1-2 15,2 3 0-15,-2 1-1 0,1-1 0 0,-1 0-1 16,4 0 2-16,-1 1-1 0,0 0-1 0,-2 1 0 16,1 0 0-16,0 1 0 0,0 2-1 0,0-1 0 15,-3 2-2-15,0 2 0 0,-1 1 1 0,3 1-1 16,-2 1-1-16,0 1-1 0,-2 0-1 0,1 2-1 16,2 3 0-16,-4-2-2 0,3 1-1 0,-3 2-3 15,-1-1 0-15,2 1-2 0,-1 1 0 0,-1 4-1 16,-1-3 2-16,0 2 1 0,0 0-1 0,-2-1 6 15,0 0-1-15,0 2 4 0,-1-1 2 0,-1-3 1 16,2 2-1-16,-2-1 0 0,-2 0 0 0,2-1-2 0,-2 0 1 16,0-1-1-16,0 0 1 0,1 1-2 15,-3-4 4-15,3 3-1 0,-2-4 1 0,1-1 1 16,-1 2 2-16,-1-4 1 0,2-2-1 0,0 0 3 16,-1 0 2-16,3-1-1 0,4 1 1 0,-1 0 2 0,1-1-1 15,-1 0-1-15,1 0 2 0,3-1-1 0,-3 0 0 16,4 0-2-16,-4-1 0 0,0-1-2 0,4-1 1 15,-1 1-2-15,2 1 1 0,0-1-3 0,2 0 0 16,-1 0 1-16,2-2-1 0,3 2 1 0,-1 0-1 16,3 0 0-16,-3 0 0 0,3-2 0 0,-1 3 0 15,1-1-2-15,2 3 0 0,-1 0-2 0,1 0-1 16,-2 2 0-16,0 0-2 0,-1 3-3 0,-3-1-1 0,2 1-3 16,-2 1-2-16,-1 2 2 0,-2-3-2 0,-2-2 1 0,1 4-1 15,-2 1 2-15,0-2 2 0,-1 1 3 16,-2-2 2-16,0 2 1 0,0 0 1 0,0 2 2 0,-3-2 0 15,-1-1 2-15,-2 1-2 0,-2-1 2 0,-1 2 0 16,0-1 1-16,-3 0 0 0,-2 0 0 0,0 2 2 16,-1-2-1-16,1 2 1 0,1-1 1 0,0-1 3 15,-1 2-1-15,2-1 2 0,2-3 1 0,-1 0 0 16,2 0 2-16,-4-3 1 0,5 1-3 0,-2-3-1 16,2 0 0-16,-1 0-1 0,-2-2-2 0,6 1-4 15,-2-1-2-15,3 1-5 0,0 0-2 0,2 0-16 16,-1-1-12-16,3-1-17 0,3 2-18 0,-1-1-61 15,2-1-46-15,3-3-136 0,1 1 222 0,3-1-176 16,2-1-85-16</inkml:trace>
  <inkml:trace contextRef="#ctx0" brushRef="#br0" timeOffset="40108.68">6660 7283 232 0,'2'5'180'0,"2"-3"-32"15,1 1-66-15,-3-1 46 0,-1-1-24 0,4 3 0 16,-4-1-14-16,-1 0-14 0,-1-3-8 0,-4 2-12 16,5 2-3-16,4-2-1 0,-2 2-2 0,-2-3 0 15,3 2 0-15,1 1 1 0,-1-2 2 0,2 1 3 16,-5 0 1-16,-3 1 2 0,3-3 0 0,-1 1 9 15,-5-2 3-15,6 1 3 0,0 0 2 0,-2-1 4 16,2 0-2-16,0-2-1 0,0 1-2 0,4 0-10 16,-4-2-2-16,-2 1-5 0,1-2-3 0,0 2-11 15,1-1-2-15,-3-3 7 0,2 2-2 0,-1 0-8 16,2-3-1-16,-1 0-1 0,1-1 2 0,2-2-5 16,-2-1-2-16,3 1-8 0,-3 0-4 0,6-1 0 15,-1-2-4-15,3-1-3 0,-1 2-5 0,0 0-1 16,3 0-1-16,4-1-3 0,-2-1 0 0,-2 2-3 0,2 1-2 15,-1 2-2-15,0-1-4 0,0 0-14 0,-1 3 6 16,-3 1-27-16,4 4-13 0,-4-5-40 0,0 3-24 16,3 1-29-16,-3 0-35 0,-1 2 118 0,1-2-98 15,3 2-7-15</inkml:trace>
  <inkml:trace contextRef="#ctx0" brushRef="#br0" timeOffset="41989.35">5969 6982 555 0,'-4'-1'356'0,"3"3"-186"0,-1-3 17 0,-2 0-101 0,0 1 44 15,1 0-13-15,-1-1-26 0,2 1-11 0,-2 0-7 16,1 1-8-16,2 0-14 0,-3-1-2 0,-1 0 3 16,1-1-4-16,3 1-11 0,-3 0-1 0,2 0 0 0,-1 0 3 15,3 0-3-15,-3 1-2 0,3 0-6 0,-1-1-1 16,-1-1-1-16,2 1-1 0,0 0 0 0,-1 0-6 15,1 0 4-15,0 0-1 0,1 1 3 0,1 1-1 16,-1-1 3-16,-1-1-1 0,1 2-2 0,1-1 1 0,-1 0-2 16,0-1-3-16,1 1-1 0,-1 0 0 15,3 1-6-15,-1-1 1 0,0 0-1 0,1-1-3 0,0 1-3 16,0 1 0-16,2 2-3 0,1-1-2 0,1 0-2 16,0 3 0-16,2-2 0 0,-2 5 0 0,2-1-2 15,0-3 0-15,-2 0-2 0,4 1 1 16,-5 1-1-16,0-1-1 0,0 1-5 0,-2-2 0 0,2-1-2 15,-4 1-2-15,1 2 0 0,0-4-8 0,-2 1-3 16,0 0-3-16,-2-4-2 0,1 1-19 0,-1 1-8 16,0-2-14-16,-1 1-19 0,-1-1-59 0,1-1-47 15,0 1-116-15,-3-2 213 0,2 2-171 0,0-4-83 16</inkml:trace>
  <inkml:trace contextRef="#ctx0" brushRef="#br0" timeOffset="42471.04">6039 6935 237 0,'0'-2'270'0,"0"1"-38"16,0 0-115-16,0 1 69 0,-1 0-27 0,0 0-14 15,1-1-33-15,-2 1-15 0,2 0-12 0,-2 0-8 16,2 0-9-16,-1 0-5 0,1 0-17 0,0 0 4 16,-1 0-4-16,0 0-3 0,1 1-2 0,-2 0-4 15,2-1-4-15,0 0-1 0,0 1 0 0,0-2-6 16,0 1 0-16,0 0-2 0,0 0-2 0,2 0-3 15,-1 1 1-15,1 0-2 0,-1-1 0 0,0 1-3 16,-1 0 0-16,0 0 0 0,0-1-1 0,0 1 0 16,-1 0-2-16,-1 2 0 0,1-1-1 0,0 0-2 0,-1 0-2 15,1 3-2-15,-1 1 0 0,-2 1-4 0,2-2 0 16,-2 4 0-16,0-3 1 0,-1 3-2 0,-1 0 1 16,-1 5-1-16,2-3 2 0,1-1 0 15,-3 1 0-15,3-2-2 0,-1 4 1 0,1-2-1 16,1-3 0-16,0-5-2 0,1 4-3 0,-1-1-5 15,2-2-6-15,1 1-5 0,0-4-9 0,0-1-25 16,1 0-18-16,2 0-23 0,-1-1-33 0,1-3 84 0,1 1-61 16,1-2-17-16</inkml:trace>
  <inkml:trace contextRef="#ctx0" brushRef="#br0" timeOffset="43500.99">6019 7352 509 0,'0'-1'364'0,"0"0"-123"16,0-1-121-16,0 1 68 0,0 1-48 0,0-2-18 15,0 0-22-15,0-1-10 0,1 2-9 0,-1-2-10 16,2 1-10-16,-1-2 0 0,3 1-8 0,-3-1 0 16,2 1-10-16,0 0-4 0,2 0-4 0,-2 1-6 15,0-1-13-15,2 2-7 0,-4 0 0 0,2 1-2 16,-1 0-6-16,-1 2-2 0,-1 1-5 0,3-1-1 15,-2 1 0-15,0 0-1 0,-1 2 2 0,0-1-3 16,-4-1 0-16,3 1 2 0,-1 0 4 0,-2-1 0 0,1 3 0 16,-1-3 2-16,1 0 0 0,-1 2 1 0,0-1 0 15,1 2 0-15,0-4 1 0,-1 2 0 0,2-2 4 16,1 1 0-16,-1-3 2 0,0 1 3 0,1-1 6 16,-2-1-1-16,3-2 8 0,-2 1 2 0,1-1 5 15,0 1 4-15,-1 0 0 0,2-3 1 0,0 2-1 16,0-1 4-16,0 1-10 0,1 0 0 0,0-1-5 15,1 0-4-15,-1 0 0 0,2 1-3 0,-1-2-5 16,0 1-1-16,0 1 0 0,0-2-1 0,2 3-3 0,-2 2-1 0,1-1-2 16,0 0 1-16,2 1-3 0,-2 0 0 0,0 1-1 15,0 1-1-15,0 0-2 0,0 0 0 0,-1 1 0 16,-1 0-2-16,-1 0 1 0,0 1-2 0,0-2 0 16,0 2 4-16,-1-2-1 0,0 1 1 0,0-1 1 15,-2 1 1-15,1 0 0 0,-2 1 0 0,0-1 1 16,-2-1-2-16,4 3 1 0,-3-1 1 0,2-4-1 15,0 3 0-15,0-2 1 0,0-1-1 0,2 0 2 16,0 0 3-16,-2 0-1 0,2-1 0 0,-1 0 2 16,2 0 2-16,-1-2-2 0,1 1 2 0,0-2-1 15,0 2 1-15,0-1 1 0,1 2-3 0,1-3 2 16,0 1-3-16,0 0 1 0,0 2-2 0,1-3-1 16,-1 1-1-16,2 0-1 0,-2 2 0 0,2 1-1 15,-2-1 0-15,2 1-1 0,-2 0 1 0,0 0-1 16,-1 3 1-16,0-2-1 0,-2 0 1 0,0 1 0 0,1 1 1 15,-4-2-1-15,0 1 1 0,1 0 0 0,-1 0 1 16,0 1-1-16,2 1 0 0,-2-1-1 0,2 0-4 16,-1 1-4-16,1-2-5 0,-1 0-10 0,0-1-16 15,0-1-25-15,2 0-119 0,-1-2 142 16,0-2-89-16,0-1-49 0</inkml:trace>
  <inkml:trace contextRef="#ctx0" brushRef="#br0" timeOffset="44577.49">6332 6683 518 0,'0'-2'330'16,"-3"-2"-124"-16,4 0-109 0,-1 2 59 0,1-2-15 0,-1 2-17 15,0-1-14-15,0 0-33 0,1 2-8 0,-1 1-5 16,2-2-4-16,-2-1-7 0,0-1-2 0,1 1-3 16,-1 1-2-16,2 1-2 0,-1 1 2 0,2-2-7 15,-2 2-3-15,0 0-8 0,2 1-5 0,0 1-3 16,-1 0-4-16,2-2-5 0,-3 3-8 0,0-1 3 16,2 3-1-16,-1-2-1 0,0 0 0 0,-2 2-1 0,0-1 1 15,-2-1 0-15,1 2 1 0,-2-2 2 0,2 1 0 0,-1 0 2 16,-2-2-1-16,2 1 0 0,2 1-1 0,-4-1 0 15,2 0 0-15,-2-3-4 0,-2 2 0 0,3 2 1 16,-4-4-1-16,3 0 3 0,1-2-1 0,-1 2 4 16,3-2 1-16,-1 2 3 0,2-2 2 0,0 0 2 15,0 0 0-15,1 2 1 0,-1-4 2 0,-1 2-1 16,-1-2 0-16,2-4-1 0,-1 4-1 0,1 1-3 16,0-4-1-16,0 2-1 0,0 0-2 0,2 1-5 15,1 4 0-15,0-1-1 0,-1-3-1 0,2 3-2 16,-2 0 0-16,2 1-1 0,-1-1-1 0,-2 0 0 15,2 1 0-15,-1 0 0 0,2 3-3 0,-4-3-1 16,2 4-1-16,0-2 2 0,0 3-1 0,-2 4-7 16,-2-5 6-16,-2 2 0 0,3-3 4 15,-2 4-2-15,-3-3 1 0,4-1-1 0,0 5 3 16,-1-3-1-16,-3 2 1 0,2-4 0 0,-1 1 0 0,1-1 1 16,4 0 0-16,-5 0 1 0,-1-3 2 0,5-1-1 15,-2-2 2-15,2 2-1 0,1 1 3 0,0-2 0 16,0 1 0-16,0-1 0 0,0 0-1 0,0 1 2 15,0-3-2-15,-1 1 0 0,1-2-2 0,-3 0 1 0,4-2-1 16,1 4 0-16,-1-1-1 0,5 2-1 0,-2-2 0 0,-1 0 0 16,3-1-1-16,3 3 0 0,-4 0 0 0,-3-2-1 15,2-1 1-15,0 5-1 0,3 0 0 0,-3 4 1 16,-3-3 0-16,0-1 0 0,-1 3 0 0,0-1 0 16,2 1 1-16,-5 0 0 0,-2 0-1 0,0-1 0 15,2 3-1-15,-1 0-1 0,0 0-3 0,-1 1-1 16,-2-5-11-16,1 2-7 0,3 0-10 0,1 1-11 15,0-4-53-15,2-1-36 0,4 0-66 0,2-3 136 16,4 4-120-16,3-2-56 0</inkml:trace>
  <inkml:trace contextRef="#ctx0" brushRef="#br0" timeOffset="45548.2">6606 6690 924 0,'0'-1'464'0,"-2"-4"-236"0,1 1-126 0,-3 1 49 15,3-3-15-15,-2 2-10 0,1-1-9 0,2-2-35 16,-2 2-1-16,1-1-20 0,-1 4-9 0,1-2-14 16,1 2-1-16,0-3-5 0,1 0-2 0,-1 5-8 15,2-1-13-15,-1 1 8 0,1 0-2 0,-2-2-6 0,0 4-3 0,3 1-3 16,-1 0-2-16,0-2-1 0,1 0 0 0,0 2 0 15,-2 0-3-15,1 1-1 0,0-1 2 0,-1 0-1 16,1 1-1-16,-1 0-1 0,-1 0 1 0,-5 0-2 16,3-2 3-16,0 1-1 0,-1 0 0 0,-1 2 0 15,0-1 1-15,-3-3 1 0,5 2 0 0,0 2 0 16,-1-3 1-16,-1 2 1 0,1-2 1 0,-1-1 1 16,2 1 0-16,-1-1 3 0,1-1 1 0,0 0 0 15,1 0 0-15,-2-2 4 0,2 1 2 0,-1 0-1 16,1-2 3-16,0 0 3 0,0-1 0 0,1 1 3 15,0-2 1-15,0 0-1 0,2-2 1 0,-1 0-1 16,-1 1-2-16,2 0-4 0,0 3 0 0,1-2-3 16,0-2-3-16,-2 3-2 0,3-1-3 0,-1 3-1 0,1 1 1 15,1 0-3-15,-2-1 1 0,3 1-2 0,-3 2 1 16,0 0-2-16,0 1 0 0,-3 1 0 0,0 1-3 16,3-1 0-16,-5 2-1 0,-1 2 1 0,-2-2-1 15,1 3 0-15,1 1 0 0,1-3 1 0,-1 0 2 16,-5 0 2-16,5-3-1 0,-2 2 0 0,4-2 1 15,-2 1 0-15,0-1 1 0,0 0 1 0,2-1 0 16,-1 1-1-16,1-3 1 0,0 1 1 0,-1-1 2 16,2 0 0-16,0 0 0 0,0-3 0 0,0 1 1 15,0 2 1-15,-1-1-1 0,1-2-1 0,0 2-1 16,0-2 0-16,0-1-1 0,0 2-1 0,1 1-4 16,-1-2-5-16,0 0-6 0,3 0-8 0,-1 1-35 15,0 1-20-15,2 0-26 0,0-2-28 0,2-1-184 16,0 2 231-16,5 0-143 0,-5 0-79 0</inkml:trace>
  <inkml:trace contextRef="#ctx0" brushRef="#br0" timeOffset="46737.18">7117 7014 366 0,'0'-1'300'16,"0"1"-91"-16,0 0-102 0,0-2 63 0,0 2-9 16,-2 0-17-16,1 1-9 0,-2-1-7 0,3-1-13 15,-1 1-2-15,-3-2-6 0,3 2-5 0,1 0-13 16,-2-1-7-16,2-1-7 0,-1 0-5 0,1 1-14 16,-2-2-5-16,0 0-2 0,2 2-2 0,-2-1-10 15,0 1 1-15,2 0-8 0,0 0-3 0,1 1-7 16,2 0-1-16,1 0-4 0,-4-2-3 0,3 1-3 15,-1-1-5-15,1 0 4 0,-1 1-1 0,1-1-2 0,3 1-2 16,-2 1 1-16,1 0-1 0,-4-3-3 0,2 3 1 16,0 0 0-16,0 1-1 0,-1 1-4 0,1 0 0 15,-1-1-1-15,-4 0-1 0,4 5-3 0,-3-3 1 0,-3 0-2 16,2 3 0-16,-1-3 2 0,-5 1 1 0,6 2-1 16,-2-2 2-16,-1 1 2 0,3 0-1 0,0-2 1 15,-2-1 3-15,-1 1-1 0,2-2 2 0,0 1-1 16,0-1 1-16,-1-1 2 0,0 0 1 0,-1-1 0 15,3 2 1-15,0-1 2 0,-1-1 2 0,0-4 0 16,0 4 1-16,2-2 1 0,0-1 1 0,-1-3 1 16,1 3-1-16,-1-1 0 0,2 0-2 0,-3 1 1 15,3-2-1-15,0 3-2 0,0-1 0 0,0 0-1 16,1 0-1-16,1 1-1 0,0 1-1 0,1-2-1 0,-1 1-1 16,1 3 0-16,1-2-1 0,-2 2-1 0,3-1 0 0,0 0 0 15,0 1-2-15,3 1 2 0,-6 0-2 0,2 1-2 16,3 0 0-16,-4 3-3 0,0-2 0 0,-2 0-1 15,-1 0 0-15,0 3-1 0,0-1 1 0,-4-1 1 16,-2 0 0-16,4-1 3 0,-3 1 0 0,2 1 3 16,-3-2-1-16,-1 1 1 0,3 0 2 0,1-2 0 15,0 3 1-15,-4-4-1 0,4 2 1 0,-2-3 2 16,2 0 1-16,0 0 0 0,1-1 1 0,2 0-1 16,0-4 3-16,0 2 1 0,0 1 1 0,0-2-2 15,0 0 2-15,2-1-1 0,-1-2 0 0,3 1 0 0,-1 0-1 16,0 1-1-16,1-1-2 0,2 0-2 0,-2 1 1 15,0 2-1-15,0 1-1 0,0 0-1 16,3 1-2-16,-7 1-5 0,1 0-5 0,0 0-20 0,-1 2-20 16,1-1-24-16,-1 2-35 0,0 0 251 0,0 1-156 15,2 1 40-15,-2-3 91 0</inkml:trace>
  <inkml:trace contextRef="#ctx0" brushRef="#br0" timeOffset="47506.48">7105 7276 497 0,'0'0'316'0,"1"0"-124"0,-2 0-103 0,-1 0 67 0,1 0-26 16,1 0-19-16,0 1-11 0,-3-1-19 0,2 0-3 15,-1 0-2-15,2 0-3 0,-1 0-8 0,0-1-1 16,1-1-1-16,1 2-3 0,0 0-10 0,2 0-7 0,-2-1 1 15,3 1-3-15,-1 0-10 0,0 0-3 0,2 0-3 16,-1-1 1-16,5 0 1 0,-2 0 0 0,-2 1-4 16,1-1-1-16,4 1-2 0,-4 0-1 0,-4 0-2 15,1 1-5-15,-1-1-5 0,-1 1-1 0,-1 1-2 16,2 2-2-16,-5-4 3 0,1 2-1 0,2 0-2 16,-4 1 2-16,-3-2-1 0,0 0 1 0,0 1 0 0,0-1-2 15,1 1 0-15,-1-2 2 0,-3 0 0 0,8 0-2 16,-3 1 3-16,2-1-2 0,3 1 2 0,-4-1 4 15,1-1 0-15,2 0 0 0,0 1 1 0,-3-3 6 16,3 1 1-16,1 1 0 0,0-2 3 0,1 1 0 16,-1 1 0-16,2-1-2 0,-1-2 0 0,3 2-4 15,0 0-1-15,-2 0-2 0,-1 1-3 0,2-3-1 16,-1 3-2-16,5 0 1 0,-5 1-2 0,0 0-1 16,2 0-1-16,-2 0 0 0,6 0-1 0,-6 2 0 15,0 0-1-15,-4-2 0 0,5 1 1 0,-1 0 1 16,-2 0 0-16,1 0 0 0,-3 0 0 0,2 0 2 15,0 0 1-15,-2 1-1 0,-1-1 1 0,-1 2-1 16,4-1 0-16,-1-2 1 0,-2 1-1 0,2-1-1 0,1 0-2 16,0 0 1-16,0 0-2 0,0 0-1 0,0 0-6 15,-3 0-5-15,2 0-35 0,-3-1-25 0,3 1-38 16,1 0-66-16,0 1 124 0,-5 0-92 0,4 0-37 16</inkml:trace>
  <inkml:trace contextRef="#ctx0" brushRef="#br0" timeOffset="48483.8">6422 7651 221 0,'0'0'250'0,"1"0"-45"0,0-2-90 0,-1 0 70 15,1 2-15-15,0 0-34 0,-1-2-10 0,0 0-7 16,1 0-7-16,-1 1-19 0,0-1-8 0,6 2-10 0,-6 0-9 15,1 0-21-15,1-1-7 0,-2 1-6 0,2 0-7 16,2 4-10-16,-4-2-1 0,0-4 0 0,0 3 1 16,0 2 5-16,0-2 2 0,1 4 0 0,-1-1 3 15,0-4 0-15,0 5-3 0,-2 0 3 0,1 0-3 16,-1-1-5-16,0-3-1 0,-1 0-2 0,3 3-2 16,-4-3-1-16,0 0 0 0,2 0-3 0,-1-1 2 15,0 1 1-15,-1-1 1 0,2 0 1 0,-1-3 5 16,-1 2 0-16,2-3 2 0,0 3 0 0,1-1-1 15,-1 0 2-15,2 1-2 0,0-1 0 0,-1-3-2 16,1 5-3-16,0-4-1 0,0-2-1 0,1 2-3 16,-1 0-3-16,2-2-2 0,1 1 1 0,-1 2-2 0,1-2-1 15,0 3 0-15,0 1 2 0,1 0-3 0,-1-3 2 16,1 3 0-16,-1 1-3 0,3 1 1 0,-3-1 0 16,1 4-1-16,-1-3 0 0,0 2 0 0,-1 1 0 15,-1 1-2-15,0-2 2 0,-1 0 0 0,-1 1 0 16,0 0 0-16,-1 1 2 0,-1 0 0 0,-2 1 0 15,2-2 2-15,-1 1-1 0,-1 2-1 0,1-2 2 16,1-2-2-16,-2 2 1 0,2-4 0 0,-1 2 2 16,0-2 1-16,2 1 1 0,-2-2 4 0,2 0 2 15,-1 0 1-15,1-2 2 0,0 1 4 0,1 0-2 16,1 0 1-16,0-4 1 0,-2 2-4 0,4-1-2 0,-2-3 0 16,0 3-2-16,1-1-4 0,-1-1-1 0,1-1 0 0,1 3-1 15,-2-1-1-15,0 1 0 0,1 1 0 0,2 1-3 16,-3-1 0-16,1 3 0 0,0 0-2 0,-1 2-2 15,0 0-4-15,0-2-1 0,0 3-3 0,-1-1-3 16,-1 3-11-16,-1-3-9 0,3 1-7 0,-1-2-17 16,0-1-60-16,0 0-47 0,2 3-114 0,1-2 198 15,4-1-162-15,-2-3-82 0</inkml:trace>
  <inkml:trace contextRef="#ctx0" brushRef="#br0" timeOffset="49543.14">6791 7661 618 0,'-2'1'366'16,"2"1"-151"-16,-2-5-111 0,-4 3 72 0,4 0-56 0,-2-3-6 0,1 3 1 15,3 0-11-15,-3-4-26 0,4 5-7 0,0 2-4 16,-2-3 0-16,1-1-5 0,1 1-3 0,-3 0-15 16,-1-2-1-16,3-2-2 0,-3 2-1 0,-2-6-4 15,5 6 1-15,-4-2-1 0,3-4 0 0,-2 1-1 16,2 3 3-16,0 1-3 0,1 3 0 0,0-5-2 15,1 0-5-15,0 4-4 0,3-2-1 0,2 1-2 16,0-3-7-16,-2-2 0 0,3 5-5 0,0 1 2 0,-3-3-2 16,4 2-1-16,-4-2-2 0,-2 0-3 15,0 4 0-15,1 0 0 0,0-1-1 0,-1 1-1 0,1 3-1 16,-1-3-1-16,2 6 0 0,-2 0 1 0,-2-2-1 16,0 3-1-16,-2-4 1 0,-2 3 0 0,1-1 1 15,-3 0-1-15,0-1 1 0,-3 0 0 0,4 0 0 16,-2 0 0-16,-1 0 0 0,6 1 0 0,-3-1 1 15,5 1 0-15,-1-1 0 0,0-2 1 0,-5-1 0 16,4-1 0-16,3 0 1 0,-6-2 1 0,3 0 3 16,1-4 0-16,0 3 1 0,1-1 2 0,0 0 2 15,-1 0 2-15,1 1-1 0,1 1 0 0,-1-2-1 16,0 2 0-16,1-3 0 0,-1 1-3 0,3 3-4 16,-2-1 2-16,2 1-2 0,-3-2 0 0,4-1-4 0,1 3 0 15,-4 0 1-15,4 1-2 0,1-1 0 16,-1 0-1-16,1 3-1 0,-2-3 1 0,-3 2 0 15,4-1 1-15,-3 4-2 0,0-4 1 0,-2 5 0 16,2-2 0-16,-4-2 1 0,2 6-1 0,0-2 1 0,-3 0-1 16,2-1 3-16,-8-2-2 0,4-1 2 15,0 1 0-15,-1 1-1 0,-1-1-1 0,-2-2-4 0,1 2-1 16,-4-2-5-16,10 4-4 0,-6-1-19 0,1-2-12 16,2-1-21-16,1-2-32 0,1 2-48 0,-1-8-96 0,11 5 168 15,-7-3-115-15,3-2-36 0</inkml:trace>
  <inkml:trace contextRef="#ctx0" brushRef="#br0" timeOffset="51710.61">6009 6551 585 0,'-1'-1'336'0,"0"1"-137"0,0 0-103 0,1 1 52 16,0-1 3-16,0-1-23 0,-2-2-9 0,0 3-25 15,0 0-10-15,2 0-10 0,-3-2-4 0,-1-1-8 16,2 3-21-16,-2-1 11 0,0 1-2 0,0 0-7 15,-1-1-1-15,0-1-1 0,-1 2-1 0,3 1-8 16,-5 1 0-16,3 2 3 0,-2-4-1 0,2 2-6 0,-1 2-3 16,1 0 0-16,-1-1-1 0,0 0-3 0,1 0-3 15,-3-4-4-15,2 4-3 0,0 0-2 0,-1 0-1 16,-1-1-2-16,1 0-2 0,-1 0 1 0,1 2-1 16,0-1 0-16,0 0 0 0,1-2 2 0,0 1-1 15,2 2 1-15,-2 0 2 0,3-3-2 0,2 4 3 16,-2-1 0-16,-1-1 0 0,-2-1 0 0,0 2 1 15,0-2 1-15,2 0-3 0,-1-1-1 0,2 2-1 16,-1 3 1-16,-1-4-1 0,-1 0-2 0,2 0 1 16,1 4-3-16,-2-4 3 0,0 2 2 0,-5-1-3 15,5-3 1-15,4 2 0 0,-1 2 0 0,-2-4 0 16,3 1-1-16,1 3-1 0,0-2 2 0,2-1-1 16,-3 2 0-16,-3-1 0 0,4 2-1 0,-4 0 1 0,0-2-1 15,0-1 1-15,0 2-3 0,0 1 1 16,2-2-1-16,-4 0 1 0,4 0-2 0,0 3 0 0,2-1 0 15,-4-2-2-15,2 3 2 0,2-2 0 0,-1 0 0 16,0 1 0-16,0-4 1 0,-3 1-1 0,3 0 1 16,1 1-1-16,-1-1 2 0,1-1-1 0,-3 2 2 15,2 1 1-15,1 0-1 0,0-1 2 0,1 1 0 0,-1-1 2 16,0 1-1-16,1 0 0 0,-1-3-2 0,0 1 0 16,2 2 0-16,-2-1 1 0,1 1-3 0,0-1 0 15,1 2 1-15,-2 1-2 0,3-1 0 0,1 1 0 16,0 0 0-16,-4-1-1 0,0 2 0 0,3-2-1 15,-1-1 1-15,2 3 0 0,-3-2 0 0,2 2-2 16,3-1 2-16,-2 3 0 0,0-2 0 0,-2 2 0 16,2 0 0-16,-4-3-1 0,4 5-1 0,-2-3 2 0,-1-1-1 15,2 2 1-15,-1 1-1 0,-2-2-1 0,3 2-1 16,5 2-1-16,-8-2 1 0,2 2 0 16,0 0-2-16,1-2 1 0,-3 1-1 0,4 2 1 15,-3-1 2-15,-1 3 0 0,2-3-1 0,-1 3 0 0,-1 0 1 16,-1-4-1-16,3 3 1 0,-2 1 0 0,0-3 0 15,0 0 0-15,0 1 1 0,1 1-1 0,1 1 1 16,4 2 0-16,-6-5-1 0,0 1 1 0,0 0-1 16,0 0 2-16,-2-2-3 0,1-2 1 0,-3 1 0 15,0 0-1-15,1 0 1 0,3-2-1 0,0 1 1 0,0 0-2 16,3 0 2-16,-3 0 0 0,3 1 1 16,2-2-1-16,-1 1 0 0,-1-1 2 0,-6 0-3 0,4 0 2 15,0 0-1-15,1-2 1 0,-2 0-1 0,0 0 0 0,-1 3 0 16,2-2 1-16,3 1 0 0,0-1 0 0,-3 2-1 15,-1-2 0-15,1 2 1 0,-1-2-1 0,-1 0 1 16,4 3-1-16,-3-3 0 0,-4 0 0 0,1 1 0 16,1-1-1-16,-2 2 0 0,3 1 0 0,0-1-2 15,-4-2 2-15,4 1 0 0,3 3-1 0,-2-2-1 16,2 2-1-16,0-1 2 0,-1-1 1 0,1 2 1 16,3 0-2-16,-5-1-1 0,-1-4 1 0,1 3 3 15,0 0 0-15,0-1-1 0,-1 3 0 0,0-3 1 16,-3-1 1-16,5 0-1 0,-2 2 1 0,-1 1-1 15,1-3 1-15,1 1 0 0,0 2-1 0,0-2-1 16,-3 0-1-16,3 3 0 0,0-2 0 0,1 0-3 16,-1-2 0-16,2 1-1 0,-2-4 0 0,0 5 0 15,0-4 1-15,0 0 1 0,-4 2-2 0,5-3 3 16,-1 2 0-16,-3-1 0 0,3 1 2 0,0-1-1 16,0 0 0-16,0 0 2 0,0 1 0 0,-1-2 0 15,0 1 1-15,2 2-1 0,-1-2 0 0,1 1 0 0,-2-2 0 16,4 1-1-16,-5 2 2 0,6-2-1 0,-4 1-1 15,0-3 2-15,2 1 0 0,-2 0 0 0,0 1 0 16,-3-3 0-16,6 1 0 0,-3 0 0 0,-4 1 0 0,2 0-1 16,2 0 0-16,0 1 1 0,4 1-1 15,0-1-1-15,-2-2 0 0,-2 3-1 0,1-2-1 0,1-1-1 16,-2 1 1-16,0-2-1 0,-3 2 1 0,3-1 1 16,0 0 1-16,4-1 2 0,0 0 0 0,-4-1 0 15,2 1 2-15,0-1 1 0,-2 0 0 0,0 0 0 16,-1 0 1-16,1 1 1 0,1 2-1 0,2-3 1 15,-3 1 0-15,0 0 2 0,4 0-2 0,-2 2 3 16,1-2-3-16,-1-1 1 0,-2 0-2 0,0 4 1 16,5-4 1-16,-4 1-3 0,9 0 2 0,-4 0 0 0,1-1 1 15,8 1 3-15,-3 0 1 0,2-1 1 0,-2 0 1 16,-3-2 2-16,0 1-2 0,0 0 0 16,0-2-4-16,0 3 0 0,-3-2-4 0,2 1 0 15,-2 1-4-15,0 0-3 0,-2 0-2 0,2-1 1 0,-1 1-10 16,0 0-7-16,0 0-10 0,0 1-17 0,1-1-21 15,-3-1-25-15,4-1-99 0,2-1-126 0,-5 0 232 16,2-2-157-16,1 1-73 0</inkml:trace>
  <inkml:trace contextRef="#ctx0" brushRef="#br0" timeOffset="53392.55">7008 6441 392 0,'-1'1'322'0,"-3"0"-94"16,2 2-110-16,0-2 75 0,0 2-32 0,1-1-36 16,-3-1-15-16,1 3-3 0,2-2-13 0,0 0-19 15,1 1-4-15,-3-1-4 0,2 1 5 0,1-1-6 16,0 1-3-16,0-1-11 0,1-1-2 0,0 0 7 15,3 1-2-15,1-2-2 0,-2-2-9 0,4 1 3 16,0 0 0-16,5-2-3 0,-1 1-1 0,1-1-5 16,3 0-2-16,4 0-2 0,-3 0-1 0,4-1-6 0,1 2 0 15,-5-2-3-15,4 1-4 0,0 2-6 0,0-2 0 16,-6 2-4-16,2 0-1 0,-5 0-4 0,1 1-2 16,-2 0-1-16,-2 0 1 0,-7 1 0 0,3-1-3 15,-2 2 2-15,3-1 0 0,-3-1-1 0,-1 3 3 16,3 0-2-16,0-1 2 0,-1 0-1 0,-3-1-1 0,0 0 1 15,0 1 0-15,0 0 2 0,0-1-3 0,-2 0 2 0,1 0 0 16,1 0 2-16,0 1 0 0,3-1-1 0,-3 1 3 16,0-1-3-16,0 0 1 0,0 1 1 0,0 1-2 15,0-1-2-15,-2 3 1 0,2-2-2 0,0 1-2 16,2 4 1-16,-2 0 0 0,0-1 0 0,1 3-1 16,0 1 1-16,-1 2-1 0,1 0 0 0,3 4-1 15,-4-5 0-15,1 4 0 0,1 1-2 0,0 0-2 16,-2-2 1-16,1 1 0 0,0-2-1 0,0-2-1 15,3 5 0-15,-2-5-1 0,-2 0 0 0,3 1 0 16,-1-1-1-16,0 1-1 0,3 0 2 0,-5-1 2 16,3-1-1-16,1 1 1 0,0 1-1 0,-2-1 2 15,-1-1 2-15,2 3-1 0,0-2 0 0,0 3 0 16,-1-1 0-16,1 0 1 0,1 2 1 0,0-2 0 16,-2 2 0-16,3 4 1 0,-3-5-1 0,2 2 2 15,-2-1 0-15,2 0-1 0,-2 0 1 0,1-1-1 16,-1-3 1-16,0 2 0 0,1-1 0 0,-1-1-1 15,-2-1-1-15,3 2 1 0,-1-1 2 0,0-1 0 0,1-2-1 16,-2 0 1-16,1 1-1 0,0 0 0 0,-1-2 1 16,0 1 1-16,1-1-3 0,0 3 1 0,-1-1 0 15,0-1-1-15,1 0 1 0,-1 3 0 0,-1-3 0 16,1 4-1-16,0-4 0 0,-1 3 1 0,0-1-1 16,1 1 1-16,0 2-1 0,1-2 0 0,0 0 0 15,0 1 0-15,-2-1 0 0,3 2-2 0,-1 0 2 16,-1-1 0-16,3-1 0 0,-2 2 0 0,0 0-1 15,0 0 1-15,1 0-1 0,-2-1 1 0,1 3 0 16,-2-4 0-16,2 1 0 0,-1 2 0 0,0-3 0 16,-1 0 0-16,1-1 0 0,-1-1 0 0,1 0 0 0,-1-3-1 15,0 1 1-15,0-3 0 0,1-1 0 0,2 3 0 16,-2-1 0-16,-1-1 0 0,2 1 0 0,0 0 0 0,0 0 0 16,1 0 0-16,-2-1-1 0,0-2 1 0,0 1 0 0,1-1 0 15,-2-1 0-15,0 2 0 0,1-4 0 16,-1 2 1-16,0-1 0 0,1 0-1 0,-1 0 0 0,1 0-1 15,0-1 1-15,-1 0 0 0,0 0 0 0,1 1 0 16,1-1 0-16,-2 0 0 0,0 0 0 0,1 0 2 16,0 0-2-16,1 0 0 0,-2 0 1 0,0 0 0 15,0 0 0-15,1 1 0 0,-1-1 0 0,0 0 0 16,0 0 2-16,-3 0-2 0,2-1 1 0,-2 1 0 16,0 0-1-16,-1-1 3 0,1 1-2 0,-2-1 1 15,3 0-1-15,-4 1 1 0,-1 0 1 0,-3 0-1 16,1-1 0-16,-1 1-1 0,-1 1 1 0,-3 1 0 15,0-1 0-15,-1 5 1 0,-1-4 1 0,1 1-1 16,-3 3 1-16,4-2-2 0,-2 0 0 0,2 3 0 16,-2-4-1-16,0 2-2 0,4-1 0 0,1 0-1 15,-1 1 0-15,3-2-3 0,1 0-3 0,1 0-16 16,2-2-15-16,3 1-22 0,-1-2-30 0,3-1-159 0,0-4 190 16,9 3-115-16,-5-2-79 0</inkml:trace>
  <inkml:trace contextRef="#ctx0" brushRef="#br0" timeOffset="54530.28">7529 6450 842 0,'0'0'395'0,"0"1"-221"0,2 0-99 0,-2 0 33 15,1-1-6-15,3-1-1 0,-2-1-3 0,2 1-17 16,0-2-6-16,6 0-2 0,-5 1-4 0,2 0-8 15,1 0-3-15,3-1-4 0,0 3-4 0,-1-3-7 16,0 1-3-16,2 0-4 0,1 1-3 0,0-1-7 16,-3 1-3-16,-3-3-2 0,0 3-5 0,4-1-6 15,-7 1-3-15,-1 0 0 0,-2-1-2 0,2 1-1 0,-2 1-2 16,-1 0 0-16,1 0 1 0,-2 0-1 0,2 2-1 16,0-1 0-16,-1 0 0 0,0 0-2 0,-2 1 0 15,2-1-1-15,-4-1 0 0,-2 0 0 0,-1 1 0 16,-3 1-2-16,5-1 1 0,-5 1 0 0,3-1 0 15,-5 1 1-15,3 1 2 0,0 0-2 0,-1 1 1 16,-3-4 0-16,4 3 2 0,-2-1 1 0,2 2-1 16,-1-3 1-16,1 1-1 0,-2-2 5 0,5 2-2 15,-1-2 0-15,-2 2 1 0,4-2 2 0,0 3 2 0,2-3 2 16,0 1-1-16,-1-1 3 0,3 1 2 0,-1-1 1 16,1 1 1-16,1-1 0 0,-1 0-1 15,1-1 0-15,0 1-2 0,0-1-2 0,3 1-3 0,-1-1 0 0,2-1 0 0,-2 1-3 0,2 1-1 0,2-1-2 0,1 0 1 16,3 0 0-16,-1-1-2 0,1 1 0 0,-2-2-1 15,5 0-1-15,-1 1 2 0,1-1-1 0,-1 1-1 16,-3-1 0-16,1 0 1 0,-6 2-1 0,6 1 1 16,-8-2-1-16,0 1 0 0,3 1 0 0,-4-1 0 15,2 0 0-15,0 1 0 0,1-1 1 0,-4-1-1 16,2 2 0 0,-2 0 0-16,0 0-2 0,-2 0 1 0,-2 0 1 15,1 2 1-15,-1-2-2 0,1 1 1 0,-6 0 1 16,2 0 1-16,-4-1 2 0,3 1 1 0,0 1-1 15,0 0-1-15,-3 0 1 0,1 1 1 0,4-1-1 0,-1-1-1 0,-1 2 1 16,4-1-1-16,-4 0-1 0,3 1 1 16,3-3 0-16,-2 2 1 0,2 0-2 0,0 0 2 0,2 1-3 15,-3-1 0-15,2-1 1 0,1 2-1 0,0-2-1 0,0-1-2 16,2 2-1-16,0-2-6 0,-1 0-3 0,0 0-26 16,1-2-21-16,2 1-24 0,-2-1-36 0,1 1 82 15,-3-1-64-15,3 1-22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6CE9-727F-4029-8EC0-8C2734102E47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6DD9-7F72-4B80-A8F9-E85EC12834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3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804684" indent="-309494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237976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733167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228358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723548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321873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71392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420911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/>
            <a:fld id="{7E987297-10E2-4016-BD6A-7E57C3E022F0}" type="slidenum">
              <a:rPr lang="en-GB" smtClean="0"/>
              <a:pPr eaLnBrk="1" hangingPunct="1"/>
              <a:t>2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930" y="4862096"/>
            <a:ext cx="5679440" cy="46052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4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804684" indent="-309494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237976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733167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228358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723548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321873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71392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420911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/>
            <a:fld id="{7E987297-10E2-4016-BD6A-7E57C3E022F0}" type="slidenum">
              <a:rPr lang="en-GB" smtClean="0"/>
              <a:pPr eaLnBrk="1" hangingPunct="1"/>
              <a:t>3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930" y="4862096"/>
            <a:ext cx="5679440" cy="46052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9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804684" indent="-309494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237976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733167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228358" indent="-247596" eaLnBrk="0" hangingPunct="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723548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321873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71392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4209119" indent="-24759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/>
            <a:fld id="{7E987297-10E2-4016-BD6A-7E57C3E022F0}" type="slidenum">
              <a:rPr lang="en-GB" smtClean="0"/>
              <a:pPr eaLnBrk="1" hangingPunct="1"/>
              <a:t>4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930" y="4862096"/>
            <a:ext cx="5679440" cy="46052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69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77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09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4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6AC-607E-4704-9518-EB21D4570B07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996-F051-4661-8A2A-BA153BDB7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60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46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47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6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19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23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72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43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67CBF-FB01-4D30-8AA2-AD06FC9C34D3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DA9C7-35D8-4F58-8D8F-7586E3089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15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image" Target="../media/image1.png"/><Relationship Id="rId4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customXml" Target="../ink/ink5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image" Target="../media/image1.png"/><Relationship Id="rId2" Type="http://schemas.openxmlformats.org/officeDocument/2006/relationships/tags" Target="../tags/tag3.xml"/><Relationship Id="rId16" Type="http://schemas.openxmlformats.org/officeDocument/2006/relationships/customXml" Target="../ink/ink4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image" Target="../media/image2.png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17" Type="http://schemas.openxmlformats.org/officeDocument/2006/relationships/image" Target="../media/image16.png"/><Relationship Id="rId2" Type="http://schemas.openxmlformats.org/officeDocument/2006/relationships/tags" Target="../tags/tag16.xml"/><Relationship Id="rId16" Type="http://schemas.openxmlformats.org/officeDocument/2006/relationships/customXml" Target="../ink/ink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5" Type="http://schemas.openxmlformats.org/officeDocument/2006/relationships/notesSlide" Target="../notesSlides/notesSlide2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tags" Target="../tags/tag40.xml"/><Relationship Id="rId18" Type="http://schemas.openxmlformats.org/officeDocument/2006/relationships/slideLayout" Target="../slideLayouts/slideLayout12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tags" Target="../tags/tag44.xml"/><Relationship Id="rId2" Type="http://schemas.openxmlformats.org/officeDocument/2006/relationships/tags" Target="../tags/tag29.xml"/><Relationship Id="rId16" Type="http://schemas.openxmlformats.org/officeDocument/2006/relationships/tags" Target="../tags/tag43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5" Type="http://schemas.openxmlformats.org/officeDocument/2006/relationships/tags" Target="../tags/tag32.xml"/><Relationship Id="rId15" Type="http://schemas.openxmlformats.org/officeDocument/2006/relationships/tags" Target="../tags/tag42.xml"/><Relationship Id="rId10" Type="http://schemas.openxmlformats.org/officeDocument/2006/relationships/tags" Target="../tags/tag37.xml"/><Relationship Id="rId19" Type="http://schemas.openxmlformats.org/officeDocument/2006/relationships/notesSlide" Target="../notesSlides/notesSlide3.xml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tags" Target="../tags/tag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PQuestion">
            <a:extLst>
              <a:ext uri="{FF2B5EF4-FFF2-40B4-BE49-F238E27FC236}">
                <a16:creationId xmlns:a16="http://schemas.microsoft.com/office/drawing/2014/main" id="{7BDB1CD2-168F-428A-9DEC-C0AFCC3A3BC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  <a:solidFill>
            <a:srgbClr val="2D3F49"/>
          </a:solidFill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chemeClr val="bg1"/>
                </a:solidFill>
                <a:latin typeface="Georgia" pitchFamily="18" charset="0"/>
              </a:rPr>
              <a:t>Breakout group discussion task</a:t>
            </a:r>
            <a:endParaRPr lang="en-US" sz="32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435E09-DA3C-454A-B5F5-A1B82BE5FCF7}"/>
              </a:ext>
            </a:extLst>
          </p:cNvPr>
          <p:cNvSpPr txBox="1"/>
          <p:nvPr/>
        </p:nvSpPr>
        <p:spPr>
          <a:xfrm>
            <a:off x="214200" y="1140762"/>
            <a:ext cx="74406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Q1)  Is CH</a:t>
            </a:r>
            <a:r>
              <a:rPr lang="en-GB" sz="2200" baseline="-25000" dirty="0"/>
              <a:t>3</a:t>
            </a:r>
            <a:r>
              <a:rPr lang="en-GB" sz="2200" dirty="0"/>
              <a:t>Cl a polar molecule?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375A8B-BCF9-44B1-97EB-7058BAD06FBF}"/>
              </a:ext>
            </a:extLst>
          </p:cNvPr>
          <p:cNvSpPr txBox="1"/>
          <p:nvPr/>
        </p:nvSpPr>
        <p:spPr>
          <a:xfrm>
            <a:off x="214200" y="2530589"/>
            <a:ext cx="8681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Q2)  What is the correct dot-and-cross diagram for potassium bromide?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FF39AA-B632-40E8-975A-5E3E9EB3AB2E}"/>
              </a:ext>
            </a:extLst>
          </p:cNvPr>
          <p:cNvSpPr txBox="1"/>
          <p:nvPr/>
        </p:nvSpPr>
        <p:spPr>
          <a:xfrm>
            <a:off x="214200" y="4047464"/>
            <a:ext cx="8835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Q3)  What is being oxidised and what is being reduced during this reaction?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222947-1E49-4DE8-A77B-9C498A58AEFA}"/>
              </a:ext>
            </a:extLst>
          </p:cNvPr>
          <p:cNvSpPr txBox="1"/>
          <p:nvPr/>
        </p:nvSpPr>
        <p:spPr>
          <a:xfrm>
            <a:off x="114905" y="5506944"/>
            <a:ext cx="1535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Oxidation </a:t>
            </a:r>
            <a:r>
              <a:rPr lang="en-GB" dirty="0" err="1"/>
              <a:t>no.s</a:t>
            </a:r>
            <a:endParaRPr lang="en-GB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E1BC5902-A1A0-4832-992D-C5A3FF3FEB4F}"/>
                  </a:ext>
                </a:extLst>
              </p14:cNvPr>
              <p14:cNvContentPartPr/>
              <p14:nvPr/>
            </p14:nvContentPartPr>
            <p14:xfrm>
              <a:off x="938969" y="3017881"/>
              <a:ext cx="920759" cy="869549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E1BC5902-A1A0-4832-992D-C5A3FF3FEB4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29610" y="3008523"/>
                <a:ext cx="939477" cy="888264"/>
              </a:xfrm>
              <a:prstGeom prst="rect">
                <a:avLst/>
              </a:prstGeom>
            </p:spPr>
          </p:pic>
        </mc:Fallback>
      </mc:AlternateContent>
      <p:sp>
        <p:nvSpPr>
          <p:cNvPr id="39" name="TextBox 38">
            <a:extLst>
              <a:ext uri="{FF2B5EF4-FFF2-40B4-BE49-F238E27FC236}">
                <a16:creationId xmlns:a16="http://schemas.microsoft.com/office/drawing/2014/main" id="{3B1762BD-0E5A-427A-BD5E-DC25E4C347AA}"/>
              </a:ext>
            </a:extLst>
          </p:cNvPr>
          <p:cNvSpPr txBox="1"/>
          <p:nvPr/>
        </p:nvSpPr>
        <p:spPr>
          <a:xfrm>
            <a:off x="2911048" y="1681787"/>
            <a:ext cx="5222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(Replace this text with your answer and explanation)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60A7685-CD05-4524-B93A-19A6A263B51D}"/>
              </a:ext>
            </a:extLst>
          </p:cNvPr>
          <p:cNvSpPr txBox="1"/>
          <p:nvPr/>
        </p:nvSpPr>
        <p:spPr>
          <a:xfrm>
            <a:off x="2933647" y="2974137"/>
            <a:ext cx="5222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(Replace this text with your answer and explanation)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74CE7C-DAC5-4E7D-8869-11F3A0FA65AE}"/>
              </a:ext>
            </a:extLst>
          </p:cNvPr>
          <p:cNvSpPr txBox="1"/>
          <p:nvPr/>
        </p:nvSpPr>
        <p:spPr>
          <a:xfrm>
            <a:off x="299660" y="6063566"/>
            <a:ext cx="5222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(Replace this text with your answer and explanation)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13E133-05E2-4043-8BA6-3E5FA903A9C2}"/>
              </a:ext>
            </a:extLst>
          </p:cNvPr>
          <p:cNvSpPr txBox="1"/>
          <p:nvPr/>
        </p:nvSpPr>
        <p:spPr>
          <a:xfrm>
            <a:off x="2143129" y="4589391"/>
            <a:ext cx="50487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2Na   +  2H</a:t>
            </a:r>
            <a:r>
              <a:rPr lang="en-GB" sz="2200" baseline="-25000" dirty="0"/>
              <a:t>2</a:t>
            </a:r>
            <a:r>
              <a:rPr lang="en-GB" sz="2200" dirty="0"/>
              <a:t>O   </a:t>
            </a:r>
            <a:r>
              <a:rPr lang="en-GB" sz="2200" dirty="0">
                <a:sym typeface="Wingdings" panose="05000000000000000000" pitchFamily="2" charset="2"/>
              </a:rPr>
              <a:t>     2NaOH  +   H</a:t>
            </a:r>
            <a:r>
              <a:rPr lang="en-GB" sz="2200" baseline="-25000" dirty="0">
                <a:sym typeface="Wingdings" panose="05000000000000000000" pitchFamily="2" charset="2"/>
              </a:rPr>
              <a:t>2</a:t>
            </a:r>
            <a:endParaRPr lang="en-GB" sz="2200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E5A40BD-0B5A-44B7-986F-E504CD86C99B}"/>
              </a:ext>
            </a:extLst>
          </p:cNvPr>
          <p:cNvCxnSpPr>
            <a:cxnSpLocks/>
          </p:cNvCxnSpPr>
          <p:nvPr/>
        </p:nvCxnSpPr>
        <p:spPr>
          <a:xfrm flipH="1">
            <a:off x="2482986" y="5010783"/>
            <a:ext cx="2" cy="449994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D44D65F-EE00-4163-8485-0DB7C20AD88D}"/>
              </a:ext>
            </a:extLst>
          </p:cNvPr>
          <p:cNvCxnSpPr>
            <a:cxnSpLocks/>
          </p:cNvCxnSpPr>
          <p:nvPr/>
        </p:nvCxnSpPr>
        <p:spPr>
          <a:xfrm flipH="1">
            <a:off x="3229352" y="5010783"/>
            <a:ext cx="103163" cy="449991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1420540-78DA-4372-8B0D-964492EC6AB7}"/>
              </a:ext>
            </a:extLst>
          </p:cNvPr>
          <p:cNvCxnSpPr>
            <a:cxnSpLocks/>
          </p:cNvCxnSpPr>
          <p:nvPr/>
        </p:nvCxnSpPr>
        <p:spPr>
          <a:xfrm>
            <a:off x="3666787" y="5044387"/>
            <a:ext cx="93790" cy="416387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5B3D9E7-B7FE-45A3-85E0-C307CB407234}"/>
              </a:ext>
            </a:extLst>
          </p:cNvPr>
          <p:cNvCxnSpPr>
            <a:cxnSpLocks/>
          </p:cNvCxnSpPr>
          <p:nvPr/>
        </p:nvCxnSpPr>
        <p:spPr>
          <a:xfrm flipH="1">
            <a:off x="4572000" y="4998596"/>
            <a:ext cx="120176" cy="462180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6D613FB-3B06-4A20-A2BD-3F99DA559FC7}"/>
              </a:ext>
            </a:extLst>
          </p:cNvPr>
          <p:cNvCxnSpPr>
            <a:cxnSpLocks/>
          </p:cNvCxnSpPr>
          <p:nvPr/>
        </p:nvCxnSpPr>
        <p:spPr>
          <a:xfrm flipH="1">
            <a:off x="4941694" y="5044387"/>
            <a:ext cx="2" cy="416387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99CC2EB-2EFC-4840-BE23-422BDF990D2A}"/>
              </a:ext>
            </a:extLst>
          </p:cNvPr>
          <p:cNvCxnSpPr>
            <a:cxnSpLocks/>
          </p:cNvCxnSpPr>
          <p:nvPr/>
        </p:nvCxnSpPr>
        <p:spPr>
          <a:xfrm>
            <a:off x="5140759" y="5021492"/>
            <a:ext cx="202137" cy="439282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496D1A7-681A-466C-8AE5-F0EB1D3E3314}"/>
              </a:ext>
            </a:extLst>
          </p:cNvPr>
          <p:cNvCxnSpPr>
            <a:cxnSpLocks/>
          </p:cNvCxnSpPr>
          <p:nvPr/>
        </p:nvCxnSpPr>
        <p:spPr>
          <a:xfrm flipH="1">
            <a:off x="5856186" y="5010783"/>
            <a:ext cx="10015" cy="44999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3741CA6-50C9-4B37-BEC0-1A731F45895F}"/>
              </a:ext>
            </a:extLst>
          </p:cNvPr>
          <p:cNvSpPr txBox="1"/>
          <p:nvPr/>
        </p:nvSpPr>
        <p:spPr>
          <a:xfrm>
            <a:off x="2280847" y="5460777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6FE3E67-2157-4905-821A-686AE15479DB}"/>
              </a:ext>
            </a:extLst>
          </p:cNvPr>
          <p:cNvSpPr txBox="1"/>
          <p:nvPr/>
        </p:nvSpPr>
        <p:spPr>
          <a:xfrm>
            <a:off x="3063448" y="5460777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5EB9DC5-251A-4592-B080-D7ECA5CB85BA}"/>
              </a:ext>
            </a:extLst>
          </p:cNvPr>
          <p:cNvSpPr txBox="1"/>
          <p:nvPr/>
        </p:nvSpPr>
        <p:spPr>
          <a:xfrm>
            <a:off x="3491510" y="5460777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D5FA3A5-BB30-48D5-A82A-D5EA03FCE569}"/>
              </a:ext>
            </a:extLst>
          </p:cNvPr>
          <p:cNvSpPr txBox="1"/>
          <p:nvPr/>
        </p:nvSpPr>
        <p:spPr>
          <a:xfrm>
            <a:off x="4369861" y="5460776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1A55ED7-E425-409C-9136-B51A1D8456AA}"/>
              </a:ext>
            </a:extLst>
          </p:cNvPr>
          <p:cNvSpPr txBox="1"/>
          <p:nvPr/>
        </p:nvSpPr>
        <p:spPr>
          <a:xfrm>
            <a:off x="4739555" y="5460774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A3A1F06-1C27-49B5-A9C1-23D05FB6DC4A}"/>
              </a:ext>
            </a:extLst>
          </p:cNvPr>
          <p:cNvSpPr txBox="1"/>
          <p:nvPr/>
        </p:nvSpPr>
        <p:spPr>
          <a:xfrm>
            <a:off x="5654047" y="5460776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3DA1DF8-D893-46FA-A24B-1396E31FE139}"/>
              </a:ext>
            </a:extLst>
          </p:cNvPr>
          <p:cNvSpPr txBox="1"/>
          <p:nvPr/>
        </p:nvSpPr>
        <p:spPr>
          <a:xfrm>
            <a:off x="5140757" y="5460774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…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5B72615-E192-4A29-9644-71BD6CDBB49E}"/>
              </a:ext>
            </a:extLst>
          </p:cNvPr>
          <p:cNvGrpSpPr/>
          <p:nvPr/>
        </p:nvGrpSpPr>
        <p:grpSpPr>
          <a:xfrm>
            <a:off x="1040400" y="1715040"/>
            <a:ext cx="739080" cy="807480"/>
            <a:chOff x="1040400" y="1715040"/>
            <a:chExt cx="739080" cy="807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0CF11AD-0C6D-4D9B-B4D5-3F2B46302BB1}"/>
                    </a:ext>
                  </a:extLst>
                </p14:cNvPr>
                <p14:cNvContentPartPr/>
                <p14:nvPr/>
              </p14:nvContentPartPr>
              <p14:xfrm>
                <a:off x="1040400" y="1715040"/>
                <a:ext cx="739080" cy="7344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0CF11AD-0C6D-4D9B-B4D5-3F2B46302BB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31040" y="1705680"/>
                  <a:ext cx="757800" cy="75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F41D139A-95EB-44E4-B433-D6DAA24E5023}"/>
                    </a:ext>
                  </a:extLst>
                </p14:cNvPr>
                <p14:cNvContentPartPr/>
                <p14:nvPr/>
              </p14:nvContentPartPr>
              <p14:xfrm>
                <a:off x="1266480" y="2342520"/>
                <a:ext cx="334440" cy="1800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F41D139A-95EB-44E4-B433-D6DAA24E502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57120" y="2333160"/>
                  <a:ext cx="353160" cy="198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2291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PQuestion"/>
          <p:cNvSpPr>
            <a:spLocks noGrp="1" noChangeArrowheads="1"/>
          </p:cNvSpPr>
          <p:nvPr>
            <p:ph type="title"/>
          </p:nvPr>
        </p:nvSpPr>
        <p:spPr>
          <a:solidFill>
            <a:srgbClr val="2D3F49"/>
          </a:solidFill>
        </p:spPr>
        <p:txBody>
          <a:bodyPr/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Georgia" pitchFamily="18" charset="0"/>
              </a:rPr>
              <a:t>Breakout group discussion task</a:t>
            </a:r>
            <a:br>
              <a:rPr lang="en-GB" sz="3200" dirty="0">
                <a:solidFill>
                  <a:schemeClr val="bg1"/>
                </a:solidFill>
                <a:latin typeface="Georgia" pitchFamily="18" charset="0"/>
              </a:rPr>
            </a:br>
            <a:r>
              <a:rPr lang="en-GB" sz="3200" dirty="0">
                <a:solidFill>
                  <a:schemeClr val="bg1"/>
                </a:solidFill>
                <a:latin typeface="Georgia" pitchFamily="18" charset="0"/>
              </a:rPr>
              <a:t>Is CH3Cl a polar molecule?</a:t>
            </a:r>
            <a:endParaRPr lang="en-US" sz="32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124" name="TPAnswers" hidden="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2868405"/>
            <a:ext cx="8229600" cy="4525963"/>
          </a:xfrm>
        </p:spPr>
        <p:txBody>
          <a:bodyPr>
            <a:noAutofit/>
          </a:bodyPr>
          <a:lstStyle/>
          <a:p>
            <a:pPr marL="609600" indent="-609600" eaLnBrk="1" hangingPunct="1">
              <a:spcAft>
                <a:spcPts val="0"/>
              </a:spcAft>
              <a:buFont typeface="Wingdings" pitchFamily="2" charset="2"/>
              <a:buAutoNum type="alphaUcPeriod"/>
            </a:pPr>
            <a:endParaRPr lang="en-GB" sz="2400" dirty="0">
              <a:solidFill>
                <a:srgbClr val="2D3F49"/>
              </a:solidFill>
              <a:cs typeface="Lucida Sans Unicode" pitchFamily="34" charset="0"/>
            </a:endParaRPr>
          </a:p>
        </p:txBody>
      </p:sp>
      <p:sp>
        <p:nvSpPr>
          <p:cNvPr id="18" name="MeetingNumber">
            <a:extLst>
              <a:ext uri="{FF2B5EF4-FFF2-40B4-BE49-F238E27FC236}">
                <a16:creationId xmlns:a16="http://schemas.microsoft.com/office/drawing/2014/main" id="{F642EECE-3B6D-4578-B0BB-DF3AF55A04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00983" y="127000"/>
            <a:ext cx="3207546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GB"/>
              <a:t>Join: </a:t>
            </a:r>
            <a:r>
              <a:rPr lang="en-GB" b="1"/>
              <a:t>vevox.app</a:t>
            </a:r>
            <a:r>
              <a:rPr lang="en-GB"/>
              <a:t> ID: </a:t>
            </a:r>
            <a:r>
              <a:rPr lang="en-GB" b="1"/>
              <a:t>188-921-063</a:t>
            </a:r>
          </a:p>
        </p:txBody>
      </p:sp>
      <p:sp>
        <p:nvSpPr>
          <p:cNvPr id="19" name="VoteNow">
            <a:extLst>
              <a:ext uri="{FF2B5EF4-FFF2-40B4-BE49-F238E27FC236}">
                <a16:creationId xmlns:a16="http://schemas.microsoft.com/office/drawing/2014/main" id="{DEF507F9-4D8A-4C39-BE91-86FEDE25C3AF}"/>
              </a:ext>
            </a:extLst>
          </p:cNvPr>
          <p:cNvSpPr/>
          <p:nvPr/>
        </p:nvSpPr>
        <p:spPr>
          <a:xfrm>
            <a:off x="7747000" y="127000"/>
            <a:ext cx="1270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algn="ctr"/>
            <a:r>
              <a:rPr lang="en-GB"/>
              <a:t>POLL OPEN</a:t>
            </a:r>
          </a:p>
        </p:txBody>
      </p:sp>
      <p:sp>
        <p:nvSpPr>
          <p:cNvPr id="20" name="OpenQuestion">
            <a:extLst>
              <a:ext uri="{FF2B5EF4-FFF2-40B4-BE49-F238E27FC236}">
                <a16:creationId xmlns:a16="http://schemas.microsoft.com/office/drawing/2014/main" id="{234A1236-7A76-4BC7-9A84-347DE5253AC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874000" y="7004278"/>
            <a:ext cx="1270000" cy="215444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800"/>
              <a:t>Vote Trigger</a:t>
            </a:r>
          </a:p>
        </p:txBody>
      </p:sp>
      <p:sp>
        <p:nvSpPr>
          <p:cNvPr id="37" name="Lightning Bolt 36">
            <a:extLst>
              <a:ext uri="{FF2B5EF4-FFF2-40B4-BE49-F238E27FC236}">
                <a16:creationId xmlns:a16="http://schemas.microsoft.com/office/drawing/2014/main" id="{E0499996-3D5D-47F9-931D-011B806FC63E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ning Bolt 39">
            <a:extLst>
              <a:ext uri="{FF2B5EF4-FFF2-40B4-BE49-F238E27FC236}">
                <a16:creationId xmlns:a16="http://schemas.microsoft.com/office/drawing/2014/main" id="{5D9FCA55-0E1B-4626-9562-49E7411033AB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Chart">
            <a:extLst>
              <a:ext uri="{FF2B5EF4-FFF2-40B4-BE49-F238E27FC236}">
                <a16:creationId xmlns:a16="http://schemas.microsoft.com/office/drawing/2014/main" id="{749FE630-DE8F-407A-B3C1-F676BD5C05D2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457200" y="2868405"/>
            <a:ext cx="8229600" cy="1552856"/>
            <a:chOff x="457200" y="2868405"/>
            <a:chExt cx="8229600" cy="1552856"/>
          </a:xfrm>
        </p:grpSpPr>
        <p:sp>
          <p:nvSpPr>
            <p:cNvPr id="21" name="Key_1">
              <a:extLst>
                <a:ext uri="{FF2B5EF4-FFF2-40B4-BE49-F238E27FC236}">
                  <a16:creationId xmlns:a16="http://schemas.microsoft.com/office/drawing/2014/main" id="{CAC4EE55-3FEE-4529-B88A-7D89956A88F6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457200" y="2868405"/>
              <a:ext cx="533799" cy="420628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1.</a:t>
              </a:r>
            </a:p>
          </p:txBody>
        </p:sp>
        <p:sp>
          <p:nvSpPr>
            <p:cNvPr id="22" name="Description_1">
              <a:extLst>
                <a:ext uri="{FF2B5EF4-FFF2-40B4-BE49-F238E27FC236}">
                  <a16:creationId xmlns:a16="http://schemas.microsoft.com/office/drawing/2014/main" id="{F7926E58-60A3-4061-9B95-F5EB33934369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990999" y="2868405"/>
              <a:ext cx="7695801" cy="446276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No</a:t>
              </a:r>
            </a:p>
          </p:txBody>
        </p:sp>
        <p:sp>
          <p:nvSpPr>
            <p:cNvPr id="23" name="Value_1" hidden="1">
              <a:extLst>
                <a:ext uri="{FF2B5EF4-FFF2-40B4-BE49-F238E27FC236}">
                  <a16:creationId xmlns:a16="http://schemas.microsoft.com/office/drawing/2014/main" id="{0F95F97F-1D95-4560-BB9F-59E025C2A676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990999" y="3344433"/>
              <a:ext cx="359073" cy="276999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>
                  <a:solidFill>
                    <a:srgbClr val="2D3F49"/>
                  </a:solidFill>
                  <a:latin typeface="Calibri" panose="020F0502020204030204" pitchFamily="34" charset="0"/>
                </a:rPr>
                <a:t>0%</a:t>
              </a:r>
            </a:p>
          </p:txBody>
        </p:sp>
        <p:sp>
          <p:nvSpPr>
            <p:cNvPr id="24" name="Bar_1" hidden="1">
              <a:extLst>
                <a:ext uri="{FF2B5EF4-FFF2-40B4-BE49-F238E27FC236}">
                  <a16:creationId xmlns:a16="http://schemas.microsoft.com/office/drawing/2014/main" id="{73C0FE1D-2579-4315-849C-681550EEC047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990999" y="3327381"/>
              <a:ext cx="0" cy="3111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Key_2">
              <a:extLst>
                <a:ext uri="{FF2B5EF4-FFF2-40B4-BE49-F238E27FC236}">
                  <a16:creationId xmlns:a16="http://schemas.microsoft.com/office/drawing/2014/main" id="{BFA1A22F-CC9E-4078-B98F-CEEBA3EB791F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457200" y="3651183"/>
              <a:ext cx="533799" cy="420628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2.</a:t>
              </a:r>
              <a:endParaRPr lang="en-GB" sz="2400" dirty="0">
                <a:solidFill>
                  <a:srgbClr val="2D3F4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Description_2">
              <a:extLst>
                <a:ext uri="{FF2B5EF4-FFF2-40B4-BE49-F238E27FC236}">
                  <a16:creationId xmlns:a16="http://schemas.microsoft.com/office/drawing/2014/main" id="{AF03B623-3D9E-464C-911D-8478102CA3F2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990999" y="3651183"/>
              <a:ext cx="7695801" cy="446276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Yes</a:t>
              </a:r>
            </a:p>
          </p:txBody>
        </p:sp>
        <p:sp>
          <p:nvSpPr>
            <p:cNvPr id="27" name="Value_2" hidden="1">
              <a:extLst>
                <a:ext uri="{FF2B5EF4-FFF2-40B4-BE49-F238E27FC236}">
                  <a16:creationId xmlns:a16="http://schemas.microsoft.com/office/drawing/2014/main" id="{1915E2B5-4FB6-4F69-BD55-DD7CD2A4CBE4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990999" y="4127211"/>
              <a:ext cx="359073" cy="276999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>
                  <a:solidFill>
                    <a:srgbClr val="2D3F49"/>
                  </a:solidFill>
                  <a:latin typeface="Calibri" panose="020F0502020204030204" pitchFamily="34" charset="0"/>
                </a:rPr>
                <a:t>0%</a:t>
              </a:r>
            </a:p>
          </p:txBody>
        </p:sp>
        <p:sp>
          <p:nvSpPr>
            <p:cNvPr id="28" name="Bar_2" hidden="1">
              <a:extLst>
                <a:ext uri="{FF2B5EF4-FFF2-40B4-BE49-F238E27FC236}">
                  <a16:creationId xmlns:a16="http://schemas.microsoft.com/office/drawing/2014/main" id="{3E1EBC68-65B1-4512-B0C5-820E2EFEEE74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990999" y="4110159"/>
              <a:ext cx="0" cy="3111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Canvas" hidden="1">
              <a:extLst>
                <a:ext uri="{FF2B5EF4-FFF2-40B4-BE49-F238E27FC236}">
                  <a16:creationId xmlns:a16="http://schemas.microsoft.com/office/drawing/2014/main" id="{9DE07BC1-14CC-4788-988A-E9F8C20367EF}"/>
                </a:ext>
              </a:extLst>
            </p:cNvPr>
            <p:cNvSpPr/>
            <p:nvPr/>
          </p:nvSpPr>
          <p:spPr>
            <a:xfrm>
              <a:off x="990999" y="2868405"/>
              <a:ext cx="7102690" cy="1552856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A54768C-9272-4B93-90A1-C828A37FCF11}"/>
              </a:ext>
            </a:extLst>
          </p:cNvPr>
          <p:cNvGrpSpPr/>
          <p:nvPr/>
        </p:nvGrpSpPr>
        <p:grpSpPr>
          <a:xfrm>
            <a:off x="4126500" y="1715040"/>
            <a:ext cx="739080" cy="807480"/>
            <a:chOff x="1040400" y="1715040"/>
            <a:chExt cx="739080" cy="807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48D1753-B674-4E45-BEDD-93FA6A8C7176}"/>
                    </a:ext>
                  </a:extLst>
                </p14:cNvPr>
                <p14:cNvContentPartPr/>
                <p14:nvPr/>
              </p14:nvContentPartPr>
              <p14:xfrm>
                <a:off x="1040400" y="1715040"/>
                <a:ext cx="739080" cy="7344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48D1753-B674-4E45-BEDD-93FA6A8C717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31040" y="1705680"/>
                  <a:ext cx="757800" cy="75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5535C503-6702-4691-8DF8-1875DFB96664}"/>
                    </a:ext>
                  </a:extLst>
                </p14:cNvPr>
                <p14:cNvContentPartPr/>
                <p14:nvPr/>
              </p14:nvContentPartPr>
              <p14:xfrm>
                <a:off x="1266480" y="2342520"/>
                <a:ext cx="334440" cy="18000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5535C503-6702-4691-8DF8-1875DFB96664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257120" y="2333160"/>
                  <a:ext cx="353160" cy="198720"/>
                </a:xfrm>
                <a:prstGeom prst="rect">
                  <a:avLst/>
                </a:prstGeom>
              </p:spPr>
            </p:pic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44685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PQuestion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1513065"/>
          </a:xfrm>
          <a:solidFill>
            <a:srgbClr val="2D3F49"/>
          </a:solidFill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Georgia" pitchFamily="18" charset="0"/>
              </a:rPr>
              <a:t>Breakout group discussion task</a:t>
            </a:r>
            <a:br>
              <a:rPr lang="en-GB" sz="3200" dirty="0">
                <a:solidFill>
                  <a:schemeClr val="bg1"/>
                </a:solidFill>
                <a:latin typeface="Georgia" pitchFamily="18" charset="0"/>
              </a:rPr>
            </a:br>
            <a:r>
              <a:rPr lang="en-GB" sz="3200" dirty="0">
                <a:solidFill>
                  <a:schemeClr val="bg1"/>
                </a:solidFill>
                <a:latin typeface="Georgia" pitchFamily="18" charset="0"/>
              </a:rPr>
              <a:t>Which is the correct dot-and-cross diagram for potassium bromide?</a:t>
            </a:r>
            <a:endParaRPr lang="en-US" sz="32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124" name="TPAnswers" hidden="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77048" y="2041984"/>
            <a:ext cx="8309879" cy="1751376"/>
          </a:xfrm>
        </p:spPr>
        <p:txBody>
          <a:bodyPr>
            <a:noAutofit/>
          </a:bodyPr>
          <a:lstStyle/>
          <a:p>
            <a:pPr marL="609600" indent="-609600" eaLnBrk="1" hangingPunct="1">
              <a:spcAft>
                <a:spcPts val="0"/>
              </a:spcAft>
              <a:buFont typeface="Wingdings" pitchFamily="2" charset="2"/>
              <a:buAutoNum type="alphaUcPeriod"/>
            </a:pPr>
            <a:endParaRPr lang="en-GB" sz="2400" dirty="0">
              <a:solidFill>
                <a:srgbClr val="2D3F49"/>
              </a:solidFill>
              <a:cs typeface="Lucida Sans Unicode" pitchFamily="34" charset="0"/>
            </a:endParaRPr>
          </a:p>
        </p:txBody>
      </p:sp>
      <p:sp>
        <p:nvSpPr>
          <p:cNvPr id="18" name="MeetingNumber">
            <a:extLst>
              <a:ext uri="{FF2B5EF4-FFF2-40B4-BE49-F238E27FC236}">
                <a16:creationId xmlns:a16="http://schemas.microsoft.com/office/drawing/2014/main" id="{F642EECE-3B6D-4578-B0BB-DF3AF55A04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00983" y="127000"/>
            <a:ext cx="3207546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GB"/>
              <a:t>Join: </a:t>
            </a:r>
            <a:r>
              <a:rPr lang="en-GB" b="1"/>
              <a:t>vevox.app</a:t>
            </a:r>
            <a:r>
              <a:rPr lang="en-GB"/>
              <a:t> ID: </a:t>
            </a:r>
            <a:r>
              <a:rPr lang="en-GB" b="1"/>
              <a:t>188-921-063</a:t>
            </a:r>
          </a:p>
        </p:txBody>
      </p:sp>
      <p:sp>
        <p:nvSpPr>
          <p:cNvPr id="19" name="VoteNow">
            <a:extLst>
              <a:ext uri="{FF2B5EF4-FFF2-40B4-BE49-F238E27FC236}">
                <a16:creationId xmlns:a16="http://schemas.microsoft.com/office/drawing/2014/main" id="{DEF507F9-4D8A-4C39-BE91-86FEDE25C3AF}"/>
              </a:ext>
            </a:extLst>
          </p:cNvPr>
          <p:cNvSpPr/>
          <p:nvPr/>
        </p:nvSpPr>
        <p:spPr>
          <a:xfrm>
            <a:off x="7747000" y="127000"/>
            <a:ext cx="1270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algn="ctr"/>
            <a:r>
              <a:rPr lang="en-GB"/>
              <a:t>POLL OPEN</a:t>
            </a:r>
          </a:p>
        </p:txBody>
      </p:sp>
      <p:sp>
        <p:nvSpPr>
          <p:cNvPr id="20" name="OpenQuestion">
            <a:extLst>
              <a:ext uri="{FF2B5EF4-FFF2-40B4-BE49-F238E27FC236}">
                <a16:creationId xmlns:a16="http://schemas.microsoft.com/office/drawing/2014/main" id="{234A1236-7A76-4BC7-9A84-347DE5253AC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874000" y="7004278"/>
            <a:ext cx="1270000" cy="215444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800"/>
              <a:t>Vote Trigger</a:t>
            </a:r>
          </a:p>
        </p:txBody>
      </p:sp>
      <p:sp>
        <p:nvSpPr>
          <p:cNvPr id="37" name="Lightning Bolt 36">
            <a:extLst>
              <a:ext uri="{FF2B5EF4-FFF2-40B4-BE49-F238E27FC236}">
                <a16:creationId xmlns:a16="http://schemas.microsoft.com/office/drawing/2014/main" id="{E0499996-3D5D-47F9-931D-011B806FC63E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ning Bolt 39">
            <a:extLst>
              <a:ext uri="{FF2B5EF4-FFF2-40B4-BE49-F238E27FC236}">
                <a16:creationId xmlns:a16="http://schemas.microsoft.com/office/drawing/2014/main" id="{5D9FCA55-0E1B-4626-9562-49E7411033AB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63D6185-97A6-4AD5-9D0C-546DA829C065}"/>
                  </a:ext>
                </a:extLst>
              </p14:cNvPr>
              <p14:cNvContentPartPr/>
              <p14:nvPr/>
            </p14:nvContentPartPr>
            <p14:xfrm>
              <a:off x="1473120" y="2058905"/>
              <a:ext cx="1301040" cy="12286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63D6185-97A6-4AD5-9D0C-546DA829C065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463760" y="2049545"/>
                <a:ext cx="1319760" cy="1247400"/>
              </a:xfrm>
              <a:prstGeom prst="rect">
                <a:avLst/>
              </a:prstGeom>
            </p:spPr>
          </p:pic>
        </mc:Fallback>
      </mc:AlternateContent>
      <p:grpSp>
        <p:nvGrpSpPr>
          <p:cNvPr id="2" name="Chart">
            <a:extLst>
              <a:ext uri="{FF2B5EF4-FFF2-40B4-BE49-F238E27FC236}">
                <a16:creationId xmlns:a16="http://schemas.microsoft.com/office/drawing/2014/main" id="{FA389054-5FFE-4230-A3D3-8C2F92DC826F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377048" y="2041984"/>
            <a:ext cx="8309879" cy="1552856"/>
            <a:chOff x="377048" y="2041984"/>
            <a:chExt cx="8309879" cy="1552856"/>
          </a:xfrm>
        </p:grpSpPr>
        <p:sp>
          <p:nvSpPr>
            <p:cNvPr id="21" name="Key_1">
              <a:extLst>
                <a:ext uri="{FF2B5EF4-FFF2-40B4-BE49-F238E27FC236}">
                  <a16:creationId xmlns:a16="http://schemas.microsoft.com/office/drawing/2014/main" id="{CAC4EE55-3FEE-4529-B88A-7D89956A88F6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377048" y="2041984"/>
              <a:ext cx="533799" cy="420628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1.</a:t>
              </a:r>
            </a:p>
          </p:txBody>
        </p:sp>
        <p:sp>
          <p:nvSpPr>
            <p:cNvPr id="22" name="Description_1">
              <a:extLst>
                <a:ext uri="{FF2B5EF4-FFF2-40B4-BE49-F238E27FC236}">
                  <a16:creationId xmlns:a16="http://schemas.microsoft.com/office/drawing/2014/main" id="{F7926E58-60A3-4061-9B95-F5EB33934369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910847" y="2041984"/>
              <a:ext cx="7776080" cy="446276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A</a:t>
              </a:r>
              <a:endParaRPr lang="en-GB" sz="2400" dirty="0">
                <a:solidFill>
                  <a:srgbClr val="2D3F4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Value_1" hidden="1">
              <a:extLst>
                <a:ext uri="{FF2B5EF4-FFF2-40B4-BE49-F238E27FC236}">
                  <a16:creationId xmlns:a16="http://schemas.microsoft.com/office/drawing/2014/main" id="{0F95F97F-1D95-4560-BB9F-59E025C2A676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910847" y="2518012"/>
              <a:ext cx="359073" cy="276999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>
                  <a:solidFill>
                    <a:srgbClr val="2D3F49"/>
                  </a:solidFill>
                  <a:latin typeface="Calibri" panose="020F0502020204030204" pitchFamily="34" charset="0"/>
                </a:rPr>
                <a:t>0%</a:t>
              </a:r>
            </a:p>
          </p:txBody>
        </p:sp>
        <p:sp>
          <p:nvSpPr>
            <p:cNvPr id="24" name="Bar_1" hidden="1">
              <a:extLst>
                <a:ext uri="{FF2B5EF4-FFF2-40B4-BE49-F238E27FC236}">
                  <a16:creationId xmlns:a16="http://schemas.microsoft.com/office/drawing/2014/main" id="{73C0FE1D-2579-4315-849C-681550EEC047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910847" y="2500960"/>
              <a:ext cx="0" cy="3111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/>
            </a:p>
          </p:txBody>
        </p:sp>
        <p:sp>
          <p:nvSpPr>
            <p:cNvPr id="25" name="Key_2">
              <a:extLst>
                <a:ext uri="{FF2B5EF4-FFF2-40B4-BE49-F238E27FC236}">
                  <a16:creationId xmlns:a16="http://schemas.microsoft.com/office/drawing/2014/main" id="{BFA1A22F-CC9E-4078-B98F-CEEBA3EB791F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377048" y="2824762"/>
              <a:ext cx="533799" cy="420628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2.</a:t>
              </a:r>
            </a:p>
          </p:txBody>
        </p:sp>
        <p:sp>
          <p:nvSpPr>
            <p:cNvPr id="26" name="Description_2">
              <a:extLst>
                <a:ext uri="{FF2B5EF4-FFF2-40B4-BE49-F238E27FC236}">
                  <a16:creationId xmlns:a16="http://schemas.microsoft.com/office/drawing/2014/main" id="{AF03B623-3D9E-464C-911D-8478102CA3F2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910847" y="2824762"/>
              <a:ext cx="7776080" cy="446276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2400">
                  <a:solidFill>
                    <a:srgbClr val="2D3F49"/>
                  </a:solidFill>
                  <a:latin typeface="Calibri" panose="020F0502020204030204" pitchFamily="34" charset="0"/>
                </a:rPr>
                <a:t>B</a:t>
              </a:r>
              <a:endParaRPr lang="en-GB" sz="2400" dirty="0">
                <a:solidFill>
                  <a:srgbClr val="2D3F4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Value_2" hidden="1">
              <a:extLst>
                <a:ext uri="{FF2B5EF4-FFF2-40B4-BE49-F238E27FC236}">
                  <a16:creationId xmlns:a16="http://schemas.microsoft.com/office/drawing/2014/main" id="{1915E2B5-4FB6-4F69-BD55-DD7CD2A4CBE4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910847" y="3300790"/>
              <a:ext cx="359073" cy="276999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>
                  <a:solidFill>
                    <a:srgbClr val="2D3F49"/>
                  </a:solidFill>
                  <a:latin typeface="Calibri" panose="020F0502020204030204" pitchFamily="34" charset="0"/>
                </a:rPr>
                <a:t>0%</a:t>
              </a:r>
            </a:p>
          </p:txBody>
        </p:sp>
        <p:sp>
          <p:nvSpPr>
            <p:cNvPr id="28" name="Bar_2" hidden="1">
              <a:extLst>
                <a:ext uri="{FF2B5EF4-FFF2-40B4-BE49-F238E27FC236}">
                  <a16:creationId xmlns:a16="http://schemas.microsoft.com/office/drawing/2014/main" id="{3E1EBC68-65B1-4512-B0C5-820E2EFEEE74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910847" y="3283738"/>
              <a:ext cx="0" cy="31110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/>
            </a:p>
          </p:txBody>
        </p:sp>
        <p:sp>
          <p:nvSpPr>
            <p:cNvPr id="5" name="Canvas" hidden="1">
              <a:extLst>
                <a:ext uri="{FF2B5EF4-FFF2-40B4-BE49-F238E27FC236}">
                  <a16:creationId xmlns:a16="http://schemas.microsoft.com/office/drawing/2014/main" id="{4E5EF7A3-5D18-4BD6-8A84-048CD58829FE}"/>
                </a:ext>
              </a:extLst>
            </p:cNvPr>
            <p:cNvSpPr/>
            <p:nvPr/>
          </p:nvSpPr>
          <p:spPr>
            <a:xfrm>
              <a:off x="910847" y="2041984"/>
              <a:ext cx="7182968" cy="1552856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9506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PQuestion"/>
          <p:cNvSpPr>
            <a:spLocks noGrp="1" noChangeArrowheads="1"/>
          </p:cNvSpPr>
          <p:nvPr>
            <p:ph type="title"/>
          </p:nvPr>
        </p:nvSpPr>
        <p:spPr>
          <a:xfrm>
            <a:off x="457200" y="496332"/>
            <a:ext cx="8229600" cy="1513065"/>
          </a:xfrm>
          <a:solidFill>
            <a:srgbClr val="2D3F49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sz="3600">
                <a:solidFill>
                  <a:schemeClr val="bg1"/>
                </a:solidFill>
                <a:latin typeface="Georgia" pitchFamily="18" charset="0"/>
              </a:rPr>
              <a:t>Breakout group discussion task</a:t>
            </a:r>
            <a:br>
              <a:rPr lang="en-GB" sz="3600">
                <a:solidFill>
                  <a:schemeClr val="bg1"/>
                </a:solidFill>
                <a:latin typeface="Georgia" pitchFamily="18" charset="0"/>
              </a:rPr>
            </a:br>
            <a:r>
              <a:rPr lang="en-GB" sz="3600">
                <a:solidFill>
                  <a:schemeClr val="bg1"/>
                </a:solidFill>
                <a:latin typeface="Georgia" pitchFamily="18" charset="0"/>
              </a:rPr>
              <a:t>What is being oxidised during the reaction shown below?</a:t>
            </a:r>
            <a:endParaRPr lang="en-US" sz="32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124" name="TPAnswers" hidden="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17060" y="2855834"/>
            <a:ext cx="8309879" cy="1751376"/>
          </a:xfrm>
        </p:spPr>
        <p:txBody>
          <a:bodyPr>
            <a:noAutofit/>
          </a:bodyPr>
          <a:lstStyle/>
          <a:p>
            <a:pPr marL="609600" indent="-609600" eaLnBrk="1" hangingPunct="1">
              <a:spcAft>
                <a:spcPts val="0"/>
              </a:spcAft>
              <a:buFont typeface="Wingdings" pitchFamily="2" charset="2"/>
              <a:buAutoNum type="alphaUcPeriod"/>
            </a:pPr>
            <a:endParaRPr lang="en-GB" sz="2400" dirty="0">
              <a:solidFill>
                <a:srgbClr val="2D3F49"/>
              </a:solidFill>
              <a:cs typeface="Lucida Sans Unicode" pitchFamily="34" charset="0"/>
            </a:endParaRPr>
          </a:p>
        </p:txBody>
      </p:sp>
      <p:sp>
        <p:nvSpPr>
          <p:cNvPr id="18" name="MeetingNumber">
            <a:extLst>
              <a:ext uri="{FF2B5EF4-FFF2-40B4-BE49-F238E27FC236}">
                <a16:creationId xmlns:a16="http://schemas.microsoft.com/office/drawing/2014/main" id="{F642EECE-3B6D-4578-B0BB-DF3AF55A04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00983" y="127000"/>
            <a:ext cx="3207546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GB"/>
              <a:t>Join: </a:t>
            </a:r>
            <a:r>
              <a:rPr lang="en-GB" b="1"/>
              <a:t>vevox.app</a:t>
            </a:r>
            <a:r>
              <a:rPr lang="en-GB"/>
              <a:t> ID: </a:t>
            </a:r>
            <a:r>
              <a:rPr lang="en-GB" b="1"/>
              <a:t>188-921-063</a:t>
            </a:r>
          </a:p>
        </p:txBody>
      </p:sp>
      <p:sp>
        <p:nvSpPr>
          <p:cNvPr id="19" name="VoteNow">
            <a:extLst>
              <a:ext uri="{FF2B5EF4-FFF2-40B4-BE49-F238E27FC236}">
                <a16:creationId xmlns:a16="http://schemas.microsoft.com/office/drawing/2014/main" id="{DEF507F9-4D8A-4C39-BE91-86FEDE25C3AF}"/>
              </a:ext>
            </a:extLst>
          </p:cNvPr>
          <p:cNvSpPr/>
          <p:nvPr/>
        </p:nvSpPr>
        <p:spPr>
          <a:xfrm>
            <a:off x="7747000" y="127000"/>
            <a:ext cx="1270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algn="ctr"/>
            <a:r>
              <a:rPr lang="en-GB"/>
              <a:t>POLL OPEN</a:t>
            </a:r>
          </a:p>
        </p:txBody>
      </p:sp>
      <p:sp>
        <p:nvSpPr>
          <p:cNvPr id="20" name="OpenQuestion">
            <a:extLst>
              <a:ext uri="{FF2B5EF4-FFF2-40B4-BE49-F238E27FC236}">
                <a16:creationId xmlns:a16="http://schemas.microsoft.com/office/drawing/2014/main" id="{234A1236-7A76-4BC7-9A84-347DE5253AC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874000" y="7004278"/>
            <a:ext cx="1270000" cy="215444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800"/>
              <a:t>Vote Trigger</a:t>
            </a:r>
          </a:p>
        </p:txBody>
      </p:sp>
      <p:sp>
        <p:nvSpPr>
          <p:cNvPr id="37" name="Lightning Bolt 36">
            <a:extLst>
              <a:ext uri="{FF2B5EF4-FFF2-40B4-BE49-F238E27FC236}">
                <a16:creationId xmlns:a16="http://schemas.microsoft.com/office/drawing/2014/main" id="{E0499996-3D5D-47F9-931D-011B806FC63E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ning Bolt 39">
            <a:extLst>
              <a:ext uri="{FF2B5EF4-FFF2-40B4-BE49-F238E27FC236}">
                <a16:creationId xmlns:a16="http://schemas.microsoft.com/office/drawing/2014/main" id="{5D9FCA55-0E1B-4626-9562-49E7411033AB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EBA41F-EBD1-4FB0-B743-7052EED3A399}"/>
              </a:ext>
            </a:extLst>
          </p:cNvPr>
          <p:cNvSpPr txBox="1"/>
          <p:nvPr/>
        </p:nvSpPr>
        <p:spPr>
          <a:xfrm>
            <a:off x="2680958" y="2178674"/>
            <a:ext cx="3782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2Na   +   2H</a:t>
            </a:r>
            <a:r>
              <a:rPr lang="en-GB" sz="2000" baseline="-25000" dirty="0"/>
              <a:t>2</a:t>
            </a:r>
            <a:r>
              <a:rPr lang="en-GB" sz="2000" dirty="0"/>
              <a:t>O   </a:t>
            </a:r>
            <a:r>
              <a:rPr lang="en-GB" sz="2000" dirty="0">
                <a:sym typeface="Wingdings" panose="05000000000000000000" pitchFamily="2" charset="2"/>
              </a:rPr>
              <a:t>   2NaOH  +   H</a:t>
            </a:r>
            <a:r>
              <a:rPr lang="en-GB" sz="2000" baseline="-25000" dirty="0">
                <a:sym typeface="Wingdings" panose="05000000000000000000" pitchFamily="2" charset="2"/>
              </a:rPr>
              <a:t>2</a:t>
            </a:r>
            <a:endParaRPr lang="en-GB" sz="2000" dirty="0"/>
          </a:p>
        </p:txBody>
      </p:sp>
      <p:grpSp>
        <p:nvGrpSpPr>
          <p:cNvPr id="14" name="Chart">
            <a:extLst>
              <a:ext uri="{FF2B5EF4-FFF2-40B4-BE49-F238E27FC236}">
                <a16:creationId xmlns:a16="http://schemas.microsoft.com/office/drawing/2014/main" id="{681A8268-6D1D-459A-9D4B-32525D249B70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417060" y="2855834"/>
            <a:ext cx="8309879" cy="1728314"/>
            <a:chOff x="417060" y="2855834"/>
            <a:chExt cx="8309879" cy="1728314"/>
          </a:xfrm>
        </p:grpSpPr>
        <p:sp>
          <p:nvSpPr>
            <p:cNvPr id="2" name="Key_1">
              <a:extLst>
                <a:ext uri="{FF2B5EF4-FFF2-40B4-BE49-F238E27FC236}">
                  <a16:creationId xmlns:a16="http://schemas.microsoft.com/office/drawing/2014/main" id="{956FEB67-F7F5-4F3B-8EBF-85DE7BDC303A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417060" y="2855834"/>
              <a:ext cx="464871" cy="308161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1669"/>
                <a:t>1.</a:t>
              </a:r>
            </a:p>
          </p:txBody>
        </p:sp>
        <p:sp>
          <p:nvSpPr>
            <p:cNvPr id="3" name="Description_1">
              <a:extLst>
                <a:ext uri="{FF2B5EF4-FFF2-40B4-BE49-F238E27FC236}">
                  <a16:creationId xmlns:a16="http://schemas.microsoft.com/office/drawing/2014/main" id="{7ED946F1-69A8-47CA-91AA-1B0E09AA3732}"/>
                </a:ext>
              </a:extLst>
            </p:cNvPr>
            <p:cNvSpPr txBox="1"/>
            <p:nvPr>
              <p:custDataLst>
                <p:tags r:id="rId7"/>
              </p:custDataLst>
            </p:nvPr>
          </p:nvSpPr>
          <p:spPr>
            <a:xfrm>
              <a:off x="881931" y="2855834"/>
              <a:ext cx="7845008" cy="333809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1669"/>
                <a:t>Na</a:t>
              </a:r>
            </a:p>
          </p:txBody>
        </p:sp>
        <p:sp>
          <p:nvSpPr>
            <p:cNvPr id="4" name="Value_1" hidden="1">
              <a:extLst>
                <a:ext uri="{FF2B5EF4-FFF2-40B4-BE49-F238E27FC236}">
                  <a16:creationId xmlns:a16="http://schemas.microsoft.com/office/drawing/2014/main" id="{972B196A-BB45-4016-8FA4-029318A368DB}"/>
                </a:ext>
              </a:extLst>
            </p:cNvPr>
            <p:cNvSpPr txBox="1"/>
            <p:nvPr>
              <p:custDataLst>
                <p:tags r:id="rId8"/>
              </p:custDataLst>
            </p:nvPr>
          </p:nvSpPr>
          <p:spPr>
            <a:xfrm>
              <a:off x="881931" y="3216567"/>
              <a:ext cx="274114" cy="192681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 sz="1252"/>
                <a:t>0%</a:t>
              </a:r>
            </a:p>
          </p:txBody>
        </p:sp>
        <p:sp>
          <p:nvSpPr>
            <p:cNvPr id="5" name="Bar_1" hidden="1">
              <a:extLst>
                <a:ext uri="{FF2B5EF4-FFF2-40B4-BE49-F238E27FC236}">
                  <a16:creationId xmlns:a16="http://schemas.microsoft.com/office/drawing/2014/main" id="{E8DEB8AB-E070-4E3A-9846-A05167EBC798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881931" y="3202343"/>
              <a:ext cx="0" cy="22112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Key_2">
              <a:extLst>
                <a:ext uri="{FF2B5EF4-FFF2-40B4-BE49-F238E27FC236}">
                  <a16:creationId xmlns:a16="http://schemas.microsoft.com/office/drawing/2014/main" id="{54E00EF4-FF71-4085-B13E-DD1FE6736AAD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417060" y="3436172"/>
              <a:ext cx="464871" cy="308161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1669"/>
                <a:t>2.</a:t>
              </a:r>
            </a:p>
          </p:txBody>
        </p:sp>
        <p:sp>
          <p:nvSpPr>
            <p:cNvPr id="7" name="Description_2">
              <a:extLst>
                <a:ext uri="{FF2B5EF4-FFF2-40B4-BE49-F238E27FC236}">
                  <a16:creationId xmlns:a16="http://schemas.microsoft.com/office/drawing/2014/main" id="{2603068D-2F5B-4002-B445-C91CFA53AF15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881931" y="3436172"/>
              <a:ext cx="7845008" cy="333809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1669"/>
                <a:t>O</a:t>
              </a:r>
            </a:p>
          </p:txBody>
        </p:sp>
        <p:sp>
          <p:nvSpPr>
            <p:cNvPr id="8" name="Value_2" hidden="1">
              <a:extLst>
                <a:ext uri="{FF2B5EF4-FFF2-40B4-BE49-F238E27FC236}">
                  <a16:creationId xmlns:a16="http://schemas.microsoft.com/office/drawing/2014/main" id="{66800532-0AAC-4FCD-8F27-A5000180FF9D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881931" y="3796905"/>
              <a:ext cx="274114" cy="192681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 sz="1252"/>
                <a:t>0%</a:t>
              </a:r>
            </a:p>
          </p:txBody>
        </p:sp>
        <p:sp>
          <p:nvSpPr>
            <p:cNvPr id="9" name="Bar_2" hidden="1">
              <a:extLst>
                <a:ext uri="{FF2B5EF4-FFF2-40B4-BE49-F238E27FC236}">
                  <a16:creationId xmlns:a16="http://schemas.microsoft.com/office/drawing/2014/main" id="{E2567179-97FC-415C-AF60-B6B275431883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881931" y="3782681"/>
              <a:ext cx="0" cy="22112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Key_3">
              <a:extLst>
                <a:ext uri="{FF2B5EF4-FFF2-40B4-BE49-F238E27FC236}">
                  <a16:creationId xmlns:a16="http://schemas.microsoft.com/office/drawing/2014/main" id="{200FFD22-2AAB-4CE6-A480-20855627B602}"/>
                </a:ext>
              </a:extLst>
            </p:cNvPr>
            <p:cNvSpPr txBox="1"/>
            <p:nvPr>
              <p:custDataLst>
                <p:tags r:id="rId14"/>
              </p:custDataLst>
            </p:nvPr>
          </p:nvSpPr>
          <p:spPr>
            <a:xfrm>
              <a:off x="417060" y="4016510"/>
              <a:ext cx="464871" cy="308161"/>
            </a:xfrm>
            <a:prstGeom prst="rect">
              <a:avLst/>
            </a:prstGeom>
            <a:noFill/>
          </p:spPr>
          <p:txBody>
            <a:bodyPr vert="horz" wrap="none" lIns="95250" tIns="50800" rIns="203200" bIns="0" rtlCol="0" anchor="t">
              <a:spAutoFit/>
            </a:bodyPr>
            <a:lstStyle/>
            <a:p>
              <a:pPr algn="r"/>
              <a:r>
                <a:rPr lang="en-GB" sz="1669"/>
                <a:t>3.</a:t>
              </a:r>
            </a:p>
          </p:txBody>
        </p:sp>
        <p:sp>
          <p:nvSpPr>
            <p:cNvPr id="11" name="Description_3">
              <a:extLst>
                <a:ext uri="{FF2B5EF4-FFF2-40B4-BE49-F238E27FC236}">
                  <a16:creationId xmlns:a16="http://schemas.microsoft.com/office/drawing/2014/main" id="{E4BE60CC-9CC5-42AC-A776-97FDF4DBE06D}"/>
                </a:ext>
              </a:extLst>
            </p:cNvPr>
            <p:cNvSpPr txBox="1"/>
            <p:nvPr>
              <p:custDataLst>
                <p:tags r:id="rId15"/>
              </p:custDataLst>
            </p:nvPr>
          </p:nvSpPr>
          <p:spPr>
            <a:xfrm>
              <a:off x="881931" y="4016510"/>
              <a:ext cx="7845008" cy="333809"/>
            </a:xfrm>
            <a:prstGeom prst="rect">
              <a:avLst/>
            </a:prstGeom>
            <a:noFill/>
          </p:spPr>
          <p:txBody>
            <a:bodyPr vert="horz" wrap="square" lIns="0" tIns="50800" rIns="0" bIns="25400" rtlCol="0" anchor="t">
              <a:spAutoFit/>
            </a:bodyPr>
            <a:lstStyle/>
            <a:p>
              <a:r>
                <a:rPr lang="en-GB" sz="1669"/>
                <a:t>H</a:t>
              </a:r>
            </a:p>
          </p:txBody>
        </p:sp>
        <p:sp>
          <p:nvSpPr>
            <p:cNvPr id="12" name="Value_3" hidden="1">
              <a:extLst>
                <a:ext uri="{FF2B5EF4-FFF2-40B4-BE49-F238E27FC236}">
                  <a16:creationId xmlns:a16="http://schemas.microsoft.com/office/drawing/2014/main" id="{500A4470-C6FD-4A1B-A47D-6BC149427589}"/>
                </a:ext>
              </a:extLst>
            </p:cNvPr>
            <p:cNvSpPr txBox="1"/>
            <p:nvPr>
              <p:custDataLst>
                <p:tags r:id="rId16"/>
              </p:custDataLst>
            </p:nvPr>
          </p:nvSpPr>
          <p:spPr>
            <a:xfrm>
              <a:off x="881931" y="4377243"/>
              <a:ext cx="274114" cy="192681"/>
            </a:xfrm>
            <a:prstGeom prst="rect">
              <a:avLst/>
            </a:prstGeom>
            <a:noFill/>
          </p:spPr>
          <p:txBody>
            <a:bodyPr vert="horz" wrap="none" lIns="76200" tIns="0" rIns="0" bIns="0" rtlCol="0" anchor="t">
              <a:spAutoFit/>
            </a:bodyPr>
            <a:lstStyle/>
            <a:p>
              <a:r>
                <a:rPr lang="en-GB" sz="1252"/>
                <a:t>0%</a:t>
              </a:r>
            </a:p>
          </p:txBody>
        </p:sp>
        <p:sp>
          <p:nvSpPr>
            <p:cNvPr id="13" name="Bar_3" hidden="1">
              <a:extLst>
                <a:ext uri="{FF2B5EF4-FFF2-40B4-BE49-F238E27FC236}">
                  <a16:creationId xmlns:a16="http://schemas.microsoft.com/office/drawing/2014/main" id="{D31701DA-6A77-42E9-A6D8-68489A34BE6C}"/>
                </a:ext>
              </a:extLst>
            </p:cNvPr>
            <p:cNvSpPr/>
            <p:nvPr>
              <p:custDataLst>
                <p:tags r:id="rId17"/>
              </p:custDataLst>
            </p:nvPr>
          </p:nvSpPr>
          <p:spPr>
            <a:xfrm>
              <a:off x="881931" y="4363019"/>
              <a:ext cx="0" cy="22112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anvas" hidden="1">
              <a:extLst>
                <a:ext uri="{FF2B5EF4-FFF2-40B4-BE49-F238E27FC236}">
                  <a16:creationId xmlns:a16="http://schemas.microsoft.com/office/drawing/2014/main" id="{D6CFC63F-5AE6-4062-B8B8-8FE5C034E966}"/>
                </a:ext>
              </a:extLst>
            </p:cNvPr>
            <p:cNvSpPr/>
            <p:nvPr/>
          </p:nvSpPr>
          <p:spPr>
            <a:xfrm>
              <a:off x="881931" y="2855834"/>
              <a:ext cx="7407388" cy="1728314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5374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5.0"/>
  <p:tag name="PERSONS" val="&lt;?xml version=&quot;1.0&quot; encoding=&quot;utf-8&quot;?&gt;&lt;ArrayOfPerson xmlns:xsd=&quot;http://www.w3.org/2001/XMLSchema&quot; xmlns:xsi=&quot;http://www.w3.org/2001/XMLSchema-instance&quot; /&gt;"/>
  <p:tag name="PRESGUID" val="a16a0bb3-d12a-4e92-b95d-b1ea0dc0c593"/>
  <p:tag name="EDITION" val="Meetoo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412a7365-d111-4e7b-b6b1-e60156f649f8"/>
  <p:tag name="SHAPEDETAILS" val="&lt;?xml version=&quot;1.0&quot; encoding=&quot;utf-8&quot;?&gt;&lt;ShapeDetails xmlns:xsd=&quot;http://www.w3.org/2001/XMLSchema&quot; xmlns:xsi=&quot;http://www.w3.org/2001/XMLSchema-instance&quot;&gt;&lt;GUID&gt;6671a8fd-46c5-4b0c-aa63-e5b77c1fa1c5&lt;/GUID&gt;&lt;Name /&gt;&lt;ScreenPosition&gt;BottomRight&lt;/ScreenPosition&gt;&lt;BorderThickness&gt;10&lt;/BorderThickness&gt;&lt;Top&gt;261.9985&lt;/Top&gt;&lt;Left&gt;78.03142&lt;/Left&gt;&lt;Height&gt;24.49622&lt;/Height&gt;&lt;Width&gt;559.2669&lt;/Width&gt;&lt;/ShapeDetails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1f8066d5-ab82-4e17-a8b8-ac5fc793e0a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1f8066d5-ab82-4e17-a8b8-ac5fc793e0a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1f8066d5-ab82-4e17-a8b8-ac5fc793e0a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412a7365-d111-4e7b-b6b1-e60156f649f8"/>
  <p:tag name="SHAPEDETAILS" val="&lt;?xml version=&quot;1.0&quot; encoding=&quot;utf-8&quot;?&gt;&lt;ShapeDetails xmlns:xsd=&quot;http://www.w3.org/2001/XMLSchema&quot; xmlns:xsi=&quot;http://www.w3.org/2001/XMLSchema-instance&quot;&gt;&lt;GUID&gt;7094e66e-b92e-40eb-946c-4ecd246cf1e7&lt;/GUID&gt;&lt;Name /&gt;&lt;ScreenPosition&gt;BottomRight&lt;/ScreenPosition&gt;&lt;BorderThickness&gt;10&lt;/BorderThickness&gt;&lt;Top&gt;323.634552&lt;/Top&gt;&lt;Left&gt;78.03142&lt;/Left&gt;&lt;Height&gt;24.49622&lt;/Height&gt;&lt;Width&gt;559.2669&lt;/Width&gt;&lt;/ShapeDetails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VALUEFORMAT" val="0%"/>
  <p:tag name="SLIDEID" val="CFF75B29C5EC4FE18730EBBDC204B0DB"/>
  <p:tag name="DEMOGRAPHIC" val="False"/>
  <p:tag name="SPEEDSCORING" val="False"/>
  <p:tag name="INCORRECTPOINTVALUE" val="0"/>
  <p:tag name="CORRECTPOINTVALUE" val="1"/>
  <p:tag name="RESPONSECOUNT" val="1"/>
  <p:tag name="SLICED" val="False"/>
  <p:tag name="RESPONSES" val="2;"/>
  <p:tag name="CHARTSTRINGSTD" val="0 1 0 0"/>
  <p:tag name="CHARTSTRINGREV" val="0 0 1 0"/>
  <p:tag name="CHARTSTRINGSTDPER" val="0 1 0 0"/>
  <p:tag name="CHARTSTRINGREVPER" val="0 0 1 0"/>
  <p:tag name="CHARTLABELS" val="1"/>
  <p:tag name="NUMRESPONSES" val="1"/>
  <p:tag name="ANSWERSALIAS" val="Increases|smicln|Decreases|smicln|Stays the same"/>
  <p:tag name="CHARTCOLORINDICES" val="10,3,11,14,13,6,46,9,5,16,10,3"/>
  <p:tag name="QUESTIONALIAS" val="What is the trend in atomic radius across a period (left  right)?"/>
  <p:tag name="REVIEWONLY" val="False"/>
  <p:tag name="SLIDEORDER" val="7"/>
  <p:tag name="SLIDEGUID" val="D7067AB32A9D414E8F76DD5F71AD3FDE"/>
  <p:tag name="VALUES" val="Incorrect|smicln|Correct|smicln|Incorrect"/>
  <p:tag name="TOTALRESPONSES" val="0"/>
  <p:tag name="RESPONSESGATHERED" val="False"/>
  <p:tag name="ANONYMOUSTEMP" val="False"/>
  <p:tag name="TYPE" val="MultiChoiceSlide"/>
  <p:tag name="TPQUESTIONXML" val="﻿&lt;?xml version=&quot;1.0&quot; encoding=&quot;utf-8&quot;?&gt;&#10;&lt;questionlist&gt;&#10;    &lt;properties&gt;&#10;        &lt;guid&gt;5A34B035EBD745FE944AB286581B6977&lt;/guid&gt;&#10;        &lt;description /&gt;&#10;        &lt;date&gt;10/19/2014 6:17:06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5EFE1F8164E481C9A799DB4828AF31B&lt;/guid&gt;&#10;            &lt;repollguid&gt;C98F8CBB02AD4DFB95F1A97E2083DB88&lt;/repollguid&gt;&#10;            &lt;sourceid&gt;28E7E93EC8764D6189D2354B9E38BE14&lt;/sourceid&gt;&#10;            &lt;questiontext&gt;What is the trend in atomic radius across a period (left  right)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512A74F16AAC4D16944CD03CB263932D&lt;/guid&gt;&#10;                    &lt;answertext&gt;Increases &lt;/answertext&gt;&#10;                    &lt;valuetype&gt;-1&lt;/valuetype&gt;&#10;                &lt;/answer&gt;&#10;                &lt;answer&gt;&#10;                    &lt;guid&gt;9B3ADE7EF4254E75899E0DBBC6FB64F2&lt;/guid&gt;&#10;                    &lt;answertext&gt;Decreases &lt;/answertext&gt;&#10;                    &lt;valuetype&gt;1&lt;/valuetype&gt;&#10;                &lt;/answer&gt;&#10;                &lt;answer&gt;&#10;                    &lt;guid&gt;6518320F482B4DDEA4C07BE4D1A7F05F&lt;/guid&gt;&#10;                    &lt;answertext&gt;Stays the same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What is the trend in atomic radius across a period (left  right)?[;crlf;]31[;]36[;]31[;]False[;]20[;][;crlf;]1.83870967741935[;]2[;]0.573431897891328[;]0.328824141519251[;crlf;]8[;]-1[;]Increases1[;]Increases[;][;crlf;]20[;]1[;]Decreases2[;]Decreases[;][;crlf;]3[;]-1[;]Stays the same3[;]Stays the same[;]"/>
  <p:tag name="HASRESULTS" val="True"/>
  <p:tag name="TICKWIDTH" val="&lt;?xml version=&quot;1.0&quot; encoding=&quot;utf-8&quot;?&gt;&lt;float&gt;0&lt;/float&gt;"/>
  <p:tag name="SLIDETYPE" val="&lt;?xml version=&quot;1.0&quot; encoding=&quot;utf-8&quot;?&gt;&lt;SlideType&gt;Question&lt;/SlideType&gt;"/>
  <p:tag name="RESULTRENDERING" val="&lt;?xml version=&quot;1.0&quot; encoding=&quot;utf-8&quot;?&gt;&lt;DataRendering xmlns:xsd=&quot;http://www.w3.org/2001/XMLSchema&quot; xmlns:xsi=&quot;http://www.w3.org/2001/XMLSchema-instance&quot;&gt;&lt;GUID&gt;2e554137-a00d-4f36-bc84-7e475b9d9005&lt;/GUID&gt;&lt;Name /&gt;&lt;ShowAverage&gt;false&lt;/ShowAverage&gt;&lt;DisplayType&gt;Bars&lt;/DisplayType&gt;&lt;DisplayNumbersAs&gt;Percentages&lt;/DisplayNumbersAs&gt;&lt;DecimalPlaces&gt;0&lt;/DecimalPlaces&gt;&lt;ShowResultsAxis&gt;false&lt;/ShowResultsAxis&gt;&lt;ShowRangeAxis&gt;true&lt;/ShowRangeAxis&gt;&lt;ShowTotal&gt;true&lt;/ShowTotal&gt;&lt;ShowResults&gt;true&lt;/ShowResults&gt;&lt;CalculatePercentageAs&gt;PercentagesOfVoters&lt;/CalculatePercentageAs&gt;&lt;IsBreakdown&gt;false&lt;/IsBreakdown&gt;&lt;ShowOverall&gt;true&lt;/ShowOverall&gt;&lt;AdjustDecimalPlacesIfNecessary&gt;true&lt;/AdjustDecimalPlacesIfNecessary&gt;&lt;AddDecimalPlaceIfRequired&gt;true&lt;/AddDecimalPlaceIfRequired&gt;&lt;NumberOfChoicesToDisplay&gt;10&lt;/NumberOfChoicesToDisplay&gt;&lt;/DataRendering&gt;"/>
  <p:tag name="SOUNDOPTIONS" val="&lt;?xml version=&quot;1.0&quot; encoding=&quot;utf-8&quot;?&gt;&lt;SoundOptions xmlns:xsd=&quot;http://www.w3.org/2001/XMLSchema&quot; xmlns:xsi=&quot;http://www.w3.org/2001/XMLSchema-instance&quot;&gt;&lt;GUID&gt;441aefdb-8ff0-4a3c-b05e-68c95b7a8a80&lt;/GUID&gt;&lt;Name /&gt;&lt;PlaySound&gt;false&lt;/PlaySound&gt;&lt;CountdownSoundTag&gt;SOUND5048106112113789048858212267122791194343688811210411778721021077387908281705665479797697149868110361&lt;/CountdownSoundTag&gt;&lt;PlayTimesUpSound&gt;false&lt;/PlayTimesUpSound&gt;&lt;TimesUpSoundTag&gt;SOUND78559777531211121158510385529866107431017273103999057109117571068712285765090109816511543112828412211961&lt;/TimesUpSoundTag&gt;&lt;Loop&gt;true&lt;/Loop&gt;&lt;/SoundOptions&gt;"/>
  <p:tag name="SCORINGOPTIONS" val="&lt;?xml version=&quot;1.0&quot; encoding=&quot;utf-8&quot;?&gt;&lt;ScoringOptions xmlns:xsd=&quot;http://www.w3.org/2001/XMLSchema&quot; xmlns:xsi=&quot;http://www.w3.org/2001/XMLSchema-instance&quot;&gt;&lt;GUID&gt;e1544e14-2095-4a96-975c-49bbd361b988&lt;/GUID&gt;&lt;Name /&gt;&lt;EnableScoring&gt;false&lt;/EnableScoring&gt;&lt;RevealAnswer&gt;true&lt;/RevealAnswer&gt;&lt;PointsForCorrectAnswer&gt;10&lt;/PointsForCorrectAnswer&gt;&lt;SpeedScoring&gt;false&lt;/SpeedScoring&gt;&lt;IsNumberOfCorrectAnswersShown&gt;false&lt;/IsNumberOfCorrectAnswersShown&gt;&lt;/ScoringOptions&gt;"/>
  <p:tag name="VOTENOWOPTIONS" val="&lt;?xml version=&quot;1.0&quot; encoding=&quot;utf-8&quot;?&gt;&lt;VoteNowOptions xmlns:xsd=&quot;http://www.w3.org/2001/XMLSchema&quot; xmlns:xsi=&quot;http://www.w3.org/2001/XMLSchema-instance&quot;&gt;&lt;GUID&gt;6ad2357a-debf-4053-afac-1a5ca8440695&lt;/GUID&gt;&lt;Name /&gt;&lt;HasVoteNow&gt;true&lt;/HasVoteNow&gt;&lt;TextSingleDigit&gt;POLL OPEN&lt;/TextSingleDigit&gt;&lt;TextMultiDigit&gt;Enter Number(s) and Press Send&lt;/TextMultiDigit&gt;&lt;TextTextVote&gt;Enter Text and Press Send&lt;/TextTextVote&gt;&lt;LocationSingle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SingleDigit&gt;&lt;LocationMulti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MultiDigit&gt;&lt;LocationTextVote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TextVote&gt;&lt;Shape&gt;msoShapeRectangle&lt;/Shape&gt;&lt;/VoteNowOptions&gt;"/>
  <p:tag name="COUNTDOWNOPTIONS" val="&lt;?xml version=&quot;1.0&quot; encoding=&quot;utf-8&quot;?&gt;&lt;CountdownOptions xmlns:xsd=&quot;http://www.w3.org/2001/XMLSchema&quot; xmlns:xsi=&quot;http://www.w3.org/2001/XMLSchema-instance&quot;&gt;&lt;GUID&gt;48d90d95-e712-4183-92c1-2f3f00aa6f38&lt;/GUID&gt;&lt;Name /&gt;&lt;HasCountdown&gt;false&lt;/HasCountdown&gt;&lt;DoesCountdownClosePoll&gt;false&lt;/DoesCountdownClosePoll&gt;&lt;Length&gt;10&lt;/Length&gt;&lt;Value&gt;10&lt;/Value&gt;&lt;CountdownType&gt;Analogue&lt;/CountdownType&gt;&lt;Location&gt;&lt;GUID&gt;00000000-0000-0000-0000-000000000000&lt;/GUID&gt;&lt;Name /&gt;&lt;ScreenPosition&gt;BottomRight&lt;/ScreenPosition&gt;&lt;BorderThickness&gt;10&lt;/BorderThickness&gt;&lt;Top&gt;0&lt;/Top&gt;&lt;Left&gt;0&lt;/Left&gt;&lt;Height&gt;35&lt;/Height&gt;&lt;Width&gt;50&lt;/Width&gt;&lt;/Location&gt;&lt;/CountdownOptions&gt;"/>
  <p:tag name="JOININSTRUCTIONS" val="&lt;?xml version=&quot;1.0&quot; encoding=&quot;utf-8&quot;?&gt;&lt;JoinInstructions xmlns:xsd=&quot;http://www.w3.org/2001/XMLSchema&quot; xmlns:xsi=&quot;http://www.w3.org/2001/XMLSchema-instance&quot;&gt;&lt;GUID&gt;2f02b9f0-592a-40ba-a471-a214c1cc9425&lt;/GUID&gt;&lt;Name /&gt;&lt;Position&gt;&lt;GUID&gt;7427f445-ee83-4c7a-8a54-ae9c20e718a4&lt;/GUID&gt;&lt;Name /&gt;&lt;ScreenPosition&gt;BottomRight&lt;/ScreenPosition&gt;&lt;BorderThickness&gt;10&lt;/BorderThickness&gt;&lt;Top&gt;10&lt;/Top&gt;&lt;Left&gt;354.40802&lt;/Left&gt;&lt;Height&gt;29.08126&lt;/Height&gt;&lt;Width&gt;252.562683&lt;/Width&gt;&lt;/Position&gt;&lt;/JoinInstructions&gt;"/>
  <p:tag name="QUESTIONDEFINITION" val="&lt;?xml version=&quot;1.0&quot; encoding=&quot;utf-8&quot;?&gt;&lt;MultipleChoiceQuestion xmlns:xsd=&quot;http://www.w3.org/2001/XMLSchema&quot; xmlns:xsi=&quot;http://www.w3.org/2001/XMLSchema-instance&quot;&gt;&lt;GUID&gt;412a7365-d111-4e7b-b6b1-e60156f649f8&lt;/GUID&gt;&lt;Name /&gt;&lt;ReactorQuestionId /&gt;&lt;Text&gt;Breakout group discussion task&#10;Which is the correct dot-and-cross diagram for potassium bromide?&lt;/Text&gt;&lt;SubChoiceDefinitions&gt;&lt;SubChoiceDefinition&gt;&lt;Name&gt;_default&lt;/Name&gt;&lt;SubChoiceSourceReferences /&gt;&lt;/SubChoiceDefinition&gt;&lt;/SubChoiceDefinitions&gt;&lt;SubText /&gt;&lt;IndividualWeightingText /&gt;&lt;QuestionType&gt;MultipleChoice&lt;/QuestionType&gt;&lt;Source&gt;Handsets&lt;/Source&gt;&lt;Choices&gt;&lt;Choice xsi:type=&quot;DiscreteChoice&quot;&gt;&lt;GUID&gt;6c3761ab-4613-4e89-bc8a-d601e26d448b&lt;/GUID&gt;&lt;Name /&gt;&lt;IsSelected&gt;true&lt;/IsSelected&gt;&lt;Description&gt;A&lt;/Description&gt;&lt;Key&gt;1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Choice xsi:type=&quot;DiscreteChoice&quot;&gt;&lt;GUID&gt;79765575-774e-49dc-b746-aff1d4e025f8&lt;/GUID&gt;&lt;Name /&gt;&lt;IsSelected&gt;true&lt;/IsSelected&gt;&lt;Description&gt;B&lt;/Description&gt;&lt;Key&gt;2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/Choices&gt;&lt;HasData&gt;false&lt;/HasData&gt;&lt;MasterQuestionNumSubChoices&gt;0&lt;/MasterQuestionNumSubChoices&gt;&lt;TimeOpenMS&gt;0&lt;/TimeOpenMS&gt;&lt;IsQuestionWeighted&gt;false&lt;/IsQuestionWeighted&gt;&lt;CorrectAnswerVotesNumber&gt;0&lt;/CorrectAnswerVotesNumber&gt;&lt;CorrectAnswerVotesPercent&gt;0&lt;/CorrectAnswerVotesPercent&gt;&lt;ReactorPollDetails&gt;&lt;MeetingId&gt;0&lt;/MeetingId&gt;&lt;SessionId&gt;0&lt;/SessionId&gt;&lt;TenancyId&gt;0&lt;/TenancyId&gt;&lt;LatestPollId&gt;0&lt;/LatestPollId&gt;&lt;/ReactorPollDetails&gt;&lt;Ranking&gt;false&lt;/Ranking&gt;&lt;MaxNumResponses&gt;1&lt;/MaxNumResponses&gt;&lt;MultipleChoiceSubTypeValue&gt;AnyOrder&lt;/MultipleChoiceSubTypeValue&gt;&lt;/MultipleChoiceQuestion&gt;"/>
  <p:tag name="LASTMODE" val="&lt;?xml version=&quot;1.0&quot; encoding=&quot;utf-8&quot;?&gt;&lt;int&gt;2&lt;/int&gt;"/>
  <p:tag name="SEQUENCECOUNT" val="&lt;?xml version=&quot;1.0&quot; encoding=&quot;utf-8&quot;?&gt;&lt;int&gt;100&lt;/int&gt;"/>
  <p:tag name="MEETOO" val="a16a0bb3-d12a-4e92-b95d-b1ea0dc0c59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1"/>
  <p:tag name="OLDNUMANSWERS" val="3"/>
  <p:tag name="TEXTLENGTH" val="34"/>
  <p:tag name="FONTSIZE" val="24"/>
  <p:tag name="BULLETTYPE" val="ppBulletAlphaUCPeriod"/>
  <p:tag name="ANSWERTEXT" val="Increases&#10;Decreases&#10;Stays the same"/>
  <p:tag name="ZEROBASED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ETINGNUMBER" val="188-921-06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ARTANIMATION" val="OpenQuestion"/>
  <p:tag name="QUESTIONGUID" val="1f8066d5-ab82-4e17-a8b8-ac5fc793e0a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GUID" val="412a7365-d111-4e7b-b6b1-e60156f649f8"/>
  <p:tag name="DESELECT" val="&lt;?xml version=&quot;1.0&quot; encoding=&quot;utf-8&quot;?&gt;&lt;ShapeEvent xmlns:xsd=&quot;http://www.w3.org/2001/XMLSchema&quot; xmlns:xsi=&quot;http://www.w3.org/2001/XMLSchema-instance&quot;&gt;&lt;Event&gt;SizePlaceholder&lt;/Event&gt;&lt;Arguments /&gt;&lt;/ShapeEvent&gt;"/>
  <p:tag name="SHAPEDETAILS" val="&lt;?xml version=&quot;1.0&quot; encoding=&quot;utf-8&quot;?&gt;&lt;ShapeDetails xmlns:xsd=&quot;http://www.w3.org/2001/XMLSchema&quot; xmlns:xsi=&quot;http://www.w3.org/2001/XMLSchema-instance&quot;&gt;&lt;GUID&gt;222d3862-4edd-4f7c-9024-6204fd582d56&lt;/GUID&gt;&lt;Name /&gt;&lt;ScreenPosition&gt;BottomRight&lt;/ScreenPosition&gt;&lt;BorderThickness&gt;10&lt;/BorderThickness&gt;&lt;Top&gt;160.786148&lt;/Top&gt;&lt;Left&gt;29.688818&lt;/Left&gt;&lt;Height&gt;122.272125&lt;/Height&gt;&lt;Width&gt;654.321167&lt;/Width&gt;&lt;/ShapeDetails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VALUEFORMAT" val="0%"/>
  <p:tag name="SLIDEID" val="CFF75B29C5EC4FE18730EBBDC204B0DB"/>
  <p:tag name="DEMOGRAPHIC" val="False"/>
  <p:tag name="SPEEDSCORING" val="False"/>
  <p:tag name="INCORRECTPOINTVALUE" val="0"/>
  <p:tag name="CORRECTPOINTVALUE" val="1"/>
  <p:tag name="RESPONSECOUNT" val="1"/>
  <p:tag name="SLICED" val="False"/>
  <p:tag name="RESPONSES" val="2;"/>
  <p:tag name="CHARTSTRINGSTD" val="0 1 0 0"/>
  <p:tag name="CHARTSTRINGREV" val="0 0 1 0"/>
  <p:tag name="CHARTSTRINGSTDPER" val="0 1 0 0"/>
  <p:tag name="CHARTSTRINGREVPER" val="0 0 1 0"/>
  <p:tag name="CHARTLABELS" val="1"/>
  <p:tag name="NUMRESPONSES" val="1"/>
  <p:tag name="ANSWERSALIAS" val="Increases|smicln|Decreases|smicln|Stays the same"/>
  <p:tag name="CHARTCOLORINDICES" val="10,3,11,14,13,6,46,9,5,16,10,3"/>
  <p:tag name="QUESTIONALIAS" val="What is the trend in atomic radius across a period (left  right)?"/>
  <p:tag name="REVIEWONLY" val="False"/>
  <p:tag name="SLIDEORDER" val="7"/>
  <p:tag name="SLIDEGUID" val="D7067AB32A9D414E8F76DD5F71AD3FDE"/>
  <p:tag name="VALUES" val="Incorrect|smicln|Correct|smicln|Incorrect"/>
  <p:tag name="TOTALRESPONSES" val="0"/>
  <p:tag name="RESPONSESGATHERED" val="False"/>
  <p:tag name="ANONYMOUSTEMP" val="False"/>
  <p:tag name="TYPE" val="MultiChoiceSlide"/>
  <p:tag name="TPQUESTIONXML" val="﻿&lt;?xml version=&quot;1.0&quot; encoding=&quot;utf-8&quot;?&gt;&#10;&lt;questionlist&gt;&#10;    &lt;properties&gt;&#10;        &lt;guid&gt;5A34B035EBD745FE944AB286581B6977&lt;/guid&gt;&#10;        &lt;description /&gt;&#10;        &lt;date&gt;10/19/2014 6:17:06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5EFE1F8164E481C9A799DB4828AF31B&lt;/guid&gt;&#10;            &lt;repollguid&gt;C98F8CBB02AD4DFB95F1A97E2083DB88&lt;/repollguid&gt;&#10;            &lt;sourceid&gt;28E7E93EC8764D6189D2354B9E38BE14&lt;/sourceid&gt;&#10;            &lt;questiontext&gt;What is the trend in atomic radius across a period (left  right)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512A74F16AAC4D16944CD03CB263932D&lt;/guid&gt;&#10;                    &lt;answertext&gt;Increases &lt;/answertext&gt;&#10;                    &lt;valuetype&gt;-1&lt;/valuetype&gt;&#10;                &lt;/answer&gt;&#10;                &lt;answer&gt;&#10;                    &lt;guid&gt;9B3ADE7EF4254E75899E0DBBC6FB64F2&lt;/guid&gt;&#10;                    &lt;answertext&gt;Decreases &lt;/answertext&gt;&#10;                    &lt;valuetype&gt;1&lt;/valuetype&gt;&#10;                &lt;/answer&gt;&#10;                &lt;answer&gt;&#10;                    &lt;guid&gt;6518320F482B4DDEA4C07BE4D1A7F05F&lt;/guid&gt;&#10;                    &lt;answertext&gt;Stays the same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What is the trend in atomic radius across a period (left  right)?[;crlf;]31[;]36[;]31[;]False[;]20[;][;crlf;]1.83870967741935[;]2[;]0.573431897891328[;]0.328824141519251[;crlf;]8[;]-1[;]Increases1[;]Increases[;][;crlf;]20[;]1[;]Decreases2[;]Decreases[;][;crlf;]3[;]-1[;]Stays the same3[;]Stays the same[;]"/>
  <p:tag name="HASRESULTS" val="True"/>
  <p:tag name="TICKWIDTH" val="&lt;?xml version=&quot;1.0&quot; encoding=&quot;utf-8&quot;?&gt;&lt;float&gt;0&lt;/float&gt;"/>
  <p:tag name="SLIDETYPE" val="&lt;?xml version=&quot;1.0&quot; encoding=&quot;utf-8&quot;?&gt;&lt;SlideType&gt;Question&lt;/SlideType&gt;"/>
  <p:tag name="RESULTRENDERING" val="&lt;?xml version=&quot;1.0&quot; encoding=&quot;utf-8&quot;?&gt;&lt;DataRendering xmlns:xsd=&quot;http://www.w3.org/2001/XMLSchema&quot; xmlns:xsi=&quot;http://www.w3.org/2001/XMLSchema-instance&quot;&gt;&lt;GUID&gt;2e554137-a00d-4f36-bc84-7e475b9d9005&lt;/GUID&gt;&lt;Name /&gt;&lt;ShowAverage&gt;false&lt;/ShowAverage&gt;&lt;DisplayType&gt;Bars&lt;/DisplayType&gt;&lt;DisplayNumbersAs&gt;Percentages&lt;/DisplayNumbersAs&gt;&lt;DecimalPlaces&gt;0&lt;/DecimalPlaces&gt;&lt;ShowResultsAxis&gt;false&lt;/ShowResultsAxis&gt;&lt;ShowRangeAxis&gt;true&lt;/ShowRangeAxis&gt;&lt;ShowTotal&gt;true&lt;/ShowTotal&gt;&lt;ShowResults&gt;true&lt;/ShowResults&gt;&lt;CalculatePercentageAs&gt;PercentagesOfVoters&lt;/CalculatePercentageAs&gt;&lt;IsBreakdown&gt;false&lt;/IsBreakdown&gt;&lt;ShowOverall&gt;true&lt;/ShowOverall&gt;&lt;AdjustDecimalPlacesIfNecessary&gt;true&lt;/AdjustDecimalPlacesIfNecessary&gt;&lt;AddDecimalPlaceIfRequired&gt;true&lt;/AddDecimalPlaceIfRequired&gt;&lt;NumberOfChoicesToDisplay&gt;10&lt;/NumberOfChoicesToDisplay&gt;&lt;/DataRendering&gt;"/>
  <p:tag name="SOUNDOPTIONS" val="&lt;?xml version=&quot;1.0&quot; encoding=&quot;utf-8&quot;?&gt;&lt;SoundOptions xmlns:xsd=&quot;http://www.w3.org/2001/XMLSchema&quot; xmlns:xsi=&quot;http://www.w3.org/2001/XMLSchema-instance&quot;&gt;&lt;GUID&gt;441aefdb-8ff0-4a3c-b05e-68c95b7a8a80&lt;/GUID&gt;&lt;Name /&gt;&lt;PlaySound&gt;false&lt;/PlaySound&gt;&lt;CountdownSoundTag&gt;SOUND5048106112113789048858212267122791194343688811210411778721021077387908281705665479797697149868110361&lt;/CountdownSoundTag&gt;&lt;PlayTimesUpSound&gt;false&lt;/PlayTimesUpSound&gt;&lt;TimesUpSoundTag&gt;SOUND78559777531211121158510385529866107431017273103999057109117571068712285765090109816511543112828412211961&lt;/TimesUpSoundTag&gt;&lt;Loop&gt;true&lt;/Loop&gt;&lt;/SoundOptions&gt;"/>
  <p:tag name="SCORINGOPTIONS" val="&lt;?xml version=&quot;1.0&quot; encoding=&quot;utf-8&quot;?&gt;&lt;ScoringOptions xmlns:xsd=&quot;http://www.w3.org/2001/XMLSchema&quot; xmlns:xsi=&quot;http://www.w3.org/2001/XMLSchema-instance&quot;&gt;&lt;GUID&gt;e1544e14-2095-4a96-975c-49bbd361b988&lt;/GUID&gt;&lt;Name /&gt;&lt;EnableScoring&gt;false&lt;/EnableScoring&gt;&lt;RevealAnswer&gt;true&lt;/RevealAnswer&gt;&lt;PointsForCorrectAnswer&gt;10&lt;/PointsForCorrectAnswer&gt;&lt;SpeedScoring&gt;false&lt;/SpeedScoring&gt;&lt;IsNumberOfCorrectAnswersShown&gt;false&lt;/IsNumberOfCorrectAnswersShown&gt;&lt;/ScoringOptions&gt;"/>
  <p:tag name="VOTENOWOPTIONS" val="&lt;?xml version=&quot;1.0&quot; encoding=&quot;utf-8&quot;?&gt;&lt;VoteNowOptions xmlns:xsd=&quot;http://www.w3.org/2001/XMLSchema&quot; xmlns:xsi=&quot;http://www.w3.org/2001/XMLSchema-instance&quot;&gt;&lt;GUID&gt;6ad2357a-debf-4053-afac-1a5ca8440695&lt;/GUID&gt;&lt;Name /&gt;&lt;HasVoteNow&gt;true&lt;/HasVoteNow&gt;&lt;TextSingleDigit&gt;POLL OPEN&lt;/TextSingleDigit&gt;&lt;TextMultiDigit&gt;Enter Number(s) and Press Send&lt;/TextMultiDigit&gt;&lt;TextTextVote&gt;Enter Text and Press Send&lt;/TextTextVote&gt;&lt;LocationSingle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SingleDigit&gt;&lt;LocationMulti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MultiDigit&gt;&lt;LocationTextVote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TextVote&gt;&lt;Shape&gt;msoShapeRectangle&lt;/Shape&gt;&lt;/VoteNowOptions&gt;"/>
  <p:tag name="COUNTDOWNOPTIONS" val="&lt;?xml version=&quot;1.0&quot; encoding=&quot;utf-8&quot;?&gt;&lt;CountdownOptions xmlns:xsd=&quot;http://www.w3.org/2001/XMLSchema&quot; xmlns:xsi=&quot;http://www.w3.org/2001/XMLSchema-instance&quot;&gt;&lt;GUID&gt;48d90d95-e712-4183-92c1-2f3f00aa6f38&lt;/GUID&gt;&lt;Name /&gt;&lt;HasCountdown&gt;false&lt;/HasCountdown&gt;&lt;DoesCountdownClosePoll&gt;false&lt;/DoesCountdownClosePoll&gt;&lt;Length&gt;10&lt;/Length&gt;&lt;Value&gt;10&lt;/Value&gt;&lt;CountdownType&gt;Analogue&lt;/CountdownType&gt;&lt;Location&gt;&lt;GUID&gt;00000000-0000-0000-0000-000000000000&lt;/GUID&gt;&lt;Name /&gt;&lt;ScreenPosition&gt;BottomRight&lt;/ScreenPosition&gt;&lt;BorderThickness&gt;10&lt;/BorderThickness&gt;&lt;Top&gt;0&lt;/Top&gt;&lt;Left&gt;0&lt;/Left&gt;&lt;Height&gt;35&lt;/Height&gt;&lt;Width&gt;50&lt;/Width&gt;&lt;/Location&gt;&lt;/CountdownOptions&gt;"/>
  <p:tag name="JOININSTRUCTIONS" val="&lt;?xml version=&quot;1.0&quot; encoding=&quot;utf-8&quot;?&gt;&lt;JoinInstructions xmlns:xsd=&quot;http://www.w3.org/2001/XMLSchema&quot; xmlns:xsi=&quot;http://www.w3.org/2001/XMLSchema-instance&quot;&gt;&lt;GUID&gt;2f02b9f0-592a-40ba-a471-a214c1cc9425&lt;/GUID&gt;&lt;Name /&gt;&lt;Position&gt;&lt;GUID&gt;e19d77eb-b23e-4951-8037-eb2ec9e058a5&lt;/GUID&gt;&lt;Name /&gt;&lt;ScreenPosition&gt;BottomRight&lt;/ScreenPosition&gt;&lt;BorderThickness&gt;10&lt;/BorderThickness&gt;&lt;Top&gt;10&lt;/Top&gt;&lt;Left&gt;354.40802&lt;/Left&gt;&lt;Height&gt;29.08126&lt;/Height&gt;&lt;Width&gt;252.562683&lt;/Width&gt;&lt;/Position&gt;&lt;/JoinInstructions&gt;"/>
  <p:tag name="QUESTIONDEFINITION" val="&lt;?xml version=&quot;1.0&quot; encoding=&quot;utf-8&quot;?&gt;&lt;MultipleChoiceQuestion xmlns:xsd=&quot;http://www.w3.org/2001/XMLSchema&quot; xmlns:xsi=&quot;http://www.w3.org/2001/XMLSchema-instance&quot;&gt;&lt;GUID&gt;412a7365-d111-4e7b-b6b1-e60156f649f8&lt;/GUID&gt;&lt;Name /&gt;&lt;ReactorQuestionId /&gt;&lt;Text&gt;Breakout group discussion task&#10;Is CH3Cl a polar molecule?&lt;/Text&gt;&lt;SubChoiceDefinitions&gt;&lt;SubChoiceDefinition&gt;&lt;Name&gt;_default&lt;/Name&gt;&lt;SubChoiceSourceReferences /&gt;&lt;/SubChoiceDefinition&gt;&lt;/SubChoiceDefinitions&gt;&lt;SubText /&gt;&lt;IndividualWeightingText /&gt;&lt;QuestionType&gt;MultipleChoice&lt;/QuestionType&gt;&lt;Source&gt;Handsets&lt;/Source&gt;&lt;Choices&gt;&lt;Choice xsi:type=&quot;DiscreteChoice&quot;&gt;&lt;GUID&gt;6c3761ab-4613-4e89-bc8a-d601e26d448b&lt;/GUID&gt;&lt;Name /&gt;&lt;IsSelected&gt;true&lt;/IsSelected&gt;&lt;Description&gt;No&lt;/Description&gt;&lt;Key&gt;1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Choice xsi:type=&quot;DiscreteChoice&quot;&gt;&lt;GUID&gt;79765575-774e-49dc-b746-aff1d4e025f8&lt;/GUID&gt;&lt;Name /&gt;&lt;IsSelected&gt;true&lt;/IsSelected&gt;&lt;Description&gt;Yes&lt;/Description&gt;&lt;Key&gt;2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/Choices&gt;&lt;HasData&gt;false&lt;/HasData&gt;&lt;MasterQuestionNumSubChoices&gt;0&lt;/MasterQuestionNumSubChoices&gt;&lt;TimeOpenMS&gt;0&lt;/TimeOpenMS&gt;&lt;IsQuestionWeighted&gt;false&lt;/IsQuestionWeighted&gt;&lt;CorrectAnswerVotesNumber&gt;0&lt;/CorrectAnswerVotesNumber&gt;&lt;CorrectAnswerVotesPercent&gt;0&lt;/CorrectAnswerVotesPercent&gt;&lt;ReactorPollDetails&gt;&lt;MeetingId&gt;0&lt;/MeetingId&gt;&lt;SessionId&gt;0&lt;/SessionId&gt;&lt;TenancyId&gt;0&lt;/TenancyId&gt;&lt;LatestPollId&gt;0&lt;/LatestPollId&gt;&lt;/ReactorPollDetails&gt;&lt;Ranking&gt;false&lt;/Ranking&gt;&lt;MaxNumResponses&gt;1&lt;/MaxNumResponses&gt;&lt;MultipleChoiceSubTypeValue&gt;AnyOrder&lt;/MultipleChoiceSubTypeValue&gt;&lt;/MultipleChoiceQuestion&gt;"/>
  <p:tag name="LASTMODE" val="&lt;?xml version=&quot;1.0&quot; encoding=&quot;utf-8&quot;?&gt;&lt;int&gt;0&lt;/int&gt;"/>
  <p:tag name="SEQUENCECOUNT" val="&lt;?xml version=&quot;1.0&quot; encoding=&quot;utf-8&quot;?&gt;&lt;int&gt;122&lt;/int&gt;"/>
  <p:tag name="MEETOO" val="a16a0bb3-d12a-4e92-b95d-b1ea0dc0c59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1f8066d5-ab82-4e17-a8b8-ac5fc793e0a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1f8066d5-ab82-4e17-a8b8-ac5fc793e0a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1f8066d5-ab82-4e17-a8b8-ac5fc793e0a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412a7365-d111-4e7b-b6b1-e60156f649f8"/>
  <p:tag name="SHAPEDETAILS" val="&lt;?xml version=&quot;1.0&quot; encoding=&quot;utf-8&quot;?&gt;&lt;ShapeDetails xmlns:xsd=&quot;http://www.w3.org/2001/XMLSchema&quot; xmlns:xsi=&quot;http://www.w3.org/2001/XMLSchema-instance&quot;&gt;&lt;GUID&gt;6cde6858-36eb-4b54-8eb5-95af3173ceda&lt;/GUID&gt;&lt;Name /&gt;&lt;ScreenPosition&gt;BottomRight&lt;/ScreenPosition&gt;&lt;BorderThickness&gt;10&lt;/BorderThickness&gt;&lt;Top&gt;196.92598&lt;/Top&gt;&lt;Left&gt;71.72024&lt;/Left&gt;&lt;Height&gt;24.49622&lt;/Height&gt;&lt;Width&gt;565.5881&lt;/Width&gt;&lt;/ShapeDetails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1f8066d5-ab82-4e17-a8b8-ac5fc793e0a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1f8066d5-ab82-4e17-a8b8-ac5fc793e0a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1f8066d5-ab82-4e17-a8b8-ac5fc793e0a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412a7365-d111-4e7b-b6b1-e60156f649f8"/>
  <p:tag name="SHAPEDETAILS" val="&lt;?xml version=&quot;1.0&quot; encoding=&quot;utf-8&quot;?&gt;&lt;ShapeDetails xmlns:xsd=&quot;http://www.w3.org/2001/XMLSchema&quot; xmlns:xsi=&quot;http://www.w3.org/2001/XMLSchema-instance&quot;&gt;&lt;GUID&gt;b6d3d8bc-f7c3-40ca-b8e2-8e30234d0ba4&lt;/GUID&gt;&lt;Name /&gt;&lt;ScreenPosition&gt;BottomRight&lt;/ScreenPosition&gt;&lt;BorderThickness&gt;10&lt;/BorderThickness&gt;&lt;Top&gt;258.562042&lt;/Top&gt;&lt;Left&gt;71.72024&lt;/Left&gt;&lt;Height&gt;24.49622&lt;/Height&gt;&lt;Width&gt;565.5881&lt;/Width&gt;&lt;/ShapeDetails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VALUEFORMAT" val="0%"/>
  <p:tag name="SLIDEID" val="CFF75B29C5EC4FE18730EBBDC204B0DB"/>
  <p:tag name="DEMOGRAPHIC" val="False"/>
  <p:tag name="SPEEDSCORING" val="False"/>
  <p:tag name="INCORRECTPOINTVALUE" val="0"/>
  <p:tag name="CORRECTPOINTVALUE" val="1"/>
  <p:tag name="RESPONSECOUNT" val="1"/>
  <p:tag name="SLICED" val="False"/>
  <p:tag name="RESPONSES" val="2;"/>
  <p:tag name="CHARTSTRINGSTD" val="0 1 0 0"/>
  <p:tag name="CHARTSTRINGREV" val="0 0 1 0"/>
  <p:tag name="CHARTSTRINGSTDPER" val="0 1 0 0"/>
  <p:tag name="CHARTSTRINGREVPER" val="0 0 1 0"/>
  <p:tag name="CHARTLABELS" val="1"/>
  <p:tag name="NUMRESPONSES" val="1"/>
  <p:tag name="ANSWERSALIAS" val="Increases|smicln|Decreases|smicln|Stays the same"/>
  <p:tag name="CHARTCOLORINDICES" val="10,3,11,14,13,6,46,9,5,16,10,3"/>
  <p:tag name="QUESTIONALIAS" val="What is the trend in atomic radius across a period (left  right)?"/>
  <p:tag name="REVIEWONLY" val="False"/>
  <p:tag name="SLIDEORDER" val="7"/>
  <p:tag name="SLIDEGUID" val="D7067AB32A9D414E8F76DD5F71AD3FDE"/>
  <p:tag name="VALUES" val="Incorrect|smicln|Correct|smicln|Incorrect"/>
  <p:tag name="TOTALRESPONSES" val="0"/>
  <p:tag name="RESPONSESGATHERED" val="False"/>
  <p:tag name="ANONYMOUSTEMP" val="False"/>
  <p:tag name="TYPE" val="MultiChoiceSlide"/>
  <p:tag name="TPQUESTIONXML" val="﻿&lt;?xml version=&quot;1.0&quot; encoding=&quot;utf-8&quot;?&gt;&#10;&lt;questionlist&gt;&#10;    &lt;properties&gt;&#10;        &lt;guid&gt;5A34B035EBD745FE944AB286581B6977&lt;/guid&gt;&#10;        &lt;description /&gt;&#10;        &lt;date&gt;10/19/2014 6:17:06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5EFE1F8164E481C9A799DB4828AF31B&lt;/guid&gt;&#10;            &lt;repollguid&gt;C98F8CBB02AD4DFB95F1A97E2083DB88&lt;/repollguid&gt;&#10;            &lt;sourceid&gt;28E7E93EC8764D6189D2354B9E38BE14&lt;/sourceid&gt;&#10;            &lt;questiontext&gt;What is the trend in atomic radius across a period (left  right)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512A74F16AAC4D16944CD03CB263932D&lt;/guid&gt;&#10;                    &lt;answertext&gt;Increases &lt;/answertext&gt;&#10;                    &lt;valuetype&gt;-1&lt;/valuetype&gt;&#10;                &lt;/answer&gt;&#10;                &lt;answer&gt;&#10;                    &lt;guid&gt;9B3ADE7EF4254E75899E0DBBC6FB64F2&lt;/guid&gt;&#10;                    &lt;answertext&gt;Decreases &lt;/answertext&gt;&#10;                    &lt;valuetype&gt;1&lt;/valuetype&gt;&#10;                &lt;/answer&gt;&#10;                &lt;answer&gt;&#10;                    &lt;guid&gt;6518320F482B4DDEA4C07BE4D1A7F05F&lt;/guid&gt;&#10;                    &lt;answertext&gt;Stays the same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What is the trend in atomic radius across a period (left  right)?[;crlf;]31[;]36[;]31[;]False[;]20[;][;crlf;]1.83870967741935[;]2[;]0.573431897891328[;]0.328824141519251[;crlf;]8[;]-1[;]Increases1[;]Increases[;][;crlf;]20[;]1[;]Decreases2[;]Decreases[;][;crlf;]3[;]-1[;]Stays the same3[;]Stays the same[;]"/>
  <p:tag name="HASRESULTS" val="True"/>
  <p:tag name="TICKWIDTH" val="&lt;?xml version=&quot;1.0&quot; encoding=&quot;utf-8&quot;?&gt;&lt;float&gt;0&lt;/float&gt;"/>
  <p:tag name="SLIDETYPE" val="&lt;?xml version=&quot;1.0&quot; encoding=&quot;utf-8&quot;?&gt;&lt;SlideType&gt;Question&lt;/SlideType&gt;"/>
  <p:tag name="RESULTRENDERING" val="&lt;?xml version=&quot;1.0&quot; encoding=&quot;utf-8&quot;?&gt;&lt;DataRendering xmlns:xsd=&quot;http://www.w3.org/2001/XMLSchema&quot; xmlns:xsi=&quot;http://www.w3.org/2001/XMLSchema-instance&quot;&gt;&lt;GUID&gt;2e554137-a00d-4f36-bc84-7e475b9d9005&lt;/GUID&gt;&lt;Name /&gt;&lt;ShowAverage&gt;false&lt;/ShowAverage&gt;&lt;DisplayType&gt;Bars&lt;/DisplayType&gt;&lt;DisplayNumbersAs&gt;Percentages&lt;/DisplayNumbersAs&gt;&lt;DecimalPlaces&gt;0&lt;/DecimalPlaces&gt;&lt;ShowResultsAxis&gt;false&lt;/ShowResultsAxis&gt;&lt;ShowRangeAxis&gt;true&lt;/ShowRangeAxis&gt;&lt;ShowTotal&gt;true&lt;/ShowTotal&gt;&lt;ShowResults&gt;true&lt;/ShowResults&gt;&lt;CalculatePercentageAs&gt;PercentagesOfVoters&lt;/CalculatePercentageAs&gt;&lt;IsBreakdown&gt;false&lt;/IsBreakdown&gt;&lt;ShowOverall&gt;true&lt;/ShowOverall&gt;&lt;AdjustDecimalPlacesIfNecessary&gt;true&lt;/AdjustDecimalPlacesIfNecessary&gt;&lt;AddDecimalPlaceIfRequired&gt;true&lt;/AddDecimalPlaceIfRequired&gt;&lt;NumberOfChoicesToDisplay&gt;10&lt;/NumberOfChoicesToDisplay&gt;&lt;/DataRendering&gt;"/>
  <p:tag name="SOUNDOPTIONS" val="&lt;?xml version=&quot;1.0&quot; encoding=&quot;utf-8&quot;?&gt;&lt;SoundOptions xmlns:xsd=&quot;http://www.w3.org/2001/XMLSchema&quot; xmlns:xsi=&quot;http://www.w3.org/2001/XMLSchema-instance&quot;&gt;&lt;GUID&gt;441aefdb-8ff0-4a3c-b05e-68c95b7a8a80&lt;/GUID&gt;&lt;Name /&gt;&lt;PlaySound&gt;false&lt;/PlaySound&gt;&lt;CountdownSoundTag&gt;SOUND5048106112113789048858212267122791194343688811210411778721021077387908281705665479797697149868110361&lt;/CountdownSoundTag&gt;&lt;PlayTimesUpSound&gt;false&lt;/PlayTimesUpSound&gt;&lt;TimesUpSoundTag&gt;SOUND78559777531211121158510385529866107431017273103999057109117571068712285765090109816511543112828412211961&lt;/TimesUpSoundTag&gt;&lt;Loop&gt;true&lt;/Loop&gt;&lt;/SoundOptions&gt;"/>
  <p:tag name="SCORINGOPTIONS" val="&lt;?xml version=&quot;1.0&quot; encoding=&quot;utf-8&quot;?&gt;&lt;ScoringOptions xmlns:xsd=&quot;http://www.w3.org/2001/XMLSchema&quot; xmlns:xsi=&quot;http://www.w3.org/2001/XMLSchema-instance&quot;&gt;&lt;GUID&gt;e1544e14-2095-4a96-975c-49bbd361b988&lt;/GUID&gt;&lt;Name /&gt;&lt;EnableScoring&gt;false&lt;/EnableScoring&gt;&lt;RevealAnswer&gt;true&lt;/RevealAnswer&gt;&lt;PointsForCorrectAnswer&gt;10&lt;/PointsForCorrectAnswer&gt;&lt;SpeedScoring&gt;false&lt;/SpeedScoring&gt;&lt;IsNumberOfCorrectAnswersShown&gt;false&lt;/IsNumberOfCorrectAnswersShown&gt;&lt;/ScoringOptions&gt;"/>
  <p:tag name="VOTENOWOPTIONS" val="&lt;?xml version=&quot;1.0&quot; encoding=&quot;utf-8&quot;?&gt;&lt;VoteNowOptions xmlns:xsd=&quot;http://www.w3.org/2001/XMLSchema&quot; xmlns:xsi=&quot;http://www.w3.org/2001/XMLSchema-instance&quot;&gt;&lt;GUID&gt;6ad2357a-debf-4053-afac-1a5ca8440695&lt;/GUID&gt;&lt;Name /&gt;&lt;HasVoteNow&gt;true&lt;/HasVoteNow&gt;&lt;TextSingleDigit&gt;POLL OPEN&lt;/TextSingleDigit&gt;&lt;TextMultiDigit&gt;Enter Number(s) and Press Send&lt;/TextMultiDigit&gt;&lt;TextTextVote&gt;Enter Text and Press Send&lt;/TextTextVote&gt;&lt;LocationSingle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SingleDigit&gt;&lt;LocationMultiDigit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MultiDigit&gt;&lt;LocationTextVote&gt;&lt;GUID&gt;00000000-0000-0000-0000-000000000000&lt;/GUID&gt;&lt;Name /&gt;&lt;ScreenPosition&gt;TopRight&lt;/ScreenPosition&gt;&lt;BorderThickness&gt;10&lt;/BorderThickness&gt;&lt;Top&gt;0&lt;/Top&gt;&lt;Left&gt;0&lt;/Left&gt;&lt;Height&gt;35&lt;/Height&gt;&lt;Width&gt;100&lt;/Width&gt;&lt;/LocationTextVote&gt;&lt;Shape&gt;msoShapeRectangle&lt;/Shape&gt;&lt;/VoteNowOptions&gt;"/>
  <p:tag name="COUNTDOWNOPTIONS" val="&lt;?xml version=&quot;1.0&quot; encoding=&quot;utf-8&quot;?&gt;&lt;CountdownOptions xmlns:xsd=&quot;http://www.w3.org/2001/XMLSchema&quot; xmlns:xsi=&quot;http://www.w3.org/2001/XMLSchema-instance&quot;&gt;&lt;GUID&gt;48d90d95-e712-4183-92c1-2f3f00aa6f38&lt;/GUID&gt;&lt;Name /&gt;&lt;HasCountdown&gt;false&lt;/HasCountdown&gt;&lt;DoesCountdownClosePoll&gt;false&lt;/DoesCountdownClosePoll&gt;&lt;Length&gt;10&lt;/Length&gt;&lt;Value&gt;10&lt;/Value&gt;&lt;CountdownType&gt;Analogue&lt;/CountdownType&gt;&lt;Location&gt;&lt;GUID&gt;00000000-0000-0000-0000-000000000000&lt;/GUID&gt;&lt;Name /&gt;&lt;ScreenPosition&gt;BottomRight&lt;/ScreenPosition&gt;&lt;BorderThickness&gt;10&lt;/BorderThickness&gt;&lt;Top&gt;0&lt;/Top&gt;&lt;Left&gt;0&lt;/Left&gt;&lt;Height&gt;35&lt;/Height&gt;&lt;Width&gt;50&lt;/Width&gt;&lt;/Location&gt;&lt;/CountdownOptions&gt;"/>
  <p:tag name="JOININSTRUCTIONS" val="&lt;?xml version=&quot;1.0&quot; encoding=&quot;utf-8&quot;?&gt;&lt;JoinInstructions xmlns:xsd=&quot;http://www.w3.org/2001/XMLSchema&quot; xmlns:xsi=&quot;http://www.w3.org/2001/XMLSchema-instance&quot;&gt;&lt;GUID&gt;2f02b9f0-592a-40ba-a471-a214c1cc9425&lt;/GUID&gt;&lt;Name /&gt;&lt;Position&gt;&lt;GUID&gt;3e6b4e68-57ba-4b76-883e-32174f0393a6&lt;/GUID&gt;&lt;Name /&gt;&lt;ScreenPosition&gt;BottomRight&lt;/ScreenPosition&gt;&lt;BorderThickness&gt;10&lt;/BorderThickness&gt;&lt;Top&gt;10&lt;/Top&gt;&lt;Left&gt;354.40802&lt;/Left&gt;&lt;Height&gt;29.08126&lt;/Height&gt;&lt;Width&gt;252.562683&lt;/Width&gt;&lt;/Position&gt;&lt;/JoinInstructions&gt;"/>
  <p:tag name="QUESTIONDEFINITION" val="&lt;?xml version=&quot;1.0&quot; encoding=&quot;utf-8&quot;?&gt;&lt;MultipleChoiceQuestion xmlns:xsd=&quot;http://www.w3.org/2001/XMLSchema&quot; xmlns:xsi=&quot;http://www.w3.org/2001/XMLSchema-instance&quot;&gt;&lt;GUID&gt;3a68054f-7059-4a02-b41a-70db8d89a488&lt;/GUID&gt;&lt;Name /&gt;&lt;ReactorQuestionId /&gt;&lt;Text&gt;Breakout group discussion task&#10;What is being oxidised during the reaction shown below?&lt;/Text&gt;&lt;SubChoiceDefinitions&gt;&lt;SubChoiceDefinition&gt;&lt;Name&gt;_default&lt;/Name&gt;&lt;SubChoiceSourceReferences /&gt;&lt;/SubChoiceDefinition&gt;&lt;/SubChoiceDefinitions&gt;&lt;SubText /&gt;&lt;IndividualWeightingText /&gt;&lt;QuestionType&gt;MultipleChoice&lt;/QuestionType&gt;&lt;Source&gt;Handsets&lt;/Source&gt;&lt;Choices&gt;&lt;Choice xsi:type=&quot;DiscreteChoice&quot;&gt;&lt;GUID&gt;f34c15d3-4603-4e3d-ade2-954a4633b90d&lt;/GUID&gt;&lt;Name /&gt;&lt;IsSelected&gt;true&lt;/IsSelected&gt;&lt;Description&gt;Na&lt;/Description&gt;&lt;Key&gt;1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Choice xsi:type=&quot;DiscreteChoice&quot;&gt;&lt;GUID&gt;2d70624b-eea9-4a96-89a3-86100565e3da&lt;/GUID&gt;&lt;Name /&gt;&lt;IsSelected&gt;true&lt;/IsSelected&gt;&lt;Description&gt;O&lt;/Description&gt;&lt;Key&gt;2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Choice xsi:type=&quot;DiscreteChoice&quot;&gt;&lt;GUID&gt;3fdda046-edcf-4264-a940-1326161a74b4&lt;/GUID&gt;&lt;Name /&gt;&lt;IsSelected&gt;true&lt;/IsSelected&gt;&lt;Description&gt;H&lt;/Description&gt;&lt;Key&gt;3&lt;/Key&gt;&lt;IsAnswer&gt;false&lt;/IsAnswer&gt;&lt;SubChoiceData&gt;&lt;SubChoices&gt;&lt;SubChoice&gt;&lt;NumVotes&gt;0&lt;/NumVotes&gt;&lt;PercentageOfVotesCast&gt;0&lt;/PercentageOfVotesCast&gt;&lt;PercentageOfVotesCastAsString&gt;0%&lt;/PercentageOfVotesCastAsString&gt;&lt;PercentageOfVoters&gt;0&lt;/PercentageOfVoters&gt;&lt;PercentageOfVotersAsString&gt;0%&lt;/PercentageOfVotersAsString&gt;&lt;/SubChoice&gt;&lt;/SubChoices&gt;&lt;/SubChoiceData&gt;&lt;Score&gt;0&lt;/Score&gt;&lt;ChoiceRankings /&gt;&lt;AnswerSequenceNo&gt;0&lt;/AnswerSequenceNo&gt;&lt;/Choice&gt;&lt;/Choices&gt;&lt;HasData&gt;false&lt;/HasData&gt;&lt;MasterQuestionNumSubChoices&gt;0&lt;/MasterQuestionNumSubChoices&gt;&lt;TimeOpenMS&gt;0&lt;/TimeOpenMS&gt;&lt;IsQuestionWeighted&gt;false&lt;/IsQuestionWeighted&gt;&lt;CorrectAnswerVotesNumber&gt;0&lt;/CorrectAnswerVotesNumber&gt;&lt;CorrectAnswerVotesPercent&gt;0&lt;/CorrectAnswerVotesPercent&gt;&lt;ReactorPollDetails&gt;&lt;MeetingId&gt;0&lt;/MeetingId&gt;&lt;SessionId&gt;0&lt;/SessionId&gt;&lt;TenancyId&gt;0&lt;/TenancyId&gt;&lt;LatestPollId&gt;0&lt;/LatestPollId&gt;&lt;/ReactorPollDetails&gt;&lt;Ranking&gt;false&lt;/Ranking&gt;&lt;MaxNumResponses&gt;1&lt;/MaxNumResponses&gt;&lt;MultipleChoiceSubTypeValue&gt;AnyOrder&lt;/MultipleChoiceSubTypeValue&gt;&lt;/MultipleChoiceQuestion&gt;"/>
  <p:tag name="LASTMODE" val="&lt;?xml version=&quot;1.0&quot; encoding=&quot;utf-8&quot;?&gt;&lt;int&gt;2&lt;/int&gt;"/>
  <p:tag name="SEQUENCECOUNT" val="&lt;?xml version=&quot;1.0&quot; encoding=&quot;utf-8&quot;?&gt;&lt;int&gt;119&lt;/int&gt;"/>
  <p:tag name="MEETOO" val="a16a0bb3-d12a-4e92-b95d-b1ea0dc0c59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1"/>
  <p:tag name="OLDNUMANSWERS" val="3"/>
  <p:tag name="TEXTLENGTH" val="34"/>
  <p:tag name="FONTSIZE" val="24"/>
  <p:tag name="BULLETTYPE" val="ppBulletAlphaUCPeriod"/>
  <p:tag name="ANSWERTEXT" val="Increases&#10;Decreases&#10;Stays the same"/>
  <p:tag name="ZEROBASED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1"/>
  <p:tag name="OLDNUMANSWERS" val="3"/>
  <p:tag name="TEXTLENGTH" val="34"/>
  <p:tag name="FONTSIZE" val="24"/>
  <p:tag name="BULLETTYPE" val="ppBulletAlphaUCPeriod"/>
  <p:tag name="ANSWERTEXT" val="Increases&#10;Decreases&#10;Stays the same"/>
  <p:tag name="ZEROBASED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ETINGNUMBER" val="188-921-06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ARTANIMATION" val="OpenQuestion"/>
  <p:tag name="QUESTIONGUID" val="1f8066d5-ab82-4e17-a8b8-ac5fc793e0a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GUID" val="3a68054f-7059-4a02-b41a-70db8d89a488"/>
  <p:tag name="DESELECT" val="&lt;?xml version=&quot;1.0&quot; encoding=&quot;utf-8&quot;?&gt;&lt;ShapeEvent xmlns:xsd=&quot;http://www.w3.org/2001/XMLSchema&quot; xmlns:xsi=&quot;http://www.w3.org/2001/XMLSchema-instance&quot;&gt;&lt;Event&gt;SizePlaceholder&lt;/Event&gt;&lt;Arguments /&gt;&lt;/ShapeEvent&gt;"/>
  <p:tag name="SHAPEDETAILS" val="&lt;?xml version=&quot;1.0&quot; encoding=&quot;utf-8&quot;?&gt;&lt;ShapeDetails xmlns:xsd=&quot;http://www.w3.org/2001/XMLSchema&quot; xmlns:xsi=&quot;http://www.w3.org/2001/XMLSchema-instance&quot;&gt;&lt;GUID&gt;b617c9a9-3114-4c89-92d2-2e6d60c050d0&lt;/GUID&gt;&lt;Name /&gt;&lt;ScreenPosition&gt;BottomRight&lt;/ScreenPosition&gt;&lt;BorderThickness&gt;10&lt;/BorderThickness&gt;&lt;Top&gt;224.86882&lt;/Top&gt;&lt;Left&gt;32.83937&lt;/Left&gt;&lt;Height&gt;136.087723&lt;/Height&gt;&lt;Width&gt;654.321167&lt;/Width&gt;&lt;/ShapeDetails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3a68054f-7059-4a02-b41a-70db8d89a4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3a68054f-7059-4a02-b41a-70db8d89a4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3a68054f-7059-4a02-b41a-70db8d89a4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3a68054f-7059-4a02-b41a-70db8d89a488"/>
  <p:tag name="SHAPEDETAILS" val="&lt;?xml version=&quot;1.0&quot; encoding=&quot;utf-8&quot;?&gt;&lt;ShapeDetails xmlns:xsd=&quot;http://www.w3.org/2001/XMLSchema&quot; xmlns:xsi=&quot;http://www.w3.org/2001/XMLSchema-instance&quot;&gt;&lt;GUID&gt;da3a4293-73bf-4b92-bd89-dbbcd6b0c4d3&lt;/GUID&gt;&lt;Name /&gt;&lt;ScreenPosition&gt;BottomRight&lt;/ScreenPosition&gt;&lt;BorderThickness&gt;10&lt;/BorderThickness&gt;&lt;Top&gt;252.152985&lt;/Top&gt;&lt;Left&gt;69.44338&lt;/Left&gt;&lt;Height&gt;17.4117317&lt;/Height&gt;&lt;Width&gt;583.2589&lt;/Width&gt;&lt;/ShapeDetails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3a68054f-7059-4a02-b41a-70db8d89a4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3a68054f-7059-4a02-b41a-70db8d89a48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3a68054f-7059-4a02-b41a-70db8d89a48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ETINGNUMBER" val="188-921-06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3a68054f-7059-4a02-b41a-70db8d89a488"/>
  <p:tag name="SHAPEDETAILS" val="&lt;?xml version=&quot;1.0&quot; encoding=&quot;utf-8&quot;?&gt;&lt;ShapeDetails xmlns:xsd=&quot;http://www.w3.org/2001/XMLSchema&quot; xmlns:xsi=&quot;http://www.w3.org/2001/XMLSchema-instance&quot;&gt;&lt;GUID&gt;e805737e-6b68-431b-965d-f3f161900bda&lt;/GUID&gt;&lt;Name /&gt;&lt;ScreenPosition&gt;BottomRight&lt;/ScreenPosition&gt;&lt;BorderThickness&gt;10&lt;/BorderThickness&gt;&lt;Top&gt;297.8489&lt;/Top&gt;&lt;Left&gt;69.44338&lt;/Left&gt;&lt;Height&gt;17.4117317&lt;/Height&gt;&lt;Width&gt;583.2589&lt;/Width&gt;&lt;/ShapeDetails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3a68054f-7059-4a02-b41a-70db8d89a4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3a68054f-7059-4a02-b41a-70db8d89a4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3a68054f-7059-4a02-b41a-70db8d89a4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Bars"/>
  <p:tag name="QUESTIONGUID" val="3a68054f-7059-4a02-b41a-70db8d89a488"/>
  <p:tag name="SHAPEDETAILS" val="&lt;?xml version=&quot;1.0&quot; encoding=&quot;utf-8&quot;?&gt;&lt;ShapeDetails xmlns:xsd=&quot;http://www.w3.org/2001/XMLSchema&quot; xmlns:xsi=&quot;http://www.w3.org/2001/XMLSchema-instance&quot;&gt;&lt;GUID&gt;4bd9798c-a9b4-4f6e-afb2-5e761b7135f4&lt;/GUID&gt;&lt;Name /&gt;&lt;ScreenPosition&gt;BottomRight&lt;/ScreenPosition&gt;&lt;BorderThickness&gt;10&lt;/BorderThickness&gt;&lt;Top&gt;343.5448&lt;/Top&gt;&lt;Left&gt;69.44338&lt;/Left&gt;&lt;Height&gt;17.4117317&lt;/Height&gt;&lt;Width&gt;583.2589&lt;/Width&gt;&lt;/ShapeDetails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ARTANIMATION" val="OpenQuestion"/>
  <p:tag name="QUESTIONGUID" val="1f8066d5-ab82-4e17-a8b8-ac5fc793e0a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UESTIONGUID" val="412a7365-d111-4e7b-b6b1-e60156f649f8"/>
  <p:tag name="DESELECT" val="&lt;?xml version=&quot;1.0&quot; encoding=&quot;utf-8&quot;?&gt;&lt;ShapeEvent xmlns:xsd=&quot;http://www.w3.org/2001/XMLSchema&quot; xmlns:xsi=&quot;http://www.w3.org/2001/XMLSchema-instance&quot;&gt;&lt;Event&gt;SizePlaceholder&lt;/Event&gt;&lt;Arguments /&gt;&lt;/ShapeEvent&gt;"/>
  <p:tag name="SHAPEDETAILS" val="&lt;?xml version=&quot;1.0&quot; encoding=&quot;utf-8&quot;?&gt;&lt;ShapeDetails xmlns:xsd=&quot;http://www.w3.org/2001/XMLSchema&quot; xmlns:xsi=&quot;http://www.w3.org/2001/XMLSchema-instance&quot;&gt;&lt;GUID&gt;1fd8fc7c-a708-464f-a427-ec7f7b746a8d&lt;/GUID&gt;&lt;Name /&gt;&lt;ScreenPosition&gt;BottomRight&lt;/ScreenPosition&gt;&lt;BorderThickness&gt;10&lt;/BorderThickness&gt;&lt;Top&gt;225.858658&lt;/Top&gt;&lt;Left&gt;36&lt;/Left&gt;&lt;Height&gt;122.272125&lt;/Height&gt;&lt;Width&gt;648&lt;/Width&gt;&lt;/ShapeDetails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VotingKey"/>
  <p:tag name="QUESTIONGUID" val="1f8066d5-ab82-4e17-a8b8-ac5fc793e0a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hoiceText"/>
  <p:tag name="QUESTIONGUID" val="1f8066d5-ab82-4e17-a8b8-ac5fc793e0a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ataLabel"/>
  <p:tag name="QUESTIONGUID" val="1f8066d5-ab82-4e17-a8b8-ac5fc793e0a8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209</Words>
  <Application>Microsoft Office PowerPoint</Application>
  <PresentationFormat>On-screen Show (4:3)</PresentationFormat>
  <Paragraphs>53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Lucida Sans Unicode</vt:lpstr>
      <vt:lpstr>Wingdings</vt:lpstr>
      <vt:lpstr>Office Theme</vt:lpstr>
      <vt:lpstr>PowerPoint Presentation</vt:lpstr>
      <vt:lpstr>Breakout group discussion task Is CH3Cl a polar molecule?</vt:lpstr>
      <vt:lpstr>Breakout group discussion task Which is the correct dot-and-cross diagram for potassium bromide?</vt:lpstr>
      <vt:lpstr>Breakout group discussion task What is being oxidised during the reaction shown below?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Read</dc:creator>
  <cp:lastModifiedBy>David Read</cp:lastModifiedBy>
  <cp:revision>14</cp:revision>
  <dcterms:created xsi:type="dcterms:W3CDTF">2020-10-21T10:52:14Z</dcterms:created>
  <dcterms:modified xsi:type="dcterms:W3CDTF">2020-10-21T16:10:52Z</dcterms:modified>
</cp:coreProperties>
</file>