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25" r:id="rId2"/>
    <p:sldId id="1015" r:id="rId3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3ECEF1-40EC-42A6-B525-B8604B36F974}" type="datetimeFigureOut">
              <a:rPr lang="en-GB" smtClean="0"/>
              <a:t>08/12/2020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96A448-28AB-4B9D-97AB-6E015FA660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22952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1pPr>
            <a:lvl2pPr marL="741430" indent="-284264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2pPr>
            <a:lvl3pPr marL="1141452" indent="-227119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3pPr>
            <a:lvl4pPr marL="1598618" indent="-227119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4pPr>
            <a:lvl5pPr marL="2055784" indent="-227119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5pPr>
            <a:lvl6pPr marL="2477785" indent="-227119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6pPr>
            <a:lvl7pPr marL="2899785" indent="-227119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7pPr>
            <a:lvl8pPr marL="3321785" indent="-227119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8pPr>
            <a:lvl9pPr marL="3743784" indent="-227119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BDBE03B-AC78-4E09-8D34-E909E5EAA8D5}" type="slidenum">
              <a:rPr lang="en-GB" altLang="en-US" sz="1200">
                <a:latin typeface="Lucida Sans Unicode" pitchFamily="34" charset="0"/>
                <a:cs typeface="Arial" pitchFamily="34" charset="0"/>
              </a:rPr>
              <a:pPr eaLnBrk="1" hangingPunct="1">
                <a:spcBef>
                  <a:spcPct val="0"/>
                </a:spcBef>
              </a:pPr>
              <a:t>2</a:t>
            </a:fld>
            <a:endParaRPr lang="en-GB" altLang="en-US" sz="1200">
              <a:latin typeface="Lucida Sans Unicode" pitchFamily="34" charset="0"/>
              <a:cs typeface="Arial" pitchFamily="34" charset="0"/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495" y="4344359"/>
            <a:ext cx="5487013" cy="41145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22835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BCC0AC-0878-4824-911C-B60BEA3B83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C04ED24-2119-440B-9A59-1F77D4487E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FAC6B6-5185-4198-BDE6-7E7EAF6C3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0EC00-B736-488E-9C63-B7806E33A572}" type="datetimeFigureOut">
              <a:rPr lang="en-GB" smtClean="0"/>
              <a:t>08/12/2020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2AC181-46AD-4D5E-8A2A-8C54DB4908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69D812-7ABA-4517-BBD7-CF32B17C7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5B645-F29F-4211-AA70-848F26421A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6078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A85EBB-CCB7-4245-AB00-2EDFD28E8D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DD4FF6-BF8E-43B8-A2BC-046A77D2BD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064933-66EF-4BB6-AB21-A472C917E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0EC00-B736-488E-9C63-B7806E33A572}" type="datetimeFigureOut">
              <a:rPr lang="en-GB" smtClean="0"/>
              <a:t>08/12/2020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CAF0D2-888A-43F2-A3D1-DF1E5E939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BE4B01-860F-4E4B-B4E3-F9BA1F326C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5B645-F29F-4211-AA70-848F26421A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8113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74D8D9D-A76F-405E-9C07-8CA3528A4F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3A6679-39F8-4C63-BD34-214806E8F3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6213E5-6BE2-4FCD-9770-80C03C7A63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0EC00-B736-488E-9C63-B7806E33A572}" type="datetimeFigureOut">
              <a:rPr lang="en-GB" smtClean="0"/>
              <a:t>08/12/2020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C1C0A5-30C8-45E7-9128-677D80D2C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B0773B-2600-4011-80A5-FB23B594E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5B645-F29F-4211-AA70-848F26421A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75722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26AC-607E-4704-9518-EB21D4570B07}" type="datetimeFigureOut">
              <a:rPr lang="en-GB" smtClean="0"/>
              <a:t>08/12/2020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6C996-F051-4661-8A2A-BA153BDB75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2857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365835-0ADA-4C4F-BC50-1F8FE47134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0B983F-D38D-4DED-BC28-2CB71622B7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CCA369-4050-440C-8B48-33D692D269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0EC00-B736-488E-9C63-B7806E33A572}" type="datetimeFigureOut">
              <a:rPr lang="en-GB" smtClean="0"/>
              <a:t>08/12/2020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D9B6DC-01B6-4AD0-BC06-E8E93170BE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CD9B44-143E-44DF-9E46-865AC3B99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5B645-F29F-4211-AA70-848F26421A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97581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3561C5-1CF9-49F2-93C4-7F6D9FCCA1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4B7681-B8F5-4A1B-993B-EE57700751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F31634-5E73-49D5-AEF2-5CF2B49C9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0EC00-B736-488E-9C63-B7806E33A572}" type="datetimeFigureOut">
              <a:rPr lang="en-GB" smtClean="0"/>
              <a:t>08/12/2020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B49266-61DE-4777-A4F9-F3ACA5FC3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142249-E8A9-4892-878E-1A6377A5FE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5B645-F29F-4211-AA70-848F26421A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8444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FB98CA-C6B4-4239-84B7-F9FBEB76C7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4205A0-450E-46AA-8405-7921D88490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D85C85-BACF-4F58-BCAD-6F12F6D031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70BF90-9CA8-4CCC-8780-8F5A721709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0EC00-B736-488E-9C63-B7806E33A572}" type="datetimeFigureOut">
              <a:rPr lang="en-GB" smtClean="0"/>
              <a:t>08/12/2020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C0A456-92A1-408D-BBCA-8FCAC8A0D7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2B21A-CB05-498A-830A-BAFDEA0492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5B645-F29F-4211-AA70-848F26421A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3487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692A57-8113-4A87-B45B-3F5431BC2A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65245B-D1BA-4B24-A7A6-5F62C41008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3F647E-D1F1-4E41-9F20-2BC384CE6D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04E17E3-8F20-440D-9374-1C6FE92CCE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EE6424D-3033-44EB-91E0-9D5781EDA3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661C482-9C61-4DB3-86AB-D5B8B6AC79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0EC00-B736-488E-9C63-B7806E33A572}" type="datetimeFigureOut">
              <a:rPr lang="en-GB" smtClean="0"/>
              <a:t>08/12/2020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2C97FDA-B16C-4F14-A85A-B3E32D56B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CF72F2D-A31F-4FE1-97D1-11D608E59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5B645-F29F-4211-AA70-848F26421A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7857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23885F-94DA-43C4-A71B-DB350FBEEF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3533EE2-B7AA-47F8-B490-DF9C059C6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0EC00-B736-488E-9C63-B7806E33A572}" type="datetimeFigureOut">
              <a:rPr lang="en-GB" smtClean="0"/>
              <a:t>08/12/2020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12E2BB-21B7-473B-8549-258E1939E2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B7367D-8E89-4BEF-95DD-B390B0457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5B645-F29F-4211-AA70-848F26421A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1336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F4B8962-13C2-44F0-98FC-DD2F7B1C00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0EC00-B736-488E-9C63-B7806E33A572}" type="datetimeFigureOut">
              <a:rPr lang="en-GB" smtClean="0"/>
              <a:t>08/12/2020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C7AA87-361B-4A8F-A176-0D654D8F73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2D7C9F-AB90-4341-A77E-51FA38AC17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5B645-F29F-4211-AA70-848F26421A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9739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ECA92D-6335-4816-97DD-217B6C4966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E288B7-BD43-49AE-B404-2A974202FD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520B19-96F1-4C48-ADE6-35AF30293A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E03238-2748-4386-889F-06C9FD738B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0EC00-B736-488E-9C63-B7806E33A572}" type="datetimeFigureOut">
              <a:rPr lang="en-GB" smtClean="0"/>
              <a:t>08/12/2020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EC56ED-E523-498A-A4B2-4DF62DF64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B3DDCF-AB50-49BB-89FF-8F2DAA306D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5B645-F29F-4211-AA70-848F26421A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2308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EF6AF0-F8CD-4D30-B9E2-17F41C2CF9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A86284A-7C10-4CE5-9A0D-58E9E8094C1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751150-6637-4A7B-9E20-AC4FD7385C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9FC878-4FB4-4BB2-90A8-44D0007FD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0EC00-B736-488E-9C63-B7806E33A572}" type="datetimeFigureOut">
              <a:rPr lang="en-GB" smtClean="0"/>
              <a:t>08/12/2020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2E12E8-3723-4E61-BF4B-AA10F93723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3E23E7-54E4-42E0-BF42-3947A4C2C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5B645-F29F-4211-AA70-848F26421A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0299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82B9D9-0735-4420-BC8D-CA79DE57E0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AFFC1C-DE49-46EF-8788-C2932EE59D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ABD523-E7D1-4548-9320-D024E4D78B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0EC00-B736-488E-9C63-B7806E33A572}" type="datetimeFigureOut">
              <a:rPr lang="en-GB" smtClean="0"/>
              <a:t>08/12/2020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3AD6CB-9E37-48D9-9985-FE5EDBD3F0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C5D0B4-FC84-4D1D-84B8-D3AB11986D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A5B645-F29F-4211-AA70-848F26421A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7763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4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699529" y="188641"/>
            <a:ext cx="850092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800" dirty="0"/>
              <a:t>Your next task</a:t>
            </a:r>
          </a:p>
        </p:txBody>
      </p:sp>
      <p:sp>
        <p:nvSpPr>
          <p:cNvPr id="9" name="Rectangle 8"/>
          <p:cNvSpPr/>
          <p:nvPr/>
        </p:nvSpPr>
        <p:spPr>
          <a:xfrm>
            <a:off x="551384" y="1019638"/>
            <a:ext cx="11377264" cy="9679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000" b="1" dirty="0"/>
              <a:t>Go back into your breakout groups.  You should each individually read the article you have been given.  Try to identify the key information in the article.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735960" y="2204863"/>
            <a:ext cx="6192688" cy="50353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n-GB" b="1" dirty="0"/>
              <a:t>Once you’ve identified the key information, discuss your thoughts with the rest of your group. What things did you have that were the same, and what things were different.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endParaRPr lang="en-GB" b="1" dirty="0"/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n-GB" b="1" dirty="0"/>
              <a:t>Next, you should write 1 or 2 questions which you can pose to the rest of the class. You should add your question to the PowerPoint slide.  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endParaRPr lang="en-GB" b="1" dirty="0"/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n-GB" b="1" dirty="0"/>
              <a:t>When we return to the main session, David will poll your questions in </a:t>
            </a:r>
            <a:r>
              <a:rPr lang="en-GB" b="1" dirty="0" err="1"/>
              <a:t>Vevox</a:t>
            </a:r>
            <a:r>
              <a:rPr lang="en-GB" b="1" dirty="0"/>
              <a:t>.  Make sure you add your group letter to the slide.</a:t>
            </a:r>
          </a:p>
          <a:p>
            <a:pPr>
              <a:lnSpc>
                <a:spcPct val="150000"/>
              </a:lnSpc>
            </a:pPr>
            <a:endParaRPr lang="en-GB" b="1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384" y="2199193"/>
            <a:ext cx="3966492" cy="45784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30254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PQuestion"/>
          <p:cNvSpPr>
            <a:spLocks noGrp="1" noChangeArrowheads="1"/>
          </p:cNvSpPr>
          <p:nvPr>
            <p:ph type="title"/>
          </p:nvPr>
        </p:nvSpPr>
        <p:spPr>
          <a:xfrm>
            <a:off x="838200" y="767357"/>
            <a:ext cx="10515600" cy="1287945"/>
          </a:xfrm>
          <a:solidFill>
            <a:srgbClr val="2D3F49"/>
          </a:solidFill>
        </p:spPr>
        <p:txBody>
          <a:bodyPr/>
          <a:lstStyle/>
          <a:p>
            <a:r>
              <a:rPr lang="en-GB" altLang="en-US" sz="3000" dirty="0">
                <a:solidFill>
                  <a:schemeClr val="bg1"/>
                </a:solidFill>
                <a:latin typeface="Georgia" pitchFamily="18" charset="0"/>
              </a:rPr>
              <a:t>Enter your question here</a:t>
            </a:r>
          </a:p>
        </p:txBody>
      </p:sp>
      <p:sp>
        <p:nvSpPr>
          <p:cNvPr id="4" name="Text Placeholder 3" hidden="1">
            <a:extLst>
              <a:ext uri="{FF2B5EF4-FFF2-40B4-BE49-F238E27FC236}">
                <a16:creationId xmlns:a16="http://schemas.microsoft.com/office/drawing/2014/main" id="{3ED3216D-E4CC-4C47-992D-FCF70266992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5D6DD46-D55E-4451-8A1D-A7619EA8C8D6}"/>
              </a:ext>
            </a:extLst>
          </p:cNvPr>
          <p:cNvSpPr/>
          <p:nvPr/>
        </p:nvSpPr>
        <p:spPr>
          <a:xfrm>
            <a:off x="1703389" y="2450237"/>
            <a:ext cx="2856775" cy="2459114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D8799BF-DD7B-4C0F-A4AE-3D3C1AEB287F}"/>
              </a:ext>
            </a:extLst>
          </p:cNvPr>
          <p:cNvSpPr/>
          <p:nvPr/>
        </p:nvSpPr>
        <p:spPr>
          <a:xfrm>
            <a:off x="6825804" y="2574525"/>
            <a:ext cx="3425929" cy="2334827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VoteNow">
            <a:extLst>
              <a:ext uri="{FF2B5EF4-FFF2-40B4-BE49-F238E27FC236}">
                <a16:creationId xmlns:a16="http://schemas.microsoft.com/office/drawing/2014/main" id="{24944912-7EB2-4976-BEB3-7743D238011C}"/>
              </a:ext>
            </a:extLst>
          </p:cNvPr>
          <p:cNvSpPr/>
          <p:nvPr/>
        </p:nvSpPr>
        <p:spPr>
          <a:xfrm>
            <a:off x="10795000" y="127000"/>
            <a:ext cx="1270000" cy="9233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>
            <a:spAutoFit/>
          </a:bodyPr>
          <a:lstStyle/>
          <a:p>
            <a:pPr algn="ctr"/>
            <a:r>
              <a:rPr lang="en-GB"/>
              <a:t>Enter Text and Press Send</a:t>
            </a:r>
          </a:p>
        </p:txBody>
      </p:sp>
      <p:sp>
        <p:nvSpPr>
          <p:cNvPr id="10" name="OpenQuestion">
            <a:extLst>
              <a:ext uri="{FF2B5EF4-FFF2-40B4-BE49-F238E27FC236}">
                <a16:creationId xmlns:a16="http://schemas.microsoft.com/office/drawing/2014/main" id="{5F18DF94-1DE3-40D6-8252-5D0C70F0F7B4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9398000" y="7004278"/>
            <a:ext cx="1270000" cy="215444"/>
          </a:xfrm>
          <a:prstGeom prst="actionButtonSou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/>
            <a:r>
              <a:rPr lang="en-GB" sz="800"/>
              <a:t>Vote Trigger</a:t>
            </a:r>
          </a:p>
        </p:txBody>
      </p:sp>
      <p:sp>
        <p:nvSpPr>
          <p:cNvPr id="12" name="Lightning Bolt 11">
            <a:extLst>
              <a:ext uri="{FF2B5EF4-FFF2-40B4-BE49-F238E27FC236}">
                <a16:creationId xmlns:a16="http://schemas.microsoft.com/office/drawing/2014/main" id="{E237B536-5EE0-4561-8D31-DD433BDFE046}"/>
              </a:ext>
            </a:extLst>
          </p:cNvPr>
          <p:cNvSpPr/>
          <p:nvPr/>
        </p:nvSpPr>
        <p:spPr>
          <a:xfrm>
            <a:off x="1524000" y="0"/>
            <a:ext cx="0" cy="0"/>
          </a:xfrm>
          <a:prstGeom prst="lightningBol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Lightning Bolt 12">
            <a:extLst>
              <a:ext uri="{FF2B5EF4-FFF2-40B4-BE49-F238E27FC236}">
                <a16:creationId xmlns:a16="http://schemas.microsoft.com/office/drawing/2014/main" id="{B0C21774-4A47-4FE6-8E1D-9C077AFC4E50}"/>
              </a:ext>
            </a:extLst>
          </p:cNvPr>
          <p:cNvSpPr/>
          <p:nvPr/>
        </p:nvSpPr>
        <p:spPr>
          <a:xfrm>
            <a:off x="1524000" y="0"/>
            <a:ext cx="0" cy="0"/>
          </a:xfrm>
          <a:prstGeom prst="lightningBol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VoteNoResultDataCaptured">
            <a:extLst>
              <a:ext uri="{FF2B5EF4-FFF2-40B4-BE49-F238E27FC236}">
                <a16:creationId xmlns:a16="http://schemas.microsoft.com/office/drawing/2014/main" id="{D8FB0002-8207-45ED-BD85-B5FD69A66B87}"/>
              </a:ext>
            </a:extLst>
          </p:cNvPr>
          <p:cNvSpPr txBox="1"/>
          <p:nvPr/>
        </p:nvSpPr>
        <p:spPr>
          <a:xfrm>
            <a:off x="5101594" y="3198168"/>
            <a:ext cx="1988813" cy="461665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txBody>
          <a:bodyPr vert="horz" wrap="none" rtlCol="0">
            <a:spAutoFit/>
          </a:bodyPr>
          <a:lstStyle/>
          <a:p>
            <a:pPr algn="ctr"/>
            <a:r>
              <a:rPr lang="en-GB" sz="2400"/>
              <a:t>Data Captured</a:t>
            </a:r>
          </a:p>
        </p:txBody>
      </p:sp>
      <p:sp>
        <p:nvSpPr>
          <p:cNvPr id="14" name="TPQuestion">
            <a:extLst>
              <a:ext uri="{FF2B5EF4-FFF2-40B4-BE49-F238E27FC236}">
                <a16:creationId xmlns:a16="http://schemas.microsoft.com/office/drawing/2014/main" id="{7F14C596-9C35-4B26-AF05-743EC93099EA}"/>
              </a:ext>
            </a:extLst>
          </p:cNvPr>
          <p:cNvSpPr txBox="1">
            <a:spLocks noChangeArrowheads="1"/>
          </p:cNvSpPr>
          <p:nvPr/>
        </p:nvSpPr>
        <p:spPr>
          <a:xfrm>
            <a:off x="838200" y="127000"/>
            <a:ext cx="4630024" cy="414092"/>
          </a:xfrm>
          <a:prstGeom prst="rect">
            <a:avLst/>
          </a:prstGeom>
          <a:solidFill>
            <a:srgbClr val="2D3F49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altLang="en-US" sz="1800" dirty="0">
                <a:solidFill>
                  <a:schemeClr val="bg1"/>
                </a:solidFill>
                <a:latin typeface="Georgia" pitchFamily="18" charset="0"/>
              </a:rPr>
              <a:t>Enter your question group letter here: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5177831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RSION" val="5.0"/>
  <p:tag name="PRESGUID" val="be8a1bde-4e45-40d7-9a21-73d890a2ba9f"/>
  <p:tag name="EDITION" val="Meetoo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  <p:tag name="VALUEFORMAT" val="0%"/>
  <p:tag name="SLIDEID" val="CFF75B29C5EC4FE18730EBBDC204B0DB"/>
  <p:tag name="DEMOGRAPHIC" val="False"/>
  <p:tag name="SPEEDSCORING" val="False"/>
  <p:tag name="INCORRECTPOINTVALUE" val="0"/>
  <p:tag name="CORRECTPOINTVALUE" val="1"/>
  <p:tag name="TOTALRESPONSES" val="1"/>
  <p:tag name="RESPONSECOUNT" val="1"/>
  <p:tag name="SLICED" val="False"/>
  <p:tag name="RESPONSES" val="2;"/>
  <p:tag name="CHARTSTRINGSTD" val="0 1 0 0"/>
  <p:tag name="CHARTSTRINGREV" val="0 0 1 0"/>
  <p:tag name="CHARTSTRINGSTDPER" val="0 1 0 0"/>
  <p:tag name="CHARTSTRINGREVPER" val="0 0 1 0"/>
  <p:tag name="CHARTLABELS" val="1"/>
  <p:tag name="REVIEWONLY" val="False"/>
  <p:tag name="NUMRESPONSES" val="1"/>
  <p:tag name="RESPONSESGATHERED" val="False"/>
  <p:tag name="ANONYMOUSTEMP" val="False"/>
  <p:tag name="SLIDEORDER" val="28"/>
  <p:tag name="SLIDEGUID" val="19476E426F704EA79664A430DED5CF3D"/>
  <p:tag name="QUESTIONALIAS" val="A cracking reaction of decane produced heptane and which alkene?"/>
  <p:tag name="ANSWERSALIAS" val="Ethene|smicln|Propene|smicln|Butene|smicln|Pentene"/>
  <p:tag name="CHARTCOLORINDICES" val="10,3,11,14,13,6,46,9,5,16,10,3"/>
  <p:tag name="VALUES" val="Incorrect|smicln|Correct|smicln|Incorrect|smicln|Incorrect"/>
  <p:tag name="LIVECHARTING" val="False"/>
  <p:tag name="AUTOOPENPOLL" val="True"/>
  <p:tag name="AUTOFORMATCHART" val="True"/>
  <p:tag name="SLIDETYPE" val="&lt;?xml version=&quot;1.0&quot; encoding=&quot;utf-8&quot;?&gt;&lt;SlideType&gt;Question&lt;/SlideType&gt;"/>
  <p:tag name="SOUNDOPTIONS" val="&lt;?xml version=&quot;1.0&quot; encoding=&quot;utf-8&quot;?&gt;&lt;SoundOptions xmlns:xsd=&quot;http://www.w3.org/2001/XMLSchema&quot; xmlns:xsi=&quot;http://www.w3.org/2001/XMLSchema-instance&quot;&gt;&lt;GUID&gt;7e266c24-96bc-4123-bb95-e7062ecfeb30&lt;/GUID&gt;&lt;Name /&gt;&lt;PlaySound&gt;false&lt;/PlaySound&gt;&lt;CountdownSoundTag&gt;SOUND5048106112113789048858212267122791194343688811210411778721021077387908281705665479797697149868110361&lt;/CountdownSoundTag&gt;&lt;PlayTimesUpSound&gt;false&lt;/PlayTimesUpSound&gt;&lt;TimesUpSoundTag&gt;SOUND78559777531211121158510385529866107431017273103999057109117571068712285765090109816511543112828412211961&lt;/TimesUpSoundTag&gt;&lt;Loop&gt;true&lt;/Loop&gt;&lt;/SoundOptions&gt;"/>
  <p:tag name="JOININSTRUCTIONS" val="&lt;?xml version=&quot;1.0&quot; encoding=&quot;utf-8&quot;?&gt;&lt;JoinInstructions xmlns:xsd=&quot;http://www.w3.org/2001/XMLSchema&quot; xmlns:xsi=&quot;http://www.w3.org/2001/XMLSchema-instance&quot;&gt;&lt;GUID&gt;c8667db1-f846-4f6d-bdca-2602145fd36d&lt;/GUID&gt;&lt;Name /&gt;&lt;Position&gt;&lt;GUID&gt;b8d50ac2-67e4-42fb-945c-890efde5a516&lt;/GUID&gt;&lt;Name /&gt;&lt;ScreenPosition&gt;BottomRight&lt;/ScreenPosition&gt;&lt;BorderThickness&gt;10&lt;/BorderThickness&gt;&lt;Top&gt;10&lt;/Top&gt;&lt;Left&gt;474.4082&lt;/Left&gt;&lt;Height&gt;29.08126&lt;/Height&gt;&lt;Width&gt;252.562683&lt;/Width&gt;&lt;/Position&gt;&lt;/JoinInstructions&gt;"/>
  <p:tag name="RAWRESULTS" val="&lt;?xml version=&quot;1.0&quot; encoding=&quot;utf-8&quot;?&gt;&lt;ArrayOfResponse xmlns:xsd=&quot;http://www.w3.org/2001/XMLSchema&quot; xmlns:xsi=&quot;http://www.w3.org/2001/XMLSchema-instance&quot;&gt;&lt;Response&gt;&lt;Index&gt;0&lt;/Index&gt;&lt;SmartcardUID&gt;0&lt;/SmartcardUID&gt;&lt;Key&gt;KEY&lt;/Key&gt;&lt;Valid&gt;true&lt;/Valid&gt;&lt;TimeStamp&gt;0001-01-01T00:00:00&lt;/TimeStamp&gt;&lt;Value&gt;1-but-2-ene&lt;/Value&gt;&lt;ValueAsPercentage&gt;0&lt;/ValueAsPercentage&gt;&lt;PersonId&gt;0&lt;/PersonId&gt;&lt;ResponseDelay&gt;0&lt;/ResponseDelay&gt;&lt;/Response&gt;&lt;/ArrayOfResponse&gt;"/>
  <p:tag name="RESULTRENDERING" val="&lt;?xml version=&quot;1.0&quot; encoding=&quot;utf-8&quot;?&gt;&lt;DataRendering xmlns:xsd=&quot;http://www.w3.org/2001/XMLSchema&quot; xmlns:xsi=&quot;http://www.w3.org/2001/XMLSchema-instance&quot;&gt;&lt;GUID&gt;4f0a356f-30bb-4839-8927-8fb867b77b64&lt;/GUID&gt;&lt;Name /&gt;&lt;ShowAverage&gt;false&lt;/ShowAverage&gt;&lt;DisplayType&gt;NoResultShown&lt;/DisplayType&gt;&lt;DisplayNumbersAs&gt;Percentages&lt;/DisplayNumbersAs&gt;&lt;DecimalPlaces&gt;0&lt;/DecimalPlaces&gt;&lt;ShowResultsAxis&gt;false&lt;/ShowResultsAxis&gt;&lt;ShowRangeAxis&gt;true&lt;/ShowRangeAxis&gt;&lt;ShowTotal&gt;false&lt;/ShowTotal&gt;&lt;ShowResults&gt;true&lt;/ShowResults&gt;&lt;CalculatePercentageAs&gt;PercentageOfVotesCast&lt;/CalculatePercentageAs&gt;&lt;IsBreakdown&gt;false&lt;/IsBreakdown&gt;&lt;ShowOverall&gt;true&lt;/ShowOverall&gt;&lt;AdjustDecimalPlacesIfNecessary&gt;true&lt;/AdjustDecimalPlacesIfNecessary&gt;&lt;AddDecimalPlaceIfRequired&gt;true&lt;/AddDecimalPlaceIfRequired&gt;&lt;NumberOfChoicesToDisplay&gt;10&lt;/NumberOfChoicesToDisplay&gt;&lt;/DataRendering&gt;"/>
  <p:tag name="COUNTDOWNOPTIONS" val="&lt;?xml version=&quot;1.0&quot; encoding=&quot;utf-8&quot;?&gt;&lt;CountdownOptions xmlns:xsd=&quot;http://www.w3.org/2001/XMLSchema&quot; xmlns:xsi=&quot;http://www.w3.org/2001/XMLSchema-instance&quot;&gt;&lt;GUID&gt;92a8175d-0813-494e-8cbb-26e357f6eb5f&lt;/GUID&gt;&lt;Name /&gt;&lt;HasCountdown&gt;false&lt;/HasCountdown&gt;&lt;DoesCountdownClosePoll&gt;false&lt;/DoesCountdownClosePoll&gt;&lt;Length&gt;10&lt;/Length&gt;&lt;Value&gt;10&lt;/Value&gt;&lt;CountdownType&gt;Analogue&lt;/CountdownType&gt;&lt;Location&gt;&lt;GUID&gt;00000000-0000-0000-0000-000000000000&lt;/GUID&gt;&lt;Name /&gt;&lt;ScreenPosition&gt;BottomRight&lt;/ScreenPosition&gt;&lt;BorderThickness&gt;10&lt;/BorderThickness&gt;&lt;Top&gt;0&lt;/Top&gt;&lt;Left&gt;0&lt;/Left&gt;&lt;Height&gt;35&lt;/Height&gt;&lt;Width&gt;50&lt;/Width&gt;&lt;/Location&gt;&lt;/CountdownOptions&gt;"/>
  <p:tag name="SCORES" val="&lt;?xml version=&quot;1.0&quot; encoding=&quot;utf-8&quot;?&gt;&lt;ArrayOfScore xmlns:xsd=&quot;http://www.w3.org/2001/XMLSchema&quot; xmlns:xsi=&quot;http://www.w3.org/2001/XMLSchema-instance&quot; /&gt;"/>
  <p:tag name="SCORINGOPTIONS" val="&lt;?xml version=&quot;1.0&quot; encoding=&quot;utf-8&quot;?&gt;&lt;ScoringOptions xmlns:xsd=&quot;http://www.w3.org/2001/XMLSchema&quot; xmlns:xsi=&quot;http://www.w3.org/2001/XMLSchema-instance&quot;&gt;&lt;GUID&gt;667430da-6d7c-4f2c-8487-17e860894b99&lt;/GUID&gt;&lt;Name /&gt;&lt;EnableScoring&gt;false&lt;/EnableScoring&gt;&lt;RevealAnswer&gt;true&lt;/RevealAnswer&gt;&lt;PointsForCorrectAnswer&gt;10&lt;/PointsForCorrectAnswer&gt;&lt;SpeedScoring&gt;false&lt;/SpeedScoring&gt;&lt;IsNumberOfCorrectAnswersShown&gt;false&lt;/IsNumberOfCorrectAnswersShown&gt;&lt;/ScoringOptions&gt;"/>
  <p:tag name="QUESTIONDEFINITION" val="&lt;?xml version=&quot;1.0&quot; encoding=&quot;utf-8&quot;?&gt;&lt;TextVoteQuestionNoResult xmlns:xsd=&quot;http://www.w3.org/2001/XMLSchema&quot; xmlns:xsi=&quot;http://www.w3.org/2001/XMLSchema-instance&quot;&gt;&lt;GUID&gt;3fb9afe4-0ef5-495d-9f77-cfd90e722742&lt;/GUID&gt;&lt;Name /&gt;&lt;ReactorQuestionId&gt;923217&lt;/ReactorQuestionId&gt;&lt;Text&gt;Enter your question here&lt;/Text&gt;&lt;SubChoiceDefinitions&gt;&lt;SubChoiceDefinition&gt;&lt;Name&gt;_default&lt;/Name&gt;&lt;SubChoiceSourceReferences /&gt;&lt;/SubChoiceDefinition&gt;&lt;/SubChoiceDefinitions&gt;&lt;SubText /&gt;&lt;IndividualWeightingText /&gt;&lt;QuestionType&gt;TextVoteNoResult&lt;/QuestionType&gt;&lt;Source&gt;Handsets&lt;/Source&gt;&lt;Choices /&gt;&lt;HasData&gt;false&lt;/HasData&gt;&lt;MasterQuestionNumSubChoices&gt;0&lt;/MasterQuestionNumSubChoices&gt;&lt;TimeOpenMS&gt;0&lt;/TimeOpenMS&gt;&lt;IsQuestionWeighted&gt;false&lt;/IsQuestionWeighted&gt;&lt;CorrectAnswerVotesNumber&gt;0&lt;/CorrectAnswerVotesNumber&gt;&lt;CorrectAnswerVotesPercent&gt;0&lt;/CorrectAnswerVotesPercent&gt;&lt;ReactorPollDetails&gt;&lt;MeetingId&gt;0&lt;/MeetingId&gt;&lt;SessionId&gt;0&lt;/SessionId&gt;&lt;TenancyId&gt;0&lt;/TenancyId&gt;&lt;LatestPollId&gt;0&lt;/LatestPollId&gt;&lt;/ReactorPollDetails&gt;&lt;TextVoteScores /&gt;&lt;/TextVoteQuestionNoResult&gt;"/>
  <p:tag name="VOTENOWOPTIONS" val="&lt;?xml version=&quot;1.0&quot; encoding=&quot;utf-8&quot;?&gt;&lt;VoteNowOptions xmlns:xsd=&quot;http://www.w3.org/2001/XMLSchema&quot; xmlns:xsi=&quot;http://www.w3.org/2001/XMLSchema-instance&quot;&gt;&lt;GUID&gt;f660cbe6-63c6-4272-8668-1552e5260642&lt;/GUID&gt;&lt;Name /&gt;&lt;HasVoteNow&gt;true&lt;/HasVoteNow&gt;&lt;TextSingleDigit&gt;POLL OPEN&lt;/TextSingleDigit&gt;&lt;TextMultiDigit&gt;Enter Number(s) and Press Send&lt;/TextMultiDigit&gt;&lt;TextTextVote&gt;Enter Text and Press Send&lt;/TextTextVote&gt;&lt;LocationSingleDigit&gt;&lt;GUID&gt;00000000-0000-0000-0000-000000000000&lt;/GUID&gt;&lt;Name /&gt;&lt;ScreenPosition&gt;TopRight&lt;/ScreenPosition&gt;&lt;BorderThickness&gt;10&lt;/BorderThickness&gt;&lt;Top&gt;0&lt;/Top&gt;&lt;Left&gt;0&lt;/Left&gt;&lt;Height&gt;35&lt;/Height&gt;&lt;Width&gt;100&lt;/Width&gt;&lt;/LocationSingleDigit&gt;&lt;LocationMultiDigit&gt;&lt;GUID&gt;00000000-0000-0000-0000-000000000000&lt;/GUID&gt;&lt;Name /&gt;&lt;ScreenPosition&gt;TopRight&lt;/ScreenPosition&gt;&lt;BorderThickness&gt;10&lt;/BorderThickness&gt;&lt;Top&gt;0&lt;/Top&gt;&lt;Left&gt;0&lt;/Left&gt;&lt;Height&gt;35&lt;/Height&gt;&lt;Width&gt;100&lt;/Width&gt;&lt;/LocationMultiDigit&gt;&lt;LocationTextVote&gt;&lt;GUID&gt;00000000-0000-0000-0000-000000000000&lt;/GUID&gt;&lt;Name /&gt;&lt;ScreenPosition&gt;TopRight&lt;/ScreenPosition&gt;&lt;BorderThickness&gt;10&lt;/BorderThickness&gt;&lt;Top&gt;0&lt;/Top&gt;&lt;Left&gt;0&lt;/Left&gt;&lt;Height&gt;35&lt;/Height&gt;&lt;Width&gt;100&lt;/Width&gt;&lt;/LocationTextVote&gt;&lt;Shape&gt;msoShapeRectangle&lt;/Shape&gt;&lt;/VoteNowOptions&gt;"/>
  <p:tag name="LASTMODE" val="&lt;?xml version=&quot;1.0&quot; encoding=&quot;utf-8&quot;?&gt;&lt;int&gt;0&lt;/int&gt;"/>
  <p:tag name="SEQUENCECOUNT" val="&lt;?xml version=&quot;1.0&quot; encoding=&quot;utf-8&quot;?&gt;&lt;int&gt;90&lt;/int&gt;"/>
  <p:tag name="MEETOO" val="be8a1bde-4e45-40d7-9a21-73d890a2ba9f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ARTANIMATION" val="OpenQuestion"/>
  <p:tag name="QUESTIONGUID" val="3fb9afe4-0ef5-495d-9f77-cfd90e72274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143</Words>
  <Application>Microsoft Office PowerPoint</Application>
  <PresentationFormat>Widescreen</PresentationFormat>
  <Paragraphs>13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Georgia</vt:lpstr>
      <vt:lpstr>Lucida Sans Unicode</vt:lpstr>
      <vt:lpstr>Office Theme</vt:lpstr>
      <vt:lpstr>PowerPoint Presentation</vt:lpstr>
      <vt:lpstr>Enter your question here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Enter your question here</dc:title>
  <dc:creator>David Read</dc:creator>
  <cp:lastModifiedBy>David Read</cp:lastModifiedBy>
  <cp:revision>5</cp:revision>
  <dcterms:created xsi:type="dcterms:W3CDTF">2020-12-08T14:29:31Z</dcterms:created>
  <dcterms:modified xsi:type="dcterms:W3CDTF">2020-12-08T14:40:45Z</dcterms:modified>
</cp:coreProperties>
</file>