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5.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6.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7.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98" r:id="rId3"/>
    <p:sldMasterId id="2147483702" r:id="rId4"/>
    <p:sldMasterId id="2147483706" r:id="rId5"/>
    <p:sldMasterId id="2147483710" r:id="rId6"/>
    <p:sldMasterId id="2147483714" r:id="rId7"/>
    <p:sldMasterId id="2147483718" r:id="rId8"/>
  </p:sldMasterIdLst>
  <p:notesMasterIdLst>
    <p:notesMasterId r:id="rId22"/>
  </p:notesMasterIdLst>
  <p:sldIdLst>
    <p:sldId id="282" r:id="rId9"/>
    <p:sldId id="283" r:id="rId10"/>
    <p:sldId id="306" r:id="rId11"/>
    <p:sldId id="320" r:id="rId12"/>
    <p:sldId id="262" r:id="rId13"/>
    <p:sldId id="312" r:id="rId14"/>
    <p:sldId id="313" r:id="rId15"/>
    <p:sldId id="319" r:id="rId16"/>
    <p:sldId id="321" r:id="rId17"/>
    <p:sldId id="318" r:id="rId18"/>
    <p:sldId id="315" r:id="rId19"/>
    <p:sldId id="316" r:id="rId20"/>
    <p:sldId id="322"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240646D-AB12-CE4C-B07C-E238D51206B4}">
          <p14:sldIdLst>
            <p14:sldId id="282"/>
            <p14:sldId id="283"/>
            <p14:sldId id="306"/>
            <p14:sldId id="320"/>
            <p14:sldId id="262"/>
            <p14:sldId id="312"/>
            <p14:sldId id="313"/>
            <p14:sldId id="319"/>
            <p14:sldId id="321"/>
            <p14:sldId id="318"/>
            <p14:sldId id="315"/>
            <p14:sldId id="316"/>
            <p14:sldId id="322"/>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922"/>
    <p:restoredTop sz="74872" autoAdjust="0"/>
  </p:normalViewPr>
  <p:slideViewPr>
    <p:cSldViewPr snapToGrid="0" snapToObjects="1" showGuides="1">
      <p:cViewPr varScale="1">
        <p:scale>
          <a:sx n="87" d="100"/>
          <a:sy n="87" d="100"/>
        </p:scale>
        <p:origin x="48" y="3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C11F37-1E6F-6A44-A0D2-6DE377B840E2}" type="datetimeFigureOut">
              <a:rPr lang="en-GB" smtClean="0"/>
              <a:t>25/11/2020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D4DA00-7454-BF4E-9465-7D8AE93A7E83}" type="slidenum">
              <a:rPr lang="en-GB" smtClean="0"/>
              <a:t>‹#›</a:t>
            </a:fld>
            <a:endParaRPr lang="en-GB"/>
          </a:p>
        </p:txBody>
      </p:sp>
    </p:spTree>
    <p:extLst>
      <p:ext uri="{BB962C8B-B14F-4D97-AF65-F5344CB8AC3E}">
        <p14:creationId xmlns:p14="http://schemas.microsoft.com/office/powerpoint/2010/main" val="1457601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D4DA00-7454-BF4E-9465-7D8AE93A7E83}" type="slidenum">
              <a:rPr lang="en-GB" smtClean="0"/>
              <a:t>1</a:t>
            </a:fld>
            <a:endParaRPr lang="en-GB"/>
          </a:p>
        </p:txBody>
      </p:sp>
    </p:spTree>
    <p:extLst>
      <p:ext uri="{BB962C8B-B14F-4D97-AF65-F5344CB8AC3E}">
        <p14:creationId xmlns:p14="http://schemas.microsoft.com/office/powerpoint/2010/main" val="3903651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There is approximately 24 thousand journals with around 2.5 millions articles published a year, no university has a subscription to all of the journals because of financial limitations.  Each journal or publishing house has a subscription fees, and even the well funded universities of the world subscribe to a fraction of them, and less less well funded universities can afford even fewer subscriptions.  Subscription fees can be really high, in excess of £10,000 a year and those prices are increasing.  </a:t>
            </a:r>
          </a:p>
          <a:p>
            <a:pPr lvl="1"/>
            <a:endParaRPr lang="en-US" dirty="0"/>
          </a:p>
          <a:p>
            <a:pPr lvl="1"/>
            <a:r>
              <a:rPr lang="en-US" dirty="0"/>
              <a:t>Universities are measured by their impact and the impact determines the quality of researchers and students they attract,  having access to these journals plays a big role in the success of the university.  As subscriptions become out of reach for universities to afford, the impact of the journals decreases, as institutions decide not to subscribe to them they are not as widely available and therefore get fewer citations.</a:t>
            </a:r>
          </a:p>
        </p:txBody>
      </p:sp>
      <p:sp>
        <p:nvSpPr>
          <p:cNvPr id="4" name="Slide Number Placeholder 3"/>
          <p:cNvSpPr>
            <a:spLocks noGrp="1"/>
          </p:cNvSpPr>
          <p:nvPr>
            <p:ph type="sldNum" sz="quarter" idx="10"/>
          </p:nvPr>
        </p:nvSpPr>
        <p:spPr/>
        <p:txBody>
          <a:bodyPr/>
          <a:lstStyle/>
          <a:p>
            <a:fld id="{03F7DA7C-48D7-7448-A5A3-0597C526BECE}" type="slidenum">
              <a:rPr lang="en-US" smtClean="0"/>
              <a:t>10</a:t>
            </a:fld>
            <a:endParaRPr lang="en-US"/>
          </a:p>
        </p:txBody>
      </p:sp>
    </p:spTree>
    <p:extLst>
      <p:ext uri="{BB962C8B-B14F-4D97-AF65-F5344CB8AC3E}">
        <p14:creationId xmlns:p14="http://schemas.microsoft.com/office/powerpoint/2010/main" val="38222191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an ideal world research is well organized, it all links together through citations and builds upon what has come before it.  This is where the metaphor of standing on the shoulder of giants comes from, it’s meaning has been described as that, we see more and farther than our predecessors, not because we have keener vision or greater height, but because we are lifted up and borne a lot on their gigantic stature.  This allows us to not </a:t>
            </a:r>
            <a:r>
              <a:rPr lang="en-GB" sz="1200" b="0" i="0" kern="1200" dirty="0">
                <a:solidFill>
                  <a:schemeClr val="tx1"/>
                </a:solidFill>
                <a:effectLst/>
                <a:latin typeface="+mn-lt"/>
                <a:ea typeface="+mn-ea"/>
                <a:cs typeface="+mn-cs"/>
              </a:rPr>
              <a:t>duplicate effort, to keep us progressing forward.  It also allows us to evaluate what has come before and critic it, and because it’s connected we can find where a particular idea steams from, and if something is proven to be incorrect we can find it’s linage and reassess all work that builds upon it.</a:t>
            </a:r>
            <a:endParaRPr lang="en-US" dirty="0"/>
          </a:p>
        </p:txBody>
      </p:sp>
      <p:sp>
        <p:nvSpPr>
          <p:cNvPr id="4" name="Slide Number Placeholder 3"/>
          <p:cNvSpPr>
            <a:spLocks noGrp="1"/>
          </p:cNvSpPr>
          <p:nvPr>
            <p:ph type="sldNum" sz="quarter" idx="5"/>
          </p:nvPr>
        </p:nvSpPr>
        <p:spPr/>
        <p:txBody>
          <a:bodyPr/>
          <a:lstStyle/>
          <a:p>
            <a:fld id="{75D4DA00-7454-BF4E-9465-7D8AE93A7E83}" type="slidenum">
              <a:rPr lang="en-GB" smtClean="0"/>
              <a:t>11</a:t>
            </a:fld>
            <a:endParaRPr lang="en-GB"/>
          </a:p>
        </p:txBody>
      </p:sp>
    </p:spTree>
    <p:extLst>
      <p:ext uri="{BB962C8B-B14F-4D97-AF65-F5344CB8AC3E}">
        <p14:creationId xmlns:p14="http://schemas.microsoft.com/office/powerpoint/2010/main" val="7250139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However this is not what literature looks like, and it’s not easy to follow a chain of citations because there are paywalls preventing you from finding the content.  And that content is often spread across different journals, magazines and books.  So it can be hard to understand the context of the research and question assumptions that are based on others’ research.</a:t>
            </a:r>
          </a:p>
        </p:txBody>
      </p:sp>
      <p:sp>
        <p:nvSpPr>
          <p:cNvPr id="4" name="Slide Number Placeholder 3"/>
          <p:cNvSpPr>
            <a:spLocks noGrp="1"/>
          </p:cNvSpPr>
          <p:nvPr>
            <p:ph type="sldNum" sz="quarter" idx="5"/>
          </p:nvPr>
        </p:nvSpPr>
        <p:spPr/>
        <p:txBody>
          <a:bodyPr/>
          <a:lstStyle/>
          <a:p>
            <a:fld id="{75D4DA00-7454-BF4E-9465-7D8AE93A7E83}" type="slidenum">
              <a:rPr lang="en-GB" smtClean="0"/>
              <a:t>12</a:t>
            </a:fld>
            <a:endParaRPr lang="en-GB"/>
          </a:p>
        </p:txBody>
      </p:sp>
    </p:spTree>
    <p:extLst>
      <p:ext uri="{BB962C8B-B14F-4D97-AF65-F5344CB8AC3E}">
        <p14:creationId xmlns:p14="http://schemas.microsoft.com/office/powerpoint/2010/main" val="40027833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summary, a whole publishing industry was created to support peer review the backbone of scientific rigor, and the distribution of papers so that university can create impact with their research.</a:t>
            </a:r>
          </a:p>
          <a:p>
            <a:endParaRPr lang="en-US" dirty="0"/>
          </a:p>
          <a:p>
            <a:r>
              <a:rPr lang="en-US" dirty="0"/>
              <a:t>As the subscription to journals increases, this decreases the impact factor of publishing in journals.</a:t>
            </a:r>
          </a:p>
          <a:p>
            <a:endParaRPr lang="en-US" dirty="0"/>
          </a:p>
          <a:p>
            <a:r>
              <a:rPr lang="en-US" dirty="0"/>
              <a:t>It’s this accessibility issue that has caused the serial crisis, in the next lecture we’re going to talk about what this has done to the industry and the solutions that technology allows us to support.</a:t>
            </a:r>
          </a:p>
        </p:txBody>
      </p:sp>
      <p:sp>
        <p:nvSpPr>
          <p:cNvPr id="4" name="Slide Number Placeholder 3"/>
          <p:cNvSpPr>
            <a:spLocks noGrp="1"/>
          </p:cNvSpPr>
          <p:nvPr>
            <p:ph type="sldNum" sz="quarter" idx="5"/>
          </p:nvPr>
        </p:nvSpPr>
        <p:spPr/>
        <p:txBody>
          <a:bodyPr/>
          <a:lstStyle/>
          <a:p>
            <a:fld id="{75D4DA00-7454-BF4E-9465-7D8AE93A7E83}" type="slidenum">
              <a:rPr lang="en-GB" smtClean="0"/>
              <a:t>13</a:t>
            </a:fld>
            <a:endParaRPr lang="en-GB"/>
          </a:p>
        </p:txBody>
      </p:sp>
    </p:spTree>
    <p:extLst>
      <p:ext uri="{BB962C8B-B14F-4D97-AF65-F5344CB8AC3E}">
        <p14:creationId xmlns:p14="http://schemas.microsoft.com/office/powerpoint/2010/main" val="6865917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2C5C38-6D5D-DB4D-BEC8-00292445BAFF}" type="slidenum">
              <a:rPr lang="en-GB"/>
              <a:pPr/>
              <a:t>2</a:t>
            </a:fld>
            <a:endParaRPr lang="en-GB"/>
          </a:p>
        </p:txBody>
      </p:sp>
      <p:sp>
        <p:nvSpPr>
          <p:cNvPr id="199682" name="Rectangle 2"/>
          <p:cNvSpPr>
            <a:spLocks noGrp="1" noRot="1" noChangeAspect="1" noChangeArrowheads="1" noTextEdit="1"/>
          </p:cNvSpPr>
          <p:nvPr>
            <p:ph type="sldImg"/>
          </p:nvPr>
        </p:nvSpPr>
        <p:spPr>
          <a:ln/>
        </p:spPr>
      </p:sp>
      <p:sp>
        <p:nvSpPr>
          <p:cNvPr id="199683" name="Rectangle 3"/>
          <p:cNvSpPr>
            <a:spLocks noGrp="1" noChangeArrowheads="1"/>
          </p:cNvSpPr>
          <p:nvPr>
            <p:ph type="body" idx="1"/>
          </p:nvPr>
        </p:nvSpPr>
        <p:spPr/>
        <p:txBody>
          <a:bodyPr/>
          <a:lstStyle/>
          <a:p>
            <a:r>
              <a:rPr lang="en-US" dirty="0"/>
              <a:t>On this course so far we’ve looked at the languages and libraries used to create web pages, the services that can be created, the infrastructure of the web, how we can analyze the web, how the web can be searched and navigated, and how it is funded.</a:t>
            </a:r>
          </a:p>
          <a:p>
            <a:endParaRPr lang="en-US" dirty="0"/>
          </a:p>
          <a:p>
            <a:r>
              <a:rPr lang="en-US" dirty="0"/>
              <a:t>What we haven’t talked about what was the intended purpose of web technologies.</a:t>
            </a:r>
          </a:p>
          <a:p>
            <a:endParaRPr lang="en-GB" dirty="0"/>
          </a:p>
        </p:txBody>
      </p:sp>
    </p:spTree>
    <p:extLst>
      <p:ext uri="{BB962C8B-B14F-4D97-AF65-F5344CB8AC3E}">
        <p14:creationId xmlns:p14="http://schemas.microsoft.com/office/powerpoint/2010/main" val="23611507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original challenge that Tim Burners-Lee was trying by combining hypertext with TCP and DNS to solve, in his word, was</a:t>
            </a:r>
          </a:p>
          <a:p>
            <a:endParaRPr lang="en-US" dirty="0"/>
          </a:p>
          <a:p>
            <a:r>
              <a:rPr lang="en-US" dirty="0"/>
              <a:t>“In those days, there was different information on different computers, but you had to log on to different computers to get at it. Also, sometimes you had to learn a different program on each computer. Often it was just easier to go and ask people when they were having coffee…”</a:t>
            </a:r>
          </a:p>
          <a:p>
            <a:endParaRPr lang="en-US" dirty="0"/>
          </a:p>
        </p:txBody>
      </p:sp>
      <p:sp>
        <p:nvSpPr>
          <p:cNvPr id="4" name="Slide Number Placeholder 3"/>
          <p:cNvSpPr>
            <a:spLocks noGrp="1"/>
          </p:cNvSpPr>
          <p:nvPr>
            <p:ph type="sldNum" sz="quarter" idx="5"/>
          </p:nvPr>
        </p:nvSpPr>
        <p:spPr/>
        <p:txBody>
          <a:bodyPr/>
          <a:lstStyle/>
          <a:p>
            <a:fld id="{75D4DA00-7454-BF4E-9465-7D8AE93A7E83}" type="slidenum">
              <a:rPr lang="en-GB" smtClean="0"/>
              <a:t>3</a:t>
            </a:fld>
            <a:endParaRPr lang="en-GB"/>
          </a:p>
        </p:txBody>
      </p:sp>
    </p:spTree>
    <p:extLst>
      <p:ext uri="{BB962C8B-B14F-4D97-AF65-F5344CB8AC3E}">
        <p14:creationId xmlns:p14="http://schemas.microsoft.com/office/powerpoint/2010/main" val="32283330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web was originally conceived and developed to meet the demand for automated information-sharing between scientists in universities and institutes around the world.</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 this was still it’s purpose in 1991, here is a screenshot of the World Wide Web project which </a:t>
            </a:r>
            <a:r>
              <a:rPr lang="en-US" dirty="0" err="1"/>
              <a:t>lauched</a:t>
            </a:r>
            <a:r>
              <a:rPr lang="en-US" dirty="0"/>
              <a:t> in 1991, the first paragraph says,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world wide web is the wide area hypermedia information retrieval initiative aiming to universal access to large universe of documents.</a:t>
            </a:r>
          </a:p>
          <a:p>
            <a:endParaRPr lang="en-US" dirty="0"/>
          </a:p>
        </p:txBody>
      </p:sp>
      <p:sp>
        <p:nvSpPr>
          <p:cNvPr id="4" name="Slide Number Placeholder 3"/>
          <p:cNvSpPr>
            <a:spLocks noGrp="1"/>
          </p:cNvSpPr>
          <p:nvPr>
            <p:ph type="sldNum" sz="quarter" idx="5"/>
          </p:nvPr>
        </p:nvSpPr>
        <p:spPr/>
        <p:txBody>
          <a:bodyPr/>
          <a:lstStyle/>
          <a:p>
            <a:fld id="{75D4DA00-7454-BF4E-9465-7D8AE93A7E83}" type="slidenum">
              <a:rPr lang="en-GB" smtClean="0"/>
              <a:t>4</a:t>
            </a:fld>
            <a:endParaRPr lang="en-GB"/>
          </a:p>
        </p:txBody>
      </p:sp>
    </p:spTree>
    <p:extLst>
      <p:ext uri="{BB962C8B-B14F-4D97-AF65-F5344CB8AC3E}">
        <p14:creationId xmlns:p14="http://schemas.microsoft.com/office/powerpoint/2010/main" val="6014653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the time the world wide web project was created, it was not possible to share many academic publications online, because in order to publish a paper the author has to give the copyright of the paper to the publishing company.  Publishing companies owned the rights to these papers, so that they could distribute and sell them to university libraries around the world.  The author would receive all of the recognition, and the paper would hopefully be built upon by other researchers who would then cite it in their publication.  </a:t>
            </a:r>
          </a:p>
          <a:p>
            <a:endParaRPr lang="en-US" dirty="0"/>
          </a:p>
          <a:p>
            <a:r>
              <a:rPr lang="en-US" dirty="0"/>
              <a:t>This need to distribute research created a whole new industry for publishing companies to support, and it was driven by the universities because they needed to disseminate papers and consume papers in order to create more papers.  The whole process is circular.</a:t>
            </a:r>
          </a:p>
        </p:txBody>
      </p:sp>
      <p:sp>
        <p:nvSpPr>
          <p:cNvPr id="4" name="Slide Number Placeholder 3"/>
          <p:cNvSpPr>
            <a:spLocks noGrp="1"/>
          </p:cNvSpPr>
          <p:nvPr>
            <p:ph type="sldNum" sz="quarter" idx="10"/>
          </p:nvPr>
        </p:nvSpPr>
        <p:spPr/>
        <p:txBody>
          <a:bodyPr/>
          <a:lstStyle/>
          <a:p>
            <a:fld id="{75D4DA00-7454-BF4E-9465-7D8AE93A7E83}" type="slidenum">
              <a:rPr lang="en-GB" smtClean="0"/>
              <a:t>5</a:t>
            </a:fld>
            <a:endParaRPr lang="en-GB"/>
          </a:p>
        </p:txBody>
      </p:sp>
    </p:spTree>
    <p:extLst>
      <p:ext uri="{BB962C8B-B14F-4D97-AF65-F5344CB8AC3E}">
        <p14:creationId xmlns:p14="http://schemas.microsoft.com/office/powerpoint/2010/main" val="10182527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Historically, university presses published their work for prestige, and were not for profit.  They enabled institutions to share their work with others, so that they could use it and build upon it.  It was expensive for university presses to publish journals especially because none of the process was </a:t>
            </a:r>
            <a:r>
              <a:rPr lang="en-US" dirty="0" err="1"/>
              <a:t>digitised</a:t>
            </a:r>
            <a:r>
              <a:rPr lang="en-US" dirty="0"/>
              <a:t>, costs were involved with printing detailed </a:t>
            </a:r>
            <a:r>
              <a:rPr lang="en-US" dirty="0" err="1"/>
              <a:t>colour</a:t>
            </a:r>
            <a:r>
              <a:rPr lang="en-US" dirty="0"/>
              <a:t> figures, getting the typesetting right, calculating the number of copies needed and distributing them.  Therefore, it beneficial for the university to outsource this to publishing companies who could </a:t>
            </a:r>
            <a:r>
              <a:rPr lang="en-US" dirty="0" err="1"/>
              <a:t>centralise</a:t>
            </a:r>
            <a:r>
              <a:rPr lang="en-US" dirty="0"/>
              <a:t> and manage the process.</a:t>
            </a:r>
          </a:p>
          <a:p>
            <a:endParaRPr lang="en-US" dirty="0"/>
          </a:p>
          <a:p>
            <a:r>
              <a:rPr lang="en-US" dirty="0"/>
              <a:t>In the 17th and 18th centuries publishers started the practice of reviewing papers before publishing them.  In those times the editor-in-chief or the editorial board would read a paper and decide whether it was suitable for their publication. The first record of a pre publication review was in 1665 was published by the royal society in "Philosophical Transactions”.  In the 20th century, publishers started to get experts to review papers who were familiar with the field.  Famously, Alert Einstein was a critic of this external review process, and he did not want his papers to be read by his peers before publication.  He took the decision to publish in journals that did not use this process, after this he withdraw a paper.  And it has been debated that if that publication had of used an external review process that this paper would not have been published.  The review process gave quality to assurance and thus prestige to authors.  The review process has become an integral part of the scientific progress.</a:t>
            </a:r>
          </a:p>
          <a:p>
            <a:endParaRPr lang="en-US" dirty="0"/>
          </a:p>
          <a:p>
            <a:r>
              <a:rPr lang="en-US" dirty="0"/>
              <a:t>Peer reviews helps the publisher to decide whether the work should be accepted, considered acceptable with revisions, or rejected.  This process is complicated and involves identifying the right reviewers, communications, and managing the revision process.</a:t>
            </a:r>
          </a:p>
          <a:p>
            <a:endParaRPr lang="en-US" dirty="0"/>
          </a:p>
          <a:p>
            <a:r>
              <a:rPr lang="en-US" dirty="0"/>
              <a:t>Before the web, this process worked well, research was distributed and was more accessible by institutions.</a:t>
            </a:r>
          </a:p>
        </p:txBody>
      </p:sp>
      <p:sp>
        <p:nvSpPr>
          <p:cNvPr id="4" name="Slide Number Placeholder 3"/>
          <p:cNvSpPr>
            <a:spLocks noGrp="1"/>
          </p:cNvSpPr>
          <p:nvPr>
            <p:ph type="sldNum" sz="quarter" idx="10"/>
          </p:nvPr>
        </p:nvSpPr>
        <p:spPr/>
        <p:txBody>
          <a:bodyPr/>
          <a:lstStyle/>
          <a:p>
            <a:fld id="{75D4DA00-7454-BF4E-9465-7D8AE93A7E83}" type="slidenum">
              <a:rPr lang="en-GB" smtClean="0"/>
              <a:t>6</a:t>
            </a:fld>
            <a:endParaRPr lang="en-GB"/>
          </a:p>
        </p:txBody>
      </p:sp>
    </p:spTree>
    <p:extLst>
      <p:ext uri="{BB962C8B-B14F-4D97-AF65-F5344CB8AC3E}">
        <p14:creationId xmlns:p14="http://schemas.microsoft.com/office/powerpoint/2010/main" val="28312213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After the </a:t>
            </a:r>
            <a:r>
              <a:rPr lang="en-US" b="0" dirty="0"/>
              <a:t>second world war, the number of universities started to increase.  And Robert Maxwell decided to publish scientific journals and set up </a:t>
            </a:r>
            <a:r>
              <a:rPr lang="en-US" b="0" dirty="0" err="1"/>
              <a:t>Pergamon</a:t>
            </a:r>
            <a:r>
              <a:rPr lang="en-US" b="0" dirty="0"/>
              <a:t> Press which was quickly and very profitable.  The number of universities continued to increase</a:t>
            </a:r>
            <a:r>
              <a:rPr lang="en-US" dirty="0"/>
              <a:t> through the 50s and 60s.  The Robbins Report was commissioned by the British government and published in 1963. The report recommended immediate expansion of universities because of the demand in communities, and that all colleges of advanced technology should be given the status of universities.</a:t>
            </a:r>
          </a:p>
          <a:p>
            <a:endParaRPr lang="en-US" dirty="0"/>
          </a:p>
          <a:p>
            <a:r>
              <a:rPr lang="en-US" dirty="0"/>
              <a:t>As the number of universities increased, so did the amount of research output.  This growth lead to the commercial publishers in the 60s and 70s selectively acquiring "top-quality" journals that were previously published by nonprofit academic societies.  There was a large profit to be made by distributing work that they did not create or review internally.  They of course did add value by handling the review process and distribution.  In order to make money they charged institutions a subscription fee.  When the commercial publishers raised the subscription prices significantly, they lost little of the market, due to the demand for these journals.</a:t>
            </a:r>
          </a:p>
          <a:p>
            <a:endParaRPr lang="en-US" dirty="0"/>
          </a:p>
          <a:p>
            <a:r>
              <a:rPr lang="en-US" dirty="0"/>
              <a:t>In 1969, the International Association of Scientific, Technical and Medical Publishers, known for short as STM was formed.  It is an international trade association </a:t>
            </a:r>
            <a:r>
              <a:rPr lang="en-US" dirty="0" err="1"/>
              <a:t>organised</a:t>
            </a:r>
            <a:r>
              <a:rPr lang="en-US" dirty="0"/>
              <a:t> to regulate publishing.  Today it has over 120 members in 21 countries who each year collectively publish nearly 66% of all journal articles and tens of thousands of monographs and reference works.</a:t>
            </a:r>
          </a:p>
        </p:txBody>
      </p:sp>
      <p:sp>
        <p:nvSpPr>
          <p:cNvPr id="4" name="Slide Number Placeholder 3"/>
          <p:cNvSpPr>
            <a:spLocks noGrp="1"/>
          </p:cNvSpPr>
          <p:nvPr>
            <p:ph type="sldNum" sz="quarter" idx="10"/>
          </p:nvPr>
        </p:nvSpPr>
        <p:spPr/>
        <p:txBody>
          <a:bodyPr/>
          <a:lstStyle/>
          <a:p>
            <a:fld id="{75D4DA00-7454-BF4E-9465-7D8AE93A7E83}" type="slidenum">
              <a:rPr lang="en-GB" smtClean="0"/>
              <a:t>7</a:t>
            </a:fld>
            <a:endParaRPr lang="en-GB"/>
          </a:p>
        </p:txBody>
      </p:sp>
    </p:spTree>
    <p:extLst>
      <p:ext uri="{BB962C8B-B14F-4D97-AF65-F5344CB8AC3E}">
        <p14:creationId xmlns:p14="http://schemas.microsoft.com/office/powerpoint/2010/main" val="41403898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industry encountered problems when publishing companies continued to increase their subscription prices of serial publications, as in publications that were published periodically, and institutions were struggling to find the money to pay for them, this became known as the serial crisis.  The prices of subscriptions have been rising much faster than the Consumer Price Index for several decades, and the funds available to the libraries have remained the same or declined. As a result, academic and research libraries have regularly canceled serial subscriptions to accommodate price increases of the remaining current subscriptions.</a:t>
            </a:r>
          </a:p>
          <a:p>
            <a:endParaRPr lang="en-US" dirty="0"/>
          </a:p>
          <a:p>
            <a:r>
              <a:rPr lang="en-US" dirty="0"/>
              <a:t>The humanities have been particularly affected by the pressure on university publishers, this research field is driven by monographs a single-volume books providing in-depth research into a specialized area of knowledge and the inherent costs of their production prohibits libraries from being able to buy them.  This reduces the number of journal published because of demand, this has a knock on effect on the humanities where publishing in monographs is increasingly expected to gain permeant jobs in academia.  The Association of Research Libraries found that in "1986, libraries spent 44% of their budgets on books compared with 56% on journals; twelve years later, the ratio had skewed to 28% and 72%."</a:t>
            </a:r>
          </a:p>
          <a:p>
            <a:endParaRPr lang="en-US" dirty="0"/>
          </a:p>
          <a:p>
            <a:r>
              <a:rPr lang="en-US" dirty="0"/>
              <a:t>In 2002 the Modern Language Association expressed hope that electronic publishing would solve the issue.</a:t>
            </a:r>
          </a:p>
          <a:p>
            <a:endParaRPr lang="en-US" dirty="0"/>
          </a:p>
          <a:p>
            <a:r>
              <a:rPr lang="en-US" dirty="0"/>
              <a:t>In 2009 and 2010, surveys and reports found that libraries faced continuing budget cuts, with one survey in 2009 finding that one-third of libraries had their budgets cut by 5% or more. In the 2010s, libraries began more aggressive cost cutting with the leverage of open access and open data. Data analysis with open source tools like </a:t>
            </a:r>
            <a:r>
              <a:rPr lang="en-US" dirty="0" err="1"/>
              <a:t>Unpaywall</a:t>
            </a:r>
            <a:r>
              <a:rPr lang="en-US" dirty="0"/>
              <a:t> Journals empowered library systems in reducing their subscription costs by 70 % these cancellation greatly affected publishers like Elsevier.</a:t>
            </a:r>
          </a:p>
          <a:p>
            <a:endParaRPr lang="en-US" dirty="0"/>
          </a:p>
        </p:txBody>
      </p:sp>
      <p:sp>
        <p:nvSpPr>
          <p:cNvPr id="4" name="Slide Number Placeholder 3"/>
          <p:cNvSpPr>
            <a:spLocks noGrp="1"/>
          </p:cNvSpPr>
          <p:nvPr>
            <p:ph type="sldNum" sz="quarter" idx="5"/>
          </p:nvPr>
        </p:nvSpPr>
        <p:spPr/>
        <p:txBody>
          <a:bodyPr/>
          <a:lstStyle/>
          <a:p>
            <a:fld id="{75D4DA00-7454-BF4E-9465-7D8AE93A7E83}" type="slidenum">
              <a:rPr lang="en-GB" smtClean="0"/>
              <a:t>8</a:t>
            </a:fld>
            <a:endParaRPr lang="en-GB"/>
          </a:p>
        </p:txBody>
      </p:sp>
    </p:spTree>
    <p:extLst>
      <p:ext uri="{BB962C8B-B14F-4D97-AF65-F5344CB8AC3E}">
        <p14:creationId xmlns:p14="http://schemas.microsoft.com/office/powerpoint/2010/main" val="42282489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problem of access is something that students and lecturers often come across, I remember being a student and finding interesting abstracts on a topic but not having access to it because our library didn't have a subscription.  Even while I was a PhD student, I had read enough papers to know that just because an abstract sounded extremely relevant to my interested, it doesn't mean that that the content of the paper would actually relevant to my particular niche interest. Therefore I often decided to move on and didn't pay to read the read the paper because there was no guarantee that the paper was useful and it was tractable to buy every seemingly interesting paper. This is also the case for lecturers we can't afford to buy every seemingly interesting paper, but the problem is that they can only teach what they have access to.  And Southampton University and it's students are comparatively rich, compared with students and research in low and middle income countries who really struggle with accessing research behind these paywalls.  It prevents them from contributing fully to world class research, it prevents them from benefiting from research and this is very important for health care professionals and other institutions.  It is worth noting that there are various initiatives that support developing nations, but these restrictions still significantly disadvantage these countries. </a:t>
            </a:r>
          </a:p>
        </p:txBody>
      </p:sp>
      <p:sp>
        <p:nvSpPr>
          <p:cNvPr id="4" name="Slide Number Placeholder 3"/>
          <p:cNvSpPr>
            <a:spLocks noGrp="1"/>
          </p:cNvSpPr>
          <p:nvPr>
            <p:ph type="sldNum" sz="quarter" idx="5"/>
          </p:nvPr>
        </p:nvSpPr>
        <p:spPr/>
        <p:txBody>
          <a:bodyPr/>
          <a:lstStyle/>
          <a:p>
            <a:fld id="{75D4DA00-7454-BF4E-9465-7D8AE93A7E83}" type="slidenum">
              <a:rPr lang="en-GB" smtClean="0"/>
              <a:t>9</a:t>
            </a:fld>
            <a:endParaRPr lang="en-GB"/>
          </a:p>
        </p:txBody>
      </p:sp>
    </p:spTree>
    <p:extLst>
      <p:ext uri="{BB962C8B-B14F-4D97-AF65-F5344CB8AC3E}">
        <p14:creationId xmlns:p14="http://schemas.microsoft.com/office/powerpoint/2010/main" val="2588901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2C8DE-3E98-4644-BFE2-F32FC3D7D4B8}"/>
              </a:ext>
            </a:extLst>
          </p:cNvPr>
          <p:cNvSpPr>
            <a:spLocks noGrp="1"/>
          </p:cNvSpPr>
          <p:nvPr>
            <p:ph type="title" hasCustomPrompt="1"/>
          </p:nvPr>
        </p:nvSpPr>
        <p:spPr/>
        <p:txBody>
          <a:bodyPr/>
          <a:lstStyle/>
          <a:p>
            <a:r>
              <a:rPr lang="en-US" dirty="0"/>
              <a:t>TITLE</a:t>
            </a:r>
            <a:endParaRPr lang="en-GB" dirty="0"/>
          </a:p>
        </p:txBody>
      </p:sp>
      <p:sp>
        <p:nvSpPr>
          <p:cNvPr id="5" name="Slide Number Placeholder 4">
            <a:extLst>
              <a:ext uri="{FF2B5EF4-FFF2-40B4-BE49-F238E27FC236}">
                <a16:creationId xmlns:a16="http://schemas.microsoft.com/office/drawing/2014/main" id="{FC5C1B61-3120-E04E-BDC6-5BA5CDF4F06F}"/>
              </a:ext>
            </a:extLst>
          </p:cNvPr>
          <p:cNvSpPr>
            <a:spLocks noGrp="1"/>
          </p:cNvSpPr>
          <p:nvPr>
            <p:ph type="sldNum" sz="quarter" idx="12"/>
          </p:nvPr>
        </p:nvSpPr>
        <p:spPr/>
        <p:txBody>
          <a:bodyPr/>
          <a:lstStyle/>
          <a:p>
            <a:fld id="{3BD0896E-602A-494F-99CF-AC1BD90019B0}" type="slidenum">
              <a:rPr lang="en-GB" smtClean="0"/>
              <a:pPr/>
              <a:t>‹#›</a:t>
            </a:fld>
            <a:endParaRPr lang="en-GB"/>
          </a:p>
        </p:txBody>
      </p:sp>
      <p:sp>
        <p:nvSpPr>
          <p:cNvPr id="7" name="Content Placeholder 6">
            <a:extLst>
              <a:ext uri="{FF2B5EF4-FFF2-40B4-BE49-F238E27FC236}">
                <a16:creationId xmlns:a16="http://schemas.microsoft.com/office/drawing/2014/main" id="{369A46B8-E3F6-A44F-899D-EF8F718CC987}"/>
              </a:ext>
            </a:extLst>
          </p:cNvPr>
          <p:cNvSpPr>
            <a:spLocks noGrp="1"/>
          </p:cNvSpPr>
          <p:nvPr>
            <p:ph sz="quarter" idx="13"/>
          </p:nvPr>
        </p:nvSpPr>
        <p:spPr/>
        <p:txBody>
          <a:bodyPr lIns="72000" tIns="36000" rIns="72000" bIns="36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8" name="Text Placeholder 10">
            <a:extLst>
              <a:ext uri="{FF2B5EF4-FFF2-40B4-BE49-F238E27FC236}">
                <a16:creationId xmlns:a16="http://schemas.microsoft.com/office/drawing/2014/main" id="{113C0B99-262F-EF42-9A89-D2867F6B9279}"/>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3070378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ertical Spli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B8724-179D-BB4E-84DE-5C6844E95FCB}"/>
              </a:ext>
            </a:extLst>
          </p:cNvPr>
          <p:cNvSpPr>
            <a:spLocks noGrp="1"/>
          </p:cNvSpPr>
          <p:nvPr>
            <p:ph type="title" hasCustomPrompt="1"/>
          </p:nvPr>
        </p:nvSpPr>
        <p:spPr/>
        <p:txBody>
          <a:bodyPr/>
          <a:lstStyle/>
          <a:p>
            <a:r>
              <a:rPr lang="en-US" dirty="0"/>
              <a:t>TITLE</a:t>
            </a:r>
            <a:endParaRPr lang="en-GB" dirty="0"/>
          </a:p>
        </p:txBody>
      </p:sp>
      <p:sp>
        <p:nvSpPr>
          <p:cNvPr id="6" name="Content Placeholder 6">
            <a:extLst>
              <a:ext uri="{FF2B5EF4-FFF2-40B4-BE49-F238E27FC236}">
                <a16:creationId xmlns:a16="http://schemas.microsoft.com/office/drawing/2014/main" id="{DBB4903D-75AE-7D48-A0DC-638CC76AC11B}"/>
              </a:ext>
            </a:extLst>
          </p:cNvPr>
          <p:cNvSpPr>
            <a:spLocks noGrp="1"/>
          </p:cNvSpPr>
          <p:nvPr>
            <p:ph sz="quarter" idx="13"/>
          </p:nvPr>
        </p:nvSpPr>
        <p:spPr>
          <a:xfrm>
            <a:off x="623888" y="1773236"/>
            <a:ext cx="5400675" cy="4464051"/>
          </a:xfrm>
        </p:spPr>
        <p:txBody>
          <a:bodyPr lIns="72000" tIns="36000" rIns="72000" bIns="36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7" name="Content Placeholder 6">
            <a:extLst>
              <a:ext uri="{FF2B5EF4-FFF2-40B4-BE49-F238E27FC236}">
                <a16:creationId xmlns:a16="http://schemas.microsoft.com/office/drawing/2014/main" id="{C8ABF461-B4B4-894F-AD2A-66803A5F5DB9}"/>
              </a:ext>
            </a:extLst>
          </p:cNvPr>
          <p:cNvSpPr>
            <a:spLocks noGrp="1"/>
          </p:cNvSpPr>
          <p:nvPr>
            <p:ph sz="quarter" idx="14"/>
          </p:nvPr>
        </p:nvSpPr>
        <p:spPr>
          <a:xfrm>
            <a:off x="6167438" y="1773238"/>
            <a:ext cx="5400675" cy="4464051"/>
          </a:xfrm>
        </p:spPr>
        <p:txBody>
          <a:bodyPr lIns="72000" tIns="36000" rIns="72000" bIns="36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0" name="Text Placeholder 10">
            <a:extLst>
              <a:ext uri="{FF2B5EF4-FFF2-40B4-BE49-F238E27FC236}">
                <a16:creationId xmlns:a16="http://schemas.microsoft.com/office/drawing/2014/main" id="{B8FB3173-7AA0-D843-9B5E-650ED53C92B2}"/>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172892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C1511-F3E4-724E-9385-E56C8E96E462}"/>
              </a:ext>
            </a:extLst>
          </p:cNvPr>
          <p:cNvSpPr>
            <a:spLocks noGrp="1"/>
          </p:cNvSpPr>
          <p:nvPr>
            <p:ph type="title" hasCustomPrompt="1"/>
          </p:nvPr>
        </p:nvSpPr>
        <p:spPr/>
        <p:txBody>
          <a:bodyPr/>
          <a:lstStyle/>
          <a:p>
            <a:r>
              <a:rPr lang="en-US" dirty="0"/>
              <a:t>TITLE</a:t>
            </a:r>
            <a:endParaRPr lang="en-GB" dirty="0"/>
          </a:p>
        </p:txBody>
      </p:sp>
      <p:sp>
        <p:nvSpPr>
          <p:cNvPr id="6" name="Content Placeholder 6">
            <a:extLst>
              <a:ext uri="{FF2B5EF4-FFF2-40B4-BE49-F238E27FC236}">
                <a16:creationId xmlns:a16="http://schemas.microsoft.com/office/drawing/2014/main" id="{317649E7-935E-964A-AF69-C0C4D907C876}"/>
              </a:ext>
            </a:extLst>
          </p:cNvPr>
          <p:cNvSpPr>
            <a:spLocks noGrp="1"/>
          </p:cNvSpPr>
          <p:nvPr>
            <p:ph sz="quarter" idx="13"/>
          </p:nvPr>
        </p:nvSpPr>
        <p:spPr>
          <a:xfrm>
            <a:off x="623888" y="2276475"/>
            <a:ext cx="5400675" cy="3960812"/>
          </a:xfrm>
        </p:spPr>
        <p:txBody>
          <a:bodyPr lIns="72000" tIns="36000" rIns="72000" bIns="36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7" name="Content Placeholder 6">
            <a:extLst>
              <a:ext uri="{FF2B5EF4-FFF2-40B4-BE49-F238E27FC236}">
                <a16:creationId xmlns:a16="http://schemas.microsoft.com/office/drawing/2014/main" id="{D1FB0E1B-5C1F-6F40-9A46-F8BCACC6E5EC}"/>
              </a:ext>
            </a:extLst>
          </p:cNvPr>
          <p:cNvSpPr>
            <a:spLocks noGrp="1"/>
          </p:cNvSpPr>
          <p:nvPr>
            <p:ph sz="quarter" idx="14"/>
          </p:nvPr>
        </p:nvSpPr>
        <p:spPr>
          <a:xfrm>
            <a:off x="6167438" y="2276477"/>
            <a:ext cx="5400675" cy="3960812"/>
          </a:xfrm>
        </p:spPr>
        <p:txBody>
          <a:bodyPr lIns="72000" tIns="36000" rIns="72000" bIns="36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0" name="Text Placeholder 9">
            <a:extLst>
              <a:ext uri="{FF2B5EF4-FFF2-40B4-BE49-F238E27FC236}">
                <a16:creationId xmlns:a16="http://schemas.microsoft.com/office/drawing/2014/main" id="{4F555E08-1F8E-FE4A-8984-00D054924379}"/>
              </a:ext>
            </a:extLst>
          </p:cNvPr>
          <p:cNvSpPr>
            <a:spLocks noGrp="1"/>
          </p:cNvSpPr>
          <p:nvPr>
            <p:ph type="body" sz="quarter" idx="21"/>
          </p:nvPr>
        </p:nvSpPr>
        <p:spPr>
          <a:xfrm>
            <a:off x="623888" y="1773238"/>
            <a:ext cx="5400675" cy="360362"/>
          </a:xfrm>
        </p:spPr>
        <p:txBody>
          <a:bodyPr lIns="72000" tIns="36000" rIns="72000" bIns="36000"/>
          <a:lstStyle>
            <a:lvl1pPr marL="0" indent="0">
              <a:buNone/>
              <a:defRPr b="1"/>
            </a:lvl1pPr>
          </a:lstStyle>
          <a:p>
            <a:pPr lvl="0"/>
            <a:r>
              <a:rPr lang="en-GB"/>
              <a:t>Click to edit Master text styles</a:t>
            </a:r>
          </a:p>
        </p:txBody>
      </p:sp>
      <p:sp>
        <p:nvSpPr>
          <p:cNvPr id="11" name="Text Placeholder 9">
            <a:extLst>
              <a:ext uri="{FF2B5EF4-FFF2-40B4-BE49-F238E27FC236}">
                <a16:creationId xmlns:a16="http://schemas.microsoft.com/office/drawing/2014/main" id="{A01483EC-A312-1944-A3B6-36E2CF252F74}"/>
              </a:ext>
            </a:extLst>
          </p:cNvPr>
          <p:cNvSpPr>
            <a:spLocks noGrp="1"/>
          </p:cNvSpPr>
          <p:nvPr>
            <p:ph type="body" sz="quarter" idx="22"/>
          </p:nvPr>
        </p:nvSpPr>
        <p:spPr>
          <a:xfrm>
            <a:off x="6167438" y="1773238"/>
            <a:ext cx="5400675" cy="360362"/>
          </a:xfrm>
        </p:spPr>
        <p:txBody>
          <a:bodyPr lIns="72000" tIns="36000" rIns="72000" bIns="36000"/>
          <a:lstStyle>
            <a:lvl1pPr marL="0" indent="0">
              <a:buNone/>
              <a:defRPr b="1"/>
            </a:lvl1pPr>
          </a:lstStyle>
          <a:p>
            <a:pPr lvl="0"/>
            <a:r>
              <a:rPr lang="en-GB"/>
              <a:t>Click to edit Master text styles</a:t>
            </a:r>
          </a:p>
        </p:txBody>
      </p:sp>
      <p:sp>
        <p:nvSpPr>
          <p:cNvPr id="14" name="Text Placeholder 10">
            <a:extLst>
              <a:ext uri="{FF2B5EF4-FFF2-40B4-BE49-F238E27FC236}">
                <a16:creationId xmlns:a16="http://schemas.microsoft.com/office/drawing/2014/main" id="{22A8D003-FCDA-0047-981A-893491C3545D}"/>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12153774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nd Portrait Bleed Righ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2BDD746F-C60A-5F4B-A45F-63CE1F52DDB3}"/>
              </a:ext>
            </a:extLst>
          </p:cNvPr>
          <p:cNvSpPr>
            <a:spLocks noGrp="1"/>
          </p:cNvSpPr>
          <p:nvPr>
            <p:ph type="pic" sz="quarter" idx="10"/>
          </p:nvPr>
        </p:nvSpPr>
        <p:spPr>
          <a:xfrm>
            <a:off x="6167439" y="0"/>
            <a:ext cx="6024562" cy="6858000"/>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GB"/>
              <a:t>Drag picture to placeholder or click icon to add</a:t>
            </a:r>
            <a:endParaRPr lang="en-GB" dirty="0"/>
          </a:p>
        </p:txBody>
      </p:sp>
      <p:sp>
        <p:nvSpPr>
          <p:cNvPr id="2" name="Title 1">
            <a:extLst>
              <a:ext uri="{FF2B5EF4-FFF2-40B4-BE49-F238E27FC236}">
                <a16:creationId xmlns:a16="http://schemas.microsoft.com/office/drawing/2014/main" id="{280B8724-179D-BB4E-84DE-5C6844E95FCB}"/>
              </a:ext>
            </a:extLst>
          </p:cNvPr>
          <p:cNvSpPr>
            <a:spLocks noGrp="1"/>
          </p:cNvSpPr>
          <p:nvPr>
            <p:ph type="title" hasCustomPrompt="1"/>
          </p:nvPr>
        </p:nvSpPr>
        <p:spPr>
          <a:xfrm>
            <a:off x="623889" y="692150"/>
            <a:ext cx="5400674" cy="936625"/>
          </a:xfrm>
        </p:spPr>
        <p:txBody>
          <a:bodyPr/>
          <a:lstStyle/>
          <a:p>
            <a:r>
              <a:rPr lang="en-US" dirty="0"/>
              <a:t>TITLE</a:t>
            </a:r>
            <a:endParaRPr lang="en-GB" dirty="0"/>
          </a:p>
        </p:txBody>
      </p:sp>
      <p:sp>
        <p:nvSpPr>
          <p:cNvPr id="6" name="Content Placeholder 6">
            <a:extLst>
              <a:ext uri="{FF2B5EF4-FFF2-40B4-BE49-F238E27FC236}">
                <a16:creationId xmlns:a16="http://schemas.microsoft.com/office/drawing/2014/main" id="{DBB4903D-75AE-7D48-A0DC-638CC76AC11B}"/>
              </a:ext>
            </a:extLst>
          </p:cNvPr>
          <p:cNvSpPr>
            <a:spLocks noGrp="1"/>
          </p:cNvSpPr>
          <p:nvPr>
            <p:ph sz="quarter" idx="13"/>
          </p:nvPr>
        </p:nvSpPr>
        <p:spPr>
          <a:xfrm>
            <a:off x="623888" y="1773236"/>
            <a:ext cx="5400675" cy="4464051"/>
          </a:xfrm>
        </p:spPr>
        <p:txBody>
          <a:bodyPr lIns="72000" tIns="36000" rIns="72000" bIns="36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1" name="Text Placeholder 10">
            <a:extLst>
              <a:ext uri="{FF2B5EF4-FFF2-40B4-BE49-F238E27FC236}">
                <a16:creationId xmlns:a16="http://schemas.microsoft.com/office/drawing/2014/main" id="{90956CC3-5066-2E40-8C1A-C70D599F386A}"/>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6858662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and Portrait Bleed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B8724-179D-BB4E-84DE-5C6844E95FCB}"/>
              </a:ext>
            </a:extLst>
          </p:cNvPr>
          <p:cNvSpPr>
            <a:spLocks noGrp="1"/>
          </p:cNvSpPr>
          <p:nvPr>
            <p:ph type="title" hasCustomPrompt="1"/>
          </p:nvPr>
        </p:nvSpPr>
        <p:spPr>
          <a:xfrm>
            <a:off x="6167437" y="692150"/>
            <a:ext cx="5400675" cy="936625"/>
          </a:xfrm>
        </p:spPr>
        <p:txBody>
          <a:bodyPr/>
          <a:lstStyle/>
          <a:p>
            <a:r>
              <a:rPr lang="en-US" dirty="0"/>
              <a:t>TITLE</a:t>
            </a:r>
            <a:endParaRPr lang="en-GB" dirty="0"/>
          </a:p>
        </p:txBody>
      </p:sp>
      <p:sp>
        <p:nvSpPr>
          <p:cNvPr id="7" name="Content Placeholder 6">
            <a:extLst>
              <a:ext uri="{FF2B5EF4-FFF2-40B4-BE49-F238E27FC236}">
                <a16:creationId xmlns:a16="http://schemas.microsoft.com/office/drawing/2014/main" id="{C8ABF461-B4B4-894F-AD2A-66803A5F5DB9}"/>
              </a:ext>
            </a:extLst>
          </p:cNvPr>
          <p:cNvSpPr>
            <a:spLocks noGrp="1"/>
          </p:cNvSpPr>
          <p:nvPr>
            <p:ph sz="quarter" idx="14"/>
          </p:nvPr>
        </p:nvSpPr>
        <p:spPr>
          <a:xfrm>
            <a:off x="6167438" y="1773238"/>
            <a:ext cx="5400675" cy="4464051"/>
          </a:xfrm>
        </p:spPr>
        <p:txBody>
          <a:bodyPr lIns="72000" tIns="36000" rIns="72000" bIns="36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9" name="Picture Placeholder 8">
            <a:extLst>
              <a:ext uri="{FF2B5EF4-FFF2-40B4-BE49-F238E27FC236}">
                <a16:creationId xmlns:a16="http://schemas.microsoft.com/office/drawing/2014/main" id="{49B6178A-34C0-C542-A96F-1D5AC73A1E04}"/>
              </a:ext>
            </a:extLst>
          </p:cNvPr>
          <p:cNvSpPr>
            <a:spLocks noGrp="1"/>
          </p:cNvSpPr>
          <p:nvPr>
            <p:ph type="pic" sz="quarter" idx="10"/>
          </p:nvPr>
        </p:nvSpPr>
        <p:spPr>
          <a:xfrm>
            <a:off x="0" y="0"/>
            <a:ext cx="6024562" cy="6858000"/>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GB"/>
              <a:t>Drag picture to placeholder or click icon to add</a:t>
            </a:r>
            <a:endParaRPr lang="en-GB" dirty="0"/>
          </a:p>
        </p:txBody>
      </p:sp>
      <p:sp>
        <p:nvSpPr>
          <p:cNvPr id="11" name="Text Placeholder 10">
            <a:extLst>
              <a:ext uri="{FF2B5EF4-FFF2-40B4-BE49-F238E27FC236}">
                <a16:creationId xmlns:a16="http://schemas.microsoft.com/office/drawing/2014/main" id="{94A79C78-B21D-F943-BA39-8360A5CA224D}"/>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37700412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and Mont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B8724-179D-BB4E-84DE-5C6844E95FCB}"/>
              </a:ext>
            </a:extLst>
          </p:cNvPr>
          <p:cNvSpPr>
            <a:spLocks noGrp="1"/>
          </p:cNvSpPr>
          <p:nvPr>
            <p:ph type="title" hasCustomPrompt="1"/>
          </p:nvPr>
        </p:nvSpPr>
        <p:spPr>
          <a:xfrm>
            <a:off x="623889" y="692150"/>
            <a:ext cx="5400674" cy="936625"/>
          </a:xfrm>
        </p:spPr>
        <p:txBody>
          <a:bodyPr/>
          <a:lstStyle/>
          <a:p>
            <a:r>
              <a:rPr lang="en-US" dirty="0"/>
              <a:t>TITLE</a:t>
            </a:r>
            <a:endParaRPr lang="en-GB" dirty="0"/>
          </a:p>
        </p:txBody>
      </p:sp>
      <p:sp>
        <p:nvSpPr>
          <p:cNvPr id="6" name="Content Placeholder 6">
            <a:extLst>
              <a:ext uri="{FF2B5EF4-FFF2-40B4-BE49-F238E27FC236}">
                <a16:creationId xmlns:a16="http://schemas.microsoft.com/office/drawing/2014/main" id="{DBB4903D-75AE-7D48-A0DC-638CC76AC11B}"/>
              </a:ext>
            </a:extLst>
          </p:cNvPr>
          <p:cNvSpPr>
            <a:spLocks noGrp="1"/>
          </p:cNvSpPr>
          <p:nvPr>
            <p:ph sz="quarter" idx="13"/>
          </p:nvPr>
        </p:nvSpPr>
        <p:spPr>
          <a:xfrm>
            <a:off x="623888" y="1773236"/>
            <a:ext cx="5400675" cy="4464051"/>
          </a:xfrm>
        </p:spPr>
        <p:txBody>
          <a:bodyPr lIns="72000" tIns="36000" rIns="72000" bIns="36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7" name="Picture Placeholder 4">
            <a:extLst>
              <a:ext uri="{FF2B5EF4-FFF2-40B4-BE49-F238E27FC236}">
                <a16:creationId xmlns:a16="http://schemas.microsoft.com/office/drawing/2014/main" id="{08D99ABB-BC2E-134A-A2CD-85CF5A02E722}"/>
              </a:ext>
            </a:extLst>
          </p:cNvPr>
          <p:cNvSpPr>
            <a:spLocks noGrp="1"/>
          </p:cNvSpPr>
          <p:nvPr>
            <p:ph type="pic" sz="quarter" idx="12" hasCustomPrompt="1"/>
          </p:nvPr>
        </p:nvSpPr>
        <p:spPr>
          <a:xfrm>
            <a:off x="8901542" y="824986"/>
            <a:ext cx="2666571" cy="2815176"/>
          </a:xfrm>
          <a:prstGeom prst="rect">
            <a:avLst/>
          </a:prstGeom>
          <a:solidFill>
            <a:schemeClr val="tx1">
              <a:lumMod val="10000"/>
              <a:lumOff val="90000"/>
            </a:schemeClr>
          </a:solidFill>
        </p:spPr>
        <p:txBody>
          <a:bodyPr anchor="ctr" anchorCtr="0"/>
          <a:lstStyle>
            <a:lvl1pPr marL="0" indent="0" algn="ctr">
              <a:buNone/>
              <a:defRPr sz="1000">
                <a:solidFill>
                  <a:schemeClr val="bg1"/>
                </a:solidFill>
              </a:defRPr>
            </a:lvl1pPr>
          </a:lstStyle>
          <a:p>
            <a:r>
              <a:rPr lang="en-GB" dirty="0"/>
              <a:t>Picture</a:t>
            </a:r>
          </a:p>
        </p:txBody>
      </p:sp>
      <p:sp>
        <p:nvSpPr>
          <p:cNvPr id="10" name="Picture Placeholder 4">
            <a:extLst>
              <a:ext uri="{FF2B5EF4-FFF2-40B4-BE49-F238E27FC236}">
                <a16:creationId xmlns:a16="http://schemas.microsoft.com/office/drawing/2014/main" id="{4DD31F4D-BE21-FB46-B0CE-AF77431BBABA}"/>
              </a:ext>
            </a:extLst>
          </p:cNvPr>
          <p:cNvSpPr>
            <a:spLocks noGrp="1"/>
          </p:cNvSpPr>
          <p:nvPr>
            <p:ph type="pic" sz="quarter" idx="21" hasCustomPrompt="1"/>
          </p:nvPr>
        </p:nvSpPr>
        <p:spPr>
          <a:xfrm>
            <a:off x="6167438" y="1767953"/>
            <a:ext cx="2591229" cy="1872208"/>
          </a:xfrm>
          <a:prstGeom prst="rect">
            <a:avLst/>
          </a:prstGeom>
          <a:solidFill>
            <a:schemeClr val="tx1">
              <a:lumMod val="10000"/>
              <a:lumOff val="90000"/>
            </a:schemeClr>
          </a:solidFill>
        </p:spPr>
        <p:txBody>
          <a:bodyPr anchor="ctr" anchorCtr="0"/>
          <a:lstStyle>
            <a:lvl1pPr marL="0" indent="0" algn="ctr">
              <a:buNone/>
              <a:defRPr sz="1000">
                <a:solidFill>
                  <a:schemeClr val="bg1"/>
                </a:solidFill>
              </a:defRPr>
            </a:lvl1pPr>
          </a:lstStyle>
          <a:p>
            <a:r>
              <a:rPr lang="en-GB" dirty="0"/>
              <a:t>Picture</a:t>
            </a:r>
          </a:p>
        </p:txBody>
      </p:sp>
      <p:sp>
        <p:nvSpPr>
          <p:cNvPr id="11" name="Picture Placeholder 4">
            <a:extLst>
              <a:ext uri="{FF2B5EF4-FFF2-40B4-BE49-F238E27FC236}">
                <a16:creationId xmlns:a16="http://schemas.microsoft.com/office/drawing/2014/main" id="{86588E56-5876-5B4A-9118-0C89AE35EB9B}"/>
              </a:ext>
            </a:extLst>
          </p:cNvPr>
          <p:cNvSpPr>
            <a:spLocks noGrp="1"/>
          </p:cNvSpPr>
          <p:nvPr>
            <p:ph type="pic" sz="quarter" idx="14" hasCustomPrompt="1"/>
          </p:nvPr>
        </p:nvSpPr>
        <p:spPr>
          <a:xfrm>
            <a:off x="6171119" y="3789039"/>
            <a:ext cx="2877210" cy="2448249"/>
          </a:xfrm>
          <a:prstGeom prst="rect">
            <a:avLst/>
          </a:prstGeom>
          <a:solidFill>
            <a:schemeClr val="tx1">
              <a:lumMod val="10000"/>
              <a:lumOff val="90000"/>
            </a:schemeClr>
          </a:solidFill>
        </p:spPr>
        <p:txBody>
          <a:bodyPr anchor="ctr" anchorCtr="0"/>
          <a:lstStyle>
            <a:lvl1pPr marL="0" indent="0" algn="ctr">
              <a:buNone/>
              <a:defRPr sz="1000">
                <a:solidFill>
                  <a:schemeClr val="bg1"/>
                </a:solidFill>
              </a:defRPr>
            </a:lvl1pPr>
          </a:lstStyle>
          <a:p>
            <a:r>
              <a:rPr lang="en-GB" dirty="0"/>
              <a:t>Picture</a:t>
            </a:r>
          </a:p>
        </p:txBody>
      </p:sp>
      <p:sp>
        <p:nvSpPr>
          <p:cNvPr id="12" name="Picture Placeholder 4">
            <a:extLst>
              <a:ext uri="{FF2B5EF4-FFF2-40B4-BE49-F238E27FC236}">
                <a16:creationId xmlns:a16="http://schemas.microsoft.com/office/drawing/2014/main" id="{F2C1FA18-66B6-1C4F-B252-BC50D7B557D2}"/>
              </a:ext>
            </a:extLst>
          </p:cNvPr>
          <p:cNvSpPr>
            <a:spLocks noGrp="1"/>
          </p:cNvSpPr>
          <p:nvPr>
            <p:ph type="pic" sz="quarter" idx="15" hasCustomPrompt="1"/>
          </p:nvPr>
        </p:nvSpPr>
        <p:spPr>
          <a:xfrm>
            <a:off x="9194885" y="3789040"/>
            <a:ext cx="2373228" cy="1872208"/>
          </a:xfrm>
          <a:prstGeom prst="rect">
            <a:avLst/>
          </a:prstGeom>
          <a:solidFill>
            <a:schemeClr val="tx1">
              <a:lumMod val="10000"/>
              <a:lumOff val="90000"/>
            </a:schemeClr>
          </a:solidFill>
        </p:spPr>
        <p:txBody>
          <a:bodyPr anchor="ctr" anchorCtr="0"/>
          <a:lstStyle>
            <a:lvl1pPr marL="0" indent="0" algn="ctr">
              <a:buNone/>
              <a:defRPr sz="1000">
                <a:solidFill>
                  <a:schemeClr val="bg1"/>
                </a:solidFill>
              </a:defRPr>
            </a:lvl1pPr>
          </a:lstStyle>
          <a:p>
            <a:r>
              <a:rPr lang="en-GB" dirty="0"/>
              <a:t>Picture</a:t>
            </a:r>
          </a:p>
        </p:txBody>
      </p:sp>
      <p:sp>
        <p:nvSpPr>
          <p:cNvPr id="14" name="Text Placeholder 10">
            <a:extLst>
              <a:ext uri="{FF2B5EF4-FFF2-40B4-BE49-F238E27FC236}">
                <a16:creationId xmlns:a16="http://schemas.microsoft.com/office/drawing/2014/main" id="{8F2A8A3E-04CB-3D49-BFF9-4E8A1C7C7153}"/>
              </a:ext>
            </a:extLst>
          </p:cNvPr>
          <p:cNvSpPr>
            <a:spLocks noGrp="1"/>
          </p:cNvSpPr>
          <p:nvPr>
            <p:ph type="body" sz="quarter" idx="22"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18075468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x Landscap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757BE-BD60-B043-9E76-245DD19A102A}"/>
              </a:ext>
            </a:extLst>
          </p:cNvPr>
          <p:cNvSpPr>
            <a:spLocks noGrp="1"/>
          </p:cNvSpPr>
          <p:nvPr>
            <p:ph type="title" hasCustomPrompt="1"/>
          </p:nvPr>
        </p:nvSpPr>
        <p:spPr/>
        <p:txBody>
          <a:bodyPr/>
          <a:lstStyle/>
          <a:p>
            <a:r>
              <a:rPr lang="en-US" dirty="0"/>
              <a:t>TITLE</a:t>
            </a:r>
            <a:endParaRPr lang="en-GB" dirty="0"/>
          </a:p>
        </p:txBody>
      </p:sp>
      <p:sp>
        <p:nvSpPr>
          <p:cNvPr id="6" name="Picture Placeholder 8">
            <a:extLst>
              <a:ext uri="{FF2B5EF4-FFF2-40B4-BE49-F238E27FC236}">
                <a16:creationId xmlns:a16="http://schemas.microsoft.com/office/drawing/2014/main" id="{A8C294F4-A6AD-1740-BEEC-61206D8F4022}"/>
              </a:ext>
            </a:extLst>
          </p:cNvPr>
          <p:cNvSpPr>
            <a:spLocks noGrp="1"/>
          </p:cNvSpPr>
          <p:nvPr>
            <p:ph type="pic" sz="quarter" idx="11"/>
          </p:nvPr>
        </p:nvSpPr>
        <p:spPr>
          <a:xfrm>
            <a:off x="6167439" y="1773239"/>
            <a:ext cx="5401170" cy="2160586"/>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GB"/>
              <a:t>Drag picture to placeholder or click icon to add</a:t>
            </a:r>
            <a:endParaRPr lang="en-GB" dirty="0"/>
          </a:p>
        </p:txBody>
      </p:sp>
      <p:sp>
        <p:nvSpPr>
          <p:cNvPr id="7" name="Picture Placeholder 8">
            <a:extLst>
              <a:ext uri="{FF2B5EF4-FFF2-40B4-BE49-F238E27FC236}">
                <a16:creationId xmlns:a16="http://schemas.microsoft.com/office/drawing/2014/main" id="{60BA58DB-1B10-234D-9055-77566A37059C}"/>
              </a:ext>
            </a:extLst>
          </p:cNvPr>
          <p:cNvSpPr>
            <a:spLocks noGrp="1"/>
          </p:cNvSpPr>
          <p:nvPr>
            <p:ph type="pic" sz="quarter" idx="12"/>
          </p:nvPr>
        </p:nvSpPr>
        <p:spPr>
          <a:xfrm>
            <a:off x="623391" y="1773238"/>
            <a:ext cx="5401171" cy="2160587"/>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GB"/>
              <a:t>Drag picture to placeholder or click icon to add</a:t>
            </a:r>
            <a:endParaRPr lang="en-GB" dirty="0"/>
          </a:p>
        </p:txBody>
      </p:sp>
      <p:sp>
        <p:nvSpPr>
          <p:cNvPr id="8" name="Picture Placeholder 8">
            <a:extLst>
              <a:ext uri="{FF2B5EF4-FFF2-40B4-BE49-F238E27FC236}">
                <a16:creationId xmlns:a16="http://schemas.microsoft.com/office/drawing/2014/main" id="{A0C5138F-94AF-8046-AAE7-1C99875056F2}"/>
              </a:ext>
            </a:extLst>
          </p:cNvPr>
          <p:cNvSpPr>
            <a:spLocks noGrp="1"/>
          </p:cNvSpPr>
          <p:nvPr>
            <p:ph type="pic" sz="quarter" idx="13"/>
          </p:nvPr>
        </p:nvSpPr>
        <p:spPr>
          <a:xfrm>
            <a:off x="6167439" y="4076701"/>
            <a:ext cx="5401169" cy="2160587"/>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GB"/>
              <a:t>Drag picture to placeholder or click icon to add</a:t>
            </a:r>
            <a:endParaRPr lang="en-GB" dirty="0"/>
          </a:p>
        </p:txBody>
      </p:sp>
      <p:sp>
        <p:nvSpPr>
          <p:cNvPr id="9" name="Picture Placeholder 8">
            <a:extLst>
              <a:ext uri="{FF2B5EF4-FFF2-40B4-BE49-F238E27FC236}">
                <a16:creationId xmlns:a16="http://schemas.microsoft.com/office/drawing/2014/main" id="{F781B490-0D9B-4347-9BB0-19B2C921F09E}"/>
              </a:ext>
            </a:extLst>
          </p:cNvPr>
          <p:cNvSpPr>
            <a:spLocks noGrp="1"/>
          </p:cNvSpPr>
          <p:nvPr>
            <p:ph type="pic" sz="quarter" idx="14"/>
          </p:nvPr>
        </p:nvSpPr>
        <p:spPr>
          <a:xfrm>
            <a:off x="623391" y="4076701"/>
            <a:ext cx="5401171" cy="2160588"/>
          </a:xfrm>
          <a:prstGeom prst="rect">
            <a:avLst/>
          </a:prstGeom>
          <a:solidFill>
            <a:schemeClr val="bg1">
              <a:lumMod val="85000"/>
            </a:schemeClr>
          </a:solidFill>
        </p:spPr>
        <p:txBody>
          <a:bodyPr anchor="ctr" anchorCtr="0"/>
          <a:lstStyle>
            <a:lvl1pPr marL="0" indent="0" algn="ctr">
              <a:buNone/>
              <a:defRPr sz="1200" i="1">
                <a:solidFill>
                  <a:schemeClr val="bg1"/>
                </a:solidFill>
              </a:defRPr>
            </a:lvl1pPr>
          </a:lstStyle>
          <a:p>
            <a:r>
              <a:rPr lang="en-GB"/>
              <a:t>Drag picture to placeholder or click icon to add</a:t>
            </a:r>
            <a:endParaRPr lang="en-GB" dirty="0"/>
          </a:p>
        </p:txBody>
      </p:sp>
      <p:sp>
        <p:nvSpPr>
          <p:cNvPr id="11" name="Text Placeholder 10">
            <a:extLst>
              <a:ext uri="{FF2B5EF4-FFF2-40B4-BE49-F238E27FC236}">
                <a16:creationId xmlns:a16="http://schemas.microsoft.com/office/drawing/2014/main" id="{FA92EB63-72C1-744C-9F42-6A38D445FC26}"/>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37701931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x Landscap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5DE22-5B82-9541-BA5A-BB368C0FB034}"/>
              </a:ext>
            </a:extLst>
          </p:cNvPr>
          <p:cNvSpPr>
            <a:spLocks noGrp="1"/>
          </p:cNvSpPr>
          <p:nvPr>
            <p:ph type="title" hasCustomPrompt="1"/>
          </p:nvPr>
        </p:nvSpPr>
        <p:spPr/>
        <p:txBody>
          <a:bodyPr/>
          <a:lstStyle/>
          <a:p>
            <a:r>
              <a:rPr lang="en-US" dirty="0"/>
              <a:t>TITLE</a:t>
            </a:r>
            <a:endParaRPr lang="en-GB" dirty="0"/>
          </a:p>
        </p:txBody>
      </p:sp>
      <p:sp>
        <p:nvSpPr>
          <p:cNvPr id="6" name="Picture Placeholder 8">
            <a:extLst>
              <a:ext uri="{FF2B5EF4-FFF2-40B4-BE49-F238E27FC236}">
                <a16:creationId xmlns:a16="http://schemas.microsoft.com/office/drawing/2014/main" id="{8FB7F17B-6AA3-1149-BBC9-DC5B1DFC02A9}"/>
              </a:ext>
            </a:extLst>
          </p:cNvPr>
          <p:cNvSpPr>
            <a:spLocks noGrp="1"/>
          </p:cNvSpPr>
          <p:nvPr>
            <p:ph type="pic" sz="quarter" idx="15"/>
          </p:nvPr>
        </p:nvSpPr>
        <p:spPr>
          <a:xfrm>
            <a:off x="623888" y="1773237"/>
            <a:ext cx="3527425" cy="2160585"/>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GB"/>
              <a:t>Drag picture to placeholder or click icon to add</a:t>
            </a:r>
            <a:endParaRPr lang="en-GB" dirty="0"/>
          </a:p>
        </p:txBody>
      </p:sp>
      <p:sp>
        <p:nvSpPr>
          <p:cNvPr id="7" name="Picture Placeholder 8">
            <a:extLst>
              <a:ext uri="{FF2B5EF4-FFF2-40B4-BE49-F238E27FC236}">
                <a16:creationId xmlns:a16="http://schemas.microsoft.com/office/drawing/2014/main" id="{82245F91-9A08-D645-A795-C37F14E4AAB6}"/>
              </a:ext>
            </a:extLst>
          </p:cNvPr>
          <p:cNvSpPr>
            <a:spLocks noGrp="1"/>
          </p:cNvSpPr>
          <p:nvPr>
            <p:ph type="pic" sz="quarter" idx="18"/>
          </p:nvPr>
        </p:nvSpPr>
        <p:spPr>
          <a:xfrm>
            <a:off x="8040688" y="1773237"/>
            <a:ext cx="3527426" cy="2160587"/>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GB"/>
              <a:t>Drag picture to placeholder or click icon to add</a:t>
            </a:r>
            <a:endParaRPr lang="en-GB" dirty="0"/>
          </a:p>
        </p:txBody>
      </p:sp>
      <p:sp>
        <p:nvSpPr>
          <p:cNvPr id="8" name="Picture Placeholder 8">
            <a:extLst>
              <a:ext uri="{FF2B5EF4-FFF2-40B4-BE49-F238E27FC236}">
                <a16:creationId xmlns:a16="http://schemas.microsoft.com/office/drawing/2014/main" id="{6F425D9C-51DB-2848-9101-2FF8AF58211F}"/>
              </a:ext>
            </a:extLst>
          </p:cNvPr>
          <p:cNvSpPr>
            <a:spLocks noGrp="1"/>
          </p:cNvSpPr>
          <p:nvPr>
            <p:ph type="pic" sz="quarter" idx="19"/>
          </p:nvPr>
        </p:nvSpPr>
        <p:spPr>
          <a:xfrm>
            <a:off x="4295775" y="1773236"/>
            <a:ext cx="3600450" cy="2160587"/>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GB"/>
              <a:t>Drag picture to placeholder or click icon to add</a:t>
            </a:r>
            <a:endParaRPr lang="en-GB" dirty="0"/>
          </a:p>
        </p:txBody>
      </p:sp>
      <p:sp>
        <p:nvSpPr>
          <p:cNvPr id="9" name="Picture Placeholder 8">
            <a:extLst>
              <a:ext uri="{FF2B5EF4-FFF2-40B4-BE49-F238E27FC236}">
                <a16:creationId xmlns:a16="http://schemas.microsoft.com/office/drawing/2014/main" id="{F7C36AEF-34C3-E14F-BCD3-4CA0A0915F45}"/>
              </a:ext>
            </a:extLst>
          </p:cNvPr>
          <p:cNvSpPr>
            <a:spLocks noGrp="1"/>
          </p:cNvSpPr>
          <p:nvPr>
            <p:ph type="pic" sz="quarter" idx="20"/>
          </p:nvPr>
        </p:nvSpPr>
        <p:spPr>
          <a:xfrm>
            <a:off x="623393" y="4076700"/>
            <a:ext cx="3527920" cy="2160588"/>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GB"/>
              <a:t>Drag picture to placeholder or click icon to add</a:t>
            </a:r>
            <a:endParaRPr lang="en-GB" dirty="0"/>
          </a:p>
        </p:txBody>
      </p:sp>
      <p:sp>
        <p:nvSpPr>
          <p:cNvPr id="10" name="Picture Placeholder 8">
            <a:extLst>
              <a:ext uri="{FF2B5EF4-FFF2-40B4-BE49-F238E27FC236}">
                <a16:creationId xmlns:a16="http://schemas.microsoft.com/office/drawing/2014/main" id="{D95E5B0E-4B8A-C24D-B31C-4457A16D9B9F}"/>
              </a:ext>
            </a:extLst>
          </p:cNvPr>
          <p:cNvSpPr>
            <a:spLocks noGrp="1"/>
          </p:cNvSpPr>
          <p:nvPr>
            <p:ph type="pic" sz="quarter" idx="21"/>
          </p:nvPr>
        </p:nvSpPr>
        <p:spPr>
          <a:xfrm>
            <a:off x="8040688" y="4076700"/>
            <a:ext cx="3527425" cy="2160588"/>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GB"/>
              <a:t>Drag picture to placeholder or click icon to add</a:t>
            </a:r>
            <a:endParaRPr lang="en-GB" dirty="0"/>
          </a:p>
        </p:txBody>
      </p:sp>
      <p:sp>
        <p:nvSpPr>
          <p:cNvPr id="11" name="Picture Placeholder 8">
            <a:extLst>
              <a:ext uri="{FF2B5EF4-FFF2-40B4-BE49-F238E27FC236}">
                <a16:creationId xmlns:a16="http://schemas.microsoft.com/office/drawing/2014/main" id="{31B113F3-BB57-AC48-9603-182BF960DC1B}"/>
              </a:ext>
            </a:extLst>
          </p:cNvPr>
          <p:cNvSpPr>
            <a:spLocks noGrp="1"/>
          </p:cNvSpPr>
          <p:nvPr>
            <p:ph type="pic" sz="quarter" idx="22"/>
          </p:nvPr>
        </p:nvSpPr>
        <p:spPr>
          <a:xfrm>
            <a:off x="4295775" y="4076700"/>
            <a:ext cx="3600449" cy="2160588"/>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GB"/>
              <a:t>Drag picture to placeholder or click icon to add</a:t>
            </a:r>
            <a:endParaRPr lang="en-GB" dirty="0"/>
          </a:p>
        </p:txBody>
      </p:sp>
      <p:sp>
        <p:nvSpPr>
          <p:cNvPr id="13" name="Text Placeholder 10">
            <a:extLst>
              <a:ext uri="{FF2B5EF4-FFF2-40B4-BE49-F238E27FC236}">
                <a16:creationId xmlns:a16="http://schemas.microsoft.com/office/drawing/2014/main" id="{4A280A98-37C6-2342-830C-12DF4E52E1C3}"/>
              </a:ext>
            </a:extLst>
          </p:cNvPr>
          <p:cNvSpPr>
            <a:spLocks noGrp="1"/>
          </p:cNvSpPr>
          <p:nvPr>
            <p:ph type="body" sz="quarter" idx="23"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22164967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x Portrai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F0019-9464-AF4F-A14A-C779F78A7D1A}"/>
              </a:ext>
            </a:extLst>
          </p:cNvPr>
          <p:cNvSpPr>
            <a:spLocks noGrp="1"/>
          </p:cNvSpPr>
          <p:nvPr>
            <p:ph type="title" hasCustomPrompt="1"/>
          </p:nvPr>
        </p:nvSpPr>
        <p:spPr/>
        <p:txBody>
          <a:bodyPr/>
          <a:lstStyle/>
          <a:p>
            <a:r>
              <a:rPr lang="en-US" dirty="0"/>
              <a:t>TITLE</a:t>
            </a:r>
            <a:endParaRPr lang="en-GB" dirty="0"/>
          </a:p>
        </p:txBody>
      </p:sp>
      <p:sp>
        <p:nvSpPr>
          <p:cNvPr id="6" name="Picture Placeholder 8">
            <a:extLst>
              <a:ext uri="{FF2B5EF4-FFF2-40B4-BE49-F238E27FC236}">
                <a16:creationId xmlns:a16="http://schemas.microsoft.com/office/drawing/2014/main" id="{08CBA7DE-3862-DF4A-B953-467BCFD74F79}"/>
              </a:ext>
            </a:extLst>
          </p:cNvPr>
          <p:cNvSpPr>
            <a:spLocks noGrp="1"/>
          </p:cNvSpPr>
          <p:nvPr>
            <p:ph type="pic" sz="quarter" idx="15" hasCustomPrompt="1"/>
          </p:nvPr>
        </p:nvSpPr>
        <p:spPr>
          <a:xfrm>
            <a:off x="623393" y="1773238"/>
            <a:ext cx="3527920" cy="4464050"/>
          </a:xfrm>
          <a:prstGeom prst="rect">
            <a:avLst/>
          </a:prstGeom>
          <a:solidFill>
            <a:schemeClr val="bg1">
              <a:lumMod val="85000"/>
            </a:schemeClr>
          </a:solidFill>
        </p:spPr>
        <p:txBody>
          <a:bodyPr anchor="ctr" anchorCtr="0"/>
          <a:lstStyle>
            <a:lvl1pPr marL="0" indent="0" algn="ctr">
              <a:buNone/>
              <a:defRPr sz="1000">
                <a:solidFill>
                  <a:schemeClr val="bg1"/>
                </a:solidFill>
              </a:defRPr>
            </a:lvl1pPr>
          </a:lstStyle>
          <a:p>
            <a:r>
              <a:rPr lang="en-GB" dirty="0"/>
              <a:t>Picture</a:t>
            </a:r>
          </a:p>
        </p:txBody>
      </p:sp>
      <p:sp>
        <p:nvSpPr>
          <p:cNvPr id="7" name="Picture Placeholder 4">
            <a:extLst>
              <a:ext uri="{FF2B5EF4-FFF2-40B4-BE49-F238E27FC236}">
                <a16:creationId xmlns:a16="http://schemas.microsoft.com/office/drawing/2014/main" id="{E13F7FAA-ACCD-1D4C-B487-1D8E59569BB6}"/>
              </a:ext>
            </a:extLst>
          </p:cNvPr>
          <p:cNvSpPr>
            <a:spLocks noGrp="1"/>
          </p:cNvSpPr>
          <p:nvPr>
            <p:ph type="pic" sz="quarter" idx="16" hasCustomPrompt="1"/>
          </p:nvPr>
        </p:nvSpPr>
        <p:spPr>
          <a:xfrm>
            <a:off x="4295775" y="1773239"/>
            <a:ext cx="3600449" cy="4464050"/>
          </a:xfrm>
          <a:prstGeom prst="rect">
            <a:avLst/>
          </a:prstGeom>
          <a:solidFill>
            <a:schemeClr val="bg1">
              <a:lumMod val="85000"/>
            </a:schemeClr>
          </a:solidFill>
        </p:spPr>
        <p:txBody>
          <a:bodyPr anchor="ctr" anchorCtr="0"/>
          <a:lstStyle>
            <a:lvl1pPr marL="0" indent="0" algn="ctr">
              <a:buNone/>
              <a:defRPr sz="1000">
                <a:solidFill>
                  <a:schemeClr val="bg1"/>
                </a:solidFill>
              </a:defRPr>
            </a:lvl1pPr>
          </a:lstStyle>
          <a:p>
            <a:r>
              <a:rPr lang="en-GB" dirty="0"/>
              <a:t>Picture</a:t>
            </a:r>
          </a:p>
        </p:txBody>
      </p:sp>
      <p:sp>
        <p:nvSpPr>
          <p:cNvPr id="8" name="Picture Placeholder 10">
            <a:extLst>
              <a:ext uri="{FF2B5EF4-FFF2-40B4-BE49-F238E27FC236}">
                <a16:creationId xmlns:a16="http://schemas.microsoft.com/office/drawing/2014/main" id="{6BFC2351-BCA4-634D-9FC2-1AABCF68D451}"/>
              </a:ext>
            </a:extLst>
          </p:cNvPr>
          <p:cNvSpPr>
            <a:spLocks noGrp="1"/>
          </p:cNvSpPr>
          <p:nvPr>
            <p:ph type="pic" sz="quarter" idx="17" hasCustomPrompt="1"/>
          </p:nvPr>
        </p:nvSpPr>
        <p:spPr>
          <a:xfrm>
            <a:off x="8040689" y="1773238"/>
            <a:ext cx="3527424" cy="4464050"/>
          </a:xfrm>
          <a:prstGeom prst="rect">
            <a:avLst/>
          </a:prstGeom>
          <a:solidFill>
            <a:schemeClr val="bg1">
              <a:lumMod val="85000"/>
            </a:schemeClr>
          </a:solidFill>
        </p:spPr>
        <p:txBody>
          <a:bodyPr anchor="ctr" anchorCtr="0"/>
          <a:lstStyle>
            <a:lvl1pPr marL="0" indent="0" algn="ctr">
              <a:buNone/>
              <a:defRPr sz="1000">
                <a:solidFill>
                  <a:schemeClr val="bg1"/>
                </a:solidFill>
              </a:defRPr>
            </a:lvl1pPr>
          </a:lstStyle>
          <a:p>
            <a:r>
              <a:rPr lang="en-GB" dirty="0"/>
              <a:t>Picture</a:t>
            </a:r>
          </a:p>
        </p:txBody>
      </p:sp>
      <p:sp>
        <p:nvSpPr>
          <p:cNvPr id="10" name="Text Placeholder 10">
            <a:extLst>
              <a:ext uri="{FF2B5EF4-FFF2-40B4-BE49-F238E27FC236}">
                <a16:creationId xmlns:a16="http://schemas.microsoft.com/office/drawing/2014/main" id="{68D0C368-497A-8B4F-9C13-C840AF369322}"/>
              </a:ext>
            </a:extLst>
          </p:cNvPr>
          <p:cNvSpPr>
            <a:spLocks noGrp="1"/>
          </p:cNvSpPr>
          <p:nvPr>
            <p:ph type="body" sz="quarter" idx="18"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14915016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andscape Full Bleed">
    <p:spTree>
      <p:nvGrpSpPr>
        <p:cNvPr id="1" name=""/>
        <p:cNvGrpSpPr/>
        <p:nvPr/>
      </p:nvGrpSpPr>
      <p:grpSpPr>
        <a:xfrm>
          <a:off x="0" y="0"/>
          <a:ext cx="0" cy="0"/>
          <a:chOff x="0" y="0"/>
          <a:chExt cx="0" cy="0"/>
        </a:xfrm>
      </p:grpSpPr>
      <p:sp>
        <p:nvSpPr>
          <p:cNvPr id="6" name="Picture Placeholder 8">
            <a:extLst>
              <a:ext uri="{FF2B5EF4-FFF2-40B4-BE49-F238E27FC236}">
                <a16:creationId xmlns:a16="http://schemas.microsoft.com/office/drawing/2014/main" id="{2812300D-9767-B945-AF02-1D3DEB990C28}"/>
              </a:ext>
            </a:extLst>
          </p:cNvPr>
          <p:cNvSpPr>
            <a:spLocks noGrp="1"/>
          </p:cNvSpPr>
          <p:nvPr>
            <p:ph type="pic" sz="quarter" idx="10"/>
          </p:nvPr>
        </p:nvSpPr>
        <p:spPr>
          <a:xfrm>
            <a:off x="1" y="0"/>
            <a:ext cx="12192000" cy="6858000"/>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GB"/>
              <a:t>Drag picture to placeholder or click icon to add</a:t>
            </a:r>
            <a:endParaRPr lang="en-GB" dirty="0"/>
          </a:p>
        </p:txBody>
      </p:sp>
      <p:sp>
        <p:nvSpPr>
          <p:cNvPr id="2" name="Title 1">
            <a:extLst>
              <a:ext uri="{FF2B5EF4-FFF2-40B4-BE49-F238E27FC236}">
                <a16:creationId xmlns:a16="http://schemas.microsoft.com/office/drawing/2014/main" id="{EE341E2F-1B0D-9748-91C5-CC974CF8E9B4}"/>
              </a:ext>
            </a:extLst>
          </p:cNvPr>
          <p:cNvSpPr>
            <a:spLocks noGrp="1"/>
          </p:cNvSpPr>
          <p:nvPr>
            <p:ph type="title" hasCustomPrompt="1"/>
          </p:nvPr>
        </p:nvSpPr>
        <p:spPr/>
        <p:txBody>
          <a:bodyPr/>
          <a:lstStyle>
            <a:lvl1pPr>
              <a:defRPr>
                <a:solidFill>
                  <a:schemeClr val="bg1"/>
                </a:solidFill>
              </a:defRPr>
            </a:lvl1pPr>
          </a:lstStyle>
          <a:p>
            <a:r>
              <a:rPr lang="en-US" dirty="0"/>
              <a:t>TITLE</a:t>
            </a:r>
            <a:endParaRPr lang="en-GB" dirty="0"/>
          </a:p>
        </p:txBody>
      </p:sp>
      <p:sp>
        <p:nvSpPr>
          <p:cNvPr id="8" name="Text Placeholder 10">
            <a:extLst>
              <a:ext uri="{FF2B5EF4-FFF2-40B4-BE49-F238E27FC236}">
                <a16:creationId xmlns:a16="http://schemas.microsoft.com/office/drawing/2014/main" id="{E1188DFF-7D9D-C84E-AA59-F5EB920D4971}"/>
              </a:ext>
            </a:extLst>
          </p:cNvPr>
          <p:cNvSpPr>
            <a:spLocks noGrp="1"/>
          </p:cNvSpPr>
          <p:nvPr>
            <p:ph type="body" sz="quarter" idx="15" hasCustomPrompt="1"/>
          </p:nvPr>
        </p:nvSpPr>
        <p:spPr>
          <a:xfrm>
            <a:off x="623888" y="6381750"/>
            <a:ext cx="10944225" cy="293721"/>
          </a:xfrm>
          <a:noFill/>
        </p:spPr>
        <p:txBody>
          <a:bodyPr lIns="72000" tIns="54000" rIns="72000" bIns="54000">
            <a:spAutoFit/>
          </a:bodyPr>
          <a:lstStyle>
            <a:lvl1pPr marL="0" indent="0">
              <a:lnSpc>
                <a:spcPct val="100000"/>
              </a:lnSpc>
              <a:spcBef>
                <a:spcPts val="0"/>
              </a:spcBef>
              <a:buNone/>
              <a:defRPr sz="1200" baseline="0">
                <a:solidFill>
                  <a:schemeClr val="bg1"/>
                </a:solidFill>
              </a:defRPr>
            </a:lvl1pPr>
          </a:lstStyle>
          <a:p>
            <a:pPr lvl="0"/>
            <a:r>
              <a:rPr lang="en-GB" dirty="0"/>
              <a:t>Click to add reference</a:t>
            </a:r>
          </a:p>
        </p:txBody>
      </p:sp>
    </p:spTree>
    <p:extLst>
      <p:ext uri="{BB962C8B-B14F-4D97-AF65-F5344CB8AC3E}">
        <p14:creationId xmlns:p14="http://schemas.microsoft.com/office/powerpoint/2010/main" val="20644295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Section">
    <p:spTree>
      <p:nvGrpSpPr>
        <p:cNvPr id="1" name=""/>
        <p:cNvGrpSpPr/>
        <p:nvPr/>
      </p:nvGrpSpPr>
      <p:grpSpPr>
        <a:xfrm>
          <a:off x="0" y="0"/>
          <a:ext cx="0" cy="0"/>
          <a:chOff x="0" y="0"/>
          <a:chExt cx="0" cy="0"/>
        </a:xfrm>
      </p:grpSpPr>
      <p:sp>
        <p:nvSpPr>
          <p:cNvPr id="6" name="Picture Placeholder 8">
            <a:extLst>
              <a:ext uri="{FF2B5EF4-FFF2-40B4-BE49-F238E27FC236}">
                <a16:creationId xmlns:a16="http://schemas.microsoft.com/office/drawing/2014/main" id="{5E695FFE-DEC3-8945-A9DF-C9F8CC8AF47F}"/>
              </a:ext>
            </a:extLst>
          </p:cNvPr>
          <p:cNvSpPr>
            <a:spLocks noGrp="1"/>
          </p:cNvSpPr>
          <p:nvPr>
            <p:ph type="pic" sz="quarter" idx="10"/>
          </p:nvPr>
        </p:nvSpPr>
        <p:spPr>
          <a:xfrm>
            <a:off x="1" y="0"/>
            <a:ext cx="12192000" cy="6858000"/>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GB"/>
              <a:t>Drag picture to placeholder or click icon to add</a:t>
            </a:r>
            <a:endParaRPr lang="en-GB" dirty="0"/>
          </a:p>
        </p:txBody>
      </p:sp>
      <p:sp>
        <p:nvSpPr>
          <p:cNvPr id="2" name="Title 1">
            <a:extLst>
              <a:ext uri="{FF2B5EF4-FFF2-40B4-BE49-F238E27FC236}">
                <a16:creationId xmlns:a16="http://schemas.microsoft.com/office/drawing/2014/main" id="{AB158025-FD3D-9A45-8783-576F4EEB2C21}"/>
              </a:ext>
            </a:extLst>
          </p:cNvPr>
          <p:cNvSpPr>
            <a:spLocks noGrp="1"/>
          </p:cNvSpPr>
          <p:nvPr>
            <p:ph type="title" hasCustomPrompt="1"/>
          </p:nvPr>
        </p:nvSpPr>
        <p:spPr>
          <a:xfrm>
            <a:off x="623888" y="5300663"/>
            <a:ext cx="10944224" cy="936625"/>
          </a:xfrm>
        </p:spPr>
        <p:txBody>
          <a:bodyPr/>
          <a:lstStyle>
            <a:lvl1pPr>
              <a:defRPr>
                <a:solidFill>
                  <a:schemeClr val="bg1"/>
                </a:solidFill>
              </a:defRPr>
            </a:lvl1pPr>
          </a:lstStyle>
          <a:p>
            <a:r>
              <a:rPr lang="en-US" dirty="0"/>
              <a:t>SECTION</a:t>
            </a:r>
            <a:endParaRPr lang="en-GB" dirty="0"/>
          </a:p>
        </p:txBody>
      </p:sp>
      <p:sp>
        <p:nvSpPr>
          <p:cNvPr id="7" name="Text Placeholder 10">
            <a:extLst>
              <a:ext uri="{FF2B5EF4-FFF2-40B4-BE49-F238E27FC236}">
                <a16:creationId xmlns:a16="http://schemas.microsoft.com/office/drawing/2014/main" id="{F4003048-D4F7-6941-99F8-0109AB947C07}"/>
              </a:ext>
            </a:extLst>
          </p:cNvPr>
          <p:cNvSpPr>
            <a:spLocks noGrp="1"/>
          </p:cNvSpPr>
          <p:nvPr>
            <p:ph type="body" sz="quarter" idx="15" hasCustomPrompt="1"/>
          </p:nvPr>
        </p:nvSpPr>
        <p:spPr>
          <a:xfrm>
            <a:off x="623888" y="6381750"/>
            <a:ext cx="10944225" cy="293721"/>
          </a:xfrm>
          <a:noFill/>
        </p:spPr>
        <p:txBody>
          <a:bodyPr lIns="72000" tIns="54000" rIns="72000" bIns="54000">
            <a:spAutoFit/>
          </a:bodyPr>
          <a:lstStyle>
            <a:lvl1pPr marL="0" indent="0">
              <a:lnSpc>
                <a:spcPct val="100000"/>
              </a:lnSpc>
              <a:spcBef>
                <a:spcPts val="0"/>
              </a:spcBef>
              <a:buNone/>
              <a:defRPr sz="1200" baseline="0">
                <a:solidFill>
                  <a:schemeClr val="bg1"/>
                </a:solidFill>
              </a:defRPr>
            </a:lvl1pPr>
          </a:lstStyle>
          <a:p>
            <a:pPr lvl="0"/>
            <a:r>
              <a:rPr lang="en-GB" dirty="0"/>
              <a:t>Click to add reference</a:t>
            </a:r>
          </a:p>
        </p:txBody>
      </p:sp>
    </p:spTree>
    <p:extLst>
      <p:ext uri="{BB962C8B-B14F-4D97-AF65-F5344CB8AC3E}">
        <p14:creationId xmlns:p14="http://schemas.microsoft.com/office/powerpoint/2010/main" val="2708948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C6D86-B0CF-2A49-A4C4-A057AAAF27E1}"/>
              </a:ext>
            </a:extLst>
          </p:cNvPr>
          <p:cNvSpPr>
            <a:spLocks noGrp="1"/>
          </p:cNvSpPr>
          <p:nvPr>
            <p:ph type="title" hasCustomPrompt="1"/>
          </p:nvPr>
        </p:nvSpPr>
        <p:spPr/>
        <p:txBody>
          <a:bodyPr/>
          <a:lstStyle/>
          <a:p>
            <a:r>
              <a:rPr lang="en-US" dirty="0"/>
              <a:t>TITLE</a:t>
            </a:r>
            <a:endParaRPr lang="en-GB" dirty="0"/>
          </a:p>
        </p:txBody>
      </p:sp>
      <p:sp>
        <p:nvSpPr>
          <p:cNvPr id="5" name="Slide Number Placeholder 4">
            <a:extLst>
              <a:ext uri="{FF2B5EF4-FFF2-40B4-BE49-F238E27FC236}">
                <a16:creationId xmlns:a16="http://schemas.microsoft.com/office/drawing/2014/main" id="{D947C13D-6028-A044-A6F1-DC4BF348BE8E}"/>
              </a:ext>
            </a:extLst>
          </p:cNvPr>
          <p:cNvSpPr>
            <a:spLocks noGrp="1"/>
          </p:cNvSpPr>
          <p:nvPr>
            <p:ph type="sldNum" sz="quarter" idx="12"/>
          </p:nvPr>
        </p:nvSpPr>
        <p:spPr/>
        <p:txBody>
          <a:bodyPr/>
          <a:lstStyle/>
          <a:p>
            <a:fld id="{3BD0896E-602A-494F-99CF-AC1BD90019B0}" type="slidenum">
              <a:rPr lang="en-GB" smtClean="0"/>
              <a:pPr/>
              <a:t>‹#›</a:t>
            </a:fld>
            <a:endParaRPr lang="en-GB"/>
          </a:p>
        </p:txBody>
      </p:sp>
      <p:sp>
        <p:nvSpPr>
          <p:cNvPr id="6" name="Text Placeholder 10">
            <a:extLst>
              <a:ext uri="{FF2B5EF4-FFF2-40B4-BE49-F238E27FC236}">
                <a16:creationId xmlns:a16="http://schemas.microsoft.com/office/drawing/2014/main" id="{20E68F37-339A-074E-BA38-13276F509CB8}"/>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13955076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BE94B3CE-C217-6742-B79F-D260DE782BA1}" type="datetimeFigureOut">
              <a:rPr lang="en-US" smtClean="0"/>
              <a:t>11/25/2020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F9762E-A278-9E44-860E-56746098D1EF}" type="slidenum">
              <a:rPr lang="en-US" smtClean="0"/>
              <a:t>‹#›</a:t>
            </a:fld>
            <a:endParaRPr lang="en-US"/>
          </a:p>
        </p:txBody>
      </p:sp>
    </p:spTree>
    <p:extLst>
      <p:ext uri="{BB962C8B-B14F-4D97-AF65-F5344CB8AC3E}">
        <p14:creationId xmlns:p14="http://schemas.microsoft.com/office/powerpoint/2010/main" val="39757723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cSld name="Logo">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901081-18D9-E147-AEF3-B3D0CA41EC6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849238" y="2950743"/>
            <a:ext cx="4512501" cy="982313"/>
          </a:xfrm>
          <a:prstGeom prst="rect">
            <a:avLst/>
          </a:prstGeom>
        </p:spPr>
      </p:pic>
    </p:spTree>
    <p:extLst>
      <p:ext uri="{BB962C8B-B14F-4D97-AF65-F5344CB8AC3E}">
        <p14:creationId xmlns:p14="http://schemas.microsoft.com/office/powerpoint/2010/main" val="2891050642"/>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D5CE3-6FE1-2145-815F-FC2D8D217138}"/>
              </a:ext>
            </a:extLst>
          </p:cNvPr>
          <p:cNvSpPr>
            <a:spLocks noGrp="1"/>
          </p:cNvSpPr>
          <p:nvPr>
            <p:ph type="ctrTitle"/>
          </p:nvPr>
        </p:nvSpPr>
        <p:spPr>
          <a:xfrm>
            <a:off x="2351088" y="2133600"/>
            <a:ext cx="7489825" cy="1223964"/>
          </a:xfrm>
          <a:prstGeom prst="rect">
            <a:avLst/>
          </a:prstGeom>
        </p:spPr>
        <p:txBody>
          <a:bodyPr anchor="b">
            <a:normAutofit/>
          </a:bodyPr>
          <a:lstStyle>
            <a:lvl1pPr algn="l">
              <a:defRPr sz="3200" baseline="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947900FC-02C7-A74E-A8E3-ACABF736390E}"/>
              </a:ext>
            </a:extLst>
          </p:cNvPr>
          <p:cNvSpPr>
            <a:spLocks noGrp="1"/>
          </p:cNvSpPr>
          <p:nvPr>
            <p:ph type="subTitle" idx="1"/>
          </p:nvPr>
        </p:nvSpPr>
        <p:spPr>
          <a:xfrm>
            <a:off x="2351088" y="3500438"/>
            <a:ext cx="7489825" cy="1008062"/>
          </a:xfrm>
          <a:prstGeom prst="rect">
            <a:avLst/>
          </a:prstGeom>
        </p:spPr>
        <p:txBody>
          <a:bodyPr>
            <a:normAutofit/>
          </a:bodyPr>
          <a:lstStyle>
            <a:lvl1pPr marL="0" indent="0" algn="l">
              <a:buNone/>
              <a:defRPr sz="20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8" name="Text Placeholder 7">
            <a:extLst>
              <a:ext uri="{FF2B5EF4-FFF2-40B4-BE49-F238E27FC236}">
                <a16:creationId xmlns:a16="http://schemas.microsoft.com/office/drawing/2014/main" id="{CF589AFC-1101-584C-8498-502F38FAAF5B}"/>
              </a:ext>
            </a:extLst>
          </p:cNvPr>
          <p:cNvSpPr>
            <a:spLocks noGrp="1"/>
          </p:cNvSpPr>
          <p:nvPr>
            <p:ph type="body" sz="quarter" idx="13" hasCustomPrompt="1"/>
          </p:nvPr>
        </p:nvSpPr>
        <p:spPr>
          <a:xfrm>
            <a:off x="2351088" y="4652963"/>
            <a:ext cx="7489825" cy="360362"/>
          </a:xfrm>
          <a:prstGeom prst="rect">
            <a:avLst/>
          </a:prstGeom>
        </p:spPr>
        <p:txBody>
          <a:bodyPr lIns="72000" tIns="36000" rIns="72000" bIns="36000"/>
          <a:lstStyle>
            <a:lvl1pPr marL="0" indent="0">
              <a:buNone/>
              <a:defRPr/>
            </a:lvl1pPr>
          </a:lstStyle>
          <a:p>
            <a:pPr lvl="0"/>
            <a:fld id="{04FADEFC-8132-5446-9460-075931902E6D}" type="datetime4">
              <a:rPr lang="en-GB" smtClean="0"/>
              <a:t>21 September 2018</a:t>
            </a:fld>
            <a:endParaRPr lang="en-GB" dirty="0"/>
          </a:p>
        </p:txBody>
      </p:sp>
    </p:spTree>
    <p:extLst>
      <p:ext uri="{BB962C8B-B14F-4D97-AF65-F5344CB8AC3E}">
        <p14:creationId xmlns:p14="http://schemas.microsoft.com/office/powerpoint/2010/main" val="13816378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06F5B-44EE-614E-9075-0AFD88F9BA89}"/>
              </a:ext>
            </a:extLst>
          </p:cNvPr>
          <p:cNvSpPr>
            <a:spLocks noGrp="1"/>
          </p:cNvSpPr>
          <p:nvPr>
            <p:ph type="title"/>
          </p:nvPr>
        </p:nvSpPr>
        <p:spPr>
          <a:xfrm>
            <a:off x="2351088" y="2133600"/>
            <a:ext cx="7489825" cy="2519363"/>
          </a:xfrm>
          <a:prstGeom prst="rect">
            <a:avLst/>
          </a:prstGeom>
        </p:spPr>
        <p:txBody>
          <a:bodyPr anchor="ctr" anchorCtr="0">
            <a:normAutofit/>
          </a:bodyPr>
          <a:lstStyle>
            <a:lvl1pPr>
              <a:defRPr sz="3200" b="0" i="0" baseline="0"/>
            </a:lvl1pPr>
          </a:lstStyle>
          <a:p>
            <a:r>
              <a:rPr lang="en-US" dirty="0"/>
              <a:t>Click to edit Master title style</a:t>
            </a:r>
            <a:endParaRPr lang="en-GB" dirty="0"/>
          </a:p>
        </p:txBody>
      </p:sp>
      <p:sp>
        <p:nvSpPr>
          <p:cNvPr id="6" name="Slide Number Placeholder 5">
            <a:extLst>
              <a:ext uri="{FF2B5EF4-FFF2-40B4-BE49-F238E27FC236}">
                <a16:creationId xmlns:a16="http://schemas.microsoft.com/office/drawing/2014/main" id="{F961E754-3B3C-9444-B6D3-0DB3B8EA28B9}"/>
              </a:ext>
            </a:extLst>
          </p:cNvPr>
          <p:cNvSpPr>
            <a:spLocks noGrp="1"/>
          </p:cNvSpPr>
          <p:nvPr>
            <p:ph type="sldNum" sz="quarter" idx="12"/>
          </p:nvPr>
        </p:nvSpPr>
        <p:spPr/>
        <p:txBody>
          <a:bodyPr/>
          <a:lstStyle/>
          <a:p>
            <a:fld id="{FCAEF6F9-27E4-EF46-AE10-46A82914A60B}" type="slidenum">
              <a:rPr lang="en-GB" smtClean="0"/>
              <a:t>‹#›</a:t>
            </a:fld>
            <a:endParaRPr lang="en-GB"/>
          </a:p>
        </p:txBody>
      </p:sp>
    </p:spTree>
    <p:extLst>
      <p:ext uri="{BB962C8B-B14F-4D97-AF65-F5344CB8AC3E}">
        <p14:creationId xmlns:p14="http://schemas.microsoft.com/office/powerpoint/2010/main" val="25666745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Logo">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901081-18D9-E147-AEF3-B3D0CA41EC6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9238" y="2950743"/>
            <a:ext cx="4512501" cy="982313"/>
          </a:xfrm>
          <a:prstGeom prst="rect">
            <a:avLst/>
          </a:prstGeom>
        </p:spPr>
      </p:pic>
    </p:spTree>
    <p:extLst>
      <p:ext uri="{BB962C8B-B14F-4D97-AF65-F5344CB8AC3E}">
        <p14:creationId xmlns:p14="http://schemas.microsoft.com/office/powerpoint/2010/main" val="1839606864"/>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D5CE3-6FE1-2145-815F-FC2D8D217138}"/>
              </a:ext>
            </a:extLst>
          </p:cNvPr>
          <p:cNvSpPr>
            <a:spLocks noGrp="1"/>
          </p:cNvSpPr>
          <p:nvPr>
            <p:ph type="ctrTitle"/>
          </p:nvPr>
        </p:nvSpPr>
        <p:spPr>
          <a:xfrm>
            <a:off x="2351088" y="2133600"/>
            <a:ext cx="7489825" cy="1223964"/>
          </a:xfrm>
          <a:prstGeom prst="rect">
            <a:avLst/>
          </a:prstGeom>
        </p:spPr>
        <p:txBody>
          <a:bodyPr anchor="b">
            <a:normAutofit/>
          </a:bodyPr>
          <a:lstStyle>
            <a:lvl1pPr algn="l">
              <a:defRPr sz="3200" baseline="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947900FC-02C7-A74E-A8E3-ACABF736390E}"/>
              </a:ext>
            </a:extLst>
          </p:cNvPr>
          <p:cNvSpPr>
            <a:spLocks noGrp="1"/>
          </p:cNvSpPr>
          <p:nvPr>
            <p:ph type="subTitle" idx="1"/>
          </p:nvPr>
        </p:nvSpPr>
        <p:spPr>
          <a:xfrm>
            <a:off x="2351088" y="3500438"/>
            <a:ext cx="7489825" cy="1008062"/>
          </a:xfrm>
          <a:prstGeom prst="rect">
            <a:avLst/>
          </a:prstGeom>
        </p:spPr>
        <p:txBody>
          <a:bodyPr>
            <a:normAutofit/>
          </a:bodyPr>
          <a:lstStyle>
            <a:lvl1pPr marL="0" indent="0" algn="l">
              <a:buNone/>
              <a:defRPr sz="20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8" name="Text Placeholder 7">
            <a:extLst>
              <a:ext uri="{FF2B5EF4-FFF2-40B4-BE49-F238E27FC236}">
                <a16:creationId xmlns:a16="http://schemas.microsoft.com/office/drawing/2014/main" id="{CF589AFC-1101-584C-8498-502F38FAAF5B}"/>
              </a:ext>
            </a:extLst>
          </p:cNvPr>
          <p:cNvSpPr>
            <a:spLocks noGrp="1"/>
          </p:cNvSpPr>
          <p:nvPr>
            <p:ph type="body" sz="quarter" idx="13" hasCustomPrompt="1"/>
          </p:nvPr>
        </p:nvSpPr>
        <p:spPr>
          <a:xfrm>
            <a:off x="2351088" y="4652963"/>
            <a:ext cx="7489825" cy="360362"/>
          </a:xfrm>
          <a:prstGeom prst="rect">
            <a:avLst/>
          </a:prstGeom>
        </p:spPr>
        <p:txBody>
          <a:bodyPr lIns="72000" tIns="36000" rIns="72000" bIns="36000"/>
          <a:lstStyle>
            <a:lvl1pPr marL="0" indent="0">
              <a:buNone/>
              <a:defRPr/>
            </a:lvl1pPr>
          </a:lstStyle>
          <a:p>
            <a:pPr lvl="0"/>
            <a:fld id="{04FADEFC-8132-5446-9460-075931902E6D}" type="datetime4">
              <a:rPr lang="en-GB" smtClean="0"/>
              <a:t>21 September 2018</a:t>
            </a:fld>
            <a:endParaRPr lang="en-GB" dirty="0"/>
          </a:p>
        </p:txBody>
      </p:sp>
    </p:spTree>
    <p:extLst>
      <p:ext uri="{BB962C8B-B14F-4D97-AF65-F5344CB8AC3E}">
        <p14:creationId xmlns:p14="http://schemas.microsoft.com/office/powerpoint/2010/main" val="20143343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06F5B-44EE-614E-9075-0AFD88F9BA89}"/>
              </a:ext>
            </a:extLst>
          </p:cNvPr>
          <p:cNvSpPr>
            <a:spLocks noGrp="1"/>
          </p:cNvSpPr>
          <p:nvPr>
            <p:ph type="title"/>
          </p:nvPr>
        </p:nvSpPr>
        <p:spPr>
          <a:xfrm>
            <a:off x="2351088" y="2133600"/>
            <a:ext cx="7489825" cy="2519363"/>
          </a:xfrm>
          <a:prstGeom prst="rect">
            <a:avLst/>
          </a:prstGeom>
        </p:spPr>
        <p:txBody>
          <a:bodyPr anchor="ctr" anchorCtr="0">
            <a:normAutofit/>
          </a:bodyPr>
          <a:lstStyle>
            <a:lvl1pPr>
              <a:defRPr sz="3200" b="0" i="0" baseline="0"/>
            </a:lvl1pPr>
          </a:lstStyle>
          <a:p>
            <a:r>
              <a:rPr lang="en-US" dirty="0"/>
              <a:t>Click to edit Master title style</a:t>
            </a:r>
            <a:endParaRPr lang="en-GB" dirty="0"/>
          </a:p>
        </p:txBody>
      </p:sp>
      <p:sp>
        <p:nvSpPr>
          <p:cNvPr id="6" name="Slide Number Placeholder 5">
            <a:extLst>
              <a:ext uri="{FF2B5EF4-FFF2-40B4-BE49-F238E27FC236}">
                <a16:creationId xmlns:a16="http://schemas.microsoft.com/office/drawing/2014/main" id="{F961E754-3B3C-9444-B6D3-0DB3B8EA28B9}"/>
              </a:ext>
            </a:extLst>
          </p:cNvPr>
          <p:cNvSpPr>
            <a:spLocks noGrp="1"/>
          </p:cNvSpPr>
          <p:nvPr>
            <p:ph type="sldNum" sz="quarter" idx="12"/>
          </p:nvPr>
        </p:nvSpPr>
        <p:spPr/>
        <p:txBody>
          <a:bodyPr/>
          <a:lstStyle/>
          <a:p>
            <a:fld id="{FCAEF6F9-27E4-EF46-AE10-46A82914A60B}" type="slidenum">
              <a:rPr lang="en-GB" smtClean="0"/>
              <a:t>‹#›</a:t>
            </a:fld>
            <a:endParaRPr lang="en-GB"/>
          </a:p>
        </p:txBody>
      </p:sp>
    </p:spTree>
    <p:extLst>
      <p:ext uri="{BB962C8B-B14F-4D97-AF65-F5344CB8AC3E}">
        <p14:creationId xmlns:p14="http://schemas.microsoft.com/office/powerpoint/2010/main" val="29058638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blank" preserve="1">
  <p:cSld name="Logo">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901081-18D9-E147-AEF3-B3D0CA41EC6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9238" y="2950743"/>
            <a:ext cx="4512501" cy="982313"/>
          </a:xfrm>
          <a:prstGeom prst="rect">
            <a:avLst/>
          </a:prstGeom>
        </p:spPr>
      </p:pic>
    </p:spTree>
    <p:extLst>
      <p:ext uri="{BB962C8B-B14F-4D97-AF65-F5344CB8AC3E}">
        <p14:creationId xmlns:p14="http://schemas.microsoft.com/office/powerpoint/2010/main" val="703287205"/>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D5CE3-6FE1-2145-815F-FC2D8D217138}"/>
              </a:ext>
            </a:extLst>
          </p:cNvPr>
          <p:cNvSpPr>
            <a:spLocks noGrp="1"/>
          </p:cNvSpPr>
          <p:nvPr>
            <p:ph type="ctrTitle"/>
          </p:nvPr>
        </p:nvSpPr>
        <p:spPr>
          <a:xfrm>
            <a:off x="2351088" y="2133600"/>
            <a:ext cx="7489825" cy="1223964"/>
          </a:xfrm>
          <a:prstGeom prst="rect">
            <a:avLst/>
          </a:prstGeom>
        </p:spPr>
        <p:txBody>
          <a:bodyPr anchor="b">
            <a:normAutofit/>
          </a:bodyPr>
          <a:lstStyle>
            <a:lvl1pPr algn="l">
              <a:defRPr sz="3200" baseline="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947900FC-02C7-A74E-A8E3-ACABF736390E}"/>
              </a:ext>
            </a:extLst>
          </p:cNvPr>
          <p:cNvSpPr>
            <a:spLocks noGrp="1"/>
          </p:cNvSpPr>
          <p:nvPr>
            <p:ph type="subTitle" idx="1"/>
          </p:nvPr>
        </p:nvSpPr>
        <p:spPr>
          <a:xfrm>
            <a:off x="2351088" y="3500438"/>
            <a:ext cx="7489825" cy="1008062"/>
          </a:xfrm>
          <a:prstGeom prst="rect">
            <a:avLst/>
          </a:prstGeom>
        </p:spPr>
        <p:txBody>
          <a:bodyPr>
            <a:normAutofit/>
          </a:bodyPr>
          <a:lstStyle>
            <a:lvl1pPr marL="0" indent="0" algn="l">
              <a:buNone/>
              <a:defRPr sz="20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8" name="Text Placeholder 7">
            <a:extLst>
              <a:ext uri="{FF2B5EF4-FFF2-40B4-BE49-F238E27FC236}">
                <a16:creationId xmlns:a16="http://schemas.microsoft.com/office/drawing/2014/main" id="{CF589AFC-1101-584C-8498-502F38FAAF5B}"/>
              </a:ext>
            </a:extLst>
          </p:cNvPr>
          <p:cNvSpPr>
            <a:spLocks noGrp="1"/>
          </p:cNvSpPr>
          <p:nvPr>
            <p:ph type="body" sz="quarter" idx="13" hasCustomPrompt="1"/>
          </p:nvPr>
        </p:nvSpPr>
        <p:spPr>
          <a:xfrm>
            <a:off x="2351088" y="4652963"/>
            <a:ext cx="7489825" cy="360362"/>
          </a:xfrm>
          <a:prstGeom prst="rect">
            <a:avLst/>
          </a:prstGeom>
        </p:spPr>
        <p:txBody>
          <a:bodyPr lIns="72000" tIns="36000" rIns="72000" bIns="36000"/>
          <a:lstStyle>
            <a:lvl1pPr marL="0" indent="0">
              <a:buNone/>
              <a:defRPr/>
            </a:lvl1pPr>
          </a:lstStyle>
          <a:p>
            <a:pPr lvl="0"/>
            <a:fld id="{04FADEFC-8132-5446-9460-075931902E6D}" type="datetime4">
              <a:rPr lang="en-GB" smtClean="0"/>
              <a:t>21 September 2018</a:t>
            </a:fld>
            <a:endParaRPr lang="en-GB" dirty="0"/>
          </a:p>
        </p:txBody>
      </p:sp>
    </p:spTree>
    <p:extLst>
      <p:ext uri="{BB962C8B-B14F-4D97-AF65-F5344CB8AC3E}">
        <p14:creationId xmlns:p14="http://schemas.microsoft.com/office/powerpoint/2010/main" val="14131948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06F5B-44EE-614E-9075-0AFD88F9BA89}"/>
              </a:ext>
            </a:extLst>
          </p:cNvPr>
          <p:cNvSpPr>
            <a:spLocks noGrp="1"/>
          </p:cNvSpPr>
          <p:nvPr>
            <p:ph type="title"/>
          </p:nvPr>
        </p:nvSpPr>
        <p:spPr>
          <a:xfrm>
            <a:off x="2351088" y="2133600"/>
            <a:ext cx="7489825" cy="2519363"/>
          </a:xfrm>
          <a:prstGeom prst="rect">
            <a:avLst/>
          </a:prstGeom>
        </p:spPr>
        <p:txBody>
          <a:bodyPr anchor="ctr" anchorCtr="0">
            <a:normAutofit/>
          </a:bodyPr>
          <a:lstStyle>
            <a:lvl1pPr>
              <a:defRPr sz="3200" b="0" i="0" baseline="0"/>
            </a:lvl1pPr>
          </a:lstStyle>
          <a:p>
            <a:r>
              <a:rPr lang="en-US" dirty="0"/>
              <a:t>Click to edit Master title style</a:t>
            </a:r>
            <a:endParaRPr lang="en-GB" dirty="0"/>
          </a:p>
        </p:txBody>
      </p:sp>
      <p:sp>
        <p:nvSpPr>
          <p:cNvPr id="6" name="Slide Number Placeholder 5">
            <a:extLst>
              <a:ext uri="{FF2B5EF4-FFF2-40B4-BE49-F238E27FC236}">
                <a16:creationId xmlns:a16="http://schemas.microsoft.com/office/drawing/2014/main" id="{F961E754-3B3C-9444-B6D3-0DB3B8EA28B9}"/>
              </a:ext>
            </a:extLst>
          </p:cNvPr>
          <p:cNvSpPr>
            <a:spLocks noGrp="1"/>
          </p:cNvSpPr>
          <p:nvPr>
            <p:ph type="sldNum" sz="quarter" idx="12"/>
          </p:nvPr>
        </p:nvSpPr>
        <p:spPr/>
        <p:txBody>
          <a:bodyPr/>
          <a:lstStyle/>
          <a:p>
            <a:fld id="{FCAEF6F9-27E4-EF46-AE10-46A82914A60B}" type="slidenum">
              <a:rPr lang="en-GB" smtClean="0"/>
              <a:t>‹#›</a:t>
            </a:fld>
            <a:endParaRPr lang="en-GB"/>
          </a:p>
        </p:txBody>
      </p:sp>
    </p:spTree>
    <p:extLst>
      <p:ext uri="{BB962C8B-B14F-4D97-AF65-F5344CB8AC3E}">
        <p14:creationId xmlns:p14="http://schemas.microsoft.com/office/powerpoint/2010/main" val="18331200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orizontal Split 1: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F18BC-6AF5-1347-AB40-83AD68A25C4C}"/>
              </a:ext>
            </a:extLst>
          </p:cNvPr>
          <p:cNvSpPr>
            <a:spLocks noGrp="1"/>
          </p:cNvSpPr>
          <p:nvPr>
            <p:ph type="title" hasCustomPrompt="1"/>
          </p:nvPr>
        </p:nvSpPr>
        <p:spPr/>
        <p:txBody>
          <a:bodyPr/>
          <a:lstStyle/>
          <a:p>
            <a:r>
              <a:rPr lang="en-US" dirty="0"/>
              <a:t>TITLE</a:t>
            </a:r>
            <a:endParaRPr lang="en-GB" dirty="0"/>
          </a:p>
        </p:txBody>
      </p:sp>
      <p:sp>
        <p:nvSpPr>
          <p:cNvPr id="7" name="Content Placeholder 6">
            <a:extLst>
              <a:ext uri="{FF2B5EF4-FFF2-40B4-BE49-F238E27FC236}">
                <a16:creationId xmlns:a16="http://schemas.microsoft.com/office/drawing/2014/main" id="{7BFB54F9-0841-E94A-959E-6D1C9B4C3F0E}"/>
              </a:ext>
            </a:extLst>
          </p:cNvPr>
          <p:cNvSpPr>
            <a:spLocks noGrp="1"/>
          </p:cNvSpPr>
          <p:nvPr>
            <p:ph sz="quarter" idx="13"/>
          </p:nvPr>
        </p:nvSpPr>
        <p:spPr>
          <a:xfrm>
            <a:off x="623888" y="1773238"/>
            <a:ext cx="10944225" cy="1080000"/>
          </a:xfrm>
        </p:spPr>
        <p:txBody>
          <a:bodyPr lIns="72000" tIns="36000" rIns="72000" bIns="36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9" name="Content Placeholder 8">
            <a:extLst>
              <a:ext uri="{FF2B5EF4-FFF2-40B4-BE49-F238E27FC236}">
                <a16:creationId xmlns:a16="http://schemas.microsoft.com/office/drawing/2014/main" id="{1BB18248-5BF0-D94D-9801-DC6E907CB091}"/>
              </a:ext>
            </a:extLst>
          </p:cNvPr>
          <p:cNvSpPr>
            <a:spLocks noGrp="1"/>
          </p:cNvSpPr>
          <p:nvPr>
            <p:ph sz="quarter" idx="14"/>
          </p:nvPr>
        </p:nvSpPr>
        <p:spPr>
          <a:xfrm>
            <a:off x="623888" y="2996258"/>
            <a:ext cx="10944225" cy="3240000"/>
          </a:xfrm>
        </p:spPr>
        <p:txBody>
          <a:bodyPr lIns="72000" tIns="36000" rIns="72000" bIns="36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5" name="Text Placeholder 10">
            <a:extLst>
              <a:ext uri="{FF2B5EF4-FFF2-40B4-BE49-F238E27FC236}">
                <a16:creationId xmlns:a16="http://schemas.microsoft.com/office/drawing/2014/main" id="{FFB4DFBA-4204-6F48-9C17-C4753F477438}"/>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34174860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3889" y="692150"/>
            <a:ext cx="10944224" cy="936625"/>
          </a:xfrm>
          <a:prstGeom prst="rect">
            <a:avLst/>
          </a:prstGeom>
        </p:spPr>
        <p:txBody>
          <a:bodyPr/>
          <a:lstStyle/>
          <a:p>
            <a:r>
              <a:rPr lang="en-GB"/>
              <a:t>Click to edit Master title style</a:t>
            </a:r>
            <a:endParaRPr lang="en-US"/>
          </a:p>
        </p:txBody>
      </p:sp>
      <p:sp>
        <p:nvSpPr>
          <p:cNvPr id="3" name="Content Placeholder 2"/>
          <p:cNvSpPr>
            <a:spLocks noGrp="1"/>
          </p:cNvSpPr>
          <p:nvPr>
            <p:ph idx="1"/>
          </p:nvPr>
        </p:nvSpPr>
        <p:spPr>
          <a:xfrm>
            <a:off x="623887" y="1773238"/>
            <a:ext cx="10944225" cy="446405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623889" y="6381751"/>
            <a:ext cx="3527424" cy="287338"/>
          </a:xfrm>
          <a:prstGeom prst="rect">
            <a:avLst/>
          </a:prstGeom>
        </p:spPr>
        <p:txBody>
          <a:bodyPr/>
          <a:lstStyle/>
          <a:p>
            <a:fld id="{BE94B3CE-C217-6742-B79F-D260DE782BA1}" type="datetimeFigureOut">
              <a:rPr lang="en-US" smtClean="0"/>
              <a:t>11/25/2020</a:t>
            </a:fld>
            <a:endParaRPr lang="en-US"/>
          </a:p>
        </p:txBody>
      </p:sp>
      <p:sp>
        <p:nvSpPr>
          <p:cNvPr id="5" name="Footer Placeholder 4"/>
          <p:cNvSpPr>
            <a:spLocks noGrp="1"/>
          </p:cNvSpPr>
          <p:nvPr>
            <p:ph type="ftr" sz="quarter" idx="11"/>
          </p:nvPr>
        </p:nvSpPr>
        <p:spPr>
          <a:xfrm>
            <a:off x="4295774" y="6381751"/>
            <a:ext cx="3600451" cy="287338"/>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ACF9762E-A278-9E44-860E-56746098D1EF}" type="slidenum">
              <a:rPr lang="en-US" smtClean="0"/>
              <a:t>‹#›</a:t>
            </a:fld>
            <a:endParaRPr lang="en-US"/>
          </a:p>
        </p:txBody>
      </p:sp>
    </p:spTree>
    <p:extLst>
      <p:ext uri="{BB962C8B-B14F-4D97-AF65-F5344CB8AC3E}">
        <p14:creationId xmlns:p14="http://schemas.microsoft.com/office/powerpoint/2010/main" val="39757723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blank" preserve="1">
  <p:cSld name="Logo">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901081-18D9-E147-AEF3-B3D0CA41EC6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9238" y="2950743"/>
            <a:ext cx="4512501" cy="982313"/>
          </a:xfrm>
          <a:prstGeom prst="rect">
            <a:avLst/>
          </a:prstGeom>
        </p:spPr>
      </p:pic>
    </p:spTree>
    <p:extLst>
      <p:ext uri="{BB962C8B-B14F-4D97-AF65-F5344CB8AC3E}">
        <p14:creationId xmlns:p14="http://schemas.microsoft.com/office/powerpoint/2010/main" val="1540334195"/>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D5CE3-6FE1-2145-815F-FC2D8D217138}"/>
              </a:ext>
            </a:extLst>
          </p:cNvPr>
          <p:cNvSpPr>
            <a:spLocks noGrp="1"/>
          </p:cNvSpPr>
          <p:nvPr>
            <p:ph type="ctrTitle"/>
          </p:nvPr>
        </p:nvSpPr>
        <p:spPr>
          <a:xfrm>
            <a:off x="2351088" y="2133600"/>
            <a:ext cx="7489825" cy="1223964"/>
          </a:xfrm>
          <a:prstGeom prst="rect">
            <a:avLst/>
          </a:prstGeom>
        </p:spPr>
        <p:txBody>
          <a:bodyPr anchor="b">
            <a:normAutofit/>
          </a:bodyPr>
          <a:lstStyle>
            <a:lvl1pPr algn="l">
              <a:defRPr sz="3200" baseline="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947900FC-02C7-A74E-A8E3-ACABF736390E}"/>
              </a:ext>
            </a:extLst>
          </p:cNvPr>
          <p:cNvSpPr>
            <a:spLocks noGrp="1"/>
          </p:cNvSpPr>
          <p:nvPr>
            <p:ph type="subTitle" idx="1"/>
          </p:nvPr>
        </p:nvSpPr>
        <p:spPr>
          <a:xfrm>
            <a:off x="2351088" y="3500438"/>
            <a:ext cx="7489825" cy="1008062"/>
          </a:xfrm>
          <a:prstGeom prst="rect">
            <a:avLst/>
          </a:prstGeom>
        </p:spPr>
        <p:txBody>
          <a:bodyPr>
            <a:normAutofit/>
          </a:bodyPr>
          <a:lstStyle>
            <a:lvl1pPr marL="0" indent="0" algn="l">
              <a:buNone/>
              <a:defRPr sz="20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8" name="Text Placeholder 7">
            <a:extLst>
              <a:ext uri="{FF2B5EF4-FFF2-40B4-BE49-F238E27FC236}">
                <a16:creationId xmlns:a16="http://schemas.microsoft.com/office/drawing/2014/main" id="{CF589AFC-1101-584C-8498-502F38FAAF5B}"/>
              </a:ext>
            </a:extLst>
          </p:cNvPr>
          <p:cNvSpPr>
            <a:spLocks noGrp="1"/>
          </p:cNvSpPr>
          <p:nvPr>
            <p:ph type="body" sz="quarter" idx="13" hasCustomPrompt="1"/>
          </p:nvPr>
        </p:nvSpPr>
        <p:spPr>
          <a:xfrm>
            <a:off x="2351088" y="4652963"/>
            <a:ext cx="7489825" cy="360362"/>
          </a:xfrm>
          <a:prstGeom prst="rect">
            <a:avLst/>
          </a:prstGeom>
        </p:spPr>
        <p:txBody>
          <a:bodyPr lIns="72000" tIns="36000" rIns="72000" bIns="36000"/>
          <a:lstStyle>
            <a:lvl1pPr marL="0" indent="0">
              <a:buNone/>
              <a:defRPr/>
            </a:lvl1pPr>
          </a:lstStyle>
          <a:p>
            <a:pPr lvl="0"/>
            <a:fld id="{04FADEFC-8132-5446-9460-075931902E6D}" type="datetime4">
              <a:rPr lang="en-GB" smtClean="0"/>
              <a:t>21 September 2018</a:t>
            </a:fld>
            <a:endParaRPr lang="en-GB" dirty="0"/>
          </a:p>
        </p:txBody>
      </p:sp>
    </p:spTree>
    <p:extLst>
      <p:ext uri="{BB962C8B-B14F-4D97-AF65-F5344CB8AC3E}">
        <p14:creationId xmlns:p14="http://schemas.microsoft.com/office/powerpoint/2010/main" val="30638368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06F5B-44EE-614E-9075-0AFD88F9BA89}"/>
              </a:ext>
            </a:extLst>
          </p:cNvPr>
          <p:cNvSpPr>
            <a:spLocks noGrp="1"/>
          </p:cNvSpPr>
          <p:nvPr>
            <p:ph type="title"/>
          </p:nvPr>
        </p:nvSpPr>
        <p:spPr>
          <a:xfrm>
            <a:off x="2351088" y="2133600"/>
            <a:ext cx="7489825" cy="2519363"/>
          </a:xfrm>
          <a:prstGeom prst="rect">
            <a:avLst/>
          </a:prstGeom>
        </p:spPr>
        <p:txBody>
          <a:bodyPr anchor="ctr" anchorCtr="0">
            <a:normAutofit/>
          </a:bodyPr>
          <a:lstStyle>
            <a:lvl1pPr>
              <a:defRPr sz="3200" b="0" i="0" baseline="0"/>
            </a:lvl1pPr>
          </a:lstStyle>
          <a:p>
            <a:r>
              <a:rPr lang="en-US" dirty="0"/>
              <a:t>Click to edit Master title style</a:t>
            </a:r>
            <a:endParaRPr lang="en-GB" dirty="0"/>
          </a:p>
        </p:txBody>
      </p:sp>
      <p:sp>
        <p:nvSpPr>
          <p:cNvPr id="6" name="Slide Number Placeholder 5">
            <a:extLst>
              <a:ext uri="{FF2B5EF4-FFF2-40B4-BE49-F238E27FC236}">
                <a16:creationId xmlns:a16="http://schemas.microsoft.com/office/drawing/2014/main" id="{F961E754-3B3C-9444-B6D3-0DB3B8EA28B9}"/>
              </a:ext>
            </a:extLst>
          </p:cNvPr>
          <p:cNvSpPr>
            <a:spLocks noGrp="1"/>
          </p:cNvSpPr>
          <p:nvPr>
            <p:ph type="sldNum" sz="quarter" idx="12"/>
          </p:nvPr>
        </p:nvSpPr>
        <p:spPr/>
        <p:txBody>
          <a:bodyPr/>
          <a:lstStyle/>
          <a:p>
            <a:fld id="{FCAEF6F9-27E4-EF46-AE10-46A82914A60B}" type="slidenum">
              <a:rPr lang="en-GB" smtClean="0"/>
              <a:t>‹#›</a:t>
            </a:fld>
            <a:endParaRPr lang="en-GB"/>
          </a:p>
        </p:txBody>
      </p:sp>
    </p:spTree>
    <p:extLst>
      <p:ext uri="{BB962C8B-B14F-4D97-AF65-F5344CB8AC3E}">
        <p14:creationId xmlns:p14="http://schemas.microsoft.com/office/powerpoint/2010/main" val="217739813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blank" preserve="1">
  <p:cSld name="Logo">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901081-18D9-E147-AEF3-B3D0CA41EC6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9238" y="2950743"/>
            <a:ext cx="4512501" cy="982313"/>
          </a:xfrm>
          <a:prstGeom prst="rect">
            <a:avLst/>
          </a:prstGeom>
        </p:spPr>
      </p:pic>
    </p:spTree>
    <p:extLst>
      <p:ext uri="{BB962C8B-B14F-4D97-AF65-F5344CB8AC3E}">
        <p14:creationId xmlns:p14="http://schemas.microsoft.com/office/powerpoint/2010/main" val="1872930744"/>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D5CE3-6FE1-2145-815F-FC2D8D217138}"/>
              </a:ext>
            </a:extLst>
          </p:cNvPr>
          <p:cNvSpPr>
            <a:spLocks noGrp="1"/>
          </p:cNvSpPr>
          <p:nvPr>
            <p:ph type="ctrTitle"/>
          </p:nvPr>
        </p:nvSpPr>
        <p:spPr>
          <a:xfrm>
            <a:off x="2351088" y="2133600"/>
            <a:ext cx="7489825" cy="1223964"/>
          </a:xfrm>
          <a:prstGeom prst="rect">
            <a:avLst/>
          </a:prstGeom>
        </p:spPr>
        <p:txBody>
          <a:bodyPr anchor="b">
            <a:normAutofit/>
          </a:bodyPr>
          <a:lstStyle>
            <a:lvl1pPr algn="l">
              <a:defRPr sz="3200" baseline="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947900FC-02C7-A74E-A8E3-ACABF736390E}"/>
              </a:ext>
            </a:extLst>
          </p:cNvPr>
          <p:cNvSpPr>
            <a:spLocks noGrp="1"/>
          </p:cNvSpPr>
          <p:nvPr>
            <p:ph type="subTitle" idx="1"/>
          </p:nvPr>
        </p:nvSpPr>
        <p:spPr>
          <a:xfrm>
            <a:off x="2351088" y="3500438"/>
            <a:ext cx="7489825" cy="1008062"/>
          </a:xfrm>
          <a:prstGeom prst="rect">
            <a:avLst/>
          </a:prstGeom>
        </p:spPr>
        <p:txBody>
          <a:bodyPr>
            <a:normAutofit/>
          </a:bodyPr>
          <a:lstStyle>
            <a:lvl1pPr marL="0" indent="0" algn="l">
              <a:buNone/>
              <a:defRPr sz="20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8" name="Text Placeholder 7">
            <a:extLst>
              <a:ext uri="{FF2B5EF4-FFF2-40B4-BE49-F238E27FC236}">
                <a16:creationId xmlns:a16="http://schemas.microsoft.com/office/drawing/2014/main" id="{CF589AFC-1101-584C-8498-502F38FAAF5B}"/>
              </a:ext>
            </a:extLst>
          </p:cNvPr>
          <p:cNvSpPr>
            <a:spLocks noGrp="1"/>
          </p:cNvSpPr>
          <p:nvPr>
            <p:ph type="body" sz="quarter" idx="13" hasCustomPrompt="1"/>
          </p:nvPr>
        </p:nvSpPr>
        <p:spPr>
          <a:xfrm>
            <a:off x="2351088" y="4652963"/>
            <a:ext cx="7489825" cy="360362"/>
          </a:xfrm>
          <a:prstGeom prst="rect">
            <a:avLst/>
          </a:prstGeom>
        </p:spPr>
        <p:txBody>
          <a:bodyPr lIns="72000" tIns="36000" rIns="72000" bIns="36000"/>
          <a:lstStyle>
            <a:lvl1pPr marL="0" indent="0">
              <a:buNone/>
              <a:defRPr/>
            </a:lvl1pPr>
          </a:lstStyle>
          <a:p>
            <a:pPr lvl="0"/>
            <a:fld id="{04FADEFC-8132-5446-9460-075931902E6D}" type="datetime4">
              <a:rPr lang="en-GB" smtClean="0"/>
              <a:t>21 September 2018</a:t>
            </a:fld>
            <a:endParaRPr lang="en-GB" dirty="0"/>
          </a:p>
        </p:txBody>
      </p:sp>
    </p:spTree>
    <p:extLst>
      <p:ext uri="{BB962C8B-B14F-4D97-AF65-F5344CB8AC3E}">
        <p14:creationId xmlns:p14="http://schemas.microsoft.com/office/powerpoint/2010/main" val="42378846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06F5B-44EE-614E-9075-0AFD88F9BA89}"/>
              </a:ext>
            </a:extLst>
          </p:cNvPr>
          <p:cNvSpPr>
            <a:spLocks noGrp="1"/>
          </p:cNvSpPr>
          <p:nvPr>
            <p:ph type="title"/>
          </p:nvPr>
        </p:nvSpPr>
        <p:spPr>
          <a:xfrm>
            <a:off x="2351088" y="2133600"/>
            <a:ext cx="7489825" cy="2519363"/>
          </a:xfrm>
          <a:prstGeom prst="rect">
            <a:avLst/>
          </a:prstGeom>
        </p:spPr>
        <p:txBody>
          <a:bodyPr anchor="ctr" anchorCtr="0">
            <a:normAutofit/>
          </a:bodyPr>
          <a:lstStyle>
            <a:lvl1pPr>
              <a:defRPr sz="3200" b="0" i="0" baseline="0"/>
            </a:lvl1pPr>
          </a:lstStyle>
          <a:p>
            <a:r>
              <a:rPr lang="en-US" dirty="0"/>
              <a:t>Click to edit Master title style</a:t>
            </a:r>
            <a:endParaRPr lang="en-GB" dirty="0"/>
          </a:p>
        </p:txBody>
      </p:sp>
      <p:sp>
        <p:nvSpPr>
          <p:cNvPr id="6" name="Slide Number Placeholder 5">
            <a:extLst>
              <a:ext uri="{FF2B5EF4-FFF2-40B4-BE49-F238E27FC236}">
                <a16:creationId xmlns:a16="http://schemas.microsoft.com/office/drawing/2014/main" id="{F961E754-3B3C-9444-B6D3-0DB3B8EA28B9}"/>
              </a:ext>
            </a:extLst>
          </p:cNvPr>
          <p:cNvSpPr>
            <a:spLocks noGrp="1"/>
          </p:cNvSpPr>
          <p:nvPr>
            <p:ph type="sldNum" sz="quarter" idx="12"/>
          </p:nvPr>
        </p:nvSpPr>
        <p:spPr/>
        <p:txBody>
          <a:bodyPr/>
          <a:lstStyle/>
          <a:p>
            <a:fld id="{FCAEF6F9-27E4-EF46-AE10-46A82914A60B}" type="slidenum">
              <a:rPr lang="en-GB" smtClean="0"/>
              <a:t>‹#›</a:t>
            </a:fld>
            <a:endParaRPr lang="en-GB"/>
          </a:p>
        </p:txBody>
      </p:sp>
    </p:spTree>
    <p:extLst>
      <p:ext uri="{BB962C8B-B14F-4D97-AF65-F5344CB8AC3E}">
        <p14:creationId xmlns:p14="http://schemas.microsoft.com/office/powerpoint/2010/main" val="15473085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blank" preserve="1">
  <p:cSld name="Logo">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901081-18D9-E147-AEF3-B3D0CA41EC6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9238" y="2950743"/>
            <a:ext cx="4512501" cy="982313"/>
          </a:xfrm>
          <a:prstGeom prst="rect">
            <a:avLst/>
          </a:prstGeom>
        </p:spPr>
      </p:pic>
    </p:spTree>
    <p:extLst>
      <p:ext uri="{BB962C8B-B14F-4D97-AF65-F5344CB8AC3E}">
        <p14:creationId xmlns:p14="http://schemas.microsoft.com/office/powerpoint/2010/main" val="3121149443"/>
      </p:ext>
    </p:extLst>
  </p:cSld>
  <p:clrMapOvr>
    <a:masterClrMapping/>
  </p:clrMapOvr>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D5CE3-6FE1-2145-815F-FC2D8D217138}"/>
              </a:ext>
            </a:extLst>
          </p:cNvPr>
          <p:cNvSpPr>
            <a:spLocks noGrp="1"/>
          </p:cNvSpPr>
          <p:nvPr>
            <p:ph type="ctrTitle"/>
          </p:nvPr>
        </p:nvSpPr>
        <p:spPr>
          <a:xfrm>
            <a:off x="2351088" y="2133600"/>
            <a:ext cx="7489825" cy="1223964"/>
          </a:xfrm>
          <a:prstGeom prst="rect">
            <a:avLst/>
          </a:prstGeom>
        </p:spPr>
        <p:txBody>
          <a:bodyPr anchor="b">
            <a:normAutofit/>
          </a:bodyPr>
          <a:lstStyle>
            <a:lvl1pPr algn="l">
              <a:defRPr sz="3200" baseline="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947900FC-02C7-A74E-A8E3-ACABF736390E}"/>
              </a:ext>
            </a:extLst>
          </p:cNvPr>
          <p:cNvSpPr>
            <a:spLocks noGrp="1"/>
          </p:cNvSpPr>
          <p:nvPr>
            <p:ph type="subTitle" idx="1"/>
          </p:nvPr>
        </p:nvSpPr>
        <p:spPr>
          <a:xfrm>
            <a:off x="2351088" y="3500438"/>
            <a:ext cx="7489825" cy="1008062"/>
          </a:xfrm>
          <a:prstGeom prst="rect">
            <a:avLst/>
          </a:prstGeom>
        </p:spPr>
        <p:txBody>
          <a:bodyPr>
            <a:normAutofit/>
          </a:bodyPr>
          <a:lstStyle>
            <a:lvl1pPr marL="0" indent="0" algn="l">
              <a:buNone/>
              <a:defRPr sz="20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8" name="Text Placeholder 7">
            <a:extLst>
              <a:ext uri="{FF2B5EF4-FFF2-40B4-BE49-F238E27FC236}">
                <a16:creationId xmlns:a16="http://schemas.microsoft.com/office/drawing/2014/main" id="{CF589AFC-1101-584C-8498-502F38FAAF5B}"/>
              </a:ext>
            </a:extLst>
          </p:cNvPr>
          <p:cNvSpPr>
            <a:spLocks noGrp="1"/>
          </p:cNvSpPr>
          <p:nvPr>
            <p:ph type="body" sz="quarter" idx="13" hasCustomPrompt="1"/>
          </p:nvPr>
        </p:nvSpPr>
        <p:spPr>
          <a:xfrm>
            <a:off x="2351088" y="4652963"/>
            <a:ext cx="7489825" cy="360362"/>
          </a:xfrm>
          <a:prstGeom prst="rect">
            <a:avLst/>
          </a:prstGeom>
        </p:spPr>
        <p:txBody>
          <a:bodyPr lIns="72000" tIns="36000" rIns="72000" bIns="36000"/>
          <a:lstStyle>
            <a:lvl1pPr marL="0" indent="0">
              <a:buNone/>
              <a:defRPr/>
            </a:lvl1pPr>
          </a:lstStyle>
          <a:p>
            <a:pPr lvl="0"/>
            <a:fld id="{04FADEFC-8132-5446-9460-075931902E6D}" type="datetime4">
              <a:rPr lang="en-GB" smtClean="0"/>
              <a:t>21 September 2018</a:t>
            </a:fld>
            <a:endParaRPr lang="en-GB" dirty="0"/>
          </a:p>
        </p:txBody>
      </p:sp>
    </p:spTree>
    <p:extLst>
      <p:ext uri="{BB962C8B-B14F-4D97-AF65-F5344CB8AC3E}">
        <p14:creationId xmlns:p14="http://schemas.microsoft.com/office/powerpoint/2010/main" val="111814469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06F5B-44EE-614E-9075-0AFD88F9BA89}"/>
              </a:ext>
            </a:extLst>
          </p:cNvPr>
          <p:cNvSpPr>
            <a:spLocks noGrp="1"/>
          </p:cNvSpPr>
          <p:nvPr>
            <p:ph type="title"/>
          </p:nvPr>
        </p:nvSpPr>
        <p:spPr>
          <a:xfrm>
            <a:off x="2351088" y="2133600"/>
            <a:ext cx="7489825" cy="2519363"/>
          </a:xfrm>
          <a:prstGeom prst="rect">
            <a:avLst/>
          </a:prstGeom>
        </p:spPr>
        <p:txBody>
          <a:bodyPr anchor="ctr" anchorCtr="0">
            <a:normAutofit/>
          </a:bodyPr>
          <a:lstStyle>
            <a:lvl1pPr>
              <a:defRPr sz="3200" b="0" i="0" baseline="0"/>
            </a:lvl1pPr>
          </a:lstStyle>
          <a:p>
            <a:r>
              <a:rPr lang="en-US" dirty="0"/>
              <a:t>Click to edit Master title style</a:t>
            </a:r>
            <a:endParaRPr lang="en-GB" dirty="0"/>
          </a:p>
        </p:txBody>
      </p:sp>
      <p:sp>
        <p:nvSpPr>
          <p:cNvPr id="6" name="Slide Number Placeholder 5">
            <a:extLst>
              <a:ext uri="{FF2B5EF4-FFF2-40B4-BE49-F238E27FC236}">
                <a16:creationId xmlns:a16="http://schemas.microsoft.com/office/drawing/2014/main" id="{F961E754-3B3C-9444-B6D3-0DB3B8EA28B9}"/>
              </a:ext>
            </a:extLst>
          </p:cNvPr>
          <p:cNvSpPr>
            <a:spLocks noGrp="1"/>
          </p:cNvSpPr>
          <p:nvPr>
            <p:ph type="sldNum" sz="quarter" idx="12"/>
          </p:nvPr>
        </p:nvSpPr>
        <p:spPr/>
        <p:txBody>
          <a:bodyPr/>
          <a:lstStyle/>
          <a:p>
            <a:fld id="{FCAEF6F9-27E4-EF46-AE10-46A82914A60B}" type="slidenum">
              <a:rPr lang="en-GB" smtClean="0"/>
              <a:t>‹#›</a:t>
            </a:fld>
            <a:endParaRPr lang="en-GB"/>
          </a:p>
        </p:txBody>
      </p:sp>
    </p:spTree>
    <p:extLst>
      <p:ext uri="{BB962C8B-B14F-4D97-AF65-F5344CB8AC3E}">
        <p14:creationId xmlns:p14="http://schemas.microsoft.com/office/powerpoint/2010/main" val="2707830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orizontal Split 1: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F18BC-6AF5-1347-AB40-83AD68A25C4C}"/>
              </a:ext>
            </a:extLst>
          </p:cNvPr>
          <p:cNvSpPr>
            <a:spLocks noGrp="1"/>
          </p:cNvSpPr>
          <p:nvPr>
            <p:ph type="title" hasCustomPrompt="1"/>
          </p:nvPr>
        </p:nvSpPr>
        <p:spPr/>
        <p:txBody>
          <a:bodyPr/>
          <a:lstStyle/>
          <a:p>
            <a:r>
              <a:rPr lang="en-US" dirty="0"/>
              <a:t>TITLE</a:t>
            </a:r>
            <a:endParaRPr lang="en-GB" dirty="0"/>
          </a:p>
        </p:txBody>
      </p:sp>
      <p:sp>
        <p:nvSpPr>
          <p:cNvPr id="7" name="Content Placeholder 6">
            <a:extLst>
              <a:ext uri="{FF2B5EF4-FFF2-40B4-BE49-F238E27FC236}">
                <a16:creationId xmlns:a16="http://schemas.microsoft.com/office/drawing/2014/main" id="{7BFB54F9-0841-E94A-959E-6D1C9B4C3F0E}"/>
              </a:ext>
            </a:extLst>
          </p:cNvPr>
          <p:cNvSpPr>
            <a:spLocks noGrp="1"/>
          </p:cNvSpPr>
          <p:nvPr>
            <p:ph sz="quarter" idx="13"/>
          </p:nvPr>
        </p:nvSpPr>
        <p:spPr>
          <a:xfrm>
            <a:off x="623888" y="1773238"/>
            <a:ext cx="10944225" cy="1440000"/>
          </a:xfrm>
        </p:spPr>
        <p:txBody>
          <a:bodyPr lIns="72000" tIns="36000" rIns="72000" bIns="36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9" name="Content Placeholder 8">
            <a:extLst>
              <a:ext uri="{FF2B5EF4-FFF2-40B4-BE49-F238E27FC236}">
                <a16:creationId xmlns:a16="http://schemas.microsoft.com/office/drawing/2014/main" id="{1BB18248-5BF0-D94D-9801-DC6E907CB091}"/>
              </a:ext>
            </a:extLst>
          </p:cNvPr>
          <p:cNvSpPr>
            <a:spLocks noGrp="1"/>
          </p:cNvSpPr>
          <p:nvPr>
            <p:ph sz="quarter" idx="14"/>
          </p:nvPr>
        </p:nvSpPr>
        <p:spPr>
          <a:xfrm>
            <a:off x="623888" y="3357494"/>
            <a:ext cx="10944225" cy="2880000"/>
          </a:xfrm>
        </p:spPr>
        <p:txBody>
          <a:bodyPr lIns="72000" tIns="36000" rIns="72000" bIns="36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8" name="Text Placeholder 10">
            <a:extLst>
              <a:ext uri="{FF2B5EF4-FFF2-40B4-BE49-F238E27FC236}">
                <a16:creationId xmlns:a16="http://schemas.microsoft.com/office/drawing/2014/main" id="{D8BB0091-538D-5945-9060-309C43192837}"/>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347968705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Logo">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901081-18D9-E147-AEF3-B3D0CA41EC6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9238" y="2950743"/>
            <a:ext cx="4512501" cy="982313"/>
          </a:xfrm>
          <a:prstGeom prst="rect">
            <a:avLst/>
          </a:prstGeom>
        </p:spPr>
      </p:pic>
    </p:spTree>
    <p:extLst>
      <p:ext uri="{BB962C8B-B14F-4D97-AF65-F5344CB8AC3E}">
        <p14:creationId xmlns:p14="http://schemas.microsoft.com/office/powerpoint/2010/main" val="1334972985"/>
      </p:ext>
    </p:extLst>
  </p:cSld>
  <p:clrMapOvr>
    <a:masterClrMapping/>
  </p:clrMapOvr>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D5CE3-6FE1-2145-815F-FC2D8D217138}"/>
              </a:ext>
            </a:extLst>
          </p:cNvPr>
          <p:cNvSpPr>
            <a:spLocks noGrp="1"/>
          </p:cNvSpPr>
          <p:nvPr>
            <p:ph type="ctrTitle"/>
          </p:nvPr>
        </p:nvSpPr>
        <p:spPr>
          <a:xfrm>
            <a:off x="2351088" y="2133600"/>
            <a:ext cx="7489825" cy="1223964"/>
          </a:xfrm>
          <a:prstGeom prst="rect">
            <a:avLst/>
          </a:prstGeom>
        </p:spPr>
        <p:txBody>
          <a:bodyPr anchor="b">
            <a:normAutofit/>
          </a:bodyPr>
          <a:lstStyle>
            <a:lvl1pPr algn="l">
              <a:defRPr sz="3200" baseline="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947900FC-02C7-A74E-A8E3-ACABF736390E}"/>
              </a:ext>
            </a:extLst>
          </p:cNvPr>
          <p:cNvSpPr>
            <a:spLocks noGrp="1"/>
          </p:cNvSpPr>
          <p:nvPr>
            <p:ph type="subTitle" idx="1"/>
          </p:nvPr>
        </p:nvSpPr>
        <p:spPr>
          <a:xfrm>
            <a:off x="2351088" y="3500438"/>
            <a:ext cx="7489825" cy="1008062"/>
          </a:xfrm>
          <a:prstGeom prst="rect">
            <a:avLst/>
          </a:prstGeom>
        </p:spPr>
        <p:txBody>
          <a:bodyPr>
            <a:normAutofit/>
          </a:bodyPr>
          <a:lstStyle>
            <a:lvl1pPr marL="0" indent="0" algn="l">
              <a:buNone/>
              <a:defRPr sz="20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8" name="Text Placeholder 7">
            <a:extLst>
              <a:ext uri="{FF2B5EF4-FFF2-40B4-BE49-F238E27FC236}">
                <a16:creationId xmlns:a16="http://schemas.microsoft.com/office/drawing/2014/main" id="{CF589AFC-1101-584C-8498-502F38FAAF5B}"/>
              </a:ext>
            </a:extLst>
          </p:cNvPr>
          <p:cNvSpPr>
            <a:spLocks noGrp="1"/>
          </p:cNvSpPr>
          <p:nvPr>
            <p:ph type="body" sz="quarter" idx="13" hasCustomPrompt="1"/>
          </p:nvPr>
        </p:nvSpPr>
        <p:spPr>
          <a:xfrm>
            <a:off x="2351088" y="4652963"/>
            <a:ext cx="7489825" cy="360362"/>
          </a:xfrm>
          <a:prstGeom prst="rect">
            <a:avLst/>
          </a:prstGeom>
        </p:spPr>
        <p:txBody>
          <a:bodyPr lIns="72000" tIns="36000" rIns="72000" bIns="36000"/>
          <a:lstStyle>
            <a:lvl1pPr marL="0" indent="0">
              <a:buNone/>
              <a:defRPr/>
            </a:lvl1pPr>
          </a:lstStyle>
          <a:p>
            <a:pPr lvl="0"/>
            <a:fld id="{04FADEFC-8132-5446-9460-075931902E6D}" type="datetime4">
              <a:rPr lang="en-GB" smtClean="0"/>
              <a:t>21 September 2018</a:t>
            </a:fld>
            <a:endParaRPr lang="en-GB" dirty="0"/>
          </a:p>
        </p:txBody>
      </p:sp>
    </p:spTree>
    <p:extLst>
      <p:ext uri="{BB962C8B-B14F-4D97-AF65-F5344CB8AC3E}">
        <p14:creationId xmlns:p14="http://schemas.microsoft.com/office/powerpoint/2010/main" val="323343252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06F5B-44EE-614E-9075-0AFD88F9BA89}"/>
              </a:ext>
            </a:extLst>
          </p:cNvPr>
          <p:cNvSpPr>
            <a:spLocks noGrp="1"/>
          </p:cNvSpPr>
          <p:nvPr>
            <p:ph type="title"/>
          </p:nvPr>
        </p:nvSpPr>
        <p:spPr>
          <a:xfrm>
            <a:off x="2351088" y="2133600"/>
            <a:ext cx="7489825" cy="2519363"/>
          </a:xfrm>
          <a:prstGeom prst="rect">
            <a:avLst/>
          </a:prstGeom>
        </p:spPr>
        <p:txBody>
          <a:bodyPr anchor="ctr" anchorCtr="0">
            <a:normAutofit/>
          </a:bodyPr>
          <a:lstStyle>
            <a:lvl1pPr>
              <a:defRPr sz="3200" b="0" i="0" baseline="0"/>
            </a:lvl1pPr>
          </a:lstStyle>
          <a:p>
            <a:r>
              <a:rPr lang="en-US" dirty="0"/>
              <a:t>Click to edit Master title style</a:t>
            </a:r>
            <a:endParaRPr lang="en-GB" dirty="0"/>
          </a:p>
        </p:txBody>
      </p:sp>
      <p:sp>
        <p:nvSpPr>
          <p:cNvPr id="6" name="Slide Number Placeholder 5">
            <a:extLst>
              <a:ext uri="{FF2B5EF4-FFF2-40B4-BE49-F238E27FC236}">
                <a16:creationId xmlns:a16="http://schemas.microsoft.com/office/drawing/2014/main" id="{F961E754-3B3C-9444-B6D3-0DB3B8EA28B9}"/>
              </a:ext>
            </a:extLst>
          </p:cNvPr>
          <p:cNvSpPr>
            <a:spLocks noGrp="1"/>
          </p:cNvSpPr>
          <p:nvPr>
            <p:ph type="sldNum" sz="quarter" idx="12"/>
          </p:nvPr>
        </p:nvSpPr>
        <p:spPr/>
        <p:txBody>
          <a:bodyPr/>
          <a:lstStyle/>
          <a:p>
            <a:fld id="{FCAEF6F9-27E4-EF46-AE10-46A82914A60B}" type="slidenum">
              <a:rPr lang="en-GB" smtClean="0"/>
              <a:t>‹#›</a:t>
            </a:fld>
            <a:endParaRPr lang="en-GB"/>
          </a:p>
        </p:txBody>
      </p:sp>
    </p:spTree>
    <p:extLst>
      <p:ext uri="{BB962C8B-B14F-4D97-AF65-F5344CB8AC3E}">
        <p14:creationId xmlns:p14="http://schemas.microsoft.com/office/powerpoint/2010/main" val="34104162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blank" preserve="1">
  <p:cSld name="Logo">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901081-18D9-E147-AEF3-B3D0CA41EC6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9238" y="2950743"/>
            <a:ext cx="4512501" cy="982313"/>
          </a:xfrm>
          <a:prstGeom prst="rect">
            <a:avLst/>
          </a:prstGeom>
        </p:spPr>
      </p:pic>
    </p:spTree>
    <p:extLst>
      <p:ext uri="{BB962C8B-B14F-4D97-AF65-F5344CB8AC3E}">
        <p14:creationId xmlns:p14="http://schemas.microsoft.com/office/powerpoint/2010/main" val="1659786328"/>
      </p:ext>
    </p:extLst>
  </p:cSld>
  <p:clrMapOvr>
    <a:masterClrMapping/>
  </p:clrMapOvr>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D5CE3-6FE1-2145-815F-FC2D8D217138}"/>
              </a:ext>
            </a:extLst>
          </p:cNvPr>
          <p:cNvSpPr>
            <a:spLocks noGrp="1"/>
          </p:cNvSpPr>
          <p:nvPr>
            <p:ph type="ctrTitle"/>
          </p:nvPr>
        </p:nvSpPr>
        <p:spPr>
          <a:xfrm>
            <a:off x="2351088" y="2133600"/>
            <a:ext cx="7489825" cy="1223964"/>
          </a:xfrm>
          <a:prstGeom prst="rect">
            <a:avLst/>
          </a:prstGeom>
        </p:spPr>
        <p:txBody>
          <a:bodyPr anchor="b">
            <a:normAutofit/>
          </a:bodyPr>
          <a:lstStyle>
            <a:lvl1pPr algn="l">
              <a:defRPr sz="3200" baseline="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947900FC-02C7-A74E-A8E3-ACABF736390E}"/>
              </a:ext>
            </a:extLst>
          </p:cNvPr>
          <p:cNvSpPr>
            <a:spLocks noGrp="1"/>
          </p:cNvSpPr>
          <p:nvPr>
            <p:ph type="subTitle" idx="1"/>
          </p:nvPr>
        </p:nvSpPr>
        <p:spPr>
          <a:xfrm>
            <a:off x="2351088" y="3500438"/>
            <a:ext cx="7489825" cy="1008062"/>
          </a:xfrm>
          <a:prstGeom prst="rect">
            <a:avLst/>
          </a:prstGeom>
        </p:spPr>
        <p:txBody>
          <a:bodyPr>
            <a:normAutofit/>
          </a:bodyPr>
          <a:lstStyle>
            <a:lvl1pPr marL="0" indent="0" algn="l">
              <a:buNone/>
              <a:defRPr sz="20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8" name="Text Placeholder 7">
            <a:extLst>
              <a:ext uri="{FF2B5EF4-FFF2-40B4-BE49-F238E27FC236}">
                <a16:creationId xmlns:a16="http://schemas.microsoft.com/office/drawing/2014/main" id="{CF589AFC-1101-584C-8498-502F38FAAF5B}"/>
              </a:ext>
            </a:extLst>
          </p:cNvPr>
          <p:cNvSpPr>
            <a:spLocks noGrp="1"/>
          </p:cNvSpPr>
          <p:nvPr>
            <p:ph type="body" sz="quarter" idx="13" hasCustomPrompt="1"/>
          </p:nvPr>
        </p:nvSpPr>
        <p:spPr>
          <a:xfrm>
            <a:off x="2351088" y="4652963"/>
            <a:ext cx="7489825" cy="360362"/>
          </a:xfrm>
          <a:prstGeom prst="rect">
            <a:avLst/>
          </a:prstGeom>
        </p:spPr>
        <p:txBody>
          <a:bodyPr lIns="72000" tIns="36000" rIns="72000" bIns="36000"/>
          <a:lstStyle>
            <a:lvl1pPr marL="0" indent="0">
              <a:buNone/>
              <a:defRPr/>
            </a:lvl1pPr>
          </a:lstStyle>
          <a:p>
            <a:pPr lvl="0"/>
            <a:fld id="{04FADEFC-8132-5446-9460-075931902E6D}" type="datetime4">
              <a:rPr lang="en-GB" smtClean="0"/>
              <a:t>21 September 2018</a:t>
            </a:fld>
            <a:endParaRPr lang="en-GB" dirty="0"/>
          </a:p>
        </p:txBody>
      </p:sp>
    </p:spTree>
    <p:extLst>
      <p:ext uri="{BB962C8B-B14F-4D97-AF65-F5344CB8AC3E}">
        <p14:creationId xmlns:p14="http://schemas.microsoft.com/office/powerpoint/2010/main" val="227239834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06F5B-44EE-614E-9075-0AFD88F9BA89}"/>
              </a:ext>
            </a:extLst>
          </p:cNvPr>
          <p:cNvSpPr>
            <a:spLocks noGrp="1"/>
          </p:cNvSpPr>
          <p:nvPr>
            <p:ph type="title"/>
          </p:nvPr>
        </p:nvSpPr>
        <p:spPr>
          <a:xfrm>
            <a:off x="2351088" y="2133600"/>
            <a:ext cx="7489825" cy="2519363"/>
          </a:xfrm>
          <a:prstGeom prst="rect">
            <a:avLst/>
          </a:prstGeom>
        </p:spPr>
        <p:txBody>
          <a:bodyPr anchor="ctr" anchorCtr="0">
            <a:normAutofit/>
          </a:bodyPr>
          <a:lstStyle>
            <a:lvl1pPr>
              <a:defRPr sz="3200" b="0" i="0" baseline="0"/>
            </a:lvl1pPr>
          </a:lstStyle>
          <a:p>
            <a:r>
              <a:rPr lang="en-US" dirty="0"/>
              <a:t>Click to edit Master title style</a:t>
            </a:r>
            <a:endParaRPr lang="en-GB" dirty="0"/>
          </a:p>
        </p:txBody>
      </p:sp>
      <p:sp>
        <p:nvSpPr>
          <p:cNvPr id="6" name="Slide Number Placeholder 5">
            <a:extLst>
              <a:ext uri="{FF2B5EF4-FFF2-40B4-BE49-F238E27FC236}">
                <a16:creationId xmlns:a16="http://schemas.microsoft.com/office/drawing/2014/main" id="{F961E754-3B3C-9444-B6D3-0DB3B8EA28B9}"/>
              </a:ext>
            </a:extLst>
          </p:cNvPr>
          <p:cNvSpPr>
            <a:spLocks noGrp="1"/>
          </p:cNvSpPr>
          <p:nvPr>
            <p:ph type="sldNum" sz="quarter" idx="12"/>
          </p:nvPr>
        </p:nvSpPr>
        <p:spPr/>
        <p:txBody>
          <a:bodyPr/>
          <a:lstStyle/>
          <a:p>
            <a:fld id="{FCAEF6F9-27E4-EF46-AE10-46A82914A60B}" type="slidenum">
              <a:rPr lang="en-GB" smtClean="0"/>
              <a:t>‹#›</a:t>
            </a:fld>
            <a:endParaRPr lang="en-GB"/>
          </a:p>
        </p:txBody>
      </p:sp>
    </p:spTree>
    <p:extLst>
      <p:ext uri="{BB962C8B-B14F-4D97-AF65-F5344CB8AC3E}">
        <p14:creationId xmlns:p14="http://schemas.microsoft.com/office/powerpoint/2010/main" val="3736455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orizontal Split 1: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F18BC-6AF5-1347-AB40-83AD68A25C4C}"/>
              </a:ext>
            </a:extLst>
          </p:cNvPr>
          <p:cNvSpPr>
            <a:spLocks noGrp="1"/>
          </p:cNvSpPr>
          <p:nvPr>
            <p:ph type="title" hasCustomPrompt="1"/>
          </p:nvPr>
        </p:nvSpPr>
        <p:spPr/>
        <p:txBody>
          <a:bodyPr/>
          <a:lstStyle/>
          <a:p>
            <a:r>
              <a:rPr lang="en-US" dirty="0"/>
              <a:t>TITLE</a:t>
            </a:r>
            <a:endParaRPr lang="en-GB" dirty="0"/>
          </a:p>
        </p:txBody>
      </p:sp>
      <p:sp>
        <p:nvSpPr>
          <p:cNvPr id="7" name="Content Placeholder 6">
            <a:extLst>
              <a:ext uri="{FF2B5EF4-FFF2-40B4-BE49-F238E27FC236}">
                <a16:creationId xmlns:a16="http://schemas.microsoft.com/office/drawing/2014/main" id="{7BFB54F9-0841-E94A-959E-6D1C9B4C3F0E}"/>
              </a:ext>
            </a:extLst>
          </p:cNvPr>
          <p:cNvSpPr>
            <a:spLocks noGrp="1"/>
          </p:cNvSpPr>
          <p:nvPr>
            <p:ph sz="quarter" idx="13"/>
          </p:nvPr>
        </p:nvSpPr>
        <p:spPr>
          <a:xfrm>
            <a:off x="623888" y="1773238"/>
            <a:ext cx="10944225" cy="2160587"/>
          </a:xfrm>
        </p:spPr>
        <p:txBody>
          <a:bodyPr lIns="72000" tIns="36000" rIns="72000" bIns="36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9" name="Content Placeholder 8">
            <a:extLst>
              <a:ext uri="{FF2B5EF4-FFF2-40B4-BE49-F238E27FC236}">
                <a16:creationId xmlns:a16="http://schemas.microsoft.com/office/drawing/2014/main" id="{1BB18248-5BF0-D94D-9801-DC6E907CB091}"/>
              </a:ext>
            </a:extLst>
          </p:cNvPr>
          <p:cNvSpPr>
            <a:spLocks noGrp="1"/>
          </p:cNvSpPr>
          <p:nvPr>
            <p:ph sz="quarter" idx="14"/>
          </p:nvPr>
        </p:nvSpPr>
        <p:spPr>
          <a:xfrm>
            <a:off x="623888" y="4076700"/>
            <a:ext cx="10944225" cy="2160588"/>
          </a:xfrm>
        </p:spPr>
        <p:txBody>
          <a:bodyPr lIns="72000" tIns="36000" rIns="72000" bIns="36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8" name="Text Placeholder 10">
            <a:extLst>
              <a:ext uri="{FF2B5EF4-FFF2-40B4-BE49-F238E27FC236}">
                <a16:creationId xmlns:a16="http://schemas.microsoft.com/office/drawing/2014/main" id="{B0D52624-8049-5D40-91BF-8EA428BF66F5}"/>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37478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orizontal Split 2: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F18BC-6AF5-1347-AB40-83AD68A25C4C}"/>
              </a:ext>
            </a:extLst>
          </p:cNvPr>
          <p:cNvSpPr>
            <a:spLocks noGrp="1"/>
          </p:cNvSpPr>
          <p:nvPr>
            <p:ph type="title" hasCustomPrompt="1"/>
          </p:nvPr>
        </p:nvSpPr>
        <p:spPr/>
        <p:txBody>
          <a:bodyPr/>
          <a:lstStyle/>
          <a:p>
            <a:r>
              <a:rPr lang="en-US" dirty="0"/>
              <a:t>TITLE</a:t>
            </a:r>
            <a:endParaRPr lang="en-GB" dirty="0"/>
          </a:p>
        </p:txBody>
      </p:sp>
      <p:sp>
        <p:nvSpPr>
          <p:cNvPr id="7" name="Content Placeholder 6">
            <a:extLst>
              <a:ext uri="{FF2B5EF4-FFF2-40B4-BE49-F238E27FC236}">
                <a16:creationId xmlns:a16="http://schemas.microsoft.com/office/drawing/2014/main" id="{7BFB54F9-0841-E94A-959E-6D1C9B4C3F0E}"/>
              </a:ext>
            </a:extLst>
          </p:cNvPr>
          <p:cNvSpPr>
            <a:spLocks noGrp="1"/>
          </p:cNvSpPr>
          <p:nvPr>
            <p:ph sz="quarter" idx="13"/>
          </p:nvPr>
        </p:nvSpPr>
        <p:spPr>
          <a:xfrm>
            <a:off x="623888" y="1773237"/>
            <a:ext cx="10944225" cy="2880000"/>
          </a:xfrm>
        </p:spPr>
        <p:txBody>
          <a:bodyPr lIns="72000" tIns="36000" rIns="72000" bIns="36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9" name="Content Placeholder 8">
            <a:extLst>
              <a:ext uri="{FF2B5EF4-FFF2-40B4-BE49-F238E27FC236}">
                <a16:creationId xmlns:a16="http://schemas.microsoft.com/office/drawing/2014/main" id="{1BB18248-5BF0-D94D-9801-DC6E907CB091}"/>
              </a:ext>
            </a:extLst>
          </p:cNvPr>
          <p:cNvSpPr>
            <a:spLocks noGrp="1"/>
          </p:cNvSpPr>
          <p:nvPr>
            <p:ph sz="quarter" idx="14"/>
          </p:nvPr>
        </p:nvSpPr>
        <p:spPr>
          <a:xfrm>
            <a:off x="623888" y="4797288"/>
            <a:ext cx="10944225" cy="1440000"/>
          </a:xfrm>
        </p:spPr>
        <p:txBody>
          <a:bodyPr lIns="72000" tIns="36000" rIns="72000" bIns="36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8" name="Text Placeholder 10">
            <a:extLst>
              <a:ext uri="{FF2B5EF4-FFF2-40B4-BE49-F238E27FC236}">
                <a16:creationId xmlns:a16="http://schemas.microsoft.com/office/drawing/2014/main" id="{7821EA71-BFDF-764B-9601-98B10F3D51B3}"/>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3899475295"/>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orizontal 3: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F18BC-6AF5-1347-AB40-83AD68A25C4C}"/>
              </a:ext>
            </a:extLst>
          </p:cNvPr>
          <p:cNvSpPr>
            <a:spLocks noGrp="1"/>
          </p:cNvSpPr>
          <p:nvPr>
            <p:ph type="title" hasCustomPrompt="1"/>
          </p:nvPr>
        </p:nvSpPr>
        <p:spPr/>
        <p:txBody>
          <a:bodyPr/>
          <a:lstStyle/>
          <a:p>
            <a:r>
              <a:rPr lang="en-US" dirty="0"/>
              <a:t>TITLE</a:t>
            </a:r>
            <a:endParaRPr lang="en-GB" dirty="0"/>
          </a:p>
        </p:txBody>
      </p:sp>
      <p:sp>
        <p:nvSpPr>
          <p:cNvPr id="7" name="Content Placeholder 6">
            <a:extLst>
              <a:ext uri="{FF2B5EF4-FFF2-40B4-BE49-F238E27FC236}">
                <a16:creationId xmlns:a16="http://schemas.microsoft.com/office/drawing/2014/main" id="{7BFB54F9-0841-E94A-959E-6D1C9B4C3F0E}"/>
              </a:ext>
            </a:extLst>
          </p:cNvPr>
          <p:cNvSpPr>
            <a:spLocks noGrp="1"/>
          </p:cNvSpPr>
          <p:nvPr>
            <p:ph sz="quarter" idx="13"/>
          </p:nvPr>
        </p:nvSpPr>
        <p:spPr>
          <a:xfrm>
            <a:off x="623888" y="1773237"/>
            <a:ext cx="10944225" cy="3240000"/>
          </a:xfrm>
        </p:spPr>
        <p:txBody>
          <a:bodyPr lIns="72000" tIns="36000" rIns="72000" bIns="36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9" name="Content Placeholder 8">
            <a:extLst>
              <a:ext uri="{FF2B5EF4-FFF2-40B4-BE49-F238E27FC236}">
                <a16:creationId xmlns:a16="http://schemas.microsoft.com/office/drawing/2014/main" id="{1BB18248-5BF0-D94D-9801-DC6E907CB091}"/>
              </a:ext>
            </a:extLst>
          </p:cNvPr>
          <p:cNvSpPr>
            <a:spLocks noGrp="1"/>
          </p:cNvSpPr>
          <p:nvPr>
            <p:ph sz="quarter" idx="14"/>
          </p:nvPr>
        </p:nvSpPr>
        <p:spPr>
          <a:xfrm>
            <a:off x="623888" y="5157288"/>
            <a:ext cx="10944225" cy="1080000"/>
          </a:xfrm>
        </p:spPr>
        <p:txBody>
          <a:bodyPr lIns="72000" tIns="36000" rIns="72000" bIns="36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8" name="Text Placeholder 10">
            <a:extLst>
              <a:ext uri="{FF2B5EF4-FFF2-40B4-BE49-F238E27FC236}">
                <a16:creationId xmlns:a16="http://schemas.microsoft.com/office/drawing/2014/main" id="{7CD1A0C4-1EEA-A345-AAC3-06F0D07C5EF4}"/>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12642454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orizontal Split 3x Landscap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D975F-9286-2641-8193-8DF7321C82FB}"/>
              </a:ext>
            </a:extLst>
          </p:cNvPr>
          <p:cNvSpPr>
            <a:spLocks noGrp="1"/>
          </p:cNvSpPr>
          <p:nvPr>
            <p:ph type="title" hasCustomPrompt="1"/>
          </p:nvPr>
        </p:nvSpPr>
        <p:spPr/>
        <p:txBody>
          <a:bodyPr/>
          <a:lstStyle/>
          <a:p>
            <a:r>
              <a:rPr lang="en-US" dirty="0"/>
              <a:t>TITLE</a:t>
            </a:r>
            <a:endParaRPr lang="en-GB" dirty="0"/>
          </a:p>
        </p:txBody>
      </p:sp>
      <p:sp>
        <p:nvSpPr>
          <p:cNvPr id="6" name="Picture Placeholder 8">
            <a:extLst>
              <a:ext uri="{FF2B5EF4-FFF2-40B4-BE49-F238E27FC236}">
                <a16:creationId xmlns:a16="http://schemas.microsoft.com/office/drawing/2014/main" id="{2BC2BCE8-8683-9143-A195-36CA36A03571}"/>
              </a:ext>
            </a:extLst>
          </p:cNvPr>
          <p:cNvSpPr>
            <a:spLocks noGrp="1"/>
          </p:cNvSpPr>
          <p:nvPr>
            <p:ph type="pic" sz="quarter" idx="15"/>
          </p:nvPr>
        </p:nvSpPr>
        <p:spPr>
          <a:xfrm>
            <a:off x="623392" y="1773238"/>
            <a:ext cx="3528392" cy="2160586"/>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GB"/>
              <a:t>Drag picture to placeholder or click icon to add</a:t>
            </a:r>
            <a:endParaRPr lang="en-GB" dirty="0"/>
          </a:p>
        </p:txBody>
      </p:sp>
      <p:sp>
        <p:nvSpPr>
          <p:cNvPr id="7" name="Picture Placeholder 8">
            <a:extLst>
              <a:ext uri="{FF2B5EF4-FFF2-40B4-BE49-F238E27FC236}">
                <a16:creationId xmlns:a16="http://schemas.microsoft.com/office/drawing/2014/main" id="{65F0F8BD-14D9-F54C-8643-B510466E59CB}"/>
              </a:ext>
            </a:extLst>
          </p:cNvPr>
          <p:cNvSpPr>
            <a:spLocks noGrp="1"/>
          </p:cNvSpPr>
          <p:nvPr>
            <p:ph type="pic" sz="quarter" idx="18"/>
          </p:nvPr>
        </p:nvSpPr>
        <p:spPr>
          <a:xfrm>
            <a:off x="8040216" y="1773239"/>
            <a:ext cx="3527897" cy="2160585"/>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GB"/>
              <a:t>Drag picture to placeholder or click icon to add</a:t>
            </a:r>
            <a:endParaRPr lang="en-GB" dirty="0"/>
          </a:p>
        </p:txBody>
      </p:sp>
      <p:sp>
        <p:nvSpPr>
          <p:cNvPr id="8" name="Picture Placeholder 8">
            <a:extLst>
              <a:ext uri="{FF2B5EF4-FFF2-40B4-BE49-F238E27FC236}">
                <a16:creationId xmlns:a16="http://schemas.microsoft.com/office/drawing/2014/main" id="{022968ED-E95A-5C4A-AFD4-AFD46BE8A4BA}"/>
              </a:ext>
            </a:extLst>
          </p:cNvPr>
          <p:cNvSpPr>
            <a:spLocks noGrp="1"/>
          </p:cNvSpPr>
          <p:nvPr>
            <p:ph type="pic" sz="quarter" idx="19"/>
          </p:nvPr>
        </p:nvSpPr>
        <p:spPr>
          <a:xfrm>
            <a:off x="4295800" y="1773239"/>
            <a:ext cx="3600400" cy="2160586"/>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GB"/>
              <a:t>Drag picture to placeholder or click icon to add</a:t>
            </a:r>
            <a:endParaRPr lang="en-GB" dirty="0"/>
          </a:p>
        </p:txBody>
      </p:sp>
      <p:sp>
        <p:nvSpPr>
          <p:cNvPr id="9" name="Content Placeholder 8">
            <a:extLst>
              <a:ext uri="{FF2B5EF4-FFF2-40B4-BE49-F238E27FC236}">
                <a16:creationId xmlns:a16="http://schemas.microsoft.com/office/drawing/2014/main" id="{43667781-6711-AC4E-B59A-870436D77309}"/>
              </a:ext>
            </a:extLst>
          </p:cNvPr>
          <p:cNvSpPr>
            <a:spLocks noGrp="1"/>
          </p:cNvSpPr>
          <p:nvPr>
            <p:ph sz="quarter" idx="14"/>
          </p:nvPr>
        </p:nvSpPr>
        <p:spPr>
          <a:xfrm>
            <a:off x="623888" y="4076700"/>
            <a:ext cx="10944225" cy="2160588"/>
          </a:xfrm>
        </p:spPr>
        <p:txBody>
          <a:bodyPr lIns="72000" tIns="36000" rIns="72000" bIns="36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2" name="Text Placeholder 10">
            <a:extLst>
              <a:ext uri="{FF2B5EF4-FFF2-40B4-BE49-F238E27FC236}">
                <a16:creationId xmlns:a16="http://schemas.microsoft.com/office/drawing/2014/main" id="{545C34E7-B8FA-EE45-B82E-8F66C3581309}"/>
              </a:ext>
            </a:extLst>
          </p:cNvPr>
          <p:cNvSpPr>
            <a:spLocks noGrp="1"/>
          </p:cNvSpPr>
          <p:nvPr>
            <p:ph type="body" sz="quarter" idx="20"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2516034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and Log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942AA-DC19-824E-AC96-5B2BE9F1F3A6}"/>
              </a:ext>
            </a:extLst>
          </p:cNvPr>
          <p:cNvSpPr>
            <a:spLocks noGrp="1"/>
          </p:cNvSpPr>
          <p:nvPr>
            <p:ph type="title" hasCustomPrompt="1"/>
          </p:nvPr>
        </p:nvSpPr>
        <p:spPr/>
        <p:txBody>
          <a:bodyPr/>
          <a:lstStyle/>
          <a:p>
            <a:r>
              <a:rPr lang="en-US" dirty="0"/>
              <a:t>TITLE</a:t>
            </a:r>
            <a:endParaRPr lang="en-GB" dirty="0"/>
          </a:p>
        </p:txBody>
      </p:sp>
      <p:sp>
        <p:nvSpPr>
          <p:cNvPr id="6" name="Content Placeholder 6">
            <a:extLst>
              <a:ext uri="{FF2B5EF4-FFF2-40B4-BE49-F238E27FC236}">
                <a16:creationId xmlns:a16="http://schemas.microsoft.com/office/drawing/2014/main" id="{4068AE28-9C85-8643-AF49-94E4EA86D685}"/>
              </a:ext>
            </a:extLst>
          </p:cNvPr>
          <p:cNvSpPr>
            <a:spLocks noGrp="1"/>
          </p:cNvSpPr>
          <p:nvPr>
            <p:ph sz="quarter" idx="13"/>
          </p:nvPr>
        </p:nvSpPr>
        <p:spPr>
          <a:xfrm>
            <a:off x="623888" y="1773237"/>
            <a:ext cx="10944225" cy="3528000"/>
          </a:xfrm>
        </p:spPr>
        <p:txBody>
          <a:bodyPr lIns="72000" tIns="36000" rIns="72000" bIns="36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7" name="Picture Placeholder 5">
            <a:extLst>
              <a:ext uri="{FF2B5EF4-FFF2-40B4-BE49-F238E27FC236}">
                <a16:creationId xmlns:a16="http://schemas.microsoft.com/office/drawing/2014/main" id="{50EFFEC7-CADF-794D-8A8F-463A8B0D1636}"/>
              </a:ext>
            </a:extLst>
          </p:cNvPr>
          <p:cNvSpPr>
            <a:spLocks noGrp="1"/>
          </p:cNvSpPr>
          <p:nvPr>
            <p:ph type="pic" sz="quarter" idx="28" hasCustomPrompt="1"/>
          </p:nvPr>
        </p:nvSpPr>
        <p:spPr>
          <a:xfrm>
            <a:off x="8040689" y="5445122"/>
            <a:ext cx="1727719" cy="792165"/>
          </a:xfrm>
          <a:prstGeom prst="rect">
            <a:avLst/>
          </a:prstGeom>
          <a:solidFill>
            <a:schemeClr val="bg1">
              <a:lumMod val="85000"/>
            </a:schemeClr>
          </a:solidFill>
        </p:spPr>
        <p:txBody>
          <a:bodyPr anchor="t" anchorCtr="0"/>
          <a:lstStyle>
            <a:lvl1pPr marL="0" indent="0" algn="ctr">
              <a:buNone/>
              <a:defRPr sz="1000">
                <a:solidFill>
                  <a:schemeClr val="bg1"/>
                </a:solidFill>
              </a:defRPr>
            </a:lvl1pPr>
          </a:lstStyle>
          <a:p>
            <a:r>
              <a:rPr lang="en-GB" dirty="0"/>
              <a:t>Logo</a:t>
            </a:r>
          </a:p>
        </p:txBody>
      </p:sp>
      <p:sp>
        <p:nvSpPr>
          <p:cNvPr id="8" name="Picture Placeholder 5">
            <a:extLst>
              <a:ext uri="{FF2B5EF4-FFF2-40B4-BE49-F238E27FC236}">
                <a16:creationId xmlns:a16="http://schemas.microsoft.com/office/drawing/2014/main" id="{A51B6D2F-C03C-364E-96D4-07089520BE82}"/>
              </a:ext>
            </a:extLst>
          </p:cNvPr>
          <p:cNvSpPr>
            <a:spLocks noGrp="1"/>
          </p:cNvSpPr>
          <p:nvPr>
            <p:ph type="pic" sz="quarter" idx="29" hasCustomPrompt="1"/>
          </p:nvPr>
        </p:nvSpPr>
        <p:spPr>
          <a:xfrm>
            <a:off x="6167435" y="5445122"/>
            <a:ext cx="1728790" cy="792165"/>
          </a:xfrm>
          <a:prstGeom prst="rect">
            <a:avLst/>
          </a:prstGeom>
          <a:solidFill>
            <a:schemeClr val="bg1">
              <a:lumMod val="85000"/>
            </a:schemeClr>
          </a:solidFill>
        </p:spPr>
        <p:txBody>
          <a:bodyPr anchor="t" anchorCtr="0"/>
          <a:lstStyle>
            <a:lvl1pPr marL="0" indent="0" algn="ctr">
              <a:buNone/>
              <a:defRPr sz="1000">
                <a:solidFill>
                  <a:schemeClr val="bg1"/>
                </a:solidFill>
              </a:defRPr>
            </a:lvl1pPr>
          </a:lstStyle>
          <a:p>
            <a:r>
              <a:rPr lang="en-GB" dirty="0"/>
              <a:t>Logo</a:t>
            </a:r>
          </a:p>
        </p:txBody>
      </p:sp>
      <p:sp>
        <p:nvSpPr>
          <p:cNvPr id="9" name="Picture Placeholder 5">
            <a:extLst>
              <a:ext uri="{FF2B5EF4-FFF2-40B4-BE49-F238E27FC236}">
                <a16:creationId xmlns:a16="http://schemas.microsoft.com/office/drawing/2014/main" id="{760F87C5-62F3-5348-A9B3-27985DEED7C8}"/>
              </a:ext>
            </a:extLst>
          </p:cNvPr>
          <p:cNvSpPr>
            <a:spLocks noGrp="1"/>
          </p:cNvSpPr>
          <p:nvPr>
            <p:ph type="pic" sz="quarter" idx="30" hasCustomPrompt="1"/>
          </p:nvPr>
        </p:nvSpPr>
        <p:spPr>
          <a:xfrm>
            <a:off x="4295775" y="5445122"/>
            <a:ext cx="1728787" cy="792166"/>
          </a:xfrm>
          <a:prstGeom prst="rect">
            <a:avLst/>
          </a:prstGeom>
          <a:solidFill>
            <a:schemeClr val="bg1">
              <a:lumMod val="85000"/>
            </a:schemeClr>
          </a:solidFill>
        </p:spPr>
        <p:txBody>
          <a:bodyPr anchor="t" anchorCtr="0"/>
          <a:lstStyle>
            <a:lvl1pPr marL="0" indent="0" algn="ctr">
              <a:buNone/>
              <a:defRPr sz="1000">
                <a:solidFill>
                  <a:schemeClr val="bg1"/>
                </a:solidFill>
              </a:defRPr>
            </a:lvl1pPr>
          </a:lstStyle>
          <a:p>
            <a:r>
              <a:rPr lang="en-GB" dirty="0"/>
              <a:t>Logo</a:t>
            </a:r>
          </a:p>
        </p:txBody>
      </p:sp>
      <p:sp>
        <p:nvSpPr>
          <p:cNvPr id="10" name="Picture Placeholder 5">
            <a:extLst>
              <a:ext uri="{FF2B5EF4-FFF2-40B4-BE49-F238E27FC236}">
                <a16:creationId xmlns:a16="http://schemas.microsoft.com/office/drawing/2014/main" id="{7062D462-B04F-C447-B1D0-0BC445592301}"/>
              </a:ext>
            </a:extLst>
          </p:cNvPr>
          <p:cNvSpPr>
            <a:spLocks noGrp="1"/>
          </p:cNvSpPr>
          <p:nvPr>
            <p:ph type="pic" sz="quarter" idx="31" hasCustomPrompt="1"/>
          </p:nvPr>
        </p:nvSpPr>
        <p:spPr>
          <a:xfrm>
            <a:off x="2423592" y="5445122"/>
            <a:ext cx="1727718" cy="792166"/>
          </a:xfrm>
          <a:prstGeom prst="rect">
            <a:avLst/>
          </a:prstGeom>
          <a:solidFill>
            <a:schemeClr val="bg1">
              <a:lumMod val="85000"/>
            </a:schemeClr>
          </a:solidFill>
        </p:spPr>
        <p:txBody>
          <a:bodyPr anchor="t" anchorCtr="0"/>
          <a:lstStyle>
            <a:lvl1pPr marL="0" indent="0" algn="ctr">
              <a:buNone/>
              <a:defRPr sz="1000">
                <a:solidFill>
                  <a:schemeClr val="bg1"/>
                </a:solidFill>
              </a:defRPr>
            </a:lvl1pPr>
          </a:lstStyle>
          <a:p>
            <a:r>
              <a:rPr lang="en-GB" dirty="0"/>
              <a:t>Logo</a:t>
            </a:r>
          </a:p>
        </p:txBody>
      </p:sp>
      <p:sp>
        <p:nvSpPr>
          <p:cNvPr id="11" name="Picture Placeholder 5">
            <a:extLst>
              <a:ext uri="{FF2B5EF4-FFF2-40B4-BE49-F238E27FC236}">
                <a16:creationId xmlns:a16="http://schemas.microsoft.com/office/drawing/2014/main" id="{F8F9F3D8-C529-AD4D-A368-265D78A91F73}"/>
              </a:ext>
            </a:extLst>
          </p:cNvPr>
          <p:cNvSpPr>
            <a:spLocks noGrp="1"/>
          </p:cNvSpPr>
          <p:nvPr>
            <p:ph type="pic" sz="quarter" idx="32" hasCustomPrompt="1"/>
          </p:nvPr>
        </p:nvSpPr>
        <p:spPr>
          <a:xfrm>
            <a:off x="551384" y="5445122"/>
            <a:ext cx="1727743" cy="792165"/>
          </a:xfrm>
          <a:prstGeom prst="rect">
            <a:avLst/>
          </a:prstGeom>
          <a:solidFill>
            <a:schemeClr val="bg1">
              <a:lumMod val="85000"/>
            </a:schemeClr>
          </a:solidFill>
        </p:spPr>
        <p:txBody>
          <a:bodyPr anchor="t" anchorCtr="0"/>
          <a:lstStyle>
            <a:lvl1pPr marL="0" indent="0" algn="ctr">
              <a:buNone/>
              <a:defRPr sz="1000">
                <a:solidFill>
                  <a:schemeClr val="bg1"/>
                </a:solidFill>
              </a:defRPr>
            </a:lvl1pPr>
          </a:lstStyle>
          <a:p>
            <a:r>
              <a:rPr lang="en-GB" dirty="0"/>
              <a:t>Logo</a:t>
            </a:r>
          </a:p>
        </p:txBody>
      </p:sp>
      <p:sp>
        <p:nvSpPr>
          <p:cNvPr id="12" name="Picture Placeholder 5">
            <a:extLst>
              <a:ext uri="{FF2B5EF4-FFF2-40B4-BE49-F238E27FC236}">
                <a16:creationId xmlns:a16="http://schemas.microsoft.com/office/drawing/2014/main" id="{F1E13E52-C677-7744-9232-41BF6179164F}"/>
              </a:ext>
            </a:extLst>
          </p:cNvPr>
          <p:cNvSpPr>
            <a:spLocks noGrp="1"/>
          </p:cNvSpPr>
          <p:nvPr>
            <p:ph type="pic" sz="quarter" idx="33" hasCustomPrompt="1"/>
          </p:nvPr>
        </p:nvSpPr>
        <p:spPr>
          <a:xfrm>
            <a:off x="9912872" y="5445122"/>
            <a:ext cx="1727744" cy="792166"/>
          </a:xfrm>
          <a:prstGeom prst="rect">
            <a:avLst/>
          </a:prstGeom>
          <a:solidFill>
            <a:schemeClr val="bg1">
              <a:lumMod val="85000"/>
            </a:schemeClr>
          </a:solidFill>
        </p:spPr>
        <p:txBody>
          <a:bodyPr anchor="t" anchorCtr="0"/>
          <a:lstStyle>
            <a:lvl1pPr marL="0" indent="0" algn="ctr">
              <a:buNone/>
              <a:defRPr sz="1000">
                <a:solidFill>
                  <a:schemeClr val="bg1"/>
                </a:solidFill>
              </a:defRPr>
            </a:lvl1pPr>
          </a:lstStyle>
          <a:p>
            <a:r>
              <a:rPr lang="en-GB" dirty="0"/>
              <a:t>Logo</a:t>
            </a:r>
          </a:p>
        </p:txBody>
      </p:sp>
      <p:sp>
        <p:nvSpPr>
          <p:cNvPr id="15" name="Text Placeholder 10">
            <a:extLst>
              <a:ext uri="{FF2B5EF4-FFF2-40B4-BE49-F238E27FC236}">
                <a16:creationId xmlns:a16="http://schemas.microsoft.com/office/drawing/2014/main" id="{34E2EFAD-DC91-6841-A510-D79076BDE670}"/>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601960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5" Type="http://schemas.openxmlformats.org/officeDocument/2006/relationships/image" Target="../media/image2.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image" Target="../media/image2.png"/><Relationship Id="rId5" Type="http://schemas.openxmlformats.org/officeDocument/2006/relationships/theme" Target="../theme/theme3.xml"/><Relationship Id="rId4"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slideLayout" Target="../slideLayouts/slideLayout32.xml"/><Relationship Id="rId1" Type="http://schemas.openxmlformats.org/officeDocument/2006/relationships/slideLayout" Target="../slideLayouts/slideLayout31.xml"/><Relationship Id="rId5" Type="http://schemas.openxmlformats.org/officeDocument/2006/relationships/image" Target="../media/image2.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6.xml"/><Relationship Id="rId2" Type="http://schemas.openxmlformats.org/officeDocument/2006/relationships/slideLayout" Target="../slideLayouts/slideLayout35.xml"/><Relationship Id="rId1" Type="http://schemas.openxmlformats.org/officeDocument/2006/relationships/slideLayout" Target="../slideLayouts/slideLayout34.xml"/><Relationship Id="rId5" Type="http://schemas.openxmlformats.org/officeDocument/2006/relationships/image" Target="../media/image2.pn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9.xml"/><Relationship Id="rId2" Type="http://schemas.openxmlformats.org/officeDocument/2006/relationships/slideLayout" Target="../slideLayouts/slideLayout38.xml"/><Relationship Id="rId1" Type="http://schemas.openxmlformats.org/officeDocument/2006/relationships/slideLayout" Target="../slideLayouts/slideLayout37.xml"/><Relationship Id="rId5" Type="http://schemas.openxmlformats.org/officeDocument/2006/relationships/image" Target="../media/image2.pn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42.xml"/><Relationship Id="rId2" Type="http://schemas.openxmlformats.org/officeDocument/2006/relationships/slideLayout" Target="../slideLayouts/slideLayout41.xml"/><Relationship Id="rId1" Type="http://schemas.openxmlformats.org/officeDocument/2006/relationships/slideLayout" Target="../slideLayouts/slideLayout40.xml"/><Relationship Id="rId5" Type="http://schemas.openxmlformats.org/officeDocument/2006/relationships/image" Target="../media/image2.png"/><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45.xml"/><Relationship Id="rId2" Type="http://schemas.openxmlformats.org/officeDocument/2006/relationships/slideLayout" Target="../slideLayouts/slideLayout44.xml"/><Relationship Id="rId1" Type="http://schemas.openxmlformats.org/officeDocument/2006/relationships/slideLayout" Target="../slideLayouts/slideLayout43.xml"/><Relationship Id="rId5" Type="http://schemas.openxmlformats.org/officeDocument/2006/relationships/image" Target="../media/image2.png"/><Relationship Id="rId4" Type="http://schemas.openxmlformats.org/officeDocument/2006/relationships/theme" Target="../theme/theme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3035032-FFFC-C447-BA60-9B32DA4586DB}"/>
              </a:ext>
            </a:extLst>
          </p:cNvPr>
          <p:cNvSpPr>
            <a:spLocks noGrp="1"/>
          </p:cNvSpPr>
          <p:nvPr>
            <p:ph type="title"/>
          </p:nvPr>
        </p:nvSpPr>
        <p:spPr>
          <a:xfrm>
            <a:off x="623889" y="692150"/>
            <a:ext cx="10944224" cy="936625"/>
          </a:xfrm>
          <a:prstGeom prst="rect">
            <a:avLst/>
          </a:prstGeom>
        </p:spPr>
        <p:txBody>
          <a:bodyPr vert="horz" lIns="72000" tIns="36000" rIns="72000" bIns="36000" rtlCol="0" anchor="b" anchorCtr="0">
            <a:noAutofit/>
          </a:bodyPr>
          <a:lstStyle/>
          <a:p>
            <a:r>
              <a:rPr lang="en-GB"/>
              <a:t>Click to edit Master title style</a:t>
            </a:r>
            <a:endParaRPr lang="en-GB" dirty="0"/>
          </a:p>
        </p:txBody>
      </p:sp>
      <p:sp>
        <p:nvSpPr>
          <p:cNvPr id="3" name="Text Placeholder 2">
            <a:extLst>
              <a:ext uri="{FF2B5EF4-FFF2-40B4-BE49-F238E27FC236}">
                <a16:creationId xmlns:a16="http://schemas.microsoft.com/office/drawing/2014/main" id="{EAE6C37D-9121-684D-B590-EF4A5593568F}"/>
              </a:ext>
            </a:extLst>
          </p:cNvPr>
          <p:cNvSpPr>
            <a:spLocks noGrp="1"/>
          </p:cNvSpPr>
          <p:nvPr>
            <p:ph type="body" idx="1"/>
          </p:nvPr>
        </p:nvSpPr>
        <p:spPr>
          <a:xfrm>
            <a:off x="623887" y="1773238"/>
            <a:ext cx="10944225" cy="446405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a:extLst>
              <a:ext uri="{FF2B5EF4-FFF2-40B4-BE49-F238E27FC236}">
                <a16:creationId xmlns:a16="http://schemas.microsoft.com/office/drawing/2014/main" id="{025D240F-3434-DF49-BB59-C0B86B414948}"/>
              </a:ext>
            </a:extLst>
          </p:cNvPr>
          <p:cNvSpPr>
            <a:spLocks noGrp="1"/>
          </p:cNvSpPr>
          <p:nvPr>
            <p:ph type="dt" sz="half" idx="2"/>
          </p:nvPr>
        </p:nvSpPr>
        <p:spPr>
          <a:xfrm>
            <a:off x="623889" y="6381751"/>
            <a:ext cx="3527424" cy="287338"/>
          </a:xfrm>
          <a:prstGeom prst="rect">
            <a:avLst/>
          </a:prstGeom>
        </p:spPr>
        <p:txBody>
          <a:bodyPr vert="horz" lIns="72000" tIns="54000" rIns="72000" bIns="54000" rtlCol="0" anchor="t" anchorCtr="0"/>
          <a:lstStyle>
            <a:lvl1pPr algn="l">
              <a:defRPr sz="1200">
                <a:solidFill>
                  <a:schemeClr val="tx1"/>
                </a:solidFill>
              </a:defRPr>
            </a:lvl1pPr>
          </a:lstStyle>
          <a:p>
            <a:fld id="{21B7BC17-F0E7-7A47-8273-78D53527614D}" type="datetimeFigureOut">
              <a:rPr lang="en-GB" smtClean="0"/>
              <a:pPr/>
              <a:t>25/11/2020</a:t>
            </a:fld>
            <a:endParaRPr lang="en-GB"/>
          </a:p>
        </p:txBody>
      </p:sp>
      <p:sp>
        <p:nvSpPr>
          <p:cNvPr id="5" name="Footer Placeholder 4">
            <a:extLst>
              <a:ext uri="{FF2B5EF4-FFF2-40B4-BE49-F238E27FC236}">
                <a16:creationId xmlns:a16="http://schemas.microsoft.com/office/drawing/2014/main" id="{B711AEA1-9EFF-6040-A0DF-32F3F8CF9F2C}"/>
              </a:ext>
            </a:extLst>
          </p:cNvPr>
          <p:cNvSpPr>
            <a:spLocks noGrp="1"/>
          </p:cNvSpPr>
          <p:nvPr>
            <p:ph type="ftr" sz="quarter" idx="3"/>
          </p:nvPr>
        </p:nvSpPr>
        <p:spPr>
          <a:xfrm>
            <a:off x="4295774" y="6381751"/>
            <a:ext cx="3600451" cy="287338"/>
          </a:xfrm>
          <a:prstGeom prst="rect">
            <a:avLst/>
          </a:prstGeom>
        </p:spPr>
        <p:txBody>
          <a:bodyPr vert="horz" lIns="72000" tIns="54000" rIns="72000" bIns="54000" rtlCol="0" anchor="t" anchorCtr="0"/>
          <a:lstStyle>
            <a:lvl1pPr algn="ctr">
              <a:defRPr sz="1200">
                <a:solidFill>
                  <a:schemeClr val="tx1"/>
                </a:solidFill>
              </a:defRPr>
            </a:lvl1pPr>
          </a:lstStyle>
          <a:p>
            <a:endParaRPr lang="en-GB"/>
          </a:p>
        </p:txBody>
      </p:sp>
      <p:sp>
        <p:nvSpPr>
          <p:cNvPr id="6" name="Slide Number Placeholder 5">
            <a:extLst>
              <a:ext uri="{FF2B5EF4-FFF2-40B4-BE49-F238E27FC236}">
                <a16:creationId xmlns:a16="http://schemas.microsoft.com/office/drawing/2014/main" id="{B0B9BF26-FC66-2C46-9F3E-A7306A28B917}"/>
              </a:ext>
            </a:extLst>
          </p:cNvPr>
          <p:cNvSpPr>
            <a:spLocks noGrp="1"/>
          </p:cNvSpPr>
          <p:nvPr>
            <p:ph type="sldNum" sz="quarter" idx="4"/>
          </p:nvPr>
        </p:nvSpPr>
        <p:spPr>
          <a:xfrm>
            <a:off x="11568113" y="6381751"/>
            <a:ext cx="431799" cy="287338"/>
          </a:xfrm>
          <a:prstGeom prst="rect">
            <a:avLst/>
          </a:prstGeom>
        </p:spPr>
        <p:txBody>
          <a:bodyPr vert="horz" lIns="72000" tIns="54000" rIns="72000" bIns="54000" rtlCol="0" anchor="t" anchorCtr="0"/>
          <a:lstStyle>
            <a:lvl1pPr algn="r">
              <a:defRPr sz="1200">
                <a:solidFill>
                  <a:schemeClr val="tx1"/>
                </a:solidFill>
              </a:defRPr>
            </a:lvl1pPr>
          </a:lstStyle>
          <a:p>
            <a:fld id="{3BD0896E-602A-494F-99CF-AC1BD90019B0}" type="slidenum">
              <a:rPr lang="en-GB" smtClean="0"/>
              <a:pPr/>
              <a:t>‹#›</a:t>
            </a:fld>
            <a:endParaRPr lang="en-GB"/>
          </a:p>
        </p:txBody>
      </p:sp>
      <p:sp>
        <p:nvSpPr>
          <p:cNvPr id="7" name="Slide Number Placeholder 5">
            <a:extLst>
              <a:ext uri="{FF2B5EF4-FFF2-40B4-BE49-F238E27FC236}">
                <a16:creationId xmlns:a16="http://schemas.microsoft.com/office/drawing/2014/main" id="{B426078B-3553-4544-8ED2-80E83B6C7BAA}"/>
              </a:ext>
            </a:extLst>
          </p:cNvPr>
          <p:cNvSpPr txBox="1">
            <a:spLocks/>
          </p:cNvSpPr>
          <p:nvPr/>
        </p:nvSpPr>
        <p:spPr>
          <a:xfrm>
            <a:off x="11568113" y="6381750"/>
            <a:ext cx="431799" cy="287339"/>
          </a:xfrm>
          <a:prstGeom prst="rect">
            <a:avLst/>
          </a:prstGeom>
        </p:spPr>
        <p:txBody>
          <a:bodyPr vert="horz" lIns="72000" tIns="54000" rIns="72000" bIns="54000" rtlCol="0" anchor="t" anchorCtr="0"/>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D0896E-602A-494F-99CF-AC1BD90019B0}" type="slidenum">
              <a:rPr lang="en-GB" smtClean="0">
                <a:solidFill>
                  <a:schemeClr val="tx1"/>
                </a:solidFill>
              </a:rPr>
              <a:pPr/>
              <a:t>‹#›</a:t>
            </a:fld>
            <a:endParaRPr lang="en-GB">
              <a:solidFill>
                <a:schemeClr val="tx1"/>
              </a:solidFill>
            </a:endParaRPr>
          </a:p>
        </p:txBody>
      </p:sp>
      <p:pic>
        <p:nvPicPr>
          <p:cNvPr id="8" name="Picture 7">
            <a:extLst>
              <a:ext uri="{FF2B5EF4-FFF2-40B4-BE49-F238E27FC236}">
                <a16:creationId xmlns:a16="http://schemas.microsoft.com/office/drawing/2014/main" id="{A4DCCAEE-C447-EE4D-A54A-FF75ECE36C76}"/>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9936427" y="285963"/>
            <a:ext cx="1792224" cy="390144"/>
          </a:xfrm>
          <a:prstGeom prst="rect">
            <a:avLst/>
          </a:prstGeom>
        </p:spPr>
      </p:pic>
    </p:spTree>
    <p:extLst>
      <p:ext uri="{BB962C8B-B14F-4D97-AF65-F5344CB8AC3E}">
        <p14:creationId xmlns:p14="http://schemas.microsoft.com/office/powerpoint/2010/main" val="3932909308"/>
      </p:ext>
    </p:extLst>
  </p:cSld>
  <p:clrMap bg1="lt1" tx1="dk1" bg2="lt2" tx2="dk2" accent1="accent1" accent2="accent2" accent3="accent3" accent4="accent4" accent5="accent5" accent6="accent6" hlink="hlink" folHlink="folHlink"/>
  <p:sldLayoutIdLst>
    <p:sldLayoutId id="2147483681" r:id="rId1"/>
    <p:sldLayoutId id="2147483697" r:id="rId2"/>
    <p:sldLayoutId id="2147483676" r:id="rId3"/>
    <p:sldLayoutId id="2147483679" r:id="rId4"/>
    <p:sldLayoutId id="2147483680" r:id="rId5"/>
    <p:sldLayoutId id="2147483677" r:id="rId6"/>
    <p:sldLayoutId id="2147483678" r:id="rId7"/>
    <p:sldLayoutId id="2147483682" r:id="rId8"/>
    <p:sldLayoutId id="2147483683" r:id="rId9"/>
    <p:sldLayoutId id="2147483684" r:id="rId10"/>
    <p:sldLayoutId id="2147483685" r:id="rId11"/>
    <p:sldLayoutId id="2147483687" r:id="rId12"/>
    <p:sldLayoutId id="2147483686" r:id="rId13"/>
    <p:sldLayoutId id="2147483688" r:id="rId14"/>
    <p:sldLayoutId id="2147483689" r:id="rId15"/>
    <p:sldLayoutId id="2147483690" r:id="rId16"/>
    <p:sldLayoutId id="2147483691" r:id="rId17"/>
    <p:sldLayoutId id="2147483692" r:id="rId18"/>
    <p:sldLayoutId id="2147483693" r:id="rId19"/>
    <p:sldLayoutId id="2147483722" r:id="rId20"/>
    <p:sldLayoutId id="2147483723" r:id="rId21"/>
    <p:sldLayoutId id="2147483724" r:id="rId22"/>
    <p:sldLayoutId id="2147483727" r:id="rId23"/>
  </p:sldLayoutIdLst>
  <p:txStyles>
    <p:titleStyle>
      <a:lvl1pPr algn="l" defTabSz="914400" rtl="0" eaLnBrk="1" latinLnBrk="0" hangingPunct="1">
        <a:lnSpc>
          <a:spcPct val="90000"/>
        </a:lnSpc>
        <a:spcBef>
          <a:spcPct val="0"/>
        </a:spcBef>
        <a:buNone/>
        <a:defRPr sz="3200" kern="1200" baseline="0">
          <a:solidFill>
            <a:schemeClr val="tx1"/>
          </a:solidFill>
          <a:latin typeface="+mj-lt"/>
          <a:ea typeface="+mj-ea"/>
          <a:cs typeface="+mj-cs"/>
        </a:defRPr>
      </a:lvl1pPr>
    </p:titleStyle>
    <p:bodyStyle>
      <a:lvl1pPr marL="180000" indent="-180000" algn="l" defTabSz="914400" rtl="0" eaLnBrk="1" latinLnBrk="0" hangingPunct="1">
        <a:lnSpc>
          <a:spcPct val="100000"/>
        </a:lnSpc>
        <a:spcBef>
          <a:spcPts val="1000"/>
        </a:spcBef>
        <a:buFont typeface="Arial" panose="020B0604020202020204" pitchFamily="34" charset="0"/>
        <a:buChar char="•"/>
        <a:defRPr sz="2000" kern="1200" baseline="0">
          <a:solidFill>
            <a:schemeClr val="tx1"/>
          </a:solidFill>
          <a:latin typeface="+mn-lt"/>
          <a:ea typeface="+mn-ea"/>
          <a:cs typeface="+mn-cs"/>
        </a:defRPr>
      </a:lvl1pPr>
      <a:lvl2pPr marL="540000" indent="-1800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mn-lt"/>
          <a:ea typeface="+mn-ea"/>
          <a:cs typeface="+mn-cs"/>
        </a:defRPr>
      </a:lvl2pPr>
      <a:lvl3pPr marL="900000" indent="-1800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mn-lt"/>
          <a:ea typeface="+mn-ea"/>
          <a:cs typeface="+mn-cs"/>
        </a:defRPr>
      </a:lvl3pPr>
      <a:lvl4pPr marL="1260000" indent="-1800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mn-lt"/>
          <a:ea typeface="+mn-ea"/>
          <a:cs typeface="+mn-cs"/>
        </a:defRPr>
      </a:lvl4pPr>
      <a:lvl5pPr marL="1620000" indent="-1800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6" userDrawn="1">
          <p15:clr>
            <a:srgbClr val="F26B43"/>
          </p15:clr>
        </p15:guide>
        <p15:guide id="2" orient="horz" pos="1026" userDrawn="1">
          <p15:clr>
            <a:srgbClr val="F26B43"/>
          </p15:clr>
        </p15:guide>
        <p15:guide id="3" orient="horz" pos="1117" userDrawn="1">
          <p15:clr>
            <a:srgbClr val="F26B43"/>
          </p15:clr>
        </p15:guide>
        <p15:guide id="4" orient="horz" pos="1344" userDrawn="1">
          <p15:clr>
            <a:srgbClr val="F26B43"/>
          </p15:clr>
        </p15:guide>
        <p15:guide id="5" orient="horz" pos="1434" userDrawn="1">
          <p15:clr>
            <a:srgbClr val="F26B43"/>
          </p15:clr>
        </p15:guide>
        <p15:guide id="6" orient="horz" pos="2478" userDrawn="1">
          <p15:clr>
            <a:srgbClr val="F26B43"/>
          </p15:clr>
        </p15:guide>
        <p15:guide id="7" orient="horz" pos="2568" userDrawn="1">
          <p15:clr>
            <a:srgbClr val="F26B43"/>
          </p15:clr>
        </p15:guide>
        <p15:guide id="8" orient="horz" pos="3929" userDrawn="1">
          <p15:clr>
            <a:srgbClr val="F26B43"/>
          </p15:clr>
        </p15:guide>
        <p15:guide id="9" orient="horz" pos="4020" userDrawn="1">
          <p15:clr>
            <a:srgbClr val="F26B43"/>
          </p15:clr>
        </p15:guide>
        <p15:guide id="10" orient="horz" pos="4201" userDrawn="1">
          <p15:clr>
            <a:srgbClr val="F26B43"/>
          </p15:clr>
        </p15:guide>
        <p15:guide id="11" pos="393" userDrawn="1">
          <p15:clr>
            <a:srgbClr val="F26B43"/>
          </p15:clr>
        </p15:guide>
        <p15:guide id="12" pos="2706" userDrawn="1">
          <p15:clr>
            <a:srgbClr val="F26B43"/>
          </p15:clr>
        </p15:guide>
        <p15:guide id="13" pos="2615" userDrawn="1">
          <p15:clr>
            <a:srgbClr val="F26B43"/>
          </p15:clr>
        </p15:guide>
        <p15:guide id="14" pos="3795" userDrawn="1">
          <p15:clr>
            <a:srgbClr val="F26B43"/>
          </p15:clr>
        </p15:guide>
        <p15:guide id="15" pos="3885" userDrawn="1">
          <p15:clr>
            <a:srgbClr val="F26B43"/>
          </p15:clr>
        </p15:guide>
        <p15:guide id="16" pos="5065" userDrawn="1">
          <p15:clr>
            <a:srgbClr val="F26B43"/>
          </p15:clr>
        </p15:guide>
        <p15:guide id="17" pos="4974" userDrawn="1">
          <p15:clr>
            <a:srgbClr val="F26B43"/>
          </p15:clr>
        </p15:guide>
        <p15:guide id="18" pos="7559" userDrawn="1">
          <p15:clr>
            <a:srgbClr val="F26B43"/>
          </p15:clr>
        </p15:guide>
        <p15:guide id="19" pos="7287"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94D7989-A30F-444C-90BD-9518733D9139}"/>
              </a:ext>
            </a:extLst>
          </p:cNvPr>
          <p:cNvSpPr>
            <a:spLocks noGrp="1"/>
          </p:cNvSpPr>
          <p:nvPr>
            <p:ph type="sldNum" sz="quarter" idx="4"/>
          </p:nvPr>
        </p:nvSpPr>
        <p:spPr>
          <a:xfrm>
            <a:off x="11568113" y="6381751"/>
            <a:ext cx="431800" cy="287337"/>
          </a:xfrm>
          <a:prstGeom prst="rect">
            <a:avLst/>
          </a:prstGeom>
        </p:spPr>
        <p:txBody>
          <a:bodyPr vert="horz" lIns="72000" tIns="36000" rIns="72000" bIns="36000" rtlCol="0" anchor="t" anchorCtr="0"/>
          <a:lstStyle>
            <a:lvl1pPr algn="r">
              <a:defRPr sz="1200">
                <a:solidFill>
                  <a:schemeClr val="bg1"/>
                </a:solidFill>
              </a:defRPr>
            </a:lvl1pPr>
          </a:lstStyle>
          <a:p>
            <a:fld id="{FCAEF6F9-27E4-EF46-AE10-46A82914A60B}" type="slidenum">
              <a:rPr lang="en-GB" smtClean="0"/>
              <a:pPr/>
              <a:t>‹#›</a:t>
            </a:fld>
            <a:endParaRPr lang="en-GB" dirty="0"/>
          </a:p>
        </p:txBody>
      </p:sp>
      <p:pic>
        <p:nvPicPr>
          <p:cNvPr id="7" name="Picture 6">
            <a:extLst>
              <a:ext uri="{FF2B5EF4-FFF2-40B4-BE49-F238E27FC236}">
                <a16:creationId xmlns:a16="http://schemas.microsoft.com/office/drawing/2014/main" id="{0495394F-77C7-FD45-868E-6D47163E926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36427" y="285963"/>
            <a:ext cx="1792224" cy="390144"/>
          </a:xfrm>
          <a:prstGeom prst="rect">
            <a:avLst/>
          </a:prstGeom>
        </p:spPr>
      </p:pic>
    </p:spTree>
    <p:extLst>
      <p:ext uri="{BB962C8B-B14F-4D97-AF65-F5344CB8AC3E}">
        <p14:creationId xmlns:p14="http://schemas.microsoft.com/office/powerpoint/2010/main" val="4187570875"/>
      </p:ext>
    </p:extLst>
  </p:cSld>
  <p:clrMap bg1="lt1" tx1="dk1" bg2="lt2" tx2="dk2" accent1="accent1" accent2="accent2" accent3="accent3" accent4="accent4" accent5="accent5" accent6="accent6" hlink="hlink" folHlink="folHlink"/>
  <p:sldLayoutIdLst>
    <p:sldLayoutId id="2147483667" r:id="rId1"/>
    <p:sldLayoutId id="2147483661" r:id="rId2"/>
    <p:sldLayoutId id="2147483663" r:id="rId3"/>
  </p:sldLayoutIdLst>
  <p:txStyles>
    <p:titleStyle>
      <a:lvl1pPr algn="l" defTabSz="914400" rtl="0" eaLnBrk="1" latinLnBrk="0" hangingPunct="1">
        <a:lnSpc>
          <a:spcPct val="90000"/>
        </a:lnSpc>
        <a:spcBef>
          <a:spcPct val="0"/>
        </a:spcBef>
        <a:buNone/>
        <a:defRPr sz="3200" b="1" i="0" kern="1200" baseline="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481" userDrawn="1">
          <p15:clr>
            <a:srgbClr val="F26B43"/>
          </p15:clr>
        </p15:guide>
        <p15:guide id="2" pos="6199" userDrawn="1">
          <p15:clr>
            <a:srgbClr val="F26B43"/>
          </p15:clr>
        </p15:guide>
        <p15:guide id="3" orient="horz" pos="1344" userDrawn="1">
          <p15:clr>
            <a:srgbClr val="F26B43"/>
          </p15:clr>
        </p15:guide>
        <p15:guide id="4" orient="horz" pos="2115" userDrawn="1">
          <p15:clr>
            <a:srgbClr val="F26B43"/>
          </p15:clr>
        </p15:guide>
        <p15:guide id="5" orient="horz" pos="2205" userDrawn="1">
          <p15:clr>
            <a:srgbClr val="F26B43"/>
          </p15:clr>
        </p15:guide>
        <p15:guide id="6" orient="horz" pos="2840" userDrawn="1">
          <p15:clr>
            <a:srgbClr val="F26B43"/>
          </p15:clr>
        </p15:guide>
        <p15:guide id="7" orient="horz" pos="2931" userDrawn="1">
          <p15:clr>
            <a:srgbClr val="F26B43"/>
          </p15:clr>
        </p15:guide>
        <p15:guide id="8" orient="horz" pos="3158" userDrawn="1">
          <p15:clr>
            <a:srgbClr val="F26B43"/>
          </p15:clr>
        </p15:guide>
        <p15:guide id="9" pos="7287" userDrawn="1">
          <p15:clr>
            <a:srgbClr val="F26B43"/>
          </p15:clr>
        </p15:guide>
        <p15:guide id="10" pos="7559" userDrawn="1">
          <p15:clr>
            <a:srgbClr val="F26B43"/>
          </p15:clr>
        </p15:guide>
        <p15:guide id="11" orient="horz" pos="4020" userDrawn="1">
          <p15:clr>
            <a:srgbClr val="F26B43"/>
          </p15:clr>
        </p15:guide>
        <p15:guide id="12" orient="horz" pos="4201" userDrawn="1">
          <p15:clr>
            <a:srgbClr val="F26B43"/>
          </p15:clr>
        </p15:guide>
        <p15:guide id="13" orient="horz" pos="436" userDrawn="1">
          <p15:clr>
            <a:srgbClr val="F26B43"/>
          </p15:clr>
        </p15:guide>
        <p15:guide id="14" orient="horz" pos="3929" userDrawn="1">
          <p15:clr>
            <a:srgbClr val="F26B43"/>
          </p15:clr>
        </p15:guide>
        <p15:guide id="15" pos="393" userDrawn="1">
          <p15:clr>
            <a:srgbClr val="F26B43"/>
          </p15:clr>
        </p15:guide>
        <p15:guide id="16" orient="horz" pos="1026" userDrawn="1">
          <p15:clr>
            <a:srgbClr val="F26B43"/>
          </p15:clr>
        </p15:guide>
        <p15:guide id="17" orient="horz" pos="1117"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94D7989-A30F-444C-90BD-9518733D9139}"/>
              </a:ext>
            </a:extLst>
          </p:cNvPr>
          <p:cNvSpPr>
            <a:spLocks noGrp="1"/>
          </p:cNvSpPr>
          <p:nvPr>
            <p:ph type="sldNum" sz="quarter" idx="4"/>
          </p:nvPr>
        </p:nvSpPr>
        <p:spPr>
          <a:xfrm>
            <a:off x="11568113" y="6381751"/>
            <a:ext cx="431800" cy="287337"/>
          </a:xfrm>
          <a:prstGeom prst="rect">
            <a:avLst/>
          </a:prstGeom>
        </p:spPr>
        <p:txBody>
          <a:bodyPr vert="horz" lIns="72000" tIns="36000" rIns="72000" bIns="36000" rtlCol="0" anchor="t" anchorCtr="0"/>
          <a:lstStyle>
            <a:lvl1pPr algn="r">
              <a:defRPr sz="1200">
                <a:solidFill>
                  <a:schemeClr val="bg1"/>
                </a:solidFill>
              </a:defRPr>
            </a:lvl1pPr>
          </a:lstStyle>
          <a:p>
            <a:fld id="{FCAEF6F9-27E4-EF46-AE10-46A82914A60B}" type="slidenum">
              <a:rPr lang="en-GB" smtClean="0"/>
              <a:pPr/>
              <a:t>‹#›</a:t>
            </a:fld>
            <a:endParaRPr lang="en-GB" dirty="0"/>
          </a:p>
        </p:txBody>
      </p:sp>
      <p:pic>
        <p:nvPicPr>
          <p:cNvPr id="7" name="Picture 6">
            <a:extLst>
              <a:ext uri="{FF2B5EF4-FFF2-40B4-BE49-F238E27FC236}">
                <a16:creationId xmlns:a16="http://schemas.microsoft.com/office/drawing/2014/main" id="{0495394F-77C7-FD45-868E-6D47163E926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936427" y="285963"/>
            <a:ext cx="1792224" cy="390144"/>
          </a:xfrm>
          <a:prstGeom prst="rect">
            <a:avLst/>
          </a:prstGeom>
        </p:spPr>
      </p:pic>
    </p:spTree>
    <p:extLst>
      <p:ext uri="{BB962C8B-B14F-4D97-AF65-F5344CB8AC3E}">
        <p14:creationId xmlns:p14="http://schemas.microsoft.com/office/powerpoint/2010/main" val="1333089828"/>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28" r:id="rId4"/>
  </p:sldLayoutIdLst>
  <p:txStyles>
    <p:titleStyle>
      <a:lvl1pPr algn="l" defTabSz="914400" rtl="0" eaLnBrk="1" latinLnBrk="0" hangingPunct="1">
        <a:lnSpc>
          <a:spcPct val="90000"/>
        </a:lnSpc>
        <a:spcBef>
          <a:spcPct val="0"/>
        </a:spcBef>
        <a:buNone/>
        <a:defRPr sz="3200" b="1" i="0" kern="1200" baseline="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481">
          <p15:clr>
            <a:srgbClr val="F26B43"/>
          </p15:clr>
        </p15:guide>
        <p15:guide id="2" pos="6199">
          <p15:clr>
            <a:srgbClr val="F26B43"/>
          </p15:clr>
        </p15:guide>
        <p15:guide id="3" orient="horz" pos="1344">
          <p15:clr>
            <a:srgbClr val="F26B43"/>
          </p15:clr>
        </p15:guide>
        <p15:guide id="4" orient="horz" pos="2115">
          <p15:clr>
            <a:srgbClr val="F26B43"/>
          </p15:clr>
        </p15:guide>
        <p15:guide id="5" orient="horz" pos="2205">
          <p15:clr>
            <a:srgbClr val="F26B43"/>
          </p15:clr>
        </p15:guide>
        <p15:guide id="6" orient="horz" pos="2840">
          <p15:clr>
            <a:srgbClr val="F26B43"/>
          </p15:clr>
        </p15:guide>
        <p15:guide id="7" orient="horz" pos="2931">
          <p15:clr>
            <a:srgbClr val="F26B43"/>
          </p15:clr>
        </p15:guide>
        <p15:guide id="8" orient="horz" pos="3158">
          <p15:clr>
            <a:srgbClr val="F26B43"/>
          </p15:clr>
        </p15:guide>
        <p15:guide id="9" pos="7287">
          <p15:clr>
            <a:srgbClr val="F26B43"/>
          </p15:clr>
        </p15:guide>
        <p15:guide id="10" pos="7559">
          <p15:clr>
            <a:srgbClr val="F26B43"/>
          </p15:clr>
        </p15:guide>
        <p15:guide id="11" orient="horz" pos="4020">
          <p15:clr>
            <a:srgbClr val="F26B43"/>
          </p15:clr>
        </p15:guide>
        <p15:guide id="12" orient="horz" pos="4201">
          <p15:clr>
            <a:srgbClr val="F26B43"/>
          </p15:clr>
        </p15:guide>
        <p15:guide id="13" orient="horz" pos="436">
          <p15:clr>
            <a:srgbClr val="F26B43"/>
          </p15:clr>
        </p15:guide>
        <p15:guide id="14" orient="horz" pos="3929">
          <p15:clr>
            <a:srgbClr val="F26B43"/>
          </p15:clr>
        </p15:guide>
        <p15:guide id="15" pos="393">
          <p15:clr>
            <a:srgbClr val="F26B43"/>
          </p15:clr>
        </p15:guide>
        <p15:guide id="16" orient="horz" pos="1026">
          <p15:clr>
            <a:srgbClr val="F26B43"/>
          </p15:clr>
        </p15:guide>
        <p15:guide id="17" orient="horz" pos="1117">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94D7989-A30F-444C-90BD-9518733D9139}"/>
              </a:ext>
            </a:extLst>
          </p:cNvPr>
          <p:cNvSpPr>
            <a:spLocks noGrp="1"/>
          </p:cNvSpPr>
          <p:nvPr>
            <p:ph type="sldNum" sz="quarter" idx="4"/>
          </p:nvPr>
        </p:nvSpPr>
        <p:spPr>
          <a:xfrm>
            <a:off x="11568113" y="6381751"/>
            <a:ext cx="431800" cy="287337"/>
          </a:xfrm>
          <a:prstGeom prst="rect">
            <a:avLst/>
          </a:prstGeom>
        </p:spPr>
        <p:txBody>
          <a:bodyPr vert="horz" lIns="72000" tIns="36000" rIns="72000" bIns="36000" rtlCol="0" anchor="t" anchorCtr="0"/>
          <a:lstStyle>
            <a:lvl1pPr algn="r">
              <a:defRPr sz="1200">
                <a:solidFill>
                  <a:schemeClr val="bg1"/>
                </a:solidFill>
              </a:defRPr>
            </a:lvl1pPr>
          </a:lstStyle>
          <a:p>
            <a:fld id="{FCAEF6F9-27E4-EF46-AE10-46A82914A60B}" type="slidenum">
              <a:rPr lang="en-GB" smtClean="0"/>
              <a:pPr/>
              <a:t>‹#›</a:t>
            </a:fld>
            <a:endParaRPr lang="en-GB" dirty="0"/>
          </a:p>
        </p:txBody>
      </p:sp>
      <p:pic>
        <p:nvPicPr>
          <p:cNvPr id="7" name="Picture 6">
            <a:extLst>
              <a:ext uri="{FF2B5EF4-FFF2-40B4-BE49-F238E27FC236}">
                <a16:creationId xmlns:a16="http://schemas.microsoft.com/office/drawing/2014/main" id="{0495394F-77C7-FD45-868E-6D47163E926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36427" y="285963"/>
            <a:ext cx="1792224" cy="390144"/>
          </a:xfrm>
          <a:prstGeom prst="rect">
            <a:avLst/>
          </a:prstGeom>
        </p:spPr>
      </p:pic>
    </p:spTree>
    <p:extLst>
      <p:ext uri="{BB962C8B-B14F-4D97-AF65-F5344CB8AC3E}">
        <p14:creationId xmlns:p14="http://schemas.microsoft.com/office/powerpoint/2010/main" val="3237878268"/>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Lst>
  <p:txStyles>
    <p:titleStyle>
      <a:lvl1pPr algn="l" defTabSz="914400" rtl="0" eaLnBrk="1" latinLnBrk="0" hangingPunct="1">
        <a:lnSpc>
          <a:spcPct val="90000"/>
        </a:lnSpc>
        <a:spcBef>
          <a:spcPct val="0"/>
        </a:spcBef>
        <a:buNone/>
        <a:defRPr sz="3200" b="1" i="0" kern="1200" baseline="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481">
          <p15:clr>
            <a:srgbClr val="F26B43"/>
          </p15:clr>
        </p15:guide>
        <p15:guide id="2" pos="6199">
          <p15:clr>
            <a:srgbClr val="F26B43"/>
          </p15:clr>
        </p15:guide>
        <p15:guide id="3" orient="horz" pos="1344">
          <p15:clr>
            <a:srgbClr val="F26B43"/>
          </p15:clr>
        </p15:guide>
        <p15:guide id="4" orient="horz" pos="2115">
          <p15:clr>
            <a:srgbClr val="F26B43"/>
          </p15:clr>
        </p15:guide>
        <p15:guide id="5" orient="horz" pos="2205">
          <p15:clr>
            <a:srgbClr val="F26B43"/>
          </p15:clr>
        </p15:guide>
        <p15:guide id="6" orient="horz" pos="2840">
          <p15:clr>
            <a:srgbClr val="F26B43"/>
          </p15:clr>
        </p15:guide>
        <p15:guide id="7" orient="horz" pos="2931">
          <p15:clr>
            <a:srgbClr val="F26B43"/>
          </p15:clr>
        </p15:guide>
        <p15:guide id="8" orient="horz" pos="3158">
          <p15:clr>
            <a:srgbClr val="F26B43"/>
          </p15:clr>
        </p15:guide>
        <p15:guide id="9" pos="7287">
          <p15:clr>
            <a:srgbClr val="F26B43"/>
          </p15:clr>
        </p15:guide>
        <p15:guide id="10" pos="7559">
          <p15:clr>
            <a:srgbClr val="F26B43"/>
          </p15:clr>
        </p15:guide>
        <p15:guide id="11" orient="horz" pos="4020">
          <p15:clr>
            <a:srgbClr val="F26B43"/>
          </p15:clr>
        </p15:guide>
        <p15:guide id="12" orient="horz" pos="4201">
          <p15:clr>
            <a:srgbClr val="F26B43"/>
          </p15:clr>
        </p15:guide>
        <p15:guide id="13" orient="horz" pos="436">
          <p15:clr>
            <a:srgbClr val="F26B43"/>
          </p15:clr>
        </p15:guide>
        <p15:guide id="14" orient="horz" pos="3929">
          <p15:clr>
            <a:srgbClr val="F26B43"/>
          </p15:clr>
        </p15:guide>
        <p15:guide id="15" pos="393">
          <p15:clr>
            <a:srgbClr val="F26B43"/>
          </p15:clr>
        </p15:guide>
        <p15:guide id="16" orient="horz" pos="1026">
          <p15:clr>
            <a:srgbClr val="F26B43"/>
          </p15:clr>
        </p15:guide>
        <p15:guide id="17" orient="horz" pos="1117">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94D7989-A30F-444C-90BD-9518733D9139}"/>
              </a:ext>
            </a:extLst>
          </p:cNvPr>
          <p:cNvSpPr>
            <a:spLocks noGrp="1"/>
          </p:cNvSpPr>
          <p:nvPr>
            <p:ph type="sldNum" sz="quarter" idx="4"/>
          </p:nvPr>
        </p:nvSpPr>
        <p:spPr>
          <a:xfrm>
            <a:off x="11568113" y="6381751"/>
            <a:ext cx="431800" cy="287337"/>
          </a:xfrm>
          <a:prstGeom prst="rect">
            <a:avLst/>
          </a:prstGeom>
        </p:spPr>
        <p:txBody>
          <a:bodyPr vert="horz" lIns="72000" tIns="36000" rIns="72000" bIns="36000" rtlCol="0" anchor="t" anchorCtr="0"/>
          <a:lstStyle>
            <a:lvl1pPr algn="r">
              <a:defRPr sz="1200">
                <a:solidFill>
                  <a:schemeClr val="bg1"/>
                </a:solidFill>
              </a:defRPr>
            </a:lvl1pPr>
          </a:lstStyle>
          <a:p>
            <a:fld id="{FCAEF6F9-27E4-EF46-AE10-46A82914A60B}" type="slidenum">
              <a:rPr lang="en-GB" smtClean="0"/>
              <a:pPr/>
              <a:t>‹#›</a:t>
            </a:fld>
            <a:endParaRPr lang="en-GB" dirty="0"/>
          </a:p>
        </p:txBody>
      </p:sp>
      <p:pic>
        <p:nvPicPr>
          <p:cNvPr id="7" name="Picture 6">
            <a:extLst>
              <a:ext uri="{FF2B5EF4-FFF2-40B4-BE49-F238E27FC236}">
                <a16:creationId xmlns:a16="http://schemas.microsoft.com/office/drawing/2014/main" id="{0495394F-77C7-FD45-868E-6D47163E926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36427" y="285963"/>
            <a:ext cx="1792224" cy="390144"/>
          </a:xfrm>
          <a:prstGeom prst="rect">
            <a:avLst/>
          </a:prstGeom>
        </p:spPr>
      </p:pic>
    </p:spTree>
    <p:extLst>
      <p:ext uri="{BB962C8B-B14F-4D97-AF65-F5344CB8AC3E}">
        <p14:creationId xmlns:p14="http://schemas.microsoft.com/office/powerpoint/2010/main" val="1339580992"/>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Lst>
  <p:txStyles>
    <p:titleStyle>
      <a:lvl1pPr algn="l" defTabSz="914400" rtl="0" eaLnBrk="1" latinLnBrk="0" hangingPunct="1">
        <a:lnSpc>
          <a:spcPct val="90000"/>
        </a:lnSpc>
        <a:spcBef>
          <a:spcPct val="0"/>
        </a:spcBef>
        <a:buNone/>
        <a:defRPr sz="3200" b="1" i="0" kern="1200" baseline="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481">
          <p15:clr>
            <a:srgbClr val="F26B43"/>
          </p15:clr>
        </p15:guide>
        <p15:guide id="2" pos="6199">
          <p15:clr>
            <a:srgbClr val="F26B43"/>
          </p15:clr>
        </p15:guide>
        <p15:guide id="3" orient="horz" pos="1344">
          <p15:clr>
            <a:srgbClr val="F26B43"/>
          </p15:clr>
        </p15:guide>
        <p15:guide id="4" orient="horz" pos="2115">
          <p15:clr>
            <a:srgbClr val="F26B43"/>
          </p15:clr>
        </p15:guide>
        <p15:guide id="5" orient="horz" pos="2205">
          <p15:clr>
            <a:srgbClr val="F26B43"/>
          </p15:clr>
        </p15:guide>
        <p15:guide id="6" orient="horz" pos="2840">
          <p15:clr>
            <a:srgbClr val="F26B43"/>
          </p15:clr>
        </p15:guide>
        <p15:guide id="7" orient="horz" pos="2931">
          <p15:clr>
            <a:srgbClr val="F26B43"/>
          </p15:clr>
        </p15:guide>
        <p15:guide id="8" orient="horz" pos="3158">
          <p15:clr>
            <a:srgbClr val="F26B43"/>
          </p15:clr>
        </p15:guide>
        <p15:guide id="9" pos="7287">
          <p15:clr>
            <a:srgbClr val="F26B43"/>
          </p15:clr>
        </p15:guide>
        <p15:guide id="10" pos="7559">
          <p15:clr>
            <a:srgbClr val="F26B43"/>
          </p15:clr>
        </p15:guide>
        <p15:guide id="11" orient="horz" pos="4020">
          <p15:clr>
            <a:srgbClr val="F26B43"/>
          </p15:clr>
        </p15:guide>
        <p15:guide id="12" orient="horz" pos="4201">
          <p15:clr>
            <a:srgbClr val="F26B43"/>
          </p15:clr>
        </p15:guide>
        <p15:guide id="13" orient="horz" pos="436">
          <p15:clr>
            <a:srgbClr val="F26B43"/>
          </p15:clr>
        </p15:guide>
        <p15:guide id="14" orient="horz" pos="3929">
          <p15:clr>
            <a:srgbClr val="F26B43"/>
          </p15:clr>
        </p15:guide>
        <p15:guide id="15" pos="393">
          <p15:clr>
            <a:srgbClr val="F26B43"/>
          </p15:clr>
        </p15:guide>
        <p15:guide id="16" orient="horz" pos="1026">
          <p15:clr>
            <a:srgbClr val="F26B43"/>
          </p15:clr>
        </p15:guide>
        <p15:guide id="17" orient="horz" pos="1117">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accent4"/>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94D7989-A30F-444C-90BD-9518733D9139}"/>
              </a:ext>
            </a:extLst>
          </p:cNvPr>
          <p:cNvSpPr>
            <a:spLocks noGrp="1"/>
          </p:cNvSpPr>
          <p:nvPr>
            <p:ph type="sldNum" sz="quarter" idx="4"/>
          </p:nvPr>
        </p:nvSpPr>
        <p:spPr>
          <a:xfrm>
            <a:off x="11568113" y="6381751"/>
            <a:ext cx="431800" cy="287337"/>
          </a:xfrm>
          <a:prstGeom prst="rect">
            <a:avLst/>
          </a:prstGeom>
        </p:spPr>
        <p:txBody>
          <a:bodyPr vert="horz" lIns="72000" tIns="36000" rIns="72000" bIns="36000" rtlCol="0" anchor="t" anchorCtr="0"/>
          <a:lstStyle>
            <a:lvl1pPr algn="r">
              <a:defRPr sz="1200">
                <a:solidFill>
                  <a:schemeClr val="bg1"/>
                </a:solidFill>
              </a:defRPr>
            </a:lvl1pPr>
          </a:lstStyle>
          <a:p>
            <a:fld id="{FCAEF6F9-27E4-EF46-AE10-46A82914A60B}" type="slidenum">
              <a:rPr lang="en-GB" smtClean="0"/>
              <a:pPr/>
              <a:t>‹#›</a:t>
            </a:fld>
            <a:endParaRPr lang="en-GB" dirty="0"/>
          </a:p>
        </p:txBody>
      </p:sp>
      <p:pic>
        <p:nvPicPr>
          <p:cNvPr id="7" name="Picture 6">
            <a:extLst>
              <a:ext uri="{FF2B5EF4-FFF2-40B4-BE49-F238E27FC236}">
                <a16:creationId xmlns:a16="http://schemas.microsoft.com/office/drawing/2014/main" id="{0495394F-77C7-FD45-868E-6D47163E926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36427" y="285963"/>
            <a:ext cx="1792224" cy="390144"/>
          </a:xfrm>
          <a:prstGeom prst="rect">
            <a:avLst/>
          </a:prstGeom>
        </p:spPr>
      </p:pic>
    </p:spTree>
    <p:extLst>
      <p:ext uri="{BB962C8B-B14F-4D97-AF65-F5344CB8AC3E}">
        <p14:creationId xmlns:p14="http://schemas.microsoft.com/office/powerpoint/2010/main" val="4014996272"/>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Lst>
  <p:txStyles>
    <p:titleStyle>
      <a:lvl1pPr algn="l" defTabSz="914400" rtl="0" eaLnBrk="1" latinLnBrk="0" hangingPunct="1">
        <a:lnSpc>
          <a:spcPct val="90000"/>
        </a:lnSpc>
        <a:spcBef>
          <a:spcPct val="0"/>
        </a:spcBef>
        <a:buNone/>
        <a:defRPr sz="3200" b="1" i="0" kern="1200" baseline="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481">
          <p15:clr>
            <a:srgbClr val="F26B43"/>
          </p15:clr>
        </p15:guide>
        <p15:guide id="2" pos="6199">
          <p15:clr>
            <a:srgbClr val="F26B43"/>
          </p15:clr>
        </p15:guide>
        <p15:guide id="3" orient="horz" pos="1344">
          <p15:clr>
            <a:srgbClr val="F26B43"/>
          </p15:clr>
        </p15:guide>
        <p15:guide id="4" orient="horz" pos="2115">
          <p15:clr>
            <a:srgbClr val="F26B43"/>
          </p15:clr>
        </p15:guide>
        <p15:guide id="5" orient="horz" pos="2205">
          <p15:clr>
            <a:srgbClr val="F26B43"/>
          </p15:clr>
        </p15:guide>
        <p15:guide id="6" orient="horz" pos="2840">
          <p15:clr>
            <a:srgbClr val="F26B43"/>
          </p15:clr>
        </p15:guide>
        <p15:guide id="7" orient="horz" pos="2931">
          <p15:clr>
            <a:srgbClr val="F26B43"/>
          </p15:clr>
        </p15:guide>
        <p15:guide id="8" orient="horz" pos="3158">
          <p15:clr>
            <a:srgbClr val="F26B43"/>
          </p15:clr>
        </p15:guide>
        <p15:guide id="9" pos="7287">
          <p15:clr>
            <a:srgbClr val="F26B43"/>
          </p15:clr>
        </p15:guide>
        <p15:guide id="10" pos="7559">
          <p15:clr>
            <a:srgbClr val="F26B43"/>
          </p15:clr>
        </p15:guide>
        <p15:guide id="11" orient="horz" pos="4020">
          <p15:clr>
            <a:srgbClr val="F26B43"/>
          </p15:clr>
        </p15:guide>
        <p15:guide id="12" orient="horz" pos="4201">
          <p15:clr>
            <a:srgbClr val="F26B43"/>
          </p15:clr>
        </p15:guide>
        <p15:guide id="13" orient="horz" pos="436">
          <p15:clr>
            <a:srgbClr val="F26B43"/>
          </p15:clr>
        </p15:guide>
        <p15:guide id="14" orient="horz" pos="3929">
          <p15:clr>
            <a:srgbClr val="F26B43"/>
          </p15:clr>
        </p15:guide>
        <p15:guide id="15" pos="393">
          <p15:clr>
            <a:srgbClr val="F26B43"/>
          </p15:clr>
        </p15:guide>
        <p15:guide id="16" orient="horz" pos="1026">
          <p15:clr>
            <a:srgbClr val="F26B43"/>
          </p15:clr>
        </p15:guide>
        <p15:guide id="17" orient="horz" pos="1117">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accent5"/>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94D7989-A30F-444C-90BD-9518733D9139}"/>
              </a:ext>
            </a:extLst>
          </p:cNvPr>
          <p:cNvSpPr>
            <a:spLocks noGrp="1"/>
          </p:cNvSpPr>
          <p:nvPr>
            <p:ph type="sldNum" sz="quarter" idx="4"/>
          </p:nvPr>
        </p:nvSpPr>
        <p:spPr>
          <a:xfrm>
            <a:off x="11568113" y="6381751"/>
            <a:ext cx="431800" cy="287337"/>
          </a:xfrm>
          <a:prstGeom prst="rect">
            <a:avLst/>
          </a:prstGeom>
        </p:spPr>
        <p:txBody>
          <a:bodyPr vert="horz" lIns="72000" tIns="36000" rIns="72000" bIns="36000" rtlCol="0" anchor="t" anchorCtr="0"/>
          <a:lstStyle>
            <a:lvl1pPr algn="r">
              <a:defRPr sz="1200">
                <a:solidFill>
                  <a:schemeClr val="bg1"/>
                </a:solidFill>
              </a:defRPr>
            </a:lvl1pPr>
          </a:lstStyle>
          <a:p>
            <a:fld id="{FCAEF6F9-27E4-EF46-AE10-46A82914A60B}" type="slidenum">
              <a:rPr lang="en-GB" smtClean="0"/>
              <a:pPr/>
              <a:t>‹#›</a:t>
            </a:fld>
            <a:endParaRPr lang="en-GB" dirty="0"/>
          </a:p>
        </p:txBody>
      </p:sp>
      <p:pic>
        <p:nvPicPr>
          <p:cNvPr id="7" name="Picture 6">
            <a:extLst>
              <a:ext uri="{FF2B5EF4-FFF2-40B4-BE49-F238E27FC236}">
                <a16:creationId xmlns:a16="http://schemas.microsoft.com/office/drawing/2014/main" id="{0495394F-77C7-FD45-868E-6D47163E926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36427" y="285963"/>
            <a:ext cx="1792224" cy="390144"/>
          </a:xfrm>
          <a:prstGeom prst="rect">
            <a:avLst/>
          </a:prstGeom>
        </p:spPr>
      </p:pic>
    </p:spTree>
    <p:extLst>
      <p:ext uri="{BB962C8B-B14F-4D97-AF65-F5344CB8AC3E}">
        <p14:creationId xmlns:p14="http://schemas.microsoft.com/office/powerpoint/2010/main" val="3387504223"/>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Lst>
  <p:txStyles>
    <p:titleStyle>
      <a:lvl1pPr algn="l" defTabSz="914400" rtl="0" eaLnBrk="1" latinLnBrk="0" hangingPunct="1">
        <a:lnSpc>
          <a:spcPct val="90000"/>
        </a:lnSpc>
        <a:spcBef>
          <a:spcPct val="0"/>
        </a:spcBef>
        <a:buNone/>
        <a:defRPr sz="3200" b="1" i="0" kern="1200" baseline="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481">
          <p15:clr>
            <a:srgbClr val="F26B43"/>
          </p15:clr>
        </p15:guide>
        <p15:guide id="2" pos="6199">
          <p15:clr>
            <a:srgbClr val="F26B43"/>
          </p15:clr>
        </p15:guide>
        <p15:guide id="3" orient="horz" pos="1344">
          <p15:clr>
            <a:srgbClr val="F26B43"/>
          </p15:clr>
        </p15:guide>
        <p15:guide id="4" orient="horz" pos="2115">
          <p15:clr>
            <a:srgbClr val="F26B43"/>
          </p15:clr>
        </p15:guide>
        <p15:guide id="5" orient="horz" pos="2205">
          <p15:clr>
            <a:srgbClr val="F26B43"/>
          </p15:clr>
        </p15:guide>
        <p15:guide id="6" orient="horz" pos="2840">
          <p15:clr>
            <a:srgbClr val="F26B43"/>
          </p15:clr>
        </p15:guide>
        <p15:guide id="7" orient="horz" pos="2931">
          <p15:clr>
            <a:srgbClr val="F26B43"/>
          </p15:clr>
        </p15:guide>
        <p15:guide id="8" orient="horz" pos="3158">
          <p15:clr>
            <a:srgbClr val="F26B43"/>
          </p15:clr>
        </p15:guide>
        <p15:guide id="9" pos="7287">
          <p15:clr>
            <a:srgbClr val="F26B43"/>
          </p15:clr>
        </p15:guide>
        <p15:guide id="10" pos="7559">
          <p15:clr>
            <a:srgbClr val="F26B43"/>
          </p15:clr>
        </p15:guide>
        <p15:guide id="11" orient="horz" pos="4020">
          <p15:clr>
            <a:srgbClr val="F26B43"/>
          </p15:clr>
        </p15:guide>
        <p15:guide id="12" orient="horz" pos="4201">
          <p15:clr>
            <a:srgbClr val="F26B43"/>
          </p15:clr>
        </p15:guide>
        <p15:guide id="13" orient="horz" pos="436">
          <p15:clr>
            <a:srgbClr val="F26B43"/>
          </p15:clr>
        </p15:guide>
        <p15:guide id="14" orient="horz" pos="3929">
          <p15:clr>
            <a:srgbClr val="F26B43"/>
          </p15:clr>
        </p15:guide>
        <p15:guide id="15" pos="393">
          <p15:clr>
            <a:srgbClr val="F26B43"/>
          </p15:clr>
        </p15:guide>
        <p15:guide id="16" orient="horz" pos="1026">
          <p15:clr>
            <a:srgbClr val="F26B43"/>
          </p15:clr>
        </p15:guide>
        <p15:guide id="17" orient="horz" pos="1117">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accent6"/>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94D7989-A30F-444C-90BD-9518733D9139}"/>
              </a:ext>
            </a:extLst>
          </p:cNvPr>
          <p:cNvSpPr>
            <a:spLocks noGrp="1"/>
          </p:cNvSpPr>
          <p:nvPr>
            <p:ph type="sldNum" sz="quarter" idx="4"/>
          </p:nvPr>
        </p:nvSpPr>
        <p:spPr>
          <a:xfrm>
            <a:off x="11568113" y="6381751"/>
            <a:ext cx="431800" cy="287337"/>
          </a:xfrm>
          <a:prstGeom prst="rect">
            <a:avLst/>
          </a:prstGeom>
        </p:spPr>
        <p:txBody>
          <a:bodyPr vert="horz" lIns="72000" tIns="36000" rIns="72000" bIns="36000" rtlCol="0" anchor="t" anchorCtr="0"/>
          <a:lstStyle>
            <a:lvl1pPr algn="r">
              <a:defRPr sz="1200">
                <a:solidFill>
                  <a:schemeClr val="bg1"/>
                </a:solidFill>
              </a:defRPr>
            </a:lvl1pPr>
          </a:lstStyle>
          <a:p>
            <a:fld id="{FCAEF6F9-27E4-EF46-AE10-46A82914A60B}" type="slidenum">
              <a:rPr lang="en-GB" smtClean="0"/>
              <a:pPr/>
              <a:t>‹#›</a:t>
            </a:fld>
            <a:endParaRPr lang="en-GB" dirty="0"/>
          </a:p>
        </p:txBody>
      </p:sp>
      <p:pic>
        <p:nvPicPr>
          <p:cNvPr id="7" name="Picture 6">
            <a:extLst>
              <a:ext uri="{FF2B5EF4-FFF2-40B4-BE49-F238E27FC236}">
                <a16:creationId xmlns:a16="http://schemas.microsoft.com/office/drawing/2014/main" id="{0495394F-77C7-FD45-868E-6D47163E926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36427" y="285963"/>
            <a:ext cx="1792224" cy="390144"/>
          </a:xfrm>
          <a:prstGeom prst="rect">
            <a:avLst/>
          </a:prstGeom>
        </p:spPr>
      </p:pic>
    </p:spTree>
    <p:extLst>
      <p:ext uri="{BB962C8B-B14F-4D97-AF65-F5344CB8AC3E}">
        <p14:creationId xmlns:p14="http://schemas.microsoft.com/office/powerpoint/2010/main" val="326453054"/>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Lst>
  <p:txStyles>
    <p:titleStyle>
      <a:lvl1pPr algn="l" defTabSz="914400" rtl="0" eaLnBrk="1" latinLnBrk="0" hangingPunct="1">
        <a:lnSpc>
          <a:spcPct val="90000"/>
        </a:lnSpc>
        <a:spcBef>
          <a:spcPct val="0"/>
        </a:spcBef>
        <a:buNone/>
        <a:defRPr sz="3200" b="1" i="0" kern="1200" baseline="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481">
          <p15:clr>
            <a:srgbClr val="F26B43"/>
          </p15:clr>
        </p15:guide>
        <p15:guide id="2" pos="6199">
          <p15:clr>
            <a:srgbClr val="F26B43"/>
          </p15:clr>
        </p15:guide>
        <p15:guide id="3" orient="horz" pos="1344">
          <p15:clr>
            <a:srgbClr val="F26B43"/>
          </p15:clr>
        </p15:guide>
        <p15:guide id="4" orient="horz" pos="2115">
          <p15:clr>
            <a:srgbClr val="F26B43"/>
          </p15:clr>
        </p15:guide>
        <p15:guide id="5" orient="horz" pos="2205">
          <p15:clr>
            <a:srgbClr val="F26B43"/>
          </p15:clr>
        </p15:guide>
        <p15:guide id="6" orient="horz" pos="2840">
          <p15:clr>
            <a:srgbClr val="F26B43"/>
          </p15:clr>
        </p15:guide>
        <p15:guide id="7" orient="horz" pos="2931">
          <p15:clr>
            <a:srgbClr val="F26B43"/>
          </p15:clr>
        </p15:guide>
        <p15:guide id="8" orient="horz" pos="3158">
          <p15:clr>
            <a:srgbClr val="F26B43"/>
          </p15:clr>
        </p15:guide>
        <p15:guide id="9" pos="7287">
          <p15:clr>
            <a:srgbClr val="F26B43"/>
          </p15:clr>
        </p15:guide>
        <p15:guide id="10" pos="7559">
          <p15:clr>
            <a:srgbClr val="F26B43"/>
          </p15:clr>
        </p15:guide>
        <p15:guide id="11" orient="horz" pos="4020">
          <p15:clr>
            <a:srgbClr val="F26B43"/>
          </p15:clr>
        </p15:guide>
        <p15:guide id="12" orient="horz" pos="4201">
          <p15:clr>
            <a:srgbClr val="F26B43"/>
          </p15:clr>
        </p15:guide>
        <p15:guide id="13" orient="horz" pos="436">
          <p15:clr>
            <a:srgbClr val="F26B43"/>
          </p15:clr>
        </p15:guide>
        <p15:guide id="14" orient="horz" pos="3929">
          <p15:clr>
            <a:srgbClr val="F26B43"/>
          </p15:clr>
        </p15:guide>
        <p15:guide id="15" pos="393">
          <p15:clr>
            <a:srgbClr val="F26B43"/>
          </p15:clr>
        </p15:guide>
        <p15:guide id="16" orient="horz" pos="1026">
          <p15:clr>
            <a:srgbClr val="F26B43"/>
          </p15:clr>
        </p15:guide>
        <p15:guide id="17" orient="horz" pos="1117">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32811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Twin Peaks Problem</a:t>
            </a:r>
          </a:p>
        </p:txBody>
      </p:sp>
      <p:sp>
        <p:nvSpPr>
          <p:cNvPr id="3" name="Content Placeholder 2"/>
          <p:cNvSpPr>
            <a:spLocks noGrp="1"/>
          </p:cNvSpPr>
          <p:nvPr>
            <p:ph idx="1"/>
          </p:nvPr>
        </p:nvSpPr>
        <p:spPr/>
        <p:txBody>
          <a:bodyPr/>
          <a:lstStyle/>
          <a:p>
            <a:r>
              <a:rPr lang="en-US" dirty="0"/>
              <a:t>≈24,000 journals with 2,500,000 article/</a:t>
            </a:r>
            <a:r>
              <a:rPr lang="en-US" dirty="0" err="1"/>
              <a:t>yr</a:t>
            </a:r>
            <a:endParaRPr lang="en-US" dirty="0"/>
          </a:p>
          <a:p>
            <a:r>
              <a:rPr lang="en-US" dirty="0"/>
              <a:t>Pay wall for access</a:t>
            </a:r>
          </a:p>
          <a:p>
            <a:r>
              <a:rPr lang="en-US" dirty="0"/>
              <a:t>Limited access based on universities budgets</a:t>
            </a:r>
          </a:p>
          <a:p>
            <a:pPr lvl="1"/>
            <a:r>
              <a:rPr lang="en-US" dirty="0"/>
              <a:t>Well funded universities can only afford a fraction of subscriptions</a:t>
            </a:r>
          </a:p>
          <a:p>
            <a:pPr lvl="1"/>
            <a:r>
              <a:rPr lang="en-US" dirty="0"/>
              <a:t>Less well funded universities can afford even fewer subscriptions </a:t>
            </a:r>
          </a:p>
          <a:p>
            <a:r>
              <a:rPr lang="en-US" dirty="0"/>
              <a:t>≈£10,000 per year for access to some journals, and prices increasing</a:t>
            </a:r>
          </a:p>
          <a:p>
            <a:r>
              <a:rPr lang="en-US" dirty="0"/>
              <a:t>Universities are measured by their impact</a:t>
            </a:r>
          </a:p>
          <a:p>
            <a:r>
              <a:rPr lang="en-US" dirty="0"/>
              <a:t>Fewer readers means less impact (fewer citations)</a:t>
            </a:r>
          </a:p>
        </p:txBody>
      </p:sp>
    </p:spTree>
    <p:extLst>
      <p:ext uri="{BB962C8B-B14F-4D97-AF65-F5344CB8AC3E}">
        <p14:creationId xmlns:p14="http://schemas.microsoft.com/office/powerpoint/2010/main" val="430595321"/>
      </p:ext>
    </p:extLst>
  </p:cSld>
  <p:clrMapOvr>
    <a:masterClrMapping/>
  </p:clrMapOvr>
  <mc:AlternateContent xmlns:mc="http://schemas.openxmlformats.org/markup-compatibility/2006" xmlns:p14="http://schemas.microsoft.com/office/powerpoint/2010/main">
    <mc:Choice Requires="p14">
      <p:transition spd="slow" p14:dur="2000" advTm="72270"/>
    </mc:Choice>
    <mc:Fallback xmlns="">
      <p:transition spd="slow" advTm="7227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Screen Shot 2019-09-23 at 09.55.0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0181" y="1628775"/>
            <a:ext cx="5996136" cy="4497663"/>
          </a:xfrm>
          <a:prstGeom prst="rect">
            <a:avLst/>
          </a:prstGeom>
        </p:spPr>
      </p:pic>
      <p:sp>
        <p:nvSpPr>
          <p:cNvPr id="2" name="Title 1"/>
          <p:cNvSpPr>
            <a:spLocks noGrp="1"/>
          </p:cNvSpPr>
          <p:nvPr>
            <p:ph type="title"/>
          </p:nvPr>
        </p:nvSpPr>
        <p:spPr/>
        <p:txBody>
          <a:bodyPr/>
          <a:lstStyle/>
          <a:p>
            <a:r>
              <a:rPr lang="en-US" dirty="0"/>
              <a:t>The Literature: As We Imagine</a:t>
            </a:r>
          </a:p>
        </p:txBody>
      </p:sp>
      <p:sp>
        <p:nvSpPr>
          <p:cNvPr id="3" name="Content Placeholder 2"/>
          <p:cNvSpPr>
            <a:spLocks noGrp="1"/>
          </p:cNvSpPr>
          <p:nvPr>
            <p:ph idx="1"/>
          </p:nvPr>
        </p:nvSpPr>
        <p:spPr>
          <a:xfrm>
            <a:off x="623887" y="1773238"/>
            <a:ext cx="4906293" cy="4464050"/>
          </a:xfrm>
        </p:spPr>
        <p:txBody>
          <a:bodyPr/>
          <a:lstStyle/>
          <a:p>
            <a:r>
              <a:rPr lang="en-US" dirty="0"/>
              <a:t>Integrated</a:t>
            </a:r>
          </a:p>
          <a:p>
            <a:pPr lvl="1"/>
            <a:r>
              <a:rPr lang="en-US" dirty="0"/>
              <a:t>Citations</a:t>
            </a:r>
          </a:p>
          <a:p>
            <a:r>
              <a:rPr lang="en-US" dirty="0"/>
              <a:t>Readily available</a:t>
            </a:r>
          </a:p>
          <a:p>
            <a:r>
              <a:rPr lang="en-US" dirty="0"/>
              <a:t>Standing on the shoulders of giants</a:t>
            </a:r>
          </a:p>
          <a:p>
            <a:pPr marL="0" indent="0" algn="ctr">
              <a:buNone/>
            </a:pPr>
            <a:r>
              <a:rPr lang="en-US" sz="1800" i="1" dirty="0"/>
              <a:t>“we see more and farther than our predecessors, not because we have keener vision or greater height, but because we are lifted up and borne aloft on their gigantic stature”</a:t>
            </a:r>
          </a:p>
        </p:txBody>
      </p:sp>
    </p:spTree>
    <p:extLst>
      <p:ext uri="{BB962C8B-B14F-4D97-AF65-F5344CB8AC3E}">
        <p14:creationId xmlns:p14="http://schemas.microsoft.com/office/powerpoint/2010/main" val="2977159086"/>
      </p:ext>
    </p:extLst>
  </p:cSld>
  <p:clrMapOvr>
    <a:masterClrMapping/>
  </p:clrMapOvr>
  <mc:AlternateContent xmlns:mc="http://schemas.openxmlformats.org/markup-compatibility/2006" xmlns:p14="http://schemas.microsoft.com/office/powerpoint/2010/main">
    <mc:Choice Requires="p14">
      <p:transition spd="slow" p14:dur="2000" advTm="56412"/>
    </mc:Choice>
    <mc:Fallback xmlns="">
      <p:transition spd="slow" advTm="56412"/>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Literature: As It Is</a:t>
            </a:r>
          </a:p>
        </p:txBody>
      </p:sp>
      <p:sp>
        <p:nvSpPr>
          <p:cNvPr id="3" name="Content Placeholder 2"/>
          <p:cNvSpPr>
            <a:spLocks noGrp="1"/>
          </p:cNvSpPr>
          <p:nvPr>
            <p:ph idx="1"/>
          </p:nvPr>
        </p:nvSpPr>
        <p:spPr/>
        <p:txBody>
          <a:bodyPr/>
          <a:lstStyle/>
          <a:p>
            <a:r>
              <a:rPr lang="en-US" dirty="0"/>
              <a:t>Inaccessible</a:t>
            </a:r>
          </a:p>
          <a:p>
            <a:pPr lvl="1"/>
            <a:r>
              <a:rPr lang="en-US" dirty="0"/>
              <a:t>Hidden behind pay walls</a:t>
            </a:r>
          </a:p>
          <a:p>
            <a:pPr lvl="1"/>
            <a:r>
              <a:rPr lang="en-US" dirty="0"/>
              <a:t>Not subscribed too</a:t>
            </a:r>
          </a:p>
          <a:p>
            <a:r>
              <a:rPr lang="en-US" dirty="0"/>
              <a:t>Disjoint</a:t>
            </a:r>
          </a:p>
          <a:p>
            <a:pPr lvl="1"/>
            <a:r>
              <a:rPr lang="en-US" dirty="0"/>
              <a:t>Books</a:t>
            </a:r>
          </a:p>
          <a:p>
            <a:pPr lvl="1"/>
            <a:r>
              <a:rPr lang="en-US" dirty="0"/>
              <a:t>Online journals</a:t>
            </a:r>
          </a:p>
          <a:p>
            <a:pPr lvl="1"/>
            <a:r>
              <a:rPr lang="en-US" dirty="0"/>
              <a:t>Scientific magazines</a:t>
            </a:r>
          </a:p>
          <a:p>
            <a:endParaRPr lang="en-US" dirty="0"/>
          </a:p>
          <a:p>
            <a:pPr marL="0" indent="0">
              <a:buNone/>
            </a:pPr>
            <a:endParaRPr lang="en-US" dirty="0"/>
          </a:p>
        </p:txBody>
      </p:sp>
      <p:pic>
        <p:nvPicPr>
          <p:cNvPr id="4" name="Picture 3" descr="Screen Shot 2019-09-23 at 09.56.4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6663" y="1793416"/>
            <a:ext cx="5885289" cy="4097734"/>
          </a:xfrm>
          <a:prstGeom prst="rect">
            <a:avLst/>
          </a:prstGeom>
        </p:spPr>
      </p:pic>
    </p:spTree>
    <p:extLst>
      <p:ext uri="{BB962C8B-B14F-4D97-AF65-F5344CB8AC3E}">
        <p14:creationId xmlns:p14="http://schemas.microsoft.com/office/powerpoint/2010/main" val="2253443879"/>
      </p:ext>
    </p:extLst>
  </p:cSld>
  <p:clrMapOvr>
    <a:masterClrMapping/>
  </p:clrMapOvr>
  <mc:AlternateContent xmlns:mc="http://schemas.openxmlformats.org/markup-compatibility/2006" xmlns:p14="http://schemas.microsoft.com/office/powerpoint/2010/main">
    <mc:Choice Requires="p14">
      <p:transition spd="slow" p14:dur="2000" advTm="26785"/>
    </mc:Choice>
    <mc:Fallback xmlns="">
      <p:transition spd="slow" advTm="26785"/>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D62FA-3242-8240-9BB5-898A03B955C9}"/>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64F69CBD-256C-7247-A8EB-FDF5D12CE0E4}"/>
              </a:ext>
            </a:extLst>
          </p:cNvPr>
          <p:cNvSpPr>
            <a:spLocks noGrp="1"/>
          </p:cNvSpPr>
          <p:nvPr>
            <p:ph idx="1"/>
          </p:nvPr>
        </p:nvSpPr>
        <p:spPr/>
        <p:txBody>
          <a:bodyPr/>
          <a:lstStyle/>
          <a:p>
            <a:r>
              <a:rPr lang="en-US" dirty="0"/>
              <a:t>A whole publishing industry was created to support research</a:t>
            </a:r>
          </a:p>
          <a:p>
            <a:r>
              <a:rPr lang="en-US" dirty="0"/>
              <a:t>Subscriptions are continually increasing, thus reducing their reach and impact</a:t>
            </a:r>
          </a:p>
          <a:p>
            <a:r>
              <a:rPr lang="en-US" dirty="0"/>
              <a:t>Research universities success is based on their impact</a:t>
            </a:r>
          </a:p>
        </p:txBody>
      </p:sp>
    </p:spTree>
    <p:extLst>
      <p:ext uri="{BB962C8B-B14F-4D97-AF65-F5344CB8AC3E}">
        <p14:creationId xmlns:p14="http://schemas.microsoft.com/office/powerpoint/2010/main" val="4206465699"/>
      </p:ext>
    </p:extLst>
  </p:cSld>
  <p:clrMapOvr>
    <a:masterClrMapping/>
  </p:clrMapOvr>
  <mc:AlternateContent xmlns:mc="http://schemas.openxmlformats.org/markup-compatibility/2006" xmlns:p14="http://schemas.microsoft.com/office/powerpoint/2010/main">
    <mc:Choice Requires="p14">
      <p:transition spd="slow" p14:dur="2000" advTm="44617"/>
    </mc:Choice>
    <mc:Fallback xmlns="">
      <p:transition spd="slow" advTm="44617"/>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dirty="0"/>
              <a:t>Open Access: </a:t>
            </a:r>
            <a:br>
              <a:rPr lang="en-US" dirty="0"/>
            </a:br>
            <a:r>
              <a:rPr lang="en-US" dirty="0"/>
              <a:t>The Web and Scientific Knowledge</a:t>
            </a:r>
            <a:endParaRPr lang="en-GB" dirty="0"/>
          </a:p>
        </p:txBody>
      </p:sp>
      <p:sp>
        <p:nvSpPr>
          <p:cNvPr id="5" name="Subtitle 4"/>
          <p:cNvSpPr>
            <a:spLocks noGrp="1"/>
          </p:cNvSpPr>
          <p:nvPr>
            <p:ph type="subTitle" idx="1"/>
          </p:nvPr>
        </p:nvSpPr>
        <p:spPr/>
        <p:txBody>
          <a:bodyPr/>
          <a:lstStyle/>
          <a:p>
            <a:r>
              <a:rPr lang="en-GB" dirty="0"/>
              <a:t>COMP3220 Web Infrastructure</a:t>
            </a:r>
            <a:br>
              <a:rPr lang="en-GB" dirty="0"/>
            </a:br>
            <a:endParaRPr lang="en-US" dirty="0"/>
          </a:p>
        </p:txBody>
      </p:sp>
      <p:sp>
        <p:nvSpPr>
          <p:cNvPr id="2" name="Text Placeholder 1"/>
          <p:cNvSpPr>
            <a:spLocks noGrp="1"/>
          </p:cNvSpPr>
          <p:nvPr>
            <p:ph type="body" sz="quarter" idx="13"/>
          </p:nvPr>
        </p:nvSpPr>
        <p:spPr/>
        <p:txBody>
          <a:bodyPr>
            <a:normAutofit/>
          </a:bodyPr>
          <a:lstStyle/>
          <a:p>
            <a:r>
              <a:rPr lang="en-US" dirty="0" err="1"/>
              <a:t>Dr</a:t>
            </a:r>
            <a:r>
              <a:rPr lang="en-US" dirty="0"/>
              <a:t> Heather Packer </a:t>
            </a:r>
            <a:r>
              <a:rPr lang="mr-IN" dirty="0"/>
              <a:t>–</a:t>
            </a:r>
            <a:r>
              <a:rPr lang="en-US" dirty="0"/>
              <a:t> hp3@ecs.soton.ac.uk</a:t>
            </a:r>
          </a:p>
        </p:txBody>
      </p:sp>
    </p:spTree>
    <p:extLst>
      <p:ext uri="{BB962C8B-B14F-4D97-AF65-F5344CB8AC3E}">
        <p14:creationId xmlns:p14="http://schemas.microsoft.com/office/powerpoint/2010/main" val="685134615"/>
      </p:ext>
    </p:extLst>
  </p:cSld>
  <p:clrMapOvr>
    <a:masterClrMapping/>
  </p:clrMapOvr>
  <mc:AlternateContent xmlns:mc="http://schemas.openxmlformats.org/markup-compatibility/2006" xmlns:p14="http://schemas.microsoft.com/office/powerpoint/2010/main">
    <mc:Choice Requires="p14">
      <p:transition spd="slow" p14:dur="2000" advTm="22377"/>
    </mc:Choice>
    <mc:Fallback xmlns="">
      <p:transition spd="slow" advTm="22377"/>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04702" y="1649028"/>
            <a:ext cx="11153897" cy="2519363"/>
          </a:xfrm>
        </p:spPr>
        <p:txBody>
          <a:bodyPr>
            <a:normAutofit fontScale="90000"/>
          </a:bodyPr>
          <a:lstStyle/>
          <a:p>
            <a:r>
              <a:rPr lang="en-US" dirty="0"/>
              <a:t>The Original Web Challenge?</a:t>
            </a:r>
            <a:br>
              <a:rPr lang="en-US" dirty="0"/>
            </a:br>
            <a:br>
              <a:rPr lang="en-US" sz="3600" dirty="0"/>
            </a:br>
            <a:r>
              <a:rPr lang="en-US" sz="3600" dirty="0"/>
              <a:t>“In those days, there was different information on different computers, but you had to log on to different computers to get at it. Also, sometimes you had to learn a different program on each computer. Often it was just easier to go and ask people when they were having coffee…” </a:t>
            </a:r>
            <a:br>
              <a:rPr lang="en-US" sz="3600" dirty="0"/>
            </a:br>
            <a:br>
              <a:rPr lang="en-US" dirty="0"/>
            </a:br>
            <a:r>
              <a:rPr lang="en-US" dirty="0"/>
              <a:t>Sir Tim Burners-Lee</a:t>
            </a:r>
          </a:p>
        </p:txBody>
      </p:sp>
      <p:pic>
        <p:nvPicPr>
          <p:cNvPr id="3" name="Picture Placeholder 4" descr="file.jpg">
            <a:extLst>
              <a:ext uri="{FF2B5EF4-FFF2-40B4-BE49-F238E27FC236}">
                <a16:creationId xmlns:a16="http://schemas.microsoft.com/office/drawing/2014/main" id="{A6F81C68-67BC-F04F-BBC5-CEA6C3FA382A}"/>
              </a:ext>
            </a:extLst>
          </p:cNvPr>
          <p:cNvPicPr>
            <a:picLocks noChangeAspect="1"/>
          </p:cNvPicPr>
          <p:nvPr/>
        </p:nvPicPr>
        <p:blipFill>
          <a:blip r:embed="rId3">
            <a:extLst>
              <a:ext uri="{28A0092B-C50C-407E-A947-70E740481C1C}">
                <a14:useLocalDpi xmlns:a14="http://schemas.microsoft.com/office/drawing/2010/main" val="0"/>
              </a:ext>
            </a:extLst>
          </a:blip>
          <a:srcRect t="6156" b="6156"/>
          <a:stretch>
            <a:fillRect/>
          </a:stretch>
        </p:blipFill>
        <p:spPr>
          <a:xfrm>
            <a:off x="7035335" y="3957376"/>
            <a:ext cx="5156665" cy="2900624"/>
          </a:xfrm>
          <a:prstGeom prst="rect">
            <a:avLst/>
          </a:prstGeom>
        </p:spPr>
      </p:pic>
    </p:spTree>
    <p:extLst>
      <p:ext uri="{BB962C8B-B14F-4D97-AF65-F5344CB8AC3E}">
        <p14:creationId xmlns:p14="http://schemas.microsoft.com/office/powerpoint/2010/main" val="3667379975"/>
      </p:ext>
    </p:extLst>
  </p:cSld>
  <p:clrMapOvr>
    <a:masterClrMapping/>
  </p:clrMapOvr>
  <mc:AlternateContent xmlns:mc="http://schemas.openxmlformats.org/markup-compatibility/2006" xmlns:p14="http://schemas.microsoft.com/office/powerpoint/2010/main">
    <mc:Choice Requires="p14">
      <p:transition spd="slow" p14:dur="2000" advTm="30400"/>
    </mc:Choice>
    <mc:Fallback xmlns="">
      <p:transition spd="slow" advTm="304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useBgFill="1">
        <p:nvSpPr>
          <p:cNvPr id="7" name="TextBox 6">
            <a:extLst>
              <a:ext uri="{FF2B5EF4-FFF2-40B4-BE49-F238E27FC236}">
                <a16:creationId xmlns:a16="http://schemas.microsoft.com/office/drawing/2014/main" id="{5474240E-895F-A042-A166-EF5F8D346552}"/>
              </a:ext>
            </a:extLst>
          </p:cNvPr>
          <p:cNvSpPr txBox="1"/>
          <p:nvPr/>
        </p:nvSpPr>
        <p:spPr>
          <a:xfrm>
            <a:off x="11693769" y="3305908"/>
            <a:ext cx="184731" cy="369332"/>
          </a:xfrm>
          <a:prstGeom prst="rect">
            <a:avLst/>
          </a:prstGeom>
        </p:spPr>
        <p:txBody>
          <a:bodyPr wrap="none" rtlCol="0">
            <a:spAutoFit/>
          </a:bodyPr>
          <a:lstStyle/>
          <a:p>
            <a:endParaRPr lang="en-US" dirty="0"/>
          </a:p>
        </p:txBody>
      </p:sp>
      <p:sp>
        <p:nvSpPr>
          <p:cNvPr id="8" name="Content Placeholder 7">
            <a:extLst>
              <a:ext uri="{FF2B5EF4-FFF2-40B4-BE49-F238E27FC236}">
                <a16:creationId xmlns:a16="http://schemas.microsoft.com/office/drawing/2014/main" id="{42178818-F793-B04C-B105-FC97E5EE7358}"/>
              </a:ext>
            </a:extLst>
          </p:cNvPr>
          <p:cNvSpPr>
            <a:spLocks noGrp="1"/>
          </p:cNvSpPr>
          <p:nvPr>
            <p:ph idx="1"/>
          </p:nvPr>
        </p:nvSpPr>
        <p:spPr/>
        <p:txBody>
          <a:bodyPr/>
          <a:lstStyle/>
          <a:p>
            <a:endParaRPr lang="en-US"/>
          </a:p>
        </p:txBody>
      </p:sp>
      <p:pic>
        <p:nvPicPr>
          <p:cNvPr id="9" name="Content Placeholder 4">
            <a:extLst>
              <a:ext uri="{FF2B5EF4-FFF2-40B4-BE49-F238E27FC236}">
                <a16:creationId xmlns:a16="http://schemas.microsoft.com/office/drawing/2014/main" id="{DB0F0BA2-0935-FD4E-9E57-3868BC93D2B8}"/>
              </a:ext>
            </a:extLst>
          </p:cNvPr>
          <p:cNvPicPr>
            <a:picLocks noChangeAspect="1"/>
          </p:cNvPicPr>
          <p:nvPr/>
        </p:nvPicPr>
        <p:blipFill>
          <a:blip r:embed="rId3"/>
          <a:stretch>
            <a:fillRect/>
          </a:stretch>
        </p:blipFill>
        <p:spPr>
          <a:xfrm>
            <a:off x="451339" y="37761"/>
            <a:ext cx="11288669" cy="6820239"/>
          </a:xfrm>
          <a:prstGeom prst="rect">
            <a:avLst/>
          </a:prstGeom>
        </p:spPr>
      </p:pic>
    </p:spTree>
    <p:extLst>
      <p:ext uri="{BB962C8B-B14F-4D97-AF65-F5344CB8AC3E}">
        <p14:creationId xmlns:p14="http://schemas.microsoft.com/office/powerpoint/2010/main" val="2836000391"/>
      </p:ext>
    </p:extLst>
  </p:cSld>
  <p:clrMapOvr>
    <a:masterClrMapping/>
  </p:clrMapOvr>
  <mc:AlternateContent xmlns:mc="http://schemas.openxmlformats.org/markup-compatibility/2006" xmlns:p14="http://schemas.microsoft.com/office/powerpoint/2010/main">
    <mc:Choice Requires="p14">
      <p:transition spd="slow" p14:dur="2000" advTm="33732"/>
    </mc:Choice>
    <mc:Fallback xmlns="">
      <p:transition spd="slow" advTm="33732"/>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Open Access: Tim’s Problem</a:t>
            </a:r>
          </a:p>
        </p:txBody>
      </p:sp>
      <p:sp>
        <p:nvSpPr>
          <p:cNvPr id="3" name="Content Placeholder 2"/>
          <p:cNvSpPr>
            <a:spLocks noGrp="1"/>
          </p:cNvSpPr>
          <p:nvPr>
            <p:ph idx="1"/>
          </p:nvPr>
        </p:nvSpPr>
        <p:spPr>
          <a:xfrm>
            <a:off x="623889" y="1773238"/>
            <a:ext cx="3484264" cy="4785824"/>
          </a:xfrm>
        </p:spPr>
        <p:txBody>
          <a:bodyPr>
            <a:normAutofit lnSpcReduction="10000"/>
          </a:bodyPr>
          <a:lstStyle/>
          <a:p>
            <a:r>
              <a:rPr lang="en-US" dirty="0"/>
              <a:t>Publishers owned the academic publications</a:t>
            </a:r>
          </a:p>
          <a:p>
            <a:r>
              <a:rPr lang="en-US" dirty="0"/>
              <a:t>Authors writes article</a:t>
            </a:r>
          </a:p>
          <a:p>
            <a:pPr lvl="1"/>
            <a:r>
              <a:rPr lang="en-US" dirty="0"/>
              <a:t>Author signs over copyright to publishing company </a:t>
            </a:r>
          </a:p>
          <a:p>
            <a:pPr lvl="1"/>
            <a:r>
              <a:rPr lang="en-US" dirty="0"/>
              <a:t>Publishing company publishes article</a:t>
            </a:r>
          </a:p>
          <a:p>
            <a:pPr lvl="1"/>
            <a:r>
              <a:rPr lang="en-US" dirty="0"/>
              <a:t>Publishing company receives revenue from university libraries </a:t>
            </a:r>
          </a:p>
          <a:p>
            <a:r>
              <a:rPr lang="en-US" dirty="0"/>
              <a:t>Author receives academic credit</a:t>
            </a:r>
          </a:p>
          <a:p>
            <a:pPr lvl="1"/>
            <a:r>
              <a:rPr lang="en-US" dirty="0"/>
              <a:t>Publication glory</a:t>
            </a:r>
          </a:p>
          <a:p>
            <a:pPr lvl="1"/>
            <a:r>
              <a:rPr lang="en-US" dirty="0"/>
              <a:t>Citations</a:t>
            </a:r>
          </a:p>
        </p:txBody>
      </p:sp>
      <p:grpSp>
        <p:nvGrpSpPr>
          <p:cNvPr id="21" name="Group 20"/>
          <p:cNvGrpSpPr/>
          <p:nvPr/>
        </p:nvGrpSpPr>
        <p:grpSpPr>
          <a:xfrm>
            <a:off x="7894553" y="2138733"/>
            <a:ext cx="3830589" cy="2926239"/>
            <a:chOff x="7417389" y="4482179"/>
            <a:chExt cx="3020319" cy="2070339"/>
          </a:xfrm>
        </p:grpSpPr>
        <p:sp>
          <p:nvSpPr>
            <p:cNvPr id="5" name="Rectangle 4"/>
            <p:cNvSpPr/>
            <p:nvPr/>
          </p:nvSpPr>
          <p:spPr>
            <a:xfrm>
              <a:off x="8975576" y="4482179"/>
              <a:ext cx="1462132" cy="2070339"/>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t" anchorCtr="0"/>
            <a:lstStyle/>
            <a:p>
              <a:pPr algn="ctr"/>
              <a:r>
                <a:rPr lang="en-US" sz="1400" dirty="0">
                  <a:solidFill>
                    <a:srgbClr val="231F20"/>
                  </a:solidFill>
                </a:rPr>
                <a:t>publishers</a:t>
              </a:r>
            </a:p>
          </p:txBody>
        </p:sp>
        <p:sp>
          <p:nvSpPr>
            <p:cNvPr id="6" name="Rectangle 5"/>
            <p:cNvSpPr/>
            <p:nvPr/>
          </p:nvSpPr>
          <p:spPr>
            <a:xfrm>
              <a:off x="7417389" y="4482179"/>
              <a:ext cx="1465132" cy="2070339"/>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t" anchorCtr="0"/>
            <a:lstStyle/>
            <a:p>
              <a:pPr algn="ctr"/>
              <a:r>
                <a:rPr lang="en-US" sz="1400" dirty="0">
                  <a:solidFill>
                    <a:schemeClr val="tx1"/>
                  </a:solidFill>
                </a:rPr>
                <a:t>researchers</a:t>
              </a:r>
            </a:p>
          </p:txBody>
        </p:sp>
        <p:sp>
          <p:nvSpPr>
            <p:cNvPr id="12" name="Folded Corner 11"/>
            <p:cNvSpPr/>
            <p:nvPr/>
          </p:nvSpPr>
          <p:spPr>
            <a:xfrm>
              <a:off x="9060952" y="4766298"/>
              <a:ext cx="437572" cy="523492"/>
            </a:xfrm>
            <a:prstGeom prst="foldedCorner">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Folded Corner 12"/>
            <p:cNvSpPr/>
            <p:nvPr/>
          </p:nvSpPr>
          <p:spPr>
            <a:xfrm>
              <a:off x="9060952" y="5332844"/>
              <a:ext cx="437572" cy="523492"/>
            </a:xfrm>
            <a:prstGeom prst="foldedCorner">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Folded Corner 13"/>
            <p:cNvSpPr/>
            <p:nvPr/>
          </p:nvSpPr>
          <p:spPr>
            <a:xfrm>
              <a:off x="9060952" y="5929740"/>
              <a:ext cx="437572" cy="523492"/>
            </a:xfrm>
            <a:prstGeom prst="foldedCorner">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Curved Left Arrow 15"/>
            <p:cNvSpPr/>
            <p:nvPr/>
          </p:nvSpPr>
          <p:spPr>
            <a:xfrm>
              <a:off x="9588785" y="4975935"/>
              <a:ext cx="731520" cy="1216152"/>
            </a:xfrm>
            <a:prstGeom prst="curved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7" name="Curved Right Arrow 16"/>
            <p:cNvSpPr/>
            <p:nvPr/>
          </p:nvSpPr>
          <p:spPr>
            <a:xfrm>
              <a:off x="8015053" y="4975935"/>
              <a:ext cx="731520" cy="1216152"/>
            </a:xfrm>
            <a:prstGeom prst="curv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9" name="TextBox 18"/>
            <p:cNvSpPr txBox="1"/>
            <p:nvPr/>
          </p:nvSpPr>
          <p:spPr>
            <a:xfrm>
              <a:off x="8185825" y="4901231"/>
              <a:ext cx="902284" cy="369332"/>
            </a:xfrm>
            <a:prstGeom prst="rect">
              <a:avLst/>
            </a:prstGeom>
            <a:noFill/>
          </p:spPr>
          <p:txBody>
            <a:bodyPr wrap="square" rtlCol="0">
              <a:spAutoFit/>
            </a:bodyPr>
            <a:lstStyle/>
            <a:p>
              <a:r>
                <a:rPr lang="en-US" dirty="0"/>
                <a:t>read</a:t>
              </a:r>
            </a:p>
          </p:txBody>
        </p:sp>
        <p:sp>
          <p:nvSpPr>
            <p:cNvPr id="20" name="TextBox 19"/>
            <p:cNvSpPr txBox="1"/>
            <p:nvPr/>
          </p:nvSpPr>
          <p:spPr>
            <a:xfrm>
              <a:off x="8127591" y="5793252"/>
              <a:ext cx="1109940" cy="369332"/>
            </a:xfrm>
            <a:prstGeom prst="rect">
              <a:avLst/>
            </a:prstGeom>
            <a:noFill/>
          </p:spPr>
          <p:txBody>
            <a:bodyPr wrap="square" rtlCol="0">
              <a:spAutoFit/>
            </a:bodyPr>
            <a:lstStyle/>
            <a:p>
              <a:r>
                <a:rPr lang="en-US" dirty="0"/>
                <a:t>write</a:t>
              </a:r>
            </a:p>
          </p:txBody>
        </p:sp>
      </p:grpSp>
      <p:sp>
        <p:nvSpPr>
          <p:cNvPr id="15" name="Content Placeholder 2">
            <a:extLst>
              <a:ext uri="{FF2B5EF4-FFF2-40B4-BE49-F238E27FC236}">
                <a16:creationId xmlns:a16="http://schemas.microsoft.com/office/drawing/2014/main" id="{EDED59EF-FB37-7B4D-852E-7F96E8C5511E}"/>
              </a:ext>
            </a:extLst>
          </p:cNvPr>
          <p:cNvSpPr txBox="1">
            <a:spLocks/>
          </p:cNvSpPr>
          <p:nvPr/>
        </p:nvSpPr>
        <p:spPr>
          <a:xfrm>
            <a:off x="4410289" y="1369828"/>
            <a:ext cx="3371424" cy="4464050"/>
          </a:xfrm>
          <a:prstGeom prst="rect">
            <a:avLst/>
          </a:prstGeom>
        </p:spPr>
        <p:txBody>
          <a:bodyPr vert="horz" lIns="91440" tIns="45720" rIns="91440" bIns="45720" rtlCol="0">
            <a:normAutofit/>
          </a:bodyPr>
          <a:lstStyle>
            <a:lvl1pPr marL="180000" indent="-180000" algn="l" defTabSz="914400" rtl="0" eaLnBrk="1" latinLnBrk="0" hangingPunct="1">
              <a:lnSpc>
                <a:spcPct val="100000"/>
              </a:lnSpc>
              <a:spcBef>
                <a:spcPts val="1000"/>
              </a:spcBef>
              <a:buFont typeface="Arial" panose="020B0604020202020204" pitchFamily="34" charset="0"/>
              <a:buChar char="•"/>
              <a:defRPr sz="2000" kern="1200" baseline="0">
                <a:solidFill>
                  <a:schemeClr val="tx1"/>
                </a:solidFill>
                <a:latin typeface="+mn-lt"/>
                <a:ea typeface="+mn-ea"/>
                <a:cs typeface="+mn-cs"/>
              </a:defRPr>
            </a:lvl1pPr>
            <a:lvl2pPr marL="540000" indent="-1800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mn-lt"/>
                <a:ea typeface="+mn-ea"/>
                <a:cs typeface="+mn-cs"/>
              </a:defRPr>
            </a:lvl2pPr>
            <a:lvl3pPr marL="900000" indent="-1800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mn-lt"/>
                <a:ea typeface="+mn-ea"/>
                <a:cs typeface="+mn-cs"/>
              </a:defRPr>
            </a:lvl3pPr>
            <a:lvl4pPr marL="1260000" indent="-1800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mn-lt"/>
                <a:ea typeface="+mn-ea"/>
                <a:cs typeface="+mn-cs"/>
              </a:defRPr>
            </a:lvl4pPr>
            <a:lvl5pPr marL="1620000" indent="-1800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a:p>
            <a:r>
              <a:rPr lang="en-US" dirty="0"/>
              <a:t>Universities created a whole new industry and students read and write paid for by external company</a:t>
            </a:r>
          </a:p>
          <a:p>
            <a:r>
              <a:rPr lang="en-US" dirty="0"/>
              <a:t>Universities and researchers are knowledge producers and knowledge consumers</a:t>
            </a:r>
          </a:p>
        </p:txBody>
      </p:sp>
    </p:spTree>
    <p:extLst>
      <p:ext uri="{BB962C8B-B14F-4D97-AF65-F5344CB8AC3E}">
        <p14:creationId xmlns:p14="http://schemas.microsoft.com/office/powerpoint/2010/main" val="448774319"/>
      </p:ext>
    </p:extLst>
  </p:cSld>
  <p:clrMapOvr>
    <a:masterClrMapping/>
  </p:clrMapOvr>
  <mc:AlternateContent xmlns:mc="http://schemas.openxmlformats.org/markup-compatibility/2006" xmlns:p14="http://schemas.microsoft.com/office/powerpoint/2010/main">
    <mc:Choice Requires="p14">
      <p:transition spd="slow" p14:dur="2000" advTm="54584"/>
    </mc:Choice>
    <mc:Fallback xmlns="">
      <p:transition spd="slow" advTm="54584"/>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Scholarly Publishing 1665-1960</a:t>
            </a:r>
          </a:p>
        </p:txBody>
      </p:sp>
      <p:sp>
        <p:nvSpPr>
          <p:cNvPr id="3" name="Content Placeholder 2"/>
          <p:cNvSpPr>
            <a:spLocks noGrp="1"/>
          </p:cNvSpPr>
          <p:nvPr>
            <p:ph idx="1"/>
          </p:nvPr>
        </p:nvSpPr>
        <p:spPr>
          <a:xfrm>
            <a:off x="623887" y="1773238"/>
            <a:ext cx="6974935" cy="4464050"/>
          </a:xfrm>
        </p:spPr>
        <p:txBody>
          <a:bodyPr>
            <a:normAutofit/>
          </a:bodyPr>
          <a:lstStyle/>
          <a:p>
            <a:r>
              <a:rPr lang="en-US" dirty="0"/>
              <a:t>Scientific and scholarly societies publish their own journals </a:t>
            </a:r>
          </a:p>
          <a:p>
            <a:r>
              <a:rPr lang="en-US" dirty="0"/>
              <a:t>First scientific journal March 1665</a:t>
            </a:r>
          </a:p>
          <a:p>
            <a:pPr marL="457200" lvl="1" indent="0">
              <a:buNone/>
            </a:pPr>
            <a:r>
              <a:rPr lang="en-US" dirty="0"/>
              <a:t>The Royal Society publishes “Philosophical Transactions”</a:t>
            </a:r>
          </a:p>
          <a:p>
            <a:r>
              <a:rPr lang="en-US" dirty="0"/>
              <a:t>University Presses not for profit but were for prestige</a:t>
            </a:r>
          </a:p>
          <a:p>
            <a:r>
              <a:rPr lang="en-US" dirty="0"/>
              <a:t>For the benefit of their members, for the benefit of science</a:t>
            </a:r>
          </a:p>
        </p:txBody>
      </p:sp>
      <p:pic>
        <p:nvPicPr>
          <p:cNvPr id="5" name="Picture 4" descr="Philosophical_Transactions_Volume_1_frontispiec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5832" y="1049056"/>
            <a:ext cx="3810262" cy="5217519"/>
          </a:xfrm>
          <a:prstGeom prst="rect">
            <a:avLst/>
          </a:prstGeom>
        </p:spPr>
      </p:pic>
    </p:spTree>
    <p:extLst>
      <p:ext uri="{BB962C8B-B14F-4D97-AF65-F5344CB8AC3E}">
        <p14:creationId xmlns:p14="http://schemas.microsoft.com/office/powerpoint/2010/main" val="1701506405"/>
      </p:ext>
    </p:extLst>
  </p:cSld>
  <p:clrMapOvr>
    <a:masterClrMapping/>
  </p:clrMapOvr>
  <mc:AlternateContent xmlns:mc="http://schemas.openxmlformats.org/markup-compatibility/2006" xmlns:p14="http://schemas.microsoft.com/office/powerpoint/2010/main">
    <mc:Choice Requires="p14">
      <p:transition spd="slow" p14:dur="2000" advTm="143689"/>
    </mc:Choice>
    <mc:Fallback xmlns="">
      <p:transition spd="slow" advTm="143689"/>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23887" y="5097982"/>
            <a:ext cx="10944226" cy="80297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normAutofit/>
          </a:bodyPr>
          <a:lstStyle/>
          <a:p>
            <a:r>
              <a:rPr lang="en-US" dirty="0"/>
              <a:t>After the war 1948 </a:t>
            </a:r>
            <a:r>
              <a:rPr lang="en-US" b="1" dirty="0"/>
              <a:t>Robert Maxwell</a:t>
            </a:r>
            <a:r>
              <a:rPr lang="en-US" dirty="0"/>
              <a:t> decided to publish scientific journals and set up </a:t>
            </a:r>
            <a:r>
              <a:rPr lang="en-US" b="1" dirty="0" err="1"/>
              <a:t>Pergamon</a:t>
            </a:r>
            <a:r>
              <a:rPr lang="en-US" b="1" dirty="0"/>
              <a:t> Press </a:t>
            </a:r>
            <a:r>
              <a:rPr lang="en-US" dirty="0"/>
              <a:t>which was quickly and hugely profitable</a:t>
            </a:r>
          </a:p>
          <a:p>
            <a:pPr lvl="1"/>
            <a:r>
              <a:rPr lang="en-US" dirty="0"/>
              <a:t>Bringing “aggressive publishing in science”</a:t>
            </a:r>
          </a:p>
          <a:p>
            <a:r>
              <a:rPr lang="en-US" dirty="0"/>
              <a:t>In 1960’s Universities were expanding</a:t>
            </a:r>
          </a:p>
          <a:p>
            <a:r>
              <a:rPr lang="en-US" dirty="0"/>
              <a:t>UK Robbins Report/expansion of higher education &amp; science budget</a:t>
            </a:r>
          </a:p>
          <a:p>
            <a:r>
              <a:rPr lang="en-US" dirty="0"/>
              <a:t>In 1968/9 STM Association founded for publishers</a:t>
            </a:r>
          </a:p>
          <a:p>
            <a:r>
              <a:rPr lang="en-US" dirty="0"/>
              <a:t>The </a:t>
            </a:r>
            <a:r>
              <a:rPr lang="en-US" b="1" dirty="0"/>
              <a:t>new demand </a:t>
            </a:r>
            <a:r>
              <a:rPr lang="en-US" dirty="0"/>
              <a:t>made for a very profitable system </a:t>
            </a:r>
            <a:r>
              <a:rPr lang="mr-IN" dirty="0"/>
              <a:t>–</a:t>
            </a:r>
            <a:r>
              <a:rPr lang="en-US" dirty="0"/>
              <a:t> with an increasing number of commercial publishers moving into STM</a:t>
            </a:r>
          </a:p>
          <a:p>
            <a:pPr marL="0" indent="0">
              <a:buNone/>
            </a:pPr>
            <a:endParaRPr lang="en-US" dirty="0"/>
          </a:p>
          <a:p>
            <a:pPr marL="0" indent="0" algn="ctr">
              <a:buNone/>
            </a:pPr>
            <a:r>
              <a:rPr lang="en-US" dirty="0"/>
              <a:t>STM - The International Association of </a:t>
            </a:r>
            <a:r>
              <a:rPr lang="en-US" b="1" dirty="0"/>
              <a:t>S</a:t>
            </a:r>
            <a:r>
              <a:rPr lang="en-US" dirty="0"/>
              <a:t>cientific, </a:t>
            </a:r>
            <a:r>
              <a:rPr lang="en-US" b="1" dirty="0"/>
              <a:t>T</a:t>
            </a:r>
            <a:r>
              <a:rPr lang="en-US" dirty="0"/>
              <a:t>echnical and </a:t>
            </a:r>
            <a:r>
              <a:rPr lang="en-US" b="1" dirty="0"/>
              <a:t>M</a:t>
            </a:r>
            <a:r>
              <a:rPr lang="en-US" dirty="0"/>
              <a:t>edical Publishers</a:t>
            </a:r>
          </a:p>
          <a:p>
            <a:pPr marL="0" indent="0">
              <a:buNone/>
            </a:pPr>
            <a:endParaRPr lang="en-US" dirty="0"/>
          </a:p>
        </p:txBody>
      </p:sp>
      <p:sp>
        <p:nvSpPr>
          <p:cNvPr id="2" name="Title 1"/>
          <p:cNvSpPr>
            <a:spLocks noGrp="1"/>
          </p:cNvSpPr>
          <p:nvPr>
            <p:ph type="title"/>
          </p:nvPr>
        </p:nvSpPr>
        <p:spPr/>
        <p:txBody>
          <a:bodyPr/>
          <a:lstStyle/>
          <a:p>
            <a:r>
              <a:rPr lang="en-US" dirty="0"/>
              <a:t>Private Sector</a:t>
            </a:r>
          </a:p>
        </p:txBody>
      </p:sp>
    </p:spTree>
    <p:extLst>
      <p:ext uri="{BB962C8B-B14F-4D97-AF65-F5344CB8AC3E}">
        <p14:creationId xmlns:p14="http://schemas.microsoft.com/office/powerpoint/2010/main" val="2598577111"/>
      </p:ext>
    </p:extLst>
  </p:cSld>
  <p:clrMapOvr>
    <a:masterClrMapping/>
  </p:clrMapOvr>
  <mc:AlternateContent xmlns:mc="http://schemas.openxmlformats.org/markup-compatibility/2006" xmlns:p14="http://schemas.microsoft.com/office/powerpoint/2010/main">
    <mc:Choice Requires="p14">
      <p:transition spd="slow" p14:dur="2000" advTm="124377"/>
    </mc:Choice>
    <mc:Fallback xmlns="">
      <p:transition spd="slow" advTm="124377"/>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653E2-4002-FD4A-A0AC-62F2D4ECDDA2}"/>
              </a:ext>
            </a:extLst>
          </p:cNvPr>
          <p:cNvSpPr>
            <a:spLocks noGrp="1"/>
          </p:cNvSpPr>
          <p:nvPr>
            <p:ph type="title"/>
          </p:nvPr>
        </p:nvSpPr>
        <p:spPr/>
        <p:txBody>
          <a:bodyPr/>
          <a:lstStyle/>
          <a:p>
            <a:r>
              <a:rPr lang="en-US" dirty="0"/>
              <a:t>The Serial Crisis</a:t>
            </a:r>
          </a:p>
        </p:txBody>
      </p:sp>
      <p:sp>
        <p:nvSpPr>
          <p:cNvPr id="3" name="Content Placeholder 2">
            <a:extLst>
              <a:ext uri="{FF2B5EF4-FFF2-40B4-BE49-F238E27FC236}">
                <a16:creationId xmlns:a16="http://schemas.microsoft.com/office/drawing/2014/main" id="{DC343F90-DC4F-F14E-A645-C0573030ACA0}"/>
              </a:ext>
            </a:extLst>
          </p:cNvPr>
          <p:cNvSpPr>
            <a:spLocks noGrp="1"/>
          </p:cNvSpPr>
          <p:nvPr>
            <p:ph idx="1"/>
          </p:nvPr>
        </p:nvSpPr>
        <p:spPr/>
        <p:txBody>
          <a:bodyPr/>
          <a:lstStyle/>
          <a:p>
            <a:r>
              <a:rPr lang="en-US" dirty="0"/>
              <a:t>Subscription prices continued to rise</a:t>
            </a:r>
          </a:p>
          <a:p>
            <a:r>
              <a:rPr lang="en-US" dirty="0"/>
              <a:t>Some research fields were more affected than others</a:t>
            </a:r>
          </a:p>
          <a:p>
            <a:r>
              <a:rPr lang="en-US" dirty="0"/>
              <a:t>In 2002 the Modern Language Association hoped that electronic publishing would solve the crisis</a:t>
            </a:r>
          </a:p>
          <a:p>
            <a:endParaRPr lang="en-US" dirty="0"/>
          </a:p>
        </p:txBody>
      </p:sp>
    </p:spTree>
    <p:extLst>
      <p:ext uri="{BB962C8B-B14F-4D97-AF65-F5344CB8AC3E}">
        <p14:creationId xmlns:p14="http://schemas.microsoft.com/office/powerpoint/2010/main" val="2521603308"/>
      </p:ext>
    </p:extLst>
  </p:cSld>
  <p:clrMapOvr>
    <a:masterClrMapping/>
  </p:clrMapOvr>
  <mc:AlternateContent xmlns:mc="http://schemas.openxmlformats.org/markup-compatibility/2006" xmlns:p14="http://schemas.microsoft.com/office/powerpoint/2010/main">
    <mc:Choice Requires="p14">
      <p:transition spd="slow" p14:dur="2000" advTm="156792"/>
    </mc:Choice>
    <mc:Fallback xmlns="">
      <p:transition spd="slow" advTm="156792"/>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FB425-1A44-5C40-986F-6927A200120B}"/>
              </a:ext>
            </a:extLst>
          </p:cNvPr>
          <p:cNvSpPr>
            <a:spLocks noGrp="1"/>
          </p:cNvSpPr>
          <p:nvPr>
            <p:ph type="title"/>
          </p:nvPr>
        </p:nvSpPr>
        <p:spPr/>
        <p:txBody>
          <a:bodyPr/>
          <a:lstStyle/>
          <a:p>
            <a:r>
              <a:rPr lang="en-US" dirty="0"/>
              <a:t>The Problem with Paywalls</a:t>
            </a:r>
          </a:p>
        </p:txBody>
      </p:sp>
      <p:sp>
        <p:nvSpPr>
          <p:cNvPr id="3" name="Content Placeholder 2">
            <a:extLst>
              <a:ext uri="{FF2B5EF4-FFF2-40B4-BE49-F238E27FC236}">
                <a16:creationId xmlns:a16="http://schemas.microsoft.com/office/drawing/2014/main" id="{F231C670-82F6-9B4C-BCCF-C0CD0FDA9CDC}"/>
              </a:ext>
            </a:extLst>
          </p:cNvPr>
          <p:cNvSpPr>
            <a:spLocks noGrp="1"/>
          </p:cNvSpPr>
          <p:nvPr>
            <p:ph idx="1"/>
          </p:nvPr>
        </p:nvSpPr>
        <p:spPr/>
        <p:txBody>
          <a:bodyPr/>
          <a:lstStyle/>
          <a:p>
            <a:r>
              <a:rPr lang="en-US" dirty="0"/>
              <a:t>Restricts access to research papers</a:t>
            </a:r>
          </a:p>
          <a:p>
            <a:r>
              <a:rPr lang="en-US" dirty="0"/>
              <a:t>Prevents research being used</a:t>
            </a:r>
          </a:p>
          <a:p>
            <a:r>
              <a:rPr lang="en-US" dirty="0"/>
              <a:t>Prevents research from being built upon</a:t>
            </a:r>
          </a:p>
          <a:p>
            <a:endParaRPr lang="en-US" dirty="0"/>
          </a:p>
          <a:p>
            <a:endParaRPr lang="en-US" dirty="0"/>
          </a:p>
        </p:txBody>
      </p:sp>
    </p:spTree>
    <p:extLst>
      <p:ext uri="{BB962C8B-B14F-4D97-AF65-F5344CB8AC3E}">
        <p14:creationId xmlns:p14="http://schemas.microsoft.com/office/powerpoint/2010/main" val="3225039273"/>
      </p:ext>
    </p:extLst>
  </p:cSld>
  <p:clrMapOvr>
    <a:masterClrMapping/>
  </p:clrMapOvr>
  <mc:AlternateContent xmlns:mc="http://schemas.openxmlformats.org/markup-compatibility/2006" xmlns:p14="http://schemas.microsoft.com/office/powerpoint/2010/main">
    <mc:Choice Requires="p14">
      <p:transition spd="slow" p14:dur="2000" advTm="89710"/>
    </mc:Choice>
    <mc:Fallback xmlns="">
      <p:transition spd="slow" advTm="89710"/>
    </mc:Fallback>
  </mc:AlternateContent>
</p:sld>
</file>

<file path=ppt/theme/theme1.xml><?xml version="1.0" encoding="utf-8"?>
<a:theme xmlns:a="http://schemas.openxmlformats.org/drawingml/2006/main" name="Southampton Wide">
  <a:themeElements>
    <a:clrScheme name="Southampton">
      <a:dk1>
        <a:srgbClr val="231F20"/>
      </a:dk1>
      <a:lt1>
        <a:srgbClr val="FFFFFF"/>
      </a:lt1>
      <a:dk2>
        <a:srgbClr val="005C84"/>
      </a:dk2>
      <a:lt2>
        <a:srgbClr val="9FB1BD"/>
      </a:lt2>
      <a:accent1>
        <a:srgbClr val="3CBAC6"/>
      </a:accent1>
      <a:accent2>
        <a:srgbClr val="4BB693"/>
      </a:accent2>
      <a:accent3>
        <a:srgbClr val="C1D100"/>
      </a:accent3>
      <a:accent4>
        <a:srgbClr val="E73037"/>
      </a:accent4>
      <a:accent5>
        <a:srgbClr val="D5007F"/>
      </a:accent5>
      <a:accent6>
        <a:srgbClr val="8D3870"/>
      </a:accent6>
      <a:hlink>
        <a:srgbClr val="74C9E5"/>
      </a:hlink>
      <a:folHlink>
        <a:srgbClr val="EF7D00"/>
      </a:folHlink>
    </a:clrScheme>
    <a:fontScheme name="Test">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ACAB719-A16B-2145-8B77-04255D7FC1C3}" vid="{C7FB8697-F337-7944-BF6C-FB96E5580AC4}"/>
    </a:ext>
  </a:extLst>
</a:theme>
</file>

<file path=ppt/theme/theme2.xml><?xml version="1.0" encoding="utf-8"?>
<a:theme xmlns:a="http://schemas.openxmlformats.org/drawingml/2006/main" name="Marine 1">
  <a:themeElements>
    <a:clrScheme name="Southampton">
      <a:dk1>
        <a:srgbClr val="231F20"/>
      </a:dk1>
      <a:lt1>
        <a:srgbClr val="FFFFFF"/>
      </a:lt1>
      <a:dk2>
        <a:srgbClr val="005C84"/>
      </a:dk2>
      <a:lt2>
        <a:srgbClr val="9FB1BD"/>
      </a:lt2>
      <a:accent1>
        <a:srgbClr val="3CBAC6"/>
      </a:accent1>
      <a:accent2>
        <a:srgbClr val="4BB693"/>
      </a:accent2>
      <a:accent3>
        <a:srgbClr val="C1D100"/>
      </a:accent3>
      <a:accent4>
        <a:srgbClr val="E73037"/>
      </a:accent4>
      <a:accent5>
        <a:srgbClr val="D5007F"/>
      </a:accent5>
      <a:accent6>
        <a:srgbClr val="8D3870"/>
      </a:accent6>
      <a:hlink>
        <a:srgbClr val="74C9E5"/>
      </a:hlink>
      <a:folHlink>
        <a:srgbClr val="EF7D00"/>
      </a:folHlink>
    </a:clrScheme>
    <a:fontScheme name="Test">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ACAB719-A16B-2145-8B77-04255D7FC1C3}" vid="{7C02E769-0FDE-0C4E-A392-F38FC251E033}"/>
    </a:ext>
  </a:extLst>
</a:theme>
</file>

<file path=ppt/theme/theme3.xml><?xml version="1.0" encoding="utf-8"?>
<a:theme xmlns:a="http://schemas.openxmlformats.org/drawingml/2006/main" name="Marine 3">
  <a:themeElements>
    <a:clrScheme name="Southampton">
      <a:dk1>
        <a:srgbClr val="231F20"/>
      </a:dk1>
      <a:lt1>
        <a:srgbClr val="FFFFFF"/>
      </a:lt1>
      <a:dk2>
        <a:srgbClr val="005C84"/>
      </a:dk2>
      <a:lt2>
        <a:srgbClr val="9FB1BD"/>
      </a:lt2>
      <a:accent1>
        <a:srgbClr val="3CBAC6"/>
      </a:accent1>
      <a:accent2>
        <a:srgbClr val="4BB693"/>
      </a:accent2>
      <a:accent3>
        <a:srgbClr val="C1D100"/>
      </a:accent3>
      <a:accent4>
        <a:srgbClr val="E73037"/>
      </a:accent4>
      <a:accent5>
        <a:srgbClr val="D5007F"/>
      </a:accent5>
      <a:accent6>
        <a:srgbClr val="8D3870"/>
      </a:accent6>
      <a:hlink>
        <a:srgbClr val="74C9E5"/>
      </a:hlink>
      <a:folHlink>
        <a:srgbClr val="EF7D00"/>
      </a:folHlink>
    </a:clrScheme>
    <a:fontScheme name="Test">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ACAB719-A16B-2145-8B77-04255D7FC1C3}" vid="{055654B0-B660-E444-AA0D-B3C48A7BFC89}"/>
    </a:ext>
  </a:extLst>
</a:theme>
</file>

<file path=ppt/theme/theme4.xml><?xml version="1.0" encoding="utf-8"?>
<a:theme xmlns:a="http://schemas.openxmlformats.org/drawingml/2006/main" name="Marine 5">
  <a:themeElements>
    <a:clrScheme name="Southampton">
      <a:dk1>
        <a:srgbClr val="231F20"/>
      </a:dk1>
      <a:lt1>
        <a:srgbClr val="FFFFFF"/>
      </a:lt1>
      <a:dk2>
        <a:srgbClr val="005C84"/>
      </a:dk2>
      <a:lt2>
        <a:srgbClr val="9FB1BD"/>
      </a:lt2>
      <a:accent1>
        <a:srgbClr val="3CBAC6"/>
      </a:accent1>
      <a:accent2>
        <a:srgbClr val="4BB693"/>
      </a:accent2>
      <a:accent3>
        <a:srgbClr val="C1D100"/>
      </a:accent3>
      <a:accent4>
        <a:srgbClr val="E73037"/>
      </a:accent4>
      <a:accent5>
        <a:srgbClr val="D5007F"/>
      </a:accent5>
      <a:accent6>
        <a:srgbClr val="8D3870"/>
      </a:accent6>
      <a:hlink>
        <a:srgbClr val="74C9E5"/>
      </a:hlink>
      <a:folHlink>
        <a:srgbClr val="EF7D00"/>
      </a:folHlink>
    </a:clrScheme>
    <a:fontScheme name="Test">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ACAB719-A16B-2145-8B77-04255D7FC1C3}" vid="{06C70491-3485-934F-AEE2-390829289E0D}"/>
    </a:ext>
  </a:extLst>
</a:theme>
</file>

<file path=ppt/theme/theme5.xml><?xml version="1.0" encoding="utf-8"?>
<a:theme xmlns:a="http://schemas.openxmlformats.org/drawingml/2006/main" name="Marine 6">
  <a:themeElements>
    <a:clrScheme name="Southampton">
      <a:dk1>
        <a:srgbClr val="231F20"/>
      </a:dk1>
      <a:lt1>
        <a:srgbClr val="FFFFFF"/>
      </a:lt1>
      <a:dk2>
        <a:srgbClr val="005C84"/>
      </a:dk2>
      <a:lt2>
        <a:srgbClr val="9FB1BD"/>
      </a:lt2>
      <a:accent1>
        <a:srgbClr val="3CBAC6"/>
      </a:accent1>
      <a:accent2>
        <a:srgbClr val="4BB693"/>
      </a:accent2>
      <a:accent3>
        <a:srgbClr val="C1D100"/>
      </a:accent3>
      <a:accent4>
        <a:srgbClr val="E73037"/>
      </a:accent4>
      <a:accent5>
        <a:srgbClr val="D5007F"/>
      </a:accent5>
      <a:accent6>
        <a:srgbClr val="8D3870"/>
      </a:accent6>
      <a:hlink>
        <a:srgbClr val="74C9E5"/>
      </a:hlink>
      <a:folHlink>
        <a:srgbClr val="EF7D00"/>
      </a:folHlink>
    </a:clrScheme>
    <a:fontScheme name="Test">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ACAB719-A16B-2145-8B77-04255D7FC1C3}" vid="{73D72BC4-040E-D84E-9A78-FB3009EDC067}"/>
    </a:ext>
  </a:extLst>
</a:theme>
</file>

<file path=ppt/theme/theme6.xml><?xml version="1.0" encoding="utf-8"?>
<a:theme xmlns:a="http://schemas.openxmlformats.org/drawingml/2006/main" name="Horizon 3">
  <a:themeElements>
    <a:clrScheme name="Southampton">
      <a:dk1>
        <a:srgbClr val="231F20"/>
      </a:dk1>
      <a:lt1>
        <a:srgbClr val="FFFFFF"/>
      </a:lt1>
      <a:dk2>
        <a:srgbClr val="005C84"/>
      </a:dk2>
      <a:lt2>
        <a:srgbClr val="9FB1BD"/>
      </a:lt2>
      <a:accent1>
        <a:srgbClr val="3CBAC6"/>
      </a:accent1>
      <a:accent2>
        <a:srgbClr val="4BB693"/>
      </a:accent2>
      <a:accent3>
        <a:srgbClr val="C1D100"/>
      </a:accent3>
      <a:accent4>
        <a:srgbClr val="E73037"/>
      </a:accent4>
      <a:accent5>
        <a:srgbClr val="D5007F"/>
      </a:accent5>
      <a:accent6>
        <a:srgbClr val="8D3870"/>
      </a:accent6>
      <a:hlink>
        <a:srgbClr val="74C9E5"/>
      </a:hlink>
      <a:folHlink>
        <a:srgbClr val="EF7D00"/>
      </a:folHlink>
    </a:clrScheme>
    <a:fontScheme name="Test">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ACAB719-A16B-2145-8B77-04255D7FC1C3}" vid="{166383DF-174E-4647-A844-A3C758D47151}"/>
    </a:ext>
  </a:extLst>
</a:theme>
</file>

<file path=ppt/theme/theme7.xml><?xml version="1.0" encoding="utf-8"?>
<a:theme xmlns:a="http://schemas.openxmlformats.org/drawingml/2006/main" name="Horizon 4">
  <a:themeElements>
    <a:clrScheme name="Southampton">
      <a:dk1>
        <a:srgbClr val="231F20"/>
      </a:dk1>
      <a:lt1>
        <a:srgbClr val="FFFFFF"/>
      </a:lt1>
      <a:dk2>
        <a:srgbClr val="005C84"/>
      </a:dk2>
      <a:lt2>
        <a:srgbClr val="9FB1BD"/>
      </a:lt2>
      <a:accent1>
        <a:srgbClr val="3CBAC6"/>
      </a:accent1>
      <a:accent2>
        <a:srgbClr val="4BB693"/>
      </a:accent2>
      <a:accent3>
        <a:srgbClr val="C1D100"/>
      </a:accent3>
      <a:accent4>
        <a:srgbClr val="E73037"/>
      </a:accent4>
      <a:accent5>
        <a:srgbClr val="D5007F"/>
      </a:accent5>
      <a:accent6>
        <a:srgbClr val="8D3870"/>
      </a:accent6>
      <a:hlink>
        <a:srgbClr val="74C9E5"/>
      </a:hlink>
      <a:folHlink>
        <a:srgbClr val="EF7D00"/>
      </a:folHlink>
    </a:clrScheme>
    <a:fontScheme name="Test">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ACAB719-A16B-2145-8B77-04255D7FC1C3}" vid="{A9F065CA-4772-A44B-BDD4-FE6097D870F6}"/>
    </a:ext>
  </a:extLst>
</a:theme>
</file>

<file path=ppt/theme/theme8.xml><?xml version="1.0" encoding="utf-8"?>
<a:theme xmlns:a="http://schemas.openxmlformats.org/drawingml/2006/main" name="Horizon 5">
  <a:themeElements>
    <a:clrScheme name="Southampton">
      <a:dk1>
        <a:srgbClr val="231F20"/>
      </a:dk1>
      <a:lt1>
        <a:srgbClr val="FFFFFF"/>
      </a:lt1>
      <a:dk2>
        <a:srgbClr val="005C84"/>
      </a:dk2>
      <a:lt2>
        <a:srgbClr val="9FB1BD"/>
      </a:lt2>
      <a:accent1>
        <a:srgbClr val="3CBAC6"/>
      </a:accent1>
      <a:accent2>
        <a:srgbClr val="4BB693"/>
      </a:accent2>
      <a:accent3>
        <a:srgbClr val="C1D100"/>
      </a:accent3>
      <a:accent4>
        <a:srgbClr val="E73037"/>
      </a:accent4>
      <a:accent5>
        <a:srgbClr val="D5007F"/>
      </a:accent5>
      <a:accent6>
        <a:srgbClr val="8D3870"/>
      </a:accent6>
      <a:hlink>
        <a:srgbClr val="74C9E5"/>
      </a:hlink>
      <a:folHlink>
        <a:srgbClr val="EF7D00"/>
      </a:folHlink>
    </a:clrScheme>
    <a:fontScheme name="Test">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ACAB719-A16B-2145-8B77-04255D7FC1C3}" vid="{990850B8-7987-3541-89DD-FF6F97230F13}"/>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Southampton Wide.potx</Template>
  <TotalTime>7864</TotalTime>
  <Words>2524</Words>
  <Application>Microsoft Office PowerPoint</Application>
  <PresentationFormat>Widescreen</PresentationFormat>
  <Paragraphs>127</Paragraphs>
  <Slides>13</Slides>
  <Notes>13</Notes>
  <HiddenSlides>0</HiddenSlides>
  <MMClips>0</MMClips>
  <ScaleCrop>false</ScaleCrop>
  <HeadingPairs>
    <vt:vector size="6" baseType="variant">
      <vt:variant>
        <vt:lpstr>Fonts Used</vt:lpstr>
      </vt:variant>
      <vt:variant>
        <vt:i4>3</vt:i4>
      </vt:variant>
      <vt:variant>
        <vt:lpstr>Theme</vt:lpstr>
      </vt:variant>
      <vt:variant>
        <vt:i4>8</vt:i4>
      </vt:variant>
      <vt:variant>
        <vt:lpstr>Slide Titles</vt:lpstr>
      </vt:variant>
      <vt:variant>
        <vt:i4>13</vt:i4>
      </vt:variant>
    </vt:vector>
  </HeadingPairs>
  <TitlesOfParts>
    <vt:vector size="24" baseType="lpstr">
      <vt:lpstr>Arial</vt:lpstr>
      <vt:lpstr>Calibri</vt:lpstr>
      <vt:lpstr>Lucida Sans</vt:lpstr>
      <vt:lpstr>Southampton Wide</vt:lpstr>
      <vt:lpstr>Marine 1</vt:lpstr>
      <vt:lpstr>Marine 3</vt:lpstr>
      <vt:lpstr>Marine 5</vt:lpstr>
      <vt:lpstr>Marine 6</vt:lpstr>
      <vt:lpstr>Horizon 3</vt:lpstr>
      <vt:lpstr>Horizon 4</vt:lpstr>
      <vt:lpstr>Horizon 5</vt:lpstr>
      <vt:lpstr>PowerPoint Presentation</vt:lpstr>
      <vt:lpstr>Open Access:  The Web and Scientific Knowledge</vt:lpstr>
      <vt:lpstr>The Original Web Challenge?  “In those days, there was different information on different computers, but you had to log on to different computers to get at it. Also, sometimes you had to learn a different program on each computer. Often it was just easier to go and ask people when they were having coffee…”   Sir Tim Burners-Lee</vt:lpstr>
      <vt:lpstr>PowerPoint Presentation</vt:lpstr>
      <vt:lpstr>Open Access: Tim’s Problem</vt:lpstr>
      <vt:lpstr>Scholarly Publishing 1665-1960</vt:lpstr>
      <vt:lpstr>Private Sector</vt:lpstr>
      <vt:lpstr>The Serial Crisis</vt:lpstr>
      <vt:lpstr>The Problem with Paywalls</vt:lpstr>
      <vt:lpstr>The Twin Peaks Problem</vt:lpstr>
      <vt:lpstr>The Literature: As We Imagine</vt:lpstr>
      <vt:lpstr>The Literature: As It Is</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Gibbins N.M.</dc:creator>
  <cp:lastModifiedBy>Heather Packer</cp:lastModifiedBy>
  <cp:revision>98</cp:revision>
  <dcterms:created xsi:type="dcterms:W3CDTF">2019-11-19T14:02:50Z</dcterms:created>
  <dcterms:modified xsi:type="dcterms:W3CDTF">2020-11-25T23:46:09Z</dcterms:modified>
</cp:coreProperties>
</file>