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2.xml" ContentType="application/vnd.openxmlformats-officedocument.theme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3.xml" ContentType="application/vnd.openxmlformats-officedocument.theme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theme/theme4.xml" ContentType="application/vnd.openxmlformats-officedocument.theme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5.xml" ContentType="application/vnd.openxmlformats-officedocument.theme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theme/theme6.xml" ContentType="application/vnd.openxmlformats-officedocument.theme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theme/theme7.xml" ContentType="application/vnd.openxmlformats-officedocument.theme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theme/theme8.xml" ContentType="application/vnd.openxmlformats-officedocument.theme+xml"/>
  <Override PartName="/ppt/theme/theme9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60" r:id="rId2"/>
    <p:sldMasterId id="2147483698" r:id="rId3"/>
    <p:sldMasterId id="2147483702" r:id="rId4"/>
    <p:sldMasterId id="2147483706" r:id="rId5"/>
    <p:sldMasterId id="2147483710" r:id="rId6"/>
    <p:sldMasterId id="2147483714" r:id="rId7"/>
    <p:sldMasterId id="2147483718" r:id="rId8"/>
  </p:sldMasterIdLst>
  <p:notesMasterIdLst>
    <p:notesMasterId r:id="rId24"/>
  </p:notesMasterIdLst>
  <p:sldIdLst>
    <p:sldId id="261" r:id="rId9"/>
    <p:sldId id="262" r:id="rId10"/>
    <p:sldId id="282" r:id="rId11"/>
    <p:sldId id="294" r:id="rId12"/>
    <p:sldId id="295" r:id="rId13"/>
    <p:sldId id="304" r:id="rId14"/>
    <p:sldId id="305" r:id="rId15"/>
    <p:sldId id="297" r:id="rId16"/>
    <p:sldId id="306" r:id="rId17"/>
    <p:sldId id="299" r:id="rId18"/>
    <p:sldId id="296" r:id="rId19"/>
    <p:sldId id="302" r:id="rId20"/>
    <p:sldId id="303" r:id="rId21"/>
    <p:sldId id="301" r:id="rId22"/>
    <p:sldId id="283" r:id="rId2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020" autoAdjust="0"/>
    <p:restoredTop sz="68523" autoAdjust="0"/>
  </p:normalViewPr>
  <p:slideViewPr>
    <p:cSldViewPr snapToGrid="0" snapToObjects="1" showGuides="1">
      <p:cViewPr varScale="1">
        <p:scale>
          <a:sx n="79" d="100"/>
          <a:sy n="79" d="100"/>
        </p:scale>
        <p:origin x="450" y="5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napToObjects="1">
      <p:cViewPr varScale="1">
        <p:scale>
          <a:sx n="88" d="100"/>
          <a:sy n="88" d="100"/>
        </p:scale>
        <p:origin x="2472" y="39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8.xml"/><Relationship Id="rId13" Type="http://schemas.openxmlformats.org/officeDocument/2006/relationships/slide" Target="slides/slide5.xml"/><Relationship Id="rId18" Type="http://schemas.openxmlformats.org/officeDocument/2006/relationships/slide" Target="slides/slide10.xml"/><Relationship Id="rId26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3.xml"/><Relationship Id="rId7" Type="http://schemas.openxmlformats.org/officeDocument/2006/relationships/slideMaster" Target="slideMasters/slideMaster7.xml"/><Relationship Id="rId12" Type="http://schemas.openxmlformats.org/officeDocument/2006/relationships/slide" Target="slides/slide4.xml"/><Relationship Id="rId17" Type="http://schemas.openxmlformats.org/officeDocument/2006/relationships/slide" Target="slides/slide9.xml"/><Relationship Id="rId25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8.xml"/><Relationship Id="rId20" Type="http://schemas.openxmlformats.org/officeDocument/2006/relationships/slide" Target="slides/slide12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3.xml"/><Relationship Id="rId24" Type="http://schemas.openxmlformats.org/officeDocument/2006/relationships/notesMaster" Target="notesMasters/notesMaster1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7.xml"/><Relationship Id="rId23" Type="http://schemas.openxmlformats.org/officeDocument/2006/relationships/slide" Target="slides/slide15.xml"/><Relationship Id="rId28" Type="http://schemas.openxmlformats.org/officeDocument/2006/relationships/tableStyles" Target="tableStyles.xml"/><Relationship Id="rId10" Type="http://schemas.openxmlformats.org/officeDocument/2006/relationships/slide" Target="slides/slide2.xml"/><Relationship Id="rId19" Type="http://schemas.openxmlformats.org/officeDocument/2006/relationships/slide" Target="slides/slide1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1.xml"/><Relationship Id="rId14" Type="http://schemas.openxmlformats.org/officeDocument/2006/relationships/slide" Target="slides/slide6.xml"/><Relationship Id="rId22" Type="http://schemas.openxmlformats.org/officeDocument/2006/relationships/slide" Target="slides/slide14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9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CC11F37-1E6F-6A44-A0D2-6DE377B840E2}" type="datetimeFigureOut">
              <a:rPr lang="en-GB" smtClean="0"/>
              <a:t>25/11/2020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5D4DA00-7454-BF4E-9465-7D8AE93A7E8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576012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12C5C38-6D5D-DB4D-BEC8-00292445BAFF}" type="slidenum">
              <a:rPr lang="en-GB"/>
              <a:pPr/>
              <a:t>2</a:t>
            </a:fld>
            <a:endParaRPr lang="en-GB"/>
          </a:p>
        </p:txBody>
      </p:sp>
      <p:sp>
        <p:nvSpPr>
          <p:cNvPr id="1996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96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6115073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5D4DA00-7454-BF4E-9465-7D8AE93A7E83}" type="slidenum">
              <a:rPr lang="en-GB" smtClean="0"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7810347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5D4DA00-7454-BF4E-9465-7D8AE93A7E83}" type="slidenum">
              <a:rPr lang="en-GB" smtClean="0"/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8484326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5D4DA00-7454-BF4E-9465-7D8AE93A7E83}" type="slidenum">
              <a:rPr lang="en-GB" smtClean="0"/>
              <a:t>13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1895454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5D4DA00-7454-BF4E-9465-7D8AE93A7E83}" type="slidenum">
              <a:rPr lang="en-GB" smtClean="0"/>
              <a:t>14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6077047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5D4DA00-7454-BF4E-9465-7D8AE93A7E83}" type="slidenum">
              <a:rPr lang="en-GB" smtClean="0"/>
              <a:t>15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7188106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5D4DA00-7454-BF4E-9465-7D8AE93A7E83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9824542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5D4DA00-7454-BF4E-9465-7D8AE93A7E83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539529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5D4DA00-7454-BF4E-9465-7D8AE93A7E83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7407946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5D4DA00-7454-BF4E-9465-7D8AE93A7E83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9155258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5D4DA00-7454-BF4E-9465-7D8AE93A7E83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0145053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5D4DA00-7454-BF4E-9465-7D8AE93A7E83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0975671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5D4DA00-7454-BF4E-9465-7D8AE93A7E83}" type="slidenum">
              <a:rPr lang="en-GB" smtClean="0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7915697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5D4DA00-7454-BF4E-9465-7D8AE93A7E83}" type="slidenum">
              <a:rPr lang="en-GB" smtClean="0"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901851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4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5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6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7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8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02C8DE-3E98-4644-BFE2-F32FC3D7D4B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C5C1B61-3120-E04E-BDC6-5BA5CDF4F0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0896E-602A-494F-99CF-AC1BD90019B0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369A46B8-E3F6-A44F-899D-EF8F718CC987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 lIns="72000" tIns="36000" rIns="72000" bIns="3600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113C0B99-262F-EF42-9A89-D2867F6B9279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0703782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tical Spl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0B8724-179D-BB4E-84DE-5C6844E95FC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Content Placeholder 6">
            <a:extLst>
              <a:ext uri="{FF2B5EF4-FFF2-40B4-BE49-F238E27FC236}">
                <a16:creationId xmlns:a16="http://schemas.microsoft.com/office/drawing/2014/main" id="{DBB4903D-75AE-7D48-A0DC-638CC76AC11B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6"/>
            <a:ext cx="5400675" cy="4464051"/>
          </a:xfrm>
        </p:spPr>
        <p:txBody>
          <a:bodyPr lIns="72000" tIns="36000" rIns="72000" bIns="3600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C8ABF461-B4B4-894F-AD2A-66803A5F5DB9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167438" y="1773238"/>
            <a:ext cx="5400675" cy="4464051"/>
          </a:xfrm>
        </p:spPr>
        <p:txBody>
          <a:bodyPr lIns="72000" tIns="36000" rIns="72000" bIns="3600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10" name="Text Placeholder 10">
            <a:extLst>
              <a:ext uri="{FF2B5EF4-FFF2-40B4-BE49-F238E27FC236}">
                <a16:creationId xmlns:a16="http://schemas.microsoft.com/office/drawing/2014/main" id="{B8FB3173-7AA0-D843-9B5E-650ED53C92B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1728920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AC1511-F3E4-724E-9385-E56C8E96E46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Content Placeholder 6">
            <a:extLst>
              <a:ext uri="{FF2B5EF4-FFF2-40B4-BE49-F238E27FC236}">
                <a16:creationId xmlns:a16="http://schemas.microsoft.com/office/drawing/2014/main" id="{317649E7-935E-964A-AF69-C0C4D907C876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2276475"/>
            <a:ext cx="5400675" cy="3960812"/>
          </a:xfrm>
        </p:spPr>
        <p:txBody>
          <a:bodyPr lIns="72000" tIns="36000" rIns="72000" bIns="3600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D1FB0E1B-5C1F-6F40-9A46-F8BCACC6E5EC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167438" y="2276477"/>
            <a:ext cx="5400675" cy="3960812"/>
          </a:xfrm>
        </p:spPr>
        <p:txBody>
          <a:bodyPr lIns="72000" tIns="36000" rIns="72000" bIns="3600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4F555E08-1F8E-FE4A-8984-00D054924379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623888" y="1773238"/>
            <a:ext cx="5400675" cy="360362"/>
          </a:xfrm>
        </p:spPr>
        <p:txBody>
          <a:bodyPr lIns="72000" tIns="36000" rIns="72000" bIns="36000"/>
          <a:lstStyle>
            <a:lvl1pPr marL="0" indent="0">
              <a:buNone/>
              <a:defRPr b="1"/>
            </a:lvl1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11" name="Text Placeholder 9">
            <a:extLst>
              <a:ext uri="{FF2B5EF4-FFF2-40B4-BE49-F238E27FC236}">
                <a16:creationId xmlns:a16="http://schemas.microsoft.com/office/drawing/2014/main" id="{A01483EC-A312-1944-A3B6-36E2CF252F74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6167438" y="1773238"/>
            <a:ext cx="5400675" cy="360362"/>
          </a:xfrm>
        </p:spPr>
        <p:txBody>
          <a:bodyPr lIns="72000" tIns="36000" rIns="72000" bIns="36000"/>
          <a:lstStyle>
            <a:lvl1pPr marL="0" indent="0">
              <a:buNone/>
              <a:defRPr b="1"/>
            </a:lvl1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14" name="Text Placeholder 10">
            <a:extLst>
              <a:ext uri="{FF2B5EF4-FFF2-40B4-BE49-F238E27FC236}">
                <a16:creationId xmlns:a16="http://schemas.microsoft.com/office/drawing/2014/main" id="{22A8D003-FCDA-0047-981A-893491C3545D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121537744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Portrait Bleed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2BDD746F-C60A-5F4B-A45F-63CE1F52DDB3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167439" y="0"/>
            <a:ext cx="6024562" cy="68580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GB"/>
              <a:t>Drag picture to placeholder or click icon to add</a:t>
            </a:r>
            <a:endParaRPr lang="en-GB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80B8724-179D-BB4E-84DE-5C6844E95FC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23889" y="692150"/>
            <a:ext cx="5400674" cy="936625"/>
          </a:xfrm>
        </p:spPr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Content Placeholder 6">
            <a:extLst>
              <a:ext uri="{FF2B5EF4-FFF2-40B4-BE49-F238E27FC236}">
                <a16:creationId xmlns:a16="http://schemas.microsoft.com/office/drawing/2014/main" id="{DBB4903D-75AE-7D48-A0DC-638CC76AC11B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6"/>
            <a:ext cx="5400675" cy="4464051"/>
          </a:xfrm>
        </p:spPr>
        <p:txBody>
          <a:bodyPr lIns="72000" tIns="36000" rIns="72000" bIns="3600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90956CC3-5066-2E40-8C1A-C70D599F386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68586627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Portrait Bleed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0B8724-179D-BB4E-84DE-5C6844E95FC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167437" y="692150"/>
            <a:ext cx="5400675" cy="936625"/>
          </a:xfrm>
        </p:spPr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C8ABF461-B4B4-894F-AD2A-66803A5F5DB9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167438" y="1773238"/>
            <a:ext cx="5400675" cy="4464051"/>
          </a:xfrm>
        </p:spPr>
        <p:txBody>
          <a:bodyPr lIns="72000" tIns="36000" rIns="72000" bIns="3600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49B6178A-34C0-C542-A96F-1D5AC73A1E04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6024562" cy="68580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GB"/>
              <a:t>Drag picture to placeholder or click icon to add</a:t>
            </a:r>
            <a:endParaRPr lang="en-GB" dirty="0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94A79C78-B21D-F943-BA39-8360A5CA224D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77004123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Mont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0B8724-179D-BB4E-84DE-5C6844E95FC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23889" y="692150"/>
            <a:ext cx="5400674" cy="936625"/>
          </a:xfrm>
        </p:spPr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Content Placeholder 6">
            <a:extLst>
              <a:ext uri="{FF2B5EF4-FFF2-40B4-BE49-F238E27FC236}">
                <a16:creationId xmlns:a16="http://schemas.microsoft.com/office/drawing/2014/main" id="{DBB4903D-75AE-7D48-A0DC-638CC76AC11B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6"/>
            <a:ext cx="5400675" cy="4464051"/>
          </a:xfrm>
        </p:spPr>
        <p:txBody>
          <a:bodyPr lIns="72000" tIns="36000" rIns="72000" bIns="3600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7" name="Picture Placeholder 4">
            <a:extLst>
              <a:ext uri="{FF2B5EF4-FFF2-40B4-BE49-F238E27FC236}">
                <a16:creationId xmlns:a16="http://schemas.microsoft.com/office/drawing/2014/main" id="{08D99ABB-BC2E-134A-A2CD-85CF5A02E722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8901542" y="824986"/>
            <a:ext cx="2666571" cy="2815176"/>
          </a:xfrm>
          <a:prstGeom prst="rect">
            <a:avLst/>
          </a:prstGeom>
          <a:solidFill>
            <a:schemeClr val="tx1">
              <a:lumMod val="10000"/>
              <a:lumOff val="90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Picture</a:t>
            </a:r>
          </a:p>
        </p:txBody>
      </p:sp>
      <p:sp>
        <p:nvSpPr>
          <p:cNvPr id="10" name="Picture Placeholder 4">
            <a:extLst>
              <a:ext uri="{FF2B5EF4-FFF2-40B4-BE49-F238E27FC236}">
                <a16:creationId xmlns:a16="http://schemas.microsoft.com/office/drawing/2014/main" id="{4DD31F4D-BE21-FB46-B0CE-AF77431BBABA}"/>
              </a:ext>
            </a:extLst>
          </p:cNvPr>
          <p:cNvSpPr>
            <a:spLocks noGrp="1"/>
          </p:cNvSpPr>
          <p:nvPr>
            <p:ph type="pic" sz="quarter" idx="21" hasCustomPrompt="1"/>
          </p:nvPr>
        </p:nvSpPr>
        <p:spPr>
          <a:xfrm>
            <a:off x="6167438" y="1767953"/>
            <a:ext cx="2591229" cy="1872208"/>
          </a:xfrm>
          <a:prstGeom prst="rect">
            <a:avLst/>
          </a:prstGeom>
          <a:solidFill>
            <a:schemeClr val="tx1">
              <a:lumMod val="10000"/>
              <a:lumOff val="90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Picture</a:t>
            </a:r>
          </a:p>
        </p:txBody>
      </p:sp>
      <p:sp>
        <p:nvSpPr>
          <p:cNvPr id="11" name="Picture Placeholder 4">
            <a:extLst>
              <a:ext uri="{FF2B5EF4-FFF2-40B4-BE49-F238E27FC236}">
                <a16:creationId xmlns:a16="http://schemas.microsoft.com/office/drawing/2014/main" id="{86588E56-5876-5B4A-9118-0C89AE35EB9B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6171119" y="3789039"/>
            <a:ext cx="2877210" cy="2448249"/>
          </a:xfrm>
          <a:prstGeom prst="rect">
            <a:avLst/>
          </a:prstGeom>
          <a:solidFill>
            <a:schemeClr val="tx1">
              <a:lumMod val="10000"/>
              <a:lumOff val="90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Picture</a:t>
            </a:r>
          </a:p>
        </p:txBody>
      </p:sp>
      <p:sp>
        <p:nvSpPr>
          <p:cNvPr id="12" name="Picture Placeholder 4">
            <a:extLst>
              <a:ext uri="{FF2B5EF4-FFF2-40B4-BE49-F238E27FC236}">
                <a16:creationId xmlns:a16="http://schemas.microsoft.com/office/drawing/2014/main" id="{F2C1FA18-66B6-1C4F-B252-BC50D7B557D2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9194885" y="3789040"/>
            <a:ext cx="2373228" cy="1872208"/>
          </a:xfrm>
          <a:prstGeom prst="rect">
            <a:avLst/>
          </a:prstGeom>
          <a:solidFill>
            <a:schemeClr val="tx1">
              <a:lumMod val="10000"/>
              <a:lumOff val="90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Picture</a:t>
            </a:r>
          </a:p>
        </p:txBody>
      </p:sp>
      <p:sp>
        <p:nvSpPr>
          <p:cNvPr id="14" name="Text Placeholder 10">
            <a:extLst>
              <a:ext uri="{FF2B5EF4-FFF2-40B4-BE49-F238E27FC236}">
                <a16:creationId xmlns:a16="http://schemas.microsoft.com/office/drawing/2014/main" id="{8F2A8A3E-04CB-3D49-BFF9-4E8A1C7C7153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180754681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x Landscap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2757BE-BD60-B043-9E76-245DD19A102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Picture Placeholder 8">
            <a:extLst>
              <a:ext uri="{FF2B5EF4-FFF2-40B4-BE49-F238E27FC236}">
                <a16:creationId xmlns:a16="http://schemas.microsoft.com/office/drawing/2014/main" id="{A8C294F4-A6AD-1740-BEEC-61206D8F4022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6167439" y="1773239"/>
            <a:ext cx="5401170" cy="216058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GB"/>
              <a:t>Drag picture to placeholder or click icon to add</a:t>
            </a:r>
            <a:endParaRPr lang="en-GB" dirty="0"/>
          </a:p>
        </p:txBody>
      </p:sp>
      <p:sp>
        <p:nvSpPr>
          <p:cNvPr id="7" name="Picture Placeholder 8">
            <a:extLst>
              <a:ext uri="{FF2B5EF4-FFF2-40B4-BE49-F238E27FC236}">
                <a16:creationId xmlns:a16="http://schemas.microsoft.com/office/drawing/2014/main" id="{60BA58DB-1B10-234D-9055-77566A37059C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623391" y="1773238"/>
            <a:ext cx="5401171" cy="216058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GB"/>
              <a:t>Drag picture to placeholder or click icon to add</a:t>
            </a:r>
            <a:endParaRPr lang="en-GB" dirty="0"/>
          </a:p>
        </p:txBody>
      </p:sp>
      <p:sp>
        <p:nvSpPr>
          <p:cNvPr id="8" name="Picture Placeholder 8">
            <a:extLst>
              <a:ext uri="{FF2B5EF4-FFF2-40B4-BE49-F238E27FC236}">
                <a16:creationId xmlns:a16="http://schemas.microsoft.com/office/drawing/2014/main" id="{A0C5138F-94AF-8046-AAE7-1C99875056F2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167439" y="4076701"/>
            <a:ext cx="5401169" cy="216058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GB"/>
              <a:t>Drag picture to placeholder or click icon to add</a:t>
            </a:r>
            <a:endParaRPr lang="en-GB" dirty="0"/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F781B490-0D9B-4347-9BB0-19B2C921F09E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23391" y="4076701"/>
            <a:ext cx="5401171" cy="2160588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 i="1">
                <a:solidFill>
                  <a:schemeClr val="bg1"/>
                </a:solidFill>
              </a:defRPr>
            </a:lvl1pPr>
          </a:lstStyle>
          <a:p>
            <a:r>
              <a:rPr lang="en-GB"/>
              <a:t>Drag picture to placeholder or click icon to add</a:t>
            </a:r>
            <a:endParaRPr lang="en-GB" dirty="0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FA92EB63-72C1-744C-9F42-6A38D445FC26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77019311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x Landscap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75DE22-5B82-9541-BA5A-BB368C0FB03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Picture Placeholder 8">
            <a:extLst>
              <a:ext uri="{FF2B5EF4-FFF2-40B4-BE49-F238E27FC236}">
                <a16:creationId xmlns:a16="http://schemas.microsoft.com/office/drawing/2014/main" id="{8FB7F17B-6AA3-1149-BBC9-DC5B1DFC02A9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623888" y="1773237"/>
            <a:ext cx="3527425" cy="216058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GB"/>
              <a:t>Drag picture to placeholder or click icon to add</a:t>
            </a:r>
            <a:endParaRPr lang="en-GB" dirty="0"/>
          </a:p>
        </p:txBody>
      </p:sp>
      <p:sp>
        <p:nvSpPr>
          <p:cNvPr id="7" name="Picture Placeholder 8">
            <a:extLst>
              <a:ext uri="{FF2B5EF4-FFF2-40B4-BE49-F238E27FC236}">
                <a16:creationId xmlns:a16="http://schemas.microsoft.com/office/drawing/2014/main" id="{82245F91-9A08-D645-A795-C37F14E4AAB6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040688" y="1773237"/>
            <a:ext cx="3527426" cy="216058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GB"/>
              <a:t>Drag picture to placeholder or click icon to add</a:t>
            </a:r>
            <a:endParaRPr lang="en-GB" dirty="0"/>
          </a:p>
        </p:txBody>
      </p:sp>
      <p:sp>
        <p:nvSpPr>
          <p:cNvPr id="8" name="Picture Placeholder 8">
            <a:extLst>
              <a:ext uri="{FF2B5EF4-FFF2-40B4-BE49-F238E27FC236}">
                <a16:creationId xmlns:a16="http://schemas.microsoft.com/office/drawing/2014/main" id="{6F425D9C-51DB-2848-9101-2FF8AF58211F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4295775" y="1773236"/>
            <a:ext cx="3600450" cy="216058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GB"/>
              <a:t>Drag picture to placeholder or click icon to add</a:t>
            </a:r>
            <a:endParaRPr lang="en-GB" dirty="0"/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F7C36AEF-34C3-E14F-BCD3-4CA0A0915F45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623393" y="4076700"/>
            <a:ext cx="3527920" cy="2160588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GB"/>
              <a:t>Drag picture to placeholder or click icon to add</a:t>
            </a:r>
            <a:endParaRPr lang="en-GB" dirty="0"/>
          </a:p>
        </p:txBody>
      </p:sp>
      <p:sp>
        <p:nvSpPr>
          <p:cNvPr id="10" name="Picture Placeholder 8">
            <a:extLst>
              <a:ext uri="{FF2B5EF4-FFF2-40B4-BE49-F238E27FC236}">
                <a16:creationId xmlns:a16="http://schemas.microsoft.com/office/drawing/2014/main" id="{D95E5B0E-4B8A-C24D-B31C-4457A16D9B9F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8040688" y="4076700"/>
            <a:ext cx="3527425" cy="2160588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GB"/>
              <a:t>Drag picture to placeholder or click icon to add</a:t>
            </a:r>
            <a:endParaRPr lang="en-GB" dirty="0"/>
          </a:p>
        </p:txBody>
      </p:sp>
      <p:sp>
        <p:nvSpPr>
          <p:cNvPr id="11" name="Picture Placeholder 8">
            <a:extLst>
              <a:ext uri="{FF2B5EF4-FFF2-40B4-BE49-F238E27FC236}">
                <a16:creationId xmlns:a16="http://schemas.microsoft.com/office/drawing/2014/main" id="{31B113F3-BB57-AC48-9603-182BF960DC1B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4295775" y="4076700"/>
            <a:ext cx="3600449" cy="2160588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GB"/>
              <a:t>Drag picture to placeholder or click icon to add</a:t>
            </a:r>
            <a:endParaRPr lang="en-GB" dirty="0"/>
          </a:p>
        </p:txBody>
      </p:sp>
      <p:sp>
        <p:nvSpPr>
          <p:cNvPr id="13" name="Text Placeholder 10">
            <a:extLst>
              <a:ext uri="{FF2B5EF4-FFF2-40B4-BE49-F238E27FC236}">
                <a16:creationId xmlns:a16="http://schemas.microsoft.com/office/drawing/2014/main" id="{4A280A98-37C6-2342-830C-12DF4E52E1C3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221649674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x Portra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7F0019-9464-AF4F-A14A-C779F78A7D1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Picture Placeholder 8">
            <a:extLst>
              <a:ext uri="{FF2B5EF4-FFF2-40B4-BE49-F238E27FC236}">
                <a16:creationId xmlns:a16="http://schemas.microsoft.com/office/drawing/2014/main" id="{08CBA7DE-3862-DF4A-B953-467BCFD74F79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623393" y="1773238"/>
            <a:ext cx="3527920" cy="446405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Picture</a:t>
            </a:r>
          </a:p>
        </p:txBody>
      </p:sp>
      <p:sp>
        <p:nvSpPr>
          <p:cNvPr id="7" name="Picture Placeholder 4">
            <a:extLst>
              <a:ext uri="{FF2B5EF4-FFF2-40B4-BE49-F238E27FC236}">
                <a16:creationId xmlns:a16="http://schemas.microsoft.com/office/drawing/2014/main" id="{E13F7FAA-ACCD-1D4C-B487-1D8E59569BB6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4295775" y="1773239"/>
            <a:ext cx="3600449" cy="446405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Picture</a:t>
            </a:r>
          </a:p>
        </p:txBody>
      </p:sp>
      <p:sp>
        <p:nvSpPr>
          <p:cNvPr id="8" name="Picture Placeholder 10">
            <a:extLst>
              <a:ext uri="{FF2B5EF4-FFF2-40B4-BE49-F238E27FC236}">
                <a16:creationId xmlns:a16="http://schemas.microsoft.com/office/drawing/2014/main" id="{6BFC2351-BCA4-634D-9FC2-1AABCF68D451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8040689" y="1773238"/>
            <a:ext cx="3527424" cy="446405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Picture</a:t>
            </a:r>
          </a:p>
        </p:txBody>
      </p:sp>
      <p:sp>
        <p:nvSpPr>
          <p:cNvPr id="10" name="Text Placeholder 10">
            <a:extLst>
              <a:ext uri="{FF2B5EF4-FFF2-40B4-BE49-F238E27FC236}">
                <a16:creationId xmlns:a16="http://schemas.microsoft.com/office/drawing/2014/main" id="{68D0C368-497A-8B4F-9C13-C840AF369322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149150168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ndscape Full Ble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8">
            <a:extLst>
              <a:ext uri="{FF2B5EF4-FFF2-40B4-BE49-F238E27FC236}">
                <a16:creationId xmlns:a16="http://schemas.microsoft.com/office/drawing/2014/main" id="{2812300D-9767-B945-AF02-1D3DEB990C28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" y="0"/>
            <a:ext cx="12192000" cy="68580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GB"/>
              <a:t>Drag picture to placeholder or click icon to add</a:t>
            </a:r>
            <a:endParaRPr lang="en-GB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E341E2F-1B0D-9748-91C5-CC974CF8E9B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E1188DFF-7D9D-C84E-AA59-F5EB920D4971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noFill/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206442955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8">
            <a:extLst>
              <a:ext uri="{FF2B5EF4-FFF2-40B4-BE49-F238E27FC236}">
                <a16:creationId xmlns:a16="http://schemas.microsoft.com/office/drawing/2014/main" id="{5E695FFE-DEC3-8945-A9DF-C9F8CC8AF47F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" y="0"/>
            <a:ext cx="12192000" cy="68580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GB"/>
              <a:t>Drag picture to placeholder or click icon to add</a:t>
            </a:r>
            <a:endParaRPr lang="en-GB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B158025-FD3D-9A45-8783-576F4EEB2C2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23888" y="5300663"/>
            <a:ext cx="10944224" cy="9366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SECTION</a:t>
            </a:r>
            <a:endParaRPr lang="en-GB" dirty="0"/>
          </a:p>
        </p:txBody>
      </p:sp>
      <p:sp>
        <p:nvSpPr>
          <p:cNvPr id="7" name="Text Placeholder 10">
            <a:extLst>
              <a:ext uri="{FF2B5EF4-FFF2-40B4-BE49-F238E27FC236}">
                <a16:creationId xmlns:a16="http://schemas.microsoft.com/office/drawing/2014/main" id="{F4003048-D4F7-6941-99F8-0109AB947C07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noFill/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27089488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EC6D86-B0CF-2A49-A4C4-A057AAAF27E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947C13D-6028-A044-A6F1-DC4BF348BE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0896E-602A-494F-99CF-AC1BD90019B0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6" name="Text Placeholder 10">
            <a:extLst>
              <a:ext uri="{FF2B5EF4-FFF2-40B4-BE49-F238E27FC236}">
                <a16:creationId xmlns:a16="http://schemas.microsoft.com/office/drawing/2014/main" id="{20E68F37-339A-074E-BA38-13276F509CB8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139550760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0901081-18D9-E147-AEF3-B3D0CA41EC6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849238" y="2950743"/>
            <a:ext cx="4512501" cy="982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7143480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  <a:prstGeom prst="rect">
            <a:avLst/>
          </a:prstGeo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8273321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276621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0901081-18D9-E147-AEF3-B3D0CA41EC6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9238" y="2950743"/>
            <a:ext cx="4512501" cy="982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960686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  <a:prstGeom prst="rect">
            <a:avLst/>
          </a:prstGeo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1433439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0586380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0901081-18D9-E147-AEF3-B3D0CA41EC6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9238" y="2950743"/>
            <a:ext cx="4512501" cy="982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328720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  <a:prstGeom prst="rect">
            <a:avLst/>
          </a:prstGeo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13194822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3120097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0901081-18D9-E147-AEF3-B3D0CA41EC6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9238" y="2950743"/>
            <a:ext cx="4512501" cy="982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033419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rizontal Split 1: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CF18BC-6AF5-1347-AB40-83AD68A25C4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BFB54F9-0841-E94A-959E-6D1C9B4C3F0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8"/>
            <a:ext cx="10944225" cy="1080000"/>
          </a:xfrm>
        </p:spPr>
        <p:txBody>
          <a:bodyPr lIns="72000" tIns="36000" rIns="72000" bIns="3600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1BB18248-5BF0-D94D-9801-DC6E907CB091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23888" y="2996258"/>
            <a:ext cx="10944225" cy="3240000"/>
          </a:xfrm>
        </p:spPr>
        <p:txBody>
          <a:bodyPr lIns="72000" tIns="36000" rIns="72000" bIns="3600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15" name="Text Placeholder 10">
            <a:extLst>
              <a:ext uri="{FF2B5EF4-FFF2-40B4-BE49-F238E27FC236}">
                <a16:creationId xmlns:a16="http://schemas.microsoft.com/office/drawing/2014/main" id="{FFB4DFBA-4204-6F48-9C17-C4753F477438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417486038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  <a:prstGeom prst="rect">
            <a:avLst/>
          </a:prstGeo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63836884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77398133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0901081-18D9-E147-AEF3-B3D0CA41EC6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9238" y="2950743"/>
            <a:ext cx="4512501" cy="982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293074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  <a:prstGeom prst="rect">
            <a:avLst/>
          </a:prstGeo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37884661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4730858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0901081-18D9-E147-AEF3-B3D0CA41EC6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9238" y="2950743"/>
            <a:ext cx="4512501" cy="982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114944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  <a:prstGeom prst="rect">
            <a:avLst/>
          </a:prstGeo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18144699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07830355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0901081-18D9-E147-AEF3-B3D0CA41EC6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9238" y="2950743"/>
            <a:ext cx="4512501" cy="982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497298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  <a:prstGeom prst="rect">
            <a:avLst/>
          </a:prstGeo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33432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rizontal Split 1: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CF18BC-6AF5-1347-AB40-83AD68A25C4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BFB54F9-0841-E94A-959E-6D1C9B4C3F0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8"/>
            <a:ext cx="10944225" cy="1440000"/>
          </a:xfrm>
        </p:spPr>
        <p:txBody>
          <a:bodyPr lIns="72000" tIns="36000" rIns="72000" bIns="3600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1BB18248-5BF0-D94D-9801-DC6E907CB091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23888" y="3357494"/>
            <a:ext cx="10944225" cy="2880000"/>
          </a:xfrm>
        </p:spPr>
        <p:txBody>
          <a:bodyPr lIns="72000" tIns="36000" rIns="72000" bIns="3600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D8BB0091-538D-5945-9060-309C43192837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479687054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041622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0901081-18D9-E147-AEF3-B3D0CA41EC6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9238" y="2950743"/>
            <a:ext cx="4512501" cy="982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978632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  <a:prstGeom prst="rect">
            <a:avLst/>
          </a:prstGeo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72398343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64558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rizontal Split 1: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CF18BC-6AF5-1347-AB40-83AD68A25C4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BFB54F9-0841-E94A-959E-6D1C9B4C3F0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8"/>
            <a:ext cx="10944225" cy="2160587"/>
          </a:xfrm>
        </p:spPr>
        <p:txBody>
          <a:bodyPr lIns="72000" tIns="36000" rIns="72000" bIns="3600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1BB18248-5BF0-D94D-9801-DC6E907CB091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23888" y="4076700"/>
            <a:ext cx="10944225" cy="2160588"/>
          </a:xfrm>
        </p:spPr>
        <p:txBody>
          <a:bodyPr lIns="72000" tIns="36000" rIns="72000" bIns="3600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B0D52624-8049-5D40-91BF-8EA428BF66F5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74786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rizontal Split 2: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CF18BC-6AF5-1347-AB40-83AD68A25C4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BFB54F9-0841-E94A-959E-6D1C9B4C3F0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7"/>
            <a:ext cx="10944225" cy="2880000"/>
          </a:xfrm>
        </p:spPr>
        <p:txBody>
          <a:bodyPr lIns="72000" tIns="36000" rIns="72000" bIns="3600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1BB18248-5BF0-D94D-9801-DC6E907CB091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23888" y="4797288"/>
            <a:ext cx="10944225" cy="1440000"/>
          </a:xfrm>
        </p:spPr>
        <p:txBody>
          <a:bodyPr lIns="72000" tIns="36000" rIns="72000" bIns="3600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7821EA71-BFDF-764B-9601-98B10F3D51B3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89947529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rizontal 3: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CF18BC-6AF5-1347-AB40-83AD68A25C4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BFB54F9-0841-E94A-959E-6D1C9B4C3F0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7"/>
            <a:ext cx="10944225" cy="3240000"/>
          </a:xfrm>
        </p:spPr>
        <p:txBody>
          <a:bodyPr lIns="72000" tIns="36000" rIns="72000" bIns="3600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1BB18248-5BF0-D94D-9801-DC6E907CB091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23888" y="5157288"/>
            <a:ext cx="10944225" cy="1080000"/>
          </a:xfrm>
        </p:spPr>
        <p:txBody>
          <a:bodyPr lIns="72000" tIns="36000" rIns="72000" bIns="3600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7CD1A0C4-1EEA-A345-AAC3-06F0D07C5EF4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12642454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rizontal Split 3x Landscap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AD975F-9286-2641-8193-8DF7321C82F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Picture Placeholder 8">
            <a:extLst>
              <a:ext uri="{FF2B5EF4-FFF2-40B4-BE49-F238E27FC236}">
                <a16:creationId xmlns:a16="http://schemas.microsoft.com/office/drawing/2014/main" id="{2BC2BCE8-8683-9143-A195-36CA36A0357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623392" y="1773238"/>
            <a:ext cx="3528392" cy="216058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GB"/>
              <a:t>Drag picture to placeholder or click icon to add</a:t>
            </a:r>
            <a:endParaRPr lang="en-GB" dirty="0"/>
          </a:p>
        </p:txBody>
      </p:sp>
      <p:sp>
        <p:nvSpPr>
          <p:cNvPr id="7" name="Picture Placeholder 8">
            <a:extLst>
              <a:ext uri="{FF2B5EF4-FFF2-40B4-BE49-F238E27FC236}">
                <a16:creationId xmlns:a16="http://schemas.microsoft.com/office/drawing/2014/main" id="{65F0F8BD-14D9-F54C-8643-B510466E59CB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040216" y="1773239"/>
            <a:ext cx="3527897" cy="216058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GB"/>
              <a:t>Drag picture to placeholder or click icon to add</a:t>
            </a:r>
            <a:endParaRPr lang="en-GB" dirty="0"/>
          </a:p>
        </p:txBody>
      </p:sp>
      <p:sp>
        <p:nvSpPr>
          <p:cNvPr id="8" name="Picture Placeholder 8">
            <a:extLst>
              <a:ext uri="{FF2B5EF4-FFF2-40B4-BE49-F238E27FC236}">
                <a16:creationId xmlns:a16="http://schemas.microsoft.com/office/drawing/2014/main" id="{022968ED-E95A-5C4A-AFD4-AFD46BE8A4BA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4295800" y="1773239"/>
            <a:ext cx="3600400" cy="216058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GB"/>
              <a:t>Drag picture to placeholder or click icon to add</a:t>
            </a:r>
            <a:endParaRPr lang="en-GB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43667781-6711-AC4E-B59A-870436D77309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23888" y="4076700"/>
            <a:ext cx="10944225" cy="2160588"/>
          </a:xfrm>
        </p:spPr>
        <p:txBody>
          <a:bodyPr lIns="72000" tIns="36000" rIns="72000" bIns="3600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12" name="Text Placeholder 10">
            <a:extLst>
              <a:ext uri="{FF2B5EF4-FFF2-40B4-BE49-F238E27FC236}">
                <a16:creationId xmlns:a16="http://schemas.microsoft.com/office/drawing/2014/main" id="{545C34E7-B8FA-EE45-B82E-8F66C3581309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25160346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and Log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6942AA-DC19-824E-AC96-5B2BE9F1F3A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Content Placeholder 6">
            <a:extLst>
              <a:ext uri="{FF2B5EF4-FFF2-40B4-BE49-F238E27FC236}">
                <a16:creationId xmlns:a16="http://schemas.microsoft.com/office/drawing/2014/main" id="{4068AE28-9C85-8643-AF49-94E4EA86D685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7"/>
            <a:ext cx="10944225" cy="3528000"/>
          </a:xfrm>
        </p:spPr>
        <p:txBody>
          <a:bodyPr lIns="72000" tIns="36000" rIns="72000" bIns="3600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7" name="Picture Placeholder 5">
            <a:extLst>
              <a:ext uri="{FF2B5EF4-FFF2-40B4-BE49-F238E27FC236}">
                <a16:creationId xmlns:a16="http://schemas.microsoft.com/office/drawing/2014/main" id="{50EFFEC7-CADF-794D-8A8F-463A8B0D1636}"/>
              </a:ext>
            </a:extLst>
          </p:cNvPr>
          <p:cNvSpPr>
            <a:spLocks noGrp="1"/>
          </p:cNvSpPr>
          <p:nvPr>
            <p:ph type="pic" sz="quarter" idx="28" hasCustomPrompt="1"/>
          </p:nvPr>
        </p:nvSpPr>
        <p:spPr>
          <a:xfrm>
            <a:off x="8040689" y="5445122"/>
            <a:ext cx="1727719" cy="79216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t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Logo</a:t>
            </a:r>
          </a:p>
        </p:txBody>
      </p:sp>
      <p:sp>
        <p:nvSpPr>
          <p:cNvPr id="8" name="Picture Placeholder 5">
            <a:extLst>
              <a:ext uri="{FF2B5EF4-FFF2-40B4-BE49-F238E27FC236}">
                <a16:creationId xmlns:a16="http://schemas.microsoft.com/office/drawing/2014/main" id="{A51B6D2F-C03C-364E-96D4-07089520BE82}"/>
              </a:ext>
            </a:extLst>
          </p:cNvPr>
          <p:cNvSpPr>
            <a:spLocks noGrp="1"/>
          </p:cNvSpPr>
          <p:nvPr>
            <p:ph type="pic" sz="quarter" idx="29" hasCustomPrompt="1"/>
          </p:nvPr>
        </p:nvSpPr>
        <p:spPr>
          <a:xfrm>
            <a:off x="6167435" y="5445122"/>
            <a:ext cx="1728790" cy="79216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t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Logo</a:t>
            </a:r>
          </a:p>
        </p:txBody>
      </p:sp>
      <p:sp>
        <p:nvSpPr>
          <p:cNvPr id="9" name="Picture Placeholder 5">
            <a:extLst>
              <a:ext uri="{FF2B5EF4-FFF2-40B4-BE49-F238E27FC236}">
                <a16:creationId xmlns:a16="http://schemas.microsoft.com/office/drawing/2014/main" id="{760F87C5-62F3-5348-A9B3-27985DEED7C8}"/>
              </a:ext>
            </a:extLst>
          </p:cNvPr>
          <p:cNvSpPr>
            <a:spLocks noGrp="1"/>
          </p:cNvSpPr>
          <p:nvPr>
            <p:ph type="pic" sz="quarter" idx="30" hasCustomPrompt="1"/>
          </p:nvPr>
        </p:nvSpPr>
        <p:spPr>
          <a:xfrm>
            <a:off x="4295775" y="5445122"/>
            <a:ext cx="1728787" cy="79216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t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Logo</a:t>
            </a:r>
          </a:p>
        </p:txBody>
      </p:sp>
      <p:sp>
        <p:nvSpPr>
          <p:cNvPr id="10" name="Picture Placeholder 5">
            <a:extLst>
              <a:ext uri="{FF2B5EF4-FFF2-40B4-BE49-F238E27FC236}">
                <a16:creationId xmlns:a16="http://schemas.microsoft.com/office/drawing/2014/main" id="{7062D462-B04F-C447-B1D0-0BC445592301}"/>
              </a:ext>
            </a:extLst>
          </p:cNvPr>
          <p:cNvSpPr>
            <a:spLocks noGrp="1"/>
          </p:cNvSpPr>
          <p:nvPr>
            <p:ph type="pic" sz="quarter" idx="31" hasCustomPrompt="1"/>
          </p:nvPr>
        </p:nvSpPr>
        <p:spPr>
          <a:xfrm>
            <a:off x="2423592" y="5445122"/>
            <a:ext cx="1727718" cy="79216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t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Logo</a:t>
            </a:r>
          </a:p>
        </p:txBody>
      </p:sp>
      <p:sp>
        <p:nvSpPr>
          <p:cNvPr id="11" name="Picture Placeholder 5">
            <a:extLst>
              <a:ext uri="{FF2B5EF4-FFF2-40B4-BE49-F238E27FC236}">
                <a16:creationId xmlns:a16="http://schemas.microsoft.com/office/drawing/2014/main" id="{F8F9F3D8-C529-AD4D-A368-265D78A91F73}"/>
              </a:ext>
            </a:extLst>
          </p:cNvPr>
          <p:cNvSpPr>
            <a:spLocks noGrp="1"/>
          </p:cNvSpPr>
          <p:nvPr>
            <p:ph type="pic" sz="quarter" idx="32" hasCustomPrompt="1"/>
          </p:nvPr>
        </p:nvSpPr>
        <p:spPr>
          <a:xfrm>
            <a:off x="551384" y="5445122"/>
            <a:ext cx="1727743" cy="79216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t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Logo</a:t>
            </a:r>
          </a:p>
        </p:txBody>
      </p:sp>
      <p:sp>
        <p:nvSpPr>
          <p:cNvPr id="12" name="Picture Placeholder 5">
            <a:extLst>
              <a:ext uri="{FF2B5EF4-FFF2-40B4-BE49-F238E27FC236}">
                <a16:creationId xmlns:a16="http://schemas.microsoft.com/office/drawing/2014/main" id="{F1E13E52-C677-7744-9232-41BF6179164F}"/>
              </a:ext>
            </a:extLst>
          </p:cNvPr>
          <p:cNvSpPr>
            <a:spLocks noGrp="1"/>
          </p:cNvSpPr>
          <p:nvPr>
            <p:ph type="pic" sz="quarter" idx="33" hasCustomPrompt="1"/>
          </p:nvPr>
        </p:nvSpPr>
        <p:spPr>
          <a:xfrm>
            <a:off x="9912872" y="5445122"/>
            <a:ext cx="1727744" cy="79216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t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Logo</a:t>
            </a:r>
          </a:p>
        </p:txBody>
      </p:sp>
      <p:sp>
        <p:nvSpPr>
          <p:cNvPr id="15" name="Text Placeholder 10">
            <a:extLst>
              <a:ext uri="{FF2B5EF4-FFF2-40B4-BE49-F238E27FC236}">
                <a16:creationId xmlns:a16="http://schemas.microsoft.com/office/drawing/2014/main" id="{34E2EFAD-DC91-6841-A510-D79076BDE670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6019608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5" Type="http://schemas.openxmlformats.org/officeDocument/2006/relationships/image" Target="../media/image2.png"/><Relationship Id="rId4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8.xml"/><Relationship Id="rId2" Type="http://schemas.openxmlformats.org/officeDocument/2006/relationships/slideLayout" Target="../slideLayouts/slideLayout27.xml"/><Relationship Id="rId1" Type="http://schemas.openxmlformats.org/officeDocument/2006/relationships/slideLayout" Target="../slideLayouts/slideLayout26.xml"/><Relationship Id="rId5" Type="http://schemas.openxmlformats.org/officeDocument/2006/relationships/image" Target="../media/image2.png"/><Relationship Id="rId4" Type="http://schemas.openxmlformats.org/officeDocument/2006/relationships/theme" Target="../theme/theme3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1.xml"/><Relationship Id="rId2" Type="http://schemas.openxmlformats.org/officeDocument/2006/relationships/slideLayout" Target="../slideLayouts/slideLayout30.xml"/><Relationship Id="rId1" Type="http://schemas.openxmlformats.org/officeDocument/2006/relationships/slideLayout" Target="../slideLayouts/slideLayout29.xml"/><Relationship Id="rId5" Type="http://schemas.openxmlformats.org/officeDocument/2006/relationships/image" Target="../media/image2.png"/><Relationship Id="rId4" Type="http://schemas.openxmlformats.org/officeDocument/2006/relationships/theme" Target="../theme/theme4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4.xml"/><Relationship Id="rId2" Type="http://schemas.openxmlformats.org/officeDocument/2006/relationships/slideLayout" Target="../slideLayouts/slideLayout33.xml"/><Relationship Id="rId1" Type="http://schemas.openxmlformats.org/officeDocument/2006/relationships/slideLayout" Target="../slideLayouts/slideLayout32.xml"/><Relationship Id="rId5" Type="http://schemas.openxmlformats.org/officeDocument/2006/relationships/image" Target="../media/image2.png"/><Relationship Id="rId4" Type="http://schemas.openxmlformats.org/officeDocument/2006/relationships/theme" Target="../theme/theme5.xml"/></Relationships>
</file>

<file path=ppt/slideMasters/_rels/slideMaster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7.xml"/><Relationship Id="rId2" Type="http://schemas.openxmlformats.org/officeDocument/2006/relationships/slideLayout" Target="../slideLayouts/slideLayout36.xml"/><Relationship Id="rId1" Type="http://schemas.openxmlformats.org/officeDocument/2006/relationships/slideLayout" Target="../slideLayouts/slideLayout35.xml"/><Relationship Id="rId5" Type="http://schemas.openxmlformats.org/officeDocument/2006/relationships/image" Target="../media/image2.png"/><Relationship Id="rId4" Type="http://schemas.openxmlformats.org/officeDocument/2006/relationships/theme" Target="../theme/theme6.xml"/></Relationships>
</file>

<file path=ppt/slideMasters/_rels/slideMaster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0.xml"/><Relationship Id="rId2" Type="http://schemas.openxmlformats.org/officeDocument/2006/relationships/slideLayout" Target="../slideLayouts/slideLayout39.xml"/><Relationship Id="rId1" Type="http://schemas.openxmlformats.org/officeDocument/2006/relationships/slideLayout" Target="../slideLayouts/slideLayout38.xml"/><Relationship Id="rId5" Type="http://schemas.openxmlformats.org/officeDocument/2006/relationships/image" Target="../media/image2.png"/><Relationship Id="rId4" Type="http://schemas.openxmlformats.org/officeDocument/2006/relationships/theme" Target="../theme/theme7.xml"/></Relationships>
</file>

<file path=ppt/slideMasters/_rels/slideMaster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3.xml"/><Relationship Id="rId2" Type="http://schemas.openxmlformats.org/officeDocument/2006/relationships/slideLayout" Target="../slideLayouts/slideLayout42.xml"/><Relationship Id="rId1" Type="http://schemas.openxmlformats.org/officeDocument/2006/relationships/slideLayout" Target="../slideLayouts/slideLayout41.xml"/><Relationship Id="rId5" Type="http://schemas.openxmlformats.org/officeDocument/2006/relationships/image" Target="../media/image2.png"/><Relationship Id="rId4" Type="http://schemas.openxmlformats.org/officeDocument/2006/relationships/theme" Target="../theme/theme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3035032-FFFC-C447-BA60-9B32DA4586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9" y="692150"/>
            <a:ext cx="10944224" cy="936625"/>
          </a:xfrm>
          <a:prstGeom prst="rect">
            <a:avLst/>
          </a:prstGeom>
        </p:spPr>
        <p:txBody>
          <a:bodyPr vert="horz" lIns="72000" tIns="36000" rIns="72000" bIns="36000" rtlCol="0" anchor="b" anchorCtr="0">
            <a:noAutofit/>
          </a:bodyPr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AE6C37D-9121-684D-B590-EF4A559356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7" y="1773238"/>
            <a:ext cx="10944225" cy="44640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5D240F-3434-DF49-BB59-C0B86B41494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3889" y="6381751"/>
            <a:ext cx="3527424" cy="287338"/>
          </a:xfrm>
          <a:prstGeom prst="rect">
            <a:avLst/>
          </a:prstGeom>
        </p:spPr>
        <p:txBody>
          <a:bodyPr vert="horz" lIns="72000" tIns="54000" rIns="72000" bIns="54000" rtlCol="0" anchor="t" anchorCtr="0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fld id="{21B7BC17-F0E7-7A47-8273-78D53527614D}" type="datetimeFigureOut">
              <a:rPr lang="en-GB" smtClean="0"/>
              <a:pPr/>
              <a:t>25/11/2020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11AEA1-9EFF-6040-A0DF-32F3F8CF9F2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295774" y="6381751"/>
            <a:ext cx="3600451" cy="287338"/>
          </a:xfrm>
          <a:prstGeom prst="rect">
            <a:avLst/>
          </a:prstGeom>
        </p:spPr>
        <p:txBody>
          <a:bodyPr vert="horz" lIns="72000" tIns="54000" rIns="72000" bIns="54000" rtlCol="0" anchor="t" anchorCtr="0"/>
          <a:lstStyle>
            <a:lvl1pPr algn="ctr">
              <a:defRPr sz="1200">
                <a:solidFill>
                  <a:schemeClr val="tx1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B9BF26-FC66-2C46-9F3E-A7306A28B91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799" cy="287338"/>
          </a:xfrm>
          <a:prstGeom prst="rect">
            <a:avLst/>
          </a:prstGeom>
        </p:spPr>
        <p:txBody>
          <a:bodyPr vert="horz" lIns="72000" tIns="54000" rIns="72000" bIns="54000" rtlCol="0" anchor="t" anchorCtr="0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3BD0896E-602A-494F-99CF-AC1BD90019B0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B426078B-3553-4544-8ED2-80E83B6C7BAA}"/>
              </a:ext>
            </a:extLst>
          </p:cNvPr>
          <p:cNvSpPr txBox="1">
            <a:spLocks/>
          </p:cNvSpPr>
          <p:nvPr/>
        </p:nvSpPr>
        <p:spPr>
          <a:xfrm>
            <a:off x="11568113" y="6381750"/>
            <a:ext cx="431799" cy="287339"/>
          </a:xfrm>
          <a:prstGeom prst="rect">
            <a:avLst/>
          </a:prstGeom>
        </p:spPr>
        <p:txBody>
          <a:bodyPr vert="horz" lIns="72000" tIns="54000" rIns="72000" bIns="54000" rtlCol="0" anchor="t" anchorCtr="0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3BD0896E-602A-494F-99CF-AC1BD90019B0}" type="slidenum">
              <a:rPr lang="en-GB" smtClean="0">
                <a:solidFill>
                  <a:schemeClr val="tx1"/>
                </a:solidFill>
              </a:rPr>
              <a:pPr/>
              <a:t>‹#›</a:t>
            </a:fld>
            <a:endParaRPr lang="en-GB">
              <a:solidFill>
                <a:schemeClr val="tx1"/>
              </a:solidFill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A4DCCAEE-C447-EE4D-A54A-FF75ECE36C76}"/>
              </a:ext>
            </a:extLst>
          </p:cNvPr>
          <p:cNvPicPr>
            <a:picLocks noChangeAspect="1"/>
          </p:cNvPicPr>
          <p:nvPr/>
        </p:nvPicPr>
        <p:blipFill>
          <a:blip r:embed="rId2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6427" y="285963"/>
            <a:ext cx="1792224" cy="390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29093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  <p:sldLayoutId id="2147483697" r:id="rId2"/>
    <p:sldLayoutId id="2147483676" r:id="rId3"/>
    <p:sldLayoutId id="2147483679" r:id="rId4"/>
    <p:sldLayoutId id="2147483680" r:id="rId5"/>
    <p:sldLayoutId id="2147483677" r:id="rId6"/>
    <p:sldLayoutId id="2147483678" r:id="rId7"/>
    <p:sldLayoutId id="2147483682" r:id="rId8"/>
    <p:sldLayoutId id="2147483683" r:id="rId9"/>
    <p:sldLayoutId id="2147483684" r:id="rId10"/>
    <p:sldLayoutId id="2147483685" r:id="rId11"/>
    <p:sldLayoutId id="2147483687" r:id="rId12"/>
    <p:sldLayoutId id="2147483686" r:id="rId13"/>
    <p:sldLayoutId id="2147483688" r:id="rId14"/>
    <p:sldLayoutId id="2147483689" r:id="rId15"/>
    <p:sldLayoutId id="2147483690" r:id="rId16"/>
    <p:sldLayoutId id="2147483691" r:id="rId17"/>
    <p:sldLayoutId id="2147483692" r:id="rId18"/>
    <p:sldLayoutId id="2147483693" r:id="rId19"/>
    <p:sldLayoutId id="2147483722" r:id="rId20"/>
    <p:sldLayoutId id="2147483723" r:id="rId21"/>
    <p:sldLayoutId id="2147483724" r:id="rId2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0000" indent="-180000" algn="l" defTabSz="914400" rtl="0" eaLnBrk="1" latinLnBrk="0" hangingPunct="1">
        <a:lnSpc>
          <a:spcPct val="10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40000" indent="-1800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900000" indent="-1800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260000" indent="-1800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1620000" indent="-1800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436" userDrawn="1">
          <p15:clr>
            <a:srgbClr val="F26B43"/>
          </p15:clr>
        </p15:guide>
        <p15:guide id="2" orient="horz" pos="1026" userDrawn="1">
          <p15:clr>
            <a:srgbClr val="F26B43"/>
          </p15:clr>
        </p15:guide>
        <p15:guide id="3" orient="horz" pos="1117" userDrawn="1">
          <p15:clr>
            <a:srgbClr val="F26B43"/>
          </p15:clr>
        </p15:guide>
        <p15:guide id="4" orient="horz" pos="1344" userDrawn="1">
          <p15:clr>
            <a:srgbClr val="F26B43"/>
          </p15:clr>
        </p15:guide>
        <p15:guide id="5" orient="horz" pos="1434" userDrawn="1">
          <p15:clr>
            <a:srgbClr val="F26B43"/>
          </p15:clr>
        </p15:guide>
        <p15:guide id="6" orient="horz" pos="2478" userDrawn="1">
          <p15:clr>
            <a:srgbClr val="F26B43"/>
          </p15:clr>
        </p15:guide>
        <p15:guide id="7" orient="horz" pos="2568" userDrawn="1">
          <p15:clr>
            <a:srgbClr val="F26B43"/>
          </p15:clr>
        </p15:guide>
        <p15:guide id="8" orient="horz" pos="3929" userDrawn="1">
          <p15:clr>
            <a:srgbClr val="F26B43"/>
          </p15:clr>
        </p15:guide>
        <p15:guide id="9" orient="horz" pos="4020" userDrawn="1">
          <p15:clr>
            <a:srgbClr val="F26B43"/>
          </p15:clr>
        </p15:guide>
        <p15:guide id="10" orient="horz" pos="4201" userDrawn="1">
          <p15:clr>
            <a:srgbClr val="F26B43"/>
          </p15:clr>
        </p15:guide>
        <p15:guide id="11" pos="393" userDrawn="1">
          <p15:clr>
            <a:srgbClr val="F26B43"/>
          </p15:clr>
        </p15:guide>
        <p15:guide id="12" pos="2706" userDrawn="1">
          <p15:clr>
            <a:srgbClr val="F26B43"/>
          </p15:clr>
        </p15:guide>
        <p15:guide id="13" pos="2615" userDrawn="1">
          <p15:clr>
            <a:srgbClr val="F26B43"/>
          </p15:clr>
        </p15:guide>
        <p15:guide id="14" pos="3795" userDrawn="1">
          <p15:clr>
            <a:srgbClr val="F26B43"/>
          </p15:clr>
        </p15:guide>
        <p15:guide id="15" pos="3885" userDrawn="1">
          <p15:clr>
            <a:srgbClr val="F26B43"/>
          </p15:clr>
        </p15:guide>
        <p15:guide id="16" pos="5065" userDrawn="1">
          <p15:clr>
            <a:srgbClr val="F26B43"/>
          </p15:clr>
        </p15:guide>
        <p15:guide id="17" pos="4974" userDrawn="1">
          <p15:clr>
            <a:srgbClr val="F26B43"/>
          </p15:clr>
        </p15:guide>
        <p15:guide id="18" pos="7559" userDrawn="1">
          <p15:clr>
            <a:srgbClr val="F26B43"/>
          </p15:clr>
        </p15:guide>
        <p15:guide id="19" pos="7287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4D7989-A30F-444C-90BD-9518733D9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800" cy="287337"/>
          </a:xfrm>
          <a:prstGeom prst="rect">
            <a:avLst/>
          </a:prstGeom>
        </p:spPr>
        <p:txBody>
          <a:bodyPr vert="horz" lIns="72000" tIns="36000" rIns="72000" bIns="36000" rtlCol="0" anchor="t" anchorCtr="0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CAEF6F9-27E4-EF46-AE10-46A82914A60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495394F-77C7-FD45-868E-6D47163E9260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6427" y="285963"/>
            <a:ext cx="1792224" cy="390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75708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1" r:id="rId2"/>
    <p:sldLayoutId id="2147483663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481" userDrawn="1">
          <p15:clr>
            <a:srgbClr val="F26B43"/>
          </p15:clr>
        </p15:guide>
        <p15:guide id="2" pos="6199" userDrawn="1">
          <p15:clr>
            <a:srgbClr val="F26B43"/>
          </p15:clr>
        </p15:guide>
        <p15:guide id="3" orient="horz" pos="1344" userDrawn="1">
          <p15:clr>
            <a:srgbClr val="F26B43"/>
          </p15:clr>
        </p15:guide>
        <p15:guide id="4" orient="horz" pos="2115" userDrawn="1">
          <p15:clr>
            <a:srgbClr val="F26B43"/>
          </p15:clr>
        </p15:guide>
        <p15:guide id="5" orient="horz" pos="2205" userDrawn="1">
          <p15:clr>
            <a:srgbClr val="F26B43"/>
          </p15:clr>
        </p15:guide>
        <p15:guide id="6" orient="horz" pos="2840" userDrawn="1">
          <p15:clr>
            <a:srgbClr val="F26B43"/>
          </p15:clr>
        </p15:guide>
        <p15:guide id="7" orient="horz" pos="2931" userDrawn="1">
          <p15:clr>
            <a:srgbClr val="F26B43"/>
          </p15:clr>
        </p15:guide>
        <p15:guide id="8" orient="horz" pos="3158" userDrawn="1">
          <p15:clr>
            <a:srgbClr val="F26B43"/>
          </p15:clr>
        </p15:guide>
        <p15:guide id="9" pos="7287" userDrawn="1">
          <p15:clr>
            <a:srgbClr val="F26B43"/>
          </p15:clr>
        </p15:guide>
        <p15:guide id="10" pos="7559" userDrawn="1">
          <p15:clr>
            <a:srgbClr val="F26B43"/>
          </p15:clr>
        </p15:guide>
        <p15:guide id="11" orient="horz" pos="4020" userDrawn="1">
          <p15:clr>
            <a:srgbClr val="F26B43"/>
          </p15:clr>
        </p15:guide>
        <p15:guide id="12" orient="horz" pos="4201" userDrawn="1">
          <p15:clr>
            <a:srgbClr val="F26B43"/>
          </p15:clr>
        </p15:guide>
        <p15:guide id="13" orient="horz" pos="436" userDrawn="1">
          <p15:clr>
            <a:srgbClr val="F26B43"/>
          </p15:clr>
        </p15:guide>
        <p15:guide id="14" orient="horz" pos="3929" userDrawn="1">
          <p15:clr>
            <a:srgbClr val="F26B43"/>
          </p15:clr>
        </p15:guide>
        <p15:guide id="15" pos="393" userDrawn="1">
          <p15:clr>
            <a:srgbClr val="F26B43"/>
          </p15:clr>
        </p15:guide>
        <p15:guide id="16" orient="horz" pos="1026" userDrawn="1">
          <p15:clr>
            <a:srgbClr val="F26B43"/>
          </p15:clr>
        </p15:guide>
        <p15:guide id="17" orient="horz" pos="1117" userDrawn="1">
          <p15:clr>
            <a:srgbClr val="F26B43"/>
          </p15:clr>
        </p15:guide>
      </p15:sldGuideLst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4D7989-A30F-444C-90BD-9518733D9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800" cy="287337"/>
          </a:xfrm>
          <a:prstGeom prst="rect">
            <a:avLst/>
          </a:prstGeom>
        </p:spPr>
        <p:txBody>
          <a:bodyPr vert="horz" lIns="72000" tIns="36000" rIns="72000" bIns="36000" rtlCol="0" anchor="t" anchorCtr="0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CAEF6F9-27E4-EF46-AE10-46A82914A60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495394F-77C7-FD45-868E-6D47163E9260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6427" y="285963"/>
            <a:ext cx="1792224" cy="390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30898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9" r:id="rId1"/>
    <p:sldLayoutId id="2147483700" r:id="rId2"/>
    <p:sldLayoutId id="2147483701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481">
          <p15:clr>
            <a:srgbClr val="F26B43"/>
          </p15:clr>
        </p15:guide>
        <p15:guide id="2" pos="6199">
          <p15:clr>
            <a:srgbClr val="F26B43"/>
          </p15:clr>
        </p15:guide>
        <p15:guide id="3" orient="horz" pos="1344">
          <p15:clr>
            <a:srgbClr val="F26B43"/>
          </p15:clr>
        </p15:guide>
        <p15:guide id="4" orient="horz" pos="2115">
          <p15:clr>
            <a:srgbClr val="F26B43"/>
          </p15:clr>
        </p15:guide>
        <p15:guide id="5" orient="horz" pos="2205">
          <p15:clr>
            <a:srgbClr val="F26B43"/>
          </p15:clr>
        </p15:guide>
        <p15:guide id="6" orient="horz" pos="2840">
          <p15:clr>
            <a:srgbClr val="F26B43"/>
          </p15:clr>
        </p15:guide>
        <p15:guide id="7" orient="horz" pos="2931">
          <p15:clr>
            <a:srgbClr val="F26B43"/>
          </p15:clr>
        </p15:guide>
        <p15:guide id="8" orient="horz" pos="3158">
          <p15:clr>
            <a:srgbClr val="F26B43"/>
          </p15:clr>
        </p15:guide>
        <p15:guide id="9" pos="7287">
          <p15:clr>
            <a:srgbClr val="F26B43"/>
          </p15:clr>
        </p15:guide>
        <p15:guide id="10" pos="7559">
          <p15:clr>
            <a:srgbClr val="F26B43"/>
          </p15:clr>
        </p15:guide>
        <p15:guide id="11" orient="horz" pos="4020">
          <p15:clr>
            <a:srgbClr val="F26B43"/>
          </p15:clr>
        </p15:guide>
        <p15:guide id="12" orient="horz" pos="4201">
          <p15:clr>
            <a:srgbClr val="F26B43"/>
          </p15:clr>
        </p15:guide>
        <p15:guide id="13" orient="horz" pos="436">
          <p15:clr>
            <a:srgbClr val="F26B43"/>
          </p15:clr>
        </p15:guide>
        <p15:guide id="14" orient="horz" pos="3929">
          <p15:clr>
            <a:srgbClr val="F26B43"/>
          </p15:clr>
        </p15:guide>
        <p15:guide id="15" pos="393">
          <p15:clr>
            <a:srgbClr val="F26B43"/>
          </p15:clr>
        </p15:guide>
        <p15:guide id="16" orient="horz" pos="1026">
          <p15:clr>
            <a:srgbClr val="F26B43"/>
          </p15:clr>
        </p15:guide>
        <p15:guide id="17" orient="horz" pos="1117">
          <p15:clr>
            <a:srgbClr val="F26B43"/>
          </p15:clr>
        </p15:guide>
      </p15:sldGuideLst>
    </p:ext>
  </p:extLst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4D7989-A30F-444C-90BD-9518733D9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800" cy="287337"/>
          </a:xfrm>
          <a:prstGeom prst="rect">
            <a:avLst/>
          </a:prstGeom>
        </p:spPr>
        <p:txBody>
          <a:bodyPr vert="horz" lIns="72000" tIns="36000" rIns="72000" bIns="36000" rtlCol="0" anchor="t" anchorCtr="0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CAEF6F9-27E4-EF46-AE10-46A82914A60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495394F-77C7-FD45-868E-6D47163E9260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6427" y="285963"/>
            <a:ext cx="1792224" cy="390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78782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3" r:id="rId1"/>
    <p:sldLayoutId id="2147483704" r:id="rId2"/>
    <p:sldLayoutId id="2147483705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481">
          <p15:clr>
            <a:srgbClr val="F26B43"/>
          </p15:clr>
        </p15:guide>
        <p15:guide id="2" pos="6199">
          <p15:clr>
            <a:srgbClr val="F26B43"/>
          </p15:clr>
        </p15:guide>
        <p15:guide id="3" orient="horz" pos="1344">
          <p15:clr>
            <a:srgbClr val="F26B43"/>
          </p15:clr>
        </p15:guide>
        <p15:guide id="4" orient="horz" pos="2115">
          <p15:clr>
            <a:srgbClr val="F26B43"/>
          </p15:clr>
        </p15:guide>
        <p15:guide id="5" orient="horz" pos="2205">
          <p15:clr>
            <a:srgbClr val="F26B43"/>
          </p15:clr>
        </p15:guide>
        <p15:guide id="6" orient="horz" pos="2840">
          <p15:clr>
            <a:srgbClr val="F26B43"/>
          </p15:clr>
        </p15:guide>
        <p15:guide id="7" orient="horz" pos="2931">
          <p15:clr>
            <a:srgbClr val="F26B43"/>
          </p15:clr>
        </p15:guide>
        <p15:guide id="8" orient="horz" pos="3158">
          <p15:clr>
            <a:srgbClr val="F26B43"/>
          </p15:clr>
        </p15:guide>
        <p15:guide id="9" pos="7287">
          <p15:clr>
            <a:srgbClr val="F26B43"/>
          </p15:clr>
        </p15:guide>
        <p15:guide id="10" pos="7559">
          <p15:clr>
            <a:srgbClr val="F26B43"/>
          </p15:clr>
        </p15:guide>
        <p15:guide id="11" orient="horz" pos="4020">
          <p15:clr>
            <a:srgbClr val="F26B43"/>
          </p15:clr>
        </p15:guide>
        <p15:guide id="12" orient="horz" pos="4201">
          <p15:clr>
            <a:srgbClr val="F26B43"/>
          </p15:clr>
        </p15:guide>
        <p15:guide id="13" orient="horz" pos="436">
          <p15:clr>
            <a:srgbClr val="F26B43"/>
          </p15:clr>
        </p15:guide>
        <p15:guide id="14" orient="horz" pos="3929">
          <p15:clr>
            <a:srgbClr val="F26B43"/>
          </p15:clr>
        </p15:guide>
        <p15:guide id="15" pos="393">
          <p15:clr>
            <a:srgbClr val="F26B43"/>
          </p15:clr>
        </p15:guide>
        <p15:guide id="16" orient="horz" pos="1026">
          <p15:clr>
            <a:srgbClr val="F26B43"/>
          </p15:clr>
        </p15:guide>
        <p15:guide id="17" orient="horz" pos="1117">
          <p15:clr>
            <a:srgbClr val="F26B43"/>
          </p15:clr>
        </p15:guide>
      </p15:sldGuideLst>
    </p:ext>
  </p:extLst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4D7989-A30F-444C-90BD-9518733D9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800" cy="287337"/>
          </a:xfrm>
          <a:prstGeom prst="rect">
            <a:avLst/>
          </a:prstGeom>
        </p:spPr>
        <p:txBody>
          <a:bodyPr vert="horz" lIns="72000" tIns="36000" rIns="72000" bIns="36000" rtlCol="0" anchor="t" anchorCtr="0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CAEF6F9-27E4-EF46-AE10-46A82914A60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495394F-77C7-FD45-868E-6D47163E9260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6427" y="285963"/>
            <a:ext cx="1792224" cy="390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95809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7" r:id="rId1"/>
    <p:sldLayoutId id="2147483708" r:id="rId2"/>
    <p:sldLayoutId id="2147483709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481">
          <p15:clr>
            <a:srgbClr val="F26B43"/>
          </p15:clr>
        </p15:guide>
        <p15:guide id="2" pos="6199">
          <p15:clr>
            <a:srgbClr val="F26B43"/>
          </p15:clr>
        </p15:guide>
        <p15:guide id="3" orient="horz" pos="1344">
          <p15:clr>
            <a:srgbClr val="F26B43"/>
          </p15:clr>
        </p15:guide>
        <p15:guide id="4" orient="horz" pos="2115">
          <p15:clr>
            <a:srgbClr val="F26B43"/>
          </p15:clr>
        </p15:guide>
        <p15:guide id="5" orient="horz" pos="2205">
          <p15:clr>
            <a:srgbClr val="F26B43"/>
          </p15:clr>
        </p15:guide>
        <p15:guide id="6" orient="horz" pos="2840">
          <p15:clr>
            <a:srgbClr val="F26B43"/>
          </p15:clr>
        </p15:guide>
        <p15:guide id="7" orient="horz" pos="2931">
          <p15:clr>
            <a:srgbClr val="F26B43"/>
          </p15:clr>
        </p15:guide>
        <p15:guide id="8" orient="horz" pos="3158">
          <p15:clr>
            <a:srgbClr val="F26B43"/>
          </p15:clr>
        </p15:guide>
        <p15:guide id="9" pos="7287">
          <p15:clr>
            <a:srgbClr val="F26B43"/>
          </p15:clr>
        </p15:guide>
        <p15:guide id="10" pos="7559">
          <p15:clr>
            <a:srgbClr val="F26B43"/>
          </p15:clr>
        </p15:guide>
        <p15:guide id="11" orient="horz" pos="4020">
          <p15:clr>
            <a:srgbClr val="F26B43"/>
          </p15:clr>
        </p15:guide>
        <p15:guide id="12" orient="horz" pos="4201">
          <p15:clr>
            <a:srgbClr val="F26B43"/>
          </p15:clr>
        </p15:guide>
        <p15:guide id="13" orient="horz" pos="436">
          <p15:clr>
            <a:srgbClr val="F26B43"/>
          </p15:clr>
        </p15:guide>
        <p15:guide id="14" orient="horz" pos="3929">
          <p15:clr>
            <a:srgbClr val="F26B43"/>
          </p15:clr>
        </p15:guide>
        <p15:guide id="15" pos="393">
          <p15:clr>
            <a:srgbClr val="F26B43"/>
          </p15:clr>
        </p15:guide>
        <p15:guide id="16" orient="horz" pos="1026">
          <p15:clr>
            <a:srgbClr val="F26B43"/>
          </p15:clr>
        </p15:guide>
        <p15:guide id="17" orient="horz" pos="1117">
          <p15:clr>
            <a:srgbClr val="F26B43"/>
          </p15:clr>
        </p15:guide>
      </p15:sldGuideLst>
    </p:ext>
  </p:extLst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4D7989-A30F-444C-90BD-9518733D9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800" cy="287337"/>
          </a:xfrm>
          <a:prstGeom prst="rect">
            <a:avLst/>
          </a:prstGeom>
        </p:spPr>
        <p:txBody>
          <a:bodyPr vert="horz" lIns="72000" tIns="36000" rIns="72000" bIns="36000" rtlCol="0" anchor="t" anchorCtr="0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CAEF6F9-27E4-EF46-AE10-46A82914A60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495394F-77C7-FD45-868E-6D47163E9260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6427" y="285963"/>
            <a:ext cx="1792224" cy="390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49962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1" r:id="rId1"/>
    <p:sldLayoutId id="2147483712" r:id="rId2"/>
    <p:sldLayoutId id="2147483713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481">
          <p15:clr>
            <a:srgbClr val="F26B43"/>
          </p15:clr>
        </p15:guide>
        <p15:guide id="2" pos="6199">
          <p15:clr>
            <a:srgbClr val="F26B43"/>
          </p15:clr>
        </p15:guide>
        <p15:guide id="3" orient="horz" pos="1344">
          <p15:clr>
            <a:srgbClr val="F26B43"/>
          </p15:clr>
        </p15:guide>
        <p15:guide id="4" orient="horz" pos="2115">
          <p15:clr>
            <a:srgbClr val="F26B43"/>
          </p15:clr>
        </p15:guide>
        <p15:guide id="5" orient="horz" pos="2205">
          <p15:clr>
            <a:srgbClr val="F26B43"/>
          </p15:clr>
        </p15:guide>
        <p15:guide id="6" orient="horz" pos="2840">
          <p15:clr>
            <a:srgbClr val="F26B43"/>
          </p15:clr>
        </p15:guide>
        <p15:guide id="7" orient="horz" pos="2931">
          <p15:clr>
            <a:srgbClr val="F26B43"/>
          </p15:clr>
        </p15:guide>
        <p15:guide id="8" orient="horz" pos="3158">
          <p15:clr>
            <a:srgbClr val="F26B43"/>
          </p15:clr>
        </p15:guide>
        <p15:guide id="9" pos="7287">
          <p15:clr>
            <a:srgbClr val="F26B43"/>
          </p15:clr>
        </p15:guide>
        <p15:guide id="10" pos="7559">
          <p15:clr>
            <a:srgbClr val="F26B43"/>
          </p15:clr>
        </p15:guide>
        <p15:guide id="11" orient="horz" pos="4020">
          <p15:clr>
            <a:srgbClr val="F26B43"/>
          </p15:clr>
        </p15:guide>
        <p15:guide id="12" orient="horz" pos="4201">
          <p15:clr>
            <a:srgbClr val="F26B43"/>
          </p15:clr>
        </p15:guide>
        <p15:guide id="13" orient="horz" pos="436">
          <p15:clr>
            <a:srgbClr val="F26B43"/>
          </p15:clr>
        </p15:guide>
        <p15:guide id="14" orient="horz" pos="3929">
          <p15:clr>
            <a:srgbClr val="F26B43"/>
          </p15:clr>
        </p15:guide>
        <p15:guide id="15" pos="393">
          <p15:clr>
            <a:srgbClr val="F26B43"/>
          </p15:clr>
        </p15:guide>
        <p15:guide id="16" orient="horz" pos="1026">
          <p15:clr>
            <a:srgbClr val="F26B43"/>
          </p15:clr>
        </p15:guide>
        <p15:guide id="17" orient="horz" pos="1117">
          <p15:clr>
            <a:srgbClr val="F26B43"/>
          </p15:clr>
        </p15:guide>
      </p15:sldGuideLst>
    </p:ext>
  </p:extLst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4D7989-A30F-444C-90BD-9518733D9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800" cy="287337"/>
          </a:xfrm>
          <a:prstGeom prst="rect">
            <a:avLst/>
          </a:prstGeom>
        </p:spPr>
        <p:txBody>
          <a:bodyPr vert="horz" lIns="72000" tIns="36000" rIns="72000" bIns="36000" rtlCol="0" anchor="t" anchorCtr="0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CAEF6F9-27E4-EF46-AE10-46A82914A60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495394F-77C7-FD45-868E-6D47163E9260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6427" y="285963"/>
            <a:ext cx="1792224" cy="390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75042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481">
          <p15:clr>
            <a:srgbClr val="F26B43"/>
          </p15:clr>
        </p15:guide>
        <p15:guide id="2" pos="6199">
          <p15:clr>
            <a:srgbClr val="F26B43"/>
          </p15:clr>
        </p15:guide>
        <p15:guide id="3" orient="horz" pos="1344">
          <p15:clr>
            <a:srgbClr val="F26B43"/>
          </p15:clr>
        </p15:guide>
        <p15:guide id="4" orient="horz" pos="2115">
          <p15:clr>
            <a:srgbClr val="F26B43"/>
          </p15:clr>
        </p15:guide>
        <p15:guide id="5" orient="horz" pos="2205">
          <p15:clr>
            <a:srgbClr val="F26B43"/>
          </p15:clr>
        </p15:guide>
        <p15:guide id="6" orient="horz" pos="2840">
          <p15:clr>
            <a:srgbClr val="F26B43"/>
          </p15:clr>
        </p15:guide>
        <p15:guide id="7" orient="horz" pos="2931">
          <p15:clr>
            <a:srgbClr val="F26B43"/>
          </p15:clr>
        </p15:guide>
        <p15:guide id="8" orient="horz" pos="3158">
          <p15:clr>
            <a:srgbClr val="F26B43"/>
          </p15:clr>
        </p15:guide>
        <p15:guide id="9" pos="7287">
          <p15:clr>
            <a:srgbClr val="F26B43"/>
          </p15:clr>
        </p15:guide>
        <p15:guide id="10" pos="7559">
          <p15:clr>
            <a:srgbClr val="F26B43"/>
          </p15:clr>
        </p15:guide>
        <p15:guide id="11" orient="horz" pos="4020">
          <p15:clr>
            <a:srgbClr val="F26B43"/>
          </p15:clr>
        </p15:guide>
        <p15:guide id="12" orient="horz" pos="4201">
          <p15:clr>
            <a:srgbClr val="F26B43"/>
          </p15:clr>
        </p15:guide>
        <p15:guide id="13" orient="horz" pos="436">
          <p15:clr>
            <a:srgbClr val="F26B43"/>
          </p15:clr>
        </p15:guide>
        <p15:guide id="14" orient="horz" pos="3929">
          <p15:clr>
            <a:srgbClr val="F26B43"/>
          </p15:clr>
        </p15:guide>
        <p15:guide id="15" pos="393">
          <p15:clr>
            <a:srgbClr val="F26B43"/>
          </p15:clr>
        </p15:guide>
        <p15:guide id="16" orient="horz" pos="1026">
          <p15:clr>
            <a:srgbClr val="F26B43"/>
          </p15:clr>
        </p15:guide>
        <p15:guide id="17" orient="horz" pos="1117">
          <p15:clr>
            <a:srgbClr val="F26B43"/>
          </p15:clr>
        </p15:guide>
      </p15:sldGuideLst>
    </p:ext>
  </p:extLst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4D7989-A30F-444C-90BD-9518733D9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800" cy="287337"/>
          </a:xfrm>
          <a:prstGeom prst="rect">
            <a:avLst/>
          </a:prstGeom>
        </p:spPr>
        <p:txBody>
          <a:bodyPr vert="horz" lIns="72000" tIns="36000" rIns="72000" bIns="36000" rtlCol="0" anchor="t" anchorCtr="0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CAEF6F9-27E4-EF46-AE10-46A82914A60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495394F-77C7-FD45-868E-6D47163E9260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6427" y="285963"/>
            <a:ext cx="1792224" cy="390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4530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9" r:id="rId1"/>
    <p:sldLayoutId id="2147483720" r:id="rId2"/>
    <p:sldLayoutId id="2147483721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481">
          <p15:clr>
            <a:srgbClr val="F26B43"/>
          </p15:clr>
        </p15:guide>
        <p15:guide id="2" pos="6199">
          <p15:clr>
            <a:srgbClr val="F26B43"/>
          </p15:clr>
        </p15:guide>
        <p15:guide id="3" orient="horz" pos="1344">
          <p15:clr>
            <a:srgbClr val="F26B43"/>
          </p15:clr>
        </p15:guide>
        <p15:guide id="4" orient="horz" pos="2115">
          <p15:clr>
            <a:srgbClr val="F26B43"/>
          </p15:clr>
        </p15:guide>
        <p15:guide id="5" orient="horz" pos="2205">
          <p15:clr>
            <a:srgbClr val="F26B43"/>
          </p15:clr>
        </p15:guide>
        <p15:guide id="6" orient="horz" pos="2840">
          <p15:clr>
            <a:srgbClr val="F26B43"/>
          </p15:clr>
        </p15:guide>
        <p15:guide id="7" orient="horz" pos="2931">
          <p15:clr>
            <a:srgbClr val="F26B43"/>
          </p15:clr>
        </p15:guide>
        <p15:guide id="8" orient="horz" pos="3158">
          <p15:clr>
            <a:srgbClr val="F26B43"/>
          </p15:clr>
        </p15:guide>
        <p15:guide id="9" pos="7287">
          <p15:clr>
            <a:srgbClr val="F26B43"/>
          </p15:clr>
        </p15:guide>
        <p15:guide id="10" pos="7559">
          <p15:clr>
            <a:srgbClr val="F26B43"/>
          </p15:clr>
        </p15:guide>
        <p15:guide id="11" orient="horz" pos="4020">
          <p15:clr>
            <a:srgbClr val="F26B43"/>
          </p15:clr>
        </p15:guide>
        <p15:guide id="12" orient="horz" pos="4201">
          <p15:clr>
            <a:srgbClr val="F26B43"/>
          </p15:clr>
        </p15:guide>
        <p15:guide id="13" orient="horz" pos="436">
          <p15:clr>
            <a:srgbClr val="F26B43"/>
          </p15:clr>
        </p15:guide>
        <p15:guide id="14" orient="horz" pos="3929">
          <p15:clr>
            <a:srgbClr val="F26B43"/>
          </p15:clr>
        </p15:guide>
        <p15:guide id="15" pos="393">
          <p15:clr>
            <a:srgbClr val="F26B43"/>
          </p15:clr>
        </p15:guide>
        <p15:guide id="16" orient="horz" pos="1026">
          <p15:clr>
            <a:srgbClr val="F26B43"/>
          </p15:clr>
        </p15:guide>
        <p15:guide id="17" orient="horz" pos="1117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sv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sv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sv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sv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sv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sv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sv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sv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sv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sv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1798563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2" name="Straight Arrow Connector 41">
            <a:extLst>
              <a:ext uri="{FF2B5EF4-FFF2-40B4-BE49-F238E27FC236}">
                <a16:creationId xmlns:a16="http://schemas.microsoft.com/office/drawing/2014/main" id="{085342E9-86CA-4B1E-9B4D-200966881235}"/>
              </a:ext>
            </a:extLst>
          </p:cNvPr>
          <p:cNvCxnSpPr>
            <a:cxnSpLocks/>
          </p:cNvCxnSpPr>
          <p:nvPr/>
        </p:nvCxnSpPr>
        <p:spPr>
          <a:xfrm>
            <a:off x="2714671" y="3429631"/>
            <a:ext cx="6191124" cy="0"/>
          </a:xfrm>
          <a:prstGeom prst="straightConnector1">
            <a:avLst/>
          </a:prstGeom>
          <a:ln w="38100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Arrow Connector 42">
            <a:extLst>
              <a:ext uri="{FF2B5EF4-FFF2-40B4-BE49-F238E27FC236}">
                <a16:creationId xmlns:a16="http://schemas.microsoft.com/office/drawing/2014/main" id="{3B0DFC4A-1702-4314-B7D3-C60DE901FCDC}"/>
              </a:ext>
            </a:extLst>
          </p:cNvPr>
          <p:cNvCxnSpPr>
            <a:cxnSpLocks/>
          </p:cNvCxnSpPr>
          <p:nvPr/>
        </p:nvCxnSpPr>
        <p:spPr>
          <a:xfrm>
            <a:off x="10223411" y="3424508"/>
            <a:ext cx="357610" cy="2"/>
          </a:xfrm>
          <a:prstGeom prst="straightConnector1">
            <a:avLst/>
          </a:prstGeom>
          <a:ln w="38100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>
            <a:extLst>
              <a:ext uri="{FF2B5EF4-FFF2-40B4-BE49-F238E27FC236}">
                <a16:creationId xmlns:a16="http://schemas.microsoft.com/office/drawing/2014/main" id="{CB7CD696-E5ED-4189-A130-62EFBBFB1C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Reverse Proxy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7E985C0-2D7A-427F-AF32-8343286205A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6" name="Graphic 5" descr="User">
            <a:extLst>
              <a:ext uri="{FF2B5EF4-FFF2-40B4-BE49-F238E27FC236}">
                <a16:creationId xmlns:a16="http://schemas.microsoft.com/office/drawing/2014/main" id="{46E64B83-1F9B-4193-B986-44D4B9AF2B2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623888" y="2971799"/>
            <a:ext cx="914400" cy="914400"/>
          </a:xfrm>
          <a:prstGeom prst="rect">
            <a:avLst/>
          </a:prstGeom>
        </p:spPr>
      </p:pic>
      <p:grpSp>
        <p:nvGrpSpPr>
          <p:cNvPr id="13" name="Group 12">
            <a:extLst>
              <a:ext uri="{FF2B5EF4-FFF2-40B4-BE49-F238E27FC236}">
                <a16:creationId xmlns:a16="http://schemas.microsoft.com/office/drawing/2014/main" id="{81DF3A28-FC67-4E50-A441-8743AFEF6367}"/>
              </a:ext>
            </a:extLst>
          </p:cNvPr>
          <p:cNvGrpSpPr/>
          <p:nvPr/>
        </p:nvGrpSpPr>
        <p:grpSpPr>
          <a:xfrm>
            <a:off x="1538288" y="2892019"/>
            <a:ext cx="797799" cy="1073959"/>
            <a:chOff x="2006770" y="3123689"/>
            <a:chExt cx="797799" cy="1073959"/>
          </a:xfrm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01F0DD7D-E811-4917-B54D-312349EB4BF6}"/>
                </a:ext>
              </a:extLst>
            </p:cNvPr>
            <p:cNvSpPr/>
            <p:nvPr/>
          </p:nvSpPr>
          <p:spPr>
            <a:xfrm>
              <a:off x="2006770" y="3123689"/>
              <a:ext cx="797799" cy="1073959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21096B59-6788-458D-BB12-6641E5B7678C}"/>
                </a:ext>
              </a:extLst>
            </p:cNvPr>
            <p:cNvCxnSpPr/>
            <p:nvPr/>
          </p:nvCxnSpPr>
          <p:spPr>
            <a:xfrm>
              <a:off x="2006770" y="3260309"/>
              <a:ext cx="797799" cy="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4" name="Flowchart: Magnetic Disk 13">
            <a:extLst>
              <a:ext uri="{FF2B5EF4-FFF2-40B4-BE49-F238E27FC236}">
                <a16:creationId xmlns:a16="http://schemas.microsoft.com/office/drawing/2014/main" id="{A7F8F790-58EA-4CAC-B4B1-C890B7D3E5C9}"/>
              </a:ext>
            </a:extLst>
          </p:cNvPr>
          <p:cNvSpPr/>
          <p:nvPr/>
        </p:nvSpPr>
        <p:spPr>
          <a:xfrm flipH="1">
            <a:off x="10770314" y="2892018"/>
            <a:ext cx="797799" cy="1073959"/>
          </a:xfrm>
          <a:prstGeom prst="flowChartMagneticDisk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Rectangle: Rounded Corners 18">
            <a:extLst>
              <a:ext uri="{FF2B5EF4-FFF2-40B4-BE49-F238E27FC236}">
                <a16:creationId xmlns:a16="http://schemas.microsoft.com/office/drawing/2014/main" id="{756847A1-0F43-4755-9296-0330B8A9EFC6}"/>
              </a:ext>
            </a:extLst>
          </p:cNvPr>
          <p:cNvSpPr/>
          <p:nvPr/>
        </p:nvSpPr>
        <p:spPr>
          <a:xfrm>
            <a:off x="9062963" y="2892015"/>
            <a:ext cx="971156" cy="1073959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4000" dirty="0">
                <a:solidFill>
                  <a:schemeClr val="tx1"/>
                </a:solidFill>
              </a:rPr>
              <a:t>P</a:t>
            </a:r>
          </a:p>
        </p:txBody>
      </p:sp>
      <p:sp>
        <p:nvSpPr>
          <p:cNvPr id="18" name="Cloud 17">
            <a:extLst>
              <a:ext uri="{FF2B5EF4-FFF2-40B4-BE49-F238E27FC236}">
                <a16:creationId xmlns:a16="http://schemas.microsoft.com/office/drawing/2014/main" id="{D025977C-0080-4EBD-A879-ED92C4956C02}"/>
              </a:ext>
            </a:extLst>
          </p:cNvPr>
          <p:cNvSpPr/>
          <p:nvPr/>
        </p:nvSpPr>
        <p:spPr>
          <a:xfrm>
            <a:off x="4779632" y="2464576"/>
            <a:ext cx="3547136" cy="1928848"/>
          </a:xfrm>
          <a:prstGeom prst="cloud">
            <a:avLst/>
          </a:prstGeom>
          <a:noFill/>
          <a:ln>
            <a:solidFill>
              <a:schemeClr val="accent1">
                <a:shade val="50000"/>
                <a:alpha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127392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2529"/>
    </mc:Choice>
    <mc:Fallback xmlns="">
      <p:transition spd="slow" advTm="22529"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2" name="Straight Arrow Connector 41">
            <a:extLst>
              <a:ext uri="{FF2B5EF4-FFF2-40B4-BE49-F238E27FC236}">
                <a16:creationId xmlns:a16="http://schemas.microsoft.com/office/drawing/2014/main" id="{085342E9-86CA-4B1E-9B4D-200966881235}"/>
              </a:ext>
            </a:extLst>
          </p:cNvPr>
          <p:cNvCxnSpPr>
            <a:cxnSpLocks/>
          </p:cNvCxnSpPr>
          <p:nvPr/>
        </p:nvCxnSpPr>
        <p:spPr>
          <a:xfrm>
            <a:off x="2714671" y="3429631"/>
            <a:ext cx="6191124" cy="0"/>
          </a:xfrm>
          <a:prstGeom prst="straightConnector1">
            <a:avLst/>
          </a:prstGeom>
          <a:ln w="38100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Arrow Connector 42">
            <a:extLst>
              <a:ext uri="{FF2B5EF4-FFF2-40B4-BE49-F238E27FC236}">
                <a16:creationId xmlns:a16="http://schemas.microsoft.com/office/drawing/2014/main" id="{3B0DFC4A-1702-4314-B7D3-C60DE901FCDC}"/>
              </a:ext>
            </a:extLst>
          </p:cNvPr>
          <p:cNvCxnSpPr>
            <a:cxnSpLocks/>
          </p:cNvCxnSpPr>
          <p:nvPr/>
        </p:nvCxnSpPr>
        <p:spPr>
          <a:xfrm>
            <a:off x="10223411" y="3424508"/>
            <a:ext cx="357610" cy="2"/>
          </a:xfrm>
          <a:prstGeom prst="straightConnector1">
            <a:avLst/>
          </a:prstGeom>
          <a:ln w="38100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>
            <a:extLst>
              <a:ext uri="{FF2B5EF4-FFF2-40B4-BE49-F238E27FC236}">
                <a16:creationId xmlns:a16="http://schemas.microsoft.com/office/drawing/2014/main" id="{CB7CD696-E5ED-4189-A130-62EFBBFB1C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Reverse Proxy – Load-balancing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7E985C0-2D7A-427F-AF32-8343286205A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6" name="Graphic 5" descr="User">
            <a:extLst>
              <a:ext uri="{FF2B5EF4-FFF2-40B4-BE49-F238E27FC236}">
                <a16:creationId xmlns:a16="http://schemas.microsoft.com/office/drawing/2014/main" id="{46E64B83-1F9B-4193-B986-44D4B9AF2B2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623888" y="2971799"/>
            <a:ext cx="914400" cy="914400"/>
          </a:xfrm>
          <a:prstGeom prst="rect">
            <a:avLst/>
          </a:prstGeom>
        </p:spPr>
      </p:pic>
      <p:grpSp>
        <p:nvGrpSpPr>
          <p:cNvPr id="13" name="Group 12">
            <a:extLst>
              <a:ext uri="{FF2B5EF4-FFF2-40B4-BE49-F238E27FC236}">
                <a16:creationId xmlns:a16="http://schemas.microsoft.com/office/drawing/2014/main" id="{81DF3A28-FC67-4E50-A441-8743AFEF6367}"/>
              </a:ext>
            </a:extLst>
          </p:cNvPr>
          <p:cNvGrpSpPr/>
          <p:nvPr/>
        </p:nvGrpSpPr>
        <p:grpSpPr>
          <a:xfrm>
            <a:off x="1538288" y="2892019"/>
            <a:ext cx="797799" cy="1073959"/>
            <a:chOff x="2006770" y="3123689"/>
            <a:chExt cx="797799" cy="1073959"/>
          </a:xfrm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01F0DD7D-E811-4917-B54D-312349EB4BF6}"/>
                </a:ext>
              </a:extLst>
            </p:cNvPr>
            <p:cNvSpPr/>
            <p:nvPr/>
          </p:nvSpPr>
          <p:spPr>
            <a:xfrm>
              <a:off x="2006770" y="3123689"/>
              <a:ext cx="797799" cy="1073959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21096B59-6788-458D-BB12-6641E5B7678C}"/>
                </a:ext>
              </a:extLst>
            </p:cNvPr>
            <p:cNvCxnSpPr/>
            <p:nvPr/>
          </p:nvCxnSpPr>
          <p:spPr>
            <a:xfrm>
              <a:off x="2006770" y="3260309"/>
              <a:ext cx="797799" cy="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4" name="Flowchart: Magnetic Disk 13">
            <a:extLst>
              <a:ext uri="{FF2B5EF4-FFF2-40B4-BE49-F238E27FC236}">
                <a16:creationId xmlns:a16="http://schemas.microsoft.com/office/drawing/2014/main" id="{A7F8F790-58EA-4CAC-B4B1-C890B7D3E5C9}"/>
              </a:ext>
            </a:extLst>
          </p:cNvPr>
          <p:cNvSpPr/>
          <p:nvPr/>
        </p:nvSpPr>
        <p:spPr>
          <a:xfrm flipH="1">
            <a:off x="10770313" y="1703298"/>
            <a:ext cx="797799" cy="1073959"/>
          </a:xfrm>
          <a:prstGeom prst="flowChartMagneticDisk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Rectangle: Rounded Corners 18">
            <a:extLst>
              <a:ext uri="{FF2B5EF4-FFF2-40B4-BE49-F238E27FC236}">
                <a16:creationId xmlns:a16="http://schemas.microsoft.com/office/drawing/2014/main" id="{756847A1-0F43-4755-9296-0330B8A9EFC6}"/>
              </a:ext>
            </a:extLst>
          </p:cNvPr>
          <p:cNvSpPr/>
          <p:nvPr/>
        </p:nvSpPr>
        <p:spPr>
          <a:xfrm>
            <a:off x="9062963" y="2892015"/>
            <a:ext cx="971156" cy="1073959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4000" dirty="0">
                <a:solidFill>
                  <a:schemeClr val="tx1"/>
                </a:solidFill>
              </a:rPr>
              <a:t>P</a:t>
            </a:r>
          </a:p>
        </p:txBody>
      </p:sp>
      <p:sp>
        <p:nvSpPr>
          <p:cNvPr id="18" name="Cloud 17">
            <a:extLst>
              <a:ext uri="{FF2B5EF4-FFF2-40B4-BE49-F238E27FC236}">
                <a16:creationId xmlns:a16="http://schemas.microsoft.com/office/drawing/2014/main" id="{D025977C-0080-4EBD-A879-ED92C4956C02}"/>
              </a:ext>
            </a:extLst>
          </p:cNvPr>
          <p:cNvSpPr/>
          <p:nvPr/>
        </p:nvSpPr>
        <p:spPr>
          <a:xfrm>
            <a:off x="4779632" y="2464576"/>
            <a:ext cx="3547136" cy="1928848"/>
          </a:xfrm>
          <a:prstGeom prst="cloud">
            <a:avLst/>
          </a:prstGeom>
          <a:noFill/>
          <a:ln>
            <a:solidFill>
              <a:schemeClr val="accent1">
                <a:shade val="50000"/>
                <a:alpha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Flowchart: Magnetic Disk 14">
            <a:extLst>
              <a:ext uri="{FF2B5EF4-FFF2-40B4-BE49-F238E27FC236}">
                <a16:creationId xmlns:a16="http://schemas.microsoft.com/office/drawing/2014/main" id="{1E8AA0CB-A856-4368-91D7-ADE8FE83DF7A}"/>
              </a:ext>
            </a:extLst>
          </p:cNvPr>
          <p:cNvSpPr/>
          <p:nvPr/>
        </p:nvSpPr>
        <p:spPr>
          <a:xfrm flipH="1">
            <a:off x="10770314" y="2892018"/>
            <a:ext cx="797799" cy="1073959"/>
          </a:xfrm>
          <a:prstGeom prst="flowChartMagneticDisk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Flowchart: Magnetic Disk 15">
            <a:extLst>
              <a:ext uri="{FF2B5EF4-FFF2-40B4-BE49-F238E27FC236}">
                <a16:creationId xmlns:a16="http://schemas.microsoft.com/office/drawing/2014/main" id="{49301433-9944-4E11-886E-6214F63D42FE}"/>
              </a:ext>
            </a:extLst>
          </p:cNvPr>
          <p:cNvSpPr/>
          <p:nvPr/>
        </p:nvSpPr>
        <p:spPr>
          <a:xfrm flipH="1">
            <a:off x="10770314" y="4080738"/>
            <a:ext cx="797799" cy="1073959"/>
          </a:xfrm>
          <a:prstGeom prst="flowChartMagneticDisk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CDB84EA0-4A6B-4CB3-9DF0-68762400530C}"/>
              </a:ext>
            </a:extLst>
          </p:cNvPr>
          <p:cNvCxnSpPr>
            <a:cxnSpLocks/>
          </p:cNvCxnSpPr>
          <p:nvPr/>
        </p:nvCxnSpPr>
        <p:spPr>
          <a:xfrm flipV="1">
            <a:off x="10223411" y="2713465"/>
            <a:ext cx="357610" cy="330954"/>
          </a:xfrm>
          <a:prstGeom prst="straightConnector1">
            <a:avLst/>
          </a:prstGeom>
          <a:ln w="38100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064136A3-1B2B-4B4D-96F4-EA8129167535}"/>
              </a:ext>
            </a:extLst>
          </p:cNvPr>
          <p:cNvCxnSpPr>
            <a:cxnSpLocks/>
          </p:cNvCxnSpPr>
          <p:nvPr/>
        </p:nvCxnSpPr>
        <p:spPr>
          <a:xfrm>
            <a:off x="10296102" y="3952900"/>
            <a:ext cx="357610" cy="330954"/>
          </a:xfrm>
          <a:prstGeom prst="straightConnector1">
            <a:avLst/>
          </a:prstGeom>
          <a:ln w="38100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>
            <a:extLst>
              <a:ext uri="{FF2B5EF4-FFF2-40B4-BE49-F238E27FC236}">
                <a16:creationId xmlns:a16="http://schemas.microsoft.com/office/drawing/2014/main" id="{53704B38-75D3-42BA-A547-20B206397340}"/>
              </a:ext>
            </a:extLst>
          </p:cNvPr>
          <p:cNvSpPr txBox="1"/>
          <p:nvPr/>
        </p:nvSpPr>
        <p:spPr>
          <a:xfrm>
            <a:off x="623889" y="4477633"/>
            <a:ext cx="959952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Distributes incoming web requests to a pool of web servers (targets)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Performance and availability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Many strategies including: round robin, weighted round robin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Health checks ensure resilience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367993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70753"/>
    </mc:Choice>
    <mc:Fallback xmlns="">
      <p:transition spd="slow" advTm="70753"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2" name="Straight Arrow Connector 41">
            <a:extLst>
              <a:ext uri="{FF2B5EF4-FFF2-40B4-BE49-F238E27FC236}">
                <a16:creationId xmlns:a16="http://schemas.microsoft.com/office/drawing/2014/main" id="{085342E9-86CA-4B1E-9B4D-200966881235}"/>
              </a:ext>
            </a:extLst>
          </p:cNvPr>
          <p:cNvCxnSpPr>
            <a:cxnSpLocks/>
          </p:cNvCxnSpPr>
          <p:nvPr/>
        </p:nvCxnSpPr>
        <p:spPr>
          <a:xfrm>
            <a:off x="2714671" y="3429631"/>
            <a:ext cx="6191124" cy="0"/>
          </a:xfrm>
          <a:prstGeom prst="straightConnector1">
            <a:avLst/>
          </a:prstGeom>
          <a:ln w="38100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Arrow Connector 42">
            <a:extLst>
              <a:ext uri="{FF2B5EF4-FFF2-40B4-BE49-F238E27FC236}">
                <a16:creationId xmlns:a16="http://schemas.microsoft.com/office/drawing/2014/main" id="{3B0DFC4A-1702-4314-B7D3-C60DE901FCDC}"/>
              </a:ext>
            </a:extLst>
          </p:cNvPr>
          <p:cNvCxnSpPr>
            <a:cxnSpLocks/>
          </p:cNvCxnSpPr>
          <p:nvPr/>
        </p:nvCxnSpPr>
        <p:spPr>
          <a:xfrm>
            <a:off x="10223411" y="3424508"/>
            <a:ext cx="357610" cy="2"/>
          </a:xfrm>
          <a:prstGeom prst="straightConnector1">
            <a:avLst/>
          </a:prstGeom>
          <a:ln w="38100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>
            <a:extLst>
              <a:ext uri="{FF2B5EF4-FFF2-40B4-BE49-F238E27FC236}">
                <a16:creationId xmlns:a16="http://schemas.microsoft.com/office/drawing/2014/main" id="{CB7CD696-E5ED-4189-A130-62EFBBFB1C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Reverse Proxy – Content Switching 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7E985C0-2D7A-427F-AF32-8343286205A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6" name="Graphic 5" descr="User">
            <a:extLst>
              <a:ext uri="{FF2B5EF4-FFF2-40B4-BE49-F238E27FC236}">
                <a16:creationId xmlns:a16="http://schemas.microsoft.com/office/drawing/2014/main" id="{46E64B83-1F9B-4193-B986-44D4B9AF2B2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623888" y="2971799"/>
            <a:ext cx="914400" cy="914400"/>
          </a:xfrm>
          <a:prstGeom prst="rect">
            <a:avLst/>
          </a:prstGeom>
        </p:spPr>
      </p:pic>
      <p:grpSp>
        <p:nvGrpSpPr>
          <p:cNvPr id="13" name="Group 12">
            <a:extLst>
              <a:ext uri="{FF2B5EF4-FFF2-40B4-BE49-F238E27FC236}">
                <a16:creationId xmlns:a16="http://schemas.microsoft.com/office/drawing/2014/main" id="{81DF3A28-FC67-4E50-A441-8743AFEF6367}"/>
              </a:ext>
            </a:extLst>
          </p:cNvPr>
          <p:cNvGrpSpPr/>
          <p:nvPr/>
        </p:nvGrpSpPr>
        <p:grpSpPr>
          <a:xfrm>
            <a:off x="1538288" y="2892019"/>
            <a:ext cx="797799" cy="1073959"/>
            <a:chOff x="2006770" y="3123689"/>
            <a:chExt cx="797799" cy="1073959"/>
          </a:xfrm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01F0DD7D-E811-4917-B54D-312349EB4BF6}"/>
                </a:ext>
              </a:extLst>
            </p:cNvPr>
            <p:cNvSpPr/>
            <p:nvPr/>
          </p:nvSpPr>
          <p:spPr>
            <a:xfrm>
              <a:off x="2006770" y="3123689"/>
              <a:ext cx="797799" cy="1073959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21096B59-6788-458D-BB12-6641E5B7678C}"/>
                </a:ext>
              </a:extLst>
            </p:cNvPr>
            <p:cNvCxnSpPr/>
            <p:nvPr/>
          </p:nvCxnSpPr>
          <p:spPr>
            <a:xfrm>
              <a:off x="2006770" y="3260309"/>
              <a:ext cx="797799" cy="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4" name="Flowchart: Magnetic Disk 13">
            <a:extLst>
              <a:ext uri="{FF2B5EF4-FFF2-40B4-BE49-F238E27FC236}">
                <a16:creationId xmlns:a16="http://schemas.microsoft.com/office/drawing/2014/main" id="{A7F8F790-58EA-4CAC-B4B1-C890B7D3E5C9}"/>
              </a:ext>
            </a:extLst>
          </p:cNvPr>
          <p:cNvSpPr/>
          <p:nvPr/>
        </p:nvSpPr>
        <p:spPr>
          <a:xfrm flipH="1">
            <a:off x="10770313" y="1703298"/>
            <a:ext cx="797799" cy="1073959"/>
          </a:xfrm>
          <a:prstGeom prst="flowChartMagneticDisk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static</a:t>
            </a:r>
          </a:p>
        </p:txBody>
      </p:sp>
      <p:sp>
        <p:nvSpPr>
          <p:cNvPr id="19" name="Rectangle: Rounded Corners 18">
            <a:extLst>
              <a:ext uri="{FF2B5EF4-FFF2-40B4-BE49-F238E27FC236}">
                <a16:creationId xmlns:a16="http://schemas.microsoft.com/office/drawing/2014/main" id="{756847A1-0F43-4755-9296-0330B8A9EFC6}"/>
              </a:ext>
            </a:extLst>
          </p:cNvPr>
          <p:cNvSpPr/>
          <p:nvPr/>
        </p:nvSpPr>
        <p:spPr>
          <a:xfrm>
            <a:off x="9062963" y="2892015"/>
            <a:ext cx="971156" cy="1073959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4000" dirty="0">
                <a:solidFill>
                  <a:schemeClr val="tx1"/>
                </a:solidFill>
              </a:rPr>
              <a:t>P</a:t>
            </a:r>
          </a:p>
        </p:txBody>
      </p:sp>
      <p:sp>
        <p:nvSpPr>
          <p:cNvPr id="18" name="Cloud 17">
            <a:extLst>
              <a:ext uri="{FF2B5EF4-FFF2-40B4-BE49-F238E27FC236}">
                <a16:creationId xmlns:a16="http://schemas.microsoft.com/office/drawing/2014/main" id="{D025977C-0080-4EBD-A879-ED92C4956C02}"/>
              </a:ext>
            </a:extLst>
          </p:cNvPr>
          <p:cNvSpPr/>
          <p:nvPr/>
        </p:nvSpPr>
        <p:spPr>
          <a:xfrm>
            <a:off x="4779632" y="2464576"/>
            <a:ext cx="3547136" cy="1928848"/>
          </a:xfrm>
          <a:prstGeom prst="cloud">
            <a:avLst/>
          </a:prstGeom>
          <a:noFill/>
          <a:ln>
            <a:solidFill>
              <a:schemeClr val="accent1">
                <a:shade val="50000"/>
                <a:alpha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Flowchart: Magnetic Disk 14">
            <a:extLst>
              <a:ext uri="{FF2B5EF4-FFF2-40B4-BE49-F238E27FC236}">
                <a16:creationId xmlns:a16="http://schemas.microsoft.com/office/drawing/2014/main" id="{1E8AA0CB-A856-4368-91D7-ADE8FE83DF7A}"/>
              </a:ext>
            </a:extLst>
          </p:cNvPr>
          <p:cNvSpPr/>
          <p:nvPr/>
        </p:nvSpPr>
        <p:spPr>
          <a:xfrm flipH="1">
            <a:off x="10770314" y="2892018"/>
            <a:ext cx="797799" cy="1073959"/>
          </a:xfrm>
          <a:prstGeom prst="flowChartMagneticDisk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html</a:t>
            </a:r>
          </a:p>
        </p:txBody>
      </p:sp>
      <p:sp>
        <p:nvSpPr>
          <p:cNvPr id="16" name="Flowchart: Magnetic Disk 15">
            <a:extLst>
              <a:ext uri="{FF2B5EF4-FFF2-40B4-BE49-F238E27FC236}">
                <a16:creationId xmlns:a16="http://schemas.microsoft.com/office/drawing/2014/main" id="{49301433-9944-4E11-886E-6214F63D42FE}"/>
              </a:ext>
            </a:extLst>
          </p:cNvPr>
          <p:cNvSpPr/>
          <p:nvPr/>
        </p:nvSpPr>
        <p:spPr>
          <a:xfrm flipH="1">
            <a:off x="10770314" y="4080738"/>
            <a:ext cx="797799" cy="1073959"/>
          </a:xfrm>
          <a:prstGeom prst="flowChartMagneticDisk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err="1">
                <a:solidFill>
                  <a:schemeClr val="tx1"/>
                </a:solidFill>
              </a:rPr>
              <a:t>api</a:t>
            </a:r>
            <a:endParaRPr lang="en-GB" dirty="0">
              <a:solidFill>
                <a:schemeClr val="tx1"/>
              </a:solidFill>
            </a:endParaRPr>
          </a:p>
        </p:txBody>
      </p: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CDB84EA0-4A6B-4CB3-9DF0-68762400530C}"/>
              </a:ext>
            </a:extLst>
          </p:cNvPr>
          <p:cNvCxnSpPr>
            <a:cxnSpLocks/>
          </p:cNvCxnSpPr>
          <p:nvPr/>
        </p:nvCxnSpPr>
        <p:spPr>
          <a:xfrm flipV="1">
            <a:off x="10223411" y="2713465"/>
            <a:ext cx="357610" cy="330954"/>
          </a:xfrm>
          <a:prstGeom prst="straightConnector1">
            <a:avLst/>
          </a:prstGeom>
          <a:ln w="38100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064136A3-1B2B-4B4D-96F4-EA8129167535}"/>
              </a:ext>
            </a:extLst>
          </p:cNvPr>
          <p:cNvCxnSpPr>
            <a:cxnSpLocks/>
          </p:cNvCxnSpPr>
          <p:nvPr/>
        </p:nvCxnSpPr>
        <p:spPr>
          <a:xfrm>
            <a:off x="10296102" y="3952900"/>
            <a:ext cx="357610" cy="330954"/>
          </a:xfrm>
          <a:prstGeom prst="straightConnector1">
            <a:avLst/>
          </a:prstGeom>
          <a:ln w="38100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>
            <a:extLst>
              <a:ext uri="{FF2B5EF4-FFF2-40B4-BE49-F238E27FC236}">
                <a16:creationId xmlns:a16="http://schemas.microsoft.com/office/drawing/2014/main" id="{3ED16A5C-EEE0-4041-86BC-B30A6112F902}"/>
              </a:ext>
            </a:extLst>
          </p:cNvPr>
          <p:cNvSpPr txBox="1"/>
          <p:nvPr/>
        </p:nvSpPr>
        <p:spPr>
          <a:xfrm>
            <a:off x="623889" y="4477633"/>
            <a:ext cx="959952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Examine incoming request and direct traffic to specific web servers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Host or path based </a:t>
            </a:r>
            <a:r>
              <a:rPr lang="en-GB" dirty="0" err="1"/>
              <a:t>eg</a:t>
            </a:r>
            <a:r>
              <a:rPr lang="en-GB" dirty="0"/>
              <a:t>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/>
              <a:t>https://example.com/static -&gt; static webserver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Incoming IP address, cookie or user-agent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438449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5784"/>
    </mc:Choice>
    <mc:Fallback xmlns="">
      <p:transition spd="slow" advTm="35784"/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2" name="Straight Arrow Connector 41">
            <a:extLst>
              <a:ext uri="{FF2B5EF4-FFF2-40B4-BE49-F238E27FC236}">
                <a16:creationId xmlns:a16="http://schemas.microsoft.com/office/drawing/2014/main" id="{085342E9-86CA-4B1E-9B4D-200966881235}"/>
              </a:ext>
            </a:extLst>
          </p:cNvPr>
          <p:cNvCxnSpPr>
            <a:cxnSpLocks/>
          </p:cNvCxnSpPr>
          <p:nvPr/>
        </p:nvCxnSpPr>
        <p:spPr>
          <a:xfrm>
            <a:off x="2714671" y="3429631"/>
            <a:ext cx="6191124" cy="0"/>
          </a:xfrm>
          <a:prstGeom prst="straightConnector1">
            <a:avLst/>
          </a:prstGeom>
          <a:ln w="38100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Arrow Connector 42">
            <a:extLst>
              <a:ext uri="{FF2B5EF4-FFF2-40B4-BE49-F238E27FC236}">
                <a16:creationId xmlns:a16="http://schemas.microsoft.com/office/drawing/2014/main" id="{3B0DFC4A-1702-4314-B7D3-C60DE901FCDC}"/>
              </a:ext>
            </a:extLst>
          </p:cNvPr>
          <p:cNvCxnSpPr>
            <a:cxnSpLocks/>
          </p:cNvCxnSpPr>
          <p:nvPr/>
        </p:nvCxnSpPr>
        <p:spPr>
          <a:xfrm>
            <a:off x="10223411" y="3424508"/>
            <a:ext cx="357610" cy="2"/>
          </a:xfrm>
          <a:prstGeom prst="straightConnector1">
            <a:avLst/>
          </a:prstGeom>
          <a:ln w="38100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>
            <a:extLst>
              <a:ext uri="{FF2B5EF4-FFF2-40B4-BE49-F238E27FC236}">
                <a16:creationId xmlns:a16="http://schemas.microsoft.com/office/drawing/2014/main" id="{CB7CD696-E5ED-4189-A130-62EFBBFB1C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Reverse Proxy – Protocol Translation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7E985C0-2D7A-427F-AF32-8343286205A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6" name="Graphic 5" descr="User">
            <a:extLst>
              <a:ext uri="{FF2B5EF4-FFF2-40B4-BE49-F238E27FC236}">
                <a16:creationId xmlns:a16="http://schemas.microsoft.com/office/drawing/2014/main" id="{46E64B83-1F9B-4193-B986-44D4B9AF2B2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623888" y="2971799"/>
            <a:ext cx="914400" cy="914400"/>
          </a:xfrm>
          <a:prstGeom prst="rect">
            <a:avLst/>
          </a:prstGeom>
        </p:spPr>
      </p:pic>
      <p:grpSp>
        <p:nvGrpSpPr>
          <p:cNvPr id="13" name="Group 12">
            <a:extLst>
              <a:ext uri="{FF2B5EF4-FFF2-40B4-BE49-F238E27FC236}">
                <a16:creationId xmlns:a16="http://schemas.microsoft.com/office/drawing/2014/main" id="{81DF3A28-FC67-4E50-A441-8743AFEF6367}"/>
              </a:ext>
            </a:extLst>
          </p:cNvPr>
          <p:cNvGrpSpPr/>
          <p:nvPr/>
        </p:nvGrpSpPr>
        <p:grpSpPr>
          <a:xfrm>
            <a:off x="1538288" y="2892019"/>
            <a:ext cx="797799" cy="1073959"/>
            <a:chOff x="2006770" y="3123689"/>
            <a:chExt cx="797799" cy="1073959"/>
          </a:xfrm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01F0DD7D-E811-4917-B54D-312349EB4BF6}"/>
                </a:ext>
              </a:extLst>
            </p:cNvPr>
            <p:cNvSpPr/>
            <p:nvPr/>
          </p:nvSpPr>
          <p:spPr>
            <a:xfrm>
              <a:off x="2006770" y="3123689"/>
              <a:ext cx="797799" cy="1073959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21096B59-6788-458D-BB12-6641E5B7678C}"/>
                </a:ext>
              </a:extLst>
            </p:cNvPr>
            <p:cNvCxnSpPr/>
            <p:nvPr/>
          </p:nvCxnSpPr>
          <p:spPr>
            <a:xfrm>
              <a:off x="2006770" y="3260309"/>
              <a:ext cx="797799" cy="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9" name="Rectangle: Rounded Corners 18">
            <a:extLst>
              <a:ext uri="{FF2B5EF4-FFF2-40B4-BE49-F238E27FC236}">
                <a16:creationId xmlns:a16="http://schemas.microsoft.com/office/drawing/2014/main" id="{756847A1-0F43-4755-9296-0330B8A9EFC6}"/>
              </a:ext>
            </a:extLst>
          </p:cNvPr>
          <p:cNvSpPr/>
          <p:nvPr/>
        </p:nvSpPr>
        <p:spPr>
          <a:xfrm>
            <a:off x="9062963" y="2892015"/>
            <a:ext cx="971156" cy="1073959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4000" dirty="0">
                <a:solidFill>
                  <a:schemeClr val="tx1"/>
                </a:solidFill>
              </a:rPr>
              <a:t>P</a:t>
            </a:r>
          </a:p>
        </p:txBody>
      </p:sp>
      <p:sp>
        <p:nvSpPr>
          <p:cNvPr id="18" name="Cloud 17">
            <a:extLst>
              <a:ext uri="{FF2B5EF4-FFF2-40B4-BE49-F238E27FC236}">
                <a16:creationId xmlns:a16="http://schemas.microsoft.com/office/drawing/2014/main" id="{D025977C-0080-4EBD-A879-ED92C4956C02}"/>
              </a:ext>
            </a:extLst>
          </p:cNvPr>
          <p:cNvSpPr/>
          <p:nvPr/>
        </p:nvSpPr>
        <p:spPr>
          <a:xfrm>
            <a:off x="4779632" y="2464576"/>
            <a:ext cx="3547136" cy="1928848"/>
          </a:xfrm>
          <a:prstGeom prst="cloud">
            <a:avLst/>
          </a:prstGeom>
          <a:noFill/>
          <a:ln>
            <a:solidFill>
              <a:schemeClr val="accent1">
                <a:shade val="50000"/>
                <a:alpha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Flowchart: Magnetic Disk 14">
            <a:extLst>
              <a:ext uri="{FF2B5EF4-FFF2-40B4-BE49-F238E27FC236}">
                <a16:creationId xmlns:a16="http://schemas.microsoft.com/office/drawing/2014/main" id="{1E8AA0CB-A856-4368-91D7-ADE8FE83DF7A}"/>
              </a:ext>
            </a:extLst>
          </p:cNvPr>
          <p:cNvSpPr/>
          <p:nvPr/>
        </p:nvSpPr>
        <p:spPr>
          <a:xfrm flipH="1">
            <a:off x="10770314" y="2892018"/>
            <a:ext cx="797799" cy="1073959"/>
          </a:xfrm>
          <a:prstGeom prst="flowChartMagneticDisk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72FFDA8F-F35E-44DE-A3E7-1BCC5A4A69B7}"/>
              </a:ext>
            </a:extLst>
          </p:cNvPr>
          <p:cNvSpPr txBox="1"/>
          <p:nvPr/>
        </p:nvSpPr>
        <p:spPr>
          <a:xfrm>
            <a:off x="623889" y="4477633"/>
            <a:ext cx="959952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/>
              <a:t>HTTPS  SSL/TLS off-loading (OSI Layer 6)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GB" dirty="0"/>
              <a:t>Incoming web requests over https, internal communications via http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/>
              <a:t>HTTP/2 to HTTP/1.x (OSI Layer 7)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/>
              <a:t>IPv6 &lt;-&gt; IPv4 (OSI Layer 3)</a:t>
            </a:r>
          </a:p>
        </p:txBody>
      </p:sp>
    </p:spTree>
    <p:extLst>
      <p:ext uri="{BB962C8B-B14F-4D97-AF65-F5344CB8AC3E}">
        <p14:creationId xmlns:p14="http://schemas.microsoft.com/office/powerpoint/2010/main" val="4645657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19918"/>
    </mc:Choice>
    <mc:Fallback xmlns="">
      <p:transition spd="slow" advTm="119918"/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2" name="Straight Arrow Connector 41">
            <a:extLst>
              <a:ext uri="{FF2B5EF4-FFF2-40B4-BE49-F238E27FC236}">
                <a16:creationId xmlns:a16="http://schemas.microsoft.com/office/drawing/2014/main" id="{085342E9-86CA-4B1E-9B4D-200966881235}"/>
              </a:ext>
            </a:extLst>
          </p:cNvPr>
          <p:cNvCxnSpPr>
            <a:cxnSpLocks/>
          </p:cNvCxnSpPr>
          <p:nvPr/>
        </p:nvCxnSpPr>
        <p:spPr>
          <a:xfrm>
            <a:off x="2714671" y="3429631"/>
            <a:ext cx="6191124" cy="0"/>
          </a:xfrm>
          <a:prstGeom prst="straightConnector1">
            <a:avLst/>
          </a:prstGeom>
          <a:ln w="38100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Arrow Connector 42">
            <a:extLst>
              <a:ext uri="{FF2B5EF4-FFF2-40B4-BE49-F238E27FC236}">
                <a16:creationId xmlns:a16="http://schemas.microsoft.com/office/drawing/2014/main" id="{3B0DFC4A-1702-4314-B7D3-C60DE901FCDC}"/>
              </a:ext>
            </a:extLst>
          </p:cNvPr>
          <p:cNvCxnSpPr>
            <a:cxnSpLocks/>
          </p:cNvCxnSpPr>
          <p:nvPr/>
        </p:nvCxnSpPr>
        <p:spPr>
          <a:xfrm>
            <a:off x="10223411" y="3424508"/>
            <a:ext cx="357610" cy="2"/>
          </a:xfrm>
          <a:prstGeom prst="straightConnector1">
            <a:avLst/>
          </a:prstGeom>
          <a:ln w="38100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>
            <a:extLst>
              <a:ext uri="{FF2B5EF4-FFF2-40B4-BE49-F238E27FC236}">
                <a16:creationId xmlns:a16="http://schemas.microsoft.com/office/drawing/2014/main" id="{CB7CD696-E5ED-4189-A130-62EFBBFB1C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Reverse Proxy – Monitoring and filtering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7E985C0-2D7A-427F-AF32-8343286205A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6" name="Graphic 5" descr="User">
            <a:extLst>
              <a:ext uri="{FF2B5EF4-FFF2-40B4-BE49-F238E27FC236}">
                <a16:creationId xmlns:a16="http://schemas.microsoft.com/office/drawing/2014/main" id="{46E64B83-1F9B-4193-B986-44D4B9AF2B2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623888" y="2971799"/>
            <a:ext cx="914400" cy="914400"/>
          </a:xfrm>
          <a:prstGeom prst="rect">
            <a:avLst/>
          </a:prstGeom>
        </p:spPr>
      </p:pic>
      <p:grpSp>
        <p:nvGrpSpPr>
          <p:cNvPr id="13" name="Group 12">
            <a:extLst>
              <a:ext uri="{FF2B5EF4-FFF2-40B4-BE49-F238E27FC236}">
                <a16:creationId xmlns:a16="http://schemas.microsoft.com/office/drawing/2014/main" id="{81DF3A28-FC67-4E50-A441-8743AFEF6367}"/>
              </a:ext>
            </a:extLst>
          </p:cNvPr>
          <p:cNvGrpSpPr/>
          <p:nvPr/>
        </p:nvGrpSpPr>
        <p:grpSpPr>
          <a:xfrm>
            <a:off x="1538288" y="2892019"/>
            <a:ext cx="797799" cy="1073959"/>
            <a:chOff x="2006770" y="3123689"/>
            <a:chExt cx="797799" cy="1073959"/>
          </a:xfrm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01F0DD7D-E811-4917-B54D-312349EB4BF6}"/>
                </a:ext>
              </a:extLst>
            </p:cNvPr>
            <p:cNvSpPr/>
            <p:nvPr/>
          </p:nvSpPr>
          <p:spPr>
            <a:xfrm>
              <a:off x="2006770" y="3123689"/>
              <a:ext cx="797799" cy="1073959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21096B59-6788-458D-BB12-6641E5B7678C}"/>
                </a:ext>
              </a:extLst>
            </p:cNvPr>
            <p:cNvCxnSpPr/>
            <p:nvPr/>
          </p:nvCxnSpPr>
          <p:spPr>
            <a:xfrm>
              <a:off x="2006770" y="3260309"/>
              <a:ext cx="797799" cy="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9" name="Rectangle: Rounded Corners 18">
            <a:extLst>
              <a:ext uri="{FF2B5EF4-FFF2-40B4-BE49-F238E27FC236}">
                <a16:creationId xmlns:a16="http://schemas.microsoft.com/office/drawing/2014/main" id="{756847A1-0F43-4755-9296-0330B8A9EFC6}"/>
              </a:ext>
            </a:extLst>
          </p:cNvPr>
          <p:cNvSpPr/>
          <p:nvPr/>
        </p:nvSpPr>
        <p:spPr>
          <a:xfrm>
            <a:off x="9062963" y="2892015"/>
            <a:ext cx="971156" cy="1073959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4000" dirty="0">
                <a:solidFill>
                  <a:schemeClr val="tx1"/>
                </a:solidFill>
              </a:rPr>
              <a:t>P</a:t>
            </a:r>
          </a:p>
        </p:txBody>
      </p:sp>
      <p:sp>
        <p:nvSpPr>
          <p:cNvPr id="18" name="Cloud 17">
            <a:extLst>
              <a:ext uri="{FF2B5EF4-FFF2-40B4-BE49-F238E27FC236}">
                <a16:creationId xmlns:a16="http://schemas.microsoft.com/office/drawing/2014/main" id="{D025977C-0080-4EBD-A879-ED92C4956C02}"/>
              </a:ext>
            </a:extLst>
          </p:cNvPr>
          <p:cNvSpPr/>
          <p:nvPr/>
        </p:nvSpPr>
        <p:spPr>
          <a:xfrm>
            <a:off x="4779632" y="2464576"/>
            <a:ext cx="3547136" cy="1928848"/>
          </a:xfrm>
          <a:prstGeom prst="cloud">
            <a:avLst/>
          </a:prstGeom>
          <a:noFill/>
          <a:ln>
            <a:solidFill>
              <a:schemeClr val="accent1">
                <a:shade val="50000"/>
                <a:alpha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Flowchart: Magnetic Disk 14">
            <a:extLst>
              <a:ext uri="{FF2B5EF4-FFF2-40B4-BE49-F238E27FC236}">
                <a16:creationId xmlns:a16="http://schemas.microsoft.com/office/drawing/2014/main" id="{1E8AA0CB-A856-4368-91D7-ADE8FE83DF7A}"/>
              </a:ext>
            </a:extLst>
          </p:cNvPr>
          <p:cNvSpPr/>
          <p:nvPr/>
        </p:nvSpPr>
        <p:spPr>
          <a:xfrm flipH="1">
            <a:off x="10770314" y="2892018"/>
            <a:ext cx="797799" cy="1073959"/>
          </a:xfrm>
          <a:prstGeom prst="flowChartMagneticDisk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72FFDA8F-F35E-44DE-A3E7-1BCC5A4A69B7}"/>
              </a:ext>
            </a:extLst>
          </p:cNvPr>
          <p:cNvSpPr txBox="1"/>
          <p:nvPr/>
        </p:nvSpPr>
        <p:spPr>
          <a:xfrm>
            <a:off x="623889" y="4477633"/>
            <a:ext cx="9599522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Monitor incoming requests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/>
              <a:t>Access logs / statistics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Filter incoming requests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/>
              <a:t>Check security credentials (</a:t>
            </a:r>
            <a:r>
              <a:rPr lang="en-GB" dirty="0" err="1"/>
              <a:t>eg</a:t>
            </a:r>
            <a:r>
              <a:rPr lang="en-GB" dirty="0"/>
              <a:t> valid API tokens)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/>
              <a:t>Rate limit requests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/>
              <a:t>Intrusion detection and handling DDoS attacks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/>
              <a:t>Applying security policies (WAF)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589218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0431"/>
    </mc:Choice>
    <mc:Fallback xmlns="">
      <p:transition spd="slow" advTm="100431"/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B0CE4B-E5CC-F34B-825F-51178C3208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Learning outcomes</a:t>
            </a:r>
            <a:endParaRPr lang="en-GB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DBC2168-4E9D-D64B-BAF6-2C873341474E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F75F7120-42EA-498A-97B9-FE0651F04C6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36093" y="1762692"/>
            <a:ext cx="10944225" cy="4464050"/>
          </a:xfrm>
        </p:spPr>
        <p:txBody>
          <a:bodyPr/>
          <a:lstStyle/>
          <a:p>
            <a:r>
              <a:rPr lang="en-GB" dirty="0"/>
              <a:t>Many different types of proxies are deployed on the Web</a:t>
            </a:r>
          </a:p>
          <a:p>
            <a:r>
              <a:rPr lang="en-GB" dirty="0"/>
              <a:t>Different proxies are deployed for different purposes</a:t>
            </a: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174683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7299"/>
    </mc:Choice>
    <mc:Fallback xmlns="">
      <p:transition spd="slow" advTm="17299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Web Proxies</a:t>
            </a: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/>
              <a:t>COMP3220 Web Infrastructure</a:t>
            </a:r>
            <a:endParaRPr lang="en-US" dirty="0"/>
          </a:p>
        </p:txBody>
      </p:sp>
      <p:sp>
        <p:nvSpPr>
          <p:cNvPr id="2" name="Text Placeholder 1"/>
          <p:cNvSpPr>
            <a:spLocks noGrp="1"/>
          </p:cNvSpPr>
          <p:nvPr>
            <p:ph type="body" sz="quarter" idx="13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Dr</a:t>
            </a:r>
            <a:r>
              <a:rPr lang="en-US" dirty="0"/>
              <a:t> Heather Packer </a:t>
            </a:r>
            <a:r>
              <a:rPr lang="mr-IN" dirty="0"/>
              <a:t>–</a:t>
            </a:r>
            <a:r>
              <a:rPr lang="en-US" dirty="0"/>
              <a:t> hp3@ecs.soton.ac.uk</a:t>
            </a:r>
          </a:p>
        </p:txBody>
      </p:sp>
    </p:spTree>
    <p:extLst>
      <p:ext uri="{BB962C8B-B14F-4D97-AF65-F5344CB8AC3E}">
        <p14:creationId xmlns:p14="http://schemas.microsoft.com/office/powerpoint/2010/main" val="12050639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1287"/>
    </mc:Choice>
    <mc:Fallback xmlns="">
      <p:transition spd="slow" advTm="11287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A04AA1-C6A6-4B53-AA52-B60CD3A343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Web Proxy Architecture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D033418-3C05-405A-A7EC-5D6295CEE44F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6043A5C6-7AEF-4B6A-BB23-327006A36792}"/>
              </a:ext>
            </a:extLst>
          </p:cNvPr>
          <p:cNvSpPr txBox="1">
            <a:spLocks/>
          </p:cNvSpPr>
          <p:nvPr/>
        </p:nvSpPr>
        <p:spPr>
          <a:xfrm>
            <a:off x="623887" y="1773238"/>
            <a:ext cx="10944225" cy="4464050"/>
          </a:xfrm>
          <a:prstGeom prst="rect">
            <a:avLst/>
          </a:prstGeom>
        </p:spPr>
        <p:txBody>
          <a:bodyPr/>
          <a:lstStyle>
            <a:lvl1pPr marL="180000" indent="-1800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0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0000" indent="-1800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00000" indent="-1800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60000" indent="-1800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620000" indent="-1800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/>
              <a:t>A web proxy is a network service </a:t>
            </a:r>
          </a:p>
          <a:p>
            <a:r>
              <a:rPr lang="en-GB" dirty="0"/>
              <a:t>They receive web requests from clients and make requests on their behalf to web servers</a:t>
            </a:r>
          </a:p>
          <a:p>
            <a:r>
              <a:rPr lang="en-GB" dirty="0"/>
              <a:t>A web proxies behaviour differs depending on their function</a:t>
            </a:r>
          </a:p>
        </p:txBody>
      </p:sp>
    </p:spTree>
    <p:extLst>
      <p:ext uri="{BB962C8B-B14F-4D97-AF65-F5344CB8AC3E}">
        <p14:creationId xmlns:p14="http://schemas.microsoft.com/office/powerpoint/2010/main" val="38771720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6114"/>
    </mc:Choice>
    <mc:Fallback xmlns="">
      <p:transition spd="slow" advTm="26114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7CD696-E5ED-4189-A130-62EFBBFB1C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No Proxy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7E985C0-2D7A-427F-AF32-8343286205A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6" name="Graphic 5" descr="User">
            <a:extLst>
              <a:ext uri="{FF2B5EF4-FFF2-40B4-BE49-F238E27FC236}">
                <a16:creationId xmlns:a16="http://schemas.microsoft.com/office/drawing/2014/main" id="{46E64B83-1F9B-4193-B986-44D4B9AF2B2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623888" y="2971799"/>
            <a:ext cx="914400" cy="914400"/>
          </a:xfrm>
          <a:prstGeom prst="rect">
            <a:avLst/>
          </a:prstGeom>
        </p:spPr>
      </p:pic>
      <p:grpSp>
        <p:nvGrpSpPr>
          <p:cNvPr id="13" name="Group 12">
            <a:extLst>
              <a:ext uri="{FF2B5EF4-FFF2-40B4-BE49-F238E27FC236}">
                <a16:creationId xmlns:a16="http://schemas.microsoft.com/office/drawing/2014/main" id="{81DF3A28-FC67-4E50-A441-8743AFEF6367}"/>
              </a:ext>
            </a:extLst>
          </p:cNvPr>
          <p:cNvGrpSpPr/>
          <p:nvPr/>
        </p:nvGrpSpPr>
        <p:grpSpPr>
          <a:xfrm>
            <a:off x="1538288" y="2892019"/>
            <a:ext cx="797799" cy="1073959"/>
            <a:chOff x="2006770" y="3123689"/>
            <a:chExt cx="797799" cy="1073959"/>
          </a:xfrm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01F0DD7D-E811-4917-B54D-312349EB4BF6}"/>
                </a:ext>
              </a:extLst>
            </p:cNvPr>
            <p:cNvSpPr/>
            <p:nvPr/>
          </p:nvSpPr>
          <p:spPr>
            <a:xfrm>
              <a:off x="2006770" y="3123689"/>
              <a:ext cx="797799" cy="1073959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21096B59-6788-458D-BB12-6641E5B7678C}"/>
                </a:ext>
              </a:extLst>
            </p:cNvPr>
            <p:cNvCxnSpPr/>
            <p:nvPr/>
          </p:nvCxnSpPr>
          <p:spPr>
            <a:xfrm>
              <a:off x="2006770" y="3260309"/>
              <a:ext cx="797799" cy="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4" name="Flowchart: Magnetic Disk 13">
            <a:extLst>
              <a:ext uri="{FF2B5EF4-FFF2-40B4-BE49-F238E27FC236}">
                <a16:creationId xmlns:a16="http://schemas.microsoft.com/office/drawing/2014/main" id="{A7F8F790-58EA-4CAC-B4B1-C890B7D3E5C9}"/>
              </a:ext>
            </a:extLst>
          </p:cNvPr>
          <p:cNvSpPr/>
          <p:nvPr/>
        </p:nvSpPr>
        <p:spPr>
          <a:xfrm flipH="1">
            <a:off x="10770314" y="2892018"/>
            <a:ext cx="797799" cy="1073959"/>
          </a:xfrm>
          <a:prstGeom prst="flowChartMagneticDisk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F5985845-8E93-432A-A11A-B50B9A3A0753}"/>
              </a:ext>
            </a:extLst>
          </p:cNvPr>
          <p:cNvCxnSpPr>
            <a:cxnSpLocks/>
          </p:cNvCxnSpPr>
          <p:nvPr/>
        </p:nvCxnSpPr>
        <p:spPr>
          <a:xfrm>
            <a:off x="2657395" y="3428994"/>
            <a:ext cx="7791610" cy="0"/>
          </a:xfrm>
          <a:prstGeom prst="straightConnector1">
            <a:avLst/>
          </a:prstGeom>
          <a:ln w="38100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>
            <a:extLst>
              <a:ext uri="{FF2B5EF4-FFF2-40B4-BE49-F238E27FC236}">
                <a16:creationId xmlns:a16="http://schemas.microsoft.com/office/drawing/2014/main" id="{5EF61529-8AF4-42B5-B4FD-5480B984E3E1}"/>
              </a:ext>
            </a:extLst>
          </p:cNvPr>
          <p:cNvCxnSpPr>
            <a:cxnSpLocks/>
          </p:cNvCxnSpPr>
          <p:nvPr/>
        </p:nvCxnSpPr>
        <p:spPr>
          <a:xfrm>
            <a:off x="4100713" y="3428994"/>
            <a:ext cx="6348292" cy="0"/>
          </a:xfrm>
          <a:prstGeom prst="straightConnector1">
            <a:avLst/>
          </a:prstGeom>
          <a:ln w="38100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Cloud 44">
            <a:extLst>
              <a:ext uri="{FF2B5EF4-FFF2-40B4-BE49-F238E27FC236}">
                <a16:creationId xmlns:a16="http://schemas.microsoft.com/office/drawing/2014/main" id="{9B3D8125-1286-4E38-B0DF-10637ACDDC92}"/>
              </a:ext>
            </a:extLst>
          </p:cNvPr>
          <p:cNvSpPr/>
          <p:nvPr/>
        </p:nvSpPr>
        <p:spPr>
          <a:xfrm>
            <a:off x="4779632" y="2464576"/>
            <a:ext cx="3547136" cy="1928848"/>
          </a:xfrm>
          <a:prstGeom prst="cloud">
            <a:avLst/>
          </a:prstGeom>
          <a:noFill/>
          <a:ln>
            <a:solidFill>
              <a:schemeClr val="accent1">
                <a:shade val="50000"/>
                <a:alpha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959837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9812"/>
    </mc:Choice>
    <mc:Fallback xmlns="">
      <p:transition spd="slow" advTm="9812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7CD696-E5ED-4189-A130-62EFBBFB1C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Forward Proxy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7E985C0-2D7A-427F-AF32-8343286205A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6" name="Graphic 5" descr="User">
            <a:extLst>
              <a:ext uri="{FF2B5EF4-FFF2-40B4-BE49-F238E27FC236}">
                <a16:creationId xmlns:a16="http://schemas.microsoft.com/office/drawing/2014/main" id="{46E64B83-1F9B-4193-B986-44D4B9AF2B2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623888" y="2971799"/>
            <a:ext cx="914400" cy="914400"/>
          </a:xfrm>
          <a:prstGeom prst="rect">
            <a:avLst/>
          </a:prstGeom>
        </p:spPr>
      </p:pic>
      <p:grpSp>
        <p:nvGrpSpPr>
          <p:cNvPr id="13" name="Group 12">
            <a:extLst>
              <a:ext uri="{FF2B5EF4-FFF2-40B4-BE49-F238E27FC236}">
                <a16:creationId xmlns:a16="http://schemas.microsoft.com/office/drawing/2014/main" id="{81DF3A28-FC67-4E50-A441-8743AFEF6367}"/>
              </a:ext>
            </a:extLst>
          </p:cNvPr>
          <p:cNvGrpSpPr/>
          <p:nvPr/>
        </p:nvGrpSpPr>
        <p:grpSpPr>
          <a:xfrm>
            <a:off x="1538288" y="2892019"/>
            <a:ext cx="797799" cy="1073959"/>
            <a:chOff x="2006770" y="3123689"/>
            <a:chExt cx="797799" cy="1073959"/>
          </a:xfrm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01F0DD7D-E811-4917-B54D-312349EB4BF6}"/>
                </a:ext>
              </a:extLst>
            </p:cNvPr>
            <p:cNvSpPr/>
            <p:nvPr/>
          </p:nvSpPr>
          <p:spPr>
            <a:xfrm>
              <a:off x="2006770" y="3123689"/>
              <a:ext cx="797799" cy="1073959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21096B59-6788-458D-BB12-6641E5B7678C}"/>
                </a:ext>
              </a:extLst>
            </p:cNvPr>
            <p:cNvCxnSpPr/>
            <p:nvPr/>
          </p:nvCxnSpPr>
          <p:spPr>
            <a:xfrm>
              <a:off x="2006770" y="3260309"/>
              <a:ext cx="797799" cy="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4" name="Flowchart: Magnetic Disk 13">
            <a:extLst>
              <a:ext uri="{FF2B5EF4-FFF2-40B4-BE49-F238E27FC236}">
                <a16:creationId xmlns:a16="http://schemas.microsoft.com/office/drawing/2014/main" id="{A7F8F790-58EA-4CAC-B4B1-C890B7D3E5C9}"/>
              </a:ext>
            </a:extLst>
          </p:cNvPr>
          <p:cNvSpPr/>
          <p:nvPr/>
        </p:nvSpPr>
        <p:spPr>
          <a:xfrm flipH="1">
            <a:off x="10770314" y="2892018"/>
            <a:ext cx="797799" cy="1073959"/>
          </a:xfrm>
          <a:prstGeom prst="flowChartMagneticDisk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2EB33D21-7AB5-4A11-957D-EA60273E42C2}"/>
              </a:ext>
            </a:extLst>
          </p:cNvPr>
          <p:cNvSpPr/>
          <p:nvPr/>
        </p:nvSpPr>
        <p:spPr>
          <a:xfrm>
            <a:off x="3072281" y="2892016"/>
            <a:ext cx="971156" cy="1073959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4000" dirty="0">
                <a:solidFill>
                  <a:schemeClr val="tx1"/>
                </a:solidFill>
              </a:rPr>
              <a:t>P</a:t>
            </a:r>
          </a:p>
        </p:txBody>
      </p: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256458CC-4207-42C9-8058-90E905F0DF9B}"/>
              </a:ext>
            </a:extLst>
          </p:cNvPr>
          <p:cNvCxnSpPr>
            <a:cxnSpLocks/>
          </p:cNvCxnSpPr>
          <p:nvPr/>
        </p:nvCxnSpPr>
        <p:spPr>
          <a:xfrm>
            <a:off x="4351370" y="3434099"/>
            <a:ext cx="6191124" cy="0"/>
          </a:xfrm>
          <a:prstGeom prst="straightConnector1">
            <a:avLst/>
          </a:prstGeom>
          <a:ln w="38100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E918B403-CA7C-4E1A-9ABD-21DF368387A8}"/>
              </a:ext>
            </a:extLst>
          </p:cNvPr>
          <p:cNvCxnSpPr>
            <a:cxnSpLocks/>
          </p:cNvCxnSpPr>
          <p:nvPr/>
        </p:nvCxnSpPr>
        <p:spPr>
          <a:xfrm>
            <a:off x="2525379" y="3416813"/>
            <a:ext cx="357610" cy="2"/>
          </a:xfrm>
          <a:prstGeom prst="straightConnector1">
            <a:avLst/>
          </a:prstGeom>
          <a:ln w="38100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Cloud 6">
            <a:extLst>
              <a:ext uri="{FF2B5EF4-FFF2-40B4-BE49-F238E27FC236}">
                <a16:creationId xmlns:a16="http://schemas.microsoft.com/office/drawing/2014/main" id="{B321EC4E-5AC0-46F4-8955-D40B46DABAE4}"/>
              </a:ext>
            </a:extLst>
          </p:cNvPr>
          <p:cNvSpPr/>
          <p:nvPr/>
        </p:nvSpPr>
        <p:spPr>
          <a:xfrm>
            <a:off x="4779632" y="2464576"/>
            <a:ext cx="3547136" cy="1928848"/>
          </a:xfrm>
          <a:prstGeom prst="cloud">
            <a:avLst/>
          </a:prstGeom>
          <a:noFill/>
          <a:ln>
            <a:solidFill>
              <a:schemeClr val="accent1">
                <a:shade val="50000"/>
                <a:alpha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60841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0839"/>
    </mc:Choice>
    <mc:Fallback xmlns="">
      <p:transition spd="slow" advTm="30839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7CD696-E5ED-4189-A130-62EFBBFB1C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Forward Proxy – Content Filtering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7E985C0-2D7A-427F-AF32-8343286205A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6" name="Graphic 5" descr="User">
            <a:extLst>
              <a:ext uri="{FF2B5EF4-FFF2-40B4-BE49-F238E27FC236}">
                <a16:creationId xmlns:a16="http://schemas.microsoft.com/office/drawing/2014/main" id="{46E64B83-1F9B-4193-B986-44D4B9AF2B2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623888" y="2971799"/>
            <a:ext cx="914400" cy="914400"/>
          </a:xfrm>
          <a:prstGeom prst="rect">
            <a:avLst/>
          </a:prstGeom>
        </p:spPr>
      </p:pic>
      <p:grpSp>
        <p:nvGrpSpPr>
          <p:cNvPr id="13" name="Group 12">
            <a:extLst>
              <a:ext uri="{FF2B5EF4-FFF2-40B4-BE49-F238E27FC236}">
                <a16:creationId xmlns:a16="http://schemas.microsoft.com/office/drawing/2014/main" id="{81DF3A28-FC67-4E50-A441-8743AFEF6367}"/>
              </a:ext>
            </a:extLst>
          </p:cNvPr>
          <p:cNvGrpSpPr/>
          <p:nvPr/>
        </p:nvGrpSpPr>
        <p:grpSpPr>
          <a:xfrm>
            <a:off x="1538288" y="2892019"/>
            <a:ext cx="797799" cy="1073959"/>
            <a:chOff x="2006770" y="3123689"/>
            <a:chExt cx="797799" cy="1073959"/>
          </a:xfrm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01F0DD7D-E811-4917-B54D-312349EB4BF6}"/>
                </a:ext>
              </a:extLst>
            </p:cNvPr>
            <p:cNvSpPr/>
            <p:nvPr/>
          </p:nvSpPr>
          <p:spPr>
            <a:xfrm>
              <a:off x="2006770" y="3123689"/>
              <a:ext cx="797799" cy="1073959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21096B59-6788-458D-BB12-6641E5B7678C}"/>
                </a:ext>
              </a:extLst>
            </p:cNvPr>
            <p:cNvCxnSpPr/>
            <p:nvPr/>
          </p:nvCxnSpPr>
          <p:spPr>
            <a:xfrm>
              <a:off x="2006770" y="3260309"/>
              <a:ext cx="797799" cy="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4" name="Flowchart: Magnetic Disk 13">
            <a:extLst>
              <a:ext uri="{FF2B5EF4-FFF2-40B4-BE49-F238E27FC236}">
                <a16:creationId xmlns:a16="http://schemas.microsoft.com/office/drawing/2014/main" id="{A7F8F790-58EA-4CAC-B4B1-C890B7D3E5C9}"/>
              </a:ext>
            </a:extLst>
          </p:cNvPr>
          <p:cNvSpPr/>
          <p:nvPr/>
        </p:nvSpPr>
        <p:spPr>
          <a:xfrm flipH="1">
            <a:off x="10770314" y="2892018"/>
            <a:ext cx="797799" cy="1073959"/>
          </a:xfrm>
          <a:prstGeom prst="flowChartMagneticDisk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2EB33D21-7AB5-4A11-957D-EA60273E42C2}"/>
              </a:ext>
            </a:extLst>
          </p:cNvPr>
          <p:cNvSpPr/>
          <p:nvPr/>
        </p:nvSpPr>
        <p:spPr>
          <a:xfrm>
            <a:off x="3072281" y="2892016"/>
            <a:ext cx="971156" cy="1073959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4000" dirty="0">
                <a:solidFill>
                  <a:schemeClr val="tx1"/>
                </a:solidFill>
              </a:rPr>
              <a:t>P</a:t>
            </a:r>
          </a:p>
        </p:txBody>
      </p: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256458CC-4207-42C9-8058-90E905F0DF9B}"/>
              </a:ext>
            </a:extLst>
          </p:cNvPr>
          <p:cNvCxnSpPr>
            <a:cxnSpLocks/>
          </p:cNvCxnSpPr>
          <p:nvPr/>
        </p:nvCxnSpPr>
        <p:spPr>
          <a:xfrm>
            <a:off x="4351370" y="3434099"/>
            <a:ext cx="6191124" cy="0"/>
          </a:xfrm>
          <a:prstGeom prst="straightConnector1">
            <a:avLst/>
          </a:prstGeom>
          <a:ln w="38100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E918B403-CA7C-4E1A-9ABD-21DF368387A8}"/>
              </a:ext>
            </a:extLst>
          </p:cNvPr>
          <p:cNvCxnSpPr>
            <a:cxnSpLocks/>
          </p:cNvCxnSpPr>
          <p:nvPr/>
        </p:nvCxnSpPr>
        <p:spPr>
          <a:xfrm>
            <a:off x="2525379" y="3416813"/>
            <a:ext cx="357610" cy="2"/>
          </a:xfrm>
          <a:prstGeom prst="straightConnector1">
            <a:avLst/>
          </a:prstGeom>
          <a:ln w="38100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Cloud 6">
            <a:extLst>
              <a:ext uri="{FF2B5EF4-FFF2-40B4-BE49-F238E27FC236}">
                <a16:creationId xmlns:a16="http://schemas.microsoft.com/office/drawing/2014/main" id="{B321EC4E-5AC0-46F4-8955-D40B46DABAE4}"/>
              </a:ext>
            </a:extLst>
          </p:cNvPr>
          <p:cNvSpPr/>
          <p:nvPr/>
        </p:nvSpPr>
        <p:spPr>
          <a:xfrm>
            <a:off x="4779632" y="2464576"/>
            <a:ext cx="3547136" cy="1928848"/>
          </a:xfrm>
          <a:prstGeom prst="cloud">
            <a:avLst/>
          </a:prstGeom>
          <a:noFill/>
          <a:ln>
            <a:solidFill>
              <a:schemeClr val="accent1">
                <a:shade val="50000"/>
                <a:alpha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9A7BBA72-CEF1-45EF-882B-BBCBDE0CD99E}"/>
              </a:ext>
            </a:extLst>
          </p:cNvPr>
          <p:cNvSpPr txBox="1"/>
          <p:nvPr/>
        </p:nvSpPr>
        <p:spPr>
          <a:xfrm>
            <a:off x="623889" y="4477633"/>
            <a:ext cx="959952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Restricts requests that can be made via proxy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Outgoing URLs matched against list of blocked sites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Response can be scanned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/>
              <a:t>Unwanted content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/>
              <a:t>Malware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649732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4115"/>
    </mc:Choice>
    <mc:Fallback xmlns="">
      <p:transition spd="slow" advTm="44115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7CD696-E5ED-4189-A130-62EFBBFB1C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Forward Proxy – Content Translation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7E985C0-2D7A-427F-AF32-8343286205A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 dirty="0"/>
          </a:p>
        </p:txBody>
      </p:sp>
      <p:pic>
        <p:nvPicPr>
          <p:cNvPr id="6" name="Graphic 5" descr="User">
            <a:extLst>
              <a:ext uri="{FF2B5EF4-FFF2-40B4-BE49-F238E27FC236}">
                <a16:creationId xmlns:a16="http://schemas.microsoft.com/office/drawing/2014/main" id="{46E64B83-1F9B-4193-B986-44D4B9AF2B2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623888" y="2971799"/>
            <a:ext cx="914400" cy="914400"/>
          </a:xfrm>
          <a:prstGeom prst="rect">
            <a:avLst/>
          </a:prstGeom>
        </p:spPr>
      </p:pic>
      <p:grpSp>
        <p:nvGrpSpPr>
          <p:cNvPr id="13" name="Group 12">
            <a:extLst>
              <a:ext uri="{FF2B5EF4-FFF2-40B4-BE49-F238E27FC236}">
                <a16:creationId xmlns:a16="http://schemas.microsoft.com/office/drawing/2014/main" id="{81DF3A28-FC67-4E50-A441-8743AFEF6367}"/>
              </a:ext>
            </a:extLst>
          </p:cNvPr>
          <p:cNvGrpSpPr/>
          <p:nvPr/>
        </p:nvGrpSpPr>
        <p:grpSpPr>
          <a:xfrm>
            <a:off x="1538288" y="2892019"/>
            <a:ext cx="797799" cy="1073959"/>
            <a:chOff x="2006770" y="3123689"/>
            <a:chExt cx="797799" cy="1073959"/>
          </a:xfrm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01F0DD7D-E811-4917-B54D-312349EB4BF6}"/>
                </a:ext>
              </a:extLst>
            </p:cNvPr>
            <p:cNvSpPr/>
            <p:nvPr/>
          </p:nvSpPr>
          <p:spPr>
            <a:xfrm>
              <a:off x="2006770" y="3123689"/>
              <a:ext cx="797799" cy="1073959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21096B59-6788-458D-BB12-6641E5B7678C}"/>
                </a:ext>
              </a:extLst>
            </p:cNvPr>
            <p:cNvCxnSpPr/>
            <p:nvPr/>
          </p:nvCxnSpPr>
          <p:spPr>
            <a:xfrm>
              <a:off x="2006770" y="3260309"/>
              <a:ext cx="797799" cy="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4" name="Flowchart: Magnetic Disk 13">
            <a:extLst>
              <a:ext uri="{FF2B5EF4-FFF2-40B4-BE49-F238E27FC236}">
                <a16:creationId xmlns:a16="http://schemas.microsoft.com/office/drawing/2014/main" id="{A7F8F790-58EA-4CAC-B4B1-C890B7D3E5C9}"/>
              </a:ext>
            </a:extLst>
          </p:cNvPr>
          <p:cNvSpPr/>
          <p:nvPr/>
        </p:nvSpPr>
        <p:spPr>
          <a:xfrm flipH="1">
            <a:off x="10770314" y="2892018"/>
            <a:ext cx="797799" cy="1073959"/>
          </a:xfrm>
          <a:prstGeom prst="flowChartMagneticDisk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2EB33D21-7AB5-4A11-957D-EA60273E42C2}"/>
              </a:ext>
            </a:extLst>
          </p:cNvPr>
          <p:cNvSpPr/>
          <p:nvPr/>
        </p:nvSpPr>
        <p:spPr>
          <a:xfrm>
            <a:off x="3072281" y="2892016"/>
            <a:ext cx="971156" cy="1073959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4000" dirty="0">
                <a:solidFill>
                  <a:schemeClr val="tx1"/>
                </a:solidFill>
              </a:rPr>
              <a:t>P</a:t>
            </a:r>
          </a:p>
        </p:txBody>
      </p: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256458CC-4207-42C9-8058-90E905F0DF9B}"/>
              </a:ext>
            </a:extLst>
          </p:cNvPr>
          <p:cNvCxnSpPr>
            <a:cxnSpLocks/>
          </p:cNvCxnSpPr>
          <p:nvPr/>
        </p:nvCxnSpPr>
        <p:spPr>
          <a:xfrm>
            <a:off x="4351370" y="3434099"/>
            <a:ext cx="6191124" cy="0"/>
          </a:xfrm>
          <a:prstGeom prst="straightConnector1">
            <a:avLst/>
          </a:prstGeom>
          <a:ln w="38100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E918B403-CA7C-4E1A-9ABD-21DF368387A8}"/>
              </a:ext>
            </a:extLst>
          </p:cNvPr>
          <p:cNvCxnSpPr>
            <a:cxnSpLocks/>
          </p:cNvCxnSpPr>
          <p:nvPr/>
        </p:nvCxnSpPr>
        <p:spPr>
          <a:xfrm>
            <a:off x="2525379" y="3416813"/>
            <a:ext cx="357610" cy="2"/>
          </a:xfrm>
          <a:prstGeom prst="straightConnector1">
            <a:avLst/>
          </a:prstGeom>
          <a:ln w="38100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Cloud 6">
            <a:extLst>
              <a:ext uri="{FF2B5EF4-FFF2-40B4-BE49-F238E27FC236}">
                <a16:creationId xmlns:a16="http://schemas.microsoft.com/office/drawing/2014/main" id="{B321EC4E-5AC0-46F4-8955-D40B46DABAE4}"/>
              </a:ext>
            </a:extLst>
          </p:cNvPr>
          <p:cNvSpPr/>
          <p:nvPr/>
        </p:nvSpPr>
        <p:spPr>
          <a:xfrm>
            <a:off x="4779632" y="2464576"/>
            <a:ext cx="3547136" cy="1928848"/>
          </a:xfrm>
          <a:prstGeom prst="cloud">
            <a:avLst/>
          </a:prstGeom>
          <a:noFill/>
          <a:ln>
            <a:solidFill>
              <a:schemeClr val="accent1">
                <a:shade val="50000"/>
                <a:alpha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04F0A0BB-70D2-434F-B072-C61B362A0FF3}"/>
              </a:ext>
            </a:extLst>
          </p:cNvPr>
          <p:cNvSpPr txBox="1"/>
          <p:nvPr/>
        </p:nvSpPr>
        <p:spPr>
          <a:xfrm>
            <a:off x="623889" y="4477633"/>
            <a:ext cx="959952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Transform responses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Reduce bandwidth usage by client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/>
              <a:t>Commonly used by mobile phone networks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/>
              <a:t>Recompress images at lower resolution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/>
              <a:t>Minimising html, </a:t>
            </a:r>
            <a:r>
              <a:rPr lang="en-GB" dirty="0" err="1"/>
              <a:t>css</a:t>
            </a:r>
            <a:r>
              <a:rPr lang="en-GB" dirty="0"/>
              <a:t> and </a:t>
            </a:r>
            <a:r>
              <a:rPr lang="en-GB" dirty="0" err="1"/>
              <a:t>javascript</a:t>
            </a:r>
            <a:endParaRPr lang="en-GB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Inject content into web pages </a:t>
            </a:r>
            <a:r>
              <a:rPr lang="en-GB" dirty="0" err="1"/>
              <a:t>eg</a:t>
            </a:r>
            <a:r>
              <a:rPr lang="en-GB" dirty="0"/>
              <a:t> adverts </a:t>
            </a:r>
          </a:p>
        </p:txBody>
      </p:sp>
    </p:spTree>
    <p:extLst>
      <p:ext uri="{BB962C8B-B14F-4D97-AF65-F5344CB8AC3E}">
        <p14:creationId xmlns:p14="http://schemas.microsoft.com/office/powerpoint/2010/main" val="36336619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6310"/>
    </mc:Choice>
    <mc:Fallback xmlns="">
      <p:transition spd="slow" advTm="46310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7CD696-E5ED-4189-A130-62EFBBFB1C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Open Forward Proxy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7E985C0-2D7A-427F-AF32-8343286205A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Cloud 3">
            <a:extLst>
              <a:ext uri="{FF2B5EF4-FFF2-40B4-BE49-F238E27FC236}">
                <a16:creationId xmlns:a16="http://schemas.microsoft.com/office/drawing/2014/main" id="{AAC7E370-5937-468A-A0A3-99FB6DA2CF7A}"/>
              </a:ext>
            </a:extLst>
          </p:cNvPr>
          <p:cNvSpPr/>
          <p:nvPr/>
        </p:nvSpPr>
        <p:spPr>
          <a:xfrm>
            <a:off x="4779632" y="2464576"/>
            <a:ext cx="3547136" cy="1928848"/>
          </a:xfrm>
          <a:prstGeom prst="cloud">
            <a:avLst/>
          </a:prstGeom>
          <a:noFill/>
          <a:ln>
            <a:solidFill>
              <a:schemeClr val="accent1">
                <a:shade val="50000"/>
                <a:alpha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6" name="Graphic 5" descr="User">
            <a:extLst>
              <a:ext uri="{FF2B5EF4-FFF2-40B4-BE49-F238E27FC236}">
                <a16:creationId xmlns:a16="http://schemas.microsoft.com/office/drawing/2014/main" id="{46E64B83-1F9B-4193-B986-44D4B9AF2B2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623888" y="2971799"/>
            <a:ext cx="914400" cy="914400"/>
          </a:xfrm>
          <a:prstGeom prst="rect">
            <a:avLst/>
          </a:prstGeom>
        </p:spPr>
      </p:pic>
      <p:grpSp>
        <p:nvGrpSpPr>
          <p:cNvPr id="13" name="Group 12">
            <a:extLst>
              <a:ext uri="{FF2B5EF4-FFF2-40B4-BE49-F238E27FC236}">
                <a16:creationId xmlns:a16="http://schemas.microsoft.com/office/drawing/2014/main" id="{81DF3A28-FC67-4E50-A441-8743AFEF6367}"/>
              </a:ext>
            </a:extLst>
          </p:cNvPr>
          <p:cNvGrpSpPr/>
          <p:nvPr/>
        </p:nvGrpSpPr>
        <p:grpSpPr>
          <a:xfrm>
            <a:off x="1538288" y="2892019"/>
            <a:ext cx="797799" cy="1073959"/>
            <a:chOff x="2006770" y="3123689"/>
            <a:chExt cx="797799" cy="1073959"/>
          </a:xfrm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01F0DD7D-E811-4917-B54D-312349EB4BF6}"/>
                </a:ext>
              </a:extLst>
            </p:cNvPr>
            <p:cNvSpPr/>
            <p:nvPr/>
          </p:nvSpPr>
          <p:spPr>
            <a:xfrm>
              <a:off x="2006770" y="3123689"/>
              <a:ext cx="797799" cy="1073959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21096B59-6788-458D-BB12-6641E5B7678C}"/>
                </a:ext>
              </a:extLst>
            </p:cNvPr>
            <p:cNvCxnSpPr/>
            <p:nvPr/>
          </p:nvCxnSpPr>
          <p:spPr>
            <a:xfrm>
              <a:off x="2006770" y="3260309"/>
              <a:ext cx="797799" cy="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4" name="Flowchart: Magnetic Disk 13">
            <a:extLst>
              <a:ext uri="{FF2B5EF4-FFF2-40B4-BE49-F238E27FC236}">
                <a16:creationId xmlns:a16="http://schemas.microsoft.com/office/drawing/2014/main" id="{A7F8F790-58EA-4CAC-B4B1-C890B7D3E5C9}"/>
              </a:ext>
            </a:extLst>
          </p:cNvPr>
          <p:cNvSpPr/>
          <p:nvPr/>
        </p:nvSpPr>
        <p:spPr>
          <a:xfrm flipH="1">
            <a:off x="10770314" y="2892018"/>
            <a:ext cx="797799" cy="1073959"/>
          </a:xfrm>
          <a:prstGeom prst="flowChartMagneticDisk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Rectangle: Rounded Corners 16">
            <a:extLst>
              <a:ext uri="{FF2B5EF4-FFF2-40B4-BE49-F238E27FC236}">
                <a16:creationId xmlns:a16="http://schemas.microsoft.com/office/drawing/2014/main" id="{A8C6A3A7-F050-4132-A871-F99D87D4F5E7}"/>
              </a:ext>
            </a:extLst>
          </p:cNvPr>
          <p:cNvSpPr/>
          <p:nvPr/>
        </p:nvSpPr>
        <p:spPr>
          <a:xfrm>
            <a:off x="6067622" y="2901814"/>
            <a:ext cx="971156" cy="1073959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4000" dirty="0">
                <a:solidFill>
                  <a:schemeClr val="tx1"/>
                </a:solidFill>
              </a:rPr>
              <a:t>P</a:t>
            </a:r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6A89BB86-81AB-4A51-A608-AEC96FEA54EA}"/>
              </a:ext>
            </a:extLst>
          </p:cNvPr>
          <p:cNvCxnSpPr>
            <a:cxnSpLocks/>
          </p:cNvCxnSpPr>
          <p:nvPr/>
        </p:nvCxnSpPr>
        <p:spPr>
          <a:xfrm>
            <a:off x="7299251" y="3434099"/>
            <a:ext cx="3243243" cy="0"/>
          </a:xfrm>
          <a:prstGeom prst="straightConnector1">
            <a:avLst/>
          </a:prstGeom>
          <a:ln w="38100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3DFCF517-8FB2-4032-A649-D4D1FA105E59}"/>
              </a:ext>
            </a:extLst>
          </p:cNvPr>
          <p:cNvCxnSpPr>
            <a:cxnSpLocks/>
          </p:cNvCxnSpPr>
          <p:nvPr/>
        </p:nvCxnSpPr>
        <p:spPr>
          <a:xfrm>
            <a:off x="2525379" y="3416813"/>
            <a:ext cx="3249528" cy="0"/>
          </a:xfrm>
          <a:prstGeom prst="straightConnector1">
            <a:avLst/>
          </a:prstGeom>
          <a:ln w="38100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056033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8679"/>
    </mc:Choice>
    <mc:Fallback xmlns="">
      <p:transition spd="slow" advTm="8679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7CD696-E5ED-4189-A130-62EFBBFB1C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Open Forward Proxy - </a:t>
            </a:r>
            <a:r>
              <a:rPr lang="en-US" dirty="0"/>
              <a:t>Access Services Anonymously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7E985C0-2D7A-427F-AF32-8343286205A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Cloud 3">
            <a:extLst>
              <a:ext uri="{FF2B5EF4-FFF2-40B4-BE49-F238E27FC236}">
                <a16:creationId xmlns:a16="http://schemas.microsoft.com/office/drawing/2014/main" id="{AAC7E370-5937-468A-A0A3-99FB6DA2CF7A}"/>
              </a:ext>
            </a:extLst>
          </p:cNvPr>
          <p:cNvSpPr/>
          <p:nvPr/>
        </p:nvSpPr>
        <p:spPr>
          <a:xfrm>
            <a:off x="4779632" y="2464576"/>
            <a:ext cx="3547136" cy="1928848"/>
          </a:xfrm>
          <a:prstGeom prst="cloud">
            <a:avLst/>
          </a:prstGeom>
          <a:noFill/>
          <a:ln>
            <a:solidFill>
              <a:schemeClr val="accent1">
                <a:shade val="50000"/>
                <a:alpha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6" name="Graphic 5" descr="User">
            <a:extLst>
              <a:ext uri="{FF2B5EF4-FFF2-40B4-BE49-F238E27FC236}">
                <a16:creationId xmlns:a16="http://schemas.microsoft.com/office/drawing/2014/main" id="{46E64B83-1F9B-4193-B986-44D4B9AF2B2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623888" y="2971799"/>
            <a:ext cx="914400" cy="914400"/>
          </a:xfrm>
          <a:prstGeom prst="rect">
            <a:avLst/>
          </a:prstGeom>
        </p:spPr>
      </p:pic>
      <p:grpSp>
        <p:nvGrpSpPr>
          <p:cNvPr id="13" name="Group 12">
            <a:extLst>
              <a:ext uri="{FF2B5EF4-FFF2-40B4-BE49-F238E27FC236}">
                <a16:creationId xmlns:a16="http://schemas.microsoft.com/office/drawing/2014/main" id="{81DF3A28-FC67-4E50-A441-8743AFEF6367}"/>
              </a:ext>
            </a:extLst>
          </p:cNvPr>
          <p:cNvGrpSpPr/>
          <p:nvPr/>
        </p:nvGrpSpPr>
        <p:grpSpPr>
          <a:xfrm>
            <a:off x="1538288" y="2892019"/>
            <a:ext cx="797799" cy="1073959"/>
            <a:chOff x="2006770" y="3123689"/>
            <a:chExt cx="797799" cy="1073959"/>
          </a:xfrm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01F0DD7D-E811-4917-B54D-312349EB4BF6}"/>
                </a:ext>
              </a:extLst>
            </p:cNvPr>
            <p:cNvSpPr/>
            <p:nvPr/>
          </p:nvSpPr>
          <p:spPr>
            <a:xfrm>
              <a:off x="2006770" y="3123689"/>
              <a:ext cx="797799" cy="1073959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21096B59-6788-458D-BB12-6641E5B7678C}"/>
                </a:ext>
              </a:extLst>
            </p:cNvPr>
            <p:cNvCxnSpPr/>
            <p:nvPr/>
          </p:nvCxnSpPr>
          <p:spPr>
            <a:xfrm>
              <a:off x="2006770" y="3260309"/>
              <a:ext cx="797799" cy="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4" name="Flowchart: Magnetic Disk 13">
            <a:extLst>
              <a:ext uri="{FF2B5EF4-FFF2-40B4-BE49-F238E27FC236}">
                <a16:creationId xmlns:a16="http://schemas.microsoft.com/office/drawing/2014/main" id="{A7F8F790-58EA-4CAC-B4B1-C890B7D3E5C9}"/>
              </a:ext>
            </a:extLst>
          </p:cNvPr>
          <p:cNvSpPr/>
          <p:nvPr/>
        </p:nvSpPr>
        <p:spPr>
          <a:xfrm flipH="1">
            <a:off x="10770314" y="2892018"/>
            <a:ext cx="797799" cy="1073959"/>
          </a:xfrm>
          <a:prstGeom prst="flowChartMagneticDisk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9FF786AE-77A9-4358-A36A-1CA5E7BBE463}"/>
              </a:ext>
            </a:extLst>
          </p:cNvPr>
          <p:cNvSpPr/>
          <p:nvPr/>
        </p:nvSpPr>
        <p:spPr>
          <a:xfrm>
            <a:off x="6067622" y="2901814"/>
            <a:ext cx="971156" cy="1073959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4000" dirty="0">
                <a:solidFill>
                  <a:schemeClr val="tx1"/>
                </a:solidFill>
              </a:rPr>
              <a:t>P</a:t>
            </a:r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277DB78A-9B64-4436-BD90-2D6597229930}"/>
              </a:ext>
            </a:extLst>
          </p:cNvPr>
          <p:cNvCxnSpPr>
            <a:cxnSpLocks/>
          </p:cNvCxnSpPr>
          <p:nvPr/>
        </p:nvCxnSpPr>
        <p:spPr>
          <a:xfrm>
            <a:off x="7299251" y="3434099"/>
            <a:ext cx="3243243" cy="0"/>
          </a:xfrm>
          <a:prstGeom prst="straightConnector1">
            <a:avLst/>
          </a:prstGeom>
          <a:ln w="38100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5130B010-5653-48AA-97A3-27549852C156}"/>
              </a:ext>
            </a:extLst>
          </p:cNvPr>
          <p:cNvCxnSpPr>
            <a:cxnSpLocks/>
          </p:cNvCxnSpPr>
          <p:nvPr/>
        </p:nvCxnSpPr>
        <p:spPr>
          <a:xfrm>
            <a:off x="2525379" y="3416813"/>
            <a:ext cx="3249528" cy="0"/>
          </a:xfrm>
          <a:prstGeom prst="straightConnector1">
            <a:avLst/>
          </a:prstGeom>
          <a:ln w="38100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>
            <a:extLst>
              <a:ext uri="{FF2B5EF4-FFF2-40B4-BE49-F238E27FC236}">
                <a16:creationId xmlns:a16="http://schemas.microsoft.com/office/drawing/2014/main" id="{B0E30089-755E-4A2B-A55D-A18CB18906A4}"/>
              </a:ext>
            </a:extLst>
          </p:cNvPr>
          <p:cNvSpPr txBox="1"/>
          <p:nvPr/>
        </p:nvSpPr>
        <p:spPr>
          <a:xfrm>
            <a:off x="623889" y="4477633"/>
            <a:ext cx="959952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Client accessing website via proxy: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/>
              <a:t>Masks their IP address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/>
              <a:t>Modifies their location (via </a:t>
            </a:r>
            <a:r>
              <a:rPr lang="en-GB" dirty="0" err="1"/>
              <a:t>GeoIP</a:t>
            </a:r>
            <a:r>
              <a:rPr lang="en-GB" dirty="0"/>
              <a:t>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Improve anonymity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Defeat geo-blocking</a:t>
            </a:r>
          </a:p>
        </p:txBody>
      </p:sp>
    </p:spTree>
    <p:extLst>
      <p:ext uri="{BB962C8B-B14F-4D97-AF65-F5344CB8AC3E}">
        <p14:creationId xmlns:p14="http://schemas.microsoft.com/office/powerpoint/2010/main" val="14280887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9611"/>
    </mc:Choice>
    <mc:Fallback xmlns="">
      <p:transition spd="slow" advTm="49611"/>
    </mc:Fallback>
  </mc:AlternateContent>
</p:sld>
</file>

<file path=ppt/theme/theme1.xml><?xml version="1.0" encoding="utf-8"?>
<a:theme xmlns:a="http://schemas.openxmlformats.org/drawingml/2006/main" name="Southampton Wide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8ACAB719-A16B-2145-8B77-04255D7FC1C3}" vid="{C7FB8697-F337-7944-BF6C-FB96E5580AC4}"/>
    </a:ext>
  </a:extLst>
</a:theme>
</file>

<file path=ppt/theme/theme2.xml><?xml version="1.0" encoding="utf-8"?>
<a:theme xmlns:a="http://schemas.openxmlformats.org/drawingml/2006/main" name="Marine 1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8ACAB719-A16B-2145-8B77-04255D7FC1C3}" vid="{7C02E769-0FDE-0C4E-A392-F38FC251E033}"/>
    </a:ext>
  </a:extLst>
</a:theme>
</file>

<file path=ppt/theme/theme3.xml><?xml version="1.0" encoding="utf-8"?>
<a:theme xmlns:a="http://schemas.openxmlformats.org/drawingml/2006/main" name="Marine 3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8ACAB719-A16B-2145-8B77-04255D7FC1C3}" vid="{055654B0-B660-E444-AA0D-B3C48A7BFC89}"/>
    </a:ext>
  </a:extLst>
</a:theme>
</file>

<file path=ppt/theme/theme4.xml><?xml version="1.0" encoding="utf-8"?>
<a:theme xmlns:a="http://schemas.openxmlformats.org/drawingml/2006/main" name="Marine 5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8ACAB719-A16B-2145-8B77-04255D7FC1C3}" vid="{06C70491-3485-934F-AEE2-390829289E0D}"/>
    </a:ext>
  </a:extLst>
</a:theme>
</file>

<file path=ppt/theme/theme5.xml><?xml version="1.0" encoding="utf-8"?>
<a:theme xmlns:a="http://schemas.openxmlformats.org/drawingml/2006/main" name="Marine 6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8ACAB719-A16B-2145-8B77-04255D7FC1C3}" vid="{73D72BC4-040E-D84E-9A78-FB3009EDC067}"/>
    </a:ext>
  </a:extLst>
</a:theme>
</file>

<file path=ppt/theme/theme6.xml><?xml version="1.0" encoding="utf-8"?>
<a:theme xmlns:a="http://schemas.openxmlformats.org/drawingml/2006/main" name="Horizon 3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8ACAB719-A16B-2145-8B77-04255D7FC1C3}" vid="{166383DF-174E-4647-A844-A3C758D47151}"/>
    </a:ext>
  </a:extLst>
</a:theme>
</file>

<file path=ppt/theme/theme7.xml><?xml version="1.0" encoding="utf-8"?>
<a:theme xmlns:a="http://schemas.openxmlformats.org/drawingml/2006/main" name="Horizon 4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8ACAB719-A16B-2145-8B77-04255D7FC1C3}" vid="{A9F065CA-4772-A44B-BDD4-FE6097D870F6}"/>
    </a:ext>
  </a:extLst>
</a:theme>
</file>

<file path=ppt/theme/theme8.xml><?xml version="1.0" encoding="utf-8"?>
<a:theme xmlns:a="http://schemas.openxmlformats.org/drawingml/2006/main" name="Horizon 5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8ACAB719-A16B-2145-8B77-04255D7FC1C3}" vid="{990850B8-7987-3541-89DD-FF6F97230F13}"/>
    </a:ext>
  </a:extLst>
</a:theme>
</file>

<file path=ppt/theme/theme9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Southampton Wide.potx</Template>
  <TotalTime>17734</TotalTime>
  <Words>358</Words>
  <Application>Microsoft Office PowerPoint</Application>
  <PresentationFormat>Widescreen</PresentationFormat>
  <Paragraphs>83</Paragraphs>
  <Slides>15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8</vt:i4>
      </vt:variant>
      <vt:variant>
        <vt:lpstr>Slide Titles</vt:lpstr>
      </vt:variant>
      <vt:variant>
        <vt:i4>15</vt:i4>
      </vt:variant>
    </vt:vector>
  </HeadingPairs>
  <TitlesOfParts>
    <vt:vector size="26" baseType="lpstr">
      <vt:lpstr>Arial</vt:lpstr>
      <vt:lpstr>Calibri</vt:lpstr>
      <vt:lpstr>Lucida Sans</vt:lpstr>
      <vt:lpstr>Southampton Wide</vt:lpstr>
      <vt:lpstr>Marine 1</vt:lpstr>
      <vt:lpstr>Marine 3</vt:lpstr>
      <vt:lpstr>Marine 5</vt:lpstr>
      <vt:lpstr>Marine 6</vt:lpstr>
      <vt:lpstr>Horizon 3</vt:lpstr>
      <vt:lpstr>Horizon 4</vt:lpstr>
      <vt:lpstr>Horizon 5</vt:lpstr>
      <vt:lpstr>PowerPoint Presentation</vt:lpstr>
      <vt:lpstr>Web Proxies</vt:lpstr>
      <vt:lpstr>Web Proxy Architecture</vt:lpstr>
      <vt:lpstr>No Proxy</vt:lpstr>
      <vt:lpstr>Forward Proxy</vt:lpstr>
      <vt:lpstr>Forward Proxy – Content Filtering</vt:lpstr>
      <vt:lpstr>Forward Proxy – Content Translation</vt:lpstr>
      <vt:lpstr>Open Forward Proxy</vt:lpstr>
      <vt:lpstr>Open Forward Proxy - Access Services Anonymously</vt:lpstr>
      <vt:lpstr>Reverse Proxy</vt:lpstr>
      <vt:lpstr>Reverse Proxy – Load-balancing</vt:lpstr>
      <vt:lpstr>Reverse Proxy – Content Switching </vt:lpstr>
      <vt:lpstr>Reverse Proxy – Protocol Translation</vt:lpstr>
      <vt:lpstr>Reverse Proxy – Monitoring and filtering</vt:lpstr>
      <vt:lpstr>Learning outcomes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Gibbins N.M.</dc:creator>
  <cp:lastModifiedBy>Heather Packer</cp:lastModifiedBy>
  <cp:revision>95</cp:revision>
  <dcterms:created xsi:type="dcterms:W3CDTF">2019-11-19T14:02:50Z</dcterms:created>
  <dcterms:modified xsi:type="dcterms:W3CDTF">2020-11-25T23:41:58Z</dcterms:modified>
</cp:coreProperties>
</file>