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56"/>
  </p:notesMasterIdLst>
  <p:sldIdLst>
    <p:sldId id="259" r:id="rId9"/>
    <p:sldId id="260" r:id="rId10"/>
    <p:sldId id="317" r:id="rId11"/>
    <p:sldId id="287" r:id="rId12"/>
    <p:sldId id="262" r:id="rId13"/>
    <p:sldId id="263" r:id="rId14"/>
    <p:sldId id="269" r:id="rId15"/>
    <p:sldId id="271" r:id="rId16"/>
    <p:sldId id="349" r:id="rId17"/>
    <p:sldId id="350" r:id="rId18"/>
    <p:sldId id="351" r:id="rId19"/>
    <p:sldId id="274" r:id="rId20"/>
    <p:sldId id="275" r:id="rId21"/>
    <p:sldId id="277" r:id="rId22"/>
    <p:sldId id="280" r:id="rId23"/>
    <p:sldId id="282" r:id="rId24"/>
    <p:sldId id="283" r:id="rId25"/>
    <p:sldId id="286" r:id="rId26"/>
    <p:sldId id="355" r:id="rId27"/>
    <p:sldId id="340" r:id="rId28"/>
    <p:sldId id="341" r:id="rId29"/>
    <p:sldId id="342" r:id="rId30"/>
    <p:sldId id="343" r:id="rId31"/>
    <p:sldId id="346" r:id="rId32"/>
    <p:sldId id="347" r:id="rId33"/>
    <p:sldId id="345" r:id="rId34"/>
    <p:sldId id="344" r:id="rId35"/>
    <p:sldId id="288" r:id="rId36"/>
    <p:sldId id="289" r:id="rId37"/>
    <p:sldId id="290" r:id="rId38"/>
    <p:sldId id="292" r:id="rId39"/>
    <p:sldId id="318" r:id="rId40"/>
    <p:sldId id="354" r:id="rId41"/>
    <p:sldId id="321" r:id="rId42"/>
    <p:sldId id="323" r:id="rId43"/>
    <p:sldId id="353" r:id="rId44"/>
    <p:sldId id="324" r:id="rId45"/>
    <p:sldId id="273" r:id="rId46"/>
    <p:sldId id="325" r:id="rId47"/>
    <p:sldId id="348" r:id="rId48"/>
    <p:sldId id="326" r:id="rId49"/>
    <p:sldId id="327" r:id="rId50"/>
    <p:sldId id="337" r:id="rId51"/>
    <p:sldId id="329" r:id="rId52"/>
    <p:sldId id="330" r:id="rId53"/>
    <p:sldId id="331" r:id="rId54"/>
    <p:sldId id="35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02" userDrawn="1">
          <p15:clr>
            <a:srgbClr val="A4A3A4"/>
          </p15:clr>
        </p15:guide>
        <p15:guide id="2" pos="14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010E9-50E5-6446-9B13-82A81895012C}" v="1" dt="2020-11-15T15:30:26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/>
    <p:restoredTop sz="72925"/>
  </p:normalViewPr>
  <p:slideViewPr>
    <p:cSldViewPr snapToGrid="0" snapToObjects="1" showGuides="1">
      <p:cViewPr varScale="1">
        <p:scale>
          <a:sx n="87" d="100"/>
          <a:sy n="87" d="100"/>
        </p:scale>
        <p:origin x="1824" y="192"/>
      </p:cViewPr>
      <p:guideLst>
        <p:guide orient="horz" pos="1502"/>
        <p:guide pos="14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microsoft.com/office/2016/11/relationships/changesInfo" Target="changesInfos/changesInfo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Gibbins" userId="6a0e944c-4d97-467d-bb7a-7c3315791fe4" providerId="ADAL" clId="{F190F420-E46B-894B-87D5-E0D96428CCD6}"/>
    <pc:docChg chg="undo custSel addSld delSld modSld">
      <pc:chgData name="Nicholas Gibbins" userId="6a0e944c-4d97-467d-bb7a-7c3315791fe4" providerId="ADAL" clId="{F190F420-E46B-894B-87D5-E0D96428CCD6}" dt="2020-11-13T09:31:22.317" v="3392" actId="3064"/>
      <pc:docMkLst>
        <pc:docMk/>
      </pc:docMkLst>
      <pc:sldChg chg="modSp mod">
        <pc:chgData name="Nicholas Gibbins" userId="6a0e944c-4d97-467d-bb7a-7c3315791fe4" providerId="ADAL" clId="{F190F420-E46B-894B-87D5-E0D96428CCD6}" dt="2020-11-13T09:30:27.541" v="3388" actId="20577"/>
        <pc:sldMkLst>
          <pc:docMk/>
          <pc:sldMk cId="2435583194" sldId="260"/>
        </pc:sldMkLst>
        <pc:spChg chg="mod">
          <ac:chgData name="Nicholas Gibbins" userId="6a0e944c-4d97-467d-bb7a-7c3315791fe4" providerId="ADAL" clId="{F190F420-E46B-894B-87D5-E0D96428CCD6}" dt="2020-10-26T12:31:19.451" v="1" actId="20577"/>
          <ac:spMkLst>
            <pc:docMk/>
            <pc:sldMk cId="2435583194" sldId="260"/>
            <ac:spMk id="5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3T09:30:27.541" v="3388" actId="20577"/>
          <ac:spMkLst>
            <pc:docMk/>
            <pc:sldMk cId="2435583194" sldId="260"/>
            <ac:spMk id="2050" creationId="{00000000-0000-0000-0000-000000000000}"/>
          </ac:spMkLst>
        </pc:spChg>
      </pc:sldChg>
      <pc:sldChg chg="del">
        <pc:chgData name="Nicholas Gibbins" userId="6a0e944c-4d97-467d-bb7a-7c3315791fe4" providerId="ADAL" clId="{F190F420-E46B-894B-87D5-E0D96428CCD6}" dt="2020-11-12T09:25:31.369" v="2817" actId="2696"/>
        <pc:sldMkLst>
          <pc:docMk/>
          <pc:sldMk cId="1679561153" sldId="266"/>
        </pc:sldMkLst>
      </pc:sldChg>
      <pc:sldChg chg="modSp mod">
        <pc:chgData name="Nicholas Gibbins" userId="6a0e944c-4d97-467d-bb7a-7c3315791fe4" providerId="ADAL" clId="{F190F420-E46B-894B-87D5-E0D96428CCD6}" dt="2020-11-11T19:55:23.009" v="1873" actId="15"/>
        <pc:sldMkLst>
          <pc:docMk/>
          <pc:sldMk cId="2607035631" sldId="280"/>
        </pc:sldMkLst>
        <pc:spChg chg="mod">
          <ac:chgData name="Nicholas Gibbins" userId="6a0e944c-4d97-467d-bb7a-7c3315791fe4" providerId="ADAL" clId="{F190F420-E46B-894B-87D5-E0D96428CCD6}" dt="2020-11-11T19:55:23.009" v="1873" actId="15"/>
          <ac:spMkLst>
            <pc:docMk/>
            <pc:sldMk cId="2607035631" sldId="280"/>
            <ac:spMk id="226307" creationId="{00000000-0000-0000-0000-000000000000}"/>
          </ac:spMkLst>
        </pc:spChg>
      </pc:sldChg>
      <pc:sldChg chg="modSp mod">
        <pc:chgData name="Nicholas Gibbins" userId="6a0e944c-4d97-467d-bb7a-7c3315791fe4" providerId="ADAL" clId="{F190F420-E46B-894B-87D5-E0D96428CCD6}" dt="2020-11-12T09:22:23.173" v="2806" actId="20577"/>
        <pc:sldMkLst>
          <pc:docMk/>
          <pc:sldMk cId="3131895082" sldId="282"/>
        </pc:sldMkLst>
        <pc:spChg chg="mod">
          <ac:chgData name="Nicholas Gibbins" userId="6a0e944c-4d97-467d-bb7a-7c3315791fe4" providerId="ADAL" clId="{F190F420-E46B-894B-87D5-E0D96428CCD6}" dt="2020-11-11T19:29:50.419" v="1487" actId="114"/>
          <ac:spMkLst>
            <pc:docMk/>
            <pc:sldMk cId="3131895082" sldId="282"/>
            <ac:spMk id="2" creationId="{63C3B1BF-79F3-894D-AC18-94EC0AA9980C}"/>
          </ac:spMkLst>
        </pc:spChg>
        <pc:spChg chg="mod">
          <ac:chgData name="Nicholas Gibbins" userId="6a0e944c-4d97-467d-bb7a-7c3315791fe4" providerId="ADAL" clId="{F190F420-E46B-894B-87D5-E0D96428CCD6}" dt="2020-11-12T09:22:23.173" v="2806" actId="20577"/>
          <ac:spMkLst>
            <pc:docMk/>
            <pc:sldMk cId="3131895082" sldId="282"/>
            <ac:spMk id="230403" creationId="{00000000-0000-0000-0000-000000000000}"/>
          </ac:spMkLst>
        </pc:spChg>
      </pc:sldChg>
      <pc:sldChg chg="addSp modSp mod modAnim">
        <pc:chgData name="Nicholas Gibbins" userId="6a0e944c-4d97-467d-bb7a-7c3315791fe4" providerId="ADAL" clId="{F190F420-E46B-894B-87D5-E0D96428CCD6}" dt="2020-11-12T09:56:44.247" v="3074" actId="20577"/>
        <pc:sldMkLst>
          <pc:docMk/>
          <pc:sldMk cId="817972382" sldId="283"/>
        </pc:sldMkLst>
        <pc:spChg chg="mod">
          <ac:chgData name="Nicholas Gibbins" userId="6a0e944c-4d97-467d-bb7a-7c3315791fe4" providerId="ADAL" clId="{F190F420-E46B-894B-87D5-E0D96428CCD6}" dt="2020-11-12T09:56:44.247" v="3074" actId="20577"/>
          <ac:spMkLst>
            <pc:docMk/>
            <pc:sldMk cId="817972382" sldId="283"/>
            <ac:spMk id="232450" creationId="{00000000-0000-0000-0000-000000000000}"/>
          </ac:spMkLst>
        </pc:spChg>
        <pc:picChg chg="add mod">
          <ac:chgData name="Nicholas Gibbins" userId="6a0e944c-4d97-467d-bb7a-7c3315791fe4" providerId="ADAL" clId="{F190F420-E46B-894B-87D5-E0D96428CCD6}" dt="2020-11-12T09:56:30.777" v="3059" actId="1076"/>
          <ac:picMkLst>
            <pc:docMk/>
            <pc:sldMk cId="817972382" sldId="283"/>
            <ac:picMk id="5" creationId="{F3924963-76BE-0E4E-A795-9AA82D468857}"/>
          </ac:picMkLst>
        </pc:picChg>
      </pc:sldChg>
      <pc:sldChg chg="addSp delSp modSp mod">
        <pc:chgData name="Nicholas Gibbins" userId="6a0e944c-4d97-467d-bb7a-7c3315791fe4" providerId="ADAL" clId="{F190F420-E46B-894B-87D5-E0D96428CCD6}" dt="2020-11-12T09:20:21.225" v="2791" actId="478"/>
        <pc:sldMkLst>
          <pc:docMk/>
          <pc:sldMk cId="1765526256" sldId="286"/>
        </pc:sldMkLst>
        <pc:spChg chg="add del mod">
          <ac:chgData name="Nicholas Gibbins" userId="6a0e944c-4d97-467d-bb7a-7c3315791fe4" providerId="ADAL" clId="{F190F420-E46B-894B-87D5-E0D96428CCD6}" dt="2020-11-12T09:20:21.225" v="2791" actId="478"/>
          <ac:spMkLst>
            <pc:docMk/>
            <pc:sldMk cId="1765526256" sldId="286"/>
            <ac:spMk id="2" creationId="{570CE88C-1E47-9148-8E9F-0DA939E827D4}"/>
          </ac:spMkLst>
        </pc:spChg>
        <pc:spChg chg="mod">
          <ac:chgData name="Nicholas Gibbins" userId="6a0e944c-4d97-467d-bb7a-7c3315791fe4" providerId="ADAL" clId="{F190F420-E46B-894B-87D5-E0D96428CCD6}" dt="2020-11-12T09:16:42.475" v="2608" actId="20577"/>
          <ac:spMkLst>
            <pc:docMk/>
            <pc:sldMk cId="1765526256" sldId="286"/>
            <ac:spMk id="5" creationId="{FA665FEF-070C-C543-877C-B1184E9351EA}"/>
          </ac:spMkLst>
        </pc:spChg>
        <pc:spChg chg="mod">
          <ac:chgData name="Nicholas Gibbins" userId="6a0e944c-4d97-467d-bb7a-7c3315791fe4" providerId="ADAL" clId="{F190F420-E46B-894B-87D5-E0D96428CCD6}" dt="2020-11-12T09:20:16.882" v="2789" actId="20577"/>
          <ac:spMkLst>
            <pc:docMk/>
            <pc:sldMk cId="1765526256" sldId="286"/>
            <ac:spMk id="238595" creationId="{00000000-0000-0000-0000-000000000000}"/>
          </ac:spMkLst>
        </pc:spChg>
      </pc:sldChg>
      <pc:sldChg chg="modSp mod">
        <pc:chgData name="Nicholas Gibbins" userId="6a0e944c-4d97-467d-bb7a-7c3315791fe4" providerId="ADAL" clId="{F190F420-E46B-894B-87D5-E0D96428CCD6}" dt="2020-11-13T09:31:22.317" v="3392" actId="3064"/>
        <pc:sldMkLst>
          <pc:docMk/>
          <pc:sldMk cId="3764462879" sldId="289"/>
        </pc:sldMkLst>
        <pc:spChg chg="mod">
          <ac:chgData name="Nicholas Gibbins" userId="6a0e944c-4d97-467d-bb7a-7c3315791fe4" providerId="ADAL" clId="{F190F420-E46B-894B-87D5-E0D96428CCD6}" dt="2020-11-13T09:31:22.317" v="3392" actId="3064"/>
          <ac:spMkLst>
            <pc:docMk/>
            <pc:sldMk cId="3764462879" sldId="289"/>
            <ac:spMk id="4" creationId="{4D88CEAD-207E-6E4D-8BA6-08A5DC635497}"/>
          </ac:spMkLst>
        </pc:spChg>
        <pc:spChg chg="mod">
          <ac:chgData name="Nicholas Gibbins" userId="6a0e944c-4d97-467d-bb7a-7c3315791fe4" providerId="ADAL" clId="{F190F420-E46B-894B-87D5-E0D96428CCD6}" dt="2020-11-13T09:30:59.997" v="3390" actId="20577"/>
          <ac:spMkLst>
            <pc:docMk/>
            <pc:sldMk cId="3764462879" sldId="289"/>
            <ac:spMk id="16386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23:42.619" v="77" actId="15"/>
          <ac:spMkLst>
            <pc:docMk/>
            <pc:sldMk cId="3764462879" sldId="289"/>
            <ac:spMk id="16387" creationId="{00000000-0000-0000-0000-000000000000}"/>
          </ac:spMkLst>
        </pc:spChg>
      </pc:sldChg>
      <pc:sldChg chg="modSp del">
        <pc:chgData name="Nicholas Gibbins" userId="6a0e944c-4d97-467d-bb7a-7c3315791fe4" providerId="ADAL" clId="{F190F420-E46B-894B-87D5-E0D96428CCD6}" dt="2020-11-11T14:15:54.104" v="1414" actId="2696"/>
        <pc:sldMkLst>
          <pc:docMk/>
          <pc:sldMk cId="1498354765" sldId="320"/>
        </pc:sldMkLst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59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60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61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62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63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64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73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75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76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77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78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79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0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1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2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3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4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5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6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7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8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89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90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92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93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95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96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98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299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310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311" creationId="{00000000-0000-0000-0000-000000000000}"/>
          </ac:spMkLst>
        </pc:spChg>
        <pc:spChg chg="mod">
          <ac:chgData name="Nicholas Gibbins" userId="6a0e944c-4d97-467d-bb7a-7c3315791fe4" providerId="ADAL" clId="{F190F420-E46B-894B-87D5-E0D96428CCD6}" dt="2020-11-11T12:52:42.100" v="658" actId="2711"/>
          <ac:spMkLst>
            <pc:docMk/>
            <pc:sldMk cId="1498354765" sldId="320"/>
            <ac:spMk id="224312" creationId="{00000000-0000-0000-0000-000000000000}"/>
          </ac:spMkLst>
        </pc:spChg>
        <pc:grpChg chg="mod">
          <ac:chgData name="Nicholas Gibbins" userId="6a0e944c-4d97-467d-bb7a-7c3315791fe4" providerId="ADAL" clId="{F190F420-E46B-894B-87D5-E0D96428CCD6}" dt="2020-11-11T12:52:42.100" v="658" actId="2711"/>
          <ac:grpSpMkLst>
            <pc:docMk/>
            <pc:sldMk cId="1498354765" sldId="320"/>
            <ac:grpSpMk id="224265" creationId="{00000000-0000-0000-0000-000000000000}"/>
          </ac:grpSpMkLst>
        </pc:grpChg>
        <pc:grpChg chg="mod">
          <ac:chgData name="Nicholas Gibbins" userId="6a0e944c-4d97-467d-bb7a-7c3315791fe4" providerId="ADAL" clId="{F190F420-E46B-894B-87D5-E0D96428CCD6}" dt="2020-11-11T12:52:42.100" v="658" actId="2711"/>
          <ac:grpSpMkLst>
            <pc:docMk/>
            <pc:sldMk cId="1498354765" sldId="320"/>
            <ac:grpSpMk id="224274" creationId="{00000000-0000-0000-0000-000000000000}"/>
          </ac:grpSpMkLst>
        </pc:grpChg>
        <pc:grpChg chg="mod">
          <ac:chgData name="Nicholas Gibbins" userId="6a0e944c-4d97-467d-bb7a-7c3315791fe4" providerId="ADAL" clId="{F190F420-E46B-894B-87D5-E0D96428CCD6}" dt="2020-11-11T12:52:42.100" v="658" actId="2711"/>
          <ac:grpSpMkLst>
            <pc:docMk/>
            <pc:sldMk cId="1498354765" sldId="320"/>
            <ac:grpSpMk id="224291" creationId="{00000000-0000-0000-0000-000000000000}"/>
          </ac:grpSpMkLst>
        </pc:grpChg>
        <pc:grpChg chg="mod">
          <ac:chgData name="Nicholas Gibbins" userId="6a0e944c-4d97-467d-bb7a-7c3315791fe4" providerId="ADAL" clId="{F190F420-E46B-894B-87D5-E0D96428CCD6}" dt="2020-11-11T12:52:42.100" v="658" actId="2711"/>
          <ac:grpSpMkLst>
            <pc:docMk/>
            <pc:sldMk cId="1498354765" sldId="320"/>
            <ac:grpSpMk id="224294" creationId="{00000000-0000-0000-0000-000000000000}"/>
          </ac:grpSpMkLst>
        </pc:grpChg>
        <pc:grpChg chg="mod">
          <ac:chgData name="Nicholas Gibbins" userId="6a0e944c-4d97-467d-bb7a-7c3315791fe4" providerId="ADAL" clId="{F190F420-E46B-894B-87D5-E0D96428CCD6}" dt="2020-11-11T12:52:42.100" v="658" actId="2711"/>
          <ac:grpSpMkLst>
            <pc:docMk/>
            <pc:sldMk cId="1498354765" sldId="320"/>
            <ac:grpSpMk id="224297" creationId="{00000000-0000-0000-0000-000000000000}"/>
          </ac:grpSpMkLst>
        </pc:grp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0" creationId="{00000000-0000-0000-0000-000000000000}"/>
          </ac:cxnSpMkLst>
        </pc:cxn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1" creationId="{00000000-0000-0000-0000-000000000000}"/>
          </ac:cxnSpMkLst>
        </pc:cxn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2" creationId="{00000000-0000-0000-0000-000000000000}"/>
          </ac:cxnSpMkLst>
        </pc:cxn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3" creationId="{00000000-0000-0000-0000-000000000000}"/>
          </ac:cxnSpMkLst>
        </pc:cxn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4" creationId="{00000000-0000-0000-0000-000000000000}"/>
          </ac:cxnSpMkLst>
        </pc:cxn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5" creationId="{00000000-0000-0000-0000-000000000000}"/>
          </ac:cxnSpMkLst>
        </pc:cxn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6" creationId="{00000000-0000-0000-0000-000000000000}"/>
          </ac:cxnSpMkLst>
        </pc:cxn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7" creationId="{00000000-0000-0000-0000-000000000000}"/>
          </ac:cxnSpMkLst>
        </pc:cxn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8" creationId="{00000000-0000-0000-0000-000000000000}"/>
          </ac:cxnSpMkLst>
        </pc:cxnChg>
        <pc:cxnChg chg="mod">
          <ac:chgData name="Nicholas Gibbins" userId="6a0e944c-4d97-467d-bb7a-7c3315791fe4" providerId="ADAL" clId="{F190F420-E46B-894B-87D5-E0D96428CCD6}" dt="2020-11-11T12:52:42.100" v="658" actId="2711"/>
          <ac:cxnSpMkLst>
            <pc:docMk/>
            <pc:sldMk cId="1498354765" sldId="320"/>
            <ac:cxnSpMk id="224309" creationId="{00000000-0000-0000-0000-000000000000}"/>
          </ac:cxnSpMkLst>
        </pc:cxnChg>
      </pc:sldChg>
      <pc:sldChg chg="addSp delSp modSp mod setBg delAnim modAnim modShow">
        <pc:chgData name="Nicholas Gibbins" userId="6a0e944c-4d97-467d-bb7a-7c3315791fe4" providerId="ADAL" clId="{F190F420-E46B-894B-87D5-E0D96428CCD6}" dt="2020-11-11T13:15:13.735" v="669" actId="729"/>
        <pc:sldMkLst>
          <pc:docMk/>
          <pc:sldMk cId="3394604481" sldId="321"/>
        </pc:sldMkLst>
        <pc:picChg chg="add mod">
          <ac:chgData name="Nicholas Gibbins" userId="6a0e944c-4d97-467d-bb7a-7c3315791fe4" providerId="ADAL" clId="{F190F420-E46B-894B-87D5-E0D96428CCD6}" dt="2020-11-11T13:14:19.090" v="666" actId="1076"/>
          <ac:picMkLst>
            <pc:docMk/>
            <pc:sldMk cId="3394604481" sldId="321"/>
            <ac:picMk id="2" creationId="{B7521A53-4F3C-7346-A43B-2FC224187EC3}"/>
          </ac:picMkLst>
        </pc:picChg>
        <pc:picChg chg="del">
          <ac:chgData name="Nicholas Gibbins" userId="6a0e944c-4d97-467d-bb7a-7c3315791fe4" providerId="ADAL" clId="{F190F420-E46B-894B-87D5-E0D96428CCD6}" dt="2020-11-11T13:13:05.641" v="659" actId="478"/>
          <ac:picMkLst>
            <pc:docMk/>
            <pc:sldMk cId="3394604481" sldId="321"/>
            <ac:picMk id="225285" creationId="{00000000-0000-0000-0000-000000000000}"/>
          </ac:picMkLst>
        </pc:picChg>
      </pc:sldChg>
      <pc:sldChg chg="del">
        <pc:chgData name="Nicholas Gibbins" userId="6a0e944c-4d97-467d-bb7a-7c3315791fe4" providerId="ADAL" clId="{F190F420-E46B-894B-87D5-E0D96428CCD6}" dt="2020-11-11T12:24:39.490" v="78" actId="2696"/>
        <pc:sldMkLst>
          <pc:docMk/>
          <pc:sldMk cId="3344774244" sldId="338"/>
        </pc:sldMkLst>
      </pc:sldChg>
      <pc:sldChg chg="addSp delSp modSp mod addAnim modAnim chgLayout">
        <pc:chgData name="Nicholas Gibbins" userId="6a0e944c-4d97-467d-bb7a-7c3315791fe4" providerId="ADAL" clId="{F190F420-E46B-894B-87D5-E0D96428CCD6}" dt="2020-11-11T15:35:09.728" v="1424" actId="20577"/>
        <pc:sldMkLst>
          <pc:docMk/>
          <pc:sldMk cId="2441491443" sldId="343"/>
        </pc:sldMkLst>
        <pc:spChg chg="mod ord">
          <ac:chgData name="Nicholas Gibbins" userId="6a0e944c-4d97-467d-bb7a-7c3315791fe4" providerId="ADAL" clId="{F190F420-E46B-894B-87D5-E0D96428CCD6}" dt="2020-11-11T12:39:43.909" v="503" actId="6264"/>
          <ac:spMkLst>
            <pc:docMk/>
            <pc:sldMk cId="2441491443" sldId="343"/>
            <ac:spMk id="2" creationId="{00000000-0000-0000-0000-000000000000}"/>
          </ac:spMkLst>
        </pc:spChg>
        <pc:spChg chg="mod ord">
          <ac:chgData name="Nicholas Gibbins" userId="6a0e944c-4d97-467d-bb7a-7c3315791fe4" providerId="ADAL" clId="{F190F420-E46B-894B-87D5-E0D96428CCD6}" dt="2020-11-11T15:35:09.728" v="1424" actId="20577"/>
          <ac:spMkLst>
            <pc:docMk/>
            <pc:sldMk cId="2441491443" sldId="343"/>
            <ac:spMk id="3" creationId="{00000000-0000-0000-0000-000000000000}"/>
          </ac:spMkLst>
        </pc:spChg>
        <pc:spChg chg="mod ord">
          <ac:chgData name="Nicholas Gibbins" userId="6a0e944c-4d97-467d-bb7a-7c3315791fe4" providerId="ADAL" clId="{F190F420-E46B-894B-87D5-E0D96428CCD6}" dt="2020-11-11T12:39:43.909" v="503" actId="6264"/>
          <ac:spMkLst>
            <pc:docMk/>
            <pc:sldMk cId="2441491443" sldId="343"/>
            <ac:spMk id="4" creationId="{590E7ABB-CA31-5F49-901E-C1D4C91D7FC9}"/>
          </ac:spMkLst>
        </pc:spChg>
        <pc:spChg chg="add del mod">
          <ac:chgData name="Nicholas Gibbins" userId="6a0e944c-4d97-467d-bb7a-7c3315791fe4" providerId="ADAL" clId="{F190F420-E46B-894B-87D5-E0D96428CCD6}" dt="2020-11-11T12:21:32.427" v="70" actId="478"/>
          <ac:spMkLst>
            <pc:docMk/>
            <pc:sldMk cId="2441491443" sldId="343"/>
            <ac:spMk id="5" creationId="{58F9455F-F598-A44B-8731-AC3BBC04A525}"/>
          </ac:spMkLst>
        </pc:spChg>
        <pc:spChg chg="add mod">
          <ac:chgData name="Nicholas Gibbins" userId="6a0e944c-4d97-467d-bb7a-7c3315791fe4" providerId="ADAL" clId="{F190F420-E46B-894B-87D5-E0D96428CCD6}" dt="2020-11-11T12:33:37.982" v="279" actId="692"/>
          <ac:spMkLst>
            <pc:docMk/>
            <pc:sldMk cId="2441491443" sldId="343"/>
            <ac:spMk id="7" creationId="{85978E76-97E4-F546-99CA-A678C0A910C7}"/>
          </ac:spMkLst>
        </pc:spChg>
        <pc:spChg chg="add mod">
          <ac:chgData name="Nicholas Gibbins" userId="6a0e944c-4d97-467d-bb7a-7c3315791fe4" providerId="ADAL" clId="{F190F420-E46B-894B-87D5-E0D96428CCD6}" dt="2020-11-11T12:19:58.546" v="55" actId="164"/>
          <ac:spMkLst>
            <pc:docMk/>
            <pc:sldMk cId="2441491443" sldId="343"/>
            <ac:spMk id="8" creationId="{29437D22-A432-EA4E-94B9-958C84C0584E}"/>
          </ac:spMkLst>
        </pc:spChg>
        <pc:spChg chg="add mod">
          <ac:chgData name="Nicholas Gibbins" userId="6a0e944c-4d97-467d-bb7a-7c3315791fe4" providerId="ADAL" clId="{F190F420-E46B-894B-87D5-E0D96428CCD6}" dt="2020-11-11T12:36:29.336" v="415" actId="1035"/>
          <ac:spMkLst>
            <pc:docMk/>
            <pc:sldMk cId="2441491443" sldId="343"/>
            <ac:spMk id="10" creationId="{EEAA2445-EB35-8B4E-9CEA-F30D51B81EEC}"/>
          </ac:spMkLst>
        </pc:spChg>
        <pc:spChg chg="add mod">
          <ac:chgData name="Nicholas Gibbins" userId="6a0e944c-4d97-467d-bb7a-7c3315791fe4" providerId="ADAL" clId="{F190F420-E46B-894B-87D5-E0D96428CCD6}" dt="2020-11-11T12:36:29.336" v="415" actId="1035"/>
          <ac:spMkLst>
            <pc:docMk/>
            <pc:sldMk cId="2441491443" sldId="343"/>
            <ac:spMk id="11" creationId="{262ED8A3-F93E-9447-BA52-AB417E787F0C}"/>
          </ac:spMkLst>
        </pc:spChg>
        <pc:spChg chg="del mod topLvl">
          <ac:chgData name="Nicholas Gibbins" userId="6a0e944c-4d97-467d-bb7a-7c3315791fe4" providerId="ADAL" clId="{F190F420-E46B-894B-87D5-E0D96428CCD6}" dt="2020-11-11T12:21:13.221" v="68" actId="478"/>
          <ac:spMkLst>
            <pc:docMk/>
            <pc:sldMk cId="2441491443" sldId="343"/>
            <ac:spMk id="13" creationId="{8407E9EE-4E49-5E46-9B2E-CE165A07234E}"/>
          </ac:spMkLst>
        </pc:spChg>
        <pc:spChg chg="mod topLvl">
          <ac:chgData name="Nicholas Gibbins" userId="6a0e944c-4d97-467d-bb7a-7c3315791fe4" providerId="ADAL" clId="{F190F420-E46B-894B-87D5-E0D96428CCD6}" dt="2020-11-11T12:36:29.336" v="415" actId="1035"/>
          <ac:spMkLst>
            <pc:docMk/>
            <pc:sldMk cId="2441491443" sldId="343"/>
            <ac:spMk id="14" creationId="{6AF4CD7B-7162-0B43-B123-5C5451D10000}"/>
          </ac:spMkLst>
        </pc:spChg>
        <pc:spChg chg="add del mod">
          <ac:chgData name="Nicholas Gibbins" userId="6a0e944c-4d97-467d-bb7a-7c3315791fe4" providerId="ADAL" clId="{F190F420-E46B-894B-87D5-E0D96428CCD6}" dt="2020-11-11T12:25:00.175" v="80" actId="478"/>
          <ac:spMkLst>
            <pc:docMk/>
            <pc:sldMk cId="2441491443" sldId="343"/>
            <ac:spMk id="16" creationId="{668CAC02-49F2-374E-AF44-F283ABDA56E8}"/>
          </ac:spMkLst>
        </pc:spChg>
        <pc:spChg chg="add mod">
          <ac:chgData name="Nicholas Gibbins" userId="6a0e944c-4d97-467d-bb7a-7c3315791fe4" providerId="ADAL" clId="{F190F420-E46B-894B-87D5-E0D96428CCD6}" dt="2020-11-11T12:34:52.737" v="301" actId="167"/>
          <ac:spMkLst>
            <pc:docMk/>
            <pc:sldMk cId="2441491443" sldId="343"/>
            <ac:spMk id="17" creationId="{800E7EBB-B6DC-B74A-A168-4B443986D166}"/>
          </ac:spMkLst>
        </pc:spChg>
        <pc:spChg chg="add mod">
          <ac:chgData name="Nicholas Gibbins" userId="6a0e944c-4d97-467d-bb7a-7c3315791fe4" providerId="ADAL" clId="{F190F420-E46B-894B-87D5-E0D96428CCD6}" dt="2020-11-11T12:33:33.636" v="275" actId="692"/>
          <ac:spMkLst>
            <pc:docMk/>
            <pc:sldMk cId="2441491443" sldId="343"/>
            <ac:spMk id="18" creationId="{A7436779-043E-FD41-A712-B0CEA0307D33}"/>
          </ac:spMkLst>
        </pc:spChg>
        <pc:spChg chg="add mod">
          <ac:chgData name="Nicholas Gibbins" userId="6a0e944c-4d97-467d-bb7a-7c3315791fe4" providerId="ADAL" clId="{F190F420-E46B-894B-87D5-E0D96428CCD6}" dt="2020-11-11T12:32:38.527" v="259" actId="1076"/>
          <ac:spMkLst>
            <pc:docMk/>
            <pc:sldMk cId="2441491443" sldId="343"/>
            <ac:spMk id="19" creationId="{BD8C5CBF-E8BD-994C-B5B7-B7286D88657E}"/>
          </ac:spMkLst>
        </pc:spChg>
        <pc:spChg chg="add mod">
          <ac:chgData name="Nicholas Gibbins" userId="6a0e944c-4d97-467d-bb7a-7c3315791fe4" providerId="ADAL" clId="{F190F420-E46B-894B-87D5-E0D96428CCD6}" dt="2020-11-11T12:33:33.636" v="275" actId="692"/>
          <ac:spMkLst>
            <pc:docMk/>
            <pc:sldMk cId="2441491443" sldId="343"/>
            <ac:spMk id="20" creationId="{1D98A76B-3B18-0E46-8579-AFB4D6614C7B}"/>
          </ac:spMkLst>
        </pc:spChg>
        <pc:spChg chg="add mod">
          <ac:chgData name="Nicholas Gibbins" userId="6a0e944c-4d97-467d-bb7a-7c3315791fe4" providerId="ADAL" clId="{F190F420-E46B-894B-87D5-E0D96428CCD6}" dt="2020-11-11T12:33:33.636" v="275" actId="692"/>
          <ac:spMkLst>
            <pc:docMk/>
            <pc:sldMk cId="2441491443" sldId="343"/>
            <ac:spMk id="21" creationId="{A81006E9-4573-E44B-BAF4-29B6F492F137}"/>
          </ac:spMkLst>
        </pc:spChg>
        <pc:spChg chg="add mod">
          <ac:chgData name="Nicholas Gibbins" userId="6a0e944c-4d97-467d-bb7a-7c3315791fe4" providerId="ADAL" clId="{F190F420-E46B-894B-87D5-E0D96428CCD6}" dt="2020-11-11T12:33:33.636" v="275" actId="692"/>
          <ac:spMkLst>
            <pc:docMk/>
            <pc:sldMk cId="2441491443" sldId="343"/>
            <ac:spMk id="22" creationId="{58631686-68B9-2A49-9F33-0183184430C1}"/>
          </ac:spMkLst>
        </pc:spChg>
        <pc:spChg chg="add del mod">
          <ac:chgData name="Nicholas Gibbins" userId="6a0e944c-4d97-467d-bb7a-7c3315791fe4" providerId="ADAL" clId="{F190F420-E46B-894B-87D5-E0D96428CCD6}" dt="2020-11-11T12:34:37.633" v="298" actId="478"/>
          <ac:spMkLst>
            <pc:docMk/>
            <pc:sldMk cId="2441491443" sldId="343"/>
            <ac:spMk id="38" creationId="{671C04FB-00EF-9240-93D6-7A301010F04F}"/>
          </ac:spMkLst>
        </pc:spChg>
        <pc:spChg chg="add del mod">
          <ac:chgData name="Nicholas Gibbins" userId="6a0e944c-4d97-467d-bb7a-7c3315791fe4" providerId="ADAL" clId="{F190F420-E46B-894B-87D5-E0D96428CCD6}" dt="2020-11-11T12:34:39.693" v="299" actId="478"/>
          <ac:spMkLst>
            <pc:docMk/>
            <pc:sldMk cId="2441491443" sldId="343"/>
            <ac:spMk id="39" creationId="{64802752-5562-944D-B4F4-1A12B8B77850}"/>
          </ac:spMkLst>
        </pc:spChg>
        <pc:spChg chg="mod">
          <ac:chgData name="Nicholas Gibbins" userId="6a0e944c-4d97-467d-bb7a-7c3315791fe4" providerId="ADAL" clId="{F190F420-E46B-894B-87D5-E0D96428CCD6}" dt="2020-11-11T12:34:56.688" v="302"/>
          <ac:spMkLst>
            <pc:docMk/>
            <pc:sldMk cId="2441491443" sldId="343"/>
            <ac:spMk id="41" creationId="{4DD6CD2B-C18B-D04E-9388-D5180C6DAEFE}"/>
          </ac:spMkLst>
        </pc:spChg>
        <pc:spChg chg="mod">
          <ac:chgData name="Nicholas Gibbins" userId="6a0e944c-4d97-467d-bb7a-7c3315791fe4" providerId="ADAL" clId="{F190F420-E46B-894B-87D5-E0D96428CCD6}" dt="2020-11-11T12:34:56.688" v="302"/>
          <ac:spMkLst>
            <pc:docMk/>
            <pc:sldMk cId="2441491443" sldId="343"/>
            <ac:spMk id="42" creationId="{26F12FE8-55B3-EE4A-BDCC-BF46F57485F5}"/>
          </ac:spMkLst>
        </pc:spChg>
        <pc:spChg chg="mod">
          <ac:chgData name="Nicholas Gibbins" userId="6a0e944c-4d97-467d-bb7a-7c3315791fe4" providerId="ADAL" clId="{F190F420-E46B-894B-87D5-E0D96428CCD6}" dt="2020-11-11T12:35:08.227" v="304"/>
          <ac:spMkLst>
            <pc:docMk/>
            <pc:sldMk cId="2441491443" sldId="343"/>
            <ac:spMk id="44" creationId="{4CC6E3DE-1CE7-5544-B8CE-741EB1C2C0A9}"/>
          </ac:spMkLst>
        </pc:spChg>
        <pc:spChg chg="mod">
          <ac:chgData name="Nicholas Gibbins" userId="6a0e944c-4d97-467d-bb7a-7c3315791fe4" providerId="ADAL" clId="{F190F420-E46B-894B-87D5-E0D96428CCD6}" dt="2020-11-11T12:35:08.227" v="304"/>
          <ac:spMkLst>
            <pc:docMk/>
            <pc:sldMk cId="2441491443" sldId="343"/>
            <ac:spMk id="45" creationId="{0A571304-7DBF-0C47-A6E4-45A14DE75561}"/>
          </ac:spMkLst>
        </pc:spChg>
        <pc:spChg chg="mod">
          <ac:chgData name="Nicholas Gibbins" userId="6a0e944c-4d97-467d-bb7a-7c3315791fe4" providerId="ADAL" clId="{F190F420-E46B-894B-87D5-E0D96428CCD6}" dt="2020-11-11T12:35:19.224" v="306"/>
          <ac:spMkLst>
            <pc:docMk/>
            <pc:sldMk cId="2441491443" sldId="343"/>
            <ac:spMk id="47" creationId="{6A594989-BABE-B646-B80D-B8715A6CAB42}"/>
          </ac:spMkLst>
        </pc:spChg>
        <pc:spChg chg="mod">
          <ac:chgData name="Nicholas Gibbins" userId="6a0e944c-4d97-467d-bb7a-7c3315791fe4" providerId="ADAL" clId="{F190F420-E46B-894B-87D5-E0D96428CCD6}" dt="2020-11-11T12:35:19.224" v="306"/>
          <ac:spMkLst>
            <pc:docMk/>
            <pc:sldMk cId="2441491443" sldId="343"/>
            <ac:spMk id="48" creationId="{793E1558-E207-A543-BB2E-09EF50EDB5F2}"/>
          </ac:spMkLst>
        </pc:spChg>
        <pc:spChg chg="mod">
          <ac:chgData name="Nicholas Gibbins" userId="6a0e944c-4d97-467d-bb7a-7c3315791fe4" providerId="ADAL" clId="{F190F420-E46B-894B-87D5-E0D96428CCD6}" dt="2020-11-11T12:35:24.384" v="308"/>
          <ac:spMkLst>
            <pc:docMk/>
            <pc:sldMk cId="2441491443" sldId="343"/>
            <ac:spMk id="50" creationId="{94011CB1-C512-5A4B-A4DF-850E0318F28F}"/>
          </ac:spMkLst>
        </pc:spChg>
        <pc:spChg chg="mod">
          <ac:chgData name="Nicholas Gibbins" userId="6a0e944c-4d97-467d-bb7a-7c3315791fe4" providerId="ADAL" clId="{F190F420-E46B-894B-87D5-E0D96428CCD6}" dt="2020-11-11T12:35:24.384" v="308"/>
          <ac:spMkLst>
            <pc:docMk/>
            <pc:sldMk cId="2441491443" sldId="343"/>
            <ac:spMk id="51" creationId="{ABC32CB7-FF4F-FE49-BE4C-240AB8AAE23C}"/>
          </ac:spMkLst>
        </pc:spChg>
        <pc:spChg chg="mod">
          <ac:chgData name="Nicholas Gibbins" userId="6a0e944c-4d97-467d-bb7a-7c3315791fe4" providerId="ADAL" clId="{F190F420-E46B-894B-87D5-E0D96428CCD6}" dt="2020-11-11T12:35:28.954" v="310"/>
          <ac:spMkLst>
            <pc:docMk/>
            <pc:sldMk cId="2441491443" sldId="343"/>
            <ac:spMk id="53" creationId="{EF0DDCCC-AC1C-7342-9618-6C3126CB75C7}"/>
          </ac:spMkLst>
        </pc:spChg>
        <pc:spChg chg="mod">
          <ac:chgData name="Nicholas Gibbins" userId="6a0e944c-4d97-467d-bb7a-7c3315791fe4" providerId="ADAL" clId="{F190F420-E46B-894B-87D5-E0D96428CCD6}" dt="2020-11-11T12:35:28.954" v="310"/>
          <ac:spMkLst>
            <pc:docMk/>
            <pc:sldMk cId="2441491443" sldId="343"/>
            <ac:spMk id="54" creationId="{A0A80C0D-3E92-D44C-8AD9-A8A4CEAF7D0F}"/>
          </ac:spMkLst>
        </pc:spChg>
        <pc:spChg chg="add del mod">
          <ac:chgData name="Nicholas Gibbins" userId="6a0e944c-4d97-467d-bb7a-7c3315791fe4" providerId="ADAL" clId="{F190F420-E46B-894B-87D5-E0D96428CCD6}" dt="2020-11-11T12:39:43.909" v="503" actId="6264"/>
          <ac:spMkLst>
            <pc:docMk/>
            <pc:sldMk cId="2441491443" sldId="343"/>
            <ac:spMk id="55" creationId="{DC537C60-88A2-884B-A6A8-82E9F46CC146}"/>
          </ac:spMkLst>
        </pc:spChg>
        <pc:spChg chg="add del mod">
          <ac:chgData name="Nicholas Gibbins" userId="6a0e944c-4d97-467d-bb7a-7c3315791fe4" providerId="ADAL" clId="{F190F420-E46B-894B-87D5-E0D96428CCD6}" dt="2020-11-11T12:39:43.909" v="503" actId="6264"/>
          <ac:spMkLst>
            <pc:docMk/>
            <pc:sldMk cId="2441491443" sldId="343"/>
            <ac:spMk id="56" creationId="{5AE4EB2F-EBDC-C743-9863-2ECA1C5D163D}"/>
          </ac:spMkLst>
        </pc:spChg>
        <pc:spChg chg="add del mod">
          <ac:chgData name="Nicholas Gibbins" userId="6a0e944c-4d97-467d-bb7a-7c3315791fe4" providerId="ADAL" clId="{F190F420-E46B-894B-87D5-E0D96428CCD6}" dt="2020-11-11T12:39:43.909" v="503" actId="6264"/>
          <ac:spMkLst>
            <pc:docMk/>
            <pc:sldMk cId="2441491443" sldId="343"/>
            <ac:spMk id="57" creationId="{4C335988-B622-0B44-936A-35105A58F187}"/>
          </ac:spMkLst>
        </pc:spChg>
        <pc:spChg chg="add del mod ord">
          <ac:chgData name="Nicholas Gibbins" userId="6a0e944c-4d97-467d-bb7a-7c3315791fe4" providerId="ADAL" clId="{F190F420-E46B-894B-87D5-E0D96428CCD6}" dt="2020-11-11T12:39:43.909" v="503" actId="6264"/>
          <ac:spMkLst>
            <pc:docMk/>
            <pc:sldMk cId="2441491443" sldId="343"/>
            <ac:spMk id="58" creationId="{E2894398-3D3F-A141-92BC-41A563014CFF}"/>
          </ac:spMkLst>
        </pc:spChg>
        <pc:grpChg chg="add mod">
          <ac:chgData name="Nicholas Gibbins" userId="6a0e944c-4d97-467d-bb7a-7c3315791fe4" providerId="ADAL" clId="{F190F420-E46B-894B-87D5-E0D96428CCD6}" dt="2020-11-11T12:34:47.951" v="300" actId="1076"/>
          <ac:grpSpMkLst>
            <pc:docMk/>
            <pc:sldMk cId="2441491443" sldId="343"/>
            <ac:grpSpMk id="9" creationId="{909686AC-2F72-A949-B38F-28B69F6E19CD}"/>
          </ac:grpSpMkLst>
        </pc:grpChg>
        <pc:grpChg chg="add del mod">
          <ac:chgData name="Nicholas Gibbins" userId="6a0e944c-4d97-467d-bb7a-7c3315791fe4" providerId="ADAL" clId="{F190F420-E46B-894B-87D5-E0D96428CCD6}" dt="2020-11-11T12:21:08.284" v="67" actId="165"/>
          <ac:grpSpMkLst>
            <pc:docMk/>
            <pc:sldMk cId="2441491443" sldId="343"/>
            <ac:grpSpMk id="12" creationId="{AA2F460C-8B33-DB46-8B91-4134C16E8C64}"/>
          </ac:grpSpMkLst>
        </pc:grpChg>
        <pc:grpChg chg="add del mod">
          <ac:chgData name="Nicholas Gibbins" userId="6a0e944c-4d97-467d-bb7a-7c3315791fe4" providerId="ADAL" clId="{F190F420-E46B-894B-87D5-E0D96428CCD6}" dt="2020-11-11T12:35:44.112" v="312" actId="478"/>
          <ac:grpSpMkLst>
            <pc:docMk/>
            <pc:sldMk cId="2441491443" sldId="343"/>
            <ac:grpSpMk id="40" creationId="{07A75F81-992C-0749-8093-07FC6DBDFC8F}"/>
          </ac:grpSpMkLst>
        </pc:grpChg>
        <pc:grpChg chg="add mod">
          <ac:chgData name="Nicholas Gibbins" userId="6a0e944c-4d97-467d-bb7a-7c3315791fe4" providerId="ADAL" clId="{F190F420-E46B-894B-87D5-E0D96428CCD6}" dt="2020-11-11T12:35:13.544" v="305" actId="1076"/>
          <ac:grpSpMkLst>
            <pc:docMk/>
            <pc:sldMk cId="2441491443" sldId="343"/>
            <ac:grpSpMk id="43" creationId="{BB1F0D5C-6553-9841-932B-18134CCBE5B1}"/>
          </ac:grpSpMkLst>
        </pc:grpChg>
        <pc:grpChg chg="add mod">
          <ac:chgData name="Nicholas Gibbins" userId="6a0e944c-4d97-467d-bb7a-7c3315791fe4" providerId="ADAL" clId="{F190F420-E46B-894B-87D5-E0D96428CCD6}" dt="2020-11-11T12:35:23.179" v="307" actId="1076"/>
          <ac:grpSpMkLst>
            <pc:docMk/>
            <pc:sldMk cId="2441491443" sldId="343"/>
            <ac:grpSpMk id="46" creationId="{E1524D90-3B0E-0F45-8C7A-4056F6B13FD6}"/>
          </ac:grpSpMkLst>
        </pc:grpChg>
        <pc:grpChg chg="add mod">
          <ac:chgData name="Nicholas Gibbins" userId="6a0e944c-4d97-467d-bb7a-7c3315791fe4" providerId="ADAL" clId="{F190F420-E46B-894B-87D5-E0D96428CCD6}" dt="2020-11-11T12:35:27.986" v="309" actId="1076"/>
          <ac:grpSpMkLst>
            <pc:docMk/>
            <pc:sldMk cId="2441491443" sldId="343"/>
            <ac:grpSpMk id="49" creationId="{D075D855-072F-B44C-A0D0-CEF6F1D3CC31}"/>
          </ac:grpSpMkLst>
        </pc:grpChg>
        <pc:grpChg chg="add mod">
          <ac:chgData name="Nicholas Gibbins" userId="6a0e944c-4d97-467d-bb7a-7c3315791fe4" providerId="ADAL" clId="{F190F420-E46B-894B-87D5-E0D96428CCD6}" dt="2020-11-11T12:35:34.962" v="311" actId="1076"/>
          <ac:grpSpMkLst>
            <pc:docMk/>
            <pc:sldMk cId="2441491443" sldId="343"/>
            <ac:grpSpMk id="52" creationId="{A256E8FD-9694-6D41-B88D-C4F28A35D5B5}"/>
          </ac:grpSpMkLst>
        </pc:grpChg>
        <pc:picChg chg="del">
          <ac:chgData name="Nicholas Gibbins" userId="6a0e944c-4d97-467d-bb7a-7c3315791fe4" providerId="ADAL" clId="{F190F420-E46B-894B-87D5-E0D96428CCD6}" dt="2020-11-11T12:24:57.297" v="79" actId="478"/>
          <ac:picMkLst>
            <pc:docMk/>
            <pc:sldMk cId="2441491443" sldId="343"/>
            <ac:picMk id="6" creationId="{00000000-0000-0000-0000-000000000000}"/>
          </ac:picMkLst>
        </pc:picChg>
        <pc:cxnChg chg="add mod">
          <ac:chgData name="Nicholas Gibbins" userId="6a0e944c-4d97-467d-bb7a-7c3315791fe4" providerId="ADAL" clId="{F190F420-E46B-894B-87D5-E0D96428CCD6}" dt="2020-11-11T12:33:22.734" v="271" actId="692"/>
          <ac:cxnSpMkLst>
            <pc:docMk/>
            <pc:sldMk cId="2441491443" sldId="343"/>
            <ac:cxnSpMk id="24" creationId="{70D406DE-AA4B-4A4D-8BF1-FE176F29469D}"/>
          </ac:cxnSpMkLst>
        </pc:cxnChg>
        <pc:cxnChg chg="add mod">
          <ac:chgData name="Nicholas Gibbins" userId="6a0e944c-4d97-467d-bb7a-7c3315791fe4" providerId="ADAL" clId="{F190F420-E46B-894B-87D5-E0D96428CCD6}" dt="2020-11-11T12:33:53.454" v="282" actId="14100"/>
          <ac:cxnSpMkLst>
            <pc:docMk/>
            <pc:sldMk cId="2441491443" sldId="343"/>
            <ac:cxnSpMk id="25" creationId="{752B52FD-94E0-244C-8C38-E94DBC2FCAFA}"/>
          </ac:cxnSpMkLst>
        </pc:cxnChg>
        <pc:cxnChg chg="add mod">
          <ac:chgData name="Nicholas Gibbins" userId="6a0e944c-4d97-467d-bb7a-7c3315791fe4" providerId="ADAL" clId="{F190F420-E46B-894B-87D5-E0D96428CCD6}" dt="2020-11-11T12:34:01.813" v="286" actId="14100"/>
          <ac:cxnSpMkLst>
            <pc:docMk/>
            <pc:sldMk cId="2441491443" sldId="343"/>
            <ac:cxnSpMk id="28" creationId="{DB0F0F92-6B8D-9148-A869-2D4A1399A3BF}"/>
          </ac:cxnSpMkLst>
        </pc:cxnChg>
        <pc:cxnChg chg="add mod">
          <ac:chgData name="Nicholas Gibbins" userId="6a0e944c-4d97-467d-bb7a-7c3315791fe4" providerId="ADAL" clId="{F190F420-E46B-894B-87D5-E0D96428CCD6}" dt="2020-11-11T12:34:07.556" v="289" actId="14100"/>
          <ac:cxnSpMkLst>
            <pc:docMk/>
            <pc:sldMk cId="2441491443" sldId="343"/>
            <ac:cxnSpMk id="32" creationId="{7A228827-B330-3B4B-9A70-E8FDB09125DC}"/>
          </ac:cxnSpMkLst>
        </pc:cxnChg>
        <pc:cxnChg chg="add mod">
          <ac:chgData name="Nicholas Gibbins" userId="6a0e944c-4d97-467d-bb7a-7c3315791fe4" providerId="ADAL" clId="{F190F420-E46B-894B-87D5-E0D96428CCD6}" dt="2020-11-11T12:34:13.048" v="292" actId="14100"/>
          <ac:cxnSpMkLst>
            <pc:docMk/>
            <pc:sldMk cId="2441491443" sldId="343"/>
            <ac:cxnSpMk id="35" creationId="{90BB7760-96FA-2A49-BFE7-3F666321D70C}"/>
          </ac:cxnSpMkLst>
        </pc:cxnChg>
      </pc:sldChg>
      <pc:sldChg chg="addSp delSp modSp mod modAnim">
        <pc:chgData name="Nicholas Gibbins" userId="6a0e944c-4d97-467d-bb7a-7c3315791fe4" providerId="ADAL" clId="{F190F420-E46B-894B-87D5-E0D96428CCD6}" dt="2020-11-11T12:52:00.492" v="657" actId="1076"/>
        <pc:sldMkLst>
          <pc:docMk/>
          <pc:sldMk cId="917891015" sldId="344"/>
        </pc:sldMkLst>
        <pc:spChg chg="mod">
          <ac:chgData name="Nicholas Gibbins" userId="6a0e944c-4d97-467d-bb7a-7c3315791fe4" providerId="ADAL" clId="{F190F420-E46B-894B-87D5-E0D96428CCD6}" dt="2020-11-11T12:52:00.492" v="657" actId="1076"/>
          <ac:spMkLst>
            <pc:docMk/>
            <pc:sldMk cId="917891015" sldId="344"/>
            <ac:spMk id="4" creationId="{F0DF5594-2164-F144-BDF8-128AEB2830DF}"/>
          </ac:spMkLst>
        </pc:spChg>
        <pc:spChg chg="add mod">
          <ac:chgData name="Nicholas Gibbins" userId="6a0e944c-4d97-467d-bb7a-7c3315791fe4" providerId="ADAL" clId="{F190F420-E46B-894B-87D5-E0D96428CCD6}" dt="2020-11-11T12:44:56.872" v="544" actId="1076"/>
          <ac:spMkLst>
            <pc:docMk/>
            <pc:sldMk cId="917891015" sldId="344"/>
            <ac:spMk id="5" creationId="{65A021D6-07E9-FE42-8D9B-D1941142C4B3}"/>
          </ac:spMkLst>
        </pc:spChg>
        <pc:spChg chg="add mod">
          <ac:chgData name="Nicholas Gibbins" userId="6a0e944c-4d97-467d-bb7a-7c3315791fe4" providerId="ADAL" clId="{F190F420-E46B-894B-87D5-E0D96428CCD6}" dt="2020-11-11T12:49:00.064" v="618" actId="1076"/>
          <ac:spMkLst>
            <pc:docMk/>
            <pc:sldMk cId="917891015" sldId="344"/>
            <ac:spMk id="6" creationId="{E57B3073-CBDA-4840-8BE8-9DA2056E97AA}"/>
          </ac:spMkLst>
        </pc:spChg>
        <pc:spChg chg="add mod">
          <ac:chgData name="Nicholas Gibbins" userId="6a0e944c-4d97-467d-bb7a-7c3315791fe4" providerId="ADAL" clId="{F190F420-E46B-894B-87D5-E0D96428CCD6}" dt="2020-11-11T12:44:59.710" v="545" actId="1076"/>
          <ac:spMkLst>
            <pc:docMk/>
            <pc:sldMk cId="917891015" sldId="344"/>
            <ac:spMk id="8" creationId="{2B9E8134-FA75-6644-87A5-641D4B5DD8D1}"/>
          </ac:spMkLst>
        </pc:spChg>
        <pc:spChg chg="add mod">
          <ac:chgData name="Nicholas Gibbins" userId="6a0e944c-4d97-467d-bb7a-7c3315791fe4" providerId="ADAL" clId="{F190F420-E46B-894B-87D5-E0D96428CCD6}" dt="2020-11-11T12:44:56.872" v="544" actId="1076"/>
          <ac:spMkLst>
            <pc:docMk/>
            <pc:sldMk cId="917891015" sldId="344"/>
            <ac:spMk id="9" creationId="{89F35220-AA99-7748-84F3-07000D2C0B44}"/>
          </ac:spMkLst>
        </pc:spChg>
        <pc:spChg chg="add mod">
          <ac:chgData name="Nicholas Gibbins" userId="6a0e944c-4d97-467d-bb7a-7c3315791fe4" providerId="ADAL" clId="{F190F420-E46B-894B-87D5-E0D96428CCD6}" dt="2020-11-11T12:44:59.710" v="545" actId="1076"/>
          <ac:spMkLst>
            <pc:docMk/>
            <pc:sldMk cId="917891015" sldId="344"/>
            <ac:spMk id="10" creationId="{0B0313D2-2001-8744-8CB3-62F58F8600C3}"/>
          </ac:spMkLst>
        </pc:spChg>
        <pc:spChg chg="add mod">
          <ac:chgData name="Nicholas Gibbins" userId="6a0e944c-4d97-467d-bb7a-7c3315791fe4" providerId="ADAL" clId="{F190F420-E46B-894B-87D5-E0D96428CCD6}" dt="2020-11-11T12:45:14.814" v="549" actId="1076"/>
          <ac:spMkLst>
            <pc:docMk/>
            <pc:sldMk cId="917891015" sldId="344"/>
            <ac:spMk id="11" creationId="{4F548FCD-3F2B-1C46-950F-AA45A766DE12}"/>
          </ac:spMkLst>
        </pc:spChg>
        <pc:spChg chg="add mod">
          <ac:chgData name="Nicholas Gibbins" userId="6a0e944c-4d97-467d-bb7a-7c3315791fe4" providerId="ADAL" clId="{F190F420-E46B-894B-87D5-E0D96428CCD6}" dt="2020-11-11T12:46:28.698" v="565" actId="14100"/>
          <ac:spMkLst>
            <pc:docMk/>
            <pc:sldMk cId="917891015" sldId="344"/>
            <ac:spMk id="12" creationId="{EB333084-DAEC-B647-86E5-CEE4069E0FA6}"/>
          </ac:spMkLst>
        </pc:spChg>
        <pc:spChg chg="add del mod">
          <ac:chgData name="Nicholas Gibbins" userId="6a0e944c-4d97-467d-bb7a-7c3315791fe4" providerId="ADAL" clId="{F190F420-E46B-894B-87D5-E0D96428CCD6}" dt="2020-11-11T12:44:19.364" v="526" actId="478"/>
          <ac:spMkLst>
            <pc:docMk/>
            <pc:sldMk cId="917891015" sldId="344"/>
            <ac:spMk id="13" creationId="{C998DD2A-5D06-C442-9955-F6AD785D4AFB}"/>
          </ac:spMkLst>
        </pc:spChg>
        <pc:spChg chg="add del mod">
          <ac:chgData name="Nicholas Gibbins" userId="6a0e944c-4d97-467d-bb7a-7c3315791fe4" providerId="ADAL" clId="{F190F420-E46B-894B-87D5-E0D96428CCD6}" dt="2020-11-11T12:45:51.981" v="559" actId="478"/>
          <ac:spMkLst>
            <pc:docMk/>
            <pc:sldMk cId="917891015" sldId="344"/>
            <ac:spMk id="14" creationId="{7A1DAA1B-0926-2B46-A979-6841D6531943}"/>
          </ac:spMkLst>
        </pc:spChg>
        <pc:spChg chg="add mod">
          <ac:chgData name="Nicholas Gibbins" userId="6a0e944c-4d97-467d-bb7a-7c3315791fe4" providerId="ADAL" clId="{F190F420-E46B-894B-87D5-E0D96428CCD6}" dt="2020-11-11T12:45:27.124" v="552" actId="1076"/>
          <ac:spMkLst>
            <pc:docMk/>
            <pc:sldMk cId="917891015" sldId="344"/>
            <ac:spMk id="15" creationId="{BC5F8D62-99D3-4F48-9307-D089AAD68D99}"/>
          </ac:spMkLst>
        </pc:spChg>
        <pc:spChg chg="add del mod">
          <ac:chgData name="Nicholas Gibbins" userId="6a0e944c-4d97-467d-bb7a-7c3315791fe4" providerId="ADAL" clId="{F190F420-E46B-894B-87D5-E0D96428CCD6}" dt="2020-11-11T12:45:51.981" v="559" actId="478"/>
          <ac:spMkLst>
            <pc:docMk/>
            <pc:sldMk cId="917891015" sldId="344"/>
            <ac:spMk id="16" creationId="{500CF477-B586-694C-B7B0-C35801231269}"/>
          </ac:spMkLst>
        </pc:spChg>
        <pc:spChg chg="add del mod">
          <ac:chgData name="Nicholas Gibbins" userId="6a0e944c-4d97-467d-bb7a-7c3315791fe4" providerId="ADAL" clId="{F190F420-E46B-894B-87D5-E0D96428CCD6}" dt="2020-11-11T12:45:51.981" v="559" actId="478"/>
          <ac:spMkLst>
            <pc:docMk/>
            <pc:sldMk cId="917891015" sldId="344"/>
            <ac:spMk id="17" creationId="{A2261544-2F44-B94A-93E9-E14E7F238928}"/>
          </ac:spMkLst>
        </pc:spChg>
        <pc:spChg chg="add mod">
          <ac:chgData name="Nicholas Gibbins" userId="6a0e944c-4d97-467d-bb7a-7c3315791fe4" providerId="ADAL" clId="{F190F420-E46B-894B-87D5-E0D96428CCD6}" dt="2020-11-11T12:45:44.770" v="556" actId="1076"/>
          <ac:spMkLst>
            <pc:docMk/>
            <pc:sldMk cId="917891015" sldId="344"/>
            <ac:spMk id="18" creationId="{846F7464-A3B0-9541-83B7-350E59B7BDA5}"/>
          </ac:spMkLst>
        </pc:spChg>
        <pc:spChg chg="add del mod">
          <ac:chgData name="Nicholas Gibbins" userId="6a0e944c-4d97-467d-bb7a-7c3315791fe4" providerId="ADAL" clId="{F190F420-E46B-894B-87D5-E0D96428CCD6}" dt="2020-11-11T12:45:48.303" v="558" actId="478"/>
          <ac:spMkLst>
            <pc:docMk/>
            <pc:sldMk cId="917891015" sldId="344"/>
            <ac:spMk id="19" creationId="{D0F50E2A-E5CE-5044-AE6B-984C6327D5F1}"/>
          </ac:spMkLst>
        </pc:spChg>
        <pc:spChg chg="add mod">
          <ac:chgData name="Nicholas Gibbins" userId="6a0e944c-4d97-467d-bb7a-7c3315791fe4" providerId="ADAL" clId="{F190F420-E46B-894B-87D5-E0D96428CCD6}" dt="2020-11-11T12:45:44.770" v="556" actId="1076"/>
          <ac:spMkLst>
            <pc:docMk/>
            <pc:sldMk cId="917891015" sldId="344"/>
            <ac:spMk id="20" creationId="{2CC9DB5F-5244-504B-A6C9-9AC63B6406F4}"/>
          </ac:spMkLst>
        </pc:spChg>
        <pc:spChg chg="add del mod">
          <ac:chgData name="Nicholas Gibbins" userId="6a0e944c-4d97-467d-bb7a-7c3315791fe4" providerId="ADAL" clId="{F190F420-E46B-894B-87D5-E0D96428CCD6}" dt="2020-11-11T12:45:46.733" v="557" actId="478"/>
          <ac:spMkLst>
            <pc:docMk/>
            <pc:sldMk cId="917891015" sldId="344"/>
            <ac:spMk id="21" creationId="{B7B9316B-6FFE-2747-A360-BCE7E015A2C6}"/>
          </ac:spMkLst>
        </pc:spChg>
        <pc:spChg chg="add mod">
          <ac:chgData name="Nicholas Gibbins" userId="6a0e944c-4d97-467d-bb7a-7c3315791fe4" providerId="ADAL" clId="{F190F420-E46B-894B-87D5-E0D96428CCD6}" dt="2020-11-11T12:45:44.770" v="556" actId="1076"/>
          <ac:spMkLst>
            <pc:docMk/>
            <pc:sldMk cId="917891015" sldId="344"/>
            <ac:spMk id="22" creationId="{0A1AC369-8293-6646-B1B6-F6234B0DF8D4}"/>
          </ac:spMkLst>
        </pc:spChg>
        <pc:spChg chg="add mod">
          <ac:chgData name="Nicholas Gibbins" userId="6a0e944c-4d97-467d-bb7a-7c3315791fe4" providerId="ADAL" clId="{F190F420-E46B-894B-87D5-E0D96428CCD6}" dt="2020-11-11T12:46:07.441" v="561" actId="1076"/>
          <ac:spMkLst>
            <pc:docMk/>
            <pc:sldMk cId="917891015" sldId="344"/>
            <ac:spMk id="23" creationId="{83FFBCFD-CD4F-4042-9E81-FC5120E6B043}"/>
          </ac:spMkLst>
        </pc:spChg>
        <pc:spChg chg="add mod">
          <ac:chgData name="Nicholas Gibbins" userId="6a0e944c-4d97-467d-bb7a-7c3315791fe4" providerId="ADAL" clId="{F190F420-E46B-894B-87D5-E0D96428CCD6}" dt="2020-11-11T12:46:07.441" v="561" actId="1076"/>
          <ac:spMkLst>
            <pc:docMk/>
            <pc:sldMk cId="917891015" sldId="344"/>
            <ac:spMk id="24" creationId="{FD25BF0F-0453-654E-B25B-8FFDFD5F3EBC}"/>
          </ac:spMkLst>
        </pc:spChg>
        <pc:spChg chg="add del mod">
          <ac:chgData name="Nicholas Gibbins" userId="6a0e944c-4d97-467d-bb7a-7c3315791fe4" providerId="ADAL" clId="{F190F420-E46B-894B-87D5-E0D96428CCD6}" dt="2020-11-11T12:47:10.293" v="579" actId="478"/>
          <ac:spMkLst>
            <pc:docMk/>
            <pc:sldMk cId="917891015" sldId="344"/>
            <ac:spMk id="25" creationId="{19685D22-6210-5649-98A4-C5DD118AE76A}"/>
          </ac:spMkLst>
        </pc:spChg>
        <pc:spChg chg="add mod">
          <ac:chgData name="Nicholas Gibbins" userId="6a0e944c-4d97-467d-bb7a-7c3315791fe4" providerId="ADAL" clId="{F190F420-E46B-894B-87D5-E0D96428CCD6}" dt="2020-11-11T12:46:14.156" v="563" actId="1076"/>
          <ac:spMkLst>
            <pc:docMk/>
            <pc:sldMk cId="917891015" sldId="344"/>
            <ac:spMk id="26" creationId="{934BD4C5-2C08-A347-A1B6-44B30A33B8A5}"/>
          </ac:spMkLst>
        </pc:spChg>
        <pc:spChg chg="add mod">
          <ac:chgData name="Nicholas Gibbins" userId="6a0e944c-4d97-467d-bb7a-7c3315791fe4" providerId="ADAL" clId="{F190F420-E46B-894B-87D5-E0D96428CCD6}" dt="2020-11-11T12:46:14.156" v="563" actId="1076"/>
          <ac:spMkLst>
            <pc:docMk/>
            <pc:sldMk cId="917891015" sldId="344"/>
            <ac:spMk id="27" creationId="{2C81743E-698D-BB41-8AC8-220CE39D6C2B}"/>
          </ac:spMkLst>
        </pc:spChg>
        <pc:spChg chg="add mod">
          <ac:chgData name="Nicholas Gibbins" userId="6a0e944c-4d97-467d-bb7a-7c3315791fe4" providerId="ADAL" clId="{F190F420-E46B-894B-87D5-E0D96428CCD6}" dt="2020-11-11T12:46:37.455" v="568" actId="14100"/>
          <ac:spMkLst>
            <pc:docMk/>
            <pc:sldMk cId="917891015" sldId="344"/>
            <ac:spMk id="28" creationId="{AE925A55-F061-FE4F-ACB2-04D3CEC5E7B0}"/>
          </ac:spMkLst>
        </pc:spChg>
        <pc:spChg chg="add mod">
          <ac:chgData name="Nicholas Gibbins" userId="6a0e944c-4d97-467d-bb7a-7c3315791fe4" providerId="ADAL" clId="{F190F420-E46B-894B-87D5-E0D96428CCD6}" dt="2020-11-11T12:46:46.257" v="571" actId="14100"/>
          <ac:spMkLst>
            <pc:docMk/>
            <pc:sldMk cId="917891015" sldId="344"/>
            <ac:spMk id="29" creationId="{CA1523D7-CB8B-DB43-A851-9694CD26E6DB}"/>
          </ac:spMkLst>
        </pc:spChg>
        <pc:spChg chg="add mod">
          <ac:chgData name="Nicholas Gibbins" userId="6a0e944c-4d97-467d-bb7a-7c3315791fe4" providerId="ADAL" clId="{F190F420-E46B-894B-87D5-E0D96428CCD6}" dt="2020-11-11T12:46:56.964" v="575" actId="14100"/>
          <ac:spMkLst>
            <pc:docMk/>
            <pc:sldMk cId="917891015" sldId="344"/>
            <ac:spMk id="30" creationId="{8EF7B8BB-6C79-B741-BA83-7B783D72ADC9}"/>
          </ac:spMkLst>
        </pc:spChg>
        <pc:spChg chg="add mod">
          <ac:chgData name="Nicholas Gibbins" userId="6a0e944c-4d97-467d-bb7a-7c3315791fe4" providerId="ADAL" clId="{F190F420-E46B-894B-87D5-E0D96428CCD6}" dt="2020-11-11T12:47:04.025" v="578" actId="14100"/>
          <ac:spMkLst>
            <pc:docMk/>
            <pc:sldMk cId="917891015" sldId="344"/>
            <ac:spMk id="31" creationId="{2568498B-42C7-FB45-B669-542ACA4EA320}"/>
          </ac:spMkLst>
        </pc:spChg>
        <pc:spChg chg="add mod">
          <ac:chgData name="Nicholas Gibbins" userId="6a0e944c-4d97-467d-bb7a-7c3315791fe4" providerId="ADAL" clId="{F190F420-E46B-894B-87D5-E0D96428CCD6}" dt="2020-11-11T12:47:19.394" v="582" actId="14100"/>
          <ac:spMkLst>
            <pc:docMk/>
            <pc:sldMk cId="917891015" sldId="344"/>
            <ac:spMk id="32" creationId="{FFCC8E8D-A6A9-A449-A1AA-432D6B1F27D8}"/>
          </ac:spMkLst>
        </pc:spChg>
        <pc:spChg chg="add mod">
          <ac:chgData name="Nicholas Gibbins" userId="6a0e944c-4d97-467d-bb7a-7c3315791fe4" providerId="ADAL" clId="{F190F420-E46B-894B-87D5-E0D96428CCD6}" dt="2020-11-11T12:47:31.889" v="586" actId="14100"/>
          <ac:spMkLst>
            <pc:docMk/>
            <pc:sldMk cId="917891015" sldId="344"/>
            <ac:spMk id="33" creationId="{3C9E3B39-7846-E540-9569-898648908E8C}"/>
          </ac:spMkLst>
        </pc:spChg>
        <pc:spChg chg="add mod">
          <ac:chgData name="Nicholas Gibbins" userId="6a0e944c-4d97-467d-bb7a-7c3315791fe4" providerId="ADAL" clId="{F190F420-E46B-894B-87D5-E0D96428CCD6}" dt="2020-11-11T12:47:41.234" v="589" actId="14100"/>
          <ac:spMkLst>
            <pc:docMk/>
            <pc:sldMk cId="917891015" sldId="344"/>
            <ac:spMk id="34" creationId="{C0EE97F7-6D49-E747-BD86-51138861E3EC}"/>
          </ac:spMkLst>
        </pc:spChg>
        <pc:spChg chg="add mod">
          <ac:chgData name="Nicholas Gibbins" userId="6a0e944c-4d97-467d-bb7a-7c3315791fe4" providerId="ADAL" clId="{F190F420-E46B-894B-87D5-E0D96428CCD6}" dt="2020-11-11T12:47:47.751" v="592" actId="14100"/>
          <ac:spMkLst>
            <pc:docMk/>
            <pc:sldMk cId="917891015" sldId="344"/>
            <ac:spMk id="35" creationId="{E9A0C717-EA80-EF4F-A3E7-5797802C970A}"/>
          </ac:spMkLst>
        </pc:spChg>
        <pc:spChg chg="add mod">
          <ac:chgData name="Nicholas Gibbins" userId="6a0e944c-4d97-467d-bb7a-7c3315791fe4" providerId="ADAL" clId="{F190F420-E46B-894B-87D5-E0D96428CCD6}" dt="2020-11-11T12:48:00.367" v="595" actId="14100"/>
          <ac:spMkLst>
            <pc:docMk/>
            <pc:sldMk cId="917891015" sldId="344"/>
            <ac:spMk id="36" creationId="{264A56C1-37D9-A441-8A48-9EEF35E7279E}"/>
          </ac:spMkLst>
        </pc:spChg>
        <pc:spChg chg="add mod">
          <ac:chgData name="Nicholas Gibbins" userId="6a0e944c-4d97-467d-bb7a-7c3315791fe4" providerId="ADAL" clId="{F190F420-E46B-894B-87D5-E0D96428CCD6}" dt="2020-11-11T12:48:08.932" v="599" actId="14100"/>
          <ac:spMkLst>
            <pc:docMk/>
            <pc:sldMk cId="917891015" sldId="344"/>
            <ac:spMk id="37" creationId="{5CEC195C-3AED-9D4B-9CDB-0F2C3C959DB5}"/>
          </ac:spMkLst>
        </pc:spChg>
        <pc:spChg chg="add mod">
          <ac:chgData name="Nicholas Gibbins" userId="6a0e944c-4d97-467d-bb7a-7c3315791fe4" providerId="ADAL" clId="{F190F420-E46B-894B-87D5-E0D96428CCD6}" dt="2020-11-11T12:48:16.167" v="602" actId="14100"/>
          <ac:spMkLst>
            <pc:docMk/>
            <pc:sldMk cId="917891015" sldId="344"/>
            <ac:spMk id="38" creationId="{8AEDAD5F-4136-A048-A55A-161EFAA9EC81}"/>
          </ac:spMkLst>
        </pc:spChg>
        <pc:spChg chg="add mod">
          <ac:chgData name="Nicholas Gibbins" userId="6a0e944c-4d97-467d-bb7a-7c3315791fe4" providerId="ADAL" clId="{F190F420-E46B-894B-87D5-E0D96428CCD6}" dt="2020-11-11T12:48:27.061" v="606" actId="14100"/>
          <ac:spMkLst>
            <pc:docMk/>
            <pc:sldMk cId="917891015" sldId="344"/>
            <ac:spMk id="39" creationId="{E5FC25CB-6B8B-DD42-82FB-0DCFBE62CB4A}"/>
          </ac:spMkLst>
        </pc:spChg>
        <pc:spChg chg="add mod">
          <ac:chgData name="Nicholas Gibbins" userId="6a0e944c-4d97-467d-bb7a-7c3315791fe4" providerId="ADAL" clId="{F190F420-E46B-894B-87D5-E0D96428CCD6}" dt="2020-11-11T12:48:34.864" v="609" actId="14100"/>
          <ac:spMkLst>
            <pc:docMk/>
            <pc:sldMk cId="917891015" sldId="344"/>
            <ac:spMk id="40" creationId="{0CA67681-CEDE-684D-94B4-FF2F16047FFD}"/>
          </ac:spMkLst>
        </pc:spChg>
        <pc:spChg chg="add mod">
          <ac:chgData name="Nicholas Gibbins" userId="6a0e944c-4d97-467d-bb7a-7c3315791fe4" providerId="ADAL" clId="{F190F420-E46B-894B-87D5-E0D96428CCD6}" dt="2020-11-11T12:49:06.039" v="619" actId="1076"/>
          <ac:spMkLst>
            <pc:docMk/>
            <pc:sldMk cId="917891015" sldId="344"/>
            <ac:spMk id="41" creationId="{E9C0B9B0-E606-2C4F-AC76-C2EF6212500A}"/>
          </ac:spMkLst>
        </pc:spChg>
        <pc:spChg chg="add mod">
          <ac:chgData name="Nicholas Gibbins" userId="6a0e944c-4d97-467d-bb7a-7c3315791fe4" providerId="ADAL" clId="{F190F420-E46B-894B-87D5-E0D96428CCD6}" dt="2020-11-11T12:49:44.668" v="627" actId="1076"/>
          <ac:spMkLst>
            <pc:docMk/>
            <pc:sldMk cId="917891015" sldId="344"/>
            <ac:spMk id="42" creationId="{87AA8EA7-63CE-B942-9144-0355DBD2B343}"/>
          </ac:spMkLst>
        </pc:spChg>
        <pc:spChg chg="add mod">
          <ac:chgData name="Nicholas Gibbins" userId="6a0e944c-4d97-467d-bb7a-7c3315791fe4" providerId="ADAL" clId="{F190F420-E46B-894B-87D5-E0D96428CCD6}" dt="2020-11-11T12:49:50.024" v="629" actId="1076"/>
          <ac:spMkLst>
            <pc:docMk/>
            <pc:sldMk cId="917891015" sldId="344"/>
            <ac:spMk id="43" creationId="{620E1F17-9A5B-2742-AEF0-794AE8613086}"/>
          </ac:spMkLst>
        </pc:spChg>
        <pc:spChg chg="add mod">
          <ac:chgData name="Nicholas Gibbins" userId="6a0e944c-4d97-467d-bb7a-7c3315791fe4" providerId="ADAL" clId="{F190F420-E46B-894B-87D5-E0D96428CCD6}" dt="2020-11-11T12:49:54.854" v="631" actId="1076"/>
          <ac:spMkLst>
            <pc:docMk/>
            <pc:sldMk cId="917891015" sldId="344"/>
            <ac:spMk id="44" creationId="{FFF40893-37B9-BA40-8D4F-20CF4A64399B}"/>
          </ac:spMkLst>
        </pc:spChg>
        <pc:spChg chg="add mod">
          <ac:chgData name="Nicholas Gibbins" userId="6a0e944c-4d97-467d-bb7a-7c3315791fe4" providerId="ADAL" clId="{F190F420-E46B-894B-87D5-E0D96428CCD6}" dt="2020-11-11T12:50:01.182" v="635" actId="20577"/>
          <ac:spMkLst>
            <pc:docMk/>
            <pc:sldMk cId="917891015" sldId="344"/>
            <ac:spMk id="45" creationId="{5FED342A-54CA-B94F-82B4-15CBBCAC964A}"/>
          </ac:spMkLst>
        </pc:spChg>
        <pc:spChg chg="add mod">
          <ac:chgData name="Nicholas Gibbins" userId="6a0e944c-4d97-467d-bb7a-7c3315791fe4" providerId="ADAL" clId="{F190F420-E46B-894B-87D5-E0D96428CCD6}" dt="2020-11-11T12:50:07.976" v="637" actId="1076"/>
          <ac:spMkLst>
            <pc:docMk/>
            <pc:sldMk cId="917891015" sldId="344"/>
            <ac:spMk id="46" creationId="{2A4E1CBD-D5CC-C340-B10A-3DC439F1753A}"/>
          </ac:spMkLst>
        </pc:spChg>
        <pc:spChg chg="add mod">
          <ac:chgData name="Nicholas Gibbins" userId="6a0e944c-4d97-467d-bb7a-7c3315791fe4" providerId="ADAL" clId="{F190F420-E46B-894B-87D5-E0D96428CCD6}" dt="2020-11-11T12:50:18.582" v="641" actId="20577"/>
          <ac:spMkLst>
            <pc:docMk/>
            <pc:sldMk cId="917891015" sldId="344"/>
            <ac:spMk id="47" creationId="{7A3DBF57-B9AA-A24C-8C2E-41B0A38370BC}"/>
          </ac:spMkLst>
        </pc:spChg>
        <pc:spChg chg="add mod">
          <ac:chgData name="Nicholas Gibbins" userId="6a0e944c-4d97-467d-bb7a-7c3315791fe4" providerId="ADAL" clId="{F190F420-E46B-894B-87D5-E0D96428CCD6}" dt="2020-11-11T12:50:28.317" v="645" actId="20577"/>
          <ac:spMkLst>
            <pc:docMk/>
            <pc:sldMk cId="917891015" sldId="344"/>
            <ac:spMk id="48" creationId="{209B0B68-D034-EB4B-9F66-2ADC26D07298}"/>
          </ac:spMkLst>
        </pc:spChg>
        <pc:spChg chg="add del mod">
          <ac:chgData name="Nicholas Gibbins" userId="6a0e944c-4d97-467d-bb7a-7c3315791fe4" providerId="ADAL" clId="{F190F420-E46B-894B-87D5-E0D96428CCD6}" dt="2020-11-11T12:50:35.256" v="647" actId="478"/>
          <ac:spMkLst>
            <pc:docMk/>
            <pc:sldMk cId="917891015" sldId="344"/>
            <ac:spMk id="50" creationId="{EFBD0E21-5D05-6F4C-BF1E-13B3153A956E}"/>
          </ac:spMkLst>
        </pc:spChg>
        <pc:picChg chg="del mod">
          <ac:chgData name="Nicholas Gibbins" userId="6a0e944c-4d97-467d-bb7a-7c3315791fe4" providerId="ADAL" clId="{F190F420-E46B-894B-87D5-E0D96428CCD6}" dt="2020-11-11T12:50:32.224" v="646" actId="478"/>
          <ac:picMkLst>
            <pc:docMk/>
            <pc:sldMk cId="917891015" sldId="344"/>
            <ac:picMk id="7" creationId="{00000000-0000-0000-0000-000000000000}"/>
          </ac:picMkLst>
        </pc:picChg>
      </pc:sldChg>
      <pc:sldChg chg="modSp mod">
        <pc:chgData name="Nicholas Gibbins" userId="6a0e944c-4d97-467d-bb7a-7c3315791fe4" providerId="ADAL" clId="{F190F420-E46B-894B-87D5-E0D96428CCD6}" dt="2020-11-12T09:24:06.248" v="2816" actId="1035"/>
        <pc:sldMkLst>
          <pc:docMk/>
          <pc:sldMk cId="3756404618" sldId="347"/>
        </pc:sldMkLst>
        <pc:picChg chg="mod">
          <ac:chgData name="Nicholas Gibbins" userId="6a0e944c-4d97-467d-bb7a-7c3315791fe4" providerId="ADAL" clId="{F190F420-E46B-894B-87D5-E0D96428CCD6}" dt="2020-11-12T09:24:06.248" v="2816" actId="1035"/>
          <ac:picMkLst>
            <pc:docMk/>
            <pc:sldMk cId="3756404618" sldId="347"/>
            <ac:picMk id="2" creationId="{00000000-0000-0000-0000-000000000000}"/>
          </ac:picMkLst>
        </pc:picChg>
      </pc:sldChg>
      <pc:sldChg chg="modSp mod">
        <pc:chgData name="Nicholas Gibbins" userId="6a0e944c-4d97-467d-bb7a-7c3315791fe4" providerId="ADAL" clId="{F190F420-E46B-894B-87D5-E0D96428CCD6}" dt="2020-11-12T09:29:04.081" v="3055" actId="139"/>
        <pc:sldMkLst>
          <pc:docMk/>
          <pc:sldMk cId="3320892536" sldId="351"/>
        </pc:sldMkLst>
        <pc:spChg chg="mod">
          <ac:chgData name="Nicholas Gibbins" userId="6a0e944c-4d97-467d-bb7a-7c3315791fe4" providerId="ADAL" clId="{F190F420-E46B-894B-87D5-E0D96428CCD6}" dt="2020-11-12T09:29:04.081" v="3055" actId="139"/>
          <ac:spMkLst>
            <pc:docMk/>
            <pc:sldMk cId="3320892536" sldId="351"/>
            <ac:spMk id="3" creationId="{00000000-0000-0000-0000-000000000000}"/>
          </ac:spMkLst>
        </pc:spChg>
      </pc:sldChg>
      <pc:sldChg chg="modSp mod">
        <pc:chgData name="Nicholas Gibbins" userId="6a0e944c-4d97-467d-bb7a-7c3315791fe4" providerId="ADAL" clId="{F190F420-E46B-894B-87D5-E0D96428CCD6}" dt="2020-10-26T12:31:50.763" v="16" actId="20577"/>
        <pc:sldMkLst>
          <pc:docMk/>
          <pc:sldMk cId="158735216" sldId="352"/>
        </pc:sldMkLst>
        <pc:spChg chg="mod">
          <ac:chgData name="Nicholas Gibbins" userId="6a0e944c-4d97-467d-bb7a-7c3315791fe4" providerId="ADAL" clId="{F190F420-E46B-894B-87D5-E0D96428CCD6}" dt="2020-10-26T12:31:50.763" v="16" actId="20577"/>
          <ac:spMkLst>
            <pc:docMk/>
            <pc:sldMk cId="158735216" sldId="352"/>
            <ac:spMk id="2" creationId="{00000000-0000-0000-0000-000000000000}"/>
          </ac:spMkLst>
        </pc:spChg>
      </pc:sldChg>
      <pc:sldChg chg="addSp delSp modSp new mod setBg modAnim">
        <pc:chgData name="Nicholas Gibbins" userId="6a0e944c-4d97-467d-bb7a-7c3315791fe4" providerId="ADAL" clId="{F190F420-E46B-894B-87D5-E0D96428CCD6}" dt="2020-11-11T14:14:31.947" v="1413"/>
        <pc:sldMkLst>
          <pc:docMk/>
          <pc:sldMk cId="3508049788" sldId="354"/>
        </pc:sldMkLst>
        <pc:spChg chg="del">
          <ac:chgData name="Nicholas Gibbins" userId="6a0e944c-4d97-467d-bb7a-7c3315791fe4" providerId="ADAL" clId="{F190F420-E46B-894B-87D5-E0D96428CCD6}" dt="2020-11-11T13:17:44.073" v="671" actId="478"/>
          <ac:spMkLst>
            <pc:docMk/>
            <pc:sldMk cId="3508049788" sldId="354"/>
            <ac:spMk id="2" creationId="{14E2E819-1B9E-7846-AECE-7E2A84D15846}"/>
          </ac:spMkLst>
        </pc:spChg>
        <pc:spChg chg="add del mod">
          <ac:chgData name="Nicholas Gibbins" userId="6a0e944c-4d97-467d-bb7a-7c3315791fe4" providerId="ADAL" clId="{F190F420-E46B-894B-87D5-E0D96428CCD6}" dt="2020-11-11T13:19:05.871" v="679" actId="478"/>
          <ac:spMkLst>
            <pc:docMk/>
            <pc:sldMk cId="3508049788" sldId="354"/>
            <ac:spMk id="4" creationId="{DB1A747A-9878-C646-A807-A81597B43A0D}"/>
          </ac:spMkLst>
        </pc:spChg>
        <pc:spChg chg="add mod">
          <ac:chgData name="Nicholas Gibbins" userId="6a0e944c-4d97-467d-bb7a-7c3315791fe4" providerId="ADAL" clId="{F190F420-E46B-894B-87D5-E0D96428CCD6}" dt="2020-11-11T13:52:22.918" v="1303" actId="1076"/>
          <ac:spMkLst>
            <pc:docMk/>
            <pc:sldMk cId="3508049788" sldId="354"/>
            <ac:spMk id="5" creationId="{511F4E59-0103-EC43-AD50-64FE29D9A3C5}"/>
          </ac:spMkLst>
        </pc:spChg>
        <pc:spChg chg="add mod">
          <ac:chgData name="Nicholas Gibbins" userId="6a0e944c-4d97-467d-bb7a-7c3315791fe4" providerId="ADAL" clId="{F190F420-E46B-894B-87D5-E0D96428CCD6}" dt="2020-11-11T13:57:13.258" v="1369" actId="1076"/>
          <ac:spMkLst>
            <pc:docMk/>
            <pc:sldMk cId="3508049788" sldId="354"/>
            <ac:spMk id="6" creationId="{84535A8D-1E72-7E4E-84AA-F0C5829B500C}"/>
          </ac:spMkLst>
        </pc:spChg>
        <pc:spChg chg="add mod">
          <ac:chgData name="Nicholas Gibbins" userId="6a0e944c-4d97-467d-bb7a-7c3315791fe4" providerId="ADAL" clId="{F190F420-E46B-894B-87D5-E0D96428CCD6}" dt="2020-11-11T13:58:49.594" v="1383" actId="14100"/>
          <ac:spMkLst>
            <pc:docMk/>
            <pc:sldMk cId="3508049788" sldId="354"/>
            <ac:spMk id="7" creationId="{AB8FCFD2-C6C9-FB42-AF3A-A5263D275554}"/>
          </ac:spMkLst>
        </pc:spChg>
        <pc:spChg chg="add mod">
          <ac:chgData name="Nicholas Gibbins" userId="6a0e944c-4d97-467d-bb7a-7c3315791fe4" providerId="ADAL" clId="{F190F420-E46B-894B-87D5-E0D96428CCD6}" dt="2020-11-11T13:48:25.477" v="1152" actId="1076"/>
          <ac:spMkLst>
            <pc:docMk/>
            <pc:sldMk cId="3508049788" sldId="354"/>
            <ac:spMk id="8" creationId="{B9331CC1-C2B1-E94A-AB43-FB6FCD6FBCA3}"/>
          </ac:spMkLst>
        </pc:spChg>
        <pc:spChg chg="add mod">
          <ac:chgData name="Nicholas Gibbins" userId="6a0e944c-4d97-467d-bb7a-7c3315791fe4" providerId="ADAL" clId="{F190F420-E46B-894B-87D5-E0D96428CCD6}" dt="2020-11-11T13:48:44.399" v="1160" actId="1076"/>
          <ac:spMkLst>
            <pc:docMk/>
            <pc:sldMk cId="3508049788" sldId="354"/>
            <ac:spMk id="9" creationId="{086B7D2C-057B-7946-9C87-59FCBF056EEC}"/>
          </ac:spMkLst>
        </pc:spChg>
        <pc:spChg chg="add mod">
          <ac:chgData name="Nicholas Gibbins" userId="6a0e944c-4d97-467d-bb7a-7c3315791fe4" providerId="ADAL" clId="{F190F420-E46B-894B-87D5-E0D96428CCD6}" dt="2020-11-11T13:49:16.154" v="1202" actId="1076"/>
          <ac:spMkLst>
            <pc:docMk/>
            <pc:sldMk cId="3508049788" sldId="354"/>
            <ac:spMk id="10" creationId="{72C379C2-6B9B-6446-BC10-7EAE25733549}"/>
          </ac:spMkLst>
        </pc:spChg>
        <pc:spChg chg="add mod">
          <ac:chgData name="Nicholas Gibbins" userId="6a0e944c-4d97-467d-bb7a-7c3315791fe4" providerId="ADAL" clId="{F190F420-E46B-894B-87D5-E0D96428CCD6}" dt="2020-11-11T13:58:22.052" v="1381" actId="207"/>
          <ac:spMkLst>
            <pc:docMk/>
            <pc:sldMk cId="3508049788" sldId="354"/>
            <ac:spMk id="11" creationId="{F8A0D018-77D4-BC44-8360-FE5A990EA677}"/>
          </ac:spMkLst>
        </pc:spChg>
        <pc:spChg chg="add mod">
          <ac:chgData name="Nicholas Gibbins" userId="6a0e944c-4d97-467d-bb7a-7c3315791fe4" providerId="ADAL" clId="{F190F420-E46B-894B-87D5-E0D96428CCD6}" dt="2020-11-11T13:43:00.902" v="1009" actId="1076"/>
          <ac:spMkLst>
            <pc:docMk/>
            <pc:sldMk cId="3508049788" sldId="354"/>
            <ac:spMk id="12" creationId="{AEE109FF-122B-CE47-BBB1-32DC62010B0D}"/>
          </ac:spMkLst>
        </pc:spChg>
        <pc:spChg chg="add mod">
          <ac:chgData name="Nicholas Gibbins" userId="6a0e944c-4d97-467d-bb7a-7c3315791fe4" providerId="ADAL" clId="{F190F420-E46B-894B-87D5-E0D96428CCD6}" dt="2020-11-11T13:44:14.600" v="1077" actId="1037"/>
          <ac:spMkLst>
            <pc:docMk/>
            <pc:sldMk cId="3508049788" sldId="354"/>
            <ac:spMk id="13" creationId="{BED95045-1D7F-AB4F-9A1F-5FF435847F6A}"/>
          </ac:spMkLst>
        </pc:spChg>
        <pc:spChg chg="add mod">
          <ac:chgData name="Nicholas Gibbins" userId="6a0e944c-4d97-467d-bb7a-7c3315791fe4" providerId="ADAL" clId="{F190F420-E46B-894B-87D5-E0D96428CCD6}" dt="2020-11-11T13:44:14.600" v="1077" actId="1037"/>
          <ac:spMkLst>
            <pc:docMk/>
            <pc:sldMk cId="3508049788" sldId="354"/>
            <ac:spMk id="14" creationId="{33A788FD-4CD4-824D-B346-16D154EF53F2}"/>
          </ac:spMkLst>
        </pc:spChg>
        <pc:spChg chg="add mod">
          <ac:chgData name="Nicholas Gibbins" userId="6a0e944c-4d97-467d-bb7a-7c3315791fe4" providerId="ADAL" clId="{F190F420-E46B-894B-87D5-E0D96428CCD6}" dt="2020-11-11T13:44:14.600" v="1077" actId="1037"/>
          <ac:spMkLst>
            <pc:docMk/>
            <pc:sldMk cId="3508049788" sldId="354"/>
            <ac:spMk id="15" creationId="{983F0859-23CD-0A42-B0D3-8FA0CA481ABF}"/>
          </ac:spMkLst>
        </pc:spChg>
        <pc:spChg chg="add mod">
          <ac:chgData name="Nicholas Gibbins" userId="6a0e944c-4d97-467d-bb7a-7c3315791fe4" providerId="ADAL" clId="{F190F420-E46B-894B-87D5-E0D96428CCD6}" dt="2020-11-11T13:46:49.456" v="1124" actId="1076"/>
          <ac:spMkLst>
            <pc:docMk/>
            <pc:sldMk cId="3508049788" sldId="354"/>
            <ac:spMk id="21" creationId="{37E9FD3A-5B01-AF43-9BD8-CF4D83BC4F33}"/>
          </ac:spMkLst>
        </pc:spChg>
        <pc:spChg chg="add mod">
          <ac:chgData name="Nicholas Gibbins" userId="6a0e944c-4d97-467d-bb7a-7c3315791fe4" providerId="ADAL" clId="{F190F420-E46B-894B-87D5-E0D96428CCD6}" dt="2020-11-11T13:44:14.600" v="1077" actId="1037"/>
          <ac:spMkLst>
            <pc:docMk/>
            <pc:sldMk cId="3508049788" sldId="354"/>
            <ac:spMk id="37" creationId="{6ADA1F70-EA96-FA48-9E7C-6E448A2BD8AC}"/>
          </ac:spMkLst>
        </pc:spChg>
        <pc:spChg chg="add del mod">
          <ac:chgData name="Nicholas Gibbins" userId="6a0e944c-4d97-467d-bb7a-7c3315791fe4" providerId="ADAL" clId="{F190F420-E46B-894B-87D5-E0D96428CCD6}" dt="2020-11-11T13:35:13.177" v="859" actId="478"/>
          <ac:spMkLst>
            <pc:docMk/>
            <pc:sldMk cId="3508049788" sldId="354"/>
            <ac:spMk id="43" creationId="{C0947143-5AE8-CF45-B4A6-418EE24063BC}"/>
          </ac:spMkLst>
        </pc:spChg>
        <pc:spChg chg="add del mod">
          <ac:chgData name="Nicholas Gibbins" userId="6a0e944c-4d97-467d-bb7a-7c3315791fe4" providerId="ADAL" clId="{F190F420-E46B-894B-87D5-E0D96428CCD6}" dt="2020-11-11T13:35:16.416" v="860" actId="478"/>
          <ac:spMkLst>
            <pc:docMk/>
            <pc:sldMk cId="3508049788" sldId="354"/>
            <ac:spMk id="44" creationId="{18BA9514-71D5-A941-954F-F8302058CB65}"/>
          </ac:spMkLst>
        </pc:spChg>
        <pc:spChg chg="add mod">
          <ac:chgData name="Nicholas Gibbins" userId="6a0e944c-4d97-467d-bb7a-7c3315791fe4" providerId="ADAL" clId="{F190F420-E46B-894B-87D5-E0D96428CCD6}" dt="2020-11-11T13:47:00.269" v="1125" actId="166"/>
          <ac:spMkLst>
            <pc:docMk/>
            <pc:sldMk cId="3508049788" sldId="354"/>
            <ac:spMk id="51" creationId="{C705A1B3-479A-1942-A91F-1DCDA3F96DD7}"/>
          </ac:spMkLst>
        </pc:spChg>
        <pc:spChg chg="add mod">
          <ac:chgData name="Nicholas Gibbins" userId="6a0e944c-4d97-467d-bb7a-7c3315791fe4" providerId="ADAL" clId="{F190F420-E46B-894B-87D5-E0D96428CCD6}" dt="2020-11-11T13:44:14.600" v="1077" actId="1037"/>
          <ac:spMkLst>
            <pc:docMk/>
            <pc:sldMk cId="3508049788" sldId="354"/>
            <ac:spMk id="52" creationId="{3B288415-F2F4-BA41-9492-A6E9EB7A1D60}"/>
          </ac:spMkLst>
        </pc:spChg>
        <pc:spChg chg="add mod">
          <ac:chgData name="Nicholas Gibbins" userId="6a0e944c-4d97-467d-bb7a-7c3315791fe4" providerId="ADAL" clId="{F190F420-E46B-894B-87D5-E0D96428CCD6}" dt="2020-11-11T14:06:49.164" v="1392" actId="1076"/>
          <ac:spMkLst>
            <pc:docMk/>
            <pc:sldMk cId="3508049788" sldId="354"/>
            <ac:spMk id="60" creationId="{400997F3-EF0A-9440-B513-C349E036972C}"/>
          </ac:spMkLst>
        </pc:spChg>
        <pc:spChg chg="add mod">
          <ac:chgData name="Nicholas Gibbins" userId="6a0e944c-4d97-467d-bb7a-7c3315791fe4" providerId="ADAL" clId="{F190F420-E46B-894B-87D5-E0D96428CCD6}" dt="2020-11-11T13:45:48.074" v="1097" actId="166"/>
          <ac:spMkLst>
            <pc:docMk/>
            <pc:sldMk cId="3508049788" sldId="354"/>
            <ac:spMk id="61" creationId="{5C810CBD-566D-F541-9C43-A6842EC97590}"/>
          </ac:spMkLst>
        </pc:spChg>
        <pc:spChg chg="add mod">
          <ac:chgData name="Nicholas Gibbins" userId="6a0e944c-4d97-467d-bb7a-7c3315791fe4" providerId="ADAL" clId="{F190F420-E46B-894B-87D5-E0D96428CCD6}" dt="2020-11-11T13:47:41.964" v="1136" actId="1076"/>
          <ac:spMkLst>
            <pc:docMk/>
            <pc:sldMk cId="3508049788" sldId="354"/>
            <ac:spMk id="62" creationId="{FFC3B853-1E4C-B74D-9A78-FD7580169413}"/>
          </ac:spMkLst>
        </pc:spChg>
        <pc:spChg chg="add mod">
          <ac:chgData name="Nicholas Gibbins" userId="6a0e944c-4d97-467d-bb7a-7c3315791fe4" providerId="ADAL" clId="{F190F420-E46B-894B-87D5-E0D96428CCD6}" dt="2020-11-11T13:42:52.070" v="1008" actId="1076"/>
          <ac:spMkLst>
            <pc:docMk/>
            <pc:sldMk cId="3508049788" sldId="354"/>
            <ac:spMk id="63" creationId="{BDE72A48-72C9-F446-BE60-691DCDC95DE8}"/>
          </ac:spMkLst>
        </pc:spChg>
        <pc:spChg chg="add mod">
          <ac:chgData name="Nicholas Gibbins" userId="6a0e944c-4d97-467d-bb7a-7c3315791fe4" providerId="ADAL" clId="{F190F420-E46B-894B-87D5-E0D96428CCD6}" dt="2020-11-11T13:44:14.600" v="1077" actId="1037"/>
          <ac:spMkLst>
            <pc:docMk/>
            <pc:sldMk cId="3508049788" sldId="354"/>
            <ac:spMk id="69" creationId="{8C72BF9E-1EBD-A94C-8E84-26EBB2D1DA0D}"/>
          </ac:spMkLst>
        </pc:spChg>
        <pc:spChg chg="add mod">
          <ac:chgData name="Nicholas Gibbins" userId="6a0e944c-4d97-467d-bb7a-7c3315791fe4" providerId="ADAL" clId="{F190F420-E46B-894B-87D5-E0D96428CCD6}" dt="2020-11-11T14:06:23.831" v="1389" actId="1076"/>
          <ac:spMkLst>
            <pc:docMk/>
            <pc:sldMk cId="3508049788" sldId="354"/>
            <ac:spMk id="79" creationId="{27032318-6B27-2F4A-B70D-F8941522F581}"/>
          </ac:spMkLst>
        </pc:spChg>
        <pc:spChg chg="add mod">
          <ac:chgData name="Nicholas Gibbins" userId="6a0e944c-4d97-467d-bb7a-7c3315791fe4" providerId="ADAL" clId="{F190F420-E46B-894B-87D5-E0D96428CCD6}" dt="2020-11-11T14:06:42.697" v="1391" actId="1076"/>
          <ac:spMkLst>
            <pc:docMk/>
            <pc:sldMk cId="3508049788" sldId="354"/>
            <ac:spMk id="83" creationId="{E3BCA644-028D-4943-B233-A31F41B6EA8F}"/>
          </ac:spMkLst>
        </pc:spChg>
        <pc:spChg chg="add mod">
          <ac:chgData name="Nicholas Gibbins" userId="6a0e944c-4d97-467d-bb7a-7c3315791fe4" providerId="ADAL" clId="{F190F420-E46B-894B-87D5-E0D96428CCD6}" dt="2020-11-11T14:13:01.203" v="1409" actId="1076"/>
          <ac:spMkLst>
            <pc:docMk/>
            <pc:sldMk cId="3508049788" sldId="354"/>
            <ac:spMk id="91" creationId="{58B16DE7-C09A-1345-817D-1C906DEB1AD3}"/>
          </ac:spMkLst>
        </pc:spChg>
        <pc:spChg chg="add mod">
          <ac:chgData name="Nicholas Gibbins" userId="6a0e944c-4d97-467d-bb7a-7c3315791fe4" providerId="ADAL" clId="{F190F420-E46B-894B-87D5-E0D96428CCD6}" dt="2020-11-11T14:06:01.966" v="1385" actId="1076"/>
          <ac:spMkLst>
            <pc:docMk/>
            <pc:sldMk cId="3508049788" sldId="354"/>
            <ac:spMk id="96" creationId="{F5798AB9-6D2A-1241-BBD6-B88CC2FB4F90}"/>
          </ac:spMkLst>
        </pc:spChg>
        <pc:spChg chg="add mod">
          <ac:chgData name="Nicholas Gibbins" userId="6a0e944c-4d97-467d-bb7a-7c3315791fe4" providerId="ADAL" clId="{F190F420-E46B-894B-87D5-E0D96428CCD6}" dt="2020-11-11T14:06:16.233" v="1388" actId="1076"/>
          <ac:spMkLst>
            <pc:docMk/>
            <pc:sldMk cId="3508049788" sldId="354"/>
            <ac:spMk id="101" creationId="{636AE14B-9C8C-F149-938B-66CD64DA2C03}"/>
          </ac:spMkLst>
        </pc:spChg>
        <pc:spChg chg="add mod">
          <ac:chgData name="Nicholas Gibbins" userId="6a0e944c-4d97-467d-bb7a-7c3315791fe4" providerId="ADAL" clId="{F190F420-E46B-894B-87D5-E0D96428CCD6}" dt="2020-11-11T13:46:45.465" v="1123" actId="1076"/>
          <ac:spMkLst>
            <pc:docMk/>
            <pc:sldMk cId="3508049788" sldId="354"/>
            <ac:spMk id="110" creationId="{EE264448-A176-D443-AEA5-CCED8E807038}"/>
          </ac:spMkLst>
        </pc:spChg>
        <pc:spChg chg="add mod">
          <ac:chgData name="Nicholas Gibbins" userId="6a0e944c-4d97-467d-bb7a-7c3315791fe4" providerId="ADAL" clId="{F190F420-E46B-894B-87D5-E0D96428CCD6}" dt="2020-11-11T13:52:15.406" v="1302" actId="1076"/>
          <ac:spMkLst>
            <pc:docMk/>
            <pc:sldMk cId="3508049788" sldId="354"/>
            <ac:spMk id="119" creationId="{3E7EBC85-E289-EC4A-B192-CFCC25E60871}"/>
          </ac:spMkLst>
        </pc:spChg>
        <pc:spChg chg="add mod">
          <ac:chgData name="Nicholas Gibbins" userId="6a0e944c-4d97-467d-bb7a-7c3315791fe4" providerId="ADAL" clId="{F190F420-E46B-894B-87D5-E0D96428CCD6}" dt="2020-11-11T13:53:28.662" v="1317" actId="14100"/>
          <ac:spMkLst>
            <pc:docMk/>
            <pc:sldMk cId="3508049788" sldId="354"/>
            <ac:spMk id="120" creationId="{1E805EA1-4C05-8840-948C-23F89CC0CAB2}"/>
          </ac:spMkLst>
        </pc:spChg>
        <pc:spChg chg="add mod">
          <ac:chgData name="Nicholas Gibbins" userId="6a0e944c-4d97-467d-bb7a-7c3315791fe4" providerId="ADAL" clId="{F190F420-E46B-894B-87D5-E0D96428CCD6}" dt="2020-11-11T13:53:57.630" v="1324" actId="14100"/>
          <ac:spMkLst>
            <pc:docMk/>
            <pc:sldMk cId="3508049788" sldId="354"/>
            <ac:spMk id="121" creationId="{15A43A44-CF93-E34D-AA53-3C045D90447D}"/>
          </ac:spMkLst>
        </pc:spChg>
        <pc:spChg chg="add mod">
          <ac:chgData name="Nicholas Gibbins" userId="6a0e944c-4d97-467d-bb7a-7c3315791fe4" providerId="ADAL" clId="{F190F420-E46B-894B-87D5-E0D96428CCD6}" dt="2020-11-11T13:53:37.415" v="1320" actId="14100"/>
          <ac:spMkLst>
            <pc:docMk/>
            <pc:sldMk cId="3508049788" sldId="354"/>
            <ac:spMk id="122" creationId="{54F916DF-3FEB-2A46-BC5B-0E3C1C446C74}"/>
          </ac:spMkLst>
        </pc:spChg>
        <pc:spChg chg="add mod">
          <ac:chgData name="Nicholas Gibbins" userId="6a0e944c-4d97-467d-bb7a-7c3315791fe4" providerId="ADAL" clId="{F190F420-E46B-894B-87D5-E0D96428CCD6}" dt="2020-11-11T13:53:48.041" v="1323" actId="14100"/>
          <ac:spMkLst>
            <pc:docMk/>
            <pc:sldMk cId="3508049788" sldId="354"/>
            <ac:spMk id="123" creationId="{6BA31299-92A3-2049-A669-194B9DFCF57E}"/>
          </ac:spMkLst>
        </pc:spChg>
        <pc:spChg chg="add mod">
          <ac:chgData name="Nicholas Gibbins" userId="6a0e944c-4d97-467d-bb7a-7c3315791fe4" providerId="ADAL" clId="{F190F420-E46B-894B-87D5-E0D96428CCD6}" dt="2020-11-11T13:57:55.569" v="1375" actId="167"/>
          <ac:spMkLst>
            <pc:docMk/>
            <pc:sldMk cId="3508049788" sldId="354"/>
            <ac:spMk id="124" creationId="{BA64F9B2-5FE3-6540-9FDF-96328B77AB0F}"/>
          </ac:spMkLst>
        </pc:spChg>
        <pc:spChg chg="add mod">
          <ac:chgData name="Nicholas Gibbins" userId="6a0e944c-4d97-467d-bb7a-7c3315791fe4" providerId="ADAL" clId="{F190F420-E46B-894B-87D5-E0D96428CCD6}" dt="2020-11-11T13:58:10.492" v="1379" actId="167"/>
          <ac:spMkLst>
            <pc:docMk/>
            <pc:sldMk cId="3508049788" sldId="354"/>
            <ac:spMk id="125" creationId="{856B9D38-D4DD-2948-BC83-F3FCDFC9E25D}"/>
          </ac:spMkLst>
        </pc:spChg>
        <pc:spChg chg="add mod">
          <ac:chgData name="Nicholas Gibbins" userId="6a0e944c-4d97-467d-bb7a-7c3315791fe4" providerId="ADAL" clId="{F190F420-E46B-894B-87D5-E0D96428CCD6}" dt="2020-11-11T13:56:06.635" v="1349" actId="1076"/>
          <ac:spMkLst>
            <pc:docMk/>
            <pc:sldMk cId="3508049788" sldId="354"/>
            <ac:spMk id="126" creationId="{A393ADBE-F2FD-CD4E-90C5-FE87D9E44620}"/>
          </ac:spMkLst>
        </pc:spChg>
        <pc:spChg chg="add mod">
          <ac:chgData name="Nicholas Gibbins" userId="6a0e944c-4d97-467d-bb7a-7c3315791fe4" providerId="ADAL" clId="{F190F420-E46B-894B-87D5-E0D96428CCD6}" dt="2020-11-11T13:56:16.578" v="1360" actId="20577"/>
          <ac:spMkLst>
            <pc:docMk/>
            <pc:sldMk cId="3508049788" sldId="354"/>
            <ac:spMk id="127" creationId="{1F884C4E-C9A9-E74A-890A-6B74C537F7CE}"/>
          </ac:spMkLst>
        </pc:spChg>
        <pc:cxnChg chg="add del mod">
          <ac:chgData name="Nicholas Gibbins" userId="6a0e944c-4d97-467d-bb7a-7c3315791fe4" providerId="ADAL" clId="{F190F420-E46B-894B-87D5-E0D96428CCD6}" dt="2020-11-11T13:29:41.705" v="813" actId="478"/>
          <ac:cxnSpMkLst>
            <pc:docMk/>
            <pc:sldMk cId="3508049788" sldId="354"/>
            <ac:cxnSpMk id="17" creationId="{D29C7F68-6D41-9342-B1C3-92F93B551553}"/>
          </ac:cxnSpMkLst>
        </pc:cxnChg>
        <pc:cxnChg chg="add mod">
          <ac:chgData name="Nicholas Gibbins" userId="6a0e944c-4d97-467d-bb7a-7c3315791fe4" providerId="ADAL" clId="{F190F420-E46B-894B-87D5-E0D96428CCD6}" dt="2020-11-11T13:44:19.606" v="1078" actId="14100"/>
          <ac:cxnSpMkLst>
            <pc:docMk/>
            <pc:sldMk cId="3508049788" sldId="354"/>
            <ac:cxnSpMk id="26" creationId="{8565CFAB-18F5-1F45-88A8-382C1A8BCB94}"/>
          </ac:cxnSpMkLst>
        </pc:cxnChg>
        <pc:cxnChg chg="add mod">
          <ac:chgData name="Nicholas Gibbins" userId="6a0e944c-4d97-467d-bb7a-7c3315791fe4" providerId="ADAL" clId="{F190F420-E46B-894B-87D5-E0D96428CCD6}" dt="2020-11-11T13:44:14.600" v="1077" actId="1037"/>
          <ac:cxnSpMkLst>
            <pc:docMk/>
            <pc:sldMk cId="3508049788" sldId="354"/>
            <ac:cxnSpMk id="33" creationId="{3A673CE1-1F94-D243-942D-2ECA62137CDD}"/>
          </ac:cxnSpMkLst>
        </pc:cxnChg>
        <pc:cxnChg chg="add mod">
          <ac:chgData name="Nicholas Gibbins" userId="6a0e944c-4d97-467d-bb7a-7c3315791fe4" providerId="ADAL" clId="{F190F420-E46B-894B-87D5-E0D96428CCD6}" dt="2020-11-11T13:43:00.902" v="1009" actId="1076"/>
          <ac:cxnSpMkLst>
            <pc:docMk/>
            <pc:sldMk cId="3508049788" sldId="354"/>
            <ac:cxnSpMk id="39" creationId="{BFCF8A95-1C7D-3A41-9B80-BC6A0319048B}"/>
          </ac:cxnSpMkLst>
        </pc:cxnChg>
        <pc:cxnChg chg="add mod">
          <ac:chgData name="Nicholas Gibbins" userId="6a0e944c-4d97-467d-bb7a-7c3315791fe4" providerId="ADAL" clId="{F190F420-E46B-894B-87D5-E0D96428CCD6}" dt="2020-11-11T13:44:14.600" v="1077" actId="1037"/>
          <ac:cxnSpMkLst>
            <pc:docMk/>
            <pc:sldMk cId="3508049788" sldId="354"/>
            <ac:cxnSpMk id="40" creationId="{77DEB01C-1735-EE44-971B-332D7F1EC40E}"/>
          </ac:cxnSpMkLst>
        </pc:cxnChg>
        <pc:cxnChg chg="add mod">
          <ac:chgData name="Nicholas Gibbins" userId="6a0e944c-4d97-467d-bb7a-7c3315791fe4" providerId="ADAL" clId="{F190F420-E46B-894B-87D5-E0D96428CCD6}" dt="2020-11-11T13:44:14.600" v="1077" actId="1037"/>
          <ac:cxnSpMkLst>
            <pc:docMk/>
            <pc:sldMk cId="3508049788" sldId="354"/>
            <ac:cxnSpMk id="64" creationId="{EB15AAC2-BBC4-EA46-A062-989F219C6675}"/>
          </ac:cxnSpMkLst>
        </pc:cxnChg>
        <pc:cxnChg chg="add mod">
          <ac:chgData name="Nicholas Gibbins" userId="6a0e944c-4d97-467d-bb7a-7c3315791fe4" providerId="ADAL" clId="{F190F420-E46B-894B-87D5-E0D96428CCD6}" dt="2020-11-11T13:44:14.600" v="1077" actId="1037"/>
          <ac:cxnSpMkLst>
            <pc:docMk/>
            <pc:sldMk cId="3508049788" sldId="354"/>
            <ac:cxnSpMk id="75" creationId="{CC16B57A-82C6-4E4E-91E5-5B895900E02C}"/>
          </ac:cxnSpMkLst>
        </pc:cxnChg>
        <pc:cxnChg chg="add mod">
          <ac:chgData name="Nicholas Gibbins" userId="6a0e944c-4d97-467d-bb7a-7c3315791fe4" providerId="ADAL" clId="{F190F420-E46B-894B-87D5-E0D96428CCD6}" dt="2020-11-11T14:06:37.670" v="1390" actId="14100"/>
          <ac:cxnSpMkLst>
            <pc:docMk/>
            <pc:sldMk cId="3508049788" sldId="354"/>
            <ac:cxnSpMk id="80" creationId="{2FC05649-D89A-7447-8D12-692D78CF9E9A}"/>
          </ac:cxnSpMkLst>
        </pc:cxnChg>
        <pc:cxnChg chg="add mod">
          <ac:chgData name="Nicholas Gibbins" userId="6a0e944c-4d97-467d-bb7a-7c3315791fe4" providerId="ADAL" clId="{F190F420-E46B-894B-87D5-E0D96428CCD6}" dt="2020-11-11T13:49:16.154" v="1202" actId="1076"/>
          <ac:cxnSpMkLst>
            <pc:docMk/>
            <pc:sldMk cId="3508049788" sldId="354"/>
            <ac:cxnSpMk id="85" creationId="{14955430-4513-E542-9F66-884FB9B44987}"/>
          </ac:cxnSpMkLst>
        </pc:cxnChg>
        <pc:cxnChg chg="add mod">
          <ac:chgData name="Nicholas Gibbins" userId="6a0e944c-4d97-467d-bb7a-7c3315791fe4" providerId="ADAL" clId="{F190F420-E46B-894B-87D5-E0D96428CCD6}" dt="2020-11-11T13:48:44.399" v="1160" actId="1076"/>
          <ac:cxnSpMkLst>
            <pc:docMk/>
            <pc:sldMk cId="3508049788" sldId="354"/>
            <ac:cxnSpMk id="92" creationId="{9213F96E-FB00-A740-95DD-65BEBC6F6DC1}"/>
          </ac:cxnSpMkLst>
        </pc:cxnChg>
        <pc:cxnChg chg="add mod">
          <ac:chgData name="Nicholas Gibbins" userId="6a0e944c-4d97-467d-bb7a-7c3315791fe4" providerId="ADAL" clId="{F190F420-E46B-894B-87D5-E0D96428CCD6}" dt="2020-11-11T14:06:09.438" v="1387" actId="14100"/>
          <ac:cxnSpMkLst>
            <pc:docMk/>
            <pc:sldMk cId="3508049788" sldId="354"/>
            <ac:cxnSpMk id="97" creationId="{74444DE0-50C2-1744-BEE0-5EE0E5B46F08}"/>
          </ac:cxnSpMkLst>
        </pc:cxnChg>
        <pc:cxnChg chg="add mod">
          <ac:chgData name="Nicholas Gibbins" userId="6a0e944c-4d97-467d-bb7a-7c3315791fe4" providerId="ADAL" clId="{F190F420-E46B-894B-87D5-E0D96428CCD6}" dt="2020-11-11T13:47:41.964" v="1136" actId="1076"/>
          <ac:cxnSpMkLst>
            <pc:docMk/>
            <pc:sldMk cId="3508049788" sldId="354"/>
            <ac:cxnSpMk id="102" creationId="{FABD4925-CFA6-4D49-BBF9-A7D3DB9E19EC}"/>
          </ac:cxnSpMkLst>
        </pc:cxnChg>
        <pc:cxnChg chg="add mod">
          <ac:chgData name="Nicholas Gibbins" userId="6a0e944c-4d97-467d-bb7a-7c3315791fe4" providerId="ADAL" clId="{F190F420-E46B-894B-87D5-E0D96428CCD6}" dt="2020-11-11T13:59:46.083" v="1384" actId="692"/>
          <ac:cxnSpMkLst>
            <pc:docMk/>
            <pc:sldMk cId="3508049788" sldId="354"/>
            <ac:cxnSpMk id="129" creationId="{9561C803-EC95-F546-85EF-CB3084ADBBCB}"/>
          </ac:cxnSpMkLst>
        </pc:cxnChg>
      </pc:sldChg>
      <pc:sldChg chg="addSp modSp new mod modAnim">
        <pc:chgData name="Nicholas Gibbins" userId="6a0e944c-4d97-467d-bb7a-7c3315791fe4" providerId="ADAL" clId="{F190F420-E46B-894B-87D5-E0D96428CCD6}" dt="2020-11-12T10:27:59.558" v="3226"/>
        <pc:sldMkLst>
          <pc:docMk/>
          <pc:sldMk cId="2561671812" sldId="355"/>
        </pc:sldMkLst>
        <pc:spChg chg="mod">
          <ac:chgData name="Nicholas Gibbins" userId="6a0e944c-4d97-467d-bb7a-7c3315791fe4" providerId="ADAL" clId="{F190F420-E46B-894B-87D5-E0D96428CCD6}" dt="2020-11-12T09:56:48.131" v="3076" actId="20577"/>
          <ac:spMkLst>
            <pc:docMk/>
            <pc:sldMk cId="2561671812" sldId="355"/>
            <ac:spMk id="2" creationId="{A55F6CC4-D6E5-A749-97B7-EDA5576FE50A}"/>
          </ac:spMkLst>
        </pc:spChg>
        <pc:spChg chg="mod">
          <ac:chgData name="Nicholas Gibbins" userId="6a0e944c-4d97-467d-bb7a-7c3315791fe4" providerId="ADAL" clId="{F190F420-E46B-894B-87D5-E0D96428CCD6}" dt="2020-11-12T10:27:41.587" v="3223" actId="167"/>
          <ac:spMkLst>
            <pc:docMk/>
            <pc:sldMk cId="2561671812" sldId="355"/>
            <ac:spMk id="3" creationId="{BD11BF88-AC9E-BA46-BE75-537A094729FF}"/>
          </ac:spMkLst>
        </pc:spChg>
        <pc:spChg chg="mod">
          <ac:chgData name="Nicholas Gibbins" userId="6a0e944c-4d97-467d-bb7a-7c3315791fe4" providerId="ADAL" clId="{F190F420-E46B-894B-87D5-E0D96428CCD6}" dt="2020-11-12T10:27:11.139" v="3221" actId="1076"/>
          <ac:spMkLst>
            <pc:docMk/>
            <pc:sldMk cId="2561671812" sldId="355"/>
            <ac:spMk id="7" creationId="{E0D20DDC-1612-F344-966A-B79D1F7B2CF8}"/>
          </ac:spMkLst>
        </pc:spChg>
        <pc:spChg chg="mod">
          <ac:chgData name="Nicholas Gibbins" userId="6a0e944c-4d97-467d-bb7a-7c3315791fe4" providerId="ADAL" clId="{F190F420-E46B-894B-87D5-E0D96428CCD6}" dt="2020-11-12T09:58:38.987" v="3084" actId="1038"/>
          <ac:spMkLst>
            <pc:docMk/>
            <pc:sldMk cId="2561671812" sldId="355"/>
            <ac:spMk id="9" creationId="{D16A4B42-340F-B249-84DD-7CA83AD88990}"/>
          </ac:spMkLst>
        </pc:spChg>
        <pc:spChg chg="mod">
          <ac:chgData name="Nicholas Gibbins" userId="6a0e944c-4d97-467d-bb7a-7c3315791fe4" providerId="ADAL" clId="{F190F420-E46B-894B-87D5-E0D96428CCD6}" dt="2020-11-12T10:01:22.926" v="3179" actId="1076"/>
          <ac:spMkLst>
            <pc:docMk/>
            <pc:sldMk cId="2561671812" sldId="355"/>
            <ac:spMk id="14" creationId="{D48B9BF1-A3CA-7143-9939-60EC9706BADB}"/>
          </ac:spMkLst>
        </pc:spChg>
        <pc:spChg chg="mod">
          <ac:chgData name="Nicholas Gibbins" userId="6a0e944c-4d97-467d-bb7a-7c3315791fe4" providerId="ADAL" clId="{F190F420-E46B-894B-87D5-E0D96428CCD6}" dt="2020-11-12T09:59:39.787" v="3130" actId="14100"/>
          <ac:spMkLst>
            <pc:docMk/>
            <pc:sldMk cId="2561671812" sldId="355"/>
            <ac:spMk id="16" creationId="{8D0C132F-1898-D440-9AAE-59A0438C5D32}"/>
          </ac:spMkLst>
        </pc:spChg>
        <pc:spChg chg="mod">
          <ac:chgData name="Nicholas Gibbins" userId="6a0e944c-4d97-467d-bb7a-7c3315791fe4" providerId="ADAL" clId="{F190F420-E46B-894B-87D5-E0D96428CCD6}" dt="2020-11-12T10:26:59.967" v="3218" actId="1076"/>
          <ac:spMkLst>
            <pc:docMk/>
            <pc:sldMk cId="2561671812" sldId="355"/>
            <ac:spMk id="24" creationId="{5B6B4F46-7896-AB47-A4B7-D0CF232E229A}"/>
          </ac:spMkLst>
        </pc:spChg>
        <pc:spChg chg="mod">
          <ac:chgData name="Nicholas Gibbins" userId="6a0e944c-4d97-467d-bb7a-7c3315791fe4" providerId="ADAL" clId="{F190F420-E46B-894B-87D5-E0D96428CCD6}" dt="2020-11-12T10:01:10.799" v="3178" actId="14100"/>
          <ac:spMkLst>
            <pc:docMk/>
            <pc:sldMk cId="2561671812" sldId="355"/>
            <ac:spMk id="26" creationId="{D910E923-A9AF-624B-A04C-7078F5D1C9DB}"/>
          </ac:spMkLst>
        </pc:spChg>
        <pc:grpChg chg="add mod">
          <ac:chgData name="Nicholas Gibbins" userId="6a0e944c-4d97-467d-bb7a-7c3315791fe4" providerId="ADAL" clId="{F190F420-E46B-894B-87D5-E0D96428CCD6}" dt="2020-11-12T09:58:27.354" v="3079" actId="1076"/>
          <ac:grpSpMkLst>
            <pc:docMk/>
            <pc:sldMk cId="2561671812" sldId="355"/>
            <ac:grpSpMk id="6" creationId="{37D4F34B-9856-1643-8BA5-E6B50B86F977}"/>
          </ac:grpSpMkLst>
        </pc:grpChg>
        <pc:grpChg chg="add mod">
          <ac:chgData name="Nicholas Gibbins" userId="6a0e944c-4d97-467d-bb7a-7c3315791fe4" providerId="ADAL" clId="{F190F420-E46B-894B-87D5-E0D96428CCD6}" dt="2020-11-12T09:59:17.348" v="3127"/>
          <ac:grpSpMkLst>
            <pc:docMk/>
            <pc:sldMk cId="2561671812" sldId="355"/>
            <ac:grpSpMk id="13" creationId="{C2B5A3E4-69C8-B640-914E-FF5F3168CBB3}"/>
          </ac:grpSpMkLst>
        </pc:grpChg>
        <pc:grpChg chg="add mod">
          <ac:chgData name="Nicholas Gibbins" userId="6a0e944c-4d97-467d-bb7a-7c3315791fe4" providerId="ADAL" clId="{F190F420-E46B-894B-87D5-E0D96428CCD6}" dt="2020-11-12T10:27:31.442" v="3222" actId="167"/>
          <ac:grpSpMkLst>
            <pc:docMk/>
            <pc:sldMk cId="2561671812" sldId="355"/>
            <ac:grpSpMk id="23" creationId="{51D81ACF-E33E-FF41-9007-C300A910D591}"/>
          </ac:grpSpMkLst>
        </pc:grpChg>
        <pc:picChg chg="add mod">
          <ac:chgData name="Nicholas Gibbins" userId="6a0e944c-4d97-467d-bb7a-7c3315791fe4" providerId="ADAL" clId="{F190F420-E46B-894B-87D5-E0D96428CCD6}" dt="2020-11-12T09:56:20.415" v="3057" actId="1076"/>
          <ac:picMkLst>
            <pc:docMk/>
            <pc:sldMk cId="2561671812" sldId="355"/>
            <ac:picMk id="5" creationId="{497AD451-8684-B54E-9AEE-D6BF141C0864}"/>
          </ac:picMkLst>
        </pc:picChg>
        <pc:cxnChg chg="mod">
          <ac:chgData name="Nicholas Gibbins" userId="6a0e944c-4d97-467d-bb7a-7c3315791fe4" providerId="ADAL" clId="{F190F420-E46B-894B-87D5-E0D96428CCD6}" dt="2020-11-12T10:27:11.139" v="3221" actId="1076"/>
          <ac:cxnSpMkLst>
            <pc:docMk/>
            <pc:sldMk cId="2561671812" sldId="355"/>
            <ac:cxnSpMk id="8" creationId="{8250BB03-F666-6947-84B2-3CF9B8FD81E9}"/>
          </ac:cxnSpMkLst>
        </pc:cxnChg>
        <pc:cxnChg chg="mod">
          <ac:chgData name="Nicholas Gibbins" userId="6a0e944c-4d97-467d-bb7a-7c3315791fe4" providerId="ADAL" clId="{F190F420-E46B-894B-87D5-E0D96428CCD6}" dt="2020-11-12T10:01:22.926" v="3179" actId="1076"/>
          <ac:cxnSpMkLst>
            <pc:docMk/>
            <pc:sldMk cId="2561671812" sldId="355"/>
            <ac:cxnSpMk id="15" creationId="{EBAF66C2-F6B4-084C-8E1D-0E0764463E65}"/>
          </ac:cxnSpMkLst>
        </pc:cxnChg>
        <pc:cxnChg chg="mod">
          <ac:chgData name="Nicholas Gibbins" userId="6a0e944c-4d97-467d-bb7a-7c3315791fe4" providerId="ADAL" clId="{F190F420-E46B-894B-87D5-E0D96428CCD6}" dt="2020-11-12T10:26:59.967" v="3218" actId="1076"/>
          <ac:cxnSpMkLst>
            <pc:docMk/>
            <pc:sldMk cId="2561671812" sldId="355"/>
            <ac:cxnSpMk id="25" creationId="{5AA10F79-18A2-DC44-A8CC-CABBE7492C75}"/>
          </ac:cxnSpMkLst>
        </pc:cxnChg>
      </pc:sldChg>
      <pc:sldChg chg="addSp delSp modSp new mod modClrScheme chgLayout">
        <pc:chgData name="Nicholas Gibbins" userId="6a0e944c-4d97-467d-bb7a-7c3315791fe4" providerId="ADAL" clId="{F190F420-E46B-894B-87D5-E0D96428CCD6}" dt="2020-11-12T15:23:36.703" v="3384" actId="20577"/>
        <pc:sldMkLst>
          <pc:docMk/>
          <pc:sldMk cId="2783123890" sldId="356"/>
        </pc:sldMkLst>
        <pc:spChg chg="mod ord">
          <ac:chgData name="Nicholas Gibbins" userId="6a0e944c-4d97-467d-bb7a-7c3315791fe4" providerId="ADAL" clId="{F190F420-E46B-894B-87D5-E0D96428CCD6}" dt="2020-11-12T15:16:58.588" v="3248" actId="700"/>
          <ac:spMkLst>
            <pc:docMk/>
            <pc:sldMk cId="2783123890" sldId="356"/>
            <ac:spMk id="2" creationId="{776FDB5E-A7BB-AD47-B722-DB237AC47075}"/>
          </ac:spMkLst>
        </pc:spChg>
        <pc:spChg chg="del mod ord">
          <ac:chgData name="Nicholas Gibbins" userId="6a0e944c-4d97-467d-bb7a-7c3315791fe4" providerId="ADAL" clId="{F190F420-E46B-894B-87D5-E0D96428CCD6}" dt="2020-11-12T15:16:58.588" v="3248" actId="700"/>
          <ac:spMkLst>
            <pc:docMk/>
            <pc:sldMk cId="2783123890" sldId="356"/>
            <ac:spMk id="3" creationId="{FE825997-A739-954B-B0F2-C2F20B7F897D}"/>
          </ac:spMkLst>
        </pc:spChg>
        <pc:spChg chg="del mod ord">
          <ac:chgData name="Nicholas Gibbins" userId="6a0e944c-4d97-467d-bb7a-7c3315791fe4" providerId="ADAL" clId="{F190F420-E46B-894B-87D5-E0D96428CCD6}" dt="2020-11-12T15:16:58.588" v="3248" actId="700"/>
          <ac:spMkLst>
            <pc:docMk/>
            <pc:sldMk cId="2783123890" sldId="356"/>
            <ac:spMk id="4" creationId="{7A69C697-C68D-7F46-A13C-E49A2B1ABE38}"/>
          </ac:spMkLst>
        </pc:spChg>
        <pc:spChg chg="add mod ord">
          <ac:chgData name="Nicholas Gibbins" userId="6a0e944c-4d97-467d-bb7a-7c3315791fe4" providerId="ADAL" clId="{F190F420-E46B-894B-87D5-E0D96428CCD6}" dt="2020-11-12T15:23:36.703" v="3384" actId="20577"/>
          <ac:spMkLst>
            <pc:docMk/>
            <pc:sldMk cId="2783123890" sldId="356"/>
            <ac:spMk id="5" creationId="{C886B29A-A11F-8A45-B27A-DCBB48518C37}"/>
          </ac:spMkLst>
        </pc:spChg>
        <pc:spChg chg="add mod ord">
          <ac:chgData name="Nicholas Gibbins" userId="6a0e944c-4d97-467d-bb7a-7c3315791fe4" providerId="ADAL" clId="{F190F420-E46B-894B-87D5-E0D96428CCD6}" dt="2020-11-12T15:17:59.652" v="3337" actId="20577"/>
          <ac:spMkLst>
            <pc:docMk/>
            <pc:sldMk cId="2783123890" sldId="356"/>
            <ac:spMk id="6" creationId="{B55F0F5D-8CA7-7C4E-8101-E004806579F3}"/>
          </ac:spMkLst>
        </pc:spChg>
        <pc:spChg chg="add mod ord">
          <ac:chgData name="Nicholas Gibbins" userId="6a0e944c-4d97-467d-bb7a-7c3315791fe4" providerId="ADAL" clId="{F190F420-E46B-894B-87D5-E0D96428CCD6}" dt="2020-11-12T15:16:58.588" v="3248" actId="700"/>
          <ac:spMkLst>
            <pc:docMk/>
            <pc:sldMk cId="2783123890" sldId="356"/>
            <ac:spMk id="7" creationId="{56AD030A-CF95-1849-854A-34AB831DF1A9}"/>
          </ac:spMkLst>
        </pc:spChg>
      </pc:sldChg>
    </pc:docChg>
  </pc:docChgLst>
  <pc:docChgLst>
    <pc:chgData name="Nicholas Gibbins" userId="6a0e944c-4d97-467d-bb7a-7c3315791fe4" providerId="ADAL" clId="{0DB010E9-50E5-6446-9B13-82A81895012C}"/>
    <pc:docChg chg="delSld modSld">
      <pc:chgData name="Nicholas Gibbins" userId="6a0e944c-4d97-467d-bb7a-7c3315791fe4" providerId="ADAL" clId="{0DB010E9-50E5-6446-9B13-82A81895012C}" dt="2020-11-15T15:31:05.666" v="3" actId="121"/>
      <pc:docMkLst>
        <pc:docMk/>
      </pc:docMkLst>
      <pc:sldChg chg="delSp modAnim">
        <pc:chgData name="Nicholas Gibbins" userId="6a0e944c-4d97-467d-bb7a-7c3315791fe4" providerId="ADAL" clId="{0DB010E9-50E5-6446-9B13-82A81895012C}" dt="2020-11-15T15:30:26.077" v="1" actId="478"/>
        <pc:sldMkLst>
          <pc:docMk/>
          <pc:sldMk cId="817972382" sldId="283"/>
        </pc:sldMkLst>
        <pc:picChg chg="del">
          <ac:chgData name="Nicholas Gibbins" userId="6a0e944c-4d97-467d-bb7a-7c3315791fe4" providerId="ADAL" clId="{0DB010E9-50E5-6446-9B13-82A81895012C}" dt="2020-11-15T15:30:26.077" v="1" actId="478"/>
          <ac:picMkLst>
            <pc:docMk/>
            <pc:sldMk cId="817972382" sldId="283"/>
            <ac:picMk id="5" creationId="{F3924963-76BE-0E4E-A795-9AA82D468857}"/>
          </ac:picMkLst>
        </pc:picChg>
      </pc:sldChg>
      <pc:sldChg chg="modSp mod">
        <pc:chgData name="Nicholas Gibbins" userId="6a0e944c-4d97-467d-bb7a-7c3315791fe4" providerId="ADAL" clId="{0DB010E9-50E5-6446-9B13-82A81895012C}" dt="2020-11-15T15:31:05.666" v="3" actId="121"/>
        <pc:sldMkLst>
          <pc:docMk/>
          <pc:sldMk cId="2273690972" sldId="323"/>
        </pc:sldMkLst>
        <pc:spChg chg="mod">
          <ac:chgData name="Nicholas Gibbins" userId="6a0e944c-4d97-467d-bb7a-7c3315791fe4" providerId="ADAL" clId="{0DB010E9-50E5-6446-9B13-82A81895012C}" dt="2020-11-15T15:31:05.666" v="3" actId="121"/>
          <ac:spMkLst>
            <pc:docMk/>
            <pc:sldMk cId="2273690972" sldId="323"/>
            <ac:spMk id="5" creationId="{00000000-0000-0000-0000-000000000000}"/>
          </ac:spMkLst>
        </pc:spChg>
      </pc:sldChg>
      <pc:sldChg chg="del">
        <pc:chgData name="Nicholas Gibbins" userId="6a0e944c-4d97-467d-bb7a-7c3315791fe4" providerId="ADAL" clId="{0DB010E9-50E5-6446-9B13-82A81895012C}" dt="2020-11-15T15:30:24.087" v="0" actId="2696"/>
        <pc:sldMkLst>
          <pc:docMk/>
          <pc:sldMk cId="2783123890" sldId="356"/>
        </pc:sldMkLst>
      </pc:sldChg>
    </pc:docChg>
  </pc:docChgLst>
  <pc:docChgLst>
    <pc:chgData name="Gibbins N.M." userId="6a0e944c-4d97-467d-bb7a-7c3315791fe4" providerId="ADAL" clId="{CE88A85C-E953-F646-9382-B7056D680D1E}"/>
    <pc:docChg chg="custSel delSld modSld">
      <pc:chgData name="Gibbins N.M." userId="6a0e944c-4d97-467d-bb7a-7c3315791fe4" providerId="ADAL" clId="{CE88A85C-E953-F646-9382-B7056D680D1E}" dt="2019-11-12T16:53:02.822" v="167" actId="20577"/>
      <pc:docMkLst>
        <pc:docMk/>
      </pc:docMkLst>
      <pc:sldChg chg="modTransition">
        <pc:chgData name="Gibbins N.M." userId="6a0e944c-4d97-467d-bb7a-7c3315791fe4" providerId="ADAL" clId="{CE88A85C-E953-F646-9382-B7056D680D1E}" dt="2019-11-12T16:30:13.632" v="123"/>
        <pc:sldMkLst>
          <pc:docMk/>
          <pc:sldMk cId="1679561153" sldId="266"/>
        </pc:sldMkLst>
      </pc:sldChg>
      <pc:sldChg chg="addSp delSp modSp">
        <pc:chgData name="Gibbins N.M." userId="6a0e944c-4d97-467d-bb7a-7c3315791fe4" providerId="ADAL" clId="{CE88A85C-E953-F646-9382-B7056D680D1E}" dt="2019-11-12T16:28:12.779" v="113" actId="20577"/>
        <pc:sldMkLst>
          <pc:docMk/>
          <pc:sldMk cId="1313893317" sldId="269"/>
        </pc:sldMkLst>
        <pc:spChg chg="add del mod">
          <ac:chgData name="Gibbins N.M." userId="6a0e944c-4d97-467d-bb7a-7c3315791fe4" providerId="ADAL" clId="{CE88A85C-E953-F646-9382-B7056D680D1E}" dt="2019-11-12T16:26:44.803" v="50" actId="931"/>
          <ac:spMkLst>
            <pc:docMk/>
            <pc:sldMk cId="1313893317" sldId="269"/>
            <ac:spMk id="3" creationId="{2A7E5D36-67E5-A949-AEC9-6E2789D89E65}"/>
          </ac:spMkLst>
        </pc:spChg>
        <pc:spChg chg="del">
          <ac:chgData name="Gibbins N.M." userId="6a0e944c-4d97-467d-bb7a-7c3315791fe4" providerId="ADAL" clId="{CE88A85C-E953-F646-9382-B7056D680D1E}" dt="2019-11-12T16:27:35.947" v="85"/>
          <ac:spMkLst>
            <pc:docMk/>
            <pc:sldMk cId="1313893317" sldId="269"/>
            <ac:spMk id="7" creationId="{9C09223A-A4EB-ED4D-BA33-90389EBCD5CA}"/>
          </ac:spMkLst>
        </pc:spChg>
        <pc:spChg chg="add mod">
          <ac:chgData name="Gibbins N.M." userId="6a0e944c-4d97-467d-bb7a-7c3315791fe4" providerId="ADAL" clId="{CE88A85C-E953-F646-9382-B7056D680D1E}" dt="2019-11-12T16:28:12.779" v="113" actId="20577"/>
          <ac:spMkLst>
            <pc:docMk/>
            <pc:sldMk cId="1313893317" sldId="269"/>
            <ac:spMk id="8" creationId="{CDD268CE-E868-184B-98B5-F5D0F2B3BA2B}"/>
          </ac:spMkLst>
        </pc:spChg>
        <pc:spChg chg="del mod">
          <ac:chgData name="Gibbins N.M." userId="6a0e944c-4d97-467d-bb7a-7c3315791fe4" providerId="ADAL" clId="{CE88A85C-E953-F646-9382-B7056D680D1E}" dt="2019-11-12T16:27:35.947" v="85"/>
          <ac:spMkLst>
            <pc:docMk/>
            <pc:sldMk cId="1313893317" sldId="269"/>
            <ac:spMk id="194564" creationId="{00000000-0000-0000-0000-000000000000}"/>
          </ac:spMkLst>
        </pc:spChg>
        <pc:picChg chg="del">
          <ac:chgData name="Gibbins N.M." userId="6a0e944c-4d97-467d-bb7a-7c3315791fe4" providerId="ADAL" clId="{CE88A85C-E953-F646-9382-B7056D680D1E}" dt="2019-11-12T16:26:18.945" v="49" actId="478"/>
          <ac:picMkLst>
            <pc:docMk/>
            <pc:sldMk cId="1313893317" sldId="269"/>
            <ac:picMk id="4" creationId="{00000000-0000-0000-0000-000000000000}"/>
          </ac:picMkLst>
        </pc:picChg>
        <pc:picChg chg="add mod">
          <ac:chgData name="Gibbins N.M." userId="6a0e944c-4d97-467d-bb7a-7c3315791fe4" providerId="ADAL" clId="{CE88A85C-E953-F646-9382-B7056D680D1E}" dt="2019-11-12T16:27:46.632" v="87" actId="1076"/>
          <ac:picMkLst>
            <pc:docMk/>
            <pc:sldMk cId="1313893317" sldId="269"/>
            <ac:picMk id="6" creationId="{7DCA729C-4870-5C4D-A086-EF27D1C20D9B}"/>
          </ac:picMkLst>
        </pc:picChg>
      </pc:sldChg>
      <pc:sldChg chg="addSp delSp modSp">
        <pc:chgData name="Gibbins N.M." userId="6a0e944c-4d97-467d-bb7a-7c3315791fe4" providerId="ADAL" clId="{CE88A85C-E953-F646-9382-B7056D680D1E}" dt="2019-11-12T16:29:46.754" v="122" actId="20577"/>
        <pc:sldMkLst>
          <pc:docMk/>
          <pc:sldMk cId="1682292613" sldId="271"/>
        </pc:sldMkLst>
        <pc:spChg chg="add del mod">
          <ac:chgData name="Gibbins N.M." userId="6a0e944c-4d97-467d-bb7a-7c3315791fe4" providerId="ADAL" clId="{CE88A85C-E953-F646-9382-B7056D680D1E}" dt="2019-11-12T16:29:13.005" v="116" actId="931"/>
          <ac:spMkLst>
            <pc:docMk/>
            <pc:sldMk cId="1682292613" sldId="271"/>
            <ac:spMk id="2" creationId="{FF1DFF7B-E5D5-6840-8A55-D83E94315AD9}"/>
          </ac:spMkLst>
        </pc:spChg>
        <pc:spChg chg="del">
          <ac:chgData name="Gibbins N.M." userId="6a0e944c-4d97-467d-bb7a-7c3315791fe4" providerId="ADAL" clId="{CE88A85C-E953-F646-9382-B7056D680D1E}" dt="2019-11-12T16:29:08.132" v="115"/>
          <ac:spMkLst>
            <pc:docMk/>
            <pc:sldMk cId="1682292613" sldId="271"/>
            <ac:spMk id="3" creationId="{1DC06A86-BC0A-0045-A0B5-224ABBDFF227}"/>
          </ac:spMkLst>
        </pc:spChg>
        <pc:spChg chg="add mod">
          <ac:chgData name="Gibbins N.M." userId="6a0e944c-4d97-467d-bb7a-7c3315791fe4" providerId="ADAL" clId="{CE88A85C-E953-F646-9382-B7056D680D1E}" dt="2019-11-12T16:29:38.799" v="117"/>
          <ac:spMkLst>
            <pc:docMk/>
            <pc:sldMk cId="1682292613" sldId="271"/>
            <ac:spMk id="4" creationId="{877A3C8B-ABC2-6247-9D0D-12CA2CDDE526}"/>
          </ac:spMkLst>
        </pc:spChg>
        <pc:spChg chg="mod">
          <ac:chgData name="Gibbins N.M." userId="6a0e944c-4d97-467d-bb7a-7c3315791fe4" providerId="ADAL" clId="{CE88A85C-E953-F646-9382-B7056D680D1E}" dt="2019-11-12T16:29:46.754" v="122" actId="20577"/>
          <ac:spMkLst>
            <pc:docMk/>
            <pc:sldMk cId="1682292613" sldId="271"/>
            <ac:spMk id="196610" creationId="{00000000-0000-0000-0000-000000000000}"/>
          </ac:spMkLst>
        </pc:spChg>
        <pc:picChg chg="add mod">
          <ac:chgData name="Gibbins N.M." userId="6a0e944c-4d97-467d-bb7a-7c3315791fe4" providerId="ADAL" clId="{CE88A85C-E953-F646-9382-B7056D680D1E}" dt="2019-11-12T16:29:13.005" v="116" actId="931"/>
          <ac:picMkLst>
            <pc:docMk/>
            <pc:sldMk cId="1682292613" sldId="271"/>
            <ac:picMk id="6" creationId="{A0EFECAD-56AA-FA47-A816-A6925856A251}"/>
          </ac:picMkLst>
        </pc:picChg>
        <pc:picChg chg="del">
          <ac:chgData name="Gibbins N.M." userId="6a0e944c-4d97-467d-bb7a-7c3315791fe4" providerId="ADAL" clId="{CE88A85C-E953-F646-9382-B7056D680D1E}" dt="2019-11-12T16:28:51.358" v="114" actId="478"/>
          <ac:picMkLst>
            <pc:docMk/>
            <pc:sldMk cId="1682292613" sldId="271"/>
            <ac:picMk id="196612" creationId="{00000000-0000-0000-0000-000000000000}"/>
          </ac:picMkLst>
        </pc:picChg>
      </pc:sldChg>
      <pc:sldChg chg="del modTransition">
        <pc:chgData name="Gibbins N.M." userId="6a0e944c-4d97-467d-bb7a-7c3315791fe4" providerId="ADAL" clId="{CE88A85C-E953-F646-9382-B7056D680D1E}" dt="2019-11-12T16:37:09.022" v="140" actId="2696"/>
        <pc:sldMkLst>
          <pc:docMk/>
          <pc:sldMk cId="3948934709" sldId="279"/>
        </pc:sldMkLst>
      </pc:sldChg>
      <pc:sldChg chg="modSp">
        <pc:chgData name="Gibbins N.M." userId="6a0e944c-4d97-467d-bb7a-7c3315791fe4" providerId="ADAL" clId="{CE88A85C-E953-F646-9382-B7056D680D1E}" dt="2019-11-12T16:31:30.749" v="131" actId="20577"/>
        <pc:sldMkLst>
          <pc:docMk/>
          <pc:sldMk cId="3131895082" sldId="282"/>
        </pc:sldMkLst>
        <pc:spChg chg="mod">
          <ac:chgData name="Gibbins N.M." userId="6a0e944c-4d97-467d-bb7a-7c3315791fe4" providerId="ADAL" clId="{CE88A85C-E953-F646-9382-B7056D680D1E}" dt="2019-11-12T16:31:30.749" v="131" actId="20577"/>
          <ac:spMkLst>
            <pc:docMk/>
            <pc:sldMk cId="3131895082" sldId="282"/>
            <ac:spMk id="230403" creationId="{00000000-0000-0000-0000-000000000000}"/>
          </ac:spMkLst>
        </pc:spChg>
      </pc:sldChg>
      <pc:sldChg chg="modSp">
        <pc:chgData name="Gibbins N.M." userId="6a0e944c-4d97-467d-bb7a-7c3315791fe4" providerId="ADAL" clId="{CE88A85C-E953-F646-9382-B7056D680D1E}" dt="2019-11-12T16:53:02.822" v="167" actId="20577"/>
        <pc:sldMkLst>
          <pc:docMk/>
          <pc:sldMk cId="1765526256" sldId="286"/>
        </pc:sldMkLst>
        <pc:spChg chg="mod">
          <ac:chgData name="Gibbins N.M." userId="6a0e944c-4d97-467d-bb7a-7c3315791fe4" providerId="ADAL" clId="{CE88A85C-E953-F646-9382-B7056D680D1E}" dt="2019-11-12T16:37:56.287" v="141"/>
          <ac:spMkLst>
            <pc:docMk/>
            <pc:sldMk cId="1765526256" sldId="286"/>
            <ac:spMk id="5" creationId="{FA665FEF-070C-C543-877C-B1184E9351EA}"/>
          </ac:spMkLst>
        </pc:spChg>
        <pc:spChg chg="mod">
          <ac:chgData name="Gibbins N.M." userId="6a0e944c-4d97-467d-bb7a-7c3315791fe4" providerId="ADAL" clId="{CE88A85C-E953-F646-9382-B7056D680D1E}" dt="2019-11-12T16:53:02.822" v="167" actId="20577"/>
          <ac:spMkLst>
            <pc:docMk/>
            <pc:sldMk cId="1765526256" sldId="286"/>
            <ac:spMk id="238595" creationId="{00000000-0000-0000-0000-000000000000}"/>
          </ac:spMkLst>
        </pc:spChg>
      </pc:sldChg>
      <pc:sldChg chg="addSp delSp modSp">
        <pc:chgData name="Gibbins N.M." userId="6a0e944c-4d97-467d-bb7a-7c3315791fe4" providerId="ADAL" clId="{CE88A85C-E953-F646-9382-B7056D680D1E}" dt="2019-11-06T10:12:14.972" v="4" actId="1076"/>
        <pc:sldMkLst>
          <pc:docMk/>
          <pc:sldMk cId="2601290889" sldId="325"/>
        </pc:sldMkLst>
        <pc:picChg chg="add mod">
          <ac:chgData name="Gibbins N.M." userId="6a0e944c-4d97-467d-bb7a-7c3315791fe4" providerId="ADAL" clId="{CE88A85C-E953-F646-9382-B7056D680D1E}" dt="2019-11-06T10:12:14.972" v="4" actId="1076"/>
          <ac:picMkLst>
            <pc:docMk/>
            <pc:sldMk cId="2601290889" sldId="325"/>
            <ac:picMk id="3" creationId="{E2E11B72-B5DB-8A41-A06B-005C3B3FA9CD}"/>
          </ac:picMkLst>
        </pc:picChg>
        <pc:picChg chg="del">
          <ac:chgData name="Gibbins N.M." userId="6a0e944c-4d97-467d-bb7a-7c3315791fe4" providerId="ADAL" clId="{CE88A85C-E953-F646-9382-B7056D680D1E}" dt="2019-11-06T10:11:55.863" v="1" actId="478"/>
          <ac:picMkLst>
            <pc:docMk/>
            <pc:sldMk cId="2601290889" sldId="325"/>
            <ac:picMk id="10" creationId="{00000000-0000-0000-0000-000000000000}"/>
          </ac:picMkLst>
        </pc:picChg>
      </pc:sldChg>
      <pc:sldChg chg="addSp delSp modSp">
        <pc:chgData name="Gibbins N.M." userId="6a0e944c-4d97-467d-bb7a-7c3315791fe4" providerId="ADAL" clId="{CE88A85C-E953-F646-9382-B7056D680D1E}" dt="2019-11-12T16:36:26.588" v="139"/>
        <pc:sldMkLst>
          <pc:docMk/>
          <pc:sldMk cId="521053670" sldId="337"/>
        </pc:sldMkLst>
        <pc:spChg chg="add del mod">
          <ac:chgData name="Gibbins N.M." userId="6a0e944c-4d97-467d-bb7a-7c3315791fe4" providerId="ADAL" clId="{CE88A85C-E953-F646-9382-B7056D680D1E}" dt="2019-11-12T16:36:26.588" v="139"/>
          <ac:spMkLst>
            <pc:docMk/>
            <pc:sldMk cId="521053670" sldId="337"/>
            <ac:spMk id="2" creationId="{9E1EFDF0-0535-9141-B21D-B0D4E6B2F882}"/>
          </ac:spMkLst>
        </pc:spChg>
        <pc:spChg chg="mod">
          <ac:chgData name="Gibbins N.M." userId="6a0e944c-4d97-467d-bb7a-7c3315791fe4" providerId="ADAL" clId="{CE88A85C-E953-F646-9382-B7056D680D1E}" dt="2019-11-06T10:13:34.770" v="39" actId="20577"/>
          <ac:spMkLst>
            <pc:docMk/>
            <pc:sldMk cId="521053670" sldId="337"/>
            <ac:spMk id="3" creationId="{00000000-0000-0000-0000-000000000000}"/>
          </ac:spMkLst>
        </pc:spChg>
      </pc:sldChg>
      <pc:sldChg chg="modSp">
        <pc:chgData name="Gibbins N.M." userId="6a0e944c-4d97-467d-bb7a-7c3315791fe4" providerId="ADAL" clId="{CE88A85C-E953-F646-9382-B7056D680D1E}" dt="2019-11-12T16:31:46.411" v="132" actId="20577"/>
        <pc:sldMkLst>
          <pc:docMk/>
          <pc:sldMk cId="2020721156" sldId="341"/>
        </pc:sldMkLst>
        <pc:spChg chg="mod">
          <ac:chgData name="Gibbins N.M." userId="6a0e944c-4d97-467d-bb7a-7c3315791fe4" providerId="ADAL" clId="{CE88A85C-E953-F646-9382-B7056D680D1E}" dt="2019-11-12T16:31:46.411" v="132" actId="20577"/>
          <ac:spMkLst>
            <pc:docMk/>
            <pc:sldMk cId="2020721156" sldId="341"/>
            <ac:spMk id="2" creationId="{3D25578E-A2E4-454C-8E24-837F871C3818}"/>
          </ac:spMkLst>
        </pc:spChg>
      </pc:sldChg>
      <pc:sldChg chg="delSp modSp">
        <pc:chgData name="Gibbins N.M." userId="6a0e944c-4d97-467d-bb7a-7c3315791fe4" providerId="ADAL" clId="{CE88A85C-E953-F646-9382-B7056D680D1E}" dt="2019-11-12T16:32:08.689" v="136" actId="1076"/>
        <pc:sldMkLst>
          <pc:docMk/>
          <pc:sldMk cId="1333403470" sldId="342"/>
        </pc:sldMkLst>
        <pc:spChg chg="del">
          <ac:chgData name="Gibbins N.M." userId="6a0e944c-4d97-467d-bb7a-7c3315791fe4" providerId="ADAL" clId="{CE88A85C-E953-F646-9382-B7056D680D1E}" dt="2019-11-12T16:31:58.806" v="134" actId="478"/>
          <ac:spMkLst>
            <pc:docMk/>
            <pc:sldMk cId="1333403470" sldId="342"/>
            <ac:spMk id="12" creationId="{BC5D123E-6824-8E41-AFE1-D34BA038F741}"/>
          </ac:spMkLst>
        </pc:spChg>
        <pc:picChg chg="mod">
          <ac:chgData name="Gibbins N.M." userId="6a0e944c-4d97-467d-bb7a-7c3315791fe4" providerId="ADAL" clId="{CE88A85C-E953-F646-9382-B7056D680D1E}" dt="2019-11-12T16:32:08.689" v="136" actId="1076"/>
          <ac:picMkLst>
            <pc:docMk/>
            <pc:sldMk cId="1333403470" sldId="342"/>
            <ac:picMk id="7" creationId="{00000000-0000-0000-0000-000000000000}"/>
          </ac:picMkLst>
        </pc:picChg>
      </pc:sldChg>
      <pc:sldChg chg="modSp">
        <pc:chgData name="Gibbins N.M." userId="6a0e944c-4d97-467d-bb7a-7c3315791fe4" providerId="ADAL" clId="{CE88A85C-E953-F646-9382-B7056D680D1E}" dt="2019-11-12T16:30:24.735" v="126" actId="14"/>
        <pc:sldMkLst>
          <pc:docMk/>
          <pc:sldMk cId="176525702" sldId="350"/>
        </pc:sldMkLst>
        <pc:spChg chg="mod">
          <ac:chgData name="Gibbins N.M." userId="6a0e944c-4d97-467d-bb7a-7c3315791fe4" providerId="ADAL" clId="{CE88A85C-E953-F646-9382-B7056D680D1E}" dt="2019-11-12T16:30:24.735" v="126" actId="14"/>
          <ac:spMkLst>
            <pc:docMk/>
            <pc:sldMk cId="176525702" sldId="350"/>
            <ac:spMk id="6" creationId="{00000000-0000-0000-0000-000000000000}"/>
          </ac:spMkLst>
        </pc:spChg>
      </pc:sldChg>
      <pc:sldChg chg="modSp">
        <pc:chgData name="Gibbins N.M." userId="6a0e944c-4d97-467d-bb7a-7c3315791fe4" providerId="ADAL" clId="{CE88A85C-E953-F646-9382-B7056D680D1E}" dt="2019-11-06T10:14:56.704" v="48" actId="20577"/>
        <pc:sldMkLst>
          <pc:docMk/>
          <pc:sldMk cId="158735216" sldId="352"/>
        </pc:sldMkLst>
        <pc:spChg chg="mod">
          <ac:chgData name="Gibbins N.M." userId="6a0e944c-4d97-467d-bb7a-7c3315791fe4" providerId="ADAL" clId="{CE88A85C-E953-F646-9382-B7056D680D1E}" dt="2019-11-06T10:14:56.704" v="48" actId="20577"/>
          <ac:spMkLst>
            <pc:docMk/>
            <pc:sldMk cId="158735216" sldId="352"/>
            <ac:spMk id="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C5C38-6D5D-DB4D-BEC8-00292445BAFF}" type="slidenum">
              <a:rPr lang="en-GB"/>
              <a:pPr/>
              <a:t>2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150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FB2AB-D0C4-5041-80BD-423D179590C0}" type="slidenum">
              <a:rPr lang="en-GB"/>
              <a:pPr/>
              <a:t>15</a:t>
            </a:fld>
            <a:endParaRPr lang="en-GB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 channels: video, narration in different languages, captions in different languages</a:t>
            </a:r>
          </a:p>
        </p:txBody>
      </p:sp>
    </p:spTree>
    <p:extLst>
      <p:ext uri="{BB962C8B-B14F-4D97-AF65-F5344CB8AC3E}">
        <p14:creationId xmlns:p14="http://schemas.microsoft.com/office/powerpoint/2010/main" val="370813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94DE9-618C-E143-8787-93C8BEEBD918}" type="slidenum">
              <a:rPr lang="en-GB"/>
              <a:pPr/>
              <a:t>16</a:t>
            </a:fld>
            <a:endParaRPr lang="en-GB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7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C93C8-22AE-C145-A881-9F67BC7C19EC}" type="slidenum">
              <a:rPr lang="en-GB"/>
              <a:pPr/>
              <a:t>17</a:t>
            </a:fld>
            <a:endParaRPr lang="en-GB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7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D953A-EA1D-D44F-A582-C7CE8A8F4AFA}" type="slidenum">
              <a:rPr lang="en-GB"/>
              <a:pPr/>
              <a:t>18</a:t>
            </a:fld>
            <a:endParaRPr lang="en-GB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21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6661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Randy Trigg’s PhD</a:t>
            </a:r>
          </a:p>
          <a:p>
            <a:endParaRPr lang="en-US" dirty="0"/>
          </a:p>
          <a:p>
            <a:r>
              <a:rPr lang="en-US" dirty="0"/>
              <a:t>Rhetorical moves from IBIS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9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A3930D-62BB-D746-A32D-63ED208B0516}" type="slidenum">
              <a:rPr lang="en-GB" sz="1200"/>
              <a:pPr eaLnBrk="1" hangingPunct="1"/>
              <a:t>30</a:t>
            </a:fld>
            <a:endParaRPr lang="en-GB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879475"/>
            <a:ext cx="5624512" cy="3163888"/>
          </a:xfrm>
          <a:solidFill>
            <a:srgbClr val="FFFFFF"/>
          </a:solidFill>
          <a:ln/>
        </p:spPr>
      </p:sp>
      <p:sp>
        <p:nvSpPr>
          <p:cNvPr id="1843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96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276C56-4C66-2D4C-B076-52E480BA9453}" type="slidenum">
              <a:rPr lang="en-GB" sz="1200"/>
              <a:pPr eaLnBrk="1" hangingPunct="1"/>
              <a:t>31</a:t>
            </a:fld>
            <a:endParaRPr lang="en-GB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879475"/>
            <a:ext cx="5624512" cy="3163888"/>
          </a:xfrm>
          <a:solidFill>
            <a:srgbClr val="FFFFFF"/>
          </a:solidFill>
          <a:ln/>
        </p:spPr>
      </p:sp>
      <p:sp>
        <p:nvSpPr>
          <p:cNvPr id="2253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06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Physical hypermedia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44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Chawton</a:t>
            </a:r>
            <a:r>
              <a:rPr lang="en-US" dirty="0"/>
              <a:t> House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 far, we’ve concentrated on hypermedia systems where the dominant paradigm is one of </a:t>
            </a:r>
            <a:r>
              <a:rPr lang="en-US" i="1" dirty="0"/>
              <a:t>navigation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Links are to be </a:t>
            </a:r>
            <a:r>
              <a:rPr lang="en-US" i="1" dirty="0"/>
              <a:t>followed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In this lecture, we’ll consider hypermedia systems where linking structures are not primarily used for navigation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60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A3F7B-B117-2944-8778-0D63E9981C07}" type="slidenum">
              <a:rPr lang="en-GB"/>
              <a:pPr/>
              <a:t>38</a:t>
            </a:fld>
            <a:endParaRPr lang="en-GB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Salt ‘n’ Pepper</a:t>
            </a:r>
            <a:r>
              <a:rPr lang="en-GB" baseline="0" dirty="0"/>
              <a:t> </a:t>
            </a:r>
            <a:r>
              <a:rPr lang="en-US" baseline="0" dirty="0"/>
              <a:t>–</a:t>
            </a:r>
            <a:r>
              <a:rPr lang="en-GB" baseline="0" dirty="0"/>
              <a:t> Patrick Sinclair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150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QR-codes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29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9FCE0-0B0E-FD4E-A0F5-7A7B1C8EE82E}" type="slidenum">
              <a:rPr lang="en-US"/>
              <a:pPr/>
              <a:t>42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Again, back to programmed learning</a:t>
            </a:r>
          </a:p>
        </p:txBody>
      </p:sp>
    </p:spTree>
    <p:extLst>
      <p:ext uri="{BB962C8B-B14F-4D97-AF65-F5344CB8AC3E}">
        <p14:creationId xmlns:p14="http://schemas.microsoft.com/office/powerpoint/2010/main" val="1451383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6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EBC7E-5BDB-B844-BFF1-550BB6ACA8F6}" type="slidenum">
              <a:rPr lang="en-GB"/>
              <a:pPr/>
              <a:t>5</a:t>
            </a:fld>
            <a:endParaRPr lang="en-GB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tools support common understanding</a:t>
            </a:r>
          </a:p>
          <a:p>
            <a:r>
              <a:rPr lang="en-GB" dirty="0"/>
              <a:t>Less confusing than networks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23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5BAC5-7BFE-5C45-9447-381E52CC1FC5}" type="slidenum">
              <a:rPr lang="en-GB"/>
              <a:pPr/>
              <a:t>6</a:t>
            </a:fld>
            <a:endParaRPr lang="en-GB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2</a:t>
            </a:r>
            <a:r>
              <a:rPr lang="en-GB" baseline="30000" dirty="0"/>
              <a:t>nd</a:t>
            </a:r>
            <a:r>
              <a:rPr lang="en-GB" dirty="0"/>
              <a:t> Gen spatial hypertext system (2000-)</a:t>
            </a:r>
          </a:p>
          <a:p>
            <a:endParaRPr lang="en-GB" dirty="0"/>
          </a:p>
          <a:p>
            <a:r>
              <a:rPr lang="en-GB" dirty="0"/>
              <a:t>Based on experiences with VIKI (Shipman and Marshall)</a:t>
            </a:r>
          </a:p>
          <a:p>
            <a:endParaRPr lang="en-GB" dirty="0"/>
          </a:p>
          <a:p>
            <a:r>
              <a:rPr lang="en-GB" dirty="0"/>
              <a:t>Frank Shipman, Texas A&amp;M</a:t>
            </a:r>
          </a:p>
        </p:txBody>
      </p:sp>
    </p:spTree>
    <p:extLst>
      <p:ext uri="{BB962C8B-B14F-4D97-AF65-F5344CB8AC3E}">
        <p14:creationId xmlns:p14="http://schemas.microsoft.com/office/powerpoint/2010/main" val="2995483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7FA4C-5047-9745-87F3-12D60BC093B1}" type="slidenum">
              <a:rPr lang="en-GB"/>
              <a:pPr/>
              <a:t>7</a:t>
            </a:fld>
            <a:endParaRPr lang="en-GB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Tool for writing hypertexts</a:t>
            </a:r>
          </a:p>
          <a:p>
            <a:pPr marL="0" indent="0">
              <a:buNone/>
            </a:pPr>
            <a:r>
              <a:rPr lang="en-GB" dirty="0"/>
              <a:t>Provides a variety of maps and views to help writers create, organize, and revise dynamically.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341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9B53B-AAD9-B547-AD74-702A6A878AD9}" type="slidenum">
              <a:rPr lang="en-GB"/>
              <a:pPr/>
              <a:t>8</a:t>
            </a:fld>
            <a:endParaRPr lang="en-GB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 personal content management assistant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824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BC57D-FCF9-F84B-868F-5B1744ADC54C}" type="slidenum">
              <a:rPr lang="en-GB"/>
              <a:pPr/>
              <a:t>12</a:t>
            </a:fld>
            <a:endParaRPr lang="en-GB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42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35763-459A-C84E-9962-7E1382AE7197}" type="slidenum">
              <a:rPr lang="en-GB"/>
              <a:pPr/>
              <a:t>13</a:t>
            </a:fld>
            <a:endParaRPr lang="en-GB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93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5DB95-83C8-AE4A-B0A1-D4CB2334C4E6}" type="slidenum">
              <a:rPr lang="en-GB"/>
              <a:pPr/>
              <a:t>14</a:t>
            </a:fld>
            <a:endParaRPr lang="en-GB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95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5"/>
            <a:ext cx="11328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1736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1"/>
            <a:ext cx="11328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768975"/>
            <a:ext cx="11328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94193836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692000"/>
            <a:ext cx="11328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632952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82750"/>
            <a:ext cx="54608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82751"/>
            <a:ext cx="54608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18584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28959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700214"/>
            <a:ext cx="11328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1900" y="381000"/>
            <a:ext cx="2853267" cy="465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6640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3" r:id="rId21"/>
    <p:sldLayoutId id="2147483724" r:id="rId22"/>
    <p:sldLayoutId id="2147483728" r:id="rId23"/>
    <p:sldLayoutId id="2147483729" r:id="rId24"/>
    <p:sldLayoutId id="214748373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Sculptural Hypertext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Considerations for the writing of hypertext:</a:t>
            </a:r>
          </a:p>
          <a:p>
            <a:r>
              <a:rPr lang="en-US" dirty="0"/>
              <a:t>Conventional (calligraphic) hypertext adds links between nodes until the desired structure is achieved</a:t>
            </a:r>
          </a:p>
          <a:p>
            <a:r>
              <a:rPr lang="en-US" dirty="0"/>
              <a:t>Sculptural hypertext assumes that all nodes are linked to each other, and removes links until the desired structure is achieved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F47495-0B98-0145-A618-76867E0735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25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Shark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 Card Shark node (or card) contains:</a:t>
            </a:r>
          </a:p>
          <a:p>
            <a:pPr lvl="1"/>
            <a:r>
              <a:rPr lang="en-US" dirty="0"/>
              <a:t>A brief, focused passage of text</a:t>
            </a:r>
          </a:p>
          <a:p>
            <a:pPr lvl="1"/>
            <a:r>
              <a:rPr lang="en-US" dirty="0"/>
              <a:t>Optional constraints on the context in which the card may be read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Reading is like playing a solitaire card game</a:t>
            </a:r>
          </a:p>
          <a:p>
            <a:pPr lvl="1"/>
            <a:r>
              <a:rPr lang="en-US" dirty="0"/>
              <a:t>Reader dealt a hand of seven random cards</a:t>
            </a:r>
          </a:p>
          <a:p>
            <a:pPr lvl="1"/>
            <a:r>
              <a:rPr lang="en-US" dirty="0"/>
              <a:t>Chooses a card to play (i.e. node to read) based on card constraints</a:t>
            </a:r>
          </a:p>
          <a:p>
            <a:pPr lvl="1"/>
            <a:r>
              <a:rPr lang="en-US" dirty="0"/>
              <a:t>Deals a replacement card, repeats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Social Shark: collaborative, competitive reading</a:t>
            </a:r>
          </a:p>
          <a:p>
            <a:pPr lvl="1"/>
            <a:r>
              <a:rPr lang="en-US" dirty="0"/>
              <a:t>Readers take it in turns to play cards</a:t>
            </a:r>
          </a:p>
          <a:p>
            <a:pPr lvl="1"/>
            <a:r>
              <a:rPr lang="en-US" dirty="0"/>
              <a:t>Points awarded to readers for the playing of particular cards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57A831-10C2-5849-9E38-41D92D09C2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Bernstein, M. (2001) </a:t>
            </a:r>
            <a:r>
              <a:rPr lang="en-US" i="1" dirty="0"/>
              <a:t>Card Shark and Thespis: exotic tools for hypertext narrative</a:t>
            </a:r>
            <a:r>
              <a:rPr lang="en-US" dirty="0"/>
              <a:t>. Proceedings of the 12th ACM Conference on Hypertext and Hypermedia, pp 41-50.</a:t>
            </a:r>
          </a:p>
        </p:txBody>
      </p:sp>
    </p:spTree>
    <p:extLst>
      <p:ext uri="{BB962C8B-B14F-4D97-AF65-F5344CB8AC3E}">
        <p14:creationId xmlns:p14="http://schemas.microsoft.com/office/powerpoint/2010/main" val="3320892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Temporal Hypermedia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http://www.flickr.com/photos/rachelpasch/2405915548/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77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Hypertext </a:t>
            </a:r>
            <a:endParaRPr lang="en-GB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Linking into temporal and continuous media (sound, animations, video)</a:t>
            </a:r>
          </a:p>
          <a:p>
            <a:pPr lvl="1"/>
            <a:r>
              <a:rPr lang="en-US" dirty="0"/>
              <a:t>Providing hypertext jumps to other contexts</a:t>
            </a:r>
            <a:endParaRPr lang="en-GB" dirty="0"/>
          </a:p>
          <a:p>
            <a:pPr lvl="1"/>
            <a:r>
              <a:rPr lang="en-US" dirty="0"/>
              <a:t>Annotation of the current item playing</a:t>
            </a:r>
            <a:endParaRPr lang="en-GB" dirty="0"/>
          </a:p>
          <a:p>
            <a:pPr lvl="1"/>
            <a:r>
              <a:rPr lang="en-US" dirty="0"/>
              <a:t>Synchronization of multiple media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US" dirty="0"/>
              <a:t>Issue: embed the links or point from outside?</a:t>
            </a:r>
          </a:p>
          <a:p>
            <a:pPr lvl="1"/>
            <a:r>
              <a:rPr lang="en-US" dirty="0"/>
              <a:t>If embedded, what media format does this?</a:t>
            </a:r>
            <a:endParaRPr lang="en-GB" dirty="0"/>
          </a:p>
          <a:p>
            <a:pPr lvl="1"/>
            <a:r>
              <a:rPr lang="en-US" dirty="0"/>
              <a:t>If linking by reference, how to describe the place the link is?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Issue: quality of Service</a:t>
            </a:r>
          </a:p>
          <a:p>
            <a:pPr lvl="1"/>
            <a:r>
              <a:rPr lang="en-US" dirty="0"/>
              <a:t>Will things happen when they should?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288E8-15E3-F24C-BDBA-D9F1C8DA4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067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Microcosm Sound Viewer (1993)</a:t>
            </a:r>
            <a:r>
              <a:rPr lang="en-GB" dirty="0"/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Early innovative work on putting jump links into sound files</a:t>
            </a:r>
            <a:endParaRPr lang="en-GB" dirty="0"/>
          </a:p>
          <a:p>
            <a:pPr lvl="1"/>
            <a:r>
              <a:rPr lang="en-US" dirty="0"/>
              <a:t>Top window shows clickable links and bar is the “now point”</a:t>
            </a:r>
            <a:endParaRPr lang="en-GB" dirty="0"/>
          </a:p>
          <a:p>
            <a:pPr lvl="1"/>
            <a:r>
              <a:rPr lang="en-US" dirty="0"/>
              <a:t>Bottom window shows top window in context of whole file</a:t>
            </a:r>
            <a:endParaRPr lang="en-GB" dirty="0"/>
          </a:p>
          <a:p>
            <a:pPr lvl="1"/>
            <a:r>
              <a:rPr lang="en-US" dirty="0"/>
              <a:t>Links can be user activated or automatically invoked (decided by author)</a:t>
            </a:r>
            <a:endParaRPr lang="en-GB" dirty="0"/>
          </a:p>
          <a:p>
            <a:pPr lvl="1"/>
            <a:r>
              <a:rPr lang="en-US" dirty="0"/>
              <a:t>Link anchors described as start and finish times in seconds through file 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92F9EC-2F93-7549-AE46-ECDBA8C5A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1773238"/>
            <a:ext cx="5400675" cy="3245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231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Amsterdam Hypermedia Model (1994)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Concerned with provision of systems to author multimedia presentations and synchronise multiple data streams</a:t>
            </a:r>
          </a:p>
          <a:p>
            <a:pPr lvl="1"/>
            <a:r>
              <a:rPr lang="en-GB" dirty="0"/>
              <a:t>Parallel “channels”</a:t>
            </a:r>
          </a:p>
          <a:p>
            <a:pPr lvl="1"/>
            <a:r>
              <a:rPr lang="en-GB" dirty="0"/>
              <a:t>Offset links into temporal media</a:t>
            </a:r>
          </a:p>
          <a:p>
            <a:pPr lvl="1"/>
            <a:r>
              <a:rPr lang="en-GB" dirty="0"/>
              <a:t>Stationary hotspots in media</a:t>
            </a:r>
          </a:p>
          <a:p>
            <a:pPr lvl="1"/>
            <a:r>
              <a:rPr lang="en-GB" dirty="0"/>
              <a:t>Inspired SMIL </a:t>
            </a:r>
          </a:p>
          <a:p>
            <a:endParaRPr lang="en-GB" dirty="0"/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28409B5-F4F3-8F4D-93A1-AD81900799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2188783"/>
            <a:ext cx="5400675" cy="363295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118B3-F96D-BE4B-B530-A474514959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Hardman, L. et al (1994) </a:t>
            </a:r>
            <a:r>
              <a:rPr lang="en-US" i="1" dirty="0"/>
              <a:t>The Amsterdam Hypermedia Model: Adding time and context to the Dexter model</a:t>
            </a:r>
            <a:r>
              <a:rPr lang="en-US" dirty="0"/>
              <a:t>. Communications  of the ACM, 37(2), pp. 50-62.</a:t>
            </a:r>
          </a:p>
        </p:txBody>
      </p:sp>
    </p:spTree>
    <p:extLst>
      <p:ext uri="{BB962C8B-B14F-4D97-AF65-F5344CB8AC3E}">
        <p14:creationId xmlns:p14="http://schemas.microsoft.com/office/powerpoint/2010/main" val="2607035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HyTime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Hypermedia/Time-based Structuring Language ISO/IEC 10744:1992 (and v2 in 1997)</a:t>
            </a:r>
          </a:p>
          <a:p>
            <a:pPr lvl="1"/>
            <a:r>
              <a:rPr lang="en-GB" dirty="0"/>
              <a:t>Added cross document links to SGML </a:t>
            </a:r>
          </a:p>
          <a:p>
            <a:pPr lvl="1"/>
            <a:r>
              <a:rPr lang="en-GB" dirty="0"/>
              <a:t>Contextual links (c.f. HTML </a:t>
            </a:r>
            <a:r>
              <a:rPr lang="en-GB" dirty="0">
                <a:latin typeface="Lucida Console" panose="020B0609040504020204" pitchFamily="49" charset="0"/>
              </a:rPr>
              <a:t>a</a:t>
            </a:r>
            <a:r>
              <a:rPr lang="en-GB" dirty="0"/>
              <a:t> element) and independent links (c.f. </a:t>
            </a:r>
            <a:r>
              <a:rPr lang="en-GB" dirty="0" err="1"/>
              <a:t>XLink</a:t>
            </a:r>
            <a:r>
              <a:rPr lang="en-GB" dirty="0"/>
              <a:t> extended links)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Multiple ways of addressing locations:</a:t>
            </a:r>
          </a:p>
          <a:p>
            <a:pPr lvl="1"/>
            <a:r>
              <a:rPr lang="en-GB" dirty="0"/>
              <a:t>Named elements (c.f. </a:t>
            </a:r>
            <a:r>
              <a:rPr lang="en-GB" dirty="0">
                <a:latin typeface="Lucida Console" panose="020B0609040504020204" pitchFamily="49" charset="0"/>
              </a:rPr>
              <a:t>name</a:t>
            </a:r>
            <a:r>
              <a:rPr lang="en-GB" dirty="0"/>
              <a:t>/</a:t>
            </a:r>
            <a:r>
              <a:rPr lang="en-GB" dirty="0">
                <a:latin typeface="Lucida Console" panose="020B0609040504020204" pitchFamily="49" charset="0"/>
              </a:rPr>
              <a:t>id</a:t>
            </a:r>
            <a:r>
              <a:rPr lang="en-GB" dirty="0"/>
              <a:t> attribute in HTML)</a:t>
            </a:r>
          </a:p>
          <a:p>
            <a:pPr lvl="1"/>
            <a:r>
              <a:rPr lang="en-GB" dirty="0"/>
              <a:t>Using document structure – </a:t>
            </a:r>
            <a:r>
              <a:rPr lang="en-GB" dirty="0" err="1">
                <a:latin typeface="Lucida Console" panose="020B0609040504020204" pitchFamily="49" charset="0"/>
              </a:rPr>
              <a:t>treeloc</a:t>
            </a:r>
            <a:r>
              <a:rPr lang="en-GB" dirty="0"/>
              <a:t> and </a:t>
            </a:r>
            <a:r>
              <a:rPr lang="en-GB" dirty="0" err="1">
                <a:latin typeface="Lucida Console" panose="020B0609040504020204" pitchFamily="49" charset="0"/>
              </a:rPr>
              <a:t>dataloc</a:t>
            </a:r>
            <a:br>
              <a:rPr lang="en-GB" dirty="0"/>
            </a:br>
            <a:r>
              <a:rPr lang="en-GB" dirty="0"/>
              <a:t>(c.f. XPath/XPointer expressions)</a:t>
            </a:r>
          </a:p>
          <a:p>
            <a:pPr lvl="1"/>
            <a:r>
              <a:rPr lang="en-GB" dirty="0"/>
              <a:t>Using queries (</a:t>
            </a:r>
            <a:r>
              <a:rPr lang="en-GB" dirty="0" err="1"/>
              <a:t>HyQ</a:t>
            </a:r>
            <a:r>
              <a:rPr lang="en-GB" dirty="0"/>
              <a:t> query language, later supplanted by DSSSL – c.f. </a:t>
            </a:r>
            <a:r>
              <a:rPr lang="en-GB" dirty="0" err="1"/>
              <a:t>Xquery</a:t>
            </a:r>
            <a:r>
              <a:rPr lang="en-GB" dirty="0"/>
              <a:t>/XPath)</a:t>
            </a:r>
          </a:p>
          <a:p>
            <a:pPr lvl="1"/>
            <a:r>
              <a:rPr lang="en-GB" dirty="0"/>
              <a:t>Indirectly via a series of steps – </a:t>
            </a:r>
            <a:r>
              <a:rPr lang="en-GB" dirty="0" err="1">
                <a:latin typeface="Lucida Console" panose="020B0609040504020204" pitchFamily="49" charset="0"/>
              </a:rPr>
              <a:t>nameloc</a:t>
            </a:r>
            <a:endParaRPr lang="en-GB" dirty="0">
              <a:latin typeface="Lucida Console" panose="020B0609040504020204" pitchFamily="49" charset="0"/>
            </a:endParaRPr>
          </a:p>
          <a:p>
            <a:endParaRPr lang="en-GB" dirty="0"/>
          </a:p>
          <a:p>
            <a:pPr marL="0" indent="0">
              <a:buNone/>
            </a:pPr>
            <a:r>
              <a:rPr lang="en-GB" dirty="0" err="1"/>
              <a:t>HyTime</a:t>
            </a:r>
            <a:r>
              <a:rPr lang="en-GB" dirty="0"/>
              <a:t> link mechanism inspired that of </a:t>
            </a:r>
            <a:r>
              <a:rPr lang="en-GB" dirty="0" err="1"/>
              <a:t>XLink</a:t>
            </a:r>
            <a:r>
              <a:rPr lang="en-GB" dirty="0"/>
              <a:t>/XPointer</a:t>
            </a:r>
          </a:p>
          <a:p>
            <a:pPr lvl="1"/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C3B1BF-79F3-894D-AC18-94EC0AA998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GB" dirty="0"/>
              <a:t>Goldfarb, C.F. (1991) </a:t>
            </a:r>
            <a:r>
              <a:rPr lang="en-GB" i="1" dirty="0" err="1"/>
              <a:t>HyTime</a:t>
            </a:r>
            <a:r>
              <a:rPr lang="en-GB" i="1" dirty="0"/>
              <a:t>: A Standard for Structured Hypermedia Interchange</a:t>
            </a:r>
            <a:r>
              <a:rPr lang="en-GB" dirty="0"/>
              <a:t>. IEEE Computer, 24(8), pp. 81-84.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895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HyTime</a:t>
            </a:r>
            <a:r>
              <a:rPr lang="en-GB" dirty="0"/>
              <a:t> </a:t>
            </a:r>
            <a:r>
              <a:rPr lang="en-GB" dirty="0" err="1"/>
              <a:t>ilink</a:t>
            </a:r>
            <a:r>
              <a:rPr lang="en-GB" dirty="0"/>
              <a:t>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5DF2F-6002-A140-AEC7-63B98E9794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232452" name="Object 4"/>
          <p:cNvGraphicFramePr>
            <a:graphicFrameLocks noChangeAspect="1"/>
          </p:cNvGraphicFramePr>
          <p:nvPr/>
        </p:nvGraphicFramePr>
        <p:xfrm>
          <a:off x="1828800" y="1676400"/>
          <a:ext cx="8610600" cy="468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4" imgW="5238095" imgH="2847619" progId="MSPhotoEd.3">
                  <p:embed/>
                </p:oleObj>
              </mc:Choice>
              <mc:Fallback>
                <p:oleObj r:id="rId4" imgW="5238095" imgH="2847619" progId="MSPhotoEd.3">
                  <p:embed/>
                  <p:pic>
                    <p:nvPicPr>
                      <p:cNvPr id="2324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76400"/>
                        <a:ext cx="8610600" cy="468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7972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Synchronized Multimedia Integration Language (SMIL)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XML format for multimedia on the Web</a:t>
            </a:r>
          </a:p>
          <a:p>
            <a:pPr lvl="1"/>
            <a:r>
              <a:rPr lang="en-GB" dirty="0"/>
              <a:t>Timing, screen layout, interaction of media elements</a:t>
            </a:r>
          </a:p>
          <a:p>
            <a:pPr lvl="1"/>
            <a:r>
              <a:rPr lang="en-GB" dirty="0"/>
              <a:t>Nested parallel and sequence elements</a:t>
            </a:r>
          </a:p>
          <a:p>
            <a:pPr lvl="1"/>
            <a:r>
              <a:rPr lang="en-GB" dirty="0"/>
              <a:t>Switch element for alternative media (e.g. for different users or different displays)</a:t>
            </a:r>
          </a:p>
          <a:p>
            <a:pPr lvl="1"/>
            <a:r>
              <a:rPr lang="en-GB" dirty="0"/>
              <a:t>Uses CSS, XPointer and </a:t>
            </a:r>
            <a:r>
              <a:rPr lang="en-GB" dirty="0" err="1"/>
              <a:t>XLink</a:t>
            </a:r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Now largely supplanted by HTML5 (but does things that HTML5 cannot)</a:t>
            </a:r>
          </a:p>
          <a:p>
            <a:pPr marL="0" indent="0">
              <a:buNone/>
            </a:pPr>
            <a:r>
              <a:rPr lang="en-GB" dirty="0"/>
              <a:t>Still used for animating SVG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65FEF-070C-C543-877C-B1184E935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197084"/>
            <a:ext cx="10944225" cy="478387"/>
          </a:xfrm>
        </p:spPr>
        <p:txBody>
          <a:bodyPr anchor="b" anchorCtr="0"/>
          <a:lstStyle/>
          <a:p>
            <a:r>
              <a:rPr lang="en-GB" dirty="0" err="1"/>
              <a:t>Bulterman</a:t>
            </a:r>
            <a:r>
              <a:rPr lang="en-GB" dirty="0"/>
              <a:t>, D. et al (2008) </a:t>
            </a:r>
            <a:r>
              <a:rPr lang="en-GB" i="1" dirty="0"/>
              <a:t>Synchronized Multimedia Integration Language (SMIL 3.0)</a:t>
            </a:r>
            <a:r>
              <a:rPr lang="en-GB" dirty="0"/>
              <a:t>. W3C Recommendation. </a:t>
            </a:r>
            <a:br>
              <a:rPr lang="en-GB" dirty="0"/>
            </a:br>
            <a:r>
              <a:rPr lang="en-GB" dirty="0"/>
              <a:t>Available at: https://www.w3.org/TR/SMIL3/</a:t>
            </a:r>
          </a:p>
        </p:txBody>
      </p:sp>
    </p:spTree>
    <p:extLst>
      <p:ext uri="{BB962C8B-B14F-4D97-AF65-F5344CB8AC3E}">
        <p14:creationId xmlns:p14="http://schemas.microsoft.com/office/powerpoint/2010/main" val="176552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11BF88-AC9E-BA46-BE75-537A094729F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600" dirty="0">
                <a:latin typeface="Lucida Console" panose="020B0609040504020204" pitchFamily="49" charset="0"/>
              </a:rPr>
              <a:t>&lt;?xml version="1.0"?&gt;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&lt;</a:t>
            </a:r>
            <a:r>
              <a:rPr lang="en-GB" sz="1600" dirty="0" err="1">
                <a:latin typeface="Lucida Console" panose="020B0609040504020204" pitchFamily="49" charset="0"/>
              </a:rPr>
              <a:t>smil</a:t>
            </a:r>
            <a:r>
              <a:rPr lang="en-GB" sz="1600" dirty="0">
                <a:latin typeface="Lucida Console" panose="020B0609040504020204" pitchFamily="49" charset="0"/>
              </a:rPr>
              <a:t> </a:t>
            </a:r>
            <a:r>
              <a:rPr lang="en-GB" sz="1600" dirty="0" err="1">
                <a:latin typeface="Lucida Console" panose="020B0609040504020204" pitchFamily="49" charset="0"/>
              </a:rPr>
              <a:t>xmlns</a:t>
            </a:r>
            <a:r>
              <a:rPr lang="en-GB" sz="1600" dirty="0">
                <a:latin typeface="Lucida Console" panose="020B0609040504020204" pitchFamily="49" charset="0"/>
              </a:rPr>
              <a:t>="http://www.w3.org/ns/SMIL"&gt;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&lt;body&gt;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&lt;par </a:t>
            </a:r>
            <a:r>
              <a:rPr lang="en-GB" sz="1600" dirty="0" err="1">
                <a:latin typeface="Lucida Console" panose="020B0609040504020204" pitchFamily="49" charset="0"/>
              </a:rPr>
              <a:t>endsync</a:t>
            </a:r>
            <a:r>
              <a:rPr lang="en-GB" sz="1600" dirty="0">
                <a:latin typeface="Lucida Console" panose="020B0609040504020204" pitchFamily="49" charset="0"/>
              </a:rPr>
              <a:t>="first"&gt;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&lt;switch&gt;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  &lt;audio </a:t>
            </a:r>
            <a:r>
              <a:rPr lang="en-GB" sz="1600" dirty="0" err="1">
                <a:latin typeface="Lucida Console" panose="020B0609040504020204" pitchFamily="49" charset="0"/>
              </a:rPr>
              <a:t>src</a:t>
            </a:r>
            <a:r>
              <a:rPr lang="en-GB" sz="1600" dirty="0">
                <a:latin typeface="Lucida Console" panose="020B0609040504020204" pitchFamily="49" charset="0"/>
              </a:rPr>
              <a:t>="greeting-en.mp3" type="audio/mpeg" </a:t>
            </a:r>
            <a:r>
              <a:rPr lang="en-GB" sz="1600" dirty="0" err="1">
                <a:latin typeface="Lucida Console" panose="020B0609040504020204" pitchFamily="49" charset="0"/>
              </a:rPr>
              <a:t>systemLanguage</a:t>
            </a:r>
            <a:r>
              <a:rPr lang="en-GB" sz="1600" dirty="0">
                <a:latin typeface="Lucida Console" panose="020B0609040504020204" pitchFamily="49" charset="0"/>
              </a:rPr>
              <a:t>="</a:t>
            </a:r>
            <a:r>
              <a:rPr lang="en-GB" sz="1600" dirty="0" err="1">
                <a:latin typeface="Lucida Console" panose="020B0609040504020204" pitchFamily="49" charset="0"/>
              </a:rPr>
              <a:t>en</a:t>
            </a:r>
            <a:r>
              <a:rPr lang="en-GB" sz="1600" dirty="0">
                <a:latin typeface="Lucida Console" panose="020B0609040504020204" pitchFamily="49" charset="0"/>
              </a:rPr>
              <a:t>"/&gt;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  &lt;audio </a:t>
            </a:r>
            <a:r>
              <a:rPr lang="en-GB" sz="1600" dirty="0" err="1">
                <a:latin typeface="Lucida Console" panose="020B0609040504020204" pitchFamily="49" charset="0"/>
              </a:rPr>
              <a:t>src</a:t>
            </a:r>
            <a:r>
              <a:rPr lang="en-GB" sz="1600" dirty="0">
                <a:latin typeface="Lucida Console" panose="020B0609040504020204" pitchFamily="49" charset="0"/>
              </a:rPr>
              <a:t>="greeting-de.mp3" type="audio/mpeg" </a:t>
            </a:r>
            <a:r>
              <a:rPr lang="en-GB" sz="1600" dirty="0" err="1">
                <a:latin typeface="Lucida Console" panose="020B0609040504020204" pitchFamily="49" charset="0"/>
              </a:rPr>
              <a:t>systemLanguage</a:t>
            </a:r>
            <a:r>
              <a:rPr lang="en-GB" sz="1600" dirty="0">
                <a:latin typeface="Lucida Console" panose="020B0609040504020204" pitchFamily="49" charset="0"/>
              </a:rPr>
              <a:t>="de"/&gt;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&lt;/switch&gt;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&lt;</a:t>
            </a:r>
            <a:r>
              <a:rPr lang="en-GB" sz="1600" dirty="0" err="1">
                <a:latin typeface="Lucida Console" panose="020B0609040504020204" pitchFamily="49" charset="0"/>
              </a:rPr>
              <a:t>seq</a:t>
            </a:r>
            <a:r>
              <a:rPr lang="en-GB" sz="1600" dirty="0">
                <a:latin typeface="Lucida Console" panose="020B0609040504020204" pitchFamily="49" charset="0"/>
              </a:rPr>
              <a:t>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  &lt;switch&gt;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    &lt;text </a:t>
            </a:r>
            <a:r>
              <a:rPr lang="en-GB" sz="1600" dirty="0" err="1">
                <a:latin typeface="Lucida Console" panose="020B0609040504020204" pitchFamily="49" charset="0"/>
              </a:rPr>
              <a:t>src</a:t>
            </a:r>
            <a:r>
              <a:rPr lang="en-GB" sz="1600" dirty="0">
                <a:latin typeface="Lucida Console" panose="020B0609040504020204" pitchFamily="49" charset="0"/>
              </a:rPr>
              <a:t>="greeting-</a:t>
            </a:r>
            <a:r>
              <a:rPr lang="en-GB" sz="1600" dirty="0" err="1">
                <a:latin typeface="Lucida Console" panose="020B0609040504020204" pitchFamily="49" charset="0"/>
              </a:rPr>
              <a:t>en.txt</a:t>
            </a:r>
            <a:r>
              <a:rPr lang="en-GB" sz="1600" dirty="0">
                <a:latin typeface="Lucida Console" panose="020B0609040504020204" pitchFamily="49" charset="0"/>
              </a:rPr>
              <a:t>" dur="2s" </a:t>
            </a:r>
            <a:r>
              <a:rPr lang="en-GB" sz="1600" dirty="0" err="1">
                <a:latin typeface="Lucida Console" panose="020B0609040504020204" pitchFamily="49" charset="0"/>
              </a:rPr>
              <a:t>systemLanguage</a:t>
            </a:r>
            <a:r>
              <a:rPr lang="en-GB" sz="1600" dirty="0">
                <a:latin typeface="Lucida Console" panose="020B0609040504020204" pitchFamily="49" charset="0"/>
              </a:rPr>
              <a:t>="</a:t>
            </a:r>
            <a:r>
              <a:rPr lang="en-GB" sz="1600" dirty="0" err="1">
                <a:latin typeface="Lucida Console" panose="020B0609040504020204" pitchFamily="49" charset="0"/>
              </a:rPr>
              <a:t>en</a:t>
            </a:r>
            <a:r>
              <a:rPr lang="en-GB" sz="1600" dirty="0">
                <a:latin typeface="Lucida Console" panose="020B0609040504020204" pitchFamily="49" charset="0"/>
              </a:rPr>
              <a:t>"/&gt;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    &lt;text </a:t>
            </a:r>
            <a:r>
              <a:rPr lang="en-GB" sz="1600" dirty="0" err="1">
                <a:latin typeface="Lucida Console" panose="020B0609040504020204" pitchFamily="49" charset="0"/>
              </a:rPr>
              <a:t>src</a:t>
            </a:r>
            <a:r>
              <a:rPr lang="en-GB" sz="1600" dirty="0">
                <a:latin typeface="Lucida Console" panose="020B0609040504020204" pitchFamily="49" charset="0"/>
              </a:rPr>
              <a:t>="greeting-</a:t>
            </a:r>
            <a:r>
              <a:rPr lang="en-GB" sz="1600" dirty="0" err="1">
                <a:latin typeface="Lucida Console" panose="020B0609040504020204" pitchFamily="49" charset="0"/>
              </a:rPr>
              <a:t>de.txt</a:t>
            </a:r>
            <a:r>
              <a:rPr lang="en-GB" sz="1600" dirty="0">
                <a:latin typeface="Lucida Console" panose="020B0609040504020204" pitchFamily="49" charset="0"/>
              </a:rPr>
              <a:t>" dur="2s" </a:t>
            </a:r>
            <a:r>
              <a:rPr lang="en-GB" sz="1600" dirty="0" err="1">
                <a:latin typeface="Lucida Console" panose="020B0609040504020204" pitchFamily="49" charset="0"/>
              </a:rPr>
              <a:t>systemLanguage</a:t>
            </a:r>
            <a:r>
              <a:rPr lang="en-GB" sz="1600" dirty="0">
                <a:latin typeface="Lucida Console" panose="020B0609040504020204" pitchFamily="49" charset="0"/>
              </a:rPr>
              <a:t>="de"/&gt;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  &lt;/switch&gt;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  &lt;video </a:t>
            </a:r>
            <a:r>
              <a:rPr lang="en-GB" sz="1600" dirty="0" err="1">
                <a:latin typeface="Lucida Console" panose="020B0609040504020204" pitchFamily="49" charset="0"/>
              </a:rPr>
              <a:t>src</a:t>
            </a:r>
            <a:r>
              <a:rPr lang="en-GB" sz="1600" dirty="0">
                <a:latin typeface="Lucida Console" panose="020B0609040504020204" pitchFamily="49" charset="0"/>
              </a:rPr>
              <a:t>="titles.mp4" type="video/mp4"/&gt;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  &lt;/</a:t>
            </a:r>
            <a:r>
              <a:rPr lang="en-GB" sz="1600" dirty="0" err="1">
                <a:latin typeface="Lucida Console" panose="020B0609040504020204" pitchFamily="49" charset="0"/>
              </a:rPr>
              <a:t>seq</a:t>
            </a:r>
            <a:r>
              <a:rPr lang="en-GB" sz="1600" dirty="0">
                <a:latin typeface="Lucida Console" panose="020B0609040504020204" pitchFamily="49" charset="0"/>
              </a:rPr>
              <a:t>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  &lt;/par&gt;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  &lt;/body&gt;</a:t>
            </a:r>
            <a:br>
              <a:rPr lang="en-GB" sz="1600" dirty="0">
                <a:latin typeface="Lucida Console" panose="020B0609040504020204" pitchFamily="49" charset="0"/>
              </a:rPr>
            </a:br>
            <a:r>
              <a:rPr lang="en-GB" sz="1600" dirty="0">
                <a:latin typeface="Lucida Console" panose="020B0609040504020204" pitchFamily="49" charset="0"/>
              </a:rPr>
              <a:t>&lt;/</a:t>
            </a:r>
            <a:r>
              <a:rPr lang="en-GB" sz="1600" dirty="0" err="1">
                <a:latin typeface="Lucida Console" panose="020B0609040504020204" pitchFamily="49" charset="0"/>
              </a:rPr>
              <a:t>smil</a:t>
            </a:r>
            <a:r>
              <a:rPr lang="en-GB" sz="1600" dirty="0">
                <a:latin typeface="Lucida Console" panose="020B0609040504020204" pitchFamily="49" charset="0"/>
              </a:rPr>
              <a:t>&gt;</a:t>
            </a:r>
            <a:endParaRPr lang="en-US" sz="1600" dirty="0">
              <a:latin typeface="Lucida Console" panose="020B0609040504020204" pitchFamily="49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D81ACF-E33E-FF41-9007-C300A910D591}"/>
              </a:ext>
            </a:extLst>
          </p:cNvPr>
          <p:cNvGrpSpPr/>
          <p:nvPr/>
        </p:nvGrpSpPr>
        <p:grpSpPr>
          <a:xfrm>
            <a:off x="1138061" y="1098060"/>
            <a:ext cx="8995330" cy="4625149"/>
            <a:chOff x="-2669745" y="2140703"/>
            <a:chExt cx="8995330" cy="462514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6B4F46-7896-AB47-A4B7-D0CF232E229A}"/>
                </a:ext>
              </a:extLst>
            </p:cNvPr>
            <p:cNvSpPr txBox="1"/>
            <p:nvPr/>
          </p:nvSpPr>
          <p:spPr>
            <a:xfrm>
              <a:off x="2738250" y="2140703"/>
              <a:ext cx="12955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media to</a:t>
              </a:r>
              <a:br>
                <a:rPr lang="en-GB" dirty="0"/>
              </a:br>
              <a:r>
                <a:rPr lang="en-GB" dirty="0"/>
                <a:t>be played</a:t>
              </a:r>
              <a:br>
                <a:rPr lang="en-GB" dirty="0"/>
              </a:br>
              <a:r>
                <a:rPr lang="en-GB" dirty="0"/>
                <a:t>in parallel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A10F79-18A2-DC44-A8CC-CABBE7492C75}"/>
                </a:ext>
              </a:extLst>
            </p:cNvPr>
            <p:cNvCxnSpPr>
              <a:cxnSpLocks/>
              <a:stCxn id="24" idx="2"/>
              <a:endCxn id="26" idx="0"/>
            </p:cNvCxnSpPr>
            <p:nvPr/>
          </p:nvCxnSpPr>
          <p:spPr bwMode="auto">
            <a:xfrm flipH="1">
              <a:off x="1827920" y="3064033"/>
              <a:ext cx="1558104" cy="51344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10E923-A9AF-624B-A04C-7078F5D1C9DB}"/>
                </a:ext>
              </a:extLst>
            </p:cNvPr>
            <p:cNvSpPr/>
            <p:nvPr/>
          </p:nvSpPr>
          <p:spPr bwMode="auto">
            <a:xfrm>
              <a:off x="-2669745" y="3577477"/>
              <a:ext cx="8995330" cy="3188375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5F6CC4-D6E5-A749-97B7-EDA5576F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SMIL example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EED60-C6A3-834E-A4AD-FC3AD6ED75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97AD451-8684-B54E-9AEE-D6BF141C0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392" y="4967560"/>
            <a:ext cx="1434721" cy="12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7D4F34B-9856-1643-8BA5-E6B50B86F977}"/>
              </a:ext>
            </a:extLst>
          </p:cNvPr>
          <p:cNvGrpSpPr/>
          <p:nvPr/>
        </p:nvGrpSpPr>
        <p:grpSpPr>
          <a:xfrm>
            <a:off x="1377255" y="1601072"/>
            <a:ext cx="10470247" cy="2152064"/>
            <a:chOff x="-2669745" y="2393846"/>
            <a:chExt cx="10470247" cy="21520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D20DDC-1612-F344-966A-B79D1F7B2CF8}"/>
                </a:ext>
              </a:extLst>
            </p:cNvPr>
            <p:cNvSpPr txBox="1"/>
            <p:nvPr/>
          </p:nvSpPr>
          <p:spPr>
            <a:xfrm>
              <a:off x="5419721" y="2393846"/>
              <a:ext cx="2380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alternative audio</a:t>
              </a:r>
            </a:p>
            <a:p>
              <a:pPr algn="r"/>
              <a:r>
                <a:rPr lang="en-GB" dirty="0"/>
                <a:t>based on language 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250BB03-F666-6947-84B2-3CF9B8FD81E9}"/>
                </a:ext>
              </a:extLst>
            </p:cNvPr>
            <p:cNvCxnSpPr>
              <a:cxnSpLocks/>
              <a:stCxn id="7" idx="2"/>
              <a:endCxn id="9" idx="3"/>
            </p:cNvCxnSpPr>
            <p:nvPr/>
          </p:nvCxnSpPr>
          <p:spPr bwMode="auto">
            <a:xfrm flipH="1">
              <a:off x="5974261" y="3040177"/>
              <a:ext cx="635851" cy="10215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16A4B42-340F-B249-84DD-7CA83AD88990}"/>
                </a:ext>
              </a:extLst>
            </p:cNvPr>
            <p:cNvSpPr/>
            <p:nvPr/>
          </p:nvSpPr>
          <p:spPr bwMode="auto">
            <a:xfrm>
              <a:off x="-2669745" y="3577478"/>
              <a:ext cx="8644006" cy="96843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B5A3E4-69C8-B640-914E-FF5F3168CBB3}"/>
              </a:ext>
            </a:extLst>
          </p:cNvPr>
          <p:cNvGrpSpPr/>
          <p:nvPr/>
        </p:nvGrpSpPr>
        <p:grpSpPr>
          <a:xfrm>
            <a:off x="1377255" y="3796169"/>
            <a:ext cx="10470522" cy="1662521"/>
            <a:chOff x="-2822145" y="4436543"/>
            <a:chExt cx="10470522" cy="16625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8B9BF1-A3CA-7143-9939-60EC9706BADB}"/>
                </a:ext>
              </a:extLst>
            </p:cNvPr>
            <p:cNvSpPr txBox="1"/>
            <p:nvPr/>
          </p:nvSpPr>
          <p:spPr>
            <a:xfrm>
              <a:off x="6121998" y="4717074"/>
              <a:ext cx="152637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/>
                <a:t>media to </a:t>
              </a:r>
              <a:br>
                <a:rPr lang="en-GB" dirty="0"/>
              </a:br>
              <a:r>
                <a:rPr lang="en-GB" dirty="0"/>
                <a:t>be played</a:t>
              </a:r>
            </a:p>
            <a:p>
              <a:pPr algn="r"/>
              <a:r>
                <a:rPr lang="en-GB" dirty="0"/>
                <a:t>sequentially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BAF66C2-F6B4-084C-8E1D-0E0764463E65}"/>
                </a:ext>
              </a:extLst>
            </p:cNvPr>
            <p:cNvCxnSpPr>
              <a:cxnSpLocks/>
              <a:stCxn id="14" idx="1"/>
              <a:endCxn id="16" idx="3"/>
            </p:cNvCxnSpPr>
            <p:nvPr/>
          </p:nvCxnSpPr>
          <p:spPr bwMode="auto">
            <a:xfrm flipH="1">
              <a:off x="4855827" y="5178739"/>
              <a:ext cx="1266171" cy="890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D0C132F-1898-D440-9AAE-59A0438C5D32}"/>
                </a:ext>
              </a:extLst>
            </p:cNvPr>
            <p:cNvSpPr/>
            <p:nvPr/>
          </p:nvSpPr>
          <p:spPr bwMode="auto">
            <a:xfrm>
              <a:off x="-2822145" y="4436543"/>
              <a:ext cx="7677972" cy="1662521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200" dirty="0">
                <a:latin typeface="Lucida Sans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67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Richer Links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COMP3220 Web Infrastructure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8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D0C964D-C11F-894A-8DCE-070FAE9B30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http://www.flickr.com/photos/jamie_hladky/2126628775/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01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Issues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Issue 4: Computation in (over) hypermedia networks</a:t>
            </a:r>
          </a:p>
          <a:p>
            <a:pPr lvl="1"/>
            <a:r>
              <a:rPr lang="en-US" dirty="0"/>
              <a:t>The idea is to provide APIs to allow cards to be orchestrated and scripts to be executed when certain events occur</a:t>
            </a:r>
          </a:p>
          <a:p>
            <a:endParaRPr lang="en-US" dirty="0"/>
          </a:p>
          <a:p>
            <a:r>
              <a:rPr lang="en-US" dirty="0"/>
              <a:t>Interactivity</a:t>
            </a:r>
          </a:p>
          <a:p>
            <a:r>
              <a:rPr lang="en-US" dirty="0" err="1"/>
              <a:t>Adaptivity</a:t>
            </a:r>
            <a:endParaRPr lang="en-US" dirty="0"/>
          </a:p>
          <a:p>
            <a:r>
              <a:rPr lang="en-US" dirty="0"/>
              <a:t>Generated nodes and links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25578E-A2E4-454C-8E24-837F871C38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, F. (1989) </a:t>
            </a:r>
            <a:r>
              <a:rPr lang="en-US" i="1" dirty="0"/>
              <a:t>Reflections on Notecards: seven issues for the next generation of hypermedia systems</a:t>
            </a:r>
            <a:r>
              <a:rPr lang="en-US" dirty="0"/>
              <a:t>, Communications of the ACM, 31(7), pp. 836-852.</a:t>
            </a:r>
          </a:p>
        </p:txBody>
      </p:sp>
    </p:spTree>
    <p:extLst>
      <p:ext uri="{BB962C8B-B14F-4D97-AF65-F5344CB8AC3E}">
        <p14:creationId xmlns:p14="http://schemas.microsoft.com/office/powerpoint/2010/main" val="2020721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Script cards that orchestrate the display of other cards</a:t>
            </a:r>
          </a:p>
          <a:p>
            <a:pPr lvl="1"/>
            <a:r>
              <a:rPr lang="en-US" dirty="0"/>
              <a:t>Used to determine what material to show next</a:t>
            </a:r>
          </a:p>
          <a:p>
            <a:pPr lvl="1"/>
            <a:r>
              <a:rPr lang="en-US" dirty="0"/>
              <a:t>Scripting engine separate from hypertext system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5383C1-5760-9140-A05A-48B0C91D5A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, F.G. et al (1986) </a:t>
            </a:r>
            <a:r>
              <a:rPr lang="en-US" i="1" dirty="0" err="1"/>
              <a:t>NoteCards</a:t>
            </a:r>
            <a:r>
              <a:rPr lang="en-US" i="1" dirty="0"/>
              <a:t> in a Nutshell</a:t>
            </a:r>
            <a:r>
              <a:rPr lang="en-US" dirty="0"/>
              <a:t>. SIGCHI Bulletin, 18(4), pp.45-52.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773236"/>
            <a:ext cx="5707044" cy="37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403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800E7EBB-B6DC-B74A-A168-4B443986D166}"/>
              </a:ext>
            </a:extLst>
          </p:cNvPr>
          <p:cNvSpPr/>
          <p:nvPr/>
        </p:nvSpPr>
        <p:spPr>
          <a:xfrm>
            <a:off x="7356000" y="2529000"/>
            <a:ext cx="360000" cy="3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Trellis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Petri Net-based hypertext</a:t>
            </a:r>
          </a:p>
          <a:p>
            <a:pPr lvl="1"/>
            <a:r>
              <a:rPr lang="en-US" dirty="0"/>
              <a:t>Variant finite state automata</a:t>
            </a:r>
          </a:p>
          <a:p>
            <a:pPr lvl="1"/>
            <a:r>
              <a:rPr lang="en-US" dirty="0"/>
              <a:t>Vertex types: places/transitions</a:t>
            </a:r>
          </a:p>
          <a:p>
            <a:pPr lvl="1"/>
            <a:r>
              <a:rPr lang="en-US" dirty="0"/>
              <a:t>Places labelled with tokens</a:t>
            </a:r>
          </a:p>
          <a:p>
            <a:pPr lvl="1"/>
            <a:r>
              <a:rPr lang="en-US" dirty="0"/>
              <a:t>Directed edges are either </a:t>
            </a:r>
            <a:br>
              <a:rPr lang="en-US" dirty="0"/>
            </a:br>
            <a:r>
              <a:rPr lang="en-US" dirty="0"/>
              <a:t>place-&gt;transition or transition-&gt;place</a:t>
            </a:r>
          </a:p>
          <a:p>
            <a:pPr lvl="1"/>
            <a:r>
              <a:rPr lang="en-US" dirty="0"/>
              <a:t>Tokens follow edges from place to place through transitions </a:t>
            </a:r>
          </a:p>
          <a:p>
            <a:pPr lvl="1"/>
            <a:r>
              <a:rPr lang="en-US" dirty="0"/>
              <a:t>Transition can only be activated if all predecessor places have tokens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Petri Nets as hypertext</a:t>
            </a:r>
          </a:p>
          <a:p>
            <a:pPr lvl="1"/>
            <a:r>
              <a:rPr lang="en-US" dirty="0"/>
              <a:t>Places correspond to nodes</a:t>
            </a:r>
          </a:p>
          <a:p>
            <a:pPr lvl="1"/>
            <a:r>
              <a:rPr lang="en-US" dirty="0"/>
              <a:t>Nodes with tokens are visible to reader</a:t>
            </a:r>
          </a:p>
          <a:p>
            <a:pPr lvl="1"/>
            <a:r>
              <a:rPr lang="en-US" dirty="0"/>
              <a:t>Transitions correspond to (n-</a:t>
            </a:r>
            <a:r>
              <a:rPr lang="en-US" dirty="0" err="1"/>
              <a:t>ary</a:t>
            </a:r>
            <a:r>
              <a:rPr lang="en-US" dirty="0"/>
              <a:t>) links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E7ABB-CA31-5F49-901E-C1D4C91D7F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165850"/>
            <a:ext cx="10944225" cy="478387"/>
          </a:xfrm>
        </p:spPr>
        <p:txBody>
          <a:bodyPr/>
          <a:lstStyle/>
          <a:p>
            <a:r>
              <a:rPr lang="en-US"/>
              <a:t>Stotts, P.D. and Furuta, R. (1989) </a:t>
            </a:r>
            <a:r>
              <a:rPr lang="en-US" i="1"/>
              <a:t>Petri-net-based hypertext: Document structure with browsing semantics</a:t>
            </a:r>
            <a:r>
              <a:rPr lang="en-US"/>
              <a:t>. ACM Transactions on Information Systems, 7(1), pp. 3-29.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9686AC-2F72-A949-B38F-28B69F6E19CD}"/>
              </a:ext>
            </a:extLst>
          </p:cNvPr>
          <p:cNvGrpSpPr/>
          <p:nvPr/>
        </p:nvGrpSpPr>
        <p:grpSpPr>
          <a:xfrm>
            <a:off x="7355413" y="2528776"/>
            <a:ext cx="360000" cy="360000"/>
            <a:chOff x="5656428" y="252578"/>
            <a:chExt cx="368135" cy="36813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978E76-97E4-F546-99CA-A678C0A910C7}"/>
                </a:ext>
              </a:extLst>
            </p:cNvPr>
            <p:cNvSpPr/>
            <p:nvPr/>
          </p:nvSpPr>
          <p:spPr>
            <a:xfrm>
              <a:off x="5656428" y="252578"/>
              <a:ext cx="368135" cy="36813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437D22-A432-EA4E-94B9-958C84C0584E}"/>
                </a:ext>
              </a:extLst>
            </p:cNvPr>
            <p:cNvSpPr/>
            <p:nvPr/>
          </p:nvSpPr>
          <p:spPr>
            <a:xfrm>
              <a:off x="5804495" y="40064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EEAA2445-EB35-8B4E-9CEA-F30D51B81EEC}"/>
              </a:ext>
            </a:extLst>
          </p:cNvPr>
          <p:cNvSpPr/>
          <p:nvPr/>
        </p:nvSpPr>
        <p:spPr>
          <a:xfrm>
            <a:off x="5190987" y="2349375"/>
            <a:ext cx="368135" cy="36813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2ED8A3-F93E-9447-BA52-AB417E787F0C}"/>
              </a:ext>
            </a:extLst>
          </p:cNvPr>
          <p:cNvSpPr/>
          <p:nvPr/>
        </p:nvSpPr>
        <p:spPr>
          <a:xfrm>
            <a:off x="5739943" y="2349375"/>
            <a:ext cx="72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F4CD7B-7162-0B43-B123-5C5451D10000}"/>
              </a:ext>
            </a:extLst>
          </p:cNvPr>
          <p:cNvSpPr/>
          <p:nvPr/>
        </p:nvSpPr>
        <p:spPr>
          <a:xfrm>
            <a:off x="5339054" y="2848918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436779-043E-FD41-A712-B0CEA0307D33}"/>
              </a:ext>
            </a:extLst>
          </p:cNvPr>
          <p:cNvSpPr/>
          <p:nvPr/>
        </p:nvSpPr>
        <p:spPr>
          <a:xfrm>
            <a:off x="7355863" y="3969001"/>
            <a:ext cx="360000" cy="3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8C5CBF-E8BD-994C-B5B7-B7286D88657E}"/>
              </a:ext>
            </a:extLst>
          </p:cNvPr>
          <p:cNvSpPr/>
          <p:nvPr/>
        </p:nvSpPr>
        <p:spPr>
          <a:xfrm>
            <a:off x="8939725" y="3249000"/>
            <a:ext cx="72000" cy="36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D98A76B-3B18-0E46-8579-AFB4D6614C7B}"/>
              </a:ext>
            </a:extLst>
          </p:cNvPr>
          <p:cNvSpPr/>
          <p:nvPr/>
        </p:nvSpPr>
        <p:spPr>
          <a:xfrm>
            <a:off x="10237175" y="2529000"/>
            <a:ext cx="360000" cy="3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81006E9-4573-E44B-BAF4-29B6F492F137}"/>
              </a:ext>
            </a:extLst>
          </p:cNvPr>
          <p:cNvSpPr/>
          <p:nvPr/>
        </p:nvSpPr>
        <p:spPr>
          <a:xfrm>
            <a:off x="10236000" y="3969001"/>
            <a:ext cx="360000" cy="3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8631686-68B9-2A49-9F33-0183184430C1}"/>
              </a:ext>
            </a:extLst>
          </p:cNvPr>
          <p:cNvSpPr/>
          <p:nvPr/>
        </p:nvSpPr>
        <p:spPr>
          <a:xfrm>
            <a:off x="10236000" y="3249000"/>
            <a:ext cx="360000" cy="3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D406DE-AA4B-4A4D-8BF1-FE176F29469D}"/>
              </a:ext>
            </a:extLst>
          </p:cNvPr>
          <p:cNvCxnSpPr>
            <a:stCxn id="17" idx="6"/>
            <a:endCxn id="19" idx="1"/>
          </p:cNvCxnSpPr>
          <p:nvPr/>
        </p:nvCxnSpPr>
        <p:spPr>
          <a:xfrm>
            <a:off x="7716000" y="2709000"/>
            <a:ext cx="1223725" cy="72000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2B52FD-94E0-244C-8C38-E94DBC2FCAFA}"/>
              </a:ext>
            </a:extLst>
          </p:cNvPr>
          <p:cNvCxnSpPr>
            <a:cxnSpLocks/>
            <a:stCxn id="18" idx="6"/>
            <a:endCxn id="19" idx="1"/>
          </p:cNvCxnSpPr>
          <p:nvPr/>
        </p:nvCxnSpPr>
        <p:spPr>
          <a:xfrm flipV="1">
            <a:off x="7715863" y="3429000"/>
            <a:ext cx="1223862" cy="720001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0F0F92-6B8D-9148-A869-2D4A1399A3BF}"/>
              </a:ext>
            </a:extLst>
          </p:cNvPr>
          <p:cNvCxnSpPr>
            <a:cxnSpLocks/>
            <a:stCxn id="19" idx="3"/>
            <a:endCxn id="20" idx="2"/>
          </p:cNvCxnSpPr>
          <p:nvPr/>
        </p:nvCxnSpPr>
        <p:spPr>
          <a:xfrm flipV="1">
            <a:off x="9011725" y="2709000"/>
            <a:ext cx="1225450" cy="72000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A228827-B330-3B4B-9A70-E8FDB09125DC}"/>
              </a:ext>
            </a:extLst>
          </p:cNvPr>
          <p:cNvCxnSpPr>
            <a:cxnSpLocks/>
            <a:stCxn id="19" idx="3"/>
            <a:endCxn id="22" idx="2"/>
          </p:cNvCxnSpPr>
          <p:nvPr/>
        </p:nvCxnSpPr>
        <p:spPr>
          <a:xfrm>
            <a:off x="9011725" y="3429000"/>
            <a:ext cx="122427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0BB7760-96FA-2A49-BFE7-3F666321D70C}"/>
              </a:ext>
            </a:extLst>
          </p:cNvPr>
          <p:cNvCxnSpPr>
            <a:cxnSpLocks/>
            <a:stCxn id="19" idx="3"/>
            <a:endCxn id="21" idx="2"/>
          </p:cNvCxnSpPr>
          <p:nvPr/>
        </p:nvCxnSpPr>
        <p:spPr>
          <a:xfrm>
            <a:off x="9011725" y="3429000"/>
            <a:ext cx="1224275" cy="720001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B1F0D5C-6553-9841-932B-18134CCBE5B1}"/>
              </a:ext>
            </a:extLst>
          </p:cNvPr>
          <p:cNvGrpSpPr/>
          <p:nvPr/>
        </p:nvGrpSpPr>
        <p:grpSpPr>
          <a:xfrm>
            <a:off x="7355412" y="3968270"/>
            <a:ext cx="360000" cy="360000"/>
            <a:chOff x="5656428" y="252578"/>
            <a:chExt cx="368135" cy="36813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CC6E3DE-1CE7-5544-B8CE-741EB1C2C0A9}"/>
                </a:ext>
              </a:extLst>
            </p:cNvPr>
            <p:cNvSpPr/>
            <p:nvPr/>
          </p:nvSpPr>
          <p:spPr>
            <a:xfrm>
              <a:off x="5656428" y="252578"/>
              <a:ext cx="368135" cy="36813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A571304-7DBF-0C47-A6E4-45A14DE75561}"/>
                </a:ext>
              </a:extLst>
            </p:cNvPr>
            <p:cNvSpPr/>
            <p:nvPr/>
          </p:nvSpPr>
          <p:spPr>
            <a:xfrm>
              <a:off x="5804495" y="40064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524D90-3B0E-0F45-8C7A-4056F6B13FD6}"/>
              </a:ext>
            </a:extLst>
          </p:cNvPr>
          <p:cNvGrpSpPr/>
          <p:nvPr/>
        </p:nvGrpSpPr>
        <p:grpSpPr>
          <a:xfrm>
            <a:off x="10236000" y="2528775"/>
            <a:ext cx="360000" cy="360000"/>
            <a:chOff x="5656428" y="252578"/>
            <a:chExt cx="368135" cy="368135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A594989-BABE-B646-B80D-B8715A6CAB42}"/>
                </a:ext>
              </a:extLst>
            </p:cNvPr>
            <p:cNvSpPr/>
            <p:nvPr/>
          </p:nvSpPr>
          <p:spPr>
            <a:xfrm>
              <a:off x="5656428" y="252578"/>
              <a:ext cx="368135" cy="36813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93E1558-E207-A543-BB2E-09EF50EDB5F2}"/>
                </a:ext>
              </a:extLst>
            </p:cNvPr>
            <p:cNvSpPr/>
            <p:nvPr/>
          </p:nvSpPr>
          <p:spPr>
            <a:xfrm>
              <a:off x="5804495" y="40064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75D855-072F-B44C-A0D0-CEF6F1D3CC31}"/>
              </a:ext>
            </a:extLst>
          </p:cNvPr>
          <p:cNvGrpSpPr/>
          <p:nvPr/>
        </p:nvGrpSpPr>
        <p:grpSpPr>
          <a:xfrm>
            <a:off x="10235450" y="3248775"/>
            <a:ext cx="360000" cy="360000"/>
            <a:chOff x="5656428" y="252578"/>
            <a:chExt cx="368135" cy="368135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4011CB1-C512-5A4B-A4DF-850E0318F28F}"/>
                </a:ext>
              </a:extLst>
            </p:cNvPr>
            <p:cNvSpPr/>
            <p:nvPr/>
          </p:nvSpPr>
          <p:spPr>
            <a:xfrm>
              <a:off x="5656428" y="252578"/>
              <a:ext cx="368135" cy="36813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BC32CB7-FF4F-FE49-BE4C-240AB8AAE23C}"/>
                </a:ext>
              </a:extLst>
            </p:cNvPr>
            <p:cNvSpPr/>
            <p:nvPr/>
          </p:nvSpPr>
          <p:spPr>
            <a:xfrm>
              <a:off x="5804495" y="40064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256E8FD-9694-6D41-B88D-C4F28A35D5B5}"/>
              </a:ext>
            </a:extLst>
          </p:cNvPr>
          <p:cNvGrpSpPr/>
          <p:nvPr/>
        </p:nvGrpSpPr>
        <p:grpSpPr>
          <a:xfrm>
            <a:off x="10235449" y="3968270"/>
            <a:ext cx="360000" cy="360000"/>
            <a:chOff x="5656428" y="252578"/>
            <a:chExt cx="368135" cy="368135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F0DDCCC-AC1C-7342-9618-6C3126CB75C7}"/>
                </a:ext>
              </a:extLst>
            </p:cNvPr>
            <p:cNvSpPr/>
            <p:nvPr/>
          </p:nvSpPr>
          <p:spPr>
            <a:xfrm>
              <a:off x="5656428" y="252578"/>
              <a:ext cx="368135" cy="36813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1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0A80C0D-3E92-D44C-8AD9-A8A4CEAF7D0F}"/>
                </a:ext>
              </a:extLst>
            </p:cNvPr>
            <p:cNvSpPr/>
            <p:nvPr/>
          </p:nvSpPr>
          <p:spPr>
            <a:xfrm>
              <a:off x="5804495" y="400645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149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03" y="-3272"/>
            <a:ext cx="8498620" cy="686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51" y="-50800"/>
            <a:ext cx="8568644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Dynamic hypertext system that generates both nodes and links at run-time</a:t>
            </a:r>
          </a:p>
          <a:p>
            <a:pPr lvl="1"/>
            <a:r>
              <a:rPr lang="en-US" dirty="0"/>
              <a:t>Text generation from structured knowledge</a:t>
            </a:r>
          </a:p>
          <a:p>
            <a:pPr lvl="1"/>
            <a:r>
              <a:rPr lang="en-US" dirty="0"/>
              <a:t>Hypertext is history-aware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26668" y="1380382"/>
            <a:ext cx="4740048" cy="485690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78BA1-C7BB-484C-AB30-4B4CD0F5BD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O’Donnell, M. et al (2001) </a:t>
            </a:r>
            <a:r>
              <a:rPr lang="en-US" i="1" dirty="0"/>
              <a:t>ILEX: An Architecture for a dynamic hypertext generation system</a:t>
            </a:r>
            <a:r>
              <a:rPr lang="en-US" dirty="0"/>
              <a:t>. Journal of Natural Language Engineering, 7(3), pp.225-250.</a:t>
            </a:r>
          </a:p>
        </p:txBody>
      </p:sp>
    </p:spTree>
    <p:extLst>
      <p:ext uri="{BB962C8B-B14F-4D97-AF65-F5344CB8AC3E}">
        <p14:creationId xmlns:p14="http://schemas.microsoft.com/office/powerpoint/2010/main" val="1713250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PageRank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Algorithm used by Google to rank search results</a:t>
            </a:r>
          </a:p>
          <a:p>
            <a:pPr lvl="1"/>
            <a:r>
              <a:rPr lang="en-US" dirty="0"/>
              <a:t>Calculation performed over hypertext structure</a:t>
            </a:r>
          </a:p>
          <a:p>
            <a:pPr lvl="1"/>
            <a:r>
              <a:rPr lang="en-US" dirty="0"/>
              <a:t>Pages ‘vote’ for each other by linking to each other</a:t>
            </a:r>
          </a:p>
          <a:p>
            <a:pPr lvl="1"/>
            <a:r>
              <a:rPr lang="en-US" dirty="0"/>
              <a:t>Votes by highly-ranked pages are valued more highly than those by low-ranked pages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F5594-2164-F144-BDF8-128AEB2830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186183"/>
            <a:ext cx="11060112" cy="478387"/>
          </a:xfrm>
        </p:spPr>
        <p:txBody>
          <a:bodyPr/>
          <a:lstStyle/>
          <a:p>
            <a:r>
              <a:rPr lang="en-US" dirty="0" err="1"/>
              <a:t>Brin</a:t>
            </a:r>
            <a:r>
              <a:rPr lang="en-US" dirty="0"/>
              <a:t>, S. and Page, L. (1998). </a:t>
            </a:r>
            <a:r>
              <a:rPr lang="en-US" i="1" dirty="0"/>
              <a:t>The anatomy of a large-scale hypertextual Web search engine</a:t>
            </a:r>
            <a:r>
              <a:rPr lang="en-US" dirty="0"/>
              <a:t>. Computer Networks and ISDN Systems, 30, </a:t>
            </a:r>
            <a:br>
              <a:rPr lang="en-US" dirty="0"/>
            </a:br>
            <a:r>
              <a:rPr lang="en-US" dirty="0"/>
              <a:t>pp. 107–117. </a:t>
            </a:r>
          </a:p>
        </p:txBody>
      </p:sp>
      <p:sp>
        <p:nvSpPr>
          <p:cNvPr id="5" name="Document 4">
            <a:extLst>
              <a:ext uri="{FF2B5EF4-FFF2-40B4-BE49-F238E27FC236}">
                <a16:creationId xmlns:a16="http://schemas.microsoft.com/office/drawing/2014/main" id="{65A021D6-07E9-FE42-8D9B-D1941142C4B3}"/>
              </a:ext>
            </a:extLst>
          </p:cNvPr>
          <p:cNvSpPr/>
          <p:nvPr/>
        </p:nvSpPr>
        <p:spPr>
          <a:xfrm>
            <a:off x="7536000" y="2709000"/>
            <a:ext cx="720000" cy="108000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cument 7">
            <a:extLst>
              <a:ext uri="{FF2B5EF4-FFF2-40B4-BE49-F238E27FC236}">
                <a16:creationId xmlns:a16="http://schemas.microsoft.com/office/drawing/2014/main" id="{2B9E8134-FA75-6644-87A5-641D4B5DD8D1}"/>
              </a:ext>
            </a:extLst>
          </p:cNvPr>
          <p:cNvSpPr/>
          <p:nvPr/>
        </p:nvSpPr>
        <p:spPr>
          <a:xfrm>
            <a:off x="7536000" y="4509000"/>
            <a:ext cx="720000" cy="108000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cument 8">
            <a:extLst>
              <a:ext uri="{FF2B5EF4-FFF2-40B4-BE49-F238E27FC236}">
                <a16:creationId xmlns:a16="http://schemas.microsoft.com/office/drawing/2014/main" id="{89F35220-AA99-7748-84F3-07000D2C0B44}"/>
              </a:ext>
            </a:extLst>
          </p:cNvPr>
          <p:cNvSpPr/>
          <p:nvPr/>
        </p:nvSpPr>
        <p:spPr>
          <a:xfrm>
            <a:off x="9336000" y="2709000"/>
            <a:ext cx="720000" cy="108000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cument 9">
            <a:extLst>
              <a:ext uri="{FF2B5EF4-FFF2-40B4-BE49-F238E27FC236}">
                <a16:creationId xmlns:a16="http://schemas.microsoft.com/office/drawing/2014/main" id="{0B0313D2-2001-8744-8CB3-62F58F8600C3}"/>
              </a:ext>
            </a:extLst>
          </p:cNvPr>
          <p:cNvSpPr/>
          <p:nvPr/>
        </p:nvSpPr>
        <p:spPr>
          <a:xfrm>
            <a:off x="9336000" y="4509000"/>
            <a:ext cx="720000" cy="108000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4F548FCD-3F2B-1C46-950F-AA45A766D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688" y="2884959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EB333084-DAEC-B647-86E5-CEE4069E0F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0688" y="2973407"/>
            <a:ext cx="1295312" cy="995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C5F8D62-99D3-4F48-9307-D089AAD68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688" y="3106380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846F7464-A3B0-9541-83B7-350E59B7B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688" y="4679542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2CC9DB5F-5244-504B-A6C9-9AC63B640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688" y="4900963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A1AC369-8293-6646-B1B6-F6234B0DF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688" y="5123379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83FFBCFD-CD4F-4042-9E81-FC5120E6B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5731" y="2884959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FD25BF0F-0453-654E-B25B-8FFDFD5F3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5731" y="3106380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934BD4C5-2C08-A347-A1B6-44B30A33B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5731" y="4900963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2C81743E-698D-BB41-8AC8-220CE39D6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5731" y="5123379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id="{AE925A55-F061-FE4F-ACB2-04D3CEC5E7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8" y="3190840"/>
            <a:ext cx="1295312" cy="1576151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29" name="Line 9">
            <a:extLst>
              <a:ext uri="{FF2B5EF4-FFF2-40B4-BE49-F238E27FC236}">
                <a16:creationId xmlns:a16="http://schemas.microsoft.com/office/drawing/2014/main" id="{CA1523D7-CB8B-DB43-A851-9694CD26E6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40688" y="3238809"/>
            <a:ext cx="1295312" cy="1440733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8EF7B8BB-6C79-B741-BA83-7B783D72A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8" y="5008841"/>
            <a:ext cx="1234774" cy="712138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1" name="Line 9">
            <a:extLst>
              <a:ext uri="{FF2B5EF4-FFF2-40B4-BE49-F238E27FC236}">
                <a16:creationId xmlns:a16="http://schemas.microsoft.com/office/drawing/2014/main" id="{2568498B-42C7-FB45-B669-542ACA4EA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0688" y="5212821"/>
            <a:ext cx="810704" cy="1024466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2" name="Line 9">
            <a:extLst>
              <a:ext uri="{FF2B5EF4-FFF2-40B4-BE49-F238E27FC236}">
                <a16:creationId xmlns:a16="http://schemas.microsoft.com/office/drawing/2014/main" id="{FFCC8E8D-A6A9-A449-A1AA-432D6B1F27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45729" y="4747201"/>
            <a:ext cx="973451" cy="243205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3" name="Line 9">
            <a:extLst>
              <a:ext uri="{FF2B5EF4-FFF2-40B4-BE49-F238E27FC236}">
                <a16:creationId xmlns:a16="http://schemas.microsoft.com/office/drawing/2014/main" id="{3C9E3B39-7846-E540-9569-898648908E8C}"/>
              </a:ext>
            </a:extLst>
          </p:cNvPr>
          <p:cNvSpPr>
            <a:spLocks noChangeShapeType="1"/>
          </p:cNvSpPr>
          <p:nvPr/>
        </p:nvSpPr>
        <p:spPr bwMode="auto">
          <a:xfrm>
            <a:off x="9845729" y="5212821"/>
            <a:ext cx="1170356" cy="438356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4" name="Line 9">
            <a:extLst>
              <a:ext uri="{FF2B5EF4-FFF2-40B4-BE49-F238E27FC236}">
                <a16:creationId xmlns:a16="http://schemas.microsoft.com/office/drawing/2014/main" id="{C0EE97F7-6D49-E747-BD86-51138861E3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45730" y="2679604"/>
            <a:ext cx="1460176" cy="293802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5" name="Line 9">
            <a:extLst>
              <a:ext uri="{FF2B5EF4-FFF2-40B4-BE49-F238E27FC236}">
                <a16:creationId xmlns:a16="http://schemas.microsoft.com/office/drawing/2014/main" id="{E9A0C717-EA80-EF4F-A3E7-5797802C970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40688" y="3189843"/>
            <a:ext cx="973451" cy="397942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6" name="Line 9">
            <a:extLst>
              <a:ext uri="{FF2B5EF4-FFF2-40B4-BE49-F238E27FC236}">
                <a16:creationId xmlns:a16="http://schemas.microsoft.com/office/drawing/2014/main" id="{264A56C1-37D9-A441-8A48-9EEF35E72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6000" y="2421524"/>
            <a:ext cx="1074957" cy="551881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7" name="Line 9">
            <a:extLst>
              <a:ext uri="{FF2B5EF4-FFF2-40B4-BE49-F238E27FC236}">
                <a16:creationId xmlns:a16="http://schemas.microsoft.com/office/drawing/2014/main" id="{5CEC195C-3AED-9D4B-9CDB-0F2C3C959D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6000" y="3509319"/>
            <a:ext cx="1074957" cy="351394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8" name="Line 9">
            <a:extLst>
              <a:ext uri="{FF2B5EF4-FFF2-40B4-BE49-F238E27FC236}">
                <a16:creationId xmlns:a16="http://schemas.microsoft.com/office/drawing/2014/main" id="{8AEDAD5F-4136-A048-A55A-161EFAA9EC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56000" y="3238809"/>
            <a:ext cx="1074957" cy="88992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39" name="Line 9">
            <a:extLst>
              <a:ext uri="{FF2B5EF4-FFF2-40B4-BE49-F238E27FC236}">
                <a16:creationId xmlns:a16="http://schemas.microsoft.com/office/drawing/2014/main" id="{E5FC25CB-6B8B-DD42-82FB-0DCFBE62CB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6538" y="5212821"/>
            <a:ext cx="1014419" cy="28162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40" name="Line 9">
            <a:extLst>
              <a:ext uri="{FF2B5EF4-FFF2-40B4-BE49-F238E27FC236}">
                <a16:creationId xmlns:a16="http://schemas.microsoft.com/office/drawing/2014/main" id="{0CA67681-CEDE-684D-94B4-FF2F16047FF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6538" y="4519573"/>
            <a:ext cx="1014419" cy="38139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B3073-CBDA-4840-8BE8-9DA2056E97AA}"/>
              </a:ext>
            </a:extLst>
          </p:cNvPr>
          <p:cNvSpPr txBox="1"/>
          <p:nvPr/>
        </p:nvSpPr>
        <p:spPr>
          <a:xfrm>
            <a:off x="7585082" y="233112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C0B9B0-E606-2C4F-AC76-C2EF6212500A}"/>
              </a:ext>
            </a:extLst>
          </p:cNvPr>
          <p:cNvSpPr txBox="1"/>
          <p:nvPr/>
        </p:nvSpPr>
        <p:spPr>
          <a:xfrm>
            <a:off x="7747277" y="414446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AA8EA7-63CE-B942-9144-0355DBD2B343}"/>
              </a:ext>
            </a:extLst>
          </p:cNvPr>
          <p:cNvSpPr txBox="1"/>
          <p:nvPr/>
        </p:nvSpPr>
        <p:spPr>
          <a:xfrm>
            <a:off x="8855729" y="318884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20E1F17-9A5B-2742-AEF0-794AE8613086}"/>
              </a:ext>
            </a:extLst>
          </p:cNvPr>
          <p:cNvSpPr txBox="1"/>
          <p:nvPr/>
        </p:nvSpPr>
        <p:spPr>
          <a:xfrm>
            <a:off x="8870058" y="520503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FF40893-37B9-BA40-8D4F-20CF4A64399B}"/>
              </a:ext>
            </a:extLst>
          </p:cNvPr>
          <p:cNvSpPr txBox="1"/>
          <p:nvPr/>
        </p:nvSpPr>
        <p:spPr>
          <a:xfrm>
            <a:off x="8649048" y="568077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FED342A-54CA-B94F-82B4-15CBBCAC964A}"/>
              </a:ext>
            </a:extLst>
          </p:cNvPr>
          <p:cNvSpPr txBox="1"/>
          <p:nvPr/>
        </p:nvSpPr>
        <p:spPr>
          <a:xfrm>
            <a:off x="8765843" y="260780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50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4E1CBD-D5CC-C340-B10A-3DC439F1753A}"/>
              </a:ext>
            </a:extLst>
          </p:cNvPr>
          <p:cNvSpPr txBox="1"/>
          <p:nvPr/>
        </p:nvSpPr>
        <p:spPr>
          <a:xfrm>
            <a:off x="8658075" y="4386385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50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3DBF57-B9AA-A24C-8C2E-41B0A38370BC}"/>
              </a:ext>
            </a:extLst>
          </p:cNvPr>
          <p:cNvSpPr txBox="1"/>
          <p:nvPr/>
        </p:nvSpPr>
        <p:spPr>
          <a:xfrm>
            <a:off x="9457794" y="2336807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09B0B68-D034-EB4B-9F66-2ADC26D07298}"/>
              </a:ext>
            </a:extLst>
          </p:cNvPr>
          <p:cNvSpPr txBox="1"/>
          <p:nvPr/>
        </p:nvSpPr>
        <p:spPr>
          <a:xfrm>
            <a:off x="9457794" y="41396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91789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Conceptual Hypermedia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http://www.flickr.com/photos/binary_koala/2069692015/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30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Origins: typed links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Early hypertext systems allowed links to be </a:t>
            </a:r>
            <a:r>
              <a:rPr lang="ja-JP" altLang="en-GB"/>
              <a:t>“</a:t>
            </a:r>
            <a:r>
              <a:rPr lang="en-GB" dirty="0"/>
              <a:t>typed</a:t>
            </a:r>
            <a:r>
              <a:rPr lang="ja-JP" altLang="en-GB"/>
              <a:t>”</a:t>
            </a:r>
            <a:endParaRPr lang="en-GB" dirty="0"/>
          </a:p>
          <a:p>
            <a:pPr lvl="1"/>
            <a:r>
              <a:rPr lang="en-GB" dirty="0"/>
              <a:t>Links have </a:t>
            </a:r>
            <a:r>
              <a:rPr lang="en-GB" altLang="ja-JP" dirty="0"/>
              <a:t>meaning (semantics)</a:t>
            </a:r>
            <a:endParaRPr lang="en-GB" dirty="0"/>
          </a:p>
          <a:p>
            <a:pPr lvl="1"/>
            <a:r>
              <a:rPr lang="en-GB" dirty="0"/>
              <a:t>We understand what we get by following a link</a:t>
            </a:r>
          </a:p>
          <a:p>
            <a:pPr marL="0" indent="0">
              <a:buNone/>
            </a:pPr>
            <a:r>
              <a:rPr lang="en-GB" dirty="0"/>
              <a:t>We may be able to infer further information</a:t>
            </a:r>
          </a:p>
          <a:p>
            <a:pPr lvl="1"/>
            <a:r>
              <a:rPr lang="en-GB" dirty="0"/>
              <a:t>If the semantics are well defined, then maybe a machine can infer information too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8CEAD-207E-6E4D-8BA6-08A5DC6354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185506"/>
            <a:ext cx="10944225" cy="478387"/>
          </a:xfrm>
        </p:spPr>
        <p:txBody>
          <a:bodyPr anchor="b" anchorCtr="0"/>
          <a:lstStyle/>
          <a:p>
            <a:r>
              <a:rPr lang="en-US" dirty="0"/>
              <a:t>Conklin, J. and </a:t>
            </a:r>
            <a:r>
              <a:rPr lang="en-US" dirty="0" err="1"/>
              <a:t>Begeman</a:t>
            </a:r>
            <a:r>
              <a:rPr lang="en-US" dirty="0"/>
              <a:t>, M.L. (1988) </a:t>
            </a:r>
            <a:r>
              <a:rPr lang="en-US" i="1" dirty="0" err="1"/>
              <a:t>gIBIS</a:t>
            </a:r>
            <a:r>
              <a:rPr lang="en-US" i="1" dirty="0"/>
              <a:t>: A Hypertext Tool for Exploratory Policy Discussion</a:t>
            </a:r>
            <a:r>
              <a:rPr lang="en-US" dirty="0"/>
              <a:t>. Proceedings of the 1988 ACM Conference on Computer-Supported Cooperative Work, pp. 140-152.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r="3926"/>
          <a:stretch/>
        </p:blipFill>
        <p:spPr>
          <a:xfrm>
            <a:off x="6168009" y="2749973"/>
            <a:ext cx="5400103" cy="21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6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Beyond Navigation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http://www.flickr.com/photos/djwtwo/7891312188/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19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Conceptual Hypermedia?</a:t>
            </a:r>
            <a:endParaRPr lang="en-GB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Conceptual Hypermedia = Hypermedia + Ontologies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“An ontology is a specification of a </a:t>
            </a:r>
            <a:r>
              <a:rPr lang="en-US" dirty="0" err="1"/>
              <a:t>conceptualisation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Specification: A formal description</a:t>
            </a:r>
          </a:p>
          <a:p>
            <a:pPr lvl="1"/>
            <a:r>
              <a:rPr lang="en-US" dirty="0" err="1"/>
              <a:t>Conceptualisation</a:t>
            </a:r>
            <a:r>
              <a:rPr lang="en-US" dirty="0"/>
              <a:t>: The objects, concepts, and other entities that are assumed to exist in some area of interest and the relationships that hold among them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Ontologies as engineered </a:t>
            </a:r>
            <a:r>
              <a:rPr lang="en-GB" dirty="0" err="1"/>
              <a:t>artifacts</a:t>
            </a:r>
            <a:r>
              <a:rPr lang="en-GB" dirty="0"/>
              <a:t>:</a:t>
            </a:r>
          </a:p>
          <a:p>
            <a:pPr lvl="1"/>
            <a:r>
              <a:rPr lang="de-DE" dirty="0"/>
              <a:t>A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vocabulary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a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reality</a:t>
            </a:r>
            <a:r>
              <a:rPr lang="de-DE" dirty="0"/>
              <a:t>, plus </a:t>
            </a:r>
          </a:p>
          <a:p>
            <a:pPr lvl="1"/>
            <a:r>
              <a:rPr lang="de-DE" dirty="0"/>
              <a:t>A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explicit </a:t>
            </a:r>
            <a:r>
              <a:rPr lang="de-DE" dirty="0" err="1"/>
              <a:t>assumptions</a:t>
            </a:r>
            <a:r>
              <a:rPr lang="de-DE" dirty="0"/>
              <a:t> </a:t>
            </a:r>
            <a:r>
              <a:rPr lang="de-DE" dirty="0" err="1"/>
              <a:t>regarding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intended</a:t>
            </a:r>
            <a:r>
              <a:rPr lang="de-DE" dirty="0"/>
              <a:t> </a:t>
            </a:r>
            <a:r>
              <a:rPr lang="de-DE" dirty="0" err="1"/>
              <a:t>meaning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vocabulary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60756-4E05-5245-8621-7C729871C2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Gruber, T.R. (1993) </a:t>
            </a:r>
            <a:r>
              <a:rPr lang="en-US" i="1" dirty="0"/>
              <a:t>A translation approach to portable ontologies</a:t>
            </a:r>
            <a:r>
              <a:rPr lang="en-US" dirty="0"/>
              <a:t>. Knowledge Acquisition, 5(2), pp. 199-220.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118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Conceptual Hypermedia?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Hypertext is the study of what can be said using computer media, databases and links</a:t>
            </a:r>
          </a:p>
          <a:p>
            <a:pPr lvl="1"/>
            <a:r>
              <a:rPr lang="en-GB" dirty="0"/>
              <a:t>Computer-mediated extensions to familiar textual communication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Things that exist have complex relationships with each other</a:t>
            </a:r>
          </a:p>
          <a:p>
            <a:pPr lvl="1"/>
            <a:r>
              <a:rPr lang="en-GB" dirty="0"/>
              <a:t>Complex structures are required for expressing and exploring these relationships </a:t>
            </a:r>
          </a:p>
          <a:p>
            <a:pPr lvl="1"/>
            <a:r>
              <a:rPr lang="en-GB" dirty="0"/>
              <a:t>Ontologies formalise these complex structures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Conceptual Hypermedia is the kind of hypertext whose structure and links are derived from the relationships between objects in the real world</a:t>
            </a:r>
          </a:p>
          <a:p>
            <a:pPr lvl="1"/>
            <a:r>
              <a:rPr lang="en-GB" dirty="0"/>
              <a:t>Hypertext with an underlying ontological model</a:t>
            </a:r>
          </a:p>
          <a:p>
            <a:pPr lvl="1"/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7306D-BCF6-CA49-9B1E-6F467DC36C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635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Conceptual Open Hypermedia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Hypermedia links can be viewed as navigable ontology relationships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Ontology used to improve linking</a:t>
            </a:r>
          </a:p>
          <a:p>
            <a:pPr lvl="1"/>
            <a:r>
              <a:rPr lang="en-GB" dirty="0"/>
              <a:t>Concepts used to disambiguate word sense of candidate link endpoints</a:t>
            </a:r>
          </a:p>
          <a:p>
            <a:pPr lvl="1"/>
            <a:r>
              <a:rPr lang="en-GB" dirty="0"/>
              <a:t>Links derived from ontology relations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BAD03B-8ACC-5641-9D6E-5913CE08CB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Carr</a:t>
            </a:r>
            <a:r>
              <a:rPr lang="en-US" dirty="0"/>
              <a:t>, L. et al (2001) </a:t>
            </a:r>
            <a:r>
              <a:rPr lang="en-US" i="1" dirty="0"/>
              <a:t>Conceptual Linking: Ontology-based Open Hypermedia</a:t>
            </a:r>
            <a:r>
              <a:rPr lang="en-US" dirty="0"/>
              <a:t>. Proceedings of the 10th International Conference on World Wide Web, pp. 334-342.</a:t>
            </a:r>
          </a:p>
        </p:txBody>
      </p:sp>
    </p:spTree>
    <p:extLst>
      <p:ext uri="{BB962C8B-B14F-4D97-AF65-F5344CB8AC3E}">
        <p14:creationId xmlns:p14="http://schemas.microsoft.com/office/powerpoint/2010/main" val="265984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34">
            <a:extLst>
              <a:ext uri="{FF2B5EF4-FFF2-40B4-BE49-F238E27FC236}">
                <a16:creationId xmlns:a16="http://schemas.microsoft.com/office/drawing/2014/main" id="{856B9D38-D4DD-2948-BC83-F3FCDFC9E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6" y="703068"/>
            <a:ext cx="10944225" cy="3236828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Georgia"/>
            </a:endParaRPr>
          </a:p>
        </p:txBody>
      </p:sp>
      <p:sp>
        <p:nvSpPr>
          <p:cNvPr id="124" name="Rectangle 34">
            <a:extLst>
              <a:ext uri="{FF2B5EF4-FFF2-40B4-BE49-F238E27FC236}">
                <a16:creationId xmlns:a16="http://schemas.microsoft.com/office/drawing/2014/main" id="{BA64F9B2-5FE3-6540-9FDF-96328B77A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" y="4094074"/>
            <a:ext cx="10944225" cy="2143214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cs typeface="Georgia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4C28A-86C5-6149-A90A-E1860B5084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ocument 4">
            <a:extLst>
              <a:ext uri="{FF2B5EF4-FFF2-40B4-BE49-F238E27FC236}">
                <a16:creationId xmlns:a16="http://schemas.microsoft.com/office/drawing/2014/main" id="{511F4E59-0103-EC43-AD50-64FE29D9A3C5}"/>
              </a:ext>
            </a:extLst>
          </p:cNvPr>
          <p:cNvSpPr/>
          <p:nvPr/>
        </p:nvSpPr>
        <p:spPr>
          <a:xfrm>
            <a:off x="1976231" y="4581000"/>
            <a:ext cx="720000" cy="108000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4535A8D-1E72-7E4E-84AA-F0C5829B5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3248" y="4978380"/>
            <a:ext cx="360000" cy="89443"/>
          </a:xfrm>
          <a:prstGeom prst="rect">
            <a:avLst/>
          </a:prstGeom>
          <a:solidFill>
            <a:srgbClr val="00B0F0"/>
          </a:solidFill>
          <a:ln w="25400">
            <a:solidFill>
              <a:srgbClr val="00B0F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id="{AB8FCFD2-C6C9-FB42-AF3A-A5263D275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33248" y="5036496"/>
            <a:ext cx="645833" cy="0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none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8" name="Document 7">
            <a:extLst>
              <a:ext uri="{FF2B5EF4-FFF2-40B4-BE49-F238E27FC236}">
                <a16:creationId xmlns:a16="http://schemas.microsoft.com/office/drawing/2014/main" id="{B9331CC1-C2B1-E94A-AB43-FB6FCD6FBCA3}"/>
              </a:ext>
            </a:extLst>
          </p:cNvPr>
          <p:cNvSpPr/>
          <p:nvPr/>
        </p:nvSpPr>
        <p:spPr>
          <a:xfrm>
            <a:off x="7176000" y="4581000"/>
            <a:ext cx="720000" cy="108000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cument 8">
            <a:extLst>
              <a:ext uri="{FF2B5EF4-FFF2-40B4-BE49-F238E27FC236}">
                <a16:creationId xmlns:a16="http://schemas.microsoft.com/office/drawing/2014/main" id="{086B7D2C-057B-7946-9C87-59FCBF056EEC}"/>
              </a:ext>
            </a:extLst>
          </p:cNvPr>
          <p:cNvSpPr/>
          <p:nvPr/>
        </p:nvSpPr>
        <p:spPr>
          <a:xfrm>
            <a:off x="8616000" y="4797000"/>
            <a:ext cx="720000" cy="108000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cument 9">
            <a:extLst>
              <a:ext uri="{FF2B5EF4-FFF2-40B4-BE49-F238E27FC236}">
                <a16:creationId xmlns:a16="http://schemas.microsoft.com/office/drawing/2014/main" id="{72C379C2-6B9B-6446-BC10-7EAE25733549}"/>
              </a:ext>
            </a:extLst>
          </p:cNvPr>
          <p:cNvSpPr/>
          <p:nvPr/>
        </p:nvSpPr>
        <p:spPr>
          <a:xfrm>
            <a:off x="10056000" y="5085000"/>
            <a:ext cx="720000" cy="108000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0D018-77D4-BC44-8360-FE5A990EA677}"/>
              </a:ext>
            </a:extLst>
          </p:cNvPr>
          <p:cNvSpPr txBox="1"/>
          <p:nvPr/>
        </p:nvSpPr>
        <p:spPr>
          <a:xfrm>
            <a:off x="1704000" y="2169000"/>
            <a:ext cx="1296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1600" dirty="0"/>
              <a:t>John Smith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E109FF-122B-CE47-BBB1-32DC62010B0D}"/>
              </a:ext>
            </a:extLst>
          </p:cNvPr>
          <p:cNvSpPr/>
          <p:nvPr/>
        </p:nvSpPr>
        <p:spPr>
          <a:xfrm>
            <a:off x="3836784" y="2002304"/>
            <a:ext cx="712569" cy="6884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D95045-1D7F-AB4F-9A1F-5FF435847F6A}"/>
              </a:ext>
            </a:extLst>
          </p:cNvPr>
          <p:cNvSpPr/>
          <p:nvPr/>
        </p:nvSpPr>
        <p:spPr>
          <a:xfrm>
            <a:off x="6535804" y="2002304"/>
            <a:ext cx="712569" cy="6884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A788FD-4CD4-824D-B346-16D154EF53F2}"/>
              </a:ext>
            </a:extLst>
          </p:cNvPr>
          <p:cNvSpPr/>
          <p:nvPr/>
        </p:nvSpPr>
        <p:spPr>
          <a:xfrm>
            <a:off x="9442772" y="1988333"/>
            <a:ext cx="712569" cy="6884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3F0859-23CD-0A42-B0D3-8FA0CA481ABF}"/>
              </a:ext>
            </a:extLst>
          </p:cNvPr>
          <p:cNvSpPr/>
          <p:nvPr/>
        </p:nvSpPr>
        <p:spPr>
          <a:xfrm>
            <a:off x="7989288" y="1988333"/>
            <a:ext cx="712569" cy="6884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E9FD3A-5B01-AF43-9BD8-CF4D83BC4F33}"/>
              </a:ext>
            </a:extLst>
          </p:cNvPr>
          <p:cNvSpPr txBox="1"/>
          <p:nvPr/>
        </p:nvSpPr>
        <p:spPr>
          <a:xfrm>
            <a:off x="5076560" y="1994774"/>
            <a:ext cx="10983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employee of</a:t>
            </a:r>
          </a:p>
        </p:txBody>
      </p:sp>
      <p:cxnSp>
        <p:nvCxnSpPr>
          <p:cNvPr id="26" name="Curved Connector 25">
            <a:extLst>
              <a:ext uri="{FF2B5EF4-FFF2-40B4-BE49-F238E27FC236}">
                <a16:creationId xmlns:a16="http://schemas.microsoft.com/office/drawing/2014/main" id="{8565CFAB-18F5-1F45-88A8-382C1A8BCB94}"/>
              </a:ext>
            </a:extLst>
          </p:cNvPr>
          <p:cNvCxnSpPr>
            <a:cxnSpLocks/>
            <a:stCxn id="14" idx="0"/>
            <a:endCxn id="12" idx="0"/>
          </p:cNvCxnSpPr>
          <p:nvPr/>
        </p:nvCxnSpPr>
        <p:spPr>
          <a:xfrm rot="16200000" flipH="1" flipV="1">
            <a:off x="6989077" y="-807676"/>
            <a:ext cx="13971" cy="5605988"/>
          </a:xfrm>
          <a:prstGeom prst="curvedConnector3">
            <a:avLst>
              <a:gd name="adj1" fmla="val -5890502"/>
            </a:avLst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>
            <a:extLst>
              <a:ext uri="{FF2B5EF4-FFF2-40B4-BE49-F238E27FC236}">
                <a16:creationId xmlns:a16="http://schemas.microsoft.com/office/drawing/2014/main" id="{3A673CE1-1F94-D243-942D-2ECA62137CDD}"/>
              </a:ext>
            </a:extLst>
          </p:cNvPr>
          <p:cNvCxnSpPr>
            <a:cxnSpLocks/>
            <a:stCxn id="12" idx="7"/>
            <a:endCxn id="15" idx="1"/>
          </p:cNvCxnSpPr>
          <p:nvPr/>
        </p:nvCxnSpPr>
        <p:spPr>
          <a:xfrm rot="5400000" flipH="1" flipV="1">
            <a:off x="6262335" y="271817"/>
            <a:ext cx="13971" cy="3648641"/>
          </a:xfrm>
          <a:prstGeom prst="curvedConnector3">
            <a:avLst>
              <a:gd name="adj1" fmla="val 2457870"/>
            </a:avLst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ADA1F70-EA96-FA48-9E7C-6E448A2BD8AC}"/>
              </a:ext>
            </a:extLst>
          </p:cNvPr>
          <p:cNvSpPr txBox="1"/>
          <p:nvPr/>
        </p:nvSpPr>
        <p:spPr>
          <a:xfrm>
            <a:off x="6773416" y="886865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creator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CF8A95-1C7D-3A41-9B80-BC6A0319048B}"/>
              </a:ext>
            </a:extLst>
          </p:cNvPr>
          <p:cNvCxnSpPr>
            <a:stCxn id="12" idx="2"/>
            <a:endCxn id="11" idx="3"/>
          </p:cNvCxnSpPr>
          <p:nvPr/>
        </p:nvCxnSpPr>
        <p:spPr>
          <a:xfrm flipH="1">
            <a:off x="3000000" y="2346518"/>
            <a:ext cx="836784" cy="248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7DEB01C-1735-EE44-971B-332D7F1EC40E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>
            <a:off x="4549353" y="2346518"/>
            <a:ext cx="1986451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B288415-F2F4-BA41-9492-A6E9EB7A1D60}"/>
              </a:ext>
            </a:extLst>
          </p:cNvPr>
          <p:cNvSpPr txBox="1"/>
          <p:nvPr/>
        </p:nvSpPr>
        <p:spPr>
          <a:xfrm>
            <a:off x="9789104" y="983864"/>
            <a:ext cx="1296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1600" dirty="0"/>
              <a:t>101 Widgets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0997F3-EF0A-9440-B513-C349E036972C}"/>
              </a:ext>
            </a:extLst>
          </p:cNvPr>
          <p:cNvSpPr txBox="1"/>
          <p:nvPr/>
        </p:nvSpPr>
        <p:spPr>
          <a:xfrm>
            <a:off x="5608848" y="1462800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graduated from</a:t>
            </a:r>
          </a:p>
        </p:txBody>
      </p:sp>
      <p:sp>
        <p:nvSpPr>
          <p:cNvPr id="62" name="Document 61">
            <a:extLst>
              <a:ext uri="{FF2B5EF4-FFF2-40B4-BE49-F238E27FC236}">
                <a16:creationId xmlns:a16="http://schemas.microsoft.com/office/drawing/2014/main" id="{FFC3B853-1E4C-B74D-9A78-FD7580169413}"/>
              </a:ext>
            </a:extLst>
          </p:cNvPr>
          <p:cNvSpPr/>
          <p:nvPr/>
        </p:nvSpPr>
        <p:spPr>
          <a:xfrm>
            <a:off x="5736000" y="4365000"/>
            <a:ext cx="720000" cy="1080000"/>
          </a:xfrm>
          <a:prstGeom prst="flowChartDocumen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E72A48-72C9-F446-BE60-691DCDC95DE8}"/>
              </a:ext>
            </a:extLst>
          </p:cNvPr>
          <p:cNvSpPr txBox="1"/>
          <p:nvPr/>
        </p:nvSpPr>
        <p:spPr>
          <a:xfrm>
            <a:off x="3213403" y="1964623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name</a:t>
            </a:r>
          </a:p>
        </p:txBody>
      </p:sp>
      <p:cxnSp>
        <p:nvCxnSpPr>
          <p:cNvPr id="64" name="Curved Connector 63">
            <a:extLst>
              <a:ext uri="{FF2B5EF4-FFF2-40B4-BE49-F238E27FC236}">
                <a16:creationId xmlns:a16="http://schemas.microsoft.com/office/drawing/2014/main" id="{EB15AAC2-BBC4-EA46-A062-989F219C6675}"/>
              </a:ext>
            </a:extLst>
          </p:cNvPr>
          <p:cNvCxnSpPr>
            <a:cxnSpLocks/>
            <a:stCxn id="14" idx="6"/>
            <a:endCxn id="52" idx="2"/>
          </p:cNvCxnSpPr>
          <p:nvPr/>
        </p:nvCxnSpPr>
        <p:spPr>
          <a:xfrm flipV="1">
            <a:off x="10155341" y="1343864"/>
            <a:ext cx="281763" cy="988683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8C72BF9E-1EBD-A94C-8E84-26EBB2D1DA0D}"/>
              </a:ext>
            </a:extLst>
          </p:cNvPr>
          <p:cNvSpPr txBox="1"/>
          <p:nvPr/>
        </p:nvSpPr>
        <p:spPr>
          <a:xfrm>
            <a:off x="10396596" y="1744808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title</a:t>
            </a:r>
          </a:p>
        </p:txBody>
      </p:sp>
      <p:cxnSp>
        <p:nvCxnSpPr>
          <p:cNvPr id="75" name="Curved Connector 74">
            <a:extLst>
              <a:ext uri="{FF2B5EF4-FFF2-40B4-BE49-F238E27FC236}">
                <a16:creationId xmlns:a16="http://schemas.microsoft.com/office/drawing/2014/main" id="{CC16B57A-82C6-4E4E-91E5-5B895900E02C}"/>
              </a:ext>
            </a:extLst>
          </p:cNvPr>
          <p:cNvCxnSpPr>
            <a:cxnSpLocks/>
            <a:stCxn id="15" idx="6"/>
            <a:endCxn id="61" idx="0"/>
          </p:cNvCxnSpPr>
          <p:nvPr/>
        </p:nvCxnSpPr>
        <p:spPr>
          <a:xfrm>
            <a:off x="8701857" y="2332547"/>
            <a:ext cx="553484" cy="611594"/>
          </a:xfrm>
          <a:prstGeom prst="curvedConnector2">
            <a:avLst/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7032318-6B27-2F4A-B70D-F8941522F581}"/>
              </a:ext>
            </a:extLst>
          </p:cNvPr>
          <p:cNvSpPr txBox="1"/>
          <p:nvPr/>
        </p:nvSpPr>
        <p:spPr>
          <a:xfrm>
            <a:off x="8681082" y="204380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name</a:t>
            </a:r>
          </a:p>
        </p:txBody>
      </p:sp>
      <p:cxnSp>
        <p:nvCxnSpPr>
          <p:cNvPr id="80" name="Curved Connector 79">
            <a:extLst>
              <a:ext uri="{FF2B5EF4-FFF2-40B4-BE49-F238E27FC236}">
                <a16:creationId xmlns:a16="http://schemas.microsoft.com/office/drawing/2014/main" id="{2FC05649-D89A-7447-8D12-692D78CF9E9A}"/>
              </a:ext>
            </a:extLst>
          </p:cNvPr>
          <p:cNvCxnSpPr>
            <a:cxnSpLocks/>
            <a:stCxn id="13" idx="3"/>
            <a:endCxn id="51" idx="0"/>
          </p:cNvCxnSpPr>
          <p:nvPr/>
        </p:nvCxnSpPr>
        <p:spPr>
          <a:xfrm rot="5400000">
            <a:off x="5903693" y="2322094"/>
            <a:ext cx="468644" cy="1004284"/>
          </a:xfrm>
          <a:prstGeom prst="curvedConnector3">
            <a:avLst>
              <a:gd name="adj1" fmla="val 50000"/>
            </a:avLst>
          </a:prstGeom>
          <a:ln w="254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E3BCA644-028D-4943-B233-A31F41B6EA8F}"/>
              </a:ext>
            </a:extLst>
          </p:cNvPr>
          <p:cNvSpPr txBox="1"/>
          <p:nvPr/>
        </p:nvSpPr>
        <p:spPr>
          <a:xfrm>
            <a:off x="5549536" y="2565559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name</a:t>
            </a:r>
          </a:p>
        </p:txBody>
      </p: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14955430-4513-E542-9F66-884FB9B44987}"/>
              </a:ext>
            </a:extLst>
          </p:cNvPr>
          <p:cNvCxnSpPr>
            <a:cxnSpLocks/>
            <a:stCxn id="14" idx="6"/>
            <a:endCxn id="10" idx="0"/>
          </p:cNvCxnSpPr>
          <p:nvPr/>
        </p:nvCxnSpPr>
        <p:spPr>
          <a:xfrm>
            <a:off x="10155341" y="2332547"/>
            <a:ext cx="260659" cy="2752453"/>
          </a:xfrm>
          <a:prstGeom prst="curvedConnector2">
            <a:avLst/>
          </a:prstGeom>
          <a:ln w="2540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58B16DE7-C09A-1345-817D-1C906DEB1AD3}"/>
              </a:ext>
            </a:extLst>
          </p:cNvPr>
          <p:cNvSpPr txBox="1"/>
          <p:nvPr/>
        </p:nvSpPr>
        <p:spPr>
          <a:xfrm>
            <a:off x="10387752" y="3378328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1"/>
                </a:solidFill>
              </a:rPr>
              <a:t>uri</a:t>
            </a:r>
            <a:endParaRPr lang="en-US" sz="1200" dirty="0">
              <a:solidFill>
                <a:schemeClr val="accent1"/>
              </a:solidFill>
            </a:endParaRPr>
          </a:p>
        </p:txBody>
      </p:sp>
      <p:cxnSp>
        <p:nvCxnSpPr>
          <p:cNvPr id="92" name="Curved Connector 91">
            <a:extLst>
              <a:ext uri="{FF2B5EF4-FFF2-40B4-BE49-F238E27FC236}">
                <a16:creationId xmlns:a16="http://schemas.microsoft.com/office/drawing/2014/main" id="{9213F96E-FB00-A740-95DD-65BEBC6F6DC1}"/>
              </a:ext>
            </a:extLst>
          </p:cNvPr>
          <p:cNvCxnSpPr>
            <a:cxnSpLocks/>
            <a:stCxn id="15" idx="5"/>
            <a:endCxn id="9" idx="0"/>
          </p:cNvCxnSpPr>
          <p:nvPr/>
        </p:nvCxnSpPr>
        <p:spPr>
          <a:xfrm rot="16200000" flipH="1">
            <a:off x="7676224" y="3497223"/>
            <a:ext cx="2221057" cy="378496"/>
          </a:xfrm>
          <a:prstGeom prst="curvedConnector3">
            <a:avLst>
              <a:gd name="adj1" fmla="val 50000"/>
            </a:avLst>
          </a:prstGeom>
          <a:ln w="2540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C810CBD-566D-F541-9C43-A6842EC97590}"/>
              </a:ext>
            </a:extLst>
          </p:cNvPr>
          <p:cNvSpPr txBox="1"/>
          <p:nvPr/>
        </p:nvSpPr>
        <p:spPr>
          <a:xfrm>
            <a:off x="8355341" y="2944141"/>
            <a:ext cx="1800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1600" dirty="0"/>
              <a:t>Medfield College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5798AB9-6D2A-1241-BBD6-B88CC2FB4F90}"/>
              </a:ext>
            </a:extLst>
          </p:cNvPr>
          <p:cNvSpPr txBox="1"/>
          <p:nvPr/>
        </p:nvSpPr>
        <p:spPr>
          <a:xfrm>
            <a:off x="7797720" y="3559337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homepage</a:t>
            </a:r>
          </a:p>
        </p:txBody>
      </p:sp>
      <p:cxnSp>
        <p:nvCxnSpPr>
          <p:cNvPr id="97" name="Curved Connector 96">
            <a:extLst>
              <a:ext uri="{FF2B5EF4-FFF2-40B4-BE49-F238E27FC236}">
                <a16:creationId xmlns:a16="http://schemas.microsoft.com/office/drawing/2014/main" id="{74444DE0-50C2-1744-BEE0-5EE0E5B46F08}"/>
              </a:ext>
            </a:extLst>
          </p:cNvPr>
          <p:cNvCxnSpPr>
            <a:cxnSpLocks/>
            <a:stCxn id="13" idx="6"/>
            <a:endCxn id="8" idx="0"/>
          </p:cNvCxnSpPr>
          <p:nvPr/>
        </p:nvCxnSpPr>
        <p:spPr>
          <a:xfrm>
            <a:off x="7248373" y="2346518"/>
            <a:ext cx="287627" cy="2234482"/>
          </a:xfrm>
          <a:prstGeom prst="curvedConnector2">
            <a:avLst/>
          </a:prstGeom>
          <a:ln w="2540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636AE14B-9C8C-F149-938B-66CD64DA2C03}"/>
              </a:ext>
            </a:extLst>
          </p:cNvPr>
          <p:cNvSpPr txBox="1"/>
          <p:nvPr/>
        </p:nvSpPr>
        <p:spPr>
          <a:xfrm>
            <a:off x="6517739" y="2961558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homepage</a:t>
            </a:r>
          </a:p>
        </p:txBody>
      </p:sp>
      <p:cxnSp>
        <p:nvCxnSpPr>
          <p:cNvPr id="102" name="Curved Connector 101">
            <a:extLst>
              <a:ext uri="{FF2B5EF4-FFF2-40B4-BE49-F238E27FC236}">
                <a16:creationId xmlns:a16="http://schemas.microsoft.com/office/drawing/2014/main" id="{FABD4925-CFA6-4D49-BBF9-A7D3DB9E19EC}"/>
              </a:ext>
            </a:extLst>
          </p:cNvPr>
          <p:cNvCxnSpPr>
            <a:cxnSpLocks/>
            <a:stCxn id="12" idx="4"/>
            <a:endCxn id="62" idx="0"/>
          </p:cNvCxnSpPr>
          <p:nvPr/>
        </p:nvCxnSpPr>
        <p:spPr>
          <a:xfrm rot="16200000" flipH="1">
            <a:off x="4307400" y="2576400"/>
            <a:ext cx="1674268" cy="1902931"/>
          </a:xfrm>
          <a:prstGeom prst="curvedConnector3">
            <a:avLst>
              <a:gd name="adj1" fmla="val 50000"/>
            </a:avLst>
          </a:prstGeom>
          <a:ln w="25400"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EE264448-A176-D443-AEA5-CCED8E807038}"/>
              </a:ext>
            </a:extLst>
          </p:cNvPr>
          <p:cNvSpPr txBox="1"/>
          <p:nvPr/>
        </p:nvSpPr>
        <p:spPr>
          <a:xfrm>
            <a:off x="3343314" y="3162837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homepage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705A1B3-479A-1942-A91F-1DCDA3F96DD7}"/>
              </a:ext>
            </a:extLst>
          </p:cNvPr>
          <p:cNvSpPr txBox="1"/>
          <p:nvPr/>
        </p:nvSpPr>
        <p:spPr>
          <a:xfrm>
            <a:off x="4987873" y="3058558"/>
            <a:ext cx="1296000" cy="360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none" rtlCol="0" anchor="ctr" anchorCtr="1">
            <a:noAutofit/>
          </a:bodyPr>
          <a:lstStyle/>
          <a:p>
            <a:pPr algn="ctr"/>
            <a:r>
              <a:rPr lang="en-US" sz="1600" dirty="0"/>
              <a:t>Acme, Inc.</a:t>
            </a:r>
          </a:p>
        </p:txBody>
      </p:sp>
      <p:sp>
        <p:nvSpPr>
          <p:cNvPr id="119" name="Rectangle 5">
            <a:extLst>
              <a:ext uri="{FF2B5EF4-FFF2-40B4-BE49-F238E27FC236}">
                <a16:creationId xmlns:a16="http://schemas.microsoft.com/office/drawing/2014/main" id="{3E7EBC85-E289-EC4A-B192-CFCC25E60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082" y="4355308"/>
            <a:ext cx="2147248" cy="141971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normAutofit/>
          </a:bodyPr>
          <a:lstStyle/>
          <a:p>
            <a:pPr>
              <a:defRPr/>
            </a:pPr>
            <a:r>
              <a:rPr lang="fr-FR" sz="1400" dirty="0">
                <a:ea typeface="ＭＳ Ｐゴシック" pitchFamily="-106" charset="-128"/>
                <a:cs typeface="Georgia"/>
              </a:rPr>
              <a:t>Links for John Smith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 err="1">
                <a:ea typeface="ＭＳ Ｐゴシック" pitchFamily="-106" charset="-128"/>
                <a:cs typeface="Georgia"/>
              </a:rPr>
              <a:t>Homepage</a:t>
            </a:r>
            <a:endParaRPr lang="fr-FR" sz="1400" dirty="0">
              <a:ea typeface="ＭＳ Ｐゴシック" pitchFamily="-106" charset="-128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ea typeface="ＭＳ Ｐゴシック" pitchFamily="-106" charset="-128"/>
                <a:cs typeface="Georgia"/>
              </a:rPr>
              <a:t>ACME, Inc.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 err="1">
                <a:ea typeface="ＭＳ Ｐゴシック" pitchFamily="-106" charset="-128"/>
                <a:cs typeface="Georgia"/>
              </a:rPr>
              <a:t>Medfield</a:t>
            </a:r>
            <a:r>
              <a:rPr lang="fr-FR" sz="1400" dirty="0">
                <a:ea typeface="ＭＳ Ｐゴシック" pitchFamily="-106" charset="-128"/>
                <a:cs typeface="Georgia"/>
              </a:rPr>
              <a:t> </a:t>
            </a:r>
            <a:r>
              <a:rPr lang="fr-FR" sz="1400" dirty="0" err="1">
                <a:ea typeface="ＭＳ Ｐゴシック" pitchFamily="-106" charset="-128"/>
                <a:cs typeface="Georgia"/>
              </a:rPr>
              <a:t>College</a:t>
            </a:r>
            <a:endParaRPr lang="fr-FR" sz="1400" dirty="0">
              <a:ea typeface="ＭＳ Ｐゴシック" pitchFamily="-106" charset="-128"/>
              <a:cs typeface="Georgia"/>
            </a:endParaRPr>
          </a:p>
          <a:p>
            <a:pPr>
              <a:defRPr/>
            </a:pPr>
            <a:r>
              <a:rPr lang="fr-FR" sz="1400" dirty="0">
                <a:ea typeface="ＭＳ Ｐゴシック" pitchFamily="-106" charset="-128"/>
                <a:cs typeface="Georgia"/>
              </a:rPr>
              <a:t>Publications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dirty="0">
                <a:ea typeface="ＭＳ Ｐゴシック" pitchFamily="-106" charset="-128"/>
                <a:cs typeface="Georgia"/>
              </a:rPr>
              <a:t>101 Widgets</a:t>
            </a:r>
            <a:endParaRPr lang="en-US" sz="1400" dirty="0">
              <a:ea typeface="ＭＳ Ｐゴシック" pitchFamily="-106" charset="-128"/>
              <a:cs typeface="Georgia"/>
            </a:endParaRPr>
          </a:p>
        </p:txBody>
      </p:sp>
      <p:sp>
        <p:nvSpPr>
          <p:cNvPr id="120" name="Line 9">
            <a:extLst>
              <a:ext uri="{FF2B5EF4-FFF2-40B4-BE49-F238E27FC236}">
                <a16:creationId xmlns:a16="http://schemas.microsoft.com/office/drawing/2014/main" id="{1E805EA1-4C05-8840-948C-23F89CC0CA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72281" y="4580999"/>
            <a:ext cx="590137" cy="181472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oval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121" name="Line 9">
            <a:extLst>
              <a:ext uri="{FF2B5EF4-FFF2-40B4-BE49-F238E27FC236}">
                <a16:creationId xmlns:a16="http://schemas.microsoft.com/office/drawing/2014/main" id="{15A43A44-CF93-E34D-AA53-3C045D9044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68445" y="4888175"/>
            <a:ext cx="2007555" cy="73835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oval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122" name="Line 9">
            <a:extLst>
              <a:ext uri="{FF2B5EF4-FFF2-40B4-BE49-F238E27FC236}">
                <a16:creationId xmlns:a16="http://schemas.microsoft.com/office/drawing/2014/main" id="{54F916DF-3FEB-2A46-BC5B-0E3C1C446C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8445" y="5178010"/>
            <a:ext cx="3447555" cy="171371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oval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123" name="Line 9">
            <a:extLst>
              <a:ext uri="{FF2B5EF4-FFF2-40B4-BE49-F238E27FC236}">
                <a16:creationId xmlns:a16="http://schemas.microsoft.com/office/drawing/2014/main" id="{6BA31299-92A3-2049-A669-194B9DFCF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8445" y="5610009"/>
            <a:ext cx="4887555" cy="211867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oval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Lucida Sans" panose="020B0602030504020204" pitchFamily="34" charset="77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393ADBE-F2FD-CD4E-90C5-FE87D9E44620}"/>
              </a:ext>
            </a:extLst>
          </p:cNvPr>
          <p:cNvSpPr txBox="1"/>
          <p:nvPr/>
        </p:nvSpPr>
        <p:spPr>
          <a:xfrm>
            <a:off x="623888" y="703068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ontology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F884C4E-C9A9-E74A-890A-6B74C537F7CE}"/>
              </a:ext>
            </a:extLst>
          </p:cNvPr>
          <p:cNvSpPr txBox="1"/>
          <p:nvPr/>
        </p:nvSpPr>
        <p:spPr>
          <a:xfrm>
            <a:off x="623888" y="5821876"/>
            <a:ext cx="125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hypertext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561C803-EC95-F546-85EF-CB3084ADBBCB}"/>
              </a:ext>
            </a:extLst>
          </p:cNvPr>
          <p:cNvCxnSpPr>
            <a:cxnSpLocks/>
            <a:stCxn id="11" idx="2"/>
            <a:endCxn id="6" idx="0"/>
          </p:cNvCxnSpPr>
          <p:nvPr/>
        </p:nvCxnSpPr>
        <p:spPr>
          <a:xfrm>
            <a:off x="2352000" y="2529000"/>
            <a:ext cx="1248" cy="2449380"/>
          </a:xfrm>
          <a:prstGeom prst="line">
            <a:avLst/>
          </a:prstGeom>
          <a:ln w="25400" cap="sq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0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21" grpId="0"/>
      <p:bldP spid="37" grpId="0"/>
      <p:bldP spid="52" grpId="0" animBg="1"/>
      <p:bldP spid="60" grpId="0"/>
      <p:bldP spid="62" grpId="0" animBg="1"/>
      <p:bldP spid="63" grpId="0"/>
      <p:bldP spid="69" grpId="0"/>
      <p:bldP spid="79" grpId="0"/>
      <p:bldP spid="83" grpId="0"/>
      <p:bldP spid="91" grpId="0"/>
      <p:bldP spid="61" grpId="0" animBg="1"/>
      <p:bldP spid="96" grpId="0"/>
      <p:bldP spid="101" grpId="0"/>
      <p:bldP spid="110" grpId="0"/>
      <p:bldP spid="51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6" grpId="0"/>
      <p:bldP spid="1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hse-ms" descr="cohse-ms">
            <a:hlinkClick r:id="" action="ppaction://media"/>
            <a:extLst>
              <a:ext uri="{FF2B5EF4-FFF2-40B4-BE49-F238E27FC236}">
                <a16:creationId xmlns:a16="http://schemas.microsoft.com/office/drawing/2014/main" id="{B7521A53-4F3C-7346-A43B-2FC224187E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4282" y="19739"/>
            <a:ext cx="9103436" cy="683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8E10395-A859-3C41-BFBC-9A8F0A2BA3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Pervasive Hypermedia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http://www.flickr.com/photos/traceyp3031/2892438542/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90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in front of a computer&#13;&#10;&#13;&#10;Description automatically generated">
            <a:extLst>
              <a:ext uri="{FF2B5EF4-FFF2-40B4-BE49-F238E27FC236}">
                <a16:creationId xmlns:a16="http://schemas.microsoft.com/office/drawing/2014/main" id="{4C44FE7A-814C-B348-BF77-A02124DAC1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9" y="0"/>
            <a:ext cx="6024562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5C097A-2E52-4C4A-8EF9-B70D4304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Pervasive Computing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0397A-11CC-C744-8EA0-FC7353980B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HCI vision in which computers are integrated into everyday activities</a:t>
            </a:r>
          </a:p>
          <a:p>
            <a:pPr lvl="1"/>
            <a:r>
              <a:rPr lang="en-US" dirty="0"/>
              <a:t>“Machines that fit the human environment”</a:t>
            </a:r>
          </a:p>
          <a:p>
            <a:pPr lvl="1"/>
            <a:r>
              <a:rPr lang="en-US" dirty="0"/>
              <a:t>Computers in everything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about links in everything?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5223D-B61C-854D-AE3A-F25D1A7E6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400674" cy="478387"/>
          </a:xfrm>
        </p:spPr>
        <p:txBody>
          <a:bodyPr/>
          <a:lstStyle/>
          <a:p>
            <a:r>
              <a:rPr lang="en-US" dirty="0"/>
              <a:t>Weiser, M. (1991) </a:t>
            </a:r>
            <a:r>
              <a:rPr lang="en-US" i="1" dirty="0"/>
              <a:t>The Computer for the 21st Century</a:t>
            </a:r>
            <a:r>
              <a:rPr lang="en-US" dirty="0"/>
              <a:t>. Scientific American, September pp. 94-104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955CC4-8FD9-4742-987F-48D218743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8012" y1="95870" x2="68012" y2="95870"/>
                        <a14:foregroundMark x1="79193" y1="85652" x2="79193" y2="85652"/>
                        <a14:foregroundMark x1="66615" y1="96087" x2="66615" y2="96087"/>
                        <a14:foregroundMark x1="67702" y1="96957" x2="67702" y2="96957"/>
                        <a14:foregroundMark x1="68789" y1="97391" x2="68789" y2="97391"/>
                        <a14:backgroundMark x1="15373" y1="96522" x2="15373" y2="96522"/>
                        <a14:backgroundMark x1="22826" y1="96087" x2="22826" y2="96087"/>
                        <a14:backgroundMark x1="76087" y1="96957" x2="76087" y2="96957"/>
                        <a14:backgroundMark x1="62112" y1="97391" x2="62112" y2="97391"/>
                        <a14:backgroundMark x1="66304" y1="98043" x2="66304" y2="98043"/>
                        <a14:backgroundMark x1="46118" y1="98478" x2="46118" y2="98478"/>
                        <a14:backgroundMark x1="44410" y1="96087" x2="44410" y2="96087"/>
                        <a14:backgroundMark x1="34627" y1="93043" x2="34627" y2="93043"/>
                        <a14:backgroundMark x1="12888" y1="85000" x2="12888" y2="85000"/>
                        <a14:backgroundMark x1="23758" y1="91087" x2="23758" y2="91087"/>
                        <a14:backgroundMark x1="18789" y1="88913" x2="18789" y2="88913"/>
                        <a14:backgroundMark x1="21584" y1="90000" x2="21584" y2="90000"/>
                        <a14:backgroundMark x1="25311" y1="91304" x2="25311" y2="91304"/>
                        <a14:backgroundMark x1="47050" y1="98696" x2="47050" y2="98696"/>
                        <a14:backgroundMark x1="61335" y1="98696" x2="68634" y2="99130"/>
                        <a14:backgroundMark x1="59627" y1="94565" x2="59627" y2="94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439" y="1160462"/>
            <a:ext cx="2520280" cy="18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8E7616-F66E-3F42-A9C4-237CC7855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00" y1="32494" x2="4737" y2="57437"/>
                        <a14:foregroundMark x1="59737" y1="90160" x2="59737" y2="90160"/>
                        <a14:foregroundMark x1="45789" y1="93593" x2="45789" y2="93593"/>
                        <a14:foregroundMark x1="52632" y1="92449" x2="52632" y2="92449"/>
                        <a14:backgroundMark x1="58421" y1="95652" x2="58421" y2="95652"/>
                        <a14:backgroundMark x1="45263" y1="98398" x2="45263" y2="98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8819" y="563991"/>
            <a:ext cx="2216501" cy="2548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0BAAC-2EFF-5647-809E-ECCD7E65EE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4" b="100000" l="0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38562">
            <a:off x="7768794" y="3504936"/>
            <a:ext cx="3197525" cy="2811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A6027-65FF-4243-80CD-971481079F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9167" l="5185" r="97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7004" y="3447678"/>
            <a:ext cx="4401108" cy="2934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43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Spaces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Embedding interactive media in physical environments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1597B-8BC4-2841-81E3-D0B4B34633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Halloran, J. et al (2006) The Literacy Fieldtrip: Using Ubicomp to Support Children’s Creative Writing. Proceedings of the 5th International Conference for Interaction Design and Children, pp. 17-24.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39" y="3237546"/>
            <a:ext cx="4428492" cy="2952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685" y="3106526"/>
            <a:ext cx="38100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13" y="2381250"/>
            <a:ext cx="254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58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5E5625-E279-2A4D-8C8D-FAB4C9FA7E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Augmented Reality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Overlaying computer-generated imagery on the real world</a:t>
            </a:r>
          </a:p>
          <a:p>
            <a:pPr lvl="1"/>
            <a:r>
              <a:rPr lang="en-GB" dirty="0"/>
              <a:t>Annotate live video with links</a:t>
            </a:r>
          </a:p>
          <a:p>
            <a:endParaRPr lang="en-GB" dirty="0"/>
          </a:p>
          <a:p>
            <a:pPr marL="0" indent="0">
              <a:buNone/>
            </a:pPr>
            <a:r>
              <a:rPr lang="en-US" dirty="0"/>
              <a:t>Fifteen years ago, a research curiosity…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7" y="0"/>
            <a:ext cx="6033447" cy="3711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8" y="3711388"/>
            <a:ext cx="5982210" cy="314874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126138-8CFF-6345-948A-1A78BC78A4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 dirty="0"/>
              <a:t>Sinclair, P. et al (2003) Augmented reality as an interface to adaptive hypermedia systems. New Review of Hypermedia and Multimedia, 9(1), pp. 117-136.</a:t>
            </a:r>
          </a:p>
        </p:txBody>
      </p:sp>
    </p:spTree>
    <p:extLst>
      <p:ext uri="{BB962C8B-B14F-4D97-AF65-F5344CB8AC3E}">
        <p14:creationId xmlns:p14="http://schemas.microsoft.com/office/powerpoint/2010/main" val="2404046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Augmented Reality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…today, a commonplace reality</a:t>
            </a:r>
          </a:p>
          <a:p>
            <a:pPr lvl="1"/>
            <a:r>
              <a:rPr lang="en-US" dirty="0"/>
              <a:t>Smartphones with cameras and location/position sensors </a:t>
            </a:r>
          </a:p>
          <a:p>
            <a:pPr lvl="1"/>
            <a:r>
              <a:rPr lang="en-US" dirty="0"/>
              <a:t>Conventions for embedding links in/on physical objects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11B72-B5DB-8A41-A06B-005C3B3FA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538" y="3470106"/>
            <a:ext cx="2911642" cy="29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90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http://www.flickr.com/photos/jakecaptive/49915119/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5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StoryPlaces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Sculptural hypertext system for location-based narratives</a:t>
            </a:r>
          </a:p>
          <a:p>
            <a:pPr marL="0" indent="0">
              <a:buNone/>
            </a:pPr>
            <a:r>
              <a:rPr lang="en-US" dirty="0"/>
              <a:t>Card constraints based on: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Environmental factors</a:t>
            </a:r>
            <a:br>
              <a:rPr lang="en-US" dirty="0"/>
            </a:br>
            <a:r>
              <a:rPr lang="en-US" dirty="0"/>
              <a:t>(time, weather,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Try it out - http://</a:t>
            </a:r>
            <a:r>
              <a:rPr lang="en-US" dirty="0" err="1"/>
              <a:t>storyplaces.soton.ac.uk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E05EE3-2FCD-F24B-8471-AB56397DB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Hargood</a:t>
            </a:r>
            <a:r>
              <a:rPr lang="en-US" dirty="0"/>
              <a:t>, C., Hunt, V., Weal, M. and Millard, D. (2016) Patterns of sculptural hypertext in location based narratives. Proceedings of the 27th ACM Conference on Hypertext and Social Media.</a:t>
            </a:r>
          </a:p>
        </p:txBody>
      </p:sp>
    </p:spTree>
    <p:extLst>
      <p:ext uri="{BB962C8B-B14F-4D97-AF65-F5344CB8AC3E}">
        <p14:creationId xmlns:p14="http://schemas.microsoft.com/office/powerpoint/2010/main" val="2146793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http://www.flickr.com/photos/worldofoddy/102313059/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2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Adaptive Hypermedia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Hypertext systems which adapt:</a:t>
            </a:r>
          </a:p>
          <a:p>
            <a:pPr lvl="1"/>
            <a:r>
              <a:rPr lang="en-GB" dirty="0"/>
              <a:t>Links</a:t>
            </a:r>
          </a:p>
          <a:p>
            <a:pPr lvl="1"/>
            <a:r>
              <a:rPr lang="en-GB" dirty="0"/>
              <a:t>Nodes (content)</a:t>
            </a:r>
          </a:p>
          <a:p>
            <a:pPr lvl="1"/>
            <a:r>
              <a:rPr lang="en-GB" dirty="0"/>
              <a:t>Presentation of links or nodes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Adaptation based on some user model (static or dynamic)</a:t>
            </a:r>
          </a:p>
          <a:p>
            <a:endParaRPr lang="en-GB" dirty="0"/>
          </a:p>
        </p:txBody>
      </p:sp>
      <p:pic>
        <p:nvPicPr>
          <p:cNvPr id="6" name="Picture Placeholder 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726395ED-330D-054A-9F4E-933F85669BC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692149"/>
            <a:ext cx="5400673" cy="5726159"/>
          </a:xfrm>
          <a:solidFill>
            <a:schemeClr val="bg1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F2555-F61F-4A4A-8349-C652CAB78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Brusilovsky</a:t>
            </a:r>
            <a:r>
              <a:rPr lang="en-US" dirty="0"/>
              <a:t>, P. (2001) Adaptive Hypermedia. User Modeling and User-Adapted Interaction, 11,  pp.87-100.</a:t>
            </a:r>
          </a:p>
        </p:txBody>
      </p:sp>
    </p:spTree>
    <p:extLst>
      <p:ext uri="{BB962C8B-B14F-4D97-AF65-F5344CB8AC3E}">
        <p14:creationId xmlns:p14="http://schemas.microsoft.com/office/powerpoint/2010/main" val="3607946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Intelligent Tutoring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Adaptive hypermedia often based on ideas of “intelligent tutoring systems”</a:t>
            </a:r>
          </a:p>
          <a:p>
            <a:pPr marL="0" indent="0">
              <a:buNone/>
            </a:pPr>
            <a:r>
              <a:rPr lang="en-GB" dirty="0"/>
              <a:t>(see also: programmed instruction)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Limited uptake due to difficulty/cost of authoring (for both AH and ITS)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8312E-4547-2842-8E0E-93ADEFAF0F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38" y="2154236"/>
            <a:ext cx="5400673" cy="18149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438" y="3969216"/>
            <a:ext cx="5400672" cy="15092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053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Navigation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Direct guidance (where should the reader go next?)</a:t>
            </a:r>
          </a:p>
          <a:p>
            <a:r>
              <a:rPr lang="en-US" dirty="0"/>
              <a:t>Link sorting (in order of value to the reader)</a:t>
            </a:r>
          </a:p>
          <a:p>
            <a:r>
              <a:rPr lang="en-US" dirty="0"/>
              <a:t>Link hiding (don’t show links that aren’t relevant to the reader)</a:t>
            </a:r>
          </a:p>
          <a:p>
            <a:r>
              <a:rPr lang="en-US" dirty="0"/>
              <a:t>Link annotation (tell the reader about the links)</a:t>
            </a:r>
          </a:p>
          <a:p>
            <a:r>
              <a:rPr lang="en-US" dirty="0"/>
              <a:t>Link generation (make new links for the reader)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6736C0-C0C9-5B4A-A251-B4661E99A1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21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Presentation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Stretchtext (text can be expanded or summarised using predetermined fragments)</a:t>
            </a:r>
          </a:p>
          <a:p>
            <a:r>
              <a:rPr lang="en-US"/>
              <a:t>Natural language adaptation (generated text)</a:t>
            </a:r>
          </a:p>
          <a:p>
            <a:r>
              <a:rPr lang="en-US"/>
              <a:t>Adaptive modality (video to audio, audio to text, etc)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7D80CB-2DB5-B146-963B-0ED812BB24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82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Hypertext links aren’t necessarily explicit, static and textual</a:t>
            </a:r>
          </a:p>
          <a:p>
            <a:pPr lvl="1"/>
            <a:r>
              <a:rPr lang="en-US" dirty="0"/>
              <a:t>They may be derived from underlying relationships: spatial, conceptual, temporal</a:t>
            </a:r>
          </a:p>
          <a:p>
            <a:pPr lvl="1"/>
            <a:r>
              <a:rPr lang="en-US" dirty="0"/>
              <a:t>They may be computed on the fly</a:t>
            </a:r>
          </a:p>
          <a:p>
            <a:pPr lvl="1"/>
            <a:r>
              <a:rPr lang="en-US" dirty="0"/>
              <a:t>They may change depending on who is looking at them, or what they’re trying to do</a:t>
            </a:r>
          </a:p>
          <a:p>
            <a:pPr lvl="1"/>
            <a:r>
              <a:rPr lang="en-US" dirty="0"/>
              <a:t>They may point to physical objects, or be embedded in physical contexts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35809-9373-404E-826C-B9956D595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579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</a:t>
            </a:r>
            <a:r>
              <a:rPr lang="en-GB"/>
              <a:t>: Telling Tales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3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Spatial Hypermedia?</a:t>
            </a:r>
            <a:endParaRPr lang="en-GB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Tools for supporting emergent structure (implicit structure -&gt; explicit relationships)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Visual/spatial metaphor allows people to express ambiguous or partial structures</a:t>
            </a:r>
          </a:p>
          <a:p>
            <a:pPr lvl="1"/>
            <a:r>
              <a:rPr lang="en-GB" dirty="0"/>
              <a:t>Focus on creation of structure</a:t>
            </a:r>
          </a:p>
          <a:p>
            <a:pPr lvl="1"/>
            <a:r>
              <a:rPr lang="en-GB" dirty="0"/>
              <a:t>Focus on visual and spatial properties: position, colour, border, shape, font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Distinctive line of spatial hypermedia systems in the literature:</a:t>
            </a:r>
          </a:p>
          <a:p>
            <a:pPr lvl="1"/>
            <a:r>
              <a:rPr lang="en-GB" dirty="0"/>
              <a:t>Notecards, </a:t>
            </a:r>
            <a:r>
              <a:rPr lang="en-GB" dirty="0" err="1"/>
              <a:t>gIBIS</a:t>
            </a:r>
            <a:r>
              <a:rPr lang="en-GB" dirty="0"/>
              <a:t>, VNS, </a:t>
            </a:r>
            <a:r>
              <a:rPr lang="en-GB" dirty="0" err="1"/>
              <a:t>Aquanet</a:t>
            </a:r>
            <a:r>
              <a:rPr lang="en-GB" dirty="0"/>
              <a:t>, VIKI, VKB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6031B-EF86-6D43-B473-F3566C3352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Marshall, C.C. and Shipman, F. (1993) Searching for the missing link: discovering implicit structure in spatial hypertext. Proceedings of the 5th ACM Conference on Hypertext, pp. 217-230. </a:t>
            </a:r>
          </a:p>
        </p:txBody>
      </p:sp>
    </p:spTree>
    <p:extLst>
      <p:ext uri="{BB962C8B-B14F-4D97-AF65-F5344CB8AC3E}">
        <p14:creationId xmlns:p14="http://schemas.microsoft.com/office/powerpoint/2010/main" val="284568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Knowledge Builder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027B5-C4A1-3742-BCAE-FB3563767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Shipman, F. et al (2001) </a:t>
            </a:r>
            <a:r>
              <a:rPr lang="en-US" i="1" dirty="0"/>
              <a:t>The Visual Knowledge Builder: A Second Generation Spatial Hypertext</a:t>
            </a:r>
            <a:r>
              <a:rPr lang="en-US" dirty="0"/>
              <a:t>, Proceedings of the 12th ACM Conference on Hypertext and Hypermedia, pp. 113-122. </a:t>
            </a:r>
          </a:p>
        </p:txBody>
      </p: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673" y="1700809"/>
            <a:ext cx="5834235" cy="4422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689878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Storyspace (www.eastgate.com)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CA729C-4870-5C4D-A086-EF27D1C20D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861110" y="1774690"/>
            <a:ext cx="8469780" cy="431958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D268CE-E868-184B-98B5-F5D0F2B3BA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www.eastgate.com</a:t>
            </a:r>
            <a:r>
              <a:rPr lang="en-US" dirty="0"/>
              <a:t>/</a:t>
            </a:r>
            <a:r>
              <a:rPr lang="en-US" dirty="0" err="1"/>
              <a:t>storyspace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1389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Tinderbox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EFECAD-56AA-FA47-A816-A6925856A2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050034" y="1773238"/>
            <a:ext cx="8091933" cy="4464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A3C8B-ABC2-6247-9D0D-12CA2CDDE5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www.eastgate.com</a:t>
            </a:r>
            <a:r>
              <a:rPr lang="en-US" dirty="0"/>
              <a:t>/Tinderbox/</a:t>
            </a:r>
          </a:p>
        </p:txBody>
      </p:sp>
    </p:spTree>
    <p:extLst>
      <p:ext uri="{BB962C8B-B14F-4D97-AF65-F5344CB8AC3E}">
        <p14:creationId xmlns:p14="http://schemas.microsoft.com/office/powerpoint/2010/main" val="168229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5800097543_0b84bc3911_o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Sculptural Hypertext and Hypertext Patterns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swolfe</a:t>
            </a:r>
            <a:r>
              <a:rPr lang="en-US" dirty="0"/>
              <a:t>/5800097543/</a:t>
            </a:r>
          </a:p>
        </p:txBody>
      </p:sp>
    </p:spTree>
    <p:extLst>
      <p:ext uri="{BB962C8B-B14F-4D97-AF65-F5344CB8AC3E}">
        <p14:creationId xmlns:p14="http://schemas.microsoft.com/office/powerpoint/2010/main" val="140323658"/>
      </p:ext>
    </p:extLst>
  </p:cSld>
  <p:clrMapOvr>
    <a:masterClrMapping/>
  </p:clrMapOvr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4362</TotalTime>
  <Words>2560</Words>
  <Application>Microsoft Macintosh PowerPoint</Application>
  <PresentationFormat>Widescreen</PresentationFormat>
  <Paragraphs>323</Paragraphs>
  <Slides>47</Slides>
  <Notes>23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Arial</vt:lpstr>
      <vt:lpstr>Calibri</vt:lpstr>
      <vt:lpstr>Lucida Console</vt:lpstr>
      <vt:lpstr>Lucida Grande</vt:lpstr>
      <vt:lpstr>Lucida Sans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MSPhotoEd.3</vt:lpstr>
      <vt:lpstr>PowerPoint Presentation</vt:lpstr>
      <vt:lpstr>Richer Links</vt:lpstr>
      <vt:lpstr>Beyond Navigation</vt:lpstr>
      <vt:lpstr>Spatial Hypermedia</vt:lpstr>
      <vt:lpstr>What is Spatial Hypermedia?</vt:lpstr>
      <vt:lpstr>Visual Knowledge Builder</vt:lpstr>
      <vt:lpstr>Storyspace (www.eastgate.com)</vt:lpstr>
      <vt:lpstr>Tinderbox</vt:lpstr>
      <vt:lpstr>Sculptural Hypertext and Hypertext Patterns</vt:lpstr>
      <vt:lpstr>Sculptural Hypertext</vt:lpstr>
      <vt:lpstr>Card Shark</vt:lpstr>
      <vt:lpstr>Temporal Hypermedia</vt:lpstr>
      <vt:lpstr>Time-Based Hypertext </vt:lpstr>
      <vt:lpstr>Microcosm Sound Viewer (1993) </vt:lpstr>
      <vt:lpstr>The Amsterdam Hypermedia Model (1994)</vt:lpstr>
      <vt:lpstr>HyTime </vt:lpstr>
      <vt:lpstr>HyTime ilink example</vt:lpstr>
      <vt:lpstr>Synchronized Multimedia Integration Language (SMIL)</vt:lpstr>
      <vt:lpstr>SMIL example</vt:lpstr>
      <vt:lpstr>Computational Hypermedia</vt:lpstr>
      <vt:lpstr>Seven Issues</vt:lpstr>
      <vt:lpstr>NoteCards</vt:lpstr>
      <vt:lpstr>Trellis</vt:lpstr>
      <vt:lpstr>PowerPoint Presentation</vt:lpstr>
      <vt:lpstr>PowerPoint Presentation</vt:lpstr>
      <vt:lpstr>ILEX</vt:lpstr>
      <vt:lpstr>PageRank</vt:lpstr>
      <vt:lpstr>Conceptual Hypermedia</vt:lpstr>
      <vt:lpstr>Origins: typed links</vt:lpstr>
      <vt:lpstr>What is Conceptual Hypermedia?</vt:lpstr>
      <vt:lpstr>What is Conceptual Hypermedia?</vt:lpstr>
      <vt:lpstr>Conceptual Open Hypermedia</vt:lpstr>
      <vt:lpstr>PowerPoint Presentation</vt:lpstr>
      <vt:lpstr>PowerPoint Presentation</vt:lpstr>
      <vt:lpstr>Pervasive Hypermedia</vt:lpstr>
      <vt:lpstr>Pervasive Computing</vt:lpstr>
      <vt:lpstr>Interactive Spaces</vt:lpstr>
      <vt:lpstr>Augmented Reality</vt:lpstr>
      <vt:lpstr>Augmented Reality</vt:lpstr>
      <vt:lpstr>StoryPlaces</vt:lpstr>
      <vt:lpstr>Adaptive Hypermedia</vt:lpstr>
      <vt:lpstr>Adaptive Hypermedia</vt:lpstr>
      <vt:lpstr>Intelligent Tutoring Systems</vt:lpstr>
      <vt:lpstr>Adaptive Navigation</vt:lpstr>
      <vt:lpstr>Adaptive Presentation</vt:lpstr>
      <vt:lpstr>Summary</vt:lpstr>
      <vt:lpstr>Next Lecture: Telling Tales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Nicholas Gibbins</cp:lastModifiedBy>
  <cp:revision>15</cp:revision>
  <dcterms:created xsi:type="dcterms:W3CDTF">2018-10-14T11:37:01Z</dcterms:created>
  <dcterms:modified xsi:type="dcterms:W3CDTF">2020-11-15T15:59:10Z</dcterms:modified>
</cp:coreProperties>
</file>