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50"/>
  </p:notesMasterIdLst>
  <p:sldIdLst>
    <p:sldId id="259" r:id="rId9"/>
    <p:sldId id="256" r:id="rId10"/>
    <p:sldId id="258" r:id="rId11"/>
    <p:sldId id="260" r:id="rId12"/>
    <p:sldId id="357" r:id="rId13"/>
    <p:sldId id="356" r:id="rId14"/>
    <p:sldId id="313" r:id="rId15"/>
    <p:sldId id="320" r:id="rId16"/>
    <p:sldId id="358" r:id="rId17"/>
    <p:sldId id="352" r:id="rId18"/>
    <p:sldId id="309" r:id="rId19"/>
    <p:sldId id="291" r:id="rId20"/>
    <p:sldId id="333" r:id="rId21"/>
    <p:sldId id="334" r:id="rId22"/>
    <p:sldId id="335" r:id="rId23"/>
    <p:sldId id="336" r:id="rId24"/>
    <p:sldId id="316" r:id="rId25"/>
    <p:sldId id="332" r:id="rId26"/>
    <p:sldId id="348" r:id="rId27"/>
    <p:sldId id="310" r:id="rId28"/>
    <p:sldId id="315" r:id="rId29"/>
    <p:sldId id="339" r:id="rId30"/>
    <p:sldId id="340" r:id="rId31"/>
    <p:sldId id="311" r:id="rId32"/>
    <p:sldId id="361" r:id="rId33"/>
    <p:sldId id="294" r:id="rId34"/>
    <p:sldId id="362" r:id="rId35"/>
    <p:sldId id="349" r:id="rId36"/>
    <p:sldId id="312" r:id="rId37"/>
    <p:sldId id="262" r:id="rId38"/>
    <p:sldId id="263" r:id="rId39"/>
    <p:sldId id="264" r:id="rId40"/>
    <p:sldId id="360" r:id="rId41"/>
    <p:sldId id="274" r:id="rId42"/>
    <p:sldId id="323" r:id="rId43"/>
    <p:sldId id="276" r:id="rId44"/>
    <p:sldId id="278" r:id="rId45"/>
    <p:sldId id="279" r:id="rId46"/>
    <p:sldId id="280" r:id="rId47"/>
    <p:sldId id="355" r:id="rId48"/>
    <p:sldId id="347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9" userDrawn="1">
          <p15:clr>
            <a:srgbClr val="A4A3A4"/>
          </p15:clr>
        </p15:guide>
        <p15:guide id="2" pos="71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6BC64B-88E8-AE44-BA3D-C1F197049478}" v="153" dt="2020-11-03T18:02:44.7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3"/>
    <p:restoredTop sz="86190"/>
  </p:normalViewPr>
  <p:slideViewPr>
    <p:cSldViewPr snapToGrid="0" snapToObjects="1" showGuides="1">
      <p:cViewPr>
        <p:scale>
          <a:sx n="100" d="100"/>
          <a:sy n="100" d="100"/>
        </p:scale>
        <p:origin x="176" y="272"/>
      </p:cViewPr>
      <p:guideLst>
        <p:guide orient="horz" pos="2409"/>
        <p:guide pos="71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microsoft.com/office/2015/10/relationships/revisionInfo" Target="revisionInfo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bbins N.M." userId="6a0e944c-4d97-467d-bb7a-7c3315791fe4" providerId="ADAL" clId="{DCAC4375-F016-2841-82A2-E105F4DD723D}"/>
    <pc:docChg chg="modSld">
      <pc:chgData name="Gibbins N.M." userId="6a0e944c-4d97-467d-bb7a-7c3315791fe4" providerId="ADAL" clId="{DCAC4375-F016-2841-82A2-E105F4DD723D}" dt="2019-11-06T10:01:45.933" v="5" actId="20577"/>
      <pc:docMkLst>
        <pc:docMk/>
      </pc:docMkLst>
      <pc:sldChg chg="modSp">
        <pc:chgData name="Gibbins N.M." userId="6a0e944c-4d97-467d-bb7a-7c3315791fe4" providerId="ADAL" clId="{DCAC4375-F016-2841-82A2-E105F4DD723D}" dt="2019-11-06T10:01:45.933" v="5" actId="20577"/>
        <pc:sldMkLst>
          <pc:docMk/>
          <pc:sldMk cId="2952164581" sldId="256"/>
        </pc:sldMkLst>
        <pc:spChg chg="mod">
          <ac:chgData name="Gibbins N.M." userId="6a0e944c-4d97-467d-bb7a-7c3315791fe4" providerId="ADAL" clId="{DCAC4375-F016-2841-82A2-E105F4DD723D}" dt="2019-11-06T10:01:45.933" v="5" actId="20577"/>
          <ac:spMkLst>
            <pc:docMk/>
            <pc:sldMk cId="2952164581" sldId="256"/>
            <ac:spMk id="16386" creationId="{00000000-0000-0000-0000-000000000000}"/>
          </ac:spMkLst>
        </pc:spChg>
      </pc:sldChg>
    </pc:docChg>
  </pc:docChgLst>
  <pc:docChgLst>
    <pc:chgData name="Nicholas Gibbins" userId="6a0e944c-4d97-467d-bb7a-7c3315791fe4" providerId="ADAL" clId="{0E6BC64B-88E8-AE44-BA3D-C1F197049478}"/>
    <pc:docChg chg="undo custSel addSld delSld modSld sldOrd">
      <pc:chgData name="Nicholas Gibbins" userId="6a0e944c-4d97-467d-bb7a-7c3315791fe4" providerId="ADAL" clId="{0E6BC64B-88E8-AE44-BA3D-C1F197049478}" dt="2020-11-03T18:04:58.183" v="5304" actId="20578"/>
      <pc:docMkLst>
        <pc:docMk/>
      </pc:docMkLst>
      <pc:sldChg chg="modSp mod">
        <pc:chgData name="Nicholas Gibbins" userId="6a0e944c-4d97-467d-bb7a-7c3315791fe4" providerId="ADAL" clId="{0E6BC64B-88E8-AE44-BA3D-C1F197049478}" dt="2020-10-26T12:30:10.522" v="1" actId="20577"/>
        <pc:sldMkLst>
          <pc:docMk/>
          <pc:sldMk cId="2952164581" sldId="256"/>
        </pc:sldMkLst>
        <pc:spChg chg="mod">
          <ac:chgData name="Nicholas Gibbins" userId="6a0e944c-4d97-467d-bb7a-7c3315791fe4" providerId="ADAL" clId="{0E6BC64B-88E8-AE44-BA3D-C1F197049478}" dt="2020-10-26T12:30:10.522" v="1" actId="20577"/>
          <ac:spMkLst>
            <pc:docMk/>
            <pc:sldMk cId="2952164581" sldId="256"/>
            <ac:spMk id="16386" creationId="{00000000-0000-0000-0000-000000000000}"/>
          </ac:spMkLst>
        </pc:spChg>
      </pc:sldChg>
      <pc:sldChg chg="modSp mod">
        <pc:chgData name="Nicholas Gibbins" userId="6a0e944c-4d97-467d-bb7a-7c3315791fe4" providerId="ADAL" clId="{0E6BC64B-88E8-AE44-BA3D-C1F197049478}" dt="2020-11-03T09:14:32.850" v="2829" actId="20577"/>
        <pc:sldMkLst>
          <pc:docMk/>
          <pc:sldMk cId="2727561434" sldId="258"/>
        </pc:sldMkLst>
        <pc:spChg chg="mod">
          <ac:chgData name="Nicholas Gibbins" userId="6a0e944c-4d97-467d-bb7a-7c3315791fe4" providerId="ADAL" clId="{0E6BC64B-88E8-AE44-BA3D-C1F197049478}" dt="2020-11-03T09:14:32.850" v="2829" actId="20577"/>
          <ac:spMkLst>
            <pc:docMk/>
            <pc:sldMk cId="2727561434" sldId="258"/>
            <ac:spMk id="20481" creationId="{00000000-0000-0000-0000-000000000000}"/>
          </ac:spMkLst>
        </pc:spChg>
      </pc:sldChg>
      <pc:sldChg chg="modSp mod">
        <pc:chgData name="Nicholas Gibbins" userId="6a0e944c-4d97-467d-bb7a-7c3315791fe4" providerId="ADAL" clId="{0E6BC64B-88E8-AE44-BA3D-C1F197049478}" dt="2020-11-02T14:07:12.555" v="1890" actId="14100"/>
        <pc:sldMkLst>
          <pc:docMk/>
          <pc:sldMk cId="9029755" sldId="262"/>
        </pc:sldMkLst>
        <pc:spChg chg="mod">
          <ac:chgData name="Nicholas Gibbins" userId="6a0e944c-4d97-467d-bb7a-7c3315791fe4" providerId="ADAL" clId="{0E6BC64B-88E8-AE44-BA3D-C1F197049478}" dt="2020-11-02T14:07:12.555" v="1890" actId="14100"/>
          <ac:spMkLst>
            <pc:docMk/>
            <pc:sldMk cId="9029755" sldId="262"/>
            <ac:spMk id="5" creationId="{CE6C38F4-08AB-F041-9BB1-EB1FC0B9E71C}"/>
          </ac:spMkLst>
        </pc:spChg>
      </pc:sldChg>
      <pc:sldChg chg="modSp mod">
        <pc:chgData name="Nicholas Gibbins" userId="6a0e944c-4d97-467d-bb7a-7c3315791fe4" providerId="ADAL" clId="{0E6BC64B-88E8-AE44-BA3D-C1F197049478}" dt="2020-11-02T20:01:11.600" v="2195" actId="20577"/>
        <pc:sldMkLst>
          <pc:docMk/>
          <pc:sldMk cId="4287356625" sldId="263"/>
        </pc:sldMkLst>
        <pc:spChg chg="mod">
          <ac:chgData name="Nicholas Gibbins" userId="6a0e944c-4d97-467d-bb7a-7c3315791fe4" providerId="ADAL" clId="{0E6BC64B-88E8-AE44-BA3D-C1F197049478}" dt="2020-11-02T20:01:11.600" v="2195" actId="20577"/>
          <ac:spMkLst>
            <pc:docMk/>
            <pc:sldMk cId="4287356625" sldId="263"/>
            <ac:spMk id="52225" creationId="{00000000-0000-0000-0000-000000000000}"/>
          </ac:spMkLst>
        </pc:spChg>
      </pc:sldChg>
      <pc:sldChg chg="modSp mod">
        <pc:chgData name="Nicholas Gibbins" userId="6a0e944c-4d97-467d-bb7a-7c3315791fe4" providerId="ADAL" clId="{0E6BC64B-88E8-AE44-BA3D-C1F197049478}" dt="2020-11-02T20:19:29.495" v="2769" actId="20577"/>
        <pc:sldMkLst>
          <pc:docMk/>
          <pc:sldMk cId="1835544145" sldId="264"/>
        </pc:sldMkLst>
        <pc:spChg chg="mod">
          <ac:chgData name="Nicholas Gibbins" userId="6a0e944c-4d97-467d-bb7a-7c3315791fe4" providerId="ADAL" clId="{0E6BC64B-88E8-AE44-BA3D-C1F197049478}" dt="2020-11-02T20:19:29.495" v="2769" actId="20577"/>
          <ac:spMkLst>
            <pc:docMk/>
            <pc:sldMk cId="1835544145" sldId="264"/>
            <ac:spMk id="54273" creationId="{00000000-0000-0000-0000-000000000000}"/>
          </ac:spMkLst>
        </pc:spChg>
      </pc:sldChg>
      <pc:sldChg chg="del">
        <pc:chgData name="Nicholas Gibbins" userId="6a0e944c-4d97-467d-bb7a-7c3315791fe4" providerId="ADAL" clId="{0E6BC64B-88E8-AE44-BA3D-C1F197049478}" dt="2020-11-02T20:09:09.169" v="2567" actId="2696"/>
        <pc:sldMkLst>
          <pc:docMk/>
          <pc:sldMk cId="3249337524" sldId="265"/>
        </pc:sldMkLst>
      </pc:sldChg>
      <pc:sldChg chg="modSp mod">
        <pc:chgData name="Nicholas Gibbins" userId="6a0e944c-4d97-467d-bb7a-7c3315791fe4" providerId="ADAL" clId="{0E6BC64B-88E8-AE44-BA3D-C1F197049478}" dt="2020-11-02T20:19:07.466" v="2764" actId="3064"/>
        <pc:sldMkLst>
          <pc:docMk/>
          <pc:sldMk cId="2912934672" sldId="274"/>
        </pc:sldMkLst>
        <pc:spChg chg="mod">
          <ac:chgData name="Nicholas Gibbins" userId="6a0e944c-4d97-467d-bb7a-7c3315791fe4" providerId="ADAL" clId="{0E6BC64B-88E8-AE44-BA3D-C1F197049478}" dt="2020-11-02T20:19:07.466" v="2764" actId="3064"/>
          <ac:spMkLst>
            <pc:docMk/>
            <pc:sldMk cId="2912934672" sldId="274"/>
            <ac:spMk id="11" creationId="{D532DF26-09DB-084D-A1D0-CEDC18EFA9D3}"/>
          </ac:spMkLst>
        </pc:spChg>
      </pc:sldChg>
      <pc:sldChg chg="modSp mod">
        <pc:chgData name="Nicholas Gibbins" userId="6a0e944c-4d97-467d-bb7a-7c3315791fe4" providerId="ADAL" clId="{0E6BC64B-88E8-AE44-BA3D-C1F197049478}" dt="2020-11-03T13:38:41.113" v="3681" actId="20577"/>
        <pc:sldMkLst>
          <pc:docMk/>
          <pc:sldMk cId="3054960597" sldId="291"/>
        </pc:sldMkLst>
        <pc:spChg chg="mod">
          <ac:chgData name="Nicholas Gibbins" userId="6a0e944c-4d97-467d-bb7a-7c3315791fe4" providerId="ADAL" clId="{0E6BC64B-88E8-AE44-BA3D-C1F197049478}" dt="2020-11-03T13:38:41.113" v="3681" actId="20577"/>
          <ac:spMkLst>
            <pc:docMk/>
            <pc:sldMk cId="3054960597" sldId="291"/>
            <ac:spMk id="25601" creationId="{00000000-0000-0000-0000-000000000000}"/>
          </ac:spMkLst>
        </pc:spChg>
        <pc:spChg chg="mod">
          <ac:chgData name="Nicholas Gibbins" userId="6a0e944c-4d97-467d-bb7a-7c3315791fe4" providerId="ADAL" clId="{0E6BC64B-88E8-AE44-BA3D-C1F197049478}" dt="2020-11-02T14:03:52.420" v="1837" actId="20577"/>
          <ac:spMkLst>
            <pc:docMk/>
            <pc:sldMk cId="3054960597" sldId="291"/>
            <ac:spMk id="25602" creationId="{00000000-0000-0000-0000-000000000000}"/>
          </ac:spMkLst>
        </pc:spChg>
      </pc:sldChg>
      <pc:sldChg chg="del modNotesTx">
        <pc:chgData name="Nicholas Gibbins" userId="6a0e944c-4d97-467d-bb7a-7c3315791fe4" providerId="ADAL" clId="{0E6BC64B-88E8-AE44-BA3D-C1F197049478}" dt="2020-11-03T17:40:52.686" v="4591" actId="2696"/>
        <pc:sldMkLst>
          <pc:docMk/>
          <pc:sldMk cId="1459029236" sldId="293"/>
        </pc:sldMkLst>
      </pc:sldChg>
      <pc:sldChg chg="modSp mod">
        <pc:chgData name="Nicholas Gibbins" userId="6a0e944c-4d97-467d-bb7a-7c3315791fe4" providerId="ADAL" clId="{0E6BC64B-88E8-AE44-BA3D-C1F197049478}" dt="2020-11-03T17:24:41.232" v="3930" actId="14100"/>
        <pc:sldMkLst>
          <pc:docMk/>
          <pc:sldMk cId="2958339888" sldId="294"/>
        </pc:sldMkLst>
        <pc:spChg chg="mod">
          <ac:chgData name="Nicholas Gibbins" userId="6a0e944c-4d97-467d-bb7a-7c3315791fe4" providerId="ADAL" clId="{0E6BC64B-88E8-AE44-BA3D-C1F197049478}" dt="2020-11-03T17:24:41.232" v="3930" actId="14100"/>
          <ac:spMkLst>
            <pc:docMk/>
            <pc:sldMk cId="2958339888" sldId="294"/>
            <ac:spMk id="5" creationId="{55410F57-F9E9-694B-A3F3-AACBDF90DD6D}"/>
          </ac:spMkLst>
        </pc:spChg>
      </pc:sldChg>
      <pc:sldChg chg="del">
        <pc:chgData name="Nicholas Gibbins" userId="6a0e944c-4d97-467d-bb7a-7c3315791fe4" providerId="ADAL" clId="{0E6BC64B-88E8-AE44-BA3D-C1F197049478}" dt="2020-10-26T12:34:09.653" v="2" actId="2696"/>
        <pc:sldMkLst>
          <pc:docMk/>
          <pc:sldMk cId="2233253251" sldId="298"/>
        </pc:sldMkLst>
      </pc:sldChg>
      <pc:sldChg chg="del">
        <pc:chgData name="Nicholas Gibbins" userId="6a0e944c-4d97-467d-bb7a-7c3315791fe4" providerId="ADAL" clId="{0E6BC64B-88E8-AE44-BA3D-C1F197049478}" dt="2020-10-26T12:34:09.653" v="2" actId="2696"/>
        <pc:sldMkLst>
          <pc:docMk/>
          <pc:sldMk cId="2102837662" sldId="299"/>
        </pc:sldMkLst>
      </pc:sldChg>
      <pc:sldChg chg="del">
        <pc:chgData name="Nicholas Gibbins" userId="6a0e944c-4d97-467d-bb7a-7c3315791fe4" providerId="ADAL" clId="{0E6BC64B-88E8-AE44-BA3D-C1F197049478}" dt="2020-10-26T12:34:09.653" v="2" actId="2696"/>
        <pc:sldMkLst>
          <pc:docMk/>
          <pc:sldMk cId="770943582" sldId="301"/>
        </pc:sldMkLst>
      </pc:sldChg>
      <pc:sldChg chg="del">
        <pc:chgData name="Nicholas Gibbins" userId="6a0e944c-4d97-467d-bb7a-7c3315791fe4" providerId="ADAL" clId="{0E6BC64B-88E8-AE44-BA3D-C1F197049478}" dt="2020-10-26T12:34:09.653" v="2" actId="2696"/>
        <pc:sldMkLst>
          <pc:docMk/>
          <pc:sldMk cId="1008994158" sldId="302"/>
        </pc:sldMkLst>
      </pc:sldChg>
      <pc:sldChg chg="del">
        <pc:chgData name="Nicholas Gibbins" userId="6a0e944c-4d97-467d-bb7a-7c3315791fe4" providerId="ADAL" clId="{0E6BC64B-88E8-AE44-BA3D-C1F197049478}" dt="2020-10-26T12:34:09.653" v="2" actId="2696"/>
        <pc:sldMkLst>
          <pc:docMk/>
          <pc:sldMk cId="3072070181" sldId="303"/>
        </pc:sldMkLst>
      </pc:sldChg>
      <pc:sldChg chg="del">
        <pc:chgData name="Nicholas Gibbins" userId="6a0e944c-4d97-467d-bb7a-7c3315791fe4" providerId="ADAL" clId="{0E6BC64B-88E8-AE44-BA3D-C1F197049478}" dt="2020-10-26T12:34:09.653" v="2" actId="2696"/>
        <pc:sldMkLst>
          <pc:docMk/>
          <pc:sldMk cId="3068340209" sldId="304"/>
        </pc:sldMkLst>
      </pc:sldChg>
      <pc:sldChg chg="del">
        <pc:chgData name="Nicholas Gibbins" userId="6a0e944c-4d97-467d-bb7a-7c3315791fe4" providerId="ADAL" clId="{0E6BC64B-88E8-AE44-BA3D-C1F197049478}" dt="2020-10-26T12:34:09.653" v="2" actId="2696"/>
        <pc:sldMkLst>
          <pc:docMk/>
          <pc:sldMk cId="2248293979" sldId="306"/>
        </pc:sldMkLst>
      </pc:sldChg>
      <pc:sldChg chg="addSp delSp modSp mod ord chgLayout">
        <pc:chgData name="Nicholas Gibbins" userId="6a0e944c-4d97-467d-bb7a-7c3315791fe4" providerId="ADAL" clId="{0E6BC64B-88E8-AE44-BA3D-C1F197049478}" dt="2020-11-03T18:04:58.183" v="5304" actId="20578"/>
        <pc:sldMkLst>
          <pc:docMk/>
          <pc:sldMk cId="3311522038" sldId="311"/>
        </pc:sldMkLst>
        <pc:spChg chg="add del mod">
          <ac:chgData name="Nicholas Gibbins" userId="6a0e944c-4d97-467d-bb7a-7c3315791fe4" providerId="ADAL" clId="{0E6BC64B-88E8-AE44-BA3D-C1F197049478}" dt="2020-11-03T13:39:56.102" v="3687" actId="6264"/>
          <ac:spMkLst>
            <pc:docMk/>
            <pc:sldMk cId="3311522038" sldId="311"/>
            <ac:spMk id="2" creationId="{F57634E9-4C6E-C741-856D-B3659B5FB231}"/>
          </ac:spMkLst>
        </pc:spChg>
        <pc:spChg chg="del">
          <ac:chgData name="Nicholas Gibbins" userId="6a0e944c-4d97-467d-bb7a-7c3315791fe4" providerId="ADAL" clId="{0E6BC64B-88E8-AE44-BA3D-C1F197049478}" dt="2020-11-03T13:39:56.102" v="3687" actId="6264"/>
          <ac:spMkLst>
            <pc:docMk/>
            <pc:sldMk cId="3311522038" sldId="311"/>
            <ac:spMk id="3" creationId="{B6E048A4-AE18-4C43-815A-7A9CFA2DF9EC}"/>
          </ac:spMkLst>
        </pc:spChg>
        <pc:spChg chg="add del mod">
          <ac:chgData name="Nicholas Gibbins" userId="6a0e944c-4d97-467d-bb7a-7c3315791fe4" providerId="ADAL" clId="{0E6BC64B-88E8-AE44-BA3D-C1F197049478}" dt="2020-11-03T13:39:56.102" v="3687" actId="6264"/>
          <ac:spMkLst>
            <pc:docMk/>
            <pc:sldMk cId="3311522038" sldId="311"/>
            <ac:spMk id="4" creationId="{8E2368EC-8550-AB4B-ABEE-E6BA9057254B}"/>
          </ac:spMkLst>
        </pc:spChg>
        <pc:spChg chg="add del mod ord">
          <ac:chgData name="Nicholas Gibbins" userId="6a0e944c-4d97-467d-bb7a-7c3315791fe4" providerId="ADAL" clId="{0E6BC64B-88E8-AE44-BA3D-C1F197049478}" dt="2020-11-03T13:40:01.393" v="3689" actId="478"/>
          <ac:spMkLst>
            <pc:docMk/>
            <pc:sldMk cId="3311522038" sldId="311"/>
            <ac:spMk id="5" creationId="{360799A6-515B-7145-B7E0-CD48A5FBF271}"/>
          </ac:spMkLst>
        </pc:spChg>
        <pc:spChg chg="add mod ord">
          <ac:chgData name="Nicholas Gibbins" userId="6a0e944c-4d97-467d-bb7a-7c3315791fe4" providerId="ADAL" clId="{0E6BC64B-88E8-AE44-BA3D-C1F197049478}" dt="2020-11-03T13:39:56.102" v="3687" actId="6264"/>
          <ac:spMkLst>
            <pc:docMk/>
            <pc:sldMk cId="3311522038" sldId="311"/>
            <ac:spMk id="6" creationId="{3859ECDA-9158-2D45-B735-221C425D39E6}"/>
          </ac:spMkLst>
        </pc:spChg>
        <pc:spChg chg="mod ord">
          <ac:chgData name="Nicholas Gibbins" userId="6a0e944c-4d97-467d-bb7a-7c3315791fe4" providerId="ADAL" clId="{0E6BC64B-88E8-AE44-BA3D-C1F197049478}" dt="2020-11-03T18:04:39.611" v="5303" actId="20577"/>
          <ac:spMkLst>
            <pc:docMk/>
            <pc:sldMk cId="3311522038" sldId="311"/>
            <ac:spMk id="34817" creationId="{00000000-0000-0000-0000-000000000000}"/>
          </ac:spMkLst>
        </pc:spChg>
        <pc:spChg chg="mod ord">
          <ac:chgData name="Nicholas Gibbins" userId="6a0e944c-4d97-467d-bb7a-7c3315791fe4" providerId="ADAL" clId="{0E6BC64B-88E8-AE44-BA3D-C1F197049478}" dt="2020-11-03T13:39:56.102" v="3687" actId="6264"/>
          <ac:spMkLst>
            <pc:docMk/>
            <pc:sldMk cId="3311522038" sldId="311"/>
            <ac:spMk id="34818" creationId="{00000000-0000-0000-0000-000000000000}"/>
          </ac:spMkLst>
        </pc:spChg>
      </pc:sldChg>
      <pc:sldChg chg="addSp delSp modSp mod chgLayout">
        <pc:chgData name="Nicholas Gibbins" userId="6a0e944c-4d97-467d-bb7a-7c3315791fe4" providerId="ADAL" clId="{0E6BC64B-88E8-AE44-BA3D-C1F197049478}" dt="2020-11-03T13:40:08.808" v="3691" actId="5793"/>
        <pc:sldMkLst>
          <pc:docMk/>
          <pc:sldMk cId="3735873939" sldId="315"/>
        </pc:sldMkLst>
        <pc:spChg chg="add del mod">
          <ac:chgData name="Nicholas Gibbins" userId="6a0e944c-4d97-467d-bb7a-7c3315791fe4" providerId="ADAL" clId="{0E6BC64B-88E8-AE44-BA3D-C1F197049478}" dt="2020-11-03T13:40:07.516" v="3690" actId="6264"/>
          <ac:spMkLst>
            <pc:docMk/>
            <pc:sldMk cId="3735873939" sldId="315"/>
            <ac:spMk id="2" creationId="{495D5CED-4055-1443-B68E-CF5735B733D0}"/>
          </ac:spMkLst>
        </pc:spChg>
        <pc:spChg chg="add del mod">
          <ac:chgData name="Nicholas Gibbins" userId="6a0e944c-4d97-467d-bb7a-7c3315791fe4" providerId="ADAL" clId="{0E6BC64B-88E8-AE44-BA3D-C1F197049478}" dt="2020-11-03T13:40:07.516" v="3690" actId="6264"/>
          <ac:spMkLst>
            <pc:docMk/>
            <pc:sldMk cId="3735873939" sldId="315"/>
            <ac:spMk id="3" creationId="{33AB3D19-B566-1B48-881B-9E101C09C695}"/>
          </ac:spMkLst>
        </pc:spChg>
        <pc:spChg chg="add del mod">
          <ac:chgData name="Nicholas Gibbins" userId="6a0e944c-4d97-467d-bb7a-7c3315791fe4" providerId="ADAL" clId="{0E6BC64B-88E8-AE44-BA3D-C1F197049478}" dt="2020-11-03T13:40:07.516" v="3690" actId="6264"/>
          <ac:spMkLst>
            <pc:docMk/>
            <pc:sldMk cId="3735873939" sldId="315"/>
            <ac:spMk id="4" creationId="{66492365-EEA6-F74E-BEA5-D152A8CE5119}"/>
          </ac:spMkLst>
        </pc:spChg>
        <pc:spChg chg="mod ord">
          <ac:chgData name="Nicholas Gibbins" userId="6a0e944c-4d97-467d-bb7a-7c3315791fe4" providerId="ADAL" clId="{0E6BC64B-88E8-AE44-BA3D-C1F197049478}" dt="2020-11-03T13:40:07.516" v="3690" actId="6264"/>
          <ac:spMkLst>
            <pc:docMk/>
            <pc:sldMk cId="3735873939" sldId="315"/>
            <ac:spMk id="5" creationId="{0350FE00-C611-BC49-BB6A-61940292129B}"/>
          </ac:spMkLst>
        </pc:spChg>
        <pc:spChg chg="mod ord">
          <ac:chgData name="Nicholas Gibbins" userId="6a0e944c-4d97-467d-bb7a-7c3315791fe4" providerId="ADAL" clId="{0E6BC64B-88E8-AE44-BA3D-C1F197049478}" dt="2020-11-03T13:40:08.808" v="3691" actId="5793"/>
          <ac:spMkLst>
            <pc:docMk/>
            <pc:sldMk cId="3735873939" sldId="315"/>
            <ac:spMk id="122881" creationId="{00000000-0000-0000-0000-000000000000}"/>
          </ac:spMkLst>
        </pc:spChg>
        <pc:spChg chg="mod ord">
          <ac:chgData name="Nicholas Gibbins" userId="6a0e944c-4d97-467d-bb7a-7c3315791fe4" providerId="ADAL" clId="{0E6BC64B-88E8-AE44-BA3D-C1F197049478}" dt="2020-11-03T13:40:07.516" v="3690" actId="6264"/>
          <ac:spMkLst>
            <pc:docMk/>
            <pc:sldMk cId="3735873939" sldId="315"/>
            <ac:spMk id="122882" creationId="{00000000-0000-0000-0000-000000000000}"/>
          </ac:spMkLst>
        </pc:spChg>
      </pc:sldChg>
      <pc:sldChg chg="modSp mod">
        <pc:chgData name="Nicholas Gibbins" userId="6a0e944c-4d97-467d-bb7a-7c3315791fe4" providerId="ADAL" clId="{0E6BC64B-88E8-AE44-BA3D-C1F197049478}" dt="2020-11-03T13:35:47.997" v="3541" actId="20577"/>
        <pc:sldMkLst>
          <pc:docMk/>
          <pc:sldMk cId="2547797669" sldId="316"/>
        </pc:sldMkLst>
        <pc:spChg chg="mod">
          <ac:chgData name="Nicholas Gibbins" userId="6a0e944c-4d97-467d-bb7a-7c3315791fe4" providerId="ADAL" clId="{0E6BC64B-88E8-AE44-BA3D-C1F197049478}" dt="2020-11-03T13:35:47.997" v="3541" actId="20577"/>
          <ac:spMkLst>
            <pc:docMk/>
            <pc:sldMk cId="2547797669" sldId="316"/>
            <ac:spMk id="120833" creationId="{00000000-0000-0000-0000-000000000000}"/>
          </ac:spMkLst>
        </pc:spChg>
        <pc:spChg chg="mod">
          <ac:chgData name="Nicholas Gibbins" userId="6a0e944c-4d97-467d-bb7a-7c3315791fe4" providerId="ADAL" clId="{0E6BC64B-88E8-AE44-BA3D-C1F197049478}" dt="2020-11-03T13:29:05.595" v="2870" actId="20577"/>
          <ac:spMkLst>
            <pc:docMk/>
            <pc:sldMk cId="2547797669" sldId="316"/>
            <ac:spMk id="120834" creationId="{00000000-0000-0000-0000-000000000000}"/>
          </ac:spMkLst>
        </pc:spChg>
      </pc:sldChg>
      <pc:sldChg chg="addSp delSp modSp mod modClrScheme modAnim chgLayout">
        <pc:chgData name="Nicholas Gibbins" userId="6a0e944c-4d97-467d-bb7a-7c3315791fe4" providerId="ADAL" clId="{0E6BC64B-88E8-AE44-BA3D-C1F197049478}" dt="2020-11-02T09:27:22.850" v="451"/>
        <pc:sldMkLst>
          <pc:docMk/>
          <pc:sldMk cId="1558969666" sldId="320"/>
        </pc:sldMkLst>
        <pc:spChg chg="add del mod ord">
          <ac:chgData name="Nicholas Gibbins" userId="6a0e944c-4d97-467d-bb7a-7c3315791fe4" providerId="ADAL" clId="{0E6BC64B-88E8-AE44-BA3D-C1F197049478}" dt="2020-11-02T09:21:23.262" v="340" actId="478"/>
          <ac:spMkLst>
            <pc:docMk/>
            <pc:sldMk cId="1558969666" sldId="320"/>
            <ac:spMk id="2" creationId="{F20327A0-D9BD-594F-98E8-CBE8787F5D0C}"/>
          </ac:spMkLst>
        </pc:spChg>
        <pc:spChg chg="add del mod ord">
          <ac:chgData name="Nicholas Gibbins" userId="6a0e944c-4d97-467d-bb7a-7c3315791fe4" providerId="ADAL" clId="{0E6BC64B-88E8-AE44-BA3D-C1F197049478}" dt="2020-11-02T09:21:21.264" v="339" actId="700"/>
          <ac:spMkLst>
            <pc:docMk/>
            <pc:sldMk cId="1558969666" sldId="320"/>
            <ac:spMk id="3" creationId="{AC070087-0E18-454F-AB29-E7127CACA749}"/>
          </ac:spMkLst>
        </pc:spChg>
        <pc:spChg chg="mod ord">
          <ac:chgData name="Nicholas Gibbins" userId="6a0e944c-4d97-467d-bb7a-7c3315791fe4" providerId="ADAL" clId="{0E6BC64B-88E8-AE44-BA3D-C1F197049478}" dt="2020-11-02T09:21:21.264" v="339" actId="700"/>
          <ac:spMkLst>
            <pc:docMk/>
            <pc:sldMk cId="1558969666" sldId="320"/>
            <ac:spMk id="5" creationId="{BCDEF482-155F-3646-B8D7-CEBE4D8F704A}"/>
          </ac:spMkLst>
        </pc:spChg>
        <pc:spChg chg="add mod">
          <ac:chgData name="Nicholas Gibbins" userId="6a0e944c-4d97-467d-bb7a-7c3315791fe4" providerId="ADAL" clId="{0E6BC64B-88E8-AE44-BA3D-C1F197049478}" dt="2020-11-02T09:22:22.128" v="364" actId="1076"/>
          <ac:spMkLst>
            <pc:docMk/>
            <pc:sldMk cId="1558969666" sldId="320"/>
            <ac:spMk id="7" creationId="{890417E3-BF8E-0A42-9421-E2557A6FC646}"/>
          </ac:spMkLst>
        </pc:spChg>
        <pc:spChg chg="add mod">
          <ac:chgData name="Nicholas Gibbins" userId="6a0e944c-4d97-467d-bb7a-7c3315791fe4" providerId="ADAL" clId="{0E6BC64B-88E8-AE44-BA3D-C1F197049478}" dt="2020-11-02T09:22:22.128" v="364" actId="1076"/>
          <ac:spMkLst>
            <pc:docMk/>
            <pc:sldMk cId="1558969666" sldId="320"/>
            <ac:spMk id="8" creationId="{7071E2B5-48E0-0445-A88A-BDEB7544A89E}"/>
          </ac:spMkLst>
        </pc:spChg>
        <pc:spChg chg="add mod">
          <ac:chgData name="Nicholas Gibbins" userId="6a0e944c-4d97-467d-bb7a-7c3315791fe4" providerId="ADAL" clId="{0E6BC64B-88E8-AE44-BA3D-C1F197049478}" dt="2020-11-02T09:22:22.128" v="364" actId="1076"/>
          <ac:spMkLst>
            <pc:docMk/>
            <pc:sldMk cId="1558969666" sldId="320"/>
            <ac:spMk id="9" creationId="{B86F6093-828C-0E4F-A320-2FAC80E941F3}"/>
          </ac:spMkLst>
        </pc:spChg>
        <pc:spChg chg="add mod">
          <ac:chgData name="Nicholas Gibbins" userId="6a0e944c-4d97-467d-bb7a-7c3315791fe4" providerId="ADAL" clId="{0E6BC64B-88E8-AE44-BA3D-C1F197049478}" dt="2020-11-02T09:22:22.128" v="364" actId="1076"/>
          <ac:spMkLst>
            <pc:docMk/>
            <pc:sldMk cId="1558969666" sldId="320"/>
            <ac:spMk id="10" creationId="{ABED511B-9D03-6F4C-BE0E-80344461E6AB}"/>
          </ac:spMkLst>
        </pc:spChg>
        <pc:spChg chg="add mod">
          <ac:chgData name="Nicholas Gibbins" userId="6a0e944c-4d97-467d-bb7a-7c3315791fe4" providerId="ADAL" clId="{0E6BC64B-88E8-AE44-BA3D-C1F197049478}" dt="2020-11-02T09:22:22.128" v="364" actId="1076"/>
          <ac:spMkLst>
            <pc:docMk/>
            <pc:sldMk cId="1558969666" sldId="320"/>
            <ac:spMk id="11" creationId="{53058B9E-E1C7-BA4C-915D-A00850438799}"/>
          </ac:spMkLst>
        </pc:spChg>
        <pc:spChg chg="add mod">
          <ac:chgData name="Nicholas Gibbins" userId="6a0e944c-4d97-467d-bb7a-7c3315791fe4" providerId="ADAL" clId="{0E6BC64B-88E8-AE44-BA3D-C1F197049478}" dt="2020-11-02T09:23:01.494" v="368" actId="1076"/>
          <ac:spMkLst>
            <pc:docMk/>
            <pc:sldMk cId="1558969666" sldId="320"/>
            <ac:spMk id="12" creationId="{3D25FBD2-C632-9942-9AA4-3077FCAF3FC0}"/>
          </ac:spMkLst>
        </pc:spChg>
        <pc:spChg chg="add mod">
          <ac:chgData name="Nicholas Gibbins" userId="6a0e944c-4d97-467d-bb7a-7c3315791fe4" providerId="ADAL" clId="{0E6BC64B-88E8-AE44-BA3D-C1F197049478}" dt="2020-11-02T09:22:51.798" v="367" actId="1076"/>
          <ac:spMkLst>
            <pc:docMk/>
            <pc:sldMk cId="1558969666" sldId="320"/>
            <ac:spMk id="13" creationId="{2949CE8F-F114-AC45-B9D6-88754F8F9A6E}"/>
          </ac:spMkLst>
        </pc:spChg>
        <pc:spChg chg="add mod">
          <ac:chgData name="Nicholas Gibbins" userId="6a0e944c-4d97-467d-bb7a-7c3315791fe4" providerId="ADAL" clId="{0E6BC64B-88E8-AE44-BA3D-C1F197049478}" dt="2020-11-02T09:22:47.938" v="366" actId="1076"/>
          <ac:spMkLst>
            <pc:docMk/>
            <pc:sldMk cId="1558969666" sldId="320"/>
            <ac:spMk id="14" creationId="{5BA6DE32-2464-8046-AD80-D3604F3443CF}"/>
          </ac:spMkLst>
        </pc:spChg>
        <pc:spChg chg="mod ord">
          <ac:chgData name="Nicholas Gibbins" userId="6a0e944c-4d97-467d-bb7a-7c3315791fe4" providerId="ADAL" clId="{0E6BC64B-88E8-AE44-BA3D-C1F197049478}" dt="2020-11-02T09:24:40.281" v="440" actId="20577"/>
          <ac:spMkLst>
            <pc:docMk/>
            <pc:sldMk cId="1558969666" sldId="320"/>
            <ac:spMk id="125953" creationId="{00000000-0000-0000-0000-000000000000}"/>
          </ac:spMkLst>
        </pc:spChg>
        <pc:spChg chg="mod ord">
          <ac:chgData name="Nicholas Gibbins" userId="6a0e944c-4d97-467d-bb7a-7c3315791fe4" providerId="ADAL" clId="{0E6BC64B-88E8-AE44-BA3D-C1F197049478}" dt="2020-11-02T09:24:11.851" v="426" actId="20577"/>
          <ac:spMkLst>
            <pc:docMk/>
            <pc:sldMk cId="1558969666" sldId="320"/>
            <ac:spMk id="125954" creationId="{00000000-0000-0000-0000-000000000000}"/>
          </ac:spMkLst>
        </pc:spChg>
      </pc:sldChg>
      <pc:sldChg chg="addSp delSp modSp del mod modClrScheme chgLayout">
        <pc:chgData name="Nicholas Gibbins" userId="6a0e944c-4d97-467d-bb7a-7c3315791fe4" providerId="ADAL" clId="{0E6BC64B-88E8-AE44-BA3D-C1F197049478}" dt="2020-11-02T09:27:57.929" v="452" actId="2696"/>
        <pc:sldMkLst>
          <pc:docMk/>
          <pc:sldMk cId="1584774432" sldId="321"/>
        </pc:sldMkLst>
        <pc:spChg chg="del mod ord">
          <ac:chgData name="Nicholas Gibbins" userId="6a0e944c-4d97-467d-bb7a-7c3315791fe4" providerId="ADAL" clId="{0E6BC64B-88E8-AE44-BA3D-C1F197049478}" dt="2020-11-02T09:17:37.022" v="175" actId="700"/>
          <ac:spMkLst>
            <pc:docMk/>
            <pc:sldMk cId="1584774432" sldId="321"/>
            <ac:spMk id="3" creationId="{77F44204-C209-C640-8AD3-E8DC68C29ABE}"/>
          </ac:spMkLst>
        </pc:spChg>
        <pc:spChg chg="add del mod">
          <ac:chgData name="Nicholas Gibbins" userId="6a0e944c-4d97-467d-bb7a-7c3315791fe4" providerId="ADAL" clId="{0E6BC64B-88E8-AE44-BA3D-C1F197049478}" dt="2020-11-02T09:17:21.251" v="172"/>
          <ac:spMkLst>
            <pc:docMk/>
            <pc:sldMk cId="1584774432" sldId="321"/>
            <ac:spMk id="4" creationId="{C421739A-F81D-C94E-ABFD-CD2B145F5B0B}"/>
          </ac:spMkLst>
        </pc:spChg>
        <pc:spChg chg="add del mod">
          <ac:chgData name="Nicholas Gibbins" userId="6a0e944c-4d97-467d-bb7a-7c3315791fe4" providerId="ADAL" clId="{0E6BC64B-88E8-AE44-BA3D-C1F197049478}" dt="2020-11-02T09:17:28.583" v="174" actId="478"/>
          <ac:spMkLst>
            <pc:docMk/>
            <pc:sldMk cId="1584774432" sldId="321"/>
            <ac:spMk id="5" creationId="{CE05FC16-3F63-004D-8F3E-D1A143007710}"/>
          </ac:spMkLst>
        </pc:spChg>
        <pc:spChg chg="mod topLvl">
          <ac:chgData name="Nicholas Gibbins" userId="6a0e944c-4d97-467d-bb7a-7c3315791fe4" providerId="ADAL" clId="{0E6BC64B-88E8-AE44-BA3D-C1F197049478}" dt="2020-11-02T09:20:25.444" v="333" actId="692"/>
          <ac:spMkLst>
            <pc:docMk/>
            <pc:sldMk cId="1584774432" sldId="321"/>
            <ac:spMk id="6" creationId="{00000000-0000-0000-0000-000000000000}"/>
          </ac:spMkLst>
        </pc:spChg>
        <pc:spChg chg="mod topLvl">
          <ac:chgData name="Nicholas Gibbins" userId="6a0e944c-4d97-467d-bb7a-7c3315791fe4" providerId="ADAL" clId="{0E6BC64B-88E8-AE44-BA3D-C1F197049478}" dt="2020-11-02T09:20:25.444" v="333" actId="692"/>
          <ac:spMkLst>
            <pc:docMk/>
            <pc:sldMk cId="1584774432" sldId="321"/>
            <ac:spMk id="7" creationId="{00000000-0000-0000-0000-000000000000}"/>
          </ac:spMkLst>
        </pc:spChg>
        <pc:spChg chg="mod topLvl">
          <ac:chgData name="Nicholas Gibbins" userId="6a0e944c-4d97-467d-bb7a-7c3315791fe4" providerId="ADAL" clId="{0E6BC64B-88E8-AE44-BA3D-C1F197049478}" dt="2020-11-02T09:20:25.444" v="333" actId="692"/>
          <ac:spMkLst>
            <pc:docMk/>
            <pc:sldMk cId="1584774432" sldId="321"/>
            <ac:spMk id="8" creationId="{00000000-0000-0000-0000-000000000000}"/>
          </ac:spMkLst>
        </pc:spChg>
        <pc:spChg chg="mod topLvl">
          <ac:chgData name="Nicholas Gibbins" userId="6a0e944c-4d97-467d-bb7a-7c3315791fe4" providerId="ADAL" clId="{0E6BC64B-88E8-AE44-BA3D-C1F197049478}" dt="2020-11-02T09:20:35.082" v="335" actId="207"/>
          <ac:spMkLst>
            <pc:docMk/>
            <pc:sldMk cId="1584774432" sldId="321"/>
            <ac:spMk id="9" creationId="{00000000-0000-0000-0000-000000000000}"/>
          </ac:spMkLst>
        </pc:spChg>
        <pc:spChg chg="mod topLvl">
          <ac:chgData name="Nicholas Gibbins" userId="6a0e944c-4d97-467d-bb7a-7c3315791fe4" providerId="ADAL" clId="{0E6BC64B-88E8-AE44-BA3D-C1F197049478}" dt="2020-11-02T09:20:35.082" v="335" actId="207"/>
          <ac:spMkLst>
            <pc:docMk/>
            <pc:sldMk cId="1584774432" sldId="321"/>
            <ac:spMk id="10" creationId="{00000000-0000-0000-0000-000000000000}"/>
          </ac:spMkLst>
        </pc:spChg>
        <pc:spChg chg="add del mod ord">
          <ac:chgData name="Nicholas Gibbins" userId="6a0e944c-4d97-467d-bb7a-7c3315791fe4" providerId="ADAL" clId="{0E6BC64B-88E8-AE44-BA3D-C1F197049478}" dt="2020-11-02T09:17:39.781" v="176" actId="478"/>
          <ac:spMkLst>
            <pc:docMk/>
            <pc:sldMk cId="1584774432" sldId="321"/>
            <ac:spMk id="11" creationId="{6D617A4A-4C35-0348-9C6F-08494291814D}"/>
          </ac:spMkLst>
        </pc:spChg>
        <pc:spChg chg="add del mod ord">
          <ac:chgData name="Nicholas Gibbins" userId="6a0e944c-4d97-467d-bb7a-7c3315791fe4" providerId="ADAL" clId="{0E6BC64B-88E8-AE44-BA3D-C1F197049478}" dt="2020-11-02T09:18:08.003" v="186" actId="478"/>
          <ac:spMkLst>
            <pc:docMk/>
            <pc:sldMk cId="1584774432" sldId="321"/>
            <ac:spMk id="12" creationId="{B78EFE7F-A31B-B341-9C1E-0BF321DBE81A}"/>
          </ac:spMkLst>
        </pc:spChg>
        <pc:spChg chg="add mod ord">
          <ac:chgData name="Nicholas Gibbins" userId="6a0e944c-4d97-467d-bb7a-7c3315791fe4" providerId="ADAL" clId="{0E6BC64B-88E8-AE44-BA3D-C1F197049478}" dt="2020-11-02T09:17:37.022" v="175" actId="700"/>
          <ac:spMkLst>
            <pc:docMk/>
            <pc:sldMk cId="1584774432" sldId="321"/>
            <ac:spMk id="13" creationId="{B36D8706-BC9C-AD46-B7DF-5402F3FEE19A}"/>
          </ac:spMkLst>
        </pc:spChg>
        <pc:spChg chg="add mod">
          <ac:chgData name="Nicholas Gibbins" userId="6a0e944c-4d97-467d-bb7a-7c3315791fe4" providerId="ADAL" clId="{0E6BC64B-88E8-AE44-BA3D-C1F197049478}" dt="2020-11-02T09:19:36.499" v="330" actId="1076"/>
          <ac:spMkLst>
            <pc:docMk/>
            <pc:sldMk cId="1584774432" sldId="321"/>
            <ac:spMk id="14" creationId="{D588827D-BA7A-C74C-B1DF-34DC3E47308B}"/>
          </ac:spMkLst>
        </pc:spChg>
        <pc:spChg chg="add mod">
          <ac:chgData name="Nicholas Gibbins" userId="6a0e944c-4d97-467d-bb7a-7c3315791fe4" providerId="ADAL" clId="{0E6BC64B-88E8-AE44-BA3D-C1F197049478}" dt="2020-11-02T09:19:45.297" v="331" actId="1076"/>
          <ac:spMkLst>
            <pc:docMk/>
            <pc:sldMk cId="1584774432" sldId="321"/>
            <ac:spMk id="15" creationId="{99B38D9C-B002-B644-8227-322579243EA1}"/>
          </ac:spMkLst>
        </pc:spChg>
        <pc:spChg chg="add mod">
          <ac:chgData name="Nicholas Gibbins" userId="6a0e944c-4d97-467d-bb7a-7c3315791fe4" providerId="ADAL" clId="{0E6BC64B-88E8-AE44-BA3D-C1F197049478}" dt="2020-11-02T09:19:17.967" v="326" actId="1076"/>
          <ac:spMkLst>
            <pc:docMk/>
            <pc:sldMk cId="1584774432" sldId="321"/>
            <ac:spMk id="16" creationId="{E2842D65-DB4F-E643-8404-EDE45967EB25}"/>
          </ac:spMkLst>
        </pc:spChg>
        <pc:spChg chg="mod ord">
          <ac:chgData name="Nicholas Gibbins" userId="6a0e944c-4d97-467d-bb7a-7c3315791fe4" providerId="ADAL" clId="{0E6BC64B-88E8-AE44-BA3D-C1F197049478}" dt="2020-11-02T09:17:37.022" v="175" actId="700"/>
          <ac:spMkLst>
            <pc:docMk/>
            <pc:sldMk cId="1584774432" sldId="321"/>
            <ac:spMk id="126977" creationId="{00000000-0000-0000-0000-000000000000}"/>
          </ac:spMkLst>
        </pc:spChg>
        <pc:grpChg chg="del">
          <ac:chgData name="Nicholas Gibbins" userId="6a0e944c-4d97-467d-bb7a-7c3315791fe4" providerId="ADAL" clId="{0E6BC64B-88E8-AE44-BA3D-C1F197049478}" dt="2020-11-01T18:43:56.452" v="63" actId="165"/>
          <ac:grpSpMkLst>
            <pc:docMk/>
            <pc:sldMk cId="1584774432" sldId="321"/>
            <ac:grpSpMk id="2" creationId="{00000000-0000-0000-0000-000000000000}"/>
          </ac:grpSpMkLst>
        </pc:grpChg>
      </pc:sldChg>
      <pc:sldChg chg="del">
        <pc:chgData name="Nicholas Gibbins" userId="6a0e944c-4d97-467d-bb7a-7c3315791fe4" providerId="ADAL" clId="{0E6BC64B-88E8-AE44-BA3D-C1F197049478}" dt="2020-10-26T12:34:09.653" v="2" actId="2696"/>
        <pc:sldMkLst>
          <pc:docMk/>
          <pc:sldMk cId="3797826977" sldId="324"/>
        </pc:sldMkLst>
      </pc:sldChg>
      <pc:sldChg chg="modSp mod">
        <pc:chgData name="Nicholas Gibbins" userId="6a0e944c-4d97-467d-bb7a-7c3315791fe4" providerId="ADAL" clId="{0E6BC64B-88E8-AE44-BA3D-C1F197049478}" dt="2020-11-03T13:37:14.585" v="3644" actId="20577"/>
        <pc:sldMkLst>
          <pc:docMk/>
          <pc:sldMk cId="3112911348" sldId="332"/>
        </pc:sldMkLst>
        <pc:spChg chg="mod">
          <ac:chgData name="Nicholas Gibbins" userId="6a0e944c-4d97-467d-bb7a-7c3315791fe4" providerId="ADAL" clId="{0E6BC64B-88E8-AE44-BA3D-C1F197049478}" dt="2020-11-03T13:37:14.585" v="3644" actId="20577"/>
          <ac:spMkLst>
            <pc:docMk/>
            <pc:sldMk cId="3112911348" sldId="332"/>
            <ac:spMk id="6" creationId="{00000000-0000-0000-0000-000000000000}"/>
          </ac:spMkLst>
        </pc:spChg>
      </pc:sldChg>
      <pc:sldChg chg="ord">
        <pc:chgData name="Nicholas Gibbins" userId="6a0e944c-4d97-467d-bb7a-7c3315791fe4" providerId="ADAL" clId="{0E6BC64B-88E8-AE44-BA3D-C1F197049478}" dt="2020-11-03T13:42:26.472" v="3912" actId="20578"/>
        <pc:sldMkLst>
          <pc:docMk/>
          <pc:sldMk cId="2766330230" sldId="340"/>
        </pc:sldMkLst>
      </pc:sldChg>
      <pc:sldChg chg="modSp del mod">
        <pc:chgData name="Nicholas Gibbins" userId="6a0e944c-4d97-467d-bb7a-7c3315791fe4" providerId="ADAL" clId="{0E6BC64B-88E8-AE44-BA3D-C1F197049478}" dt="2020-11-03T17:59:15.702" v="5175" actId="2696"/>
        <pc:sldMkLst>
          <pc:docMk/>
          <pc:sldMk cId="1010503505" sldId="341"/>
        </pc:sldMkLst>
        <pc:picChg chg="mod">
          <ac:chgData name="Nicholas Gibbins" userId="6a0e944c-4d97-467d-bb7a-7c3315791fe4" providerId="ADAL" clId="{0E6BC64B-88E8-AE44-BA3D-C1F197049478}" dt="2020-11-03T13:45:44.343" v="3929" actId="167"/>
          <ac:picMkLst>
            <pc:docMk/>
            <pc:sldMk cId="1010503505" sldId="341"/>
            <ac:picMk id="5" creationId="{00000000-0000-0000-0000-000000000000}"/>
          </ac:picMkLst>
        </pc:picChg>
      </pc:sldChg>
      <pc:sldChg chg="del">
        <pc:chgData name="Nicholas Gibbins" userId="6a0e944c-4d97-467d-bb7a-7c3315791fe4" providerId="ADAL" clId="{0E6BC64B-88E8-AE44-BA3D-C1F197049478}" dt="2020-10-26T12:34:09.653" v="2" actId="2696"/>
        <pc:sldMkLst>
          <pc:docMk/>
          <pc:sldMk cId="3455304961" sldId="342"/>
        </pc:sldMkLst>
      </pc:sldChg>
      <pc:sldChg chg="del">
        <pc:chgData name="Nicholas Gibbins" userId="6a0e944c-4d97-467d-bb7a-7c3315791fe4" providerId="ADAL" clId="{0E6BC64B-88E8-AE44-BA3D-C1F197049478}" dt="2020-10-26T12:34:09.653" v="2" actId="2696"/>
        <pc:sldMkLst>
          <pc:docMk/>
          <pc:sldMk cId="1810665924" sldId="344"/>
        </pc:sldMkLst>
      </pc:sldChg>
      <pc:sldChg chg="modSp mod">
        <pc:chgData name="Nicholas Gibbins" userId="6a0e944c-4d97-467d-bb7a-7c3315791fe4" providerId="ADAL" clId="{0E6BC64B-88E8-AE44-BA3D-C1F197049478}" dt="2020-11-03T18:03:57.335" v="5257" actId="20577"/>
        <pc:sldMkLst>
          <pc:docMk/>
          <pc:sldMk cId="3925075253" sldId="349"/>
        </pc:sldMkLst>
        <pc:spChg chg="mod">
          <ac:chgData name="Nicholas Gibbins" userId="6a0e944c-4d97-467d-bb7a-7c3315791fe4" providerId="ADAL" clId="{0E6BC64B-88E8-AE44-BA3D-C1F197049478}" dt="2020-11-03T18:03:57.335" v="5257" actId="20577"/>
          <ac:spMkLst>
            <pc:docMk/>
            <pc:sldMk cId="3925075253" sldId="349"/>
            <ac:spMk id="4" creationId="{C7F3E6D8-8B30-0645-9D25-187B1D01FBA7}"/>
          </ac:spMkLst>
        </pc:spChg>
      </pc:sldChg>
      <pc:sldChg chg="del">
        <pc:chgData name="Nicholas Gibbins" userId="6a0e944c-4d97-467d-bb7a-7c3315791fe4" providerId="ADAL" clId="{0E6BC64B-88E8-AE44-BA3D-C1F197049478}" dt="2020-10-29T14:53:24.563" v="22" actId="2696"/>
        <pc:sldMkLst>
          <pc:docMk/>
          <pc:sldMk cId="3221292438" sldId="350"/>
        </pc:sldMkLst>
      </pc:sldChg>
      <pc:sldChg chg="modSp del mod">
        <pc:chgData name="Nicholas Gibbins" userId="6a0e944c-4d97-467d-bb7a-7c3315791fe4" providerId="ADAL" clId="{0E6BC64B-88E8-AE44-BA3D-C1F197049478}" dt="2020-10-29T14:53:07.715" v="20" actId="2696"/>
        <pc:sldMkLst>
          <pc:docMk/>
          <pc:sldMk cId="3273603771" sldId="351"/>
        </pc:sldMkLst>
        <pc:spChg chg="mod">
          <ac:chgData name="Nicholas Gibbins" userId="6a0e944c-4d97-467d-bb7a-7c3315791fe4" providerId="ADAL" clId="{0E6BC64B-88E8-AE44-BA3D-C1F197049478}" dt="2020-10-29T14:51:30.610" v="13" actId="692"/>
          <ac:spMkLst>
            <pc:docMk/>
            <pc:sldMk cId="3273603771" sldId="351"/>
            <ac:spMk id="8" creationId="{00000000-0000-0000-0000-000000000000}"/>
          </ac:spMkLst>
        </pc:spChg>
        <pc:spChg chg="mod">
          <ac:chgData name="Nicholas Gibbins" userId="6a0e944c-4d97-467d-bb7a-7c3315791fe4" providerId="ADAL" clId="{0E6BC64B-88E8-AE44-BA3D-C1F197049478}" dt="2020-10-29T14:51:30.610" v="13" actId="692"/>
          <ac:spMkLst>
            <pc:docMk/>
            <pc:sldMk cId="3273603771" sldId="351"/>
            <ac:spMk id="22" creationId="{00000000-0000-0000-0000-000000000000}"/>
          </ac:spMkLst>
        </pc:spChg>
        <pc:spChg chg="mod">
          <ac:chgData name="Nicholas Gibbins" userId="6a0e944c-4d97-467d-bb7a-7c3315791fe4" providerId="ADAL" clId="{0E6BC64B-88E8-AE44-BA3D-C1F197049478}" dt="2020-10-29T14:52:01.378" v="15" actId="1076"/>
          <ac:spMkLst>
            <pc:docMk/>
            <pc:sldMk cId="3273603771" sldId="351"/>
            <ac:spMk id="31" creationId="{00000000-0000-0000-0000-000000000000}"/>
          </ac:spMkLst>
        </pc:spChg>
        <pc:spChg chg="mod">
          <ac:chgData name="Nicholas Gibbins" userId="6a0e944c-4d97-467d-bb7a-7c3315791fe4" providerId="ADAL" clId="{0E6BC64B-88E8-AE44-BA3D-C1F197049478}" dt="2020-10-29T14:51:56.355" v="14" actId="1076"/>
          <ac:spMkLst>
            <pc:docMk/>
            <pc:sldMk cId="3273603771" sldId="351"/>
            <ac:spMk id="32" creationId="{00000000-0000-0000-0000-000000000000}"/>
          </ac:spMkLst>
        </pc:spChg>
        <pc:spChg chg="mod">
          <ac:chgData name="Nicholas Gibbins" userId="6a0e944c-4d97-467d-bb7a-7c3315791fe4" providerId="ADAL" clId="{0E6BC64B-88E8-AE44-BA3D-C1F197049478}" dt="2020-10-29T14:52:05.606" v="16" actId="1076"/>
          <ac:spMkLst>
            <pc:docMk/>
            <pc:sldMk cId="3273603771" sldId="351"/>
            <ac:spMk id="34" creationId="{00000000-0000-0000-0000-000000000000}"/>
          </ac:spMkLst>
        </pc:spChg>
        <pc:spChg chg="mod">
          <ac:chgData name="Nicholas Gibbins" userId="6a0e944c-4d97-467d-bb7a-7c3315791fe4" providerId="ADAL" clId="{0E6BC64B-88E8-AE44-BA3D-C1F197049478}" dt="2020-10-29T14:52:12.400" v="17" actId="14100"/>
          <ac:spMkLst>
            <pc:docMk/>
            <pc:sldMk cId="3273603771" sldId="351"/>
            <ac:spMk id="36" creationId="{00000000-0000-0000-0000-000000000000}"/>
          </ac:spMkLst>
        </pc:spChg>
        <pc:spChg chg="mod">
          <ac:chgData name="Nicholas Gibbins" userId="6a0e944c-4d97-467d-bb7a-7c3315791fe4" providerId="ADAL" clId="{0E6BC64B-88E8-AE44-BA3D-C1F197049478}" dt="2020-10-29T14:52:16.243" v="18" actId="14100"/>
          <ac:spMkLst>
            <pc:docMk/>
            <pc:sldMk cId="3273603771" sldId="351"/>
            <ac:spMk id="37" creationId="{00000000-0000-0000-0000-000000000000}"/>
          </ac:spMkLst>
        </pc:spChg>
        <pc:cxnChg chg="mod">
          <ac:chgData name="Nicholas Gibbins" userId="6a0e944c-4d97-467d-bb7a-7c3315791fe4" providerId="ADAL" clId="{0E6BC64B-88E8-AE44-BA3D-C1F197049478}" dt="2020-10-29T14:51:56.355" v="14" actId="1076"/>
          <ac:cxnSpMkLst>
            <pc:docMk/>
            <pc:sldMk cId="3273603771" sldId="351"/>
            <ac:cxnSpMk id="27" creationId="{00000000-0000-0000-0000-000000000000}"/>
          </ac:cxnSpMkLst>
        </pc:cxnChg>
        <pc:cxnChg chg="mod">
          <ac:chgData name="Nicholas Gibbins" userId="6a0e944c-4d97-467d-bb7a-7c3315791fe4" providerId="ADAL" clId="{0E6BC64B-88E8-AE44-BA3D-C1F197049478}" dt="2020-10-29T14:52:05.606" v="16" actId="1076"/>
          <ac:cxnSpMkLst>
            <pc:docMk/>
            <pc:sldMk cId="3273603771" sldId="351"/>
            <ac:cxnSpMk id="49" creationId="{00000000-0000-0000-0000-000000000000}"/>
          </ac:cxnSpMkLst>
        </pc:cxnChg>
      </pc:sldChg>
      <pc:sldChg chg="addSp delSp modSp mod delAnim modAnim">
        <pc:chgData name="Nicholas Gibbins" userId="6a0e944c-4d97-467d-bb7a-7c3315791fe4" providerId="ADAL" clId="{0E6BC64B-88E8-AE44-BA3D-C1F197049478}" dt="2020-11-02T14:02:19.032" v="1823" actId="1076"/>
        <pc:sldMkLst>
          <pc:docMk/>
          <pc:sldMk cId="1826706182" sldId="352"/>
        </pc:sldMkLst>
        <pc:spChg chg="del">
          <ac:chgData name="Nicholas Gibbins" userId="6a0e944c-4d97-467d-bb7a-7c3315791fe4" providerId="ADAL" clId="{0E6BC64B-88E8-AE44-BA3D-C1F197049478}" dt="2020-11-02T13:38:07.182" v="1356" actId="478"/>
          <ac:spMkLst>
            <pc:docMk/>
            <pc:sldMk cId="1826706182" sldId="352"/>
            <ac:spMk id="2" creationId="{9E9DA12B-249C-D24B-8D18-35DD3AC777D7}"/>
          </ac:spMkLst>
        </pc:spChg>
        <pc:spChg chg="add del mod">
          <ac:chgData name="Nicholas Gibbins" userId="6a0e944c-4d97-467d-bb7a-7c3315791fe4" providerId="ADAL" clId="{0E6BC64B-88E8-AE44-BA3D-C1F197049478}" dt="2020-11-02T13:38:13.837" v="1357" actId="478"/>
          <ac:spMkLst>
            <pc:docMk/>
            <pc:sldMk cId="1826706182" sldId="352"/>
            <ac:spMk id="7" creationId="{1F3CED68-CC5F-EF45-AE54-43193F605AD3}"/>
          </ac:spMkLst>
        </pc:spChg>
        <pc:spChg chg="mod topLvl">
          <ac:chgData name="Nicholas Gibbins" userId="6a0e944c-4d97-467d-bb7a-7c3315791fe4" providerId="ADAL" clId="{0E6BC64B-88E8-AE44-BA3D-C1F197049478}" dt="2020-11-02T13:43:40.142" v="1458" actId="20577"/>
          <ac:spMkLst>
            <pc:docMk/>
            <pc:sldMk cId="1826706182" sldId="352"/>
            <ac:spMk id="38" creationId="{DBF4C281-4EA6-CC41-9839-92889E925818}"/>
          </ac:spMkLst>
        </pc:spChg>
        <pc:spChg chg="mod topLvl">
          <ac:chgData name="Nicholas Gibbins" userId="6a0e944c-4d97-467d-bb7a-7c3315791fe4" providerId="ADAL" clId="{0E6BC64B-88E8-AE44-BA3D-C1F197049478}" dt="2020-11-02T13:39:40.055" v="1376" actId="164"/>
          <ac:spMkLst>
            <pc:docMk/>
            <pc:sldMk cId="1826706182" sldId="352"/>
            <ac:spMk id="39" creationId="{8EDB034F-1A64-B24F-BBEB-086D9A36B861}"/>
          </ac:spMkLst>
        </pc:spChg>
        <pc:spChg chg="mod topLvl">
          <ac:chgData name="Nicholas Gibbins" userId="6a0e944c-4d97-467d-bb7a-7c3315791fe4" providerId="ADAL" clId="{0E6BC64B-88E8-AE44-BA3D-C1F197049478}" dt="2020-11-02T13:39:40.055" v="1376" actId="164"/>
          <ac:spMkLst>
            <pc:docMk/>
            <pc:sldMk cId="1826706182" sldId="352"/>
            <ac:spMk id="40" creationId="{A4A1A28D-9964-E340-B4C7-0471CBC85030}"/>
          </ac:spMkLst>
        </pc:spChg>
        <pc:spChg chg="mod topLvl">
          <ac:chgData name="Nicholas Gibbins" userId="6a0e944c-4d97-467d-bb7a-7c3315791fe4" providerId="ADAL" clId="{0E6BC64B-88E8-AE44-BA3D-C1F197049478}" dt="2020-11-02T13:39:40.055" v="1376" actId="164"/>
          <ac:spMkLst>
            <pc:docMk/>
            <pc:sldMk cId="1826706182" sldId="352"/>
            <ac:spMk id="41" creationId="{412E564D-DF17-864B-AF8B-190650D82D0D}"/>
          </ac:spMkLst>
        </pc:spChg>
        <pc:spChg chg="mod topLvl">
          <ac:chgData name="Nicholas Gibbins" userId="6a0e944c-4d97-467d-bb7a-7c3315791fe4" providerId="ADAL" clId="{0E6BC64B-88E8-AE44-BA3D-C1F197049478}" dt="2020-11-02T13:39:40.055" v="1376" actId="164"/>
          <ac:spMkLst>
            <pc:docMk/>
            <pc:sldMk cId="1826706182" sldId="352"/>
            <ac:spMk id="42" creationId="{E46C2ADC-6AAD-CE42-B4E9-272ADDDA2625}"/>
          </ac:spMkLst>
        </pc:spChg>
        <pc:spChg chg="add mod">
          <ac:chgData name="Nicholas Gibbins" userId="6a0e944c-4d97-467d-bb7a-7c3315791fe4" providerId="ADAL" clId="{0E6BC64B-88E8-AE44-BA3D-C1F197049478}" dt="2020-11-02T13:39:40.055" v="1376" actId="164"/>
          <ac:spMkLst>
            <pc:docMk/>
            <pc:sldMk cId="1826706182" sldId="352"/>
            <ac:spMk id="43" creationId="{78EA1D74-72C9-4C4E-B794-D37C66127DE0}"/>
          </ac:spMkLst>
        </pc:spChg>
        <pc:spChg chg="add mod">
          <ac:chgData name="Nicholas Gibbins" userId="6a0e944c-4d97-467d-bb7a-7c3315791fe4" providerId="ADAL" clId="{0E6BC64B-88E8-AE44-BA3D-C1F197049478}" dt="2020-11-02T13:39:40.055" v="1376" actId="164"/>
          <ac:spMkLst>
            <pc:docMk/>
            <pc:sldMk cId="1826706182" sldId="352"/>
            <ac:spMk id="45" creationId="{0D2DA5DB-3B8F-EF4B-A088-0464B879A09E}"/>
          </ac:spMkLst>
        </pc:spChg>
        <pc:spChg chg="mod">
          <ac:chgData name="Nicholas Gibbins" userId="6a0e944c-4d97-467d-bb7a-7c3315791fe4" providerId="ADAL" clId="{0E6BC64B-88E8-AE44-BA3D-C1F197049478}" dt="2020-11-02T13:57:59.826" v="1753" actId="2711"/>
          <ac:spMkLst>
            <pc:docMk/>
            <pc:sldMk cId="1826706182" sldId="352"/>
            <ac:spMk id="48" creationId="{D9B9C4DA-9379-8746-8516-59B0AA378A1D}"/>
          </ac:spMkLst>
        </pc:spChg>
        <pc:spChg chg="mod">
          <ac:chgData name="Nicholas Gibbins" userId="6a0e944c-4d97-467d-bb7a-7c3315791fe4" providerId="ADAL" clId="{0E6BC64B-88E8-AE44-BA3D-C1F197049478}" dt="2020-11-02T13:39:48.217" v="1377"/>
          <ac:spMkLst>
            <pc:docMk/>
            <pc:sldMk cId="1826706182" sldId="352"/>
            <ac:spMk id="49" creationId="{F6207BC3-25E0-7741-810B-C36E93261C57}"/>
          </ac:spMkLst>
        </pc:spChg>
        <pc:spChg chg="mod">
          <ac:chgData name="Nicholas Gibbins" userId="6a0e944c-4d97-467d-bb7a-7c3315791fe4" providerId="ADAL" clId="{0E6BC64B-88E8-AE44-BA3D-C1F197049478}" dt="2020-11-02T13:39:48.217" v="1377"/>
          <ac:spMkLst>
            <pc:docMk/>
            <pc:sldMk cId="1826706182" sldId="352"/>
            <ac:spMk id="50" creationId="{F8C63501-3518-D649-A91C-A41519C9180D}"/>
          </ac:spMkLst>
        </pc:spChg>
        <pc:spChg chg="mod">
          <ac:chgData name="Nicholas Gibbins" userId="6a0e944c-4d97-467d-bb7a-7c3315791fe4" providerId="ADAL" clId="{0E6BC64B-88E8-AE44-BA3D-C1F197049478}" dt="2020-11-02T13:39:48.217" v="1377"/>
          <ac:spMkLst>
            <pc:docMk/>
            <pc:sldMk cId="1826706182" sldId="352"/>
            <ac:spMk id="52" creationId="{FBE5096D-DC60-FD42-AB97-513F81A6AD7F}"/>
          </ac:spMkLst>
        </pc:spChg>
        <pc:spChg chg="mod">
          <ac:chgData name="Nicholas Gibbins" userId="6a0e944c-4d97-467d-bb7a-7c3315791fe4" providerId="ADAL" clId="{0E6BC64B-88E8-AE44-BA3D-C1F197049478}" dt="2020-11-02T13:39:48.217" v="1377"/>
          <ac:spMkLst>
            <pc:docMk/>
            <pc:sldMk cId="1826706182" sldId="352"/>
            <ac:spMk id="53" creationId="{82EBAA7F-66BF-614B-BC31-B52C2DDFA097}"/>
          </ac:spMkLst>
        </pc:spChg>
        <pc:spChg chg="mod">
          <ac:chgData name="Nicholas Gibbins" userId="6a0e944c-4d97-467d-bb7a-7c3315791fe4" providerId="ADAL" clId="{0E6BC64B-88E8-AE44-BA3D-C1F197049478}" dt="2020-11-02T13:39:48.217" v="1377"/>
          <ac:spMkLst>
            <pc:docMk/>
            <pc:sldMk cId="1826706182" sldId="352"/>
            <ac:spMk id="55" creationId="{FC07EE31-A7C0-7948-BD5F-96CC412914B8}"/>
          </ac:spMkLst>
        </pc:spChg>
        <pc:spChg chg="mod">
          <ac:chgData name="Nicholas Gibbins" userId="6a0e944c-4d97-467d-bb7a-7c3315791fe4" providerId="ADAL" clId="{0E6BC64B-88E8-AE44-BA3D-C1F197049478}" dt="2020-11-02T13:58:23.064" v="1766" actId="1038"/>
          <ac:spMkLst>
            <pc:docMk/>
            <pc:sldMk cId="1826706182" sldId="352"/>
            <ac:spMk id="56" creationId="{FE45EC7C-3EDF-8B43-9C75-1D7AF3888BB1}"/>
          </ac:spMkLst>
        </pc:spChg>
        <pc:spChg chg="mod">
          <ac:chgData name="Nicholas Gibbins" userId="6a0e944c-4d97-467d-bb7a-7c3315791fe4" providerId="ADAL" clId="{0E6BC64B-88E8-AE44-BA3D-C1F197049478}" dt="2020-11-02T13:59:02.193" v="1775" actId="1038"/>
          <ac:spMkLst>
            <pc:docMk/>
            <pc:sldMk cId="1826706182" sldId="352"/>
            <ac:spMk id="61" creationId="{34E63DB4-0DD9-8B45-80F4-DC1695968A5D}"/>
          </ac:spMkLst>
        </pc:spChg>
        <pc:spChg chg="mod">
          <ac:chgData name="Nicholas Gibbins" userId="6a0e944c-4d97-467d-bb7a-7c3315791fe4" providerId="ADAL" clId="{0E6BC64B-88E8-AE44-BA3D-C1F197049478}" dt="2020-11-02T14:01:22.970" v="1813" actId="2711"/>
          <ac:spMkLst>
            <pc:docMk/>
            <pc:sldMk cId="1826706182" sldId="352"/>
            <ac:spMk id="63" creationId="{AAB9A6C0-7655-424A-A2A3-0E52415AE148}"/>
          </ac:spMkLst>
        </pc:spChg>
        <pc:spChg chg="mod">
          <ac:chgData name="Nicholas Gibbins" userId="6a0e944c-4d97-467d-bb7a-7c3315791fe4" providerId="ADAL" clId="{0E6BC64B-88E8-AE44-BA3D-C1F197049478}" dt="2020-11-02T13:40:07.423" v="1379"/>
          <ac:spMkLst>
            <pc:docMk/>
            <pc:sldMk cId="1826706182" sldId="352"/>
            <ac:spMk id="64" creationId="{33E5F6B1-F8F9-464F-A737-0AEA8DCF92F2}"/>
          </ac:spMkLst>
        </pc:spChg>
        <pc:spChg chg="mod">
          <ac:chgData name="Nicholas Gibbins" userId="6a0e944c-4d97-467d-bb7a-7c3315791fe4" providerId="ADAL" clId="{0E6BC64B-88E8-AE44-BA3D-C1F197049478}" dt="2020-11-02T13:40:07.423" v="1379"/>
          <ac:spMkLst>
            <pc:docMk/>
            <pc:sldMk cId="1826706182" sldId="352"/>
            <ac:spMk id="65" creationId="{DAA08B8C-375B-AB44-894A-A416A73518BE}"/>
          </ac:spMkLst>
        </pc:spChg>
        <pc:spChg chg="mod">
          <ac:chgData name="Nicholas Gibbins" userId="6a0e944c-4d97-467d-bb7a-7c3315791fe4" providerId="ADAL" clId="{0E6BC64B-88E8-AE44-BA3D-C1F197049478}" dt="2020-11-02T13:40:07.423" v="1379"/>
          <ac:spMkLst>
            <pc:docMk/>
            <pc:sldMk cId="1826706182" sldId="352"/>
            <ac:spMk id="66" creationId="{ACC6C814-EF3E-C24D-AA8B-EB29FAD4DBE7}"/>
          </ac:spMkLst>
        </pc:spChg>
        <pc:spChg chg="mod">
          <ac:chgData name="Nicholas Gibbins" userId="6a0e944c-4d97-467d-bb7a-7c3315791fe4" providerId="ADAL" clId="{0E6BC64B-88E8-AE44-BA3D-C1F197049478}" dt="2020-11-02T13:40:07.423" v="1379"/>
          <ac:spMkLst>
            <pc:docMk/>
            <pc:sldMk cId="1826706182" sldId="352"/>
            <ac:spMk id="67" creationId="{F540AA2A-6677-004F-B535-63D4097411BF}"/>
          </ac:spMkLst>
        </pc:spChg>
        <pc:spChg chg="mod">
          <ac:chgData name="Nicholas Gibbins" userId="6a0e944c-4d97-467d-bb7a-7c3315791fe4" providerId="ADAL" clId="{0E6BC64B-88E8-AE44-BA3D-C1F197049478}" dt="2020-11-02T13:40:07.423" v="1379"/>
          <ac:spMkLst>
            <pc:docMk/>
            <pc:sldMk cId="1826706182" sldId="352"/>
            <ac:spMk id="68" creationId="{E9C8D7CF-37D5-BE46-B7F4-FD10E5439A6D}"/>
          </ac:spMkLst>
        </pc:spChg>
        <pc:spChg chg="mod">
          <ac:chgData name="Nicholas Gibbins" userId="6a0e944c-4d97-467d-bb7a-7c3315791fe4" providerId="ADAL" clId="{0E6BC64B-88E8-AE44-BA3D-C1F197049478}" dt="2020-11-02T14:01:47.338" v="1818" actId="14100"/>
          <ac:spMkLst>
            <pc:docMk/>
            <pc:sldMk cId="1826706182" sldId="352"/>
            <ac:spMk id="69" creationId="{F3A784FE-7CFB-EF45-A568-DDF6E97B4474}"/>
          </ac:spMkLst>
        </pc:spChg>
        <pc:spChg chg="mod">
          <ac:chgData name="Nicholas Gibbins" userId="6a0e944c-4d97-467d-bb7a-7c3315791fe4" providerId="ADAL" clId="{0E6BC64B-88E8-AE44-BA3D-C1F197049478}" dt="2020-11-02T13:40:07.423" v="1379"/>
          <ac:spMkLst>
            <pc:docMk/>
            <pc:sldMk cId="1826706182" sldId="352"/>
            <ac:spMk id="71" creationId="{2E29A67D-CDD7-BE41-A309-815658993A49}"/>
          </ac:spMkLst>
        </pc:spChg>
        <pc:spChg chg="mod">
          <ac:chgData name="Nicholas Gibbins" userId="6a0e944c-4d97-467d-bb7a-7c3315791fe4" providerId="ADAL" clId="{0E6BC64B-88E8-AE44-BA3D-C1F197049478}" dt="2020-11-02T13:40:07.423" v="1379"/>
          <ac:spMkLst>
            <pc:docMk/>
            <pc:sldMk cId="1826706182" sldId="352"/>
            <ac:spMk id="72" creationId="{9D083DC5-3376-5F49-925B-2FF6E878DB28}"/>
          </ac:spMkLst>
        </pc:spChg>
        <pc:spChg chg="mod">
          <ac:chgData name="Nicholas Gibbins" userId="6a0e944c-4d97-467d-bb7a-7c3315791fe4" providerId="ADAL" clId="{0E6BC64B-88E8-AE44-BA3D-C1F197049478}" dt="2020-11-02T14:00:27.492" v="1785" actId="20577"/>
          <ac:spMkLst>
            <pc:docMk/>
            <pc:sldMk cId="1826706182" sldId="352"/>
            <ac:spMk id="74" creationId="{F3D5C868-9F25-3A4E-944D-5BE59FA243BF}"/>
          </ac:spMkLst>
        </pc:spChg>
        <pc:spChg chg="mod">
          <ac:chgData name="Nicholas Gibbins" userId="6a0e944c-4d97-467d-bb7a-7c3315791fe4" providerId="ADAL" clId="{0E6BC64B-88E8-AE44-BA3D-C1F197049478}" dt="2020-11-02T13:42:07.358" v="1410" actId="14100"/>
          <ac:spMkLst>
            <pc:docMk/>
            <pc:sldMk cId="1826706182" sldId="352"/>
            <ac:spMk id="75" creationId="{82956062-D127-2A4B-80EE-295EABD94BF0}"/>
          </ac:spMkLst>
        </pc:spChg>
        <pc:spChg chg="mod">
          <ac:chgData name="Nicholas Gibbins" userId="6a0e944c-4d97-467d-bb7a-7c3315791fe4" providerId="ADAL" clId="{0E6BC64B-88E8-AE44-BA3D-C1F197049478}" dt="2020-11-02T13:42:00.275" v="1405" actId="14100"/>
          <ac:spMkLst>
            <pc:docMk/>
            <pc:sldMk cId="1826706182" sldId="352"/>
            <ac:spMk id="76" creationId="{CE17B75C-0776-2C48-A1F0-E4D58CDBB16F}"/>
          </ac:spMkLst>
        </pc:spChg>
        <pc:spChg chg="mod">
          <ac:chgData name="Nicholas Gibbins" userId="6a0e944c-4d97-467d-bb7a-7c3315791fe4" providerId="ADAL" clId="{0E6BC64B-88E8-AE44-BA3D-C1F197049478}" dt="2020-11-02T13:41:21.662" v="1389"/>
          <ac:spMkLst>
            <pc:docMk/>
            <pc:sldMk cId="1826706182" sldId="352"/>
            <ac:spMk id="77" creationId="{54245632-D30D-364D-A4E7-991D513396B2}"/>
          </ac:spMkLst>
        </pc:spChg>
        <pc:spChg chg="mod">
          <ac:chgData name="Nicholas Gibbins" userId="6a0e944c-4d97-467d-bb7a-7c3315791fe4" providerId="ADAL" clId="{0E6BC64B-88E8-AE44-BA3D-C1F197049478}" dt="2020-11-02T13:41:21.662" v="1389"/>
          <ac:spMkLst>
            <pc:docMk/>
            <pc:sldMk cId="1826706182" sldId="352"/>
            <ac:spMk id="78" creationId="{C123AD09-1D56-C94B-BB6F-EF61DB03DFE3}"/>
          </ac:spMkLst>
        </pc:spChg>
        <pc:spChg chg="mod">
          <ac:chgData name="Nicholas Gibbins" userId="6a0e944c-4d97-467d-bb7a-7c3315791fe4" providerId="ADAL" clId="{0E6BC64B-88E8-AE44-BA3D-C1F197049478}" dt="2020-11-02T13:41:30.495" v="1394" actId="20577"/>
          <ac:spMkLst>
            <pc:docMk/>
            <pc:sldMk cId="1826706182" sldId="352"/>
            <ac:spMk id="79" creationId="{1AC5304C-6F98-2847-BFB3-1568E2941047}"/>
          </ac:spMkLst>
        </pc:spChg>
        <pc:spChg chg="mod">
          <ac:chgData name="Nicholas Gibbins" userId="6a0e944c-4d97-467d-bb7a-7c3315791fe4" providerId="ADAL" clId="{0E6BC64B-88E8-AE44-BA3D-C1F197049478}" dt="2020-11-02T14:00:47.102" v="1803" actId="1038"/>
          <ac:spMkLst>
            <pc:docMk/>
            <pc:sldMk cId="1826706182" sldId="352"/>
            <ac:spMk id="80" creationId="{30548760-0D0A-3642-A2DA-0CE15DC6D805}"/>
          </ac:spMkLst>
        </pc:spChg>
        <pc:spChg chg="del mod">
          <ac:chgData name="Nicholas Gibbins" userId="6a0e944c-4d97-467d-bb7a-7c3315791fe4" providerId="ADAL" clId="{0E6BC64B-88E8-AE44-BA3D-C1F197049478}" dt="2020-11-02T13:41:46.832" v="1399" actId="478"/>
          <ac:spMkLst>
            <pc:docMk/>
            <pc:sldMk cId="1826706182" sldId="352"/>
            <ac:spMk id="83" creationId="{4BDF1E7E-C431-7F46-81BA-B5B30E1E10B7}"/>
          </ac:spMkLst>
        </pc:spChg>
        <pc:spChg chg="add mod">
          <ac:chgData name="Nicholas Gibbins" userId="6a0e944c-4d97-467d-bb7a-7c3315791fe4" providerId="ADAL" clId="{0E6BC64B-88E8-AE44-BA3D-C1F197049478}" dt="2020-11-02T13:59:19.810" v="1778" actId="1076"/>
          <ac:spMkLst>
            <pc:docMk/>
            <pc:sldMk cId="1826706182" sldId="352"/>
            <ac:spMk id="98" creationId="{E010D80B-97DB-1241-B269-F0616A03C174}"/>
          </ac:spMkLst>
        </pc:spChg>
        <pc:spChg chg="add mod">
          <ac:chgData name="Nicholas Gibbins" userId="6a0e944c-4d97-467d-bb7a-7c3315791fe4" providerId="ADAL" clId="{0E6BC64B-88E8-AE44-BA3D-C1F197049478}" dt="2020-11-02T13:48:45.292" v="1542" actId="1076"/>
          <ac:spMkLst>
            <pc:docMk/>
            <pc:sldMk cId="1826706182" sldId="352"/>
            <ac:spMk id="99" creationId="{931A94B4-9201-8F4A-911E-BF7E7B2B1EFA}"/>
          </ac:spMkLst>
        </pc:spChg>
        <pc:spChg chg="add mod">
          <ac:chgData name="Nicholas Gibbins" userId="6a0e944c-4d97-467d-bb7a-7c3315791fe4" providerId="ADAL" clId="{0E6BC64B-88E8-AE44-BA3D-C1F197049478}" dt="2020-11-02T14:02:19.032" v="1823" actId="1076"/>
          <ac:spMkLst>
            <pc:docMk/>
            <pc:sldMk cId="1826706182" sldId="352"/>
            <ac:spMk id="100" creationId="{F5619283-D679-C240-8C91-B30C1620FF2D}"/>
          </ac:spMkLst>
        </pc:spChg>
        <pc:spChg chg="add mod">
          <ac:chgData name="Nicholas Gibbins" userId="6a0e944c-4d97-467d-bb7a-7c3315791fe4" providerId="ADAL" clId="{0E6BC64B-88E8-AE44-BA3D-C1F197049478}" dt="2020-11-02T13:59:27.055" v="1779" actId="1076"/>
          <ac:spMkLst>
            <pc:docMk/>
            <pc:sldMk cId="1826706182" sldId="352"/>
            <ac:spMk id="104" creationId="{421E9510-9F64-AF45-9BFE-BA804CD166F1}"/>
          </ac:spMkLst>
        </pc:spChg>
        <pc:spChg chg="add mod">
          <ac:chgData name="Nicholas Gibbins" userId="6a0e944c-4d97-467d-bb7a-7c3315791fe4" providerId="ADAL" clId="{0E6BC64B-88E8-AE44-BA3D-C1F197049478}" dt="2020-11-02T14:01:09.311" v="1812" actId="1036"/>
          <ac:spMkLst>
            <pc:docMk/>
            <pc:sldMk cId="1826706182" sldId="352"/>
            <ac:spMk id="105" creationId="{510393DA-E578-994E-B596-2F84BE7C5C90}"/>
          </ac:spMkLst>
        </pc:spChg>
        <pc:spChg chg="add mod">
          <ac:chgData name="Nicholas Gibbins" userId="6a0e944c-4d97-467d-bb7a-7c3315791fe4" providerId="ADAL" clId="{0E6BC64B-88E8-AE44-BA3D-C1F197049478}" dt="2020-11-02T14:01:59.962" v="1820" actId="14100"/>
          <ac:spMkLst>
            <pc:docMk/>
            <pc:sldMk cId="1826706182" sldId="352"/>
            <ac:spMk id="106" creationId="{7B7FF94C-9B50-1C49-8315-3ED38056E4F2}"/>
          </ac:spMkLst>
        </pc:spChg>
        <pc:grpChg chg="add mod">
          <ac:chgData name="Nicholas Gibbins" userId="6a0e944c-4d97-467d-bb7a-7c3315791fe4" providerId="ADAL" clId="{0E6BC64B-88E8-AE44-BA3D-C1F197049478}" dt="2020-11-02T13:39:40.055" v="1376" actId="164"/>
          <ac:grpSpMkLst>
            <pc:docMk/>
            <pc:sldMk cId="1826706182" sldId="352"/>
            <ac:grpSpMk id="11" creationId="{B8BBD6B5-720D-3E4F-B1D8-2DC7202E5E34}"/>
          </ac:grpSpMkLst>
        </pc:grpChg>
        <pc:grpChg chg="del">
          <ac:chgData name="Nicholas Gibbins" userId="6a0e944c-4d97-467d-bb7a-7c3315791fe4" providerId="ADAL" clId="{0E6BC64B-88E8-AE44-BA3D-C1F197049478}" dt="2020-11-02T13:38:16.811" v="1358" actId="478"/>
          <ac:grpSpMkLst>
            <pc:docMk/>
            <pc:sldMk cId="1826706182" sldId="352"/>
            <ac:grpSpMk id="31" creationId="{EF5C5717-3483-E645-92A8-1D39F02C9C10}"/>
          </ac:grpSpMkLst>
        </pc:grpChg>
        <pc:grpChg chg="add del mod">
          <ac:chgData name="Nicholas Gibbins" userId="6a0e944c-4d97-467d-bb7a-7c3315791fe4" providerId="ADAL" clId="{0E6BC64B-88E8-AE44-BA3D-C1F197049478}" dt="2020-11-02T13:38:46.659" v="1361" actId="165"/>
          <ac:grpSpMkLst>
            <pc:docMk/>
            <pc:sldMk cId="1826706182" sldId="352"/>
            <ac:grpSpMk id="37" creationId="{18A31120-4539-454D-AF7D-3596549854B2}"/>
          </ac:grpSpMkLst>
        </pc:grpChg>
        <pc:grpChg chg="add mod">
          <ac:chgData name="Nicholas Gibbins" userId="6a0e944c-4d97-467d-bb7a-7c3315791fe4" providerId="ADAL" clId="{0E6BC64B-88E8-AE44-BA3D-C1F197049478}" dt="2020-11-02T13:40:45.712" v="1386" actId="1076"/>
          <ac:grpSpMkLst>
            <pc:docMk/>
            <pc:sldMk cId="1826706182" sldId="352"/>
            <ac:grpSpMk id="46" creationId="{7251C82F-8597-8A46-B4AF-244B6407F944}"/>
          </ac:grpSpMkLst>
        </pc:grpChg>
        <pc:grpChg chg="del">
          <ac:chgData name="Nicholas Gibbins" userId="6a0e944c-4d97-467d-bb7a-7c3315791fe4" providerId="ADAL" clId="{0E6BC64B-88E8-AE44-BA3D-C1F197049478}" dt="2020-11-02T13:38:16.811" v="1358" actId="478"/>
          <ac:grpSpMkLst>
            <pc:docMk/>
            <pc:sldMk cId="1826706182" sldId="352"/>
            <ac:grpSpMk id="57" creationId="{362FAD82-FD70-7F4B-BD75-3A403771679C}"/>
          </ac:grpSpMkLst>
        </pc:grpChg>
        <pc:grpChg chg="del">
          <ac:chgData name="Nicholas Gibbins" userId="6a0e944c-4d97-467d-bb7a-7c3315791fe4" providerId="ADAL" clId="{0E6BC64B-88E8-AE44-BA3D-C1F197049478}" dt="2020-11-02T13:38:16.811" v="1358" actId="478"/>
          <ac:grpSpMkLst>
            <pc:docMk/>
            <pc:sldMk cId="1826706182" sldId="352"/>
            <ac:grpSpMk id="58" creationId="{AD4ACB7C-ACB5-4E49-85D1-D4328B165CD5}"/>
          </ac:grpSpMkLst>
        </pc:grpChg>
        <pc:grpChg chg="add mod">
          <ac:chgData name="Nicholas Gibbins" userId="6a0e944c-4d97-467d-bb7a-7c3315791fe4" providerId="ADAL" clId="{0E6BC64B-88E8-AE44-BA3D-C1F197049478}" dt="2020-11-02T14:01:35.464" v="1816" actId="1076"/>
          <ac:grpSpMkLst>
            <pc:docMk/>
            <pc:sldMk cId="1826706182" sldId="352"/>
            <ac:grpSpMk id="62" creationId="{028DA9A8-3470-E349-9B5B-EE4F10F9B11C}"/>
          </ac:grpSpMkLst>
        </pc:grpChg>
        <pc:grpChg chg="add del mod">
          <ac:chgData name="Nicholas Gibbins" userId="6a0e944c-4d97-467d-bb7a-7c3315791fe4" providerId="ADAL" clId="{0E6BC64B-88E8-AE44-BA3D-C1F197049478}" dt="2020-11-02T13:43:50.480" v="1459" actId="1076"/>
          <ac:grpSpMkLst>
            <pc:docMk/>
            <pc:sldMk cId="1826706182" sldId="352"/>
            <ac:grpSpMk id="73" creationId="{0DB51F12-5160-0143-BDFA-B0AC43679CFC}"/>
          </ac:grpSpMkLst>
        </pc:grpChg>
        <pc:cxnChg chg="add mod">
          <ac:chgData name="Nicholas Gibbins" userId="6a0e944c-4d97-467d-bb7a-7c3315791fe4" providerId="ADAL" clId="{0E6BC64B-88E8-AE44-BA3D-C1F197049478}" dt="2020-11-02T14:00:02.891" v="1782" actId="14100"/>
          <ac:cxnSpMkLst>
            <pc:docMk/>
            <pc:sldMk cId="1826706182" sldId="352"/>
            <ac:cxnSpMk id="17" creationId="{6FD6BEDB-CC5F-4C41-9343-EB48AADEB600}"/>
          </ac:cxnSpMkLst>
        </pc:cxnChg>
        <pc:cxnChg chg="mod">
          <ac:chgData name="Nicholas Gibbins" userId="6a0e944c-4d97-467d-bb7a-7c3315791fe4" providerId="ADAL" clId="{0E6BC64B-88E8-AE44-BA3D-C1F197049478}" dt="2020-11-02T13:38:16.811" v="1358" actId="478"/>
          <ac:cxnSpMkLst>
            <pc:docMk/>
            <pc:sldMk cId="1826706182" sldId="352"/>
            <ac:cxnSpMk id="36" creationId="{9F083FF2-C97F-C249-AE14-66889FDCD6C6}"/>
          </ac:cxnSpMkLst>
        </pc:cxnChg>
        <pc:cxnChg chg="del mod">
          <ac:chgData name="Nicholas Gibbins" userId="6a0e944c-4d97-467d-bb7a-7c3315791fe4" providerId="ADAL" clId="{0E6BC64B-88E8-AE44-BA3D-C1F197049478}" dt="2020-11-02T13:38:16.811" v="1358" actId="478"/>
          <ac:cxnSpMkLst>
            <pc:docMk/>
            <pc:sldMk cId="1826706182" sldId="352"/>
            <ac:cxnSpMk id="44" creationId="{E0E437D7-6EB8-3C49-8F23-CF0BA80DAE74}"/>
          </ac:cxnSpMkLst>
        </pc:cxnChg>
        <pc:cxnChg chg="del mod">
          <ac:chgData name="Nicholas Gibbins" userId="6a0e944c-4d97-467d-bb7a-7c3315791fe4" providerId="ADAL" clId="{0E6BC64B-88E8-AE44-BA3D-C1F197049478}" dt="2020-11-02T13:38:16.811" v="1358" actId="478"/>
          <ac:cxnSpMkLst>
            <pc:docMk/>
            <pc:sldMk cId="1826706182" sldId="352"/>
            <ac:cxnSpMk id="47" creationId="{1886CEED-B9CE-1F46-8746-F1A6DD77F0E6}"/>
          </ac:cxnSpMkLst>
        </pc:cxnChg>
        <pc:cxnChg chg="del mod">
          <ac:chgData name="Nicholas Gibbins" userId="6a0e944c-4d97-467d-bb7a-7c3315791fe4" providerId="ADAL" clId="{0E6BC64B-88E8-AE44-BA3D-C1F197049478}" dt="2020-11-02T13:38:16.811" v="1358" actId="478"/>
          <ac:cxnSpMkLst>
            <pc:docMk/>
            <pc:sldMk cId="1826706182" sldId="352"/>
            <ac:cxnSpMk id="51" creationId="{18378053-49DC-8249-9B85-13E230814483}"/>
          </ac:cxnSpMkLst>
        </pc:cxnChg>
        <pc:cxnChg chg="del mod">
          <ac:chgData name="Nicholas Gibbins" userId="6a0e944c-4d97-467d-bb7a-7c3315791fe4" providerId="ADAL" clId="{0E6BC64B-88E8-AE44-BA3D-C1F197049478}" dt="2020-11-02T13:38:16.811" v="1358" actId="478"/>
          <ac:cxnSpMkLst>
            <pc:docMk/>
            <pc:sldMk cId="1826706182" sldId="352"/>
            <ac:cxnSpMk id="54" creationId="{F2ED6B37-5CAC-8F48-9626-67E03CF54FF7}"/>
          </ac:cxnSpMkLst>
        </pc:cxnChg>
        <pc:cxnChg chg="mod">
          <ac:chgData name="Nicholas Gibbins" userId="6a0e944c-4d97-467d-bb7a-7c3315791fe4" providerId="ADAL" clId="{0E6BC64B-88E8-AE44-BA3D-C1F197049478}" dt="2020-11-02T13:58:30.802" v="1767" actId="14100"/>
          <ac:cxnSpMkLst>
            <pc:docMk/>
            <pc:sldMk cId="1826706182" sldId="352"/>
            <ac:cxnSpMk id="59" creationId="{2AA47ADB-C4D8-7848-A49F-DD5279D57504}"/>
          </ac:cxnSpMkLst>
        </pc:cxnChg>
        <pc:cxnChg chg="mod">
          <ac:chgData name="Nicholas Gibbins" userId="6a0e944c-4d97-467d-bb7a-7c3315791fe4" providerId="ADAL" clId="{0E6BC64B-88E8-AE44-BA3D-C1F197049478}" dt="2020-11-02T13:59:13.286" v="1777" actId="14100"/>
          <ac:cxnSpMkLst>
            <pc:docMk/>
            <pc:sldMk cId="1826706182" sldId="352"/>
            <ac:cxnSpMk id="60" creationId="{3E9FB2BB-7FF5-0343-85DF-7ED350B3DD34}"/>
          </ac:cxnSpMkLst>
        </pc:cxnChg>
        <pc:cxnChg chg="mod">
          <ac:chgData name="Nicholas Gibbins" userId="6a0e944c-4d97-467d-bb7a-7c3315791fe4" providerId="ADAL" clId="{0E6BC64B-88E8-AE44-BA3D-C1F197049478}" dt="2020-11-02T14:02:11.840" v="1822" actId="14100"/>
          <ac:cxnSpMkLst>
            <pc:docMk/>
            <pc:sldMk cId="1826706182" sldId="352"/>
            <ac:cxnSpMk id="70" creationId="{531CE180-6E66-6241-84B5-867A7AC915D8}"/>
          </ac:cxnSpMkLst>
        </pc:cxnChg>
        <pc:cxnChg chg="mod">
          <ac:chgData name="Nicholas Gibbins" userId="6a0e944c-4d97-467d-bb7a-7c3315791fe4" providerId="ADAL" clId="{0E6BC64B-88E8-AE44-BA3D-C1F197049478}" dt="2020-11-02T14:00:47.102" v="1803" actId="1038"/>
          <ac:cxnSpMkLst>
            <pc:docMk/>
            <pc:sldMk cId="1826706182" sldId="352"/>
            <ac:cxnSpMk id="81" creationId="{D15BA3FE-9F5E-4843-A3EF-3399EEB35061}"/>
          </ac:cxnSpMkLst>
        </pc:cxnChg>
        <pc:cxnChg chg="del mod">
          <ac:chgData name="Nicholas Gibbins" userId="6a0e944c-4d97-467d-bb7a-7c3315791fe4" providerId="ADAL" clId="{0E6BC64B-88E8-AE44-BA3D-C1F197049478}" dt="2020-11-02T13:41:39.203" v="1396" actId="478"/>
          <ac:cxnSpMkLst>
            <pc:docMk/>
            <pc:sldMk cId="1826706182" sldId="352"/>
            <ac:cxnSpMk id="82" creationId="{C3325E4E-FCAA-9040-A7AF-5AB445C41270}"/>
          </ac:cxnSpMkLst>
        </pc:cxnChg>
        <pc:cxnChg chg="add mod">
          <ac:chgData name="Nicholas Gibbins" userId="6a0e944c-4d97-467d-bb7a-7c3315791fe4" providerId="ADAL" clId="{0E6BC64B-88E8-AE44-BA3D-C1F197049478}" dt="2020-11-02T14:00:09.208" v="1783" actId="14100"/>
          <ac:cxnSpMkLst>
            <pc:docMk/>
            <pc:sldMk cId="1826706182" sldId="352"/>
            <ac:cxnSpMk id="84" creationId="{11938157-1071-E849-B88C-0A19250BAB52}"/>
          </ac:cxnSpMkLst>
        </pc:cxnChg>
        <pc:cxnChg chg="add mod">
          <ac:chgData name="Nicholas Gibbins" userId="6a0e944c-4d97-467d-bb7a-7c3315791fe4" providerId="ADAL" clId="{0E6BC64B-88E8-AE44-BA3D-C1F197049478}" dt="2020-11-02T13:45:31.140" v="1477" actId="14100"/>
          <ac:cxnSpMkLst>
            <pc:docMk/>
            <pc:sldMk cId="1826706182" sldId="352"/>
            <ac:cxnSpMk id="85" creationId="{E48A436E-4D93-E34B-90CF-C56E677B5362}"/>
          </ac:cxnSpMkLst>
        </pc:cxnChg>
        <pc:cxnChg chg="add mod">
          <ac:chgData name="Nicholas Gibbins" userId="6a0e944c-4d97-467d-bb7a-7c3315791fe4" providerId="ADAL" clId="{0E6BC64B-88E8-AE44-BA3D-C1F197049478}" dt="2020-11-02T13:49:13.595" v="1547" actId="14100"/>
          <ac:cxnSpMkLst>
            <pc:docMk/>
            <pc:sldMk cId="1826706182" sldId="352"/>
            <ac:cxnSpMk id="88" creationId="{9F29E7CB-5539-764D-BC44-6FBF4C022489}"/>
          </ac:cxnSpMkLst>
        </pc:cxnChg>
        <pc:cxnChg chg="add mod">
          <ac:chgData name="Nicholas Gibbins" userId="6a0e944c-4d97-467d-bb7a-7c3315791fe4" providerId="ADAL" clId="{0E6BC64B-88E8-AE44-BA3D-C1F197049478}" dt="2020-11-02T14:01:35.464" v="1816" actId="1076"/>
          <ac:cxnSpMkLst>
            <pc:docMk/>
            <pc:sldMk cId="1826706182" sldId="352"/>
            <ac:cxnSpMk id="91" creationId="{4CAF81AD-F715-BC47-9C0D-D3FDB6915996}"/>
          </ac:cxnSpMkLst>
        </pc:cxnChg>
        <pc:cxnChg chg="add mod">
          <ac:chgData name="Nicholas Gibbins" userId="6a0e944c-4d97-467d-bb7a-7c3315791fe4" providerId="ADAL" clId="{0E6BC64B-88E8-AE44-BA3D-C1F197049478}" dt="2020-11-02T14:02:19.032" v="1823" actId="1076"/>
          <ac:cxnSpMkLst>
            <pc:docMk/>
            <pc:sldMk cId="1826706182" sldId="352"/>
            <ac:cxnSpMk id="94" creationId="{77C2F219-2697-834D-8B40-A8BF3216A69D}"/>
          </ac:cxnSpMkLst>
        </pc:cxnChg>
      </pc:sldChg>
      <pc:sldChg chg="del">
        <pc:chgData name="Nicholas Gibbins" userId="6a0e944c-4d97-467d-bb7a-7c3315791fe4" providerId="ADAL" clId="{0E6BC64B-88E8-AE44-BA3D-C1F197049478}" dt="2020-10-26T12:34:09.653" v="2" actId="2696"/>
        <pc:sldMkLst>
          <pc:docMk/>
          <pc:sldMk cId="2298665531" sldId="354"/>
        </pc:sldMkLst>
      </pc:sldChg>
      <pc:sldChg chg="modSp mod">
        <pc:chgData name="Nicholas Gibbins" userId="6a0e944c-4d97-467d-bb7a-7c3315791fe4" providerId="ADAL" clId="{0E6BC64B-88E8-AE44-BA3D-C1F197049478}" dt="2020-11-02T14:19:47.092" v="1971" actId="5793"/>
        <pc:sldMkLst>
          <pc:docMk/>
          <pc:sldMk cId="3422499049" sldId="355"/>
        </pc:sldMkLst>
        <pc:spChg chg="mod">
          <ac:chgData name="Nicholas Gibbins" userId="6a0e944c-4d97-467d-bb7a-7c3315791fe4" providerId="ADAL" clId="{0E6BC64B-88E8-AE44-BA3D-C1F197049478}" dt="2020-11-02T14:17:47.931" v="1910" actId="20577"/>
          <ac:spMkLst>
            <pc:docMk/>
            <pc:sldMk cId="3422499049" sldId="355"/>
            <ac:spMk id="2" creationId="{0C7A8E0A-44FE-7D4A-95AE-4C2CF116A8B8}"/>
          </ac:spMkLst>
        </pc:spChg>
        <pc:spChg chg="mod">
          <ac:chgData name="Nicholas Gibbins" userId="6a0e944c-4d97-467d-bb7a-7c3315791fe4" providerId="ADAL" clId="{0E6BC64B-88E8-AE44-BA3D-C1F197049478}" dt="2020-11-02T14:19:14.508" v="1959" actId="20577"/>
          <ac:spMkLst>
            <pc:docMk/>
            <pc:sldMk cId="3422499049" sldId="355"/>
            <ac:spMk id="3" creationId="{7EADE362-FE41-5542-B40D-B6404243A0EF}"/>
          </ac:spMkLst>
        </pc:spChg>
        <pc:spChg chg="mod">
          <ac:chgData name="Nicholas Gibbins" userId="6a0e944c-4d97-467d-bb7a-7c3315791fe4" providerId="ADAL" clId="{0E6BC64B-88E8-AE44-BA3D-C1F197049478}" dt="2020-11-02T14:19:47.092" v="1971" actId="5793"/>
          <ac:spMkLst>
            <pc:docMk/>
            <pc:sldMk cId="3422499049" sldId="355"/>
            <ac:spMk id="4" creationId="{26FF0537-61D1-6344-B84B-8E7984222D6C}"/>
          </ac:spMkLst>
        </pc:spChg>
      </pc:sldChg>
      <pc:sldChg chg="addSp delSp modSp add mod modAnim">
        <pc:chgData name="Nicholas Gibbins" userId="6a0e944c-4d97-467d-bb7a-7c3315791fe4" providerId="ADAL" clId="{0E6BC64B-88E8-AE44-BA3D-C1F197049478}" dt="2020-11-03T09:14:15.259" v="2797" actId="20577"/>
        <pc:sldMkLst>
          <pc:docMk/>
          <pc:sldMk cId="1272099663" sldId="356"/>
        </pc:sldMkLst>
        <pc:spChg chg="mod topLvl">
          <ac:chgData name="Nicholas Gibbins" userId="6a0e944c-4d97-467d-bb7a-7c3315791fe4" providerId="ADAL" clId="{0E6BC64B-88E8-AE44-BA3D-C1F197049478}" dt="2020-10-29T14:56:05.375" v="55" actId="1076"/>
          <ac:spMkLst>
            <pc:docMk/>
            <pc:sldMk cId="1272099663" sldId="356"/>
            <ac:spMk id="26" creationId="{00000000-0000-0000-0000-000000000000}"/>
          </ac:spMkLst>
        </pc:spChg>
        <pc:spChg chg="mod">
          <ac:chgData name="Nicholas Gibbins" userId="6a0e944c-4d97-467d-bb7a-7c3315791fe4" providerId="ADAL" clId="{0E6BC64B-88E8-AE44-BA3D-C1F197049478}" dt="2020-11-03T09:14:15.259" v="2797" actId="20577"/>
          <ac:spMkLst>
            <pc:docMk/>
            <pc:sldMk cId="1272099663" sldId="356"/>
            <ac:spMk id="32770" creationId="{00000000-0000-0000-0000-000000000000}"/>
          </ac:spMkLst>
        </pc:spChg>
        <pc:grpChg chg="del">
          <ac:chgData name="Nicholas Gibbins" userId="6a0e944c-4d97-467d-bb7a-7c3315791fe4" providerId="ADAL" clId="{0E6BC64B-88E8-AE44-BA3D-C1F197049478}" dt="2020-10-29T14:55:11.067" v="44" actId="165"/>
          <ac:grpSpMkLst>
            <pc:docMk/>
            <pc:sldMk cId="1272099663" sldId="356"/>
            <ac:grpSpMk id="52" creationId="{00000000-0000-0000-0000-000000000000}"/>
          </ac:grpSpMkLst>
        </pc:grpChg>
        <pc:cxnChg chg="mod topLvl">
          <ac:chgData name="Nicholas Gibbins" userId="6a0e944c-4d97-467d-bb7a-7c3315791fe4" providerId="ADAL" clId="{0E6BC64B-88E8-AE44-BA3D-C1F197049478}" dt="2020-10-29T14:56:31.742" v="60" actId="14100"/>
          <ac:cxnSpMkLst>
            <pc:docMk/>
            <pc:sldMk cId="1272099663" sldId="356"/>
            <ac:cxnSpMk id="27" creationId="{00000000-0000-0000-0000-000000000000}"/>
          </ac:cxnSpMkLst>
        </pc:cxnChg>
        <pc:cxnChg chg="mod">
          <ac:chgData name="Nicholas Gibbins" userId="6a0e944c-4d97-467d-bb7a-7c3315791fe4" providerId="ADAL" clId="{0E6BC64B-88E8-AE44-BA3D-C1F197049478}" dt="2020-10-29T14:54:50.471" v="43" actId="692"/>
          <ac:cxnSpMkLst>
            <pc:docMk/>
            <pc:sldMk cId="1272099663" sldId="356"/>
            <ac:cxnSpMk id="30" creationId="{00000000-0000-0000-0000-000000000000}"/>
          </ac:cxnSpMkLst>
        </pc:cxnChg>
        <pc:cxnChg chg="add mod">
          <ac:chgData name="Nicholas Gibbins" userId="6a0e944c-4d97-467d-bb7a-7c3315791fe4" providerId="ADAL" clId="{0E6BC64B-88E8-AE44-BA3D-C1F197049478}" dt="2020-10-29T14:56:05.375" v="55" actId="1076"/>
          <ac:cxnSpMkLst>
            <pc:docMk/>
            <pc:sldMk cId="1272099663" sldId="356"/>
            <ac:cxnSpMk id="38" creationId="{F569FED0-46A4-C04D-8143-07746E0E327C}"/>
          </ac:cxnSpMkLst>
        </pc:cxnChg>
        <pc:cxnChg chg="del mod topLvl">
          <ac:chgData name="Nicholas Gibbins" userId="6a0e944c-4d97-467d-bb7a-7c3315791fe4" providerId="ADAL" clId="{0E6BC64B-88E8-AE44-BA3D-C1F197049478}" dt="2020-10-29T14:55:19.052" v="45" actId="478"/>
          <ac:cxnSpMkLst>
            <pc:docMk/>
            <pc:sldMk cId="1272099663" sldId="356"/>
            <ac:cxnSpMk id="49" creationId="{00000000-0000-0000-0000-000000000000}"/>
          </ac:cxnSpMkLst>
        </pc:cxnChg>
      </pc:sldChg>
      <pc:sldChg chg="modSp add mod modAnim">
        <pc:chgData name="Nicholas Gibbins" userId="6a0e944c-4d97-467d-bb7a-7c3315791fe4" providerId="ADAL" clId="{0E6BC64B-88E8-AE44-BA3D-C1F197049478}" dt="2020-11-03T09:14:07.201" v="2791" actId="20577"/>
        <pc:sldMkLst>
          <pc:docMk/>
          <pc:sldMk cId="724079407" sldId="357"/>
        </pc:sldMkLst>
        <pc:spChg chg="mod">
          <ac:chgData name="Nicholas Gibbins" userId="6a0e944c-4d97-467d-bb7a-7c3315791fe4" providerId="ADAL" clId="{0E6BC64B-88E8-AE44-BA3D-C1F197049478}" dt="2020-11-03T09:14:07.201" v="2791" actId="20577"/>
          <ac:spMkLst>
            <pc:docMk/>
            <pc:sldMk cId="724079407" sldId="357"/>
            <ac:spMk id="32770" creationId="{00000000-0000-0000-0000-000000000000}"/>
          </ac:spMkLst>
        </pc:spChg>
        <pc:cxnChg chg="mod">
          <ac:chgData name="Nicholas Gibbins" userId="6a0e944c-4d97-467d-bb7a-7c3315791fe4" providerId="ADAL" clId="{0E6BC64B-88E8-AE44-BA3D-C1F197049478}" dt="2020-10-29T14:54:07.453" v="32" actId="692"/>
          <ac:cxnSpMkLst>
            <pc:docMk/>
            <pc:sldMk cId="724079407" sldId="357"/>
            <ac:cxnSpMk id="12" creationId="{00000000-0000-0000-0000-000000000000}"/>
          </ac:cxnSpMkLst>
        </pc:cxnChg>
        <pc:cxnChg chg="mod">
          <ac:chgData name="Nicholas Gibbins" userId="6a0e944c-4d97-467d-bb7a-7c3315791fe4" providerId="ADAL" clId="{0E6BC64B-88E8-AE44-BA3D-C1F197049478}" dt="2020-10-29T14:54:11.299" v="34" actId="692"/>
          <ac:cxnSpMkLst>
            <pc:docMk/>
            <pc:sldMk cId="724079407" sldId="357"/>
            <ac:cxnSpMk id="15" creationId="{00000000-0000-0000-0000-000000000000}"/>
          </ac:cxnSpMkLst>
        </pc:cxnChg>
        <pc:cxnChg chg="mod">
          <ac:chgData name="Nicholas Gibbins" userId="6a0e944c-4d97-467d-bb7a-7c3315791fe4" providerId="ADAL" clId="{0E6BC64B-88E8-AE44-BA3D-C1F197049478}" dt="2020-10-29T14:54:02.944" v="30" actId="692"/>
          <ac:cxnSpMkLst>
            <pc:docMk/>
            <pc:sldMk cId="724079407" sldId="357"/>
            <ac:cxnSpMk id="18" creationId="{00000000-0000-0000-0000-000000000000}"/>
          </ac:cxnSpMkLst>
        </pc:cxnChg>
      </pc:sldChg>
      <pc:sldChg chg="addSp delSp modSp new mod modClrScheme delAnim modAnim chgLayout">
        <pc:chgData name="Nicholas Gibbins" userId="6a0e944c-4d97-467d-bb7a-7c3315791fe4" providerId="ADAL" clId="{0E6BC64B-88E8-AE44-BA3D-C1F197049478}" dt="2020-11-02T14:20:35.931" v="1990" actId="20577"/>
        <pc:sldMkLst>
          <pc:docMk/>
          <pc:sldMk cId="932870257" sldId="358"/>
        </pc:sldMkLst>
        <pc:spChg chg="del mod ord">
          <ac:chgData name="Nicholas Gibbins" userId="6a0e944c-4d97-467d-bb7a-7c3315791fe4" providerId="ADAL" clId="{0E6BC64B-88E8-AE44-BA3D-C1F197049478}" dt="2020-11-02T13:10:34.826" v="834" actId="700"/>
          <ac:spMkLst>
            <pc:docMk/>
            <pc:sldMk cId="932870257" sldId="358"/>
            <ac:spMk id="2" creationId="{6E4A906E-6C55-5749-8EA4-8E807E32BB8C}"/>
          </ac:spMkLst>
        </pc:spChg>
        <pc:spChg chg="mod ord">
          <ac:chgData name="Nicholas Gibbins" userId="6a0e944c-4d97-467d-bb7a-7c3315791fe4" providerId="ADAL" clId="{0E6BC64B-88E8-AE44-BA3D-C1F197049478}" dt="2020-11-02T14:20:35.931" v="1990" actId="20577"/>
          <ac:spMkLst>
            <pc:docMk/>
            <pc:sldMk cId="932870257" sldId="358"/>
            <ac:spMk id="3" creationId="{462BD0B2-905D-C140-A661-22399D74636A}"/>
          </ac:spMkLst>
        </pc:spChg>
        <pc:spChg chg="del mod ord">
          <ac:chgData name="Nicholas Gibbins" userId="6a0e944c-4d97-467d-bb7a-7c3315791fe4" providerId="ADAL" clId="{0E6BC64B-88E8-AE44-BA3D-C1F197049478}" dt="2020-11-02T13:10:34.826" v="834" actId="700"/>
          <ac:spMkLst>
            <pc:docMk/>
            <pc:sldMk cId="932870257" sldId="358"/>
            <ac:spMk id="4" creationId="{A665C23A-A0AF-AC42-B297-EE45E04A461B}"/>
          </ac:spMkLst>
        </pc:spChg>
        <pc:spChg chg="add mod ord">
          <ac:chgData name="Nicholas Gibbins" userId="6a0e944c-4d97-467d-bb7a-7c3315791fe4" providerId="ADAL" clId="{0E6BC64B-88E8-AE44-BA3D-C1F197049478}" dt="2020-11-02T13:55:02.402" v="1693" actId="20577"/>
          <ac:spMkLst>
            <pc:docMk/>
            <pc:sldMk cId="932870257" sldId="358"/>
            <ac:spMk id="5" creationId="{060216F8-6F42-B949-9120-5EE4B0500491}"/>
          </ac:spMkLst>
        </pc:spChg>
        <pc:spChg chg="add del mod ord">
          <ac:chgData name="Nicholas Gibbins" userId="6a0e944c-4d97-467d-bb7a-7c3315791fe4" providerId="ADAL" clId="{0E6BC64B-88E8-AE44-BA3D-C1F197049478}" dt="2020-11-02T13:10:37.218" v="836" actId="478"/>
          <ac:spMkLst>
            <pc:docMk/>
            <pc:sldMk cId="932870257" sldId="358"/>
            <ac:spMk id="6" creationId="{CE5F066C-2637-DB44-92A4-57758209D74F}"/>
          </ac:spMkLst>
        </pc:spChg>
        <pc:spChg chg="add del mod ord">
          <ac:chgData name="Nicholas Gibbins" userId="6a0e944c-4d97-467d-bb7a-7c3315791fe4" providerId="ADAL" clId="{0E6BC64B-88E8-AE44-BA3D-C1F197049478}" dt="2020-11-02T13:35:18.210" v="1325" actId="478"/>
          <ac:spMkLst>
            <pc:docMk/>
            <pc:sldMk cId="932870257" sldId="358"/>
            <ac:spMk id="7" creationId="{79C6434C-402B-6445-8787-4E51812D1E32}"/>
          </ac:spMkLst>
        </pc:spChg>
        <pc:spChg chg="mod topLvl">
          <ac:chgData name="Nicholas Gibbins" userId="6a0e944c-4d97-467d-bb7a-7c3315791fe4" providerId="ADAL" clId="{0E6BC64B-88E8-AE44-BA3D-C1F197049478}" dt="2020-11-02T13:55:59.407" v="1694" actId="2711"/>
          <ac:spMkLst>
            <pc:docMk/>
            <pc:sldMk cId="932870257" sldId="358"/>
            <ac:spMk id="9" creationId="{BF70786F-0F36-4447-A673-5E8F43621215}"/>
          </ac:spMkLst>
        </pc:spChg>
        <pc:spChg chg="mod topLvl">
          <ac:chgData name="Nicholas Gibbins" userId="6a0e944c-4d97-467d-bb7a-7c3315791fe4" providerId="ADAL" clId="{0E6BC64B-88E8-AE44-BA3D-C1F197049478}" dt="2020-11-02T13:36:43.384" v="1353" actId="164"/>
          <ac:spMkLst>
            <pc:docMk/>
            <pc:sldMk cId="932870257" sldId="358"/>
            <ac:spMk id="10" creationId="{32722CBA-FB31-7F43-B5B9-B3957302324D}"/>
          </ac:spMkLst>
        </pc:spChg>
        <pc:spChg chg="mod topLvl">
          <ac:chgData name="Nicholas Gibbins" userId="6a0e944c-4d97-467d-bb7a-7c3315791fe4" providerId="ADAL" clId="{0E6BC64B-88E8-AE44-BA3D-C1F197049478}" dt="2020-11-02T13:36:43.384" v="1353" actId="164"/>
          <ac:spMkLst>
            <pc:docMk/>
            <pc:sldMk cId="932870257" sldId="358"/>
            <ac:spMk id="11" creationId="{F8BAE47C-A3F1-5843-9767-CCE14B6339FD}"/>
          </ac:spMkLst>
        </pc:spChg>
        <pc:spChg chg="mod topLvl">
          <ac:chgData name="Nicholas Gibbins" userId="6a0e944c-4d97-467d-bb7a-7c3315791fe4" providerId="ADAL" clId="{0E6BC64B-88E8-AE44-BA3D-C1F197049478}" dt="2020-11-02T13:36:43.384" v="1353" actId="164"/>
          <ac:spMkLst>
            <pc:docMk/>
            <pc:sldMk cId="932870257" sldId="358"/>
            <ac:spMk id="12" creationId="{7F84455C-2C44-D344-AABD-DC98798C9F4D}"/>
          </ac:spMkLst>
        </pc:spChg>
        <pc:spChg chg="mod topLvl">
          <ac:chgData name="Nicholas Gibbins" userId="6a0e944c-4d97-467d-bb7a-7c3315791fe4" providerId="ADAL" clId="{0E6BC64B-88E8-AE44-BA3D-C1F197049478}" dt="2020-11-02T13:36:43.384" v="1353" actId="164"/>
          <ac:spMkLst>
            <pc:docMk/>
            <pc:sldMk cId="932870257" sldId="358"/>
            <ac:spMk id="13" creationId="{A947D5DE-128B-C846-B91F-C7F37CF89F59}"/>
          </ac:spMkLst>
        </pc:spChg>
        <pc:spChg chg="mod topLvl">
          <ac:chgData name="Nicholas Gibbins" userId="6a0e944c-4d97-467d-bb7a-7c3315791fe4" providerId="ADAL" clId="{0E6BC64B-88E8-AE44-BA3D-C1F197049478}" dt="2020-11-02T13:36:43.384" v="1353" actId="164"/>
          <ac:spMkLst>
            <pc:docMk/>
            <pc:sldMk cId="932870257" sldId="358"/>
            <ac:spMk id="14" creationId="{0ED67FD5-94FE-7D4C-B212-943E015B1FF4}"/>
          </ac:spMkLst>
        </pc:spChg>
        <pc:spChg chg="mod topLvl">
          <ac:chgData name="Nicholas Gibbins" userId="6a0e944c-4d97-467d-bb7a-7c3315791fe4" providerId="ADAL" clId="{0E6BC64B-88E8-AE44-BA3D-C1F197049478}" dt="2020-11-02T13:56:26.664" v="1707" actId="1038"/>
          <ac:spMkLst>
            <pc:docMk/>
            <pc:sldMk cId="932870257" sldId="358"/>
            <ac:spMk id="15" creationId="{4665C0DC-0E76-FF4B-AA3A-9858C7755757}"/>
          </ac:spMkLst>
        </pc:spChg>
        <pc:spChg chg="mod topLvl">
          <ac:chgData name="Nicholas Gibbins" userId="6a0e944c-4d97-467d-bb7a-7c3315791fe4" providerId="ADAL" clId="{0E6BC64B-88E8-AE44-BA3D-C1F197049478}" dt="2020-11-02T13:36:51.377" v="1354" actId="164"/>
          <ac:spMkLst>
            <pc:docMk/>
            <pc:sldMk cId="932870257" sldId="358"/>
            <ac:spMk id="18" creationId="{054ACBA8-FAFF-B141-A7D3-310AAAE3B0BA}"/>
          </ac:spMkLst>
        </pc:spChg>
        <pc:spChg chg="mod topLvl">
          <ac:chgData name="Nicholas Gibbins" userId="6a0e944c-4d97-467d-bb7a-7c3315791fe4" providerId="ADAL" clId="{0E6BC64B-88E8-AE44-BA3D-C1F197049478}" dt="2020-11-02T13:36:51.377" v="1354" actId="164"/>
          <ac:spMkLst>
            <pc:docMk/>
            <pc:sldMk cId="932870257" sldId="358"/>
            <ac:spMk id="19" creationId="{6BDF0CF6-D0C6-EC4B-A644-086AEBE56CAF}"/>
          </ac:spMkLst>
        </pc:spChg>
        <pc:spChg chg="mod topLvl">
          <ac:chgData name="Nicholas Gibbins" userId="6a0e944c-4d97-467d-bb7a-7c3315791fe4" providerId="ADAL" clId="{0E6BC64B-88E8-AE44-BA3D-C1F197049478}" dt="2020-11-02T13:36:51.377" v="1354" actId="164"/>
          <ac:spMkLst>
            <pc:docMk/>
            <pc:sldMk cId="932870257" sldId="358"/>
            <ac:spMk id="20" creationId="{5E77C3F4-0A47-7E42-9B7D-6EDE671199EB}"/>
          </ac:spMkLst>
        </pc:spChg>
        <pc:spChg chg="mod topLvl">
          <ac:chgData name="Nicholas Gibbins" userId="6a0e944c-4d97-467d-bb7a-7c3315791fe4" providerId="ADAL" clId="{0E6BC64B-88E8-AE44-BA3D-C1F197049478}" dt="2020-11-02T13:36:51.377" v="1354" actId="164"/>
          <ac:spMkLst>
            <pc:docMk/>
            <pc:sldMk cId="932870257" sldId="358"/>
            <ac:spMk id="21" creationId="{A286340F-1E67-2F47-831E-D10CA586B32E}"/>
          </ac:spMkLst>
        </pc:spChg>
        <pc:spChg chg="mod topLvl">
          <ac:chgData name="Nicholas Gibbins" userId="6a0e944c-4d97-467d-bb7a-7c3315791fe4" providerId="ADAL" clId="{0E6BC64B-88E8-AE44-BA3D-C1F197049478}" dt="2020-11-02T13:36:51.377" v="1354" actId="164"/>
          <ac:spMkLst>
            <pc:docMk/>
            <pc:sldMk cId="932870257" sldId="358"/>
            <ac:spMk id="22" creationId="{3A93A8B5-4A63-3145-87B1-F50A7FA80014}"/>
          </ac:spMkLst>
        </pc:spChg>
        <pc:spChg chg="mod">
          <ac:chgData name="Nicholas Gibbins" userId="6a0e944c-4d97-467d-bb7a-7c3315791fe4" providerId="ADAL" clId="{0E6BC64B-88E8-AE44-BA3D-C1F197049478}" dt="2020-11-02T13:11:29.201" v="841"/>
          <ac:spMkLst>
            <pc:docMk/>
            <pc:sldMk cId="932870257" sldId="358"/>
            <ac:spMk id="24" creationId="{D7ACF221-C300-D240-AE54-9444C2A9B241}"/>
          </ac:spMkLst>
        </pc:spChg>
        <pc:spChg chg="mod">
          <ac:chgData name="Nicholas Gibbins" userId="6a0e944c-4d97-467d-bb7a-7c3315791fe4" providerId="ADAL" clId="{0E6BC64B-88E8-AE44-BA3D-C1F197049478}" dt="2020-11-02T13:11:29.201" v="841"/>
          <ac:spMkLst>
            <pc:docMk/>
            <pc:sldMk cId="932870257" sldId="358"/>
            <ac:spMk id="25" creationId="{A826A74C-1DB5-6D49-89FA-84B25E63AE61}"/>
          </ac:spMkLst>
        </pc:spChg>
        <pc:spChg chg="mod">
          <ac:chgData name="Nicholas Gibbins" userId="6a0e944c-4d97-467d-bb7a-7c3315791fe4" providerId="ADAL" clId="{0E6BC64B-88E8-AE44-BA3D-C1F197049478}" dt="2020-11-02T13:11:29.201" v="841"/>
          <ac:spMkLst>
            <pc:docMk/>
            <pc:sldMk cId="932870257" sldId="358"/>
            <ac:spMk id="26" creationId="{FB055140-848D-8E4F-932D-FF7109424B12}"/>
          </ac:spMkLst>
        </pc:spChg>
        <pc:spChg chg="mod">
          <ac:chgData name="Nicholas Gibbins" userId="6a0e944c-4d97-467d-bb7a-7c3315791fe4" providerId="ADAL" clId="{0E6BC64B-88E8-AE44-BA3D-C1F197049478}" dt="2020-11-02T13:11:29.201" v="841"/>
          <ac:spMkLst>
            <pc:docMk/>
            <pc:sldMk cId="932870257" sldId="358"/>
            <ac:spMk id="27" creationId="{E3E8BF89-5C2B-E94F-BECA-C876C13425DE}"/>
          </ac:spMkLst>
        </pc:spChg>
        <pc:spChg chg="mod">
          <ac:chgData name="Nicholas Gibbins" userId="6a0e944c-4d97-467d-bb7a-7c3315791fe4" providerId="ADAL" clId="{0E6BC64B-88E8-AE44-BA3D-C1F197049478}" dt="2020-11-02T13:11:29.201" v="841"/>
          <ac:spMkLst>
            <pc:docMk/>
            <pc:sldMk cId="932870257" sldId="358"/>
            <ac:spMk id="28" creationId="{C8D540B4-4227-074C-BCF9-D1769159F840}"/>
          </ac:spMkLst>
        </pc:spChg>
        <pc:spChg chg="mod topLvl">
          <ac:chgData name="Nicholas Gibbins" userId="6a0e944c-4d97-467d-bb7a-7c3315791fe4" providerId="ADAL" clId="{0E6BC64B-88E8-AE44-BA3D-C1F197049478}" dt="2020-11-02T13:57:27.042" v="1751" actId="14100"/>
          <ac:spMkLst>
            <pc:docMk/>
            <pc:sldMk cId="932870257" sldId="358"/>
            <ac:spMk id="31" creationId="{E658DC47-F1C4-034A-8B83-E0259337F383}"/>
          </ac:spMkLst>
        </pc:spChg>
        <pc:spChg chg="mod topLvl">
          <ac:chgData name="Nicholas Gibbins" userId="6a0e944c-4d97-467d-bb7a-7c3315791fe4" providerId="ADAL" clId="{0E6BC64B-88E8-AE44-BA3D-C1F197049478}" dt="2020-11-02T13:57:13.112" v="1749" actId="2711"/>
          <ac:spMkLst>
            <pc:docMk/>
            <pc:sldMk cId="932870257" sldId="358"/>
            <ac:spMk id="33" creationId="{B8DE880D-8C7B-4B45-96CB-88A29FD5A710}"/>
          </ac:spMkLst>
        </pc:spChg>
        <pc:spChg chg="mod topLvl">
          <ac:chgData name="Nicholas Gibbins" userId="6a0e944c-4d97-467d-bb7a-7c3315791fe4" providerId="ADAL" clId="{0E6BC64B-88E8-AE44-BA3D-C1F197049478}" dt="2020-11-02T13:37:01.861" v="1355" actId="164"/>
          <ac:spMkLst>
            <pc:docMk/>
            <pc:sldMk cId="932870257" sldId="358"/>
            <ac:spMk id="34" creationId="{F30EE723-6226-F541-A710-8A1B94425AB4}"/>
          </ac:spMkLst>
        </pc:spChg>
        <pc:spChg chg="mod topLvl">
          <ac:chgData name="Nicholas Gibbins" userId="6a0e944c-4d97-467d-bb7a-7c3315791fe4" providerId="ADAL" clId="{0E6BC64B-88E8-AE44-BA3D-C1F197049478}" dt="2020-11-02T13:37:01.861" v="1355" actId="164"/>
          <ac:spMkLst>
            <pc:docMk/>
            <pc:sldMk cId="932870257" sldId="358"/>
            <ac:spMk id="35" creationId="{6E548D12-459F-0247-9AF5-311757D4CE88}"/>
          </ac:spMkLst>
        </pc:spChg>
        <pc:spChg chg="mod topLvl">
          <ac:chgData name="Nicholas Gibbins" userId="6a0e944c-4d97-467d-bb7a-7c3315791fe4" providerId="ADAL" clId="{0E6BC64B-88E8-AE44-BA3D-C1F197049478}" dt="2020-11-02T13:37:01.861" v="1355" actId="164"/>
          <ac:spMkLst>
            <pc:docMk/>
            <pc:sldMk cId="932870257" sldId="358"/>
            <ac:spMk id="36" creationId="{A5081BCA-883D-0C4F-B89E-913156EEE1FC}"/>
          </ac:spMkLst>
        </pc:spChg>
        <pc:spChg chg="mod topLvl">
          <ac:chgData name="Nicholas Gibbins" userId="6a0e944c-4d97-467d-bb7a-7c3315791fe4" providerId="ADAL" clId="{0E6BC64B-88E8-AE44-BA3D-C1F197049478}" dt="2020-11-02T13:37:01.861" v="1355" actId="164"/>
          <ac:spMkLst>
            <pc:docMk/>
            <pc:sldMk cId="932870257" sldId="358"/>
            <ac:spMk id="37" creationId="{8D3848FD-5E11-E743-9DA2-8FE75983258B}"/>
          </ac:spMkLst>
        </pc:spChg>
        <pc:spChg chg="mod topLvl">
          <ac:chgData name="Nicholas Gibbins" userId="6a0e944c-4d97-467d-bb7a-7c3315791fe4" providerId="ADAL" clId="{0E6BC64B-88E8-AE44-BA3D-C1F197049478}" dt="2020-11-02T13:37:01.861" v="1355" actId="164"/>
          <ac:spMkLst>
            <pc:docMk/>
            <pc:sldMk cId="932870257" sldId="358"/>
            <ac:spMk id="38" creationId="{D5854144-13F9-0A4B-A519-345C0F654DC3}"/>
          </ac:spMkLst>
        </pc:spChg>
        <pc:spChg chg="add del mod">
          <ac:chgData name="Nicholas Gibbins" userId="6a0e944c-4d97-467d-bb7a-7c3315791fe4" providerId="ADAL" clId="{0E6BC64B-88E8-AE44-BA3D-C1F197049478}" dt="2020-11-02T13:14:23.298" v="914" actId="478"/>
          <ac:spMkLst>
            <pc:docMk/>
            <pc:sldMk cId="932870257" sldId="358"/>
            <ac:spMk id="39" creationId="{4A23482E-6978-B24A-A215-2531D185C107}"/>
          </ac:spMkLst>
        </pc:spChg>
        <pc:spChg chg="add mod">
          <ac:chgData name="Nicholas Gibbins" userId="6a0e944c-4d97-467d-bb7a-7c3315791fe4" providerId="ADAL" clId="{0E6BC64B-88E8-AE44-BA3D-C1F197049478}" dt="2020-11-02T13:56:54.434" v="1747" actId="1037"/>
          <ac:spMkLst>
            <pc:docMk/>
            <pc:sldMk cId="932870257" sldId="358"/>
            <ac:spMk id="44" creationId="{538247F0-C79A-9B41-996F-C90FABF992F7}"/>
          </ac:spMkLst>
        </pc:spChg>
        <pc:spChg chg="add mod">
          <ac:chgData name="Nicholas Gibbins" userId="6a0e944c-4d97-467d-bb7a-7c3315791fe4" providerId="ADAL" clId="{0E6BC64B-88E8-AE44-BA3D-C1F197049478}" dt="2020-11-02T13:37:01.861" v="1355" actId="164"/>
          <ac:spMkLst>
            <pc:docMk/>
            <pc:sldMk cId="932870257" sldId="358"/>
            <ac:spMk id="48" creationId="{F8D0CD2A-5B91-2441-BF22-DA5F6FE2C945}"/>
          </ac:spMkLst>
        </pc:spChg>
        <pc:spChg chg="add mod">
          <ac:chgData name="Nicholas Gibbins" userId="6a0e944c-4d97-467d-bb7a-7c3315791fe4" providerId="ADAL" clId="{0E6BC64B-88E8-AE44-BA3D-C1F197049478}" dt="2020-11-02T13:37:01.861" v="1355" actId="164"/>
          <ac:spMkLst>
            <pc:docMk/>
            <pc:sldMk cId="932870257" sldId="358"/>
            <ac:spMk id="49" creationId="{1B588B52-1D14-5E42-9A5B-C209943FD413}"/>
          </ac:spMkLst>
        </pc:spChg>
        <pc:grpChg chg="add del mod">
          <ac:chgData name="Nicholas Gibbins" userId="6a0e944c-4d97-467d-bb7a-7c3315791fe4" providerId="ADAL" clId="{0E6BC64B-88E8-AE44-BA3D-C1F197049478}" dt="2020-11-02T13:11:53.896" v="845" actId="165"/>
          <ac:grpSpMkLst>
            <pc:docMk/>
            <pc:sldMk cId="932870257" sldId="358"/>
            <ac:grpSpMk id="8" creationId="{4844FD84-9E1C-7747-A018-0785932835FD}"/>
          </ac:grpSpMkLst>
        </pc:grpChg>
        <pc:grpChg chg="add del mod">
          <ac:chgData name="Nicholas Gibbins" userId="6a0e944c-4d97-467d-bb7a-7c3315791fe4" providerId="ADAL" clId="{0E6BC64B-88E8-AE44-BA3D-C1F197049478}" dt="2020-11-02T13:19:07.332" v="1008" actId="165"/>
          <ac:grpSpMkLst>
            <pc:docMk/>
            <pc:sldMk cId="932870257" sldId="358"/>
            <ac:grpSpMk id="17" creationId="{4EAB568A-A314-524C-A04E-42B1514FA5C4}"/>
          </ac:grpSpMkLst>
        </pc:grpChg>
        <pc:grpChg chg="add del mod">
          <ac:chgData name="Nicholas Gibbins" userId="6a0e944c-4d97-467d-bb7a-7c3315791fe4" providerId="ADAL" clId="{0E6BC64B-88E8-AE44-BA3D-C1F197049478}" dt="2020-11-02T13:11:31.864" v="842" actId="478"/>
          <ac:grpSpMkLst>
            <pc:docMk/>
            <pc:sldMk cId="932870257" sldId="358"/>
            <ac:grpSpMk id="23" creationId="{78DC3591-7EAD-BD4F-8C04-3159214F9C82}"/>
          </ac:grpSpMkLst>
        </pc:grpChg>
        <pc:grpChg chg="add del mod">
          <ac:chgData name="Nicholas Gibbins" userId="6a0e944c-4d97-467d-bb7a-7c3315791fe4" providerId="ADAL" clId="{0E6BC64B-88E8-AE44-BA3D-C1F197049478}" dt="2020-11-02T13:19:31.112" v="1010" actId="165"/>
          <ac:grpSpMkLst>
            <pc:docMk/>
            <pc:sldMk cId="932870257" sldId="358"/>
            <ac:grpSpMk id="29" creationId="{2E286D28-3F60-584F-A63D-92C4A688DA55}"/>
          </ac:grpSpMkLst>
        </pc:grpChg>
        <pc:grpChg chg="del mod topLvl">
          <ac:chgData name="Nicholas Gibbins" userId="6a0e944c-4d97-467d-bb7a-7c3315791fe4" providerId="ADAL" clId="{0E6BC64B-88E8-AE44-BA3D-C1F197049478}" dt="2020-11-02T13:19:36.792" v="1011" actId="165"/>
          <ac:grpSpMkLst>
            <pc:docMk/>
            <pc:sldMk cId="932870257" sldId="358"/>
            <ac:grpSpMk id="30" creationId="{90191D1C-266E-1E47-B509-07DE115F0872}"/>
          </ac:grpSpMkLst>
        </pc:grpChg>
        <pc:grpChg chg="add mod">
          <ac:chgData name="Nicholas Gibbins" userId="6a0e944c-4d97-467d-bb7a-7c3315791fe4" providerId="ADAL" clId="{0E6BC64B-88E8-AE44-BA3D-C1F197049478}" dt="2020-11-02T13:36:43.384" v="1353" actId="164"/>
          <ac:grpSpMkLst>
            <pc:docMk/>
            <pc:sldMk cId="932870257" sldId="358"/>
            <ac:grpSpMk id="57" creationId="{E31A5A05-9F52-5749-AD91-D5A85C061496}"/>
          </ac:grpSpMkLst>
        </pc:grpChg>
        <pc:grpChg chg="add mod">
          <ac:chgData name="Nicholas Gibbins" userId="6a0e944c-4d97-467d-bb7a-7c3315791fe4" providerId="ADAL" clId="{0E6BC64B-88E8-AE44-BA3D-C1F197049478}" dt="2020-11-02T13:40:23.828" v="1381" actId="1076"/>
          <ac:grpSpMkLst>
            <pc:docMk/>
            <pc:sldMk cId="932870257" sldId="358"/>
            <ac:grpSpMk id="58" creationId="{A87B780A-4F5C-764D-AF2B-C3B9E96910B8}"/>
          </ac:grpSpMkLst>
        </pc:grpChg>
        <pc:grpChg chg="add mod">
          <ac:chgData name="Nicholas Gibbins" userId="6a0e944c-4d97-467d-bb7a-7c3315791fe4" providerId="ADAL" clId="{0E6BC64B-88E8-AE44-BA3D-C1F197049478}" dt="2020-11-02T13:54:18.985" v="1663" actId="1076"/>
          <ac:grpSpMkLst>
            <pc:docMk/>
            <pc:sldMk cId="932870257" sldId="358"/>
            <ac:grpSpMk id="59" creationId="{3CDEF759-C93F-5B46-9790-81A017B4F3D1}"/>
          </ac:grpSpMkLst>
        </pc:grpChg>
        <pc:cxnChg chg="mod topLvl">
          <ac:chgData name="Nicholas Gibbins" userId="6a0e944c-4d97-467d-bb7a-7c3315791fe4" providerId="ADAL" clId="{0E6BC64B-88E8-AE44-BA3D-C1F197049478}" dt="2020-11-02T13:56:43.425" v="1710" actId="14100"/>
          <ac:cxnSpMkLst>
            <pc:docMk/>
            <pc:sldMk cId="932870257" sldId="358"/>
            <ac:cxnSpMk id="16" creationId="{86EA93BC-8416-A444-BC19-7CDDBBDBB045}"/>
          </ac:cxnSpMkLst>
        </pc:cxnChg>
        <pc:cxnChg chg="mod topLvl">
          <ac:chgData name="Nicholas Gibbins" userId="6a0e944c-4d97-467d-bb7a-7c3315791fe4" providerId="ADAL" clId="{0E6BC64B-88E8-AE44-BA3D-C1F197049478}" dt="2020-11-02T13:57:35.306" v="1752" actId="14100"/>
          <ac:cxnSpMkLst>
            <pc:docMk/>
            <pc:sldMk cId="932870257" sldId="358"/>
            <ac:cxnSpMk id="32" creationId="{737286B2-32FD-D44D-B14E-0B312A2B4BDB}"/>
          </ac:cxnSpMkLst>
        </pc:cxnChg>
        <pc:cxnChg chg="add mod">
          <ac:chgData name="Nicholas Gibbins" userId="6a0e944c-4d97-467d-bb7a-7c3315791fe4" providerId="ADAL" clId="{0E6BC64B-88E8-AE44-BA3D-C1F197049478}" dt="2020-11-02T13:56:59.799" v="1748" actId="14100"/>
          <ac:cxnSpMkLst>
            <pc:docMk/>
            <pc:sldMk cId="932870257" sldId="358"/>
            <ac:cxnSpMk id="40" creationId="{BC28DE7C-4D1B-444E-94E9-0CF9D7A3CC82}"/>
          </ac:cxnSpMkLst>
        </pc:cxnChg>
      </pc:sldChg>
      <pc:sldChg chg="addSp modSp new del mod">
        <pc:chgData name="Nicholas Gibbins" userId="6a0e944c-4d97-467d-bb7a-7c3315791fe4" providerId="ADAL" clId="{0E6BC64B-88E8-AE44-BA3D-C1F197049478}" dt="2020-11-02T20:19:24.802" v="2765" actId="2696"/>
        <pc:sldMkLst>
          <pc:docMk/>
          <pc:sldMk cId="3604838659" sldId="359"/>
        </pc:sldMkLst>
        <pc:spChg chg="mod">
          <ac:chgData name="Nicholas Gibbins" userId="6a0e944c-4d97-467d-bb7a-7c3315791fe4" providerId="ADAL" clId="{0E6BC64B-88E8-AE44-BA3D-C1F197049478}" dt="2020-11-02T19:52:27.577" v="2150" actId="20577"/>
          <ac:spMkLst>
            <pc:docMk/>
            <pc:sldMk cId="3604838659" sldId="359"/>
            <ac:spMk id="2" creationId="{D6F79F0F-8EFB-8341-A082-B596B9110A3D}"/>
          </ac:spMkLst>
        </pc:spChg>
        <pc:spChg chg="add mod">
          <ac:chgData name="Nicholas Gibbins" userId="6a0e944c-4d97-467d-bb7a-7c3315791fe4" providerId="ADAL" clId="{0E6BC64B-88E8-AE44-BA3D-C1F197049478}" dt="2020-11-02T19:53:32.065" v="2155" actId="20577"/>
          <ac:spMkLst>
            <pc:docMk/>
            <pc:sldMk cId="3604838659" sldId="359"/>
            <ac:spMk id="4" creationId="{9FC4B31B-3899-2046-A0FC-508180A0FF7D}"/>
          </ac:spMkLst>
        </pc:spChg>
        <pc:spChg chg="add mod">
          <ac:chgData name="Nicholas Gibbins" userId="6a0e944c-4d97-467d-bb7a-7c3315791fe4" providerId="ADAL" clId="{0E6BC64B-88E8-AE44-BA3D-C1F197049478}" dt="2020-11-02T19:53:43.202" v="2165" actId="20577"/>
          <ac:spMkLst>
            <pc:docMk/>
            <pc:sldMk cId="3604838659" sldId="359"/>
            <ac:spMk id="5" creationId="{1DEFE304-8834-F14A-9252-231C6093CD57}"/>
          </ac:spMkLst>
        </pc:spChg>
        <pc:spChg chg="add mod">
          <ac:chgData name="Nicholas Gibbins" userId="6a0e944c-4d97-467d-bb7a-7c3315791fe4" providerId="ADAL" clId="{0E6BC64B-88E8-AE44-BA3D-C1F197049478}" dt="2020-11-02T19:53:57.866" v="2173" actId="20577"/>
          <ac:spMkLst>
            <pc:docMk/>
            <pc:sldMk cId="3604838659" sldId="359"/>
            <ac:spMk id="6" creationId="{DCAAD24A-A5F7-D24F-B712-05739E098048}"/>
          </ac:spMkLst>
        </pc:spChg>
        <pc:spChg chg="add mod">
          <ac:chgData name="Nicholas Gibbins" userId="6a0e944c-4d97-467d-bb7a-7c3315791fe4" providerId="ADAL" clId="{0E6BC64B-88E8-AE44-BA3D-C1F197049478}" dt="2020-11-02T19:54:08.524" v="2182" actId="20577"/>
          <ac:spMkLst>
            <pc:docMk/>
            <pc:sldMk cId="3604838659" sldId="359"/>
            <ac:spMk id="7" creationId="{94B2EC9A-A3D1-3F48-A8FB-FA2E5DD4DE9A}"/>
          </ac:spMkLst>
        </pc:spChg>
        <pc:spChg chg="add mod">
          <ac:chgData name="Nicholas Gibbins" userId="6a0e944c-4d97-467d-bb7a-7c3315791fe4" providerId="ADAL" clId="{0E6BC64B-88E8-AE44-BA3D-C1F197049478}" dt="2020-11-02T19:54:50.570" v="2193" actId="1076"/>
          <ac:spMkLst>
            <pc:docMk/>
            <pc:sldMk cId="3604838659" sldId="359"/>
            <ac:spMk id="8" creationId="{D39CFE64-DA6F-474A-B3C3-C70175A79FA9}"/>
          </ac:spMkLst>
        </pc:spChg>
      </pc:sldChg>
      <pc:sldChg chg="modSp new mod">
        <pc:chgData name="Nicholas Gibbins" userId="6a0e944c-4d97-467d-bb7a-7c3315791fe4" providerId="ADAL" clId="{0E6BC64B-88E8-AE44-BA3D-C1F197049478}" dt="2020-11-02T20:19:51.095" v="2789" actId="20577"/>
        <pc:sldMkLst>
          <pc:docMk/>
          <pc:sldMk cId="996716863" sldId="360"/>
        </pc:sldMkLst>
        <pc:spChg chg="mod">
          <ac:chgData name="Nicholas Gibbins" userId="6a0e944c-4d97-467d-bb7a-7c3315791fe4" providerId="ADAL" clId="{0E6BC64B-88E8-AE44-BA3D-C1F197049478}" dt="2020-11-02T20:19:51.095" v="2789" actId="20577"/>
          <ac:spMkLst>
            <pc:docMk/>
            <pc:sldMk cId="996716863" sldId="360"/>
            <ac:spMk id="2" creationId="{034E2FF1-FF0D-FC41-8DC3-B513CAC81B97}"/>
          </ac:spMkLst>
        </pc:spChg>
        <pc:spChg chg="mod">
          <ac:chgData name="Nicholas Gibbins" userId="6a0e944c-4d97-467d-bb7a-7c3315791fe4" providerId="ADAL" clId="{0E6BC64B-88E8-AE44-BA3D-C1F197049478}" dt="2020-11-02T20:18:35.977" v="2763" actId="20577"/>
          <ac:spMkLst>
            <pc:docMk/>
            <pc:sldMk cId="996716863" sldId="360"/>
            <ac:spMk id="3" creationId="{422CA351-03BE-8440-8937-D9DAD673A326}"/>
          </ac:spMkLst>
        </pc:spChg>
        <pc:spChg chg="mod">
          <ac:chgData name="Nicholas Gibbins" userId="6a0e944c-4d97-467d-bb7a-7c3315791fe4" providerId="ADAL" clId="{0E6BC64B-88E8-AE44-BA3D-C1F197049478}" dt="2020-11-02T20:15:47.248" v="2627" actId="20577"/>
          <ac:spMkLst>
            <pc:docMk/>
            <pc:sldMk cId="996716863" sldId="360"/>
            <ac:spMk id="4" creationId="{20F02B63-77C5-024D-B979-F19034BD2BF9}"/>
          </ac:spMkLst>
        </pc:spChg>
      </pc:sldChg>
      <pc:sldChg chg="addSp delSp modSp new mod chgLayout">
        <pc:chgData name="Nicholas Gibbins" userId="6a0e944c-4d97-467d-bb7a-7c3315791fe4" providerId="ADAL" clId="{0E6BC64B-88E8-AE44-BA3D-C1F197049478}" dt="2020-11-03T17:42:04.613" v="4701" actId="14100"/>
        <pc:sldMkLst>
          <pc:docMk/>
          <pc:sldMk cId="3937952097" sldId="361"/>
        </pc:sldMkLst>
        <pc:spChg chg="mod ord">
          <ac:chgData name="Nicholas Gibbins" userId="6a0e944c-4d97-467d-bb7a-7c3315791fe4" providerId="ADAL" clId="{0E6BC64B-88E8-AE44-BA3D-C1F197049478}" dt="2020-11-03T17:35:01.140" v="4450" actId="6264"/>
          <ac:spMkLst>
            <pc:docMk/>
            <pc:sldMk cId="3937952097" sldId="361"/>
            <ac:spMk id="2" creationId="{62ACDDBD-5338-A749-92A3-66532B188046}"/>
          </ac:spMkLst>
        </pc:spChg>
        <pc:spChg chg="mod ord">
          <ac:chgData name="Nicholas Gibbins" userId="6a0e944c-4d97-467d-bb7a-7c3315791fe4" providerId="ADAL" clId="{0E6BC64B-88E8-AE44-BA3D-C1F197049478}" dt="2020-11-03T17:42:04.613" v="4701" actId="14100"/>
          <ac:spMkLst>
            <pc:docMk/>
            <pc:sldMk cId="3937952097" sldId="361"/>
            <ac:spMk id="3" creationId="{4FAB79C1-98FA-AF4A-9F02-80598DF91D36}"/>
          </ac:spMkLst>
        </pc:spChg>
        <pc:spChg chg="del">
          <ac:chgData name="Nicholas Gibbins" userId="6a0e944c-4d97-467d-bb7a-7c3315791fe4" providerId="ADAL" clId="{0E6BC64B-88E8-AE44-BA3D-C1F197049478}" dt="2020-11-03T17:26:11.021" v="3954" actId="478"/>
          <ac:spMkLst>
            <pc:docMk/>
            <pc:sldMk cId="3937952097" sldId="361"/>
            <ac:spMk id="4" creationId="{961DDABC-59A6-4748-9AFC-07289D47D216}"/>
          </ac:spMkLst>
        </pc:spChg>
        <pc:spChg chg="del">
          <ac:chgData name="Nicholas Gibbins" userId="6a0e944c-4d97-467d-bb7a-7c3315791fe4" providerId="ADAL" clId="{0E6BC64B-88E8-AE44-BA3D-C1F197049478}" dt="2020-11-03T17:35:01.140" v="4450" actId="6264"/>
          <ac:spMkLst>
            <pc:docMk/>
            <pc:sldMk cId="3937952097" sldId="361"/>
            <ac:spMk id="5" creationId="{D0254826-C2EB-ED47-B523-CC2E9720381F}"/>
          </ac:spMkLst>
        </pc:spChg>
        <pc:spChg chg="add mod">
          <ac:chgData name="Nicholas Gibbins" userId="6a0e944c-4d97-467d-bb7a-7c3315791fe4" providerId="ADAL" clId="{0E6BC64B-88E8-AE44-BA3D-C1F197049478}" dt="2020-11-03T17:39:52.768" v="4555" actId="1076"/>
          <ac:spMkLst>
            <pc:docMk/>
            <pc:sldMk cId="3937952097" sldId="361"/>
            <ac:spMk id="6" creationId="{44035492-5CC5-5744-BAE2-4C79D2FF2123}"/>
          </ac:spMkLst>
        </pc:spChg>
        <pc:spChg chg="add del mod">
          <ac:chgData name="Nicholas Gibbins" userId="6a0e944c-4d97-467d-bb7a-7c3315791fe4" providerId="ADAL" clId="{0E6BC64B-88E8-AE44-BA3D-C1F197049478}" dt="2020-11-03T17:26:46.662" v="3985" actId="478"/>
          <ac:spMkLst>
            <pc:docMk/>
            <pc:sldMk cId="3937952097" sldId="361"/>
            <ac:spMk id="7" creationId="{05DF24E2-586B-D348-A291-665DCD8378FF}"/>
          </ac:spMkLst>
        </pc:spChg>
        <pc:spChg chg="add mod">
          <ac:chgData name="Nicholas Gibbins" userId="6a0e944c-4d97-467d-bb7a-7c3315791fe4" providerId="ADAL" clId="{0E6BC64B-88E8-AE44-BA3D-C1F197049478}" dt="2020-11-03T17:39:52.768" v="4555" actId="1076"/>
          <ac:spMkLst>
            <pc:docMk/>
            <pc:sldMk cId="3937952097" sldId="361"/>
            <ac:spMk id="8" creationId="{5D50BB7C-99C3-DE44-813D-7B3328EA3E85}"/>
          </ac:spMkLst>
        </pc:spChg>
        <pc:spChg chg="add mod">
          <ac:chgData name="Nicholas Gibbins" userId="6a0e944c-4d97-467d-bb7a-7c3315791fe4" providerId="ADAL" clId="{0E6BC64B-88E8-AE44-BA3D-C1F197049478}" dt="2020-11-03T17:39:52.768" v="4555" actId="1076"/>
          <ac:spMkLst>
            <pc:docMk/>
            <pc:sldMk cId="3937952097" sldId="361"/>
            <ac:spMk id="9" creationId="{A6E23907-5243-9245-87EE-7C4320E6A645}"/>
          </ac:spMkLst>
        </pc:spChg>
        <pc:spChg chg="add del">
          <ac:chgData name="Nicholas Gibbins" userId="6a0e944c-4d97-467d-bb7a-7c3315791fe4" providerId="ADAL" clId="{0E6BC64B-88E8-AE44-BA3D-C1F197049478}" dt="2020-11-03T17:31:18.766" v="4284" actId="478"/>
          <ac:spMkLst>
            <pc:docMk/>
            <pc:sldMk cId="3937952097" sldId="361"/>
            <ac:spMk id="10" creationId="{4D32F84D-8711-B54B-B2D3-484475919DF0}"/>
          </ac:spMkLst>
        </pc:spChg>
        <pc:spChg chg="add mod">
          <ac:chgData name="Nicholas Gibbins" userId="6a0e944c-4d97-467d-bb7a-7c3315791fe4" providerId="ADAL" clId="{0E6BC64B-88E8-AE44-BA3D-C1F197049478}" dt="2020-11-03T17:39:52.768" v="4555" actId="1076"/>
          <ac:spMkLst>
            <pc:docMk/>
            <pc:sldMk cId="3937952097" sldId="361"/>
            <ac:spMk id="11" creationId="{2A3BCF1D-291E-7C45-B574-7F23AEC50289}"/>
          </ac:spMkLst>
        </pc:spChg>
        <pc:spChg chg="add mod">
          <ac:chgData name="Nicholas Gibbins" userId="6a0e944c-4d97-467d-bb7a-7c3315791fe4" providerId="ADAL" clId="{0E6BC64B-88E8-AE44-BA3D-C1F197049478}" dt="2020-11-03T17:39:52.768" v="4555" actId="1076"/>
          <ac:spMkLst>
            <pc:docMk/>
            <pc:sldMk cId="3937952097" sldId="361"/>
            <ac:spMk id="12" creationId="{EE4EFA8F-8E8D-7449-85B6-C60113759958}"/>
          </ac:spMkLst>
        </pc:spChg>
        <pc:spChg chg="add mod">
          <ac:chgData name="Nicholas Gibbins" userId="6a0e944c-4d97-467d-bb7a-7c3315791fe4" providerId="ADAL" clId="{0E6BC64B-88E8-AE44-BA3D-C1F197049478}" dt="2020-11-03T17:39:52.768" v="4555" actId="1076"/>
          <ac:spMkLst>
            <pc:docMk/>
            <pc:sldMk cId="3937952097" sldId="361"/>
            <ac:spMk id="13" creationId="{54632B13-9F16-CB4B-A2D7-A6C4787538D0}"/>
          </ac:spMkLst>
        </pc:spChg>
        <pc:spChg chg="add mod">
          <ac:chgData name="Nicholas Gibbins" userId="6a0e944c-4d97-467d-bb7a-7c3315791fe4" providerId="ADAL" clId="{0E6BC64B-88E8-AE44-BA3D-C1F197049478}" dt="2020-11-03T17:39:52.768" v="4555" actId="1076"/>
          <ac:spMkLst>
            <pc:docMk/>
            <pc:sldMk cId="3937952097" sldId="361"/>
            <ac:spMk id="14" creationId="{23223294-FBD5-3544-8396-21D871BA577C}"/>
          </ac:spMkLst>
        </pc:spChg>
        <pc:spChg chg="add mod">
          <ac:chgData name="Nicholas Gibbins" userId="6a0e944c-4d97-467d-bb7a-7c3315791fe4" providerId="ADAL" clId="{0E6BC64B-88E8-AE44-BA3D-C1F197049478}" dt="2020-11-03T17:39:52.768" v="4555" actId="1076"/>
          <ac:spMkLst>
            <pc:docMk/>
            <pc:sldMk cId="3937952097" sldId="361"/>
            <ac:spMk id="15" creationId="{F12E5270-2E1A-7845-BABC-BFB42158317A}"/>
          </ac:spMkLst>
        </pc:spChg>
        <pc:spChg chg="add del mod">
          <ac:chgData name="Nicholas Gibbins" userId="6a0e944c-4d97-467d-bb7a-7c3315791fe4" providerId="ADAL" clId="{0E6BC64B-88E8-AE44-BA3D-C1F197049478}" dt="2020-11-03T17:35:01.140" v="4450" actId="6264"/>
          <ac:spMkLst>
            <pc:docMk/>
            <pc:sldMk cId="3937952097" sldId="361"/>
            <ac:spMk id="21" creationId="{10C9A274-EB1C-4B40-BB43-8CF49EC1C078}"/>
          </ac:spMkLst>
        </pc:spChg>
        <pc:spChg chg="add del mod">
          <ac:chgData name="Nicholas Gibbins" userId="6a0e944c-4d97-467d-bb7a-7c3315791fe4" providerId="ADAL" clId="{0E6BC64B-88E8-AE44-BA3D-C1F197049478}" dt="2020-11-03T17:35:01.140" v="4450" actId="6264"/>
          <ac:spMkLst>
            <pc:docMk/>
            <pc:sldMk cId="3937952097" sldId="361"/>
            <ac:spMk id="22" creationId="{A941C407-506E-A74A-A54F-DE30F95A6E78}"/>
          </ac:spMkLst>
        </pc:spChg>
        <pc:spChg chg="add del mod ord">
          <ac:chgData name="Nicholas Gibbins" userId="6a0e944c-4d97-467d-bb7a-7c3315791fe4" providerId="ADAL" clId="{0E6BC64B-88E8-AE44-BA3D-C1F197049478}" dt="2020-11-03T17:35:07.475" v="4452" actId="478"/>
          <ac:spMkLst>
            <pc:docMk/>
            <pc:sldMk cId="3937952097" sldId="361"/>
            <ac:spMk id="23" creationId="{40457587-F2AC-8146-9B7D-0C5B22133D82}"/>
          </ac:spMkLst>
        </pc:spChg>
        <pc:spChg chg="add mod ord">
          <ac:chgData name="Nicholas Gibbins" userId="6a0e944c-4d97-467d-bb7a-7c3315791fe4" providerId="ADAL" clId="{0E6BC64B-88E8-AE44-BA3D-C1F197049478}" dt="2020-11-03T17:35:01.140" v="4450" actId="6264"/>
          <ac:spMkLst>
            <pc:docMk/>
            <pc:sldMk cId="3937952097" sldId="361"/>
            <ac:spMk id="24" creationId="{78D5577F-B0D8-1145-8CD7-2608F5AF3905}"/>
          </ac:spMkLst>
        </pc:spChg>
        <pc:spChg chg="add mod">
          <ac:chgData name="Nicholas Gibbins" userId="6a0e944c-4d97-467d-bb7a-7c3315791fe4" providerId="ADAL" clId="{0E6BC64B-88E8-AE44-BA3D-C1F197049478}" dt="2020-11-03T17:39:52.768" v="4555" actId="1076"/>
          <ac:spMkLst>
            <pc:docMk/>
            <pc:sldMk cId="3937952097" sldId="361"/>
            <ac:spMk id="25" creationId="{EDE76906-B514-FB40-8764-5CB3B3041A88}"/>
          </ac:spMkLst>
        </pc:spChg>
        <pc:spChg chg="add mod">
          <ac:chgData name="Nicholas Gibbins" userId="6a0e944c-4d97-467d-bb7a-7c3315791fe4" providerId="ADAL" clId="{0E6BC64B-88E8-AE44-BA3D-C1F197049478}" dt="2020-11-03T17:39:52.768" v="4555" actId="1076"/>
          <ac:spMkLst>
            <pc:docMk/>
            <pc:sldMk cId="3937952097" sldId="361"/>
            <ac:spMk id="26" creationId="{F30D1B77-DC23-3045-AD62-6811B50E6B02}"/>
          </ac:spMkLst>
        </pc:spChg>
        <pc:spChg chg="add mod">
          <ac:chgData name="Nicholas Gibbins" userId="6a0e944c-4d97-467d-bb7a-7c3315791fe4" providerId="ADAL" clId="{0E6BC64B-88E8-AE44-BA3D-C1F197049478}" dt="2020-11-03T17:39:52.768" v="4555" actId="1076"/>
          <ac:spMkLst>
            <pc:docMk/>
            <pc:sldMk cId="3937952097" sldId="361"/>
            <ac:spMk id="27" creationId="{8459806A-3F20-144A-9073-0C80B26CA523}"/>
          </ac:spMkLst>
        </pc:spChg>
        <pc:spChg chg="add mod">
          <ac:chgData name="Nicholas Gibbins" userId="6a0e944c-4d97-467d-bb7a-7c3315791fe4" providerId="ADAL" clId="{0E6BC64B-88E8-AE44-BA3D-C1F197049478}" dt="2020-11-03T17:39:52.768" v="4555" actId="1076"/>
          <ac:spMkLst>
            <pc:docMk/>
            <pc:sldMk cId="3937952097" sldId="361"/>
            <ac:spMk id="28" creationId="{4D1F5D12-C18A-5949-BB2D-C882BE0A36A5}"/>
          </ac:spMkLst>
        </pc:spChg>
        <pc:spChg chg="add mod">
          <ac:chgData name="Nicholas Gibbins" userId="6a0e944c-4d97-467d-bb7a-7c3315791fe4" providerId="ADAL" clId="{0E6BC64B-88E8-AE44-BA3D-C1F197049478}" dt="2020-11-03T17:39:52.768" v="4555" actId="1076"/>
          <ac:spMkLst>
            <pc:docMk/>
            <pc:sldMk cId="3937952097" sldId="361"/>
            <ac:spMk id="29" creationId="{97A1B3B3-FE6A-ED4F-823C-F6F1F23AA1CE}"/>
          </ac:spMkLst>
        </pc:spChg>
        <pc:spChg chg="add mod">
          <ac:chgData name="Nicholas Gibbins" userId="6a0e944c-4d97-467d-bb7a-7c3315791fe4" providerId="ADAL" clId="{0E6BC64B-88E8-AE44-BA3D-C1F197049478}" dt="2020-11-03T17:41:06.027" v="4617" actId="20577"/>
          <ac:spMkLst>
            <pc:docMk/>
            <pc:sldMk cId="3937952097" sldId="361"/>
            <ac:spMk id="59" creationId="{C07510A4-2251-BB4E-8EE8-7F21BCE986EB}"/>
          </ac:spMkLst>
        </pc:spChg>
        <pc:spChg chg="add mod">
          <ac:chgData name="Nicholas Gibbins" userId="6a0e944c-4d97-467d-bb7a-7c3315791fe4" providerId="ADAL" clId="{0E6BC64B-88E8-AE44-BA3D-C1F197049478}" dt="2020-11-03T17:40:38.233" v="4590" actId="1076"/>
          <ac:spMkLst>
            <pc:docMk/>
            <pc:sldMk cId="3937952097" sldId="361"/>
            <ac:spMk id="60" creationId="{A170AE44-0662-8549-AC19-E772A920391E}"/>
          </ac:spMkLst>
        </pc:spChg>
        <pc:cxnChg chg="add mod">
          <ac:chgData name="Nicholas Gibbins" userId="6a0e944c-4d97-467d-bb7a-7c3315791fe4" providerId="ADAL" clId="{0E6BC64B-88E8-AE44-BA3D-C1F197049478}" dt="2020-11-03T17:39:52.768" v="4555" actId="1076"/>
          <ac:cxnSpMkLst>
            <pc:docMk/>
            <pc:sldMk cId="3937952097" sldId="361"/>
            <ac:cxnSpMk id="17" creationId="{F61F8D3A-C508-A044-9AD1-6B62B248E67A}"/>
          </ac:cxnSpMkLst>
        </pc:cxnChg>
        <pc:cxnChg chg="add mod">
          <ac:chgData name="Nicholas Gibbins" userId="6a0e944c-4d97-467d-bb7a-7c3315791fe4" providerId="ADAL" clId="{0E6BC64B-88E8-AE44-BA3D-C1F197049478}" dt="2020-11-03T17:39:52.768" v="4555" actId="1076"/>
          <ac:cxnSpMkLst>
            <pc:docMk/>
            <pc:sldMk cId="3937952097" sldId="361"/>
            <ac:cxnSpMk id="18" creationId="{F487D089-98D7-E64A-87D7-FB961F8CA75B}"/>
          </ac:cxnSpMkLst>
        </pc:cxnChg>
        <pc:cxnChg chg="add mod">
          <ac:chgData name="Nicholas Gibbins" userId="6a0e944c-4d97-467d-bb7a-7c3315791fe4" providerId="ADAL" clId="{0E6BC64B-88E8-AE44-BA3D-C1F197049478}" dt="2020-11-03T17:39:52.768" v="4555" actId="1076"/>
          <ac:cxnSpMkLst>
            <pc:docMk/>
            <pc:sldMk cId="3937952097" sldId="361"/>
            <ac:cxnSpMk id="31" creationId="{A500D408-2EA4-3B4F-97CA-A92CA930BB31}"/>
          </ac:cxnSpMkLst>
        </pc:cxnChg>
        <pc:cxnChg chg="add mod">
          <ac:chgData name="Nicholas Gibbins" userId="6a0e944c-4d97-467d-bb7a-7c3315791fe4" providerId="ADAL" clId="{0E6BC64B-88E8-AE44-BA3D-C1F197049478}" dt="2020-11-03T17:39:52.768" v="4555" actId="1076"/>
          <ac:cxnSpMkLst>
            <pc:docMk/>
            <pc:sldMk cId="3937952097" sldId="361"/>
            <ac:cxnSpMk id="32" creationId="{685CA8D2-9A21-4B4E-BEBC-A2B4A7524A54}"/>
          </ac:cxnSpMkLst>
        </pc:cxnChg>
        <pc:cxnChg chg="add mod">
          <ac:chgData name="Nicholas Gibbins" userId="6a0e944c-4d97-467d-bb7a-7c3315791fe4" providerId="ADAL" clId="{0E6BC64B-88E8-AE44-BA3D-C1F197049478}" dt="2020-11-03T17:39:52.768" v="4555" actId="1076"/>
          <ac:cxnSpMkLst>
            <pc:docMk/>
            <pc:sldMk cId="3937952097" sldId="361"/>
            <ac:cxnSpMk id="35" creationId="{5004FC4A-D1E5-5443-A26D-34E83C3C92C8}"/>
          </ac:cxnSpMkLst>
        </pc:cxnChg>
        <pc:cxnChg chg="add mod">
          <ac:chgData name="Nicholas Gibbins" userId="6a0e944c-4d97-467d-bb7a-7c3315791fe4" providerId="ADAL" clId="{0E6BC64B-88E8-AE44-BA3D-C1F197049478}" dt="2020-11-03T17:39:52.768" v="4555" actId="1076"/>
          <ac:cxnSpMkLst>
            <pc:docMk/>
            <pc:sldMk cId="3937952097" sldId="361"/>
            <ac:cxnSpMk id="38" creationId="{56A41658-CFD4-6446-8020-BCCE5BA50D03}"/>
          </ac:cxnSpMkLst>
        </pc:cxnChg>
        <pc:cxnChg chg="add mod">
          <ac:chgData name="Nicholas Gibbins" userId="6a0e944c-4d97-467d-bb7a-7c3315791fe4" providerId="ADAL" clId="{0E6BC64B-88E8-AE44-BA3D-C1F197049478}" dt="2020-11-03T17:39:52.768" v="4555" actId="1076"/>
          <ac:cxnSpMkLst>
            <pc:docMk/>
            <pc:sldMk cId="3937952097" sldId="361"/>
            <ac:cxnSpMk id="41" creationId="{18C3586F-187F-1F4A-863F-3CAA7FCF4457}"/>
          </ac:cxnSpMkLst>
        </pc:cxnChg>
        <pc:cxnChg chg="add mod">
          <ac:chgData name="Nicholas Gibbins" userId="6a0e944c-4d97-467d-bb7a-7c3315791fe4" providerId="ADAL" clId="{0E6BC64B-88E8-AE44-BA3D-C1F197049478}" dt="2020-11-03T17:39:52.768" v="4555" actId="1076"/>
          <ac:cxnSpMkLst>
            <pc:docMk/>
            <pc:sldMk cId="3937952097" sldId="361"/>
            <ac:cxnSpMk id="44" creationId="{7604D687-F02F-BA43-8B75-D009BC8CFC6B}"/>
          </ac:cxnSpMkLst>
        </pc:cxnChg>
        <pc:cxnChg chg="add mod">
          <ac:chgData name="Nicholas Gibbins" userId="6a0e944c-4d97-467d-bb7a-7c3315791fe4" providerId="ADAL" clId="{0E6BC64B-88E8-AE44-BA3D-C1F197049478}" dt="2020-11-03T17:39:52.768" v="4555" actId="1076"/>
          <ac:cxnSpMkLst>
            <pc:docMk/>
            <pc:sldMk cId="3937952097" sldId="361"/>
            <ac:cxnSpMk id="47" creationId="{40E0D4A3-679D-4548-BB68-ACA9F65B8FA6}"/>
          </ac:cxnSpMkLst>
        </pc:cxnChg>
        <pc:cxnChg chg="add mod">
          <ac:chgData name="Nicholas Gibbins" userId="6a0e944c-4d97-467d-bb7a-7c3315791fe4" providerId="ADAL" clId="{0E6BC64B-88E8-AE44-BA3D-C1F197049478}" dt="2020-11-03T17:39:52.768" v="4555" actId="1076"/>
          <ac:cxnSpMkLst>
            <pc:docMk/>
            <pc:sldMk cId="3937952097" sldId="361"/>
            <ac:cxnSpMk id="50" creationId="{62DD22F3-E444-C14D-BEFE-1F9E6ED61516}"/>
          </ac:cxnSpMkLst>
        </pc:cxnChg>
        <pc:cxnChg chg="add mod">
          <ac:chgData name="Nicholas Gibbins" userId="6a0e944c-4d97-467d-bb7a-7c3315791fe4" providerId="ADAL" clId="{0E6BC64B-88E8-AE44-BA3D-C1F197049478}" dt="2020-11-03T17:39:52.768" v="4555" actId="1076"/>
          <ac:cxnSpMkLst>
            <pc:docMk/>
            <pc:sldMk cId="3937952097" sldId="361"/>
            <ac:cxnSpMk id="53" creationId="{06E544BA-75F6-BC4C-BF5A-794D0DBC998C}"/>
          </ac:cxnSpMkLst>
        </pc:cxnChg>
        <pc:cxnChg chg="add mod">
          <ac:chgData name="Nicholas Gibbins" userId="6a0e944c-4d97-467d-bb7a-7c3315791fe4" providerId="ADAL" clId="{0E6BC64B-88E8-AE44-BA3D-C1F197049478}" dt="2020-11-03T17:39:52.768" v="4555" actId="1076"/>
          <ac:cxnSpMkLst>
            <pc:docMk/>
            <pc:sldMk cId="3937952097" sldId="361"/>
            <ac:cxnSpMk id="56" creationId="{9FE14CC2-E226-394A-BB46-6D186A551E50}"/>
          </ac:cxnSpMkLst>
        </pc:cxnChg>
      </pc:sldChg>
      <pc:sldChg chg="addSp delSp modSp new mod modClrScheme modAnim chgLayout">
        <pc:chgData name="Nicholas Gibbins" userId="6a0e944c-4d97-467d-bb7a-7c3315791fe4" providerId="ADAL" clId="{0E6BC64B-88E8-AE44-BA3D-C1F197049478}" dt="2020-11-03T18:02:44.731" v="5200"/>
        <pc:sldMkLst>
          <pc:docMk/>
          <pc:sldMk cId="2744485014" sldId="362"/>
        </pc:sldMkLst>
        <pc:spChg chg="mod ord">
          <ac:chgData name="Nicholas Gibbins" userId="6a0e944c-4d97-467d-bb7a-7c3315791fe4" providerId="ADAL" clId="{0E6BC64B-88E8-AE44-BA3D-C1F197049478}" dt="2020-11-03T17:58:08.109" v="5054" actId="700"/>
          <ac:spMkLst>
            <pc:docMk/>
            <pc:sldMk cId="2744485014" sldId="362"/>
            <ac:spMk id="2" creationId="{6D98CD3F-EACA-6046-9FC7-63AEDAB961CF}"/>
          </ac:spMkLst>
        </pc:spChg>
        <pc:spChg chg="del mod ord">
          <ac:chgData name="Nicholas Gibbins" userId="6a0e944c-4d97-467d-bb7a-7c3315791fe4" providerId="ADAL" clId="{0E6BC64B-88E8-AE44-BA3D-C1F197049478}" dt="2020-11-03T17:58:08.109" v="5054" actId="700"/>
          <ac:spMkLst>
            <pc:docMk/>
            <pc:sldMk cId="2744485014" sldId="362"/>
            <ac:spMk id="3" creationId="{A1EDDEE8-0E70-8B44-98DD-2C8E2A8278BC}"/>
          </ac:spMkLst>
        </pc:spChg>
        <pc:spChg chg="add mod topLvl">
          <ac:chgData name="Nicholas Gibbins" userId="6a0e944c-4d97-467d-bb7a-7c3315791fe4" providerId="ADAL" clId="{0E6BC64B-88E8-AE44-BA3D-C1F197049478}" dt="2020-11-03T18:00:53.041" v="5187" actId="164"/>
          <ac:spMkLst>
            <pc:docMk/>
            <pc:sldMk cId="2744485014" sldId="362"/>
            <ac:spMk id="4" creationId="{8C9CB257-F51E-A744-8D67-4FF599A1B76F}"/>
          </ac:spMkLst>
        </pc:spChg>
        <pc:spChg chg="add mod topLvl">
          <ac:chgData name="Nicholas Gibbins" userId="6a0e944c-4d97-467d-bb7a-7c3315791fe4" providerId="ADAL" clId="{0E6BC64B-88E8-AE44-BA3D-C1F197049478}" dt="2020-11-03T18:00:53.041" v="5187" actId="164"/>
          <ac:spMkLst>
            <pc:docMk/>
            <pc:sldMk cId="2744485014" sldId="362"/>
            <ac:spMk id="5" creationId="{38C0D732-A1F3-434D-ADE0-273B20C9E2FA}"/>
          </ac:spMkLst>
        </pc:spChg>
        <pc:spChg chg="add mod">
          <ac:chgData name="Nicholas Gibbins" userId="6a0e944c-4d97-467d-bb7a-7c3315791fe4" providerId="ADAL" clId="{0E6BC64B-88E8-AE44-BA3D-C1F197049478}" dt="2020-11-03T17:59:37.308" v="5177" actId="165"/>
          <ac:spMkLst>
            <pc:docMk/>
            <pc:sldMk cId="2744485014" sldId="362"/>
            <ac:spMk id="6" creationId="{67FDDFE1-279E-A74C-BFDB-2906DCEA2B12}"/>
          </ac:spMkLst>
        </pc:spChg>
        <pc:spChg chg="add mod">
          <ac:chgData name="Nicholas Gibbins" userId="6a0e944c-4d97-467d-bb7a-7c3315791fe4" providerId="ADAL" clId="{0E6BC64B-88E8-AE44-BA3D-C1F197049478}" dt="2020-11-03T17:59:37.308" v="5177" actId="165"/>
          <ac:spMkLst>
            <pc:docMk/>
            <pc:sldMk cId="2744485014" sldId="362"/>
            <ac:spMk id="7" creationId="{C985BE06-C6BB-DF40-8FDC-B3FDC5B91D3D}"/>
          </ac:spMkLst>
        </pc:spChg>
        <pc:spChg chg="add mod">
          <ac:chgData name="Nicholas Gibbins" userId="6a0e944c-4d97-467d-bb7a-7c3315791fe4" providerId="ADAL" clId="{0E6BC64B-88E8-AE44-BA3D-C1F197049478}" dt="2020-11-03T17:59:37.308" v="5177" actId="165"/>
          <ac:spMkLst>
            <pc:docMk/>
            <pc:sldMk cId="2744485014" sldId="362"/>
            <ac:spMk id="8" creationId="{6B61AD4D-F6F4-5C4E-A5B0-B8E6C6F06CC7}"/>
          </ac:spMkLst>
        </pc:spChg>
        <pc:spChg chg="add mod topLvl">
          <ac:chgData name="Nicholas Gibbins" userId="6a0e944c-4d97-467d-bb7a-7c3315791fe4" providerId="ADAL" clId="{0E6BC64B-88E8-AE44-BA3D-C1F197049478}" dt="2020-11-03T18:00:53.041" v="5187" actId="164"/>
          <ac:spMkLst>
            <pc:docMk/>
            <pc:sldMk cId="2744485014" sldId="362"/>
            <ac:spMk id="10" creationId="{755B05AD-091B-684E-AEC8-80AE1BFBB122}"/>
          </ac:spMkLst>
        </pc:spChg>
        <pc:spChg chg="add mod topLvl">
          <ac:chgData name="Nicholas Gibbins" userId="6a0e944c-4d97-467d-bb7a-7c3315791fe4" providerId="ADAL" clId="{0E6BC64B-88E8-AE44-BA3D-C1F197049478}" dt="2020-11-03T18:00:53.041" v="5187" actId="164"/>
          <ac:spMkLst>
            <pc:docMk/>
            <pc:sldMk cId="2744485014" sldId="362"/>
            <ac:spMk id="11" creationId="{904F2196-90A3-8C45-B78B-B1FEBF7BE8B9}"/>
          </ac:spMkLst>
        </pc:spChg>
        <pc:spChg chg="add mod topLvl">
          <ac:chgData name="Nicholas Gibbins" userId="6a0e944c-4d97-467d-bb7a-7c3315791fe4" providerId="ADAL" clId="{0E6BC64B-88E8-AE44-BA3D-C1F197049478}" dt="2020-11-03T18:01:40.665" v="5195" actId="692"/>
          <ac:spMkLst>
            <pc:docMk/>
            <pc:sldMk cId="2744485014" sldId="362"/>
            <ac:spMk id="12" creationId="{5F4BEC53-6870-7042-8E9E-B70612DB63BE}"/>
          </ac:spMkLst>
        </pc:spChg>
        <pc:spChg chg="add mod topLvl">
          <ac:chgData name="Nicholas Gibbins" userId="6a0e944c-4d97-467d-bb7a-7c3315791fe4" providerId="ADAL" clId="{0E6BC64B-88E8-AE44-BA3D-C1F197049478}" dt="2020-11-03T18:00:53.041" v="5187" actId="164"/>
          <ac:spMkLst>
            <pc:docMk/>
            <pc:sldMk cId="2744485014" sldId="362"/>
            <ac:spMk id="27" creationId="{C3A93EF7-C42B-D443-B159-7807EFEC60C0}"/>
          </ac:spMkLst>
        </pc:spChg>
        <pc:spChg chg="mod topLvl">
          <ac:chgData name="Nicholas Gibbins" userId="6a0e944c-4d97-467d-bb7a-7c3315791fe4" providerId="ADAL" clId="{0E6BC64B-88E8-AE44-BA3D-C1F197049478}" dt="2020-11-03T18:01:26.186" v="5189" actId="164"/>
          <ac:spMkLst>
            <pc:docMk/>
            <pc:sldMk cId="2744485014" sldId="362"/>
            <ac:spMk id="32" creationId="{F7CF7B77-1AEA-4F40-837A-C7A5B853E615}"/>
          </ac:spMkLst>
        </pc:spChg>
        <pc:spChg chg="mod topLvl">
          <ac:chgData name="Nicholas Gibbins" userId="6a0e944c-4d97-467d-bb7a-7c3315791fe4" providerId="ADAL" clId="{0E6BC64B-88E8-AE44-BA3D-C1F197049478}" dt="2020-11-03T18:01:26.186" v="5189" actId="164"/>
          <ac:spMkLst>
            <pc:docMk/>
            <pc:sldMk cId="2744485014" sldId="362"/>
            <ac:spMk id="38" creationId="{D584A96E-EE72-1340-9BF9-8993FE648C5E}"/>
          </ac:spMkLst>
        </pc:spChg>
        <pc:spChg chg="mod topLvl">
          <ac:chgData name="Nicholas Gibbins" userId="6a0e944c-4d97-467d-bb7a-7c3315791fe4" providerId="ADAL" clId="{0E6BC64B-88E8-AE44-BA3D-C1F197049478}" dt="2020-11-03T18:01:26.186" v="5189" actId="164"/>
          <ac:spMkLst>
            <pc:docMk/>
            <pc:sldMk cId="2744485014" sldId="362"/>
            <ac:spMk id="39" creationId="{394AA73E-3440-B24B-A903-3E81CC99E62F}"/>
          </ac:spMkLst>
        </pc:spChg>
        <pc:spChg chg="mod topLvl">
          <ac:chgData name="Nicholas Gibbins" userId="6a0e944c-4d97-467d-bb7a-7c3315791fe4" providerId="ADAL" clId="{0E6BC64B-88E8-AE44-BA3D-C1F197049478}" dt="2020-11-03T18:01:40.665" v="5195" actId="692"/>
          <ac:spMkLst>
            <pc:docMk/>
            <pc:sldMk cId="2744485014" sldId="362"/>
            <ac:spMk id="41" creationId="{A889C9AA-08CB-D348-A046-2B725C5847E5}"/>
          </ac:spMkLst>
        </pc:spChg>
        <pc:spChg chg="mod topLvl">
          <ac:chgData name="Nicholas Gibbins" userId="6a0e944c-4d97-467d-bb7a-7c3315791fe4" providerId="ADAL" clId="{0E6BC64B-88E8-AE44-BA3D-C1F197049478}" dt="2020-11-03T18:01:26.186" v="5189" actId="164"/>
          <ac:spMkLst>
            <pc:docMk/>
            <pc:sldMk cId="2744485014" sldId="362"/>
            <ac:spMk id="42" creationId="{C6ED7547-4CE2-D54F-AD13-F3828F82F7B0}"/>
          </ac:spMkLst>
        </pc:spChg>
        <pc:spChg chg="mod topLvl">
          <ac:chgData name="Nicholas Gibbins" userId="6a0e944c-4d97-467d-bb7a-7c3315791fe4" providerId="ADAL" clId="{0E6BC64B-88E8-AE44-BA3D-C1F197049478}" dt="2020-11-03T18:01:26.186" v="5189" actId="164"/>
          <ac:spMkLst>
            <pc:docMk/>
            <pc:sldMk cId="2744485014" sldId="362"/>
            <ac:spMk id="43" creationId="{B0D8E2DA-697E-754C-854F-BAC9BF3960E5}"/>
          </ac:spMkLst>
        </pc:spChg>
        <pc:spChg chg="mod">
          <ac:chgData name="Nicholas Gibbins" userId="6a0e944c-4d97-467d-bb7a-7c3315791fe4" providerId="ADAL" clId="{0E6BC64B-88E8-AE44-BA3D-C1F197049478}" dt="2020-11-03T17:59:48.764" v="5179" actId="165"/>
          <ac:spMkLst>
            <pc:docMk/>
            <pc:sldMk cId="2744485014" sldId="362"/>
            <ac:spMk id="45" creationId="{4B403EF2-B9A8-FE43-9984-1B4C0C2B82DC}"/>
          </ac:spMkLst>
        </pc:spChg>
        <pc:spChg chg="mod">
          <ac:chgData name="Nicholas Gibbins" userId="6a0e944c-4d97-467d-bb7a-7c3315791fe4" providerId="ADAL" clId="{0E6BC64B-88E8-AE44-BA3D-C1F197049478}" dt="2020-11-03T17:59:48.764" v="5179" actId="165"/>
          <ac:spMkLst>
            <pc:docMk/>
            <pc:sldMk cId="2744485014" sldId="362"/>
            <ac:spMk id="46" creationId="{FBBBA851-C125-3B48-A06F-273DFA8CCE4E}"/>
          </ac:spMkLst>
        </pc:spChg>
        <pc:spChg chg="mod">
          <ac:chgData name="Nicholas Gibbins" userId="6a0e944c-4d97-467d-bb7a-7c3315791fe4" providerId="ADAL" clId="{0E6BC64B-88E8-AE44-BA3D-C1F197049478}" dt="2020-11-03T17:59:48.764" v="5179" actId="165"/>
          <ac:spMkLst>
            <pc:docMk/>
            <pc:sldMk cId="2744485014" sldId="362"/>
            <ac:spMk id="47" creationId="{AA7DC5BC-73FF-1A44-B7A2-4D7FF70B5464}"/>
          </ac:spMkLst>
        </pc:spChg>
        <pc:spChg chg="add mod">
          <ac:chgData name="Nicholas Gibbins" userId="6a0e944c-4d97-467d-bb7a-7c3315791fe4" providerId="ADAL" clId="{0E6BC64B-88E8-AE44-BA3D-C1F197049478}" dt="2020-11-03T17:58:04.887" v="5053" actId="1076"/>
          <ac:spMkLst>
            <pc:docMk/>
            <pc:sldMk cId="2744485014" sldId="362"/>
            <ac:spMk id="48" creationId="{E572C508-430D-524D-B655-1FF541BE86BA}"/>
          </ac:spMkLst>
        </pc:spChg>
        <pc:spChg chg="add mod ord">
          <ac:chgData name="Nicholas Gibbins" userId="6a0e944c-4d97-467d-bb7a-7c3315791fe4" providerId="ADAL" clId="{0E6BC64B-88E8-AE44-BA3D-C1F197049478}" dt="2020-11-03T17:59:08.202" v="5174" actId="5793"/>
          <ac:spMkLst>
            <pc:docMk/>
            <pc:sldMk cId="2744485014" sldId="362"/>
            <ac:spMk id="70" creationId="{1BC1818F-5640-2F40-B2B4-3008F3859077}"/>
          </ac:spMkLst>
        </pc:spChg>
        <pc:spChg chg="add del mod ord">
          <ac:chgData name="Nicholas Gibbins" userId="6a0e944c-4d97-467d-bb7a-7c3315791fe4" providerId="ADAL" clId="{0E6BC64B-88E8-AE44-BA3D-C1F197049478}" dt="2020-11-03T17:58:10.838" v="5055" actId="478"/>
          <ac:spMkLst>
            <pc:docMk/>
            <pc:sldMk cId="2744485014" sldId="362"/>
            <ac:spMk id="71" creationId="{6E466B78-F235-DA42-A6BE-0EB8ABB5C6BB}"/>
          </ac:spMkLst>
        </pc:spChg>
        <pc:spChg chg="add mod ord">
          <ac:chgData name="Nicholas Gibbins" userId="6a0e944c-4d97-467d-bb7a-7c3315791fe4" providerId="ADAL" clId="{0E6BC64B-88E8-AE44-BA3D-C1F197049478}" dt="2020-11-03T17:58:08.109" v="5054" actId="700"/>
          <ac:spMkLst>
            <pc:docMk/>
            <pc:sldMk cId="2744485014" sldId="362"/>
            <ac:spMk id="72" creationId="{6043677F-EE0F-5045-A765-58E3AA90BB0C}"/>
          </ac:spMkLst>
        </pc:spChg>
        <pc:grpChg chg="add mod topLvl">
          <ac:chgData name="Nicholas Gibbins" userId="6a0e944c-4d97-467d-bb7a-7c3315791fe4" providerId="ADAL" clId="{0E6BC64B-88E8-AE44-BA3D-C1F197049478}" dt="2020-11-03T18:00:53.041" v="5187" actId="164"/>
          <ac:grpSpMkLst>
            <pc:docMk/>
            <pc:sldMk cId="2744485014" sldId="362"/>
            <ac:grpSpMk id="9" creationId="{212B9E2B-B8E8-F54A-B802-1418112C73B6}"/>
          </ac:grpSpMkLst>
        </pc:grpChg>
        <pc:grpChg chg="add del mod topLvl">
          <ac:chgData name="Nicholas Gibbins" userId="6a0e944c-4d97-467d-bb7a-7c3315791fe4" providerId="ADAL" clId="{0E6BC64B-88E8-AE44-BA3D-C1F197049478}" dt="2020-11-03T17:59:37.308" v="5177" actId="165"/>
          <ac:grpSpMkLst>
            <pc:docMk/>
            <pc:sldMk cId="2744485014" sldId="362"/>
            <ac:grpSpMk id="28" creationId="{03896C13-1BBC-C24B-A5BD-4D6AA4C93E22}"/>
          </ac:grpSpMkLst>
        </pc:grpChg>
        <pc:grpChg chg="add del mod">
          <ac:chgData name="Nicholas Gibbins" userId="6a0e944c-4d97-467d-bb7a-7c3315791fe4" providerId="ADAL" clId="{0E6BC64B-88E8-AE44-BA3D-C1F197049478}" dt="2020-11-03T17:59:32.335" v="5176" actId="165"/>
          <ac:grpSpMkLst>
            <pc:docMk/>
            <pc:sldMk cId="2744485014" sldId="362"/>
            <ac:grpSpMk id="29" creationId="{E62FFD35-A922-3549-8115-FEEE7FC3E5D1}"/>
          </ac:grpSpMkLst>
        </pc:grpChg>
        <pc:grpChg chg="add del mod">
          <ac:chgData name="Nicholas Gibbins" userId="6a0e944c-4d97-467d-bb7a-7c3315791fe4" providerId="ADAL" clId="{0E6BC64B-88E8-AE44-BA3D-C1F197049478}" dt="2020-11-03T17:59:43.774" v="5178" actId="165"/>
          <ac:grpSpMkLst>
            <pc:docMk/>
            <pc:sldMk cId="2744485014" sldId="362"/>
            <ac:grpSpMk id="31" creationId="{4756E4DE-AA31-AE41-A42D-32E70A250CF4}"/>
          </ac:grpSpMkLst>
        </pc:grpChg>
        <pc:grpChg chg="del mod topLvl">
          <ac:chgData name="Nicholas Gibbins" userId="6a0e944c-4d97-467d-bb7a-7c3315791fe4" providerId="ADAL" clId="{0E6BC64B-88E8-AE44-BA3D-C1F197049478}" dt="2020-11-03T17:59:48.764" v="5179" actId="165"/>
          <ac:grpSpMkLst>
            <pc:docMk/>
            <pc:sldMk cId="2744485014" sldId="362"/>
            <ac:grpSpMk id="33" creationId="{520F6D21-79C5-C64A-B528-9B934765ADF3}"/>
          </ac:grpSpMkLst>
        </pc:grpChg>
        <pc:grpChg chg="mod topLvl">
          <ac:chgData name="Nicholas Gibbins" userId="6a0e944c-4d97-467d-bb7a-7c3315791fe4" providerId="ADAL" clId="{0E6BC64B-88E8-AE44-BA3D-C1F197049478}" dt="2020-11-03T18:01:26.186" v="5189" actId="164"/>
          <ac:grpSpMkLst>
            <pc:docMk/>
            <pc:sldMk cId="2744485014" sldId="362"/>
            <ac:grpSpMk id="40" creationId="{469953F8-2E59-AE43-A696-CDFD06350B19}"/>
          </ac:grpSpMkLst>
        </pc:grpChg>
        <pc:grpChg chg="add mod">
          <ac:chgData name="Nicholas Gibbins" userId="6a0e944c-4d97-467d-bb7a-7c3315791fe4" providerId="ADAL" clId="{0E6BC64B-88E8-AE44-BA3D-C1F197049478}" dt="2020-11-03T18:00:57.100" v="5188" actId="167"/>
          <ac:grpSpMkLst>
            <pc:docMk/>
            <pc:sldMk cId="2744485014" sldId="362"/>
            <ac:grpSpMk id="73" creationId="{4059EC82-1A27-1A43-8DC7-DCCB02C7032D}"/>
          </ac:grpSpMkLst>
        </pc:grpChg>
        <pc:grpChg chg="add mod">
          <ac:chgData name="Nicholas Gibbins" userId="6a0e944c-4d97-467d-bb7a-7c3315791fe4" providerId="ADAL" clId="{0E6BC64B-88E8-AE44-BA3D-C1F197049478}" dt="2020-11-03T18:01:29.654" v="5190" actId="167"/>
          <ac:grpSpMkLst>
            <pc:docMk/>
            <pc:sldMk cId="2744485014" sldId="362"/>
            <ac:grpSpMk id="74" creationId="{895260CD-EB1A-EA4E-951E-F1B25E0EB657}"/>
          </ac:grpSpMkLst>
        </pc:grpChg>
        <pc:cxnChg chg="add mod topLvl">
          <ac:chgData name="Nicholas Gibbins" userId="6a0e944c-4d97-467d-bb7a-7c3315791fe4" providerId="ADAL" clId="{0E6BC64B-88E8-AE44-BA3D-C1F197049478}" dt="2020-11-03T18:00:53.041" v="5187" actId="164"/>
          <ac:cxnSpMkLst>
            <pc:docMk/>
            <pc:sldMk cId="2744485014" sldId="362"/>
            <ac:cxnSpMk id="14" creationId="{8CA17C27-6469-A94C-B136-E1E6E34EF088}"/>
          </ac:cxnSpMkLst>
        </pc:cxnChg>
        <pc:cxnChg chg="add mod topLvl">
          <ac:chgData name="Nicholas Gibbins" userId="6a0e944c-4d97-467d-bb7a-7c3315791fe4" providerId="ADAL" clId="{0E6BC64B-88E8-AE44-BA3D-C1F197049478}" dt="2020-11-03T18:00:53.041" v="5187" actId="164"/>
          <ac:cxnSpMkLst>
            <pc:docMk/>
            <pc:sldMk cId="2744485014" sldId="362"/>
            <ac:cxnSpMk id="15" creationId="{93EE09AF-265F-2A48-A52C-03037361609A}"/>
          </ac:cxnSpMkLst>
        </pc:cxnChg>
        <pc:cxnChg chg="add mod topLvl">
          <ac:chgData name="Nicholas Gibbins" userId="6a0e944c-4d97-467d-bb7a-7c3315791fe4" providerId="ADAL" clId="{0E6BC64B-88E8-AE44-BA3D-C1F197049478}" dt="2020-11-03T18:00:53.041" v="5187" actId="164"/>
          <ac:cxnSpMkLst>
            <pc:docMk/>
            <pc:sldMk cId="2744485014" sldId="362"/>
            <ac:cxnSpMk id="18" creationId="{A6CCBDFC-A490-6C45-8761-DDAA444AC4F2}"/>
          </ac:cxnSpMkLst>
        </pc:cxnChg>
        <pc:cxnChg chg="add mod topLvl">
          <ac:chgData name="Nicholas Gibbins" userId="6a0e944c-4d97-467d-bb7a-7c3315791fe4" providerId="ADAL" clId="{0E6BC64B-88E8-AE44-BA3D-C1F197049478}" dt="2020-11-03T17:59:37.308" v="5177" actId="165"/>
          <ac:cxnSpMkLst>
            <pc:docMk/>
            <pc:sldMk cId="2744485014" sldId="362"/>
            <ac:cxnSpMk id="21" creationId="{2454632F-835D-2346-B241-325470AFAF37}"/>
          </ac:cxnSpMkLst>
        </pc:cxnChg>
        <pc:cxnChg chg="add mod topLvl">
          <ac:chgData name="Nicholas Gibbins" userId="6a0e944c-4d97-467d-bb7a-7c3315791fe4" providerId="ADAL" clId="{0E6BC64B-88E8-AE44-BA3D-C1F197049478}" dt="2020-11-03T18:00:53.041" v="5187" actId="164"/>
          <ac:cxnSpMkLst>
            <pc:docMk/>
            <pc:sldMk cId="2744485014" sldId="362"/>
            <ac:cxnSpMk id="24" creationId="{CF15E3BC-5117-BA4E-B798-922B1E30D972}"/>
          </ac:cxnSpMkLst>
        </pc:cxnChg>
        <pc:cxnChg chg="add del mod">
          <ac:chgData name="Nicholas Gibbins" userId="6a0e944c-4d97-467d-bb7a-7c3315791fe4" providerId="ADAL" clId="{0E6BC64B-88E8-AE44-BA3D-C1F197049478}" dt="2020-11-03T17:52:55.838" v="4972" actId="478"/>
          <ac:cxnSpMkLst>
            <pc:docMk/>
            <pc:sldMk cId="2744485014" sldId="362"/>
            <ac:cxnSpMk id="30" creationId="{48D55F2C-EF4C-624B-9011-C7F0F2F9B604}"/>
          </ac:cxnSpMkLst>
        </pc:cxnChg>
        <pc:cxnChg chg="mod topLvl">
          <ac:chgData name="Nicholas Gibbins" userId="6a0e944c-4d97-467d-bb7a-7c3315791fe4" providerId="ADAL" clId="{0E6BC64B-88E8-AE44-BA3D-C1F197049478}" dt="2020-11-03T17:59:48.764" v="5179" actId="165"/>
          <ac:cxnSpMkLst>
            <pc:docMk/>
            <pc:sldMk cId="2744485014" sldId="362"/>
            <ac:cxnSpMk id="34" creationId="{FD99D2B0-EFCB-0840-B86D-8F16F003170C}"/>
          </ac:cxnSpMkLst>
        </pc:cxnChg>
        <pc:cxnChg chg="mod topLvl">
          <ac:chgData name="Nicholas Gibbins" userId="6a0e944c-4d97-467d-bb7a-7c3315791fe4" providerId="ADAL" clId="{0E6BC64B-88E8-AE44-BA3D-C1F197049478}" dt="2020-11-03T18:01:26.186" v="5189" actId="164"/>
          <ac:cxnSpMkLst>
            <pc:docMk/>
            <pc:sldMk cId="2744485014" sldId="362"/>
            <ac:cxnSpMk id="35" creationId="{D62CAFF2-B05C-B641-895B-300CED7D302A}"/>
          </ac:cxnSpMkLst>
        </pc:cxnChg>
        <pc:cxnChg chg="mod topLvl">
          <ac:chgData name="Nicholas Gibbins" userId="6a0e944c-4d97-467d-bb7a-7c3315791fe4" providerId="ADAL" clId="{0E6BC64B-88E8-AE44-BA3D-C1F197049478}" dt="2020-11-03T18:01:26.186" v="5189" actId="164"/>
          <ac:cxnSpMkLst>
            <pc:docMk/>
            <pc:sldMk cId="2744485014" sldId="362"/>
            <ac:cxnSpMk id="36" creationId="{5D558984-AEAE-C848-9E2E-0232B1E392A1}"/>
          </ac:cxnSpMkLst>
        </pc:cxnChg>
        <pc:cxnChg chg="mod topLvl">
          <ac:chgData name="Nicholas Gibbins" userId="6a0e944c-4d97-467d-bb7a-7c3315791fe4" providerId="ADAL" clId="{0E6BC64B-88E8-AE44-BA3D-C1F197049478}" dt="2020-11-03T18:01:26.186" v="5189" actId="164"/>
          <ac:cxnSpMkLst>
            <pc:docMk/>
            <pc:sldMk cId="2744485014" sldId="362"/>
            <ac:cxnSpMk id="37" creationId="{8B53ECF2-84D3-DD4B-A6B1-31D425B8175B}"/>
          </ac:cxnSpMkLst>
        </pc:cxnChg>
        <pc:cxnChg chg="mod topLvl">
          <ac:chgData name="Nicholas Gibbins" userId="6a0e944c-4d97-467d-bb7a-7c3315791fe4" providerId="ADAL" clId="{0E6BC64B-88E8-AE44-BA3D-C1F197049478}" dt="2020-11-03T18:01:26.186" v="5189" actId="164"/>
          <ac:cxnSpMkLst>
            <pc:docMk/>
            <pc:sldMk cId="2744485014" sldId="362"/>
            <ac:cxnSpMk id="44" creationId="{CB681078-517F-0D44-AC50-B5D998EC973E}"/>
          </ac:cxnSpMkLst>
        </pc:cxnChg>
        <pc:cxnChg chg="add mod">
          <ac:chgData name="Nicholas Gibbins" userId="6a0e944c-4d97-467d-bb7a-7c3315791fe4" providerId="ADAL" clId="{0E6BC64B-88E8-AE44-BA3D-C1F197049478}" dt="2020-11-03T17:58:04.887" v="5053" actId="1076"/>
          <ac:cxnSpMkLst>
            <pc:docMk/>
            <pc:sldMk cId="2744485014" sldId="362"/>
            <ac:cxnSpMk id="50" creationId="{DBFA34F4-4459-B24E-939D-2F1C687F8D86}"/>
          </ac:cxnSpMkLst>
        </pc:cxnChg>
        <pc:cxnChg chg="add mod">
          <ac:chgData name="Nicholas Gibbins" userId="6a0e944c-4d97-467d-bb7a-7c3315791fe4" providerId="ADAL" clId="{0E6BC64B-88E8-AE44-BA3D-C1F197049478}" dt="2020-11-03T17:58:04.887" v="5053" actId="1076"/>
          <ac:cxnSpMkLst>
            <pc:docMk/>
            <pc:sldMk cId="2744485014" sldId="362"/>
            <ac:cxnSpMk id="53" creationId="{B366068A-7355-2943-B362-5D53617DDA68}"/>
          </ac:cxnSpMkLst>
        </pc:cxnChg>
        <pc:cxnChg chg="add mod">
          <ac:chgData name="Nicholas Gibbins" userId="6a0e944c-4d97-467d-bb7a-7c3315791fe4" providerId="ADAL" clId="{0E6BC64B-88E8-AE44-BA3D-C1F197049478}" dt="2020-11-03T17:58:04.887" v="5053" actId="1076"/>
          <ac:cxnSpMkLst>
            <pc:docMk/>
            <pc:sldMk cId="2744485014" sldId="362"/>
            <ac:cxnSpMk id="58" creationId="{57E62D27-0819-B54B-97DC-37973CDB47DF}"/>
          </ac:cxnSpMkLst>
        </pc:cxnChg>
        <pc:cxnChg chg="add mod">
          <ac:chgData name="Nicholas Gibbins" userId="6a0e944c-4d97-467d-bb7a-7c3315791fe4" providerId="ADAL" clId="{0E6BC64B-88E8-AE44-BA3D-C1F197049478}" dt="2020-11-03T17:58:04.887" v="5053" actId="1076"/>
          <ac:cxnSpMkLst>
            <pc:docMk/>
            <pc:sldMk cId="2744485014" sldId="362"/>
            <ac:cxnSpMk id="60" creationId="{1FCF2FE0-BB8A-5F4A-9EC7-DEF1BBD9266A}"/>
          </ac:cxnSpMkLst>
        </pc:cxnChg>
        <pc:cxnChg chg="add mod">
          <ac:chgData name="Nicholas Gibbins" userId="6a0e944c-4d97-467d-bb7a-7c3315791fe4" providerId="ADAL" clId="{0E6BC64B-88E8-AE44-BA3D-C1F197049478}" dt="2020-11-03T18:01:57.749" v="5196" actId="167"/>
          <ac:cxnSpMkLst>
            <pc:docMk/>
            <pc:sldMk cId="2744485014" sldId="362"/>
            <ac:cxnSpMk id="64" creationId="{A0098E5E-FC10-1B49-B3E6-F5CCE5A2BE25}"/>
          </ac:cxnSpMkLst>
        </pc:cxnChg>
        <pc:cxnChg chg="add mod">
          <ac:chgData name="Nicholas Gibbins" userId="6a0e944c-4d97-467d-bb7a-7c3315791fe4" providerId="ADAL" clId="{0E6BC64B-88E8-AE44-BA3D-C1F197049478}" dt="2020-11-03T18:01:57.749" v="5196" actId="167"/>
          <ac:cxnSpMkLst>
            <pc:docMk/>
            <pc:sldMk cId="2744485014" sldId="362"/>
            <ac:cxnSpMk id="67" creationId="{7E478375-7A4B-E64D-823F-A261C2A295AF}"/>
          </ac:cxnSpMkLst>
        </pc:cxn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9AEEC7-3036-004F-9982-72EBFD527B9A}" type="slidenum">
              <a:rPr lang="en-GB"/>
              <a:pPr>
                <a:defRPr/>
              </a:pPr>
              <a:t>2</a:t>
            </a:fld>
            <a:endParaRPr lang="en-GB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467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60DD6C-6A85-DD42-B534-720313837EC9}" type="slidenum">
              <a:rPr lang="en-GB"/>
              <a:pPr>
                <a:defRPr/>
              </a:pPr>
              <a:t>32</a:t>
            </a:fld>
            <a:endParaRPr lang="en-GB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778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21CE3F-835C-8F44-8D02-262A26DCE353}" type="slidenum">
              <a:rPr lang="en-GB"/>
              <a:pPr>
                <a:defRPr/>
              </a:pPr>
              <a:t>34</a:t>
            </a:fld>
            <a:endParaRPr lang="en-GB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243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2C02A-0740-D944-9B00-3354B7A50A66}" type="slidenum">
              <a:rPr lang="en-GB"/>
              <a:pPr>
                <a:defRPr/>
              </a:pPr>
              <a:t>36</a:t>
            </a:fld>
            <a:endParaRPr lang="en-GB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495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2D02AC-E912-A04F-828A-D148F21FD80A}" type="slidenum">
              <a:rPr lang="en-GB"/>
              <a:pPr>
                <a:defRPr/>
              </a:pPr>
              <a:t>37</a:t>
            </a:fld>
            <a:endParaRPr lang="en-GB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763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5DB4AF-664C-854F-AF75-6392E010AFCC}" type="slidenum">
              <a:rPr lang="en-GB"/>
              <a:pPr>
                <a:defRPr/>
              </a:pPr>
              <a:t>38</a:t>
            </a:fld>
            <a:endParaRPr lang="en-GB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232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B8191A-664D-6448-9992-B136EB06E605}" type="slidenum">
              <a:rPr lang="en-GB"/>
              <a:pPr>
                <a:defRPr/>
              </a:pPr>
              <a:t>39</a:t>
            </a:fld>
            <a:endParaRPr lang="en-GB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905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7D8E7C-2FCF-A24A-B14F-14A6647C6B0B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182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59096A-8CE1-F145-92D1-779F567D6060}" type="slidenum">
              <a:rPr lang="en-GB"/>
              <a:pPr>
                <a:defRPr/>
              </a:pPr>
              <a:t>4</a:t>
            </a:fld>
            <a:endParaRPr lang="en-GB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852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5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566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6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677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206B65-AF4E-5A4E-8F61-660781C15C1F}" type="slidenum">
              <a:rPr lang="en-GB"/>
              <a:pPr>
                <a:defRPr/>
              </a:pPr>
              <a:t>12</a:t>
            </a:fld>
            <a:endParaRPr lang="en-GB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972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E76E0D-8445-7D45-ACA4-D434E73BBBF8}" type="slidenum">
              <a:rPr lang="en-GB"/>
              <a:pPr>
                <a:defRPr/>
              </a:pPr>
              <a:t>26</a:t>
            </a:fld>
            <a:endParaRPr lang="en-GB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250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5D56BC-4D19-994B-8F92-A62AB5D1D8CD}" type="slidenum">
              <a:rPr lang="en-GB"/>
              <a:pPr>
                <a:defRPr/>
              </a:pPr>
              <a:t>30</a:t>
            </a:fld>
            <a:endParaRPr lang="en-GB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26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784E41-8137-9B43-8582-B43FB4E05041}" type="slidenum">
              <a:rPr lang="en-GB"/>
              <a:pPr>
                <a:defRPr/>
              </a:pPr>
              <a:t>31</a:t>
            </a:fld>
            <a:endParaRPr lang="en-GB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485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1999" y="1700214"/>
            <a:ext cx="11328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2000" y="3860801"/>
            <a:ext cx="11328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4" y="381000"/>
            <a:ext cx="35941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5807075"/>
            <a:ext cx="11328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/>
              <a:t>Click to add author </a:t>
            </a:r>
            <a:br>
              <a:rPr lang="en-US" dirty="0"/>
            </a:br>
            <a:r>
              <a:rPr lang="en-US" dirty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81000"/>
            <a:ext cx="2884159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27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F63C2-4804-2841-88D4-4CA7D4C90F98}" type="datetime1">
              <a:rPr lang="en-GB" smtClean="0"/>
              <a:t>03/11/2020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COMP3016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627AC-A10B-924A-9936-7861CFDC51F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195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9000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406901"/>
            <a:ext cx="11328000" cy="1362075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/>
          <a:lstStyle>
            <a:lvl1pPr algn="l">
              <a:defRPr sz="4800" b="0" i="0" cap="none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5768975"/>
            <a:ext cx="11328000" cy="395288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image URI</a:t>
            </a:r>
          </a:p>
        </p:txBody>
      </p:sp>
    </p:spTree>
    <p:extLst>
      <p:ext uri="{BB962C8B-B14F-4D97-AF65-F5344CB8AC3E}">
        <p14:creationId xmlns:p14="http://schemas.microsoft.com/office/powerpoint/2010/main" val="1800044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7C18A4-827A-D642-B908-78E620166BD2}" type="datetime1">
              <a:rPr lang="en-GB" smtClean="0"/>
              <a:t>03/11/2020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COMP3016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615C0-2670-6F43-849A-3EC8108EF92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857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700214"/>
            <a:ext cx="11328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381000"/>
            <a:ext cx="2853267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875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5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5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03/11/2020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5" r:id="rId22"/>
    <p:sldLayoutId id="2147483726" r:id="rId23"/>
    <p:sldLayoutId id="2147483727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5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2B802-69E0-ED41-85B3-252384FA08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BBD6B5-720D-3E4F-B1D8-2DC7202E5E34}"/>
              </a:ext>
            </a:extLst>
          </p:cNvPr>
          <p:cNvGrpSpPr/>
          <p:nvPr/>
        </p:nvGrpSpPr>
        <p:grpSpPr>
          <a:xfrm>
            <a:off x="5016000" y="1390826"/>
            <a:ext cx="2160000" cy="2938176"/>
            <a:chOff x="5016000" y="1390826"/>
            <a:chExt cx="2160000" cy="293817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BF4C281-4EA6-CC41-9839-92889E925818}"/>
                </a:ext>
              </a:extLst>
            </p:cNvPr>
            <p:cNvSpPr/>
            <p:nvPr/>
          </p:nvSpPr>
          <p:spPr>
            <a:xfrm>
              <a:off x="5016000" y="1628999"/>
              <a:ext cx="2160000" cy="9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Specifier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Component Spec	#3346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Anchor ID	#2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Direction	FROM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Presentation Spec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EDB034F-1A64-B24F-BBEB-086D9A36B861}"/>
                </a:ext>
              </a:extLst>
            </p:cNvPr>
            <p:cNvSpPr/>
            <p:nvPr/>
          </p:nvSpPr>
          <p:spPr>
            <a:xfrm>
              <a:off x="6420075" y="2356989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4A1A28D-9964-E340-B4C7-0471CBC85030}"/>
                </a:ext>
              </a:extLst>
            </p:cNvPr>
            <p:cNvSpPr/>
            <p:nvPr/>
          </p:nvSpPr>
          <p:spPr>
            <a:xfrm>
              <a:off x="5016000" y="2529000"/>
              <a:ext cx="2160000" cy="9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Specifier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Component Spec	#4412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Anchor ID	#1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Direction	TO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Presentation Spec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12E564D-DF17-864B-AF8B-190650D82D0D}"/>
                </a:ext>
              </a:extLst>
            </p:cNvPr>
            <p:cNvSpPr/>
            <p:nvPr/>
          </p:nvSpPr>
          <p:spPr>
            <a:xfrm>
              <a:off x="6420075" y="3256989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46C2ADC-6AAD-CE42-B4E9-272ADDDA2625}"/>
                </a:ext>
              </a:extLst>
            </p:cNvPr>
            <p:cNvSpPr txBox="1"/>
            <p:nvPr/>
          </p:nvSpPr>
          <p:spPr>
            <a:xfrm>
              <a:off x="5016000" y="1390826"/>
              <a:ext cx="1251946" cy="246221"/>
            </a:xfrm>
            <a:prstGeom prst="rect">
              <a:avLst/>
            </a:prstGeom>
            <a:noFill/>
          </p:spPr>
          <p:txBody>
            <a:bodyPr wrap="none" lIns="36000" tIns="0" rIns="36000" bIns="0" rtlCol="0" anchor="b" anchorCtr="0">
              <a:noAutofit/>
            </a:bodyPr>
            <a:lstStyle/>
            <a:p>
              <a:r>
                <a:rPr lang="en-GB" sz="1200" b="1" dirty="0"/>
                <a:t>Link #9982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8EA1D74-72C9-4C4E-B794-D37C66127DE0}"/>
                </a:ext>
              </a:extLst>
            </p:cNvPr>
            <p:cNvSpPr/>
            <p:nvPr/>
          </p:nvSpPr>
          <p:spPr>
            <a:xfrm>
              <a:off x="5016000" y="3429002"/>
              <a:ext cx="2160000" cy="9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Specifier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Component Spec	#4472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Anchor ID	#1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Direction	BIDIRECT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Presentation Spec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D2DA5DB-3B8F-EF4B-A088-0464B879A09E}"/>
                </a:ext>
              </a:extLst>
            </p:cNvPr>
            <p:cNvSpPr/>
            <p:nvPr/>
          </p:nvSpPr>
          <p:spPr>
            <a:xfrm>
              <a:off x="6420075" y="4156991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251C82F-8597-8A46-B4AF-244B6407F944}"/>
              </a:ext>
            </a:extLst>
          </p:cNvPr>
          <p:cNvGrpSpPr/>
          <p:nvPr/>
        </p:nvGrpSpPr>
        <p:grpSpPr>
          <a:xfrm>
            <a:off x="804000" y="1377563"/>
            <a:ext cx="2168167" cy="2951439"/>
            <a:chOff x="795833" y="3393560"/>
            <a:chExt cx="2168167" cy="2951439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9B9C4DA-9379-8746-8516-59B0AA378A1D}"/>
                </a:ext>
              </a:extLst>
            </p:cNvPr>
            <p:cNvSpPr/>
            <p:nvPr/>
          </p:nvSpPr>
          <p:spPr>
            <a:xfrm>
              <a:off x="804000" y="4869000"/>
              <a:ext cx="2160000" cy="147599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Content</a:t>
              </a:r>
            </a:p>
            <a:p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Lorem ipsum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dolor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sit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amet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,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consectetur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adipiscing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elit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. Vestibulum in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tortor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a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sapien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efficitur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posuere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eu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tincidunt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ipsum.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Nulla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lacinia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urna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orci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,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eget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suscipit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eros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sodales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.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6207BC3-25E0-7741-810B-C36E93261C57}"/>
                </a:ext>
              </a:extLst>
            </p:cNvPr>
            <p:cNvSpPr/>
            <p:nvPr/>
          </p:nvSpPr>
          <p:spPr>
            <a:xfrm>
              <a:off x="804000" y="3645000"/>
              <a:ext cx="2160000" cy="1224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Component Info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Attributes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Presentation Spec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Anchors</a:t>
              </a:r>
            </a:p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C63501-3518-D649-A91C-A41519C9180D}"/>
                </a:ext>
              </a:extLst>
            </p:cNvPr>
            <p:cNvSpPr/>
            <p:nvPr/>
          </p:nvSpPr>
          <p:spPr>
            <a:xfrm>
              <a:off x="1848000" y="4293000"/>
              <a:ext cx="1080000" cy="54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pPr>
                <a:tabLst>
                  <a:tab pos="1008000" algn="r"/>
                </a:tabLst>
              </a:pPr>
              <a:r>
                <a:rPr lang="en-GB" sz="1200" u="sng" dirty="0">
                  <a:solidFill>
                    <a:schemeClr val="tx1"/>
                  </a:solidFill>
                </a:rPr>
                <a:t>id</a:t>
              </a:r>
              <a:r>
                <a:rPr lang="en-GB" sz="1200" dirty="0">
                  <a:solidFill>
                    <a:schemeClr val="tx1"/>
                  </a:solidFill>
                </a:rPr>
                <a:t> 	</a:t>
              </a:r>
              <a:r>
                <a:rPr lang="en-GB" sz="1200" u="sng" dirty="0">
                  <a:solidFill>
                    <a:schemeClr val="tx1"/>
                  </a:solidFill>
                </a:rPr>
                <a:t>value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#1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#2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BE5096D-DC60-FD42-AB97-513F81A6AD7F}"/>
                </a:ext>
              </a:extLst>
            </p:cNvPr>
            <p:cNvSpPr/>
            <p:nvPr/>
          </p:nvSpPr>
          <p:spPr>
            <a:xfrm>
              <a:off x="2208000" y="3861000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2EBAA7F-66BF-614B-BC31-B52C2DDFA097}"/>
                </a:ext>
              </a:extLst>
            </p:cNvPr>
            <p:cNvSpPr/>
            <p:nvPr/>
          </p:nvSpPr>
          <p:spPr>
            <a:xfrm>
              <a:off x="2208000" y="4041000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C07EE31-A7C0-7948-BD5F-96CC412914B8}"/>
                </a:ext>
              </a:extLst>
            </p:cNvPr>
            <p:cNvSpPr txBox="1"/>
            <p:nvPr/>
          </p:nvSpPr>
          <p:spPr>
            <a:xfrm>
              <a:off x="795833" y="3393560"/>
              <a:ext cx="1251946" cy="246221"/>
            </a:xfrm>
            <a:prstGeom prst="rect">
              <a:avLst/>
            </a:prstGeom>
            <a:noFill/>
          </p:spPr>
          <p:txBody>
            <a:bodyPr wrap="none" lIns="36000" tIns="0" rIns="36000" bIns="0" rtlCol="0" anchor="b" anchorCtr="0">
              <a:noAutofit/>
            </a:bodyPr>
            <a:lstStyle/>
            <a:p>
              <a:r>
                <a:rPr lang="en-GB" sz="1200" b="1" dirty="0"/>
                <a:t>Atom #3346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E45EC7C-3EDF-8B43-9C75-1D7AF3888BB1}"/>
                </a:ext>
              </a:extLst>
            </p:cNvPr>
            <p:cNvSpPr/>
            <p:nvPr/>
          </p:nvSpPr>
          <p:spPr>
            <a:xfrm>
              <a:off x="1304487" y="5066640"/>
              <a:ext cx="465345" cy="179605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2AA47ADB-C4D8-7848-A49F-DD5279D57504}"/>
                </a:ext>
              </a:extLst>
            </p:cNvPr>
            <p:cNvCxnSpPr>
              <a:cxnSpLocks/>
              <a:endCxn id="56" idx="0"/>
            </p:cNvCxnSpPr>
            <p:nvPr/>
          </p:nvCxnSpPr>
          <p:spPr>
            <a:xfrm flipH="1">
              <a:off x="1537160" y="4583706"/>
              <a:ext cx="1137761" cy="48293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oval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3E9FB2BB-7FF5-0343-85DF-7ED350B3DD34}"/>
                </a:ext>
              </a:extLst>
            </p:cNvPr>
            <p:cNvCxnSpPr>
              <a:cxnSpLocks/>
              <a:endCxn id="61" idx="0"/>
            </p:cNvCxnSpPr>
            <p:nvPr/>
          </p:nvCxnSpPr>
          <p:spPr>
            <a:xfrm flipH="1">
              <a:off x="1680965" y="4754653"/>
              <a:ext cx="993956" cy="86906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oval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4E63DB4-0DD9-8B45-80F4-DC1695968A5D}"/>
                </a:ext>
              </a:extLst>
            </p:cNvPr>
            <p:cNvSpPr/>
            <p:nvPr/>
          </p:nvSpPr>
          <p:spPr>
            <a:xfrm>
              <a:off x="1411625" y="5623717"/>
              <a:ext cx="538679" cy="179605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28DA9A8-3470-E349-9B5B-EE4F10F9B11C}"/>
              </a:ext>
            </a:extLst>
          </p:cNvPr>
          <p:cNvGrpSpPr/>
          <p:nvPr/>
        </p:nvGrpSpPr>
        <p:grpSpPr>
          <a:xfrm>
            <a:off x="9239572" y="3285850"/>
            <a:ext cx="2160000" cy="2951438"/>
            <a:chOff x="8220000" y="3393560"/>
            <a:chExt cx="2160000" cy="2951438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AB9A6C0-7655-424A-A2A3-0E52415AE148}"/>
                </a:ext>
              </a:extLst>
            </p:cNvPr>
            <p:cNvSpPr/>
            <p:nvPr/>
          </p:nvSpPr>
          <p:spPr>
            <a:xfrm>
              <a:off x="8220000" y="4688999"/>
              <a:ext cx="2160000" cy="1655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Content</a:t>
              </a:r>
            </a:p>
            <a:p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Praesent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magna ex,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laoreet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nec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sapien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sit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amet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,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volutpat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sodales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arcu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.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3E5F6B1-F8F9-464F-A737-0AEA8DCF92F2}"/>
                </a:ext>
              </a:extLst>
            </p:cNvPr>
            <p:cNvSpPr/>
            <p:nvPr/>
          </p:nvSpPr>
          <p:spPr>
            <a:xfrm>
              <a:off x="8220000" y="3645000"/>
              <a:ext cx="2160000" cy="104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Component Info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Attributes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Presentation Spec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Anchors</a:t>
              </a:r>
            </a:p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AA08B8C-375B-AB44-894A-A416A73518BE}"/>
                </a:ext>
              </a:extLst>
            </p:cNvPr>
            <p:cNvSpPr/>
            <p:nvPr/>
          </p:nvSpPr>
          <p:spPr>
            <a:xfrm>
              <a:off x="9264000" y="4293000"/>
              <a:ext cx="1080000" cy="3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pPr>
                <a:tabLst>
                  <a:tab pos="1008000" algn="r"/>
                </a:tabLst>
              </a:pPr>
              <a:r>
                <a:rPr lang="en-GB" sz="1200" u="sng" dirty="0">
                  <a:solidFill>
                    <a:schemeClr val="tx1"/>
                  </a:solidFill>
                </a:rPr>
                <a:t>id</a:t>
              </a:r>
              <a:r>
                <a:rPr lang="en-GB" sz="1200" dirty="0">
                  <a:solidFill>
                    <a:schemeClr val="tx1"/>
                  </a:solidFill>
                </a:rPr>
                <a:t> 	</a:t>
              </a:r>
              <a:r>
                <a:rPr lang="en-GB" sz="1200" u="sng" dirty="0">
                  <a:solidFill>
                    <a:schemeClr val="tx1"/>
                  </a:solidFill>
                </a:rPr>
                <a:t>value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#1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CC6C814-EF3E-C24D-AA8B-EB29FAD4DBE7}"/>
                </a:ext>
              </a:extLst>
            </p:cNvPr>
            <p:cNvSpPr/>
            <p:nvPr/>
          </p:nvSpPr>
          <p:spPr>
            <a:xfrm>
              <a:off x="9624000" y="3861000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F540AA2A-6677-004F-B535-63D4097411BF}"/>
                </a:ext>
              </a:extLst>
            </p:cNvPr>
            <p:cNvSpPr/>
            <p:nvPr/>
          </p:nvSpPr>
          <p:spPr>
            <a:xfrm>
              <a:off x="9624000" y="4041000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C8D7CF-37D5-BE46-B7F4-FD10E5439A6D}"/>
                </a:ext>
              </a:extLst>
            </p:cNvPr>
            <p:cNvSpPr txBox="1"/>
            <p:nvPr/>
          </p:nvSpPr>
          <p:spPr>
            <a:xfrm>
              <a:off x="8220000" y="3393560"/>
              <a:ext cx="1251946" cy="246221"/>
            </a:xfrm>
            <a:prstGeom prst="rect">
              <a:avLst/>
            </a:prstGeom>
            <a:noFill/>
          </p:spPr>
          <p:txBody>
            <a:bodyPr wrap="none" lIns="36000" tIns="0" rIns="36000" bIns="0" rtlCol="0" anchor="b" anchorCtr="0">
              <a:noAutofit/>
            </a:bodyPr>
            <a:lstStyle/>
            <a:p>
              <a:r>
                <a:rPr lang="en-GB" sz="1200" b="1" dirty="0"/>
                <a:t>Composite #4472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3A784FE-7CFB-EF45-A568-DDF6E97B4474}"/>
                </a:ext>
              </a:extLst>
            </p:cNvPr>
            <p:cNvSpPr/>
            <p:nvPr/>
          </p:nvSpPr>
          <p:spPr>
            <a:xfrm>
              <a:off x="8240283" y="5246342"/>
              <a:ext cx="531846" cy="179605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531CE180-6E66-6241-84B5-867A7AC915D8}"/>
                </a:ext>
              </a:extLst>
            </p:cNvPr>
            <p:cNvCxnSpPr>
              <a:cxnSpLocks/>
              <a:endCxn id="69" idx="0"/>
            </p:cNvCxnSpPr>
            <p:nvPr/>
          </p:nvCxnSpPr>
          <p:spPr>
            <a:xfrm flipH="1">
              <a:off x="8506206" y="4569506"/>
              <a:ext cx="1596247" cy="67683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oval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E29A67D-CDD7-BE41-A309-815658993A49}"/>
                </a:ext>
              </a:extLst>
            </p:cNvPr>
            <p:cNvSpPr/>
            <p:nvPr/>
          </p:nvSpPr>
          <p:spPr>
            <a:xfrm>
              <a:off x="8256000" y="5553000"/>
              <a:ext cx="2088000" cy="3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Atom #8879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D083DC5-3376-5F49-925B-2FF6E878DB28}"/>
                </a:ext>
              </a:extLst>
            </p:cNvPr>
            <p:cNvSpPr/>
            <p:nvPr/>
          </p:nvSpPr>
          <p:spPr>
            <a:xfrm>
              <a:off x="8256000" y="5949000"/>
              <a:ext cx="2088000" cy="3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Atom #3220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DB51F12-5160-0143-BDFA-B0AC43679CFC}"/>
              </a:ext>
            </a:extLst>
          </p:cNvPr>
          <p:cNvGrpSpPr/>
          <p:nvPr/>
        </p:nvGrpSpPr>
        <p:grpSpPr>
          <a:xfrm>
            <a:off x="9222542" y="1034917"/>
            <a:ext cx="2168167" cy="1871999"/>
            <a:chOff x="795833" y="3393560"/>
            <a:chExt cx="2168167" cy="1871999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D5C868-9F25-3A4E-944D-5BE59FA243BF}"/>
                </a:ext>
              </a:extLst>
            </p:cNvPr>
            <p:cNvSpPr/>
            <p:nvPr/>
          </p:nvSpPr>
          <p:spPr>
            <a:xfrm>
              <a:off x="804000" y="4689559"/>
              <a:ext cx="2160000" cy="576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Content</a:t>
              </a:r>
            </a:p>
            <a:p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In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sed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dapibus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augue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.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Orci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varius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natoque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penatibus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.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2956062-D127-2A4B-80EE-295EABD94BF0}"/>
                </a:ext>
              </a:extLst>
            </p:cNvPr>
            <p:cNvSpPr/>
            <p:nvPr/>
          </p:nvSpPr>
          <p:spPr>
            <a:xfrm>
              <a:off x="804000" y="3645000"/>
              <a:ext cx="2160000" cy="1044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Component Info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Attributes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Presentation Spec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Anchors</a:t>
              </a:r>
            </a:p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E17B75C-0776-2C48-A1F0-E4D58CDBB16F}"/>
                </a:ext>
              </a:extLst>
            </p:cNvPr>
            <p:cNvSpPr/>
            <p:nvPr/>
          </p:nvSpPr>
          <p:spPr>
            <a:xfrm>
              <a:off x="1848000" y="4293000"/>
              <a:ext cx="108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pPr>
                <a:tabLst>
                  <a:tab pos="1008000" algn="r"/>
                </a:tabLst>
              </a:pPr>
              <a:r>
                <a:rPr lang="en-GB" sz="1200" u="sng" dirty="0">
                  <a:solidFill>
                    <a:schemeClr val="tx1"/>
                  </a:solidFill>
                </a:rPr>
                <a:t>id</a:t>
              </a:r>
              <a:r>
                <a:rPr lang="en-GB" sz="1200" dirty="0">
                  <a:solidFill>
                    <a:schemeClr val="tx1"/>
                  </a:solidFill>
                </a:rPr>
                <a:t> 	</a:t>
              </a:r>
              <a:r>
                <a:rPr lang="en-GB" sz="1200" u="sng" dirty="0">
                  <a:solidFill>
                    <a:schemeClr val="tx1"/>
                  </a:solidFill>
                </a:rPr>
                <a:t>value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#1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54245632-D30D-364D-A4E7-991D513396B2}"/>
                </a:ext>
              </a:extLst>
            </p:cNvPr>
            <p:cNvSpPr/>
            <p:nvPr/>
          </p:nvSpPr>
          <p:spPr>
            <a:xfrm>
              <a:off x="2208000" y="3861000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123AD09-1D56-C94B-BB6F-EF61DB03DFE3}"/>
                </a:ext>
              </a:extLst>
            </p:cNvPr>
            <p:cNvSpPr/>
            <p:nvPr/>
          </p:nvSpPr>
          <p:spPr>
            <a:xfrm>
              <a:off x="2208000" y="4041000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AC5304C-6F98-2847-BFB3-1568E2941047}"/>
                </a:ext>
              </a:extLst>
            </p:cNvPr>
            <p:cNvSpPr txBox="1"/>
            <p:nvPr/>
          </p:nvSpPr>
          <p:spPr>
            <a:xfrm>
              <a:off x="795833" y="3393560"/>
              <a:ext cx="1251946" cy="246221"/>
            </a:xfrm>
            <a:prstGeom prst="rect">
              <a:avLst/>
            </a:prstGeom>
            <a:noFill/>
          </p:spPr>
          <p:txBody>
            <a:bodyPr wrap="none" lIns="36000" tIns="0" rIns="36000" bIns="0" rtlCol="0" anchor="b" anchorCtr="0">
              <a:noAutofit/>
            </a:bodyPr>
            <a:lstStyle/>
            <a:p>
              <a:r>
                <a:rPr lang="en-GB" sz="1200" b="1" dirty="0"/>
                <a:t>Atom #4412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0548760-0D0A-3642-A2DA-0CE15DC6D805}"/>
                </a:ext>
              </a:extLst>
            </p:cNvPr>
            <p:cNvSpPr/>
            <p:nvPr/>
          </p:nvSpPr>
          <p:spPr>
            <a:xfrm>
              <a:off x="1287060" y="4873095"/>
              <a:ext cx="540000" cy="179605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D15BA3FE-9F5E-4843-A3EF-3399EEB35061}"/>
                </a:ext>
              </a:extLst>
            </p:cNvPr>
            <p:cNvCxnSpPr>
              <a:cxnSpLocks/>
              <a:endCxn id="80" idx="0"/>
            </p:cNvCxnSpPr>
            <p:nvPr/>
          </p:nvCxnSpPr>
          <p:spPr>
            <a:xfrm flipH="1">
              <a:off x="1557060" y="4565133"/>
              <a:ext cx="1115048" cy="30796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oval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6FD6BEDB-CC5F-4C41-9343-EB48AADEB600}"/>
              </a:ext>
            </a:extLst>
          </p:cNvPr>
          <p:cNvCxnSpPr>
            <a:cxnSpLocks/>
            <a:endCxn id="49" idx="3"/>
          </p:cNvCxnSpPr>
          <p:nvPr/>
        </p:nvCxnSpPr>
        <p:spPr>
          <a:xfrm rot="10800000" flipV="1">
            <a:off x="2972167" y="1917003"/>
            <a:ext cx="1970824" cy="324000"/>
          </a:xfrm>
          <a:prstGeom prst="curvedConnector3">
            <a:avLst/>
          </a:prstGeom>
          <a:ln w="25400"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83">
            <a:extLst>
              <a:ext uri="{FF2B5EF4-FFF2-40B4-BE49-F238E27FC236}">
                <a16:creationId xmlns:a16="http://schemas.microsoft.com/office/drawing/2014/main" id="{11938157-1071-E849-B88C-0A19250BAB52}"/>
              </a:ext>
            </a:extLst>
          </p:cNvPr>
          <p:cNvCxnSpPr>
            <a:cxnSpLocks/>
            <a:endCxn id="98" idx="3"/>
          </p:cNvCxnSpPr>
          <p:nvPr/>
        </p:nvCxnSpPr>
        <p:spPr>
          <a:xfrm rot="10800000" flipV="1">
            <a:off x="2943011" y="2075723"/>
            <a:ext cx="1999980" cy="649026"/>
          </a:xfrm>
          <a:prstGeom prst="curvedConnector3">
            <a:avLst/>
          </a:prstGeom>
          <a:ln w="25400"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urved Connector 84">
            <a:extLst>
              <a:ext uri="{FF2B5EF4-FFF2-40B4-BE49-F238E27FC236}">
                <a16:creationId xmlns:a16="http://schemas.microsoft.com/office/drawing/2014/main" id="{E48A436E-4D93-E34B-90CF-C56E677B5362}"/>
              </a:ext>
            </a:extLst>
          </p:cNvPr>
          <p:cNvCxnSpPr>
            <a:cxnSpLocks/>
            <a:endCxn id="75" idx="1"/>
          </p:cNvCxnSpPr>
          <p:nvPr/>
        </p:nvCxnSpPr>
        <p:spPr>
          <a:xfrm flipV="1">
            <a:off x="7249009" y="1808357"/>
            <a:ext cx="1981700" cy="998502"/>
          </a:xfrm>
          <a:prstGeom prst="curvedConnector3">
            <a:avLst/>
          </a:prstGeom>
          <a:ln w="25400"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urved Connector 87">
            <a:extLst>
              <a:ext uri="{FF2B5EF4-FFF2-40B4-BE49-F238E27FC236}">
                <a16:creationId xmlns:a16="http://schemas.microsoft.com/office/drawing/2014/main" id="{9F29E7CB-5539-764D-BC44-6FBF4C022489}"/>
              </a:ext>
            </a:extLst>
          </p:cNvPr>
          <p:cNvCxnSpPr>
            <a:cxnSpLocks/>
            <a:endCxn id="99" idx="1"/>
          </p:cNvCxnSpPr>
          <p:nvPr/>
        </p:nvCxnSpPr>
        <p:spPr>
          <a:xfrm flipV="1">
            <a:off x="7249009" y="2207795"/>
            <a:ext cx="3018856" cy="771208"/>
          </a:xfrm>
          <a:prstGeom prst="curvedConnector3">
            <a:avLst/>
          </a:prstGeom>
          <a:ln w="25400"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urved Connector 90">
            <a:extLst>
              <a:ext uri="{FF2B5EF4-FFF2-40B4-BE49-F238E27FC236}">
                <a16:creationId xmlns:a16="http://schemas.microsoft.com/office/drawing/2014/main" id="{4CAF81AD-F715-BC47-9C0D-D3FDB6915996}"/>
              </a:ext>
            </a:extLst>
          </p:cNvPr>
          <p:cNvCxnSpPr>
            <a:cxnSpLocks/>
            <a:endCxn id="64" idx="1"/>
          </p:cNvCxnSpPr>
          <p:nvPr/>
        </p:nvCxnSpPr>
        <p:spPr>
          <a:xfrm>
            <a:off x="7249009" y="3690661"/>
            <a:ext cx="1990563" cy="368629"/>
          </a:xfrm>
          <a:prstGeom prst="curvedConnector3">
            <a:avLst/>
          </a:prstGeom>
          <a:ln w="25400"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urved Connector 93">
            <a:extLst>
              <a:ext uri="{FF2B5EF4-FFF2-40B4-BE49-F238E27FC236}">
                <a16:creationId xmlns:a16="http://schemas.microsoft.com/office/drawing/2014/main" id="{77C2F219-2697-834D-8B40-A8BF3216A69D}"/>
              </a:ext>
            </a:extLst>
          </p:cNvPr>
          <p:cNvCxnSpPr>
            <a:cxnSpLocks/>
            <a:endCxn id="100" idx="1"/>
          </p:cNvCxnSpPr>
          <p:nvPr/>
        </p:nvCxnSpPr>
        <p:spPr>
          <a:xfrm>
            <a:off x="7249009" y="3891739"/>
            <a:ext cx="3034563" cy="561635"/>
          </a:xfrm>
          <a:prstGeom prst="curvedConnector3">
            <a:avLst/>
          </a:prstGeom>
          <a:ln w="25400"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id="{E010D80B-97DB-1241-B269-F0616A03C174}"/>
              </a:ext>
            </a:extLst>
          </p:cNvPr>
          <p:cNvSpPr/>
          <p:nvPr/>
        </p:nvSpPr>
        <p:spPr>
          <a:xfrm>
            <a:off x="1863011" y="2634946"/>
            <a:ext cx="1080000" cy="17960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31A94B4-9201-8F4A-911E-BF7E7B2B1EFA}"/>
              </a:ext>
            </a:extLst>
          </p:cNvPr>
          <p:cNvSpPr/>
          <p:nvPr/>
        </p:nvSpPr>
        <p:spPr>
          <a:xfrm>
            <a:off x="10267865" y="2117992"/>
            <a:ext cx="1080000" cy="17960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5619283-D679-C240-8C91-B30C1620FF2D}"/>
              </a:ext>
            </a:extLst>
          </p:cNvPr>
          <p:cNvSpPr/>
          <p:nvPr/>
        </p:nvSpPr>
        <p:spPr>
          <a:xfrm>
            <a:off x="10283572" y="4363571"/>
            <a:ext cx="1080000" cy="17960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21E9510-9F64-AF45-9BFE-BA804CD166F1}"/>
              </a:ext>
            </a:extLst>
          </p:cNvPr>
          <p:cNvSpPr/>
          <p:nvPr/>
        </p:nvSpPr>
        <p:spPr>
          <a:xfrm>
            <a:off x="1418471" y="3607720"/>
            <a:ext cx="540000" cy="17960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10393DA-E578-994E-B596-2F84BE7C5C90}"/>
              </a:ext>
            </a:extLst>
          </p:cNvPr>
          <p:cNvSpPr/>
          <p:nvPr/>
        </p:nvSpPr>
        <p:spPr>
          <a:xfrm>
            <a:off x="9714467" y="2515583"/>
            <a:ext cx="540000" cy="17960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B7FF94C-9B50-1C49-8315-3ED38056E4F2}"/>
              </a:ext>
            </a:extLst>
          </p:cNvPr>
          <p:cNvSpPr/>
          <p:nvPr/>
        </p:nvSpPr>
        <p:spPr>
          <a:xfrm>
            <a:off x="9259855" y="5138631"/>
            <a:ext cx="531846" cy="17960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0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00" grpId="0" animBg="1"/>
      <p:bldP spid="104" grpId="0" animBg="1"/>
      <p:bldP spid="105" grpId="0" animBg="1"/>
      <p:bldP spid="1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Hyper-G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458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Hyper-G</a:t>
            </a:r>
          </a:p>
        </p:txBody>
      </p:sp>
      <p:sp>
        <p:nvSpPr>
          <p:cNvPr id="2560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Developed at the Technical University of Graz, Austria around 1989-1990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Features:</a:t>
            </a:r>
          </a:p>
          <a:p>
            <a:pPr lvl="1"/>
            <a:r>
              <a:rPr lang="en-US" dirty="0"/>
              <a:t>Client-Server architecture (like the Web)</a:t>
            </a:r>
          </a:p>
          <a:p>
            <a:pPr lvl="1"/>
            <a:r>
              <a:rPr lang="en-US" dirty="0"/>
              <a:t>Persistent session connections (unlike the Web?)</a:t>
            </a:r>
          </a:p>
          <a:p>
            <a:pPr lvl="1"/>
            <a:r>
              <a:rPr lang="en-US" dirty="0"/>
              <a:t>First class nodes, links, anchors, composites and collections</a:t>
            </a:r>
          </a:p>
          <a:p>
            <a:pPr lvl="1"/>
            <a:r>
              <a:rPr lang="en-US" dirty="0"/>
              <a:t>Bi-directional links</a:t>
            </a:r>
          </a:p>
          <a:p>
            <a:pPr lvl="1"/>
            <a:r>
              <a:rPr lang="en-US" dirty="0"/>
              <a:t>Link integrity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C678D0-676D-9E4C-98D0-BE970851EC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Andrews, K., </a:t>
            </a:r>
            <a:r>
              <a:rPr lang="en-GB" dirty="0" err="1"/>
              <a:t>Kappe</a:t>
            </a:r>
            <a:r>
              <a:rPr lang="en-GB" dirty="0"/>
              <a:t>, F. and Maurer, H. (1995) </a:t>
            </a:r>
            <a:r>
              <a:rPr lang="en-GB" i="1" dirty="0"/>
              <a:t>The Hyper-G Network Information System</a:t>
            </a:r>
            <a:r>
              <a:rPr lang="en-GB" dirty="0"/>
              <a:t>, Journal of Universal Computer Science, 1(4).</a:t>
            </a:r>
          </a:p>
        </p:txBody>
      </p:sp>
    </p:spTree>
    <p:extLst>
      <p:ext uri="{BB962C8B-B14F-4D97-AF65-F5344CB8AC3E}">
        <p14:creationId xmlns:p14="http://schemas.microsoft.com/office/powerpoint/2010/main" val="3054960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Harmony client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80701" y="1773238"/>
            <a:ext cx="5830597" cy="466447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D93E1-A07B-444F-A1CB-DBA2D48957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430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Harmony client: link structure view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000668" y="1773238"/>
            <a:ext cx="6190665" cy="446405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FE70A7-8267-7541-B529-DEE9050DA2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653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Harmony client: landscape view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20836" y="1773238"/>
            <a:ext cx="5950328" cy="44640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A3E268-6F15-7F4B-8618-A1CBE689F6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487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Harmony client: client-client communications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955" r="9265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9411" y="1773237"/>
            <a:ext cx="6573178" cy="446405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48C51-4080-4049-AC82-29D9906B43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951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integrity</a:t>
            </a:r>
          </a:p>
        </p:txBody>
      </p:sp>
      <p:sp>
        <p:nvSpPr>
          <p:cNvPr id="120833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Users should always be able to follow any link that is presented to them</a:t>
            </a:r>
          </a:p>
          <a:p>
            <a:pPr lvl="1"/>
            <a:r>
              <a:rPr lang="en-US" dirty="0"/>
              <a:t>When documents are moved, edited or deleted, links must be updated</a:t>
            </a:r>
          </a:p>
          <a:p>
            <a:pPr lvl="1"/>
            <a:r>
              <a:rPr lang="en-US" dirty="0"/>
              <a:t>Compare with the Web: if the destination of a link goes away, the user sees 404 Not Found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Hyper-G divides links into two categories:</a:t>
            </a:r>
          </a:p>
          <a:p>
            <a:pPr lvl="1"/>
            <a:r>
              <a:rPr lang="en-US" i="1" dirty="0"/>
              <a:t>Core links </a:t>
            </a:r>
            <a:r>
              <a:rPr lang="en-US" dirty="0"/>
              <a:t>relate documents stored on the same server</a:t>
            </a:r>
          </a:p>
          <a:p>
            <a:pPr lvl="1"/>
            <a:r>
              <a:rPr lang="en-US" i="1" dirty="0"/>
              <a:t>Surface links </a:t>
            </a:r>
            <a:r>
              <a:rPr lang="en-US" dirty="0"/>
              <a:t>relate documents stored on different servers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Changes that affect core links can be processed by a single server </a:t>
            </a:r>
          </a:p>
          <a:p>
            <a:pPr marL="0" indent="0">
              <a:buNone/>
            </a:pPr>
            <a:r>
              <a:rPr lang="en-US" dirty="0"/>
              <a:t>Changes that affect surface links involve multiple servers that need to be notified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591E64-F756-9A4D-8BD6-DEDC920CFE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797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P-flood Algorithm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Broadcasting surface link updates to all affected servers is expensive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Probabilistic flooding algorithm used to send surface link updates more efficiently</a:t>
            </a:r>
          </a:p>
          <a:p>
            <a:pPr lvl="1"/>
            <a:r>
              <a:rPr lang="en-US" dirty="0"/>
              <a:t>Servers arranged in a ring</a:t>
            </a:r>
          </a:p>
          <a:p>
            <a:pPr lvl="1"/>
            <a:r>
              <a:rPr lang="en-US" dirty="0"/>
              <a:t>Servers send link updates to their immediate successor and randomly to other servers</a:t>
            </a:r>
          </a:p>
          <a:p>
            <a:pPr lvl="1"/>
            <a:r>
              <a:rPr lang="en-US" dirty="0"/>
              <a:t>Scalable and robust</a:t>
            </a:r>
          </a:p>
          <a:p>
            <a:pPr lvl="1"/>
            <a:r>
              <a:rPr lang="en-US" dirty="0" err="1"/>
              <a:t>Parameterisable</a:t>
            </a:r>
            <a:r>
              <a:rPr lang="en-US" dirty="0"/>
              <a:t> – number of additional servers can be altered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411505" y="1773238"/>
            <a:ext cx="4912541" cy="4464050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7A7B26-445C-F14A-9EDA-7C7E35E638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911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757AC-F5ED-1341-869A-754CB8E55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1AACB-1557-6848-B79E-86EA20B2932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Authoring support integrated into browser, and designed into protocols from outset</a:t>
            </a:r>
          </a:p>
          <a:p>
            <a:r>
              <a:rPr lang="en-US" dirty="0"/>
              <a:t>Support for collaboration</a:t>
            </a:r>
          </a:p>
          <a:p>
            <a:r>
              <a:rPr lang="en-US" dirty="0"/>
              <a:t>Early support for multimedia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21FD0-0928-2144-A0D0-F6D0816714B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Own internet protocol (HG-CSP)</a:t>
            </a:r>
          </a:p>
          <a:p>
            <a:r>
              <a:rPr lang="en-US" dirty="0"/>
              <a:t>Own markup language (HTF)</a:t>
            </a:r>
          </a:p>
          <a:p>
            <a:r>
              <a:rPr lang="en-US" dirty="0"/>
              <a:t>Own browser (and other tools) (Harmony) - though simple browsing through a web browser too</a:t>
            </a:r>
          </a:p>
          <a:p>
            <a:endParaRPr lang="en-US" dirty="0"/>
          </a:p>
          <a:p>
            <a:r>
              <a:rPr lang="en-US" dirty="0"/>
              <a:t>Flooding algorithm would probably not scale to the Web</a:t>
            </a:r>
            <a:br>
              <a:rPr lang="en-US" dirty="0"/>
            </a:br>
            <a:r>
              <a:rPr lang="en-US" dirty="0"/>
              <a:t>(but some similarities with peer-to-peer approaches like distributed hash tables)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C51CA5-099E-7B4E-9FD3-0C2E9159C2F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Advantages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93E279-9DE5-674F-A8D5-7B04E3B3631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Disadvantages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36A1DD-FD0F-C244-B409-D9C35F4875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715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Open Hypermedia and the Web</a:t>
            </a:r>
          </a:p>
        </p:txBody>
      </p:sp>
      <p:sp>
        <p:nvSpPr>
          <p:cNvPr id="16386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COMP3220 Web Infrastructure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Dr</a:t>
            </a:r>
            <a:r>
              <a:rPr lang="en-US" dirty="0"/>
              <a:t> Nicholas Gibbins – </a:t>
            </a:r>
            <a:r>
              <a:rPr lang="en-US" dirty="0" err="1"/>
              <a:t>nmg@ecs.soton.ac.uk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164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Microcosm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6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4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122881" name="Content Placeholder 5"/>
          <p:cNvSpPr>
            <a:spLocks noGrp="1"/>
          </p:cNvSpPr>
          <p:nvPr>
            <p:ph sz="quarter" idx="13"/>
          </p:nvPr>
        </p:nvSpPr>
        <p:spPr>
          <a:xfrm>
            <a:off x="623887" y="1773238"/>
            <a:ext cx="10944225" cy="44640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Developed at the University of Southampton around 1989</a:t>
            </a:r>
          </a:p>
          <a:p>
            <a:pPr lvl="1"/>
            <a:r>
              <a:rPr lang="en-US" dirty="0"/>
              <a:t>Originally designed for use with read-only media (laser discs and later CD-ROMs)</a:t>
            </a:r>
          </a:p>
          <a:p>
            <a:pPr lvl="1"/>
            <a:r>
              <a:rPr lang="en-US" dirty="0"/>
              <a:t>Originally designed as a desktop-based system, later expanded to a distributed system</a:t>
            </a:r>
          </a:p>
          <a:p>
            <a:pPr lvl="1"/>
            <a:r>
              <a:rPr lang="en-US" dirty="0"/>
              <a:t>Informed much subsequent work within ECS: DLS, COHSE,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50FE00-C611-BC49-BB6A-6194029212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293721"/>
          </a:xfrm>
        </p:spPr>
        <p:txBody>
          <a:bodyPr/>
          <a:lstStyle/>
          <a:p>
            <a:r>
              <a:rPr lang="en-GB" dirty="0"/>
              <a:t>Fountain, A., Hall, W., Heath, I. and Davis, H. (1990). MICROCOSM: an open model for hypermedia with dynamic linking. Proceedings of ECHT90. pp. 298-311.</a:t>
            </a:r>
          </a:p>
        </p:txBody>
      </p:sp>
    </p:spTree>
    <p:extLst>
      <p:ext uri="{BB962C8B-B14F-4D97-AF65-F5344CB8AC3E}">
        <p14:creationId xmlns:p14="http://schemas.microsoft.com/office/powerpoint/2010/main" val="3735873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Microcosm client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04903" y="1773238"/>
            <a:ext cx="7782194" cy="446405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3212A-03C1-3E44-A2EE-EB20B3F570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207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Microcosm universal viewer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tretch/>
        </p:blipFill>
        <p:spPr>
          <a:xfrm>
            <a:off x="3390900" y="2246313"/>
            <a:ext cx="5410200" cy="35179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8877F-FA9C-2C4C-82FC-F41586C765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330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2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US" dirty="0"/>
              <a:t>Specific, local and generic Links</a:t>
            </a:r>
          </a:p>
        </p:txBody>
      </p:sp>
      <p:sp>
        <p:nvSpPr>
          <p:cNvPr id="34817" name="Content Placeholder 3"/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Position of source anchor held in the </a:t>
            </a:r>
            <a:r>
              <a:rPr lang="en-US" dirty="0" err="1"/>
              <a:t>linkbase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59ECDA-9158-2D45-B735-221C425D39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9" name="Picture 3" descr="image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9811" y="2673350"/>
            <a:ext cx="6512377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522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DDBD-5338-A749-92A3-66532B188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US" dirty="0"/>
              <a:t>Microcosm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B79C1-98FA-AF4A-9F02-80598DF91D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7" y="1773238"/>
            <a:ext cx="5628689" cy="44640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Separation of concerns:</a:t>
            </a:r>
          </a:p>
          <a:p>
            <a:pPr lvl="1"/>
            <a:r>
              <a:rPr lang="en-US" dirty="0"/>
              <a:t>Document storage and management</a:t>
            </a:r>
          </a:p>
          <a:p>
            <a:pPr lvl="1"/>
            <a:r>
              <a:rPr lang="en-US" dirty="0"/>
              <a:t>Link storage and management</a:t>
            </a:r>
          </a:p>
          <a:p>
            <a:pPr lvl="1"/>
            <a:r>
              <a:rPr lang="en-US" dirty="0"/>
              <a:t>Applications and presentation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Link services mediate the other components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8D5577F-B0D8-1145-8CD7-2608F5AF39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035492-5CC5-5744-BAE2-4C79D2FF2123}"/>
              </a:ext>
            </a:extLst>
          </p:cNvPr>
          <p:cNvSpPr/>
          <p:nvPr/>
        </p:nvSpPr>
        <p:spPr>
          <a:xfrm>
            <a:off x="6636000" y="3644775"/>
            <a:ext cx="4320000" cy="576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Hypermedia Link Services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50BB7C-99C3-DE44-813D-7B3328EA3E85}"/>
              </a:ext>
            </a:extLst>
          </p:cNvPr>
          <p:cNvSpPr/>
          <p:nvPr/>
        </p:nvSpPr>
        <p:spPr>
          <a:xfrm>
            <a:off x="6636000" y="4796775"/>
            <a:ext cx="4320000" cy="576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Document Management System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E23907-5243-9245-87EE-7C4320E6A645}"/>
              </a:ext>
            </a:extLst>
          </p:cNvPr>
          <p:cNvSpPr/>
          <p:nvPr/>
        </p:nvSpPr>
        <p:spPr>
          <a:xfrm>
            <a:off x="6636000" y="2492775"/>
            <a:ext cx="4320000" cy="576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Presentation</a:t>
            </a:r>
          </a:p>
        </p:txBody>
      </p:sp>
      <p:sp>
        <p:nvSpPr>
          <p:cNvPr id="11" name="Document 10">
            <a:extLst>
              <a:ext uri="{FF2B5EF4-FFF2-40B4-BE49-F238E27FC236}">
                <a16:creationId xmlns:a16="http://schemas.microsoft.com/office/drawing/2014/main" id="{2A3BCF1D-291E-7C45-B574-7F23AEC50289}"/>
              </a:ext>
            </a:extLst>
          </p:cNvPr>
          <p:cNvSpPr/>
          <p:nvPr/>
        </p:nvSpPr>
        <p:spPr>
          <a:xfrm>
            <a:off x="8507420" y="5649740"/>
            <a:ext cx="576000" cy="720000"/>
          </a:xfrm>
          <a:prstGeom prst="flowChartDocumen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Document 11">
            <a:extLst>
              <a:ext uri="{FF2B5EF4-FFF2-40B4-BE49-F238E27FC236}">
                <a16:creationId xmlns:a16="http://schemas.microsoft.com/office/drawing/2014/main" id="{EE4EFA8F-8E8D-7449-85B6-C60113759958}"/>
              </a:ext>
            </a:extLst>
          </p:cNvPr>
          <p:cNvSpPr/>
          <p:nvPr/>
        </p:nvSpPr>
        <p:spPr>
          <a:xfrm>
            <a:off x="7607645" y="5653698"/>
            <a:ext cx="576000" cy="720000"/>
          </a:xfrm>
          <a:prstGeom prst="flowChartDocumen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Document 12">
            <a:extLst>
              <a:ext uri="{FF2B5EF4-FFF2-40B4-BE49-F238E27FC236}">
                <a16:creationId xmlns:a16="http://schemas.microsoft.com/office/drawing/2014/main" id="{54632B13-9F16-CB4B-A2D7-A6C4787538D0}"/>
              </a:ext>
            </a:extLst>
          </p:cNvPr>
          <p:cNvSpPr/>
          <p:nvPr/>
        </p:nvSpPr>
        <p:spPr>
          <a:xfrm>
            <a:off x="9407195" y="5653317"/>
            <a:ext cx="576000" cy="720000"/>
          </a:xfrm>
          <a:prstGeom prst="flowChartDocumen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Document 13">
            <a:extLst>
              <a:ext uri="{FF2B5EF4-FFF2-40B4-BE49-F238E27FC236}">
                <a16:creationId xmlns:a16="http://schemas.microsoft.com/office/drawing/2014/main" id="{23223294-FBD5-3544-8396-21D871BA577C}"/>
              </a:ext>
            </a:extLst>
          </p:cNvPr>
          <p:cNvSpPr/>
          <p:nvPr/>
        </p:nvSpPr>
        <p:spPr>
          <a:xfrm>
            <a:off x="10307550" y="5660775"/>
            <a:ext cx="576000" cy="720000"/>
          </a:xfrm>
          <a:prstGeom prst="flowChartDocumen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5" name="Document 14">
            <a:extLst>
              <a:ext uri="{FF2B5EF4-FFF2-40B4-BE49-F238E27FC236}">
                <a16:creationId xmlns:a16="http://schemas.microsoft.com/office/drawing/2014/main" id="{F12E5270-2E1A-7845-BABC-BFB42158317A}"/>
              </a:ext>
            </a:extLst>
          </p:cNvPr>
          <p:cNvSpPr/>
          <p:nvPr/>
        </p:nvSpPr>
        <p:spPr>
          <a:xfrm>
            <a:off x="6711741" y="5649740"/>
            <a:ext cx="576000" cy="720000"/>
          </a:xfrm>
          <a:prstGeom prst="flowChartDocumen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61F8D3A-C508-A044-9AD1-6B62B248E67A}"/>
              </a:ext>
            </a:extLst>
          </p:cNvPr>
          <p:cNvCxnSpPr>
            <a:stCxn id="6" idx="2"/>
            <a:endCxn id="8" idx="0"/>
          </p:cNvCxnSpPr>
          <p:nvPr/>
        </p:nvCxnSpPr>
        <p:spPr>
          <a:xfrm>
            <a:off x="8796000" y="4220775"/>
            <a:ext cx="0" cy="576000"/>
          </a:xfrm>
          <a:prstGeom prst="straightConnector1">
            <a:avLst/>
          </a:prstGeom>
          <a:ln w="2540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487D089-98D7-E64A-87D7-FB961F8CA75B}"/>
              </a:ext>
            </a:extLst>
          </p:cNvPr>
          <p:cNvCxnSpPr>
            <a:cxnSpLocks/>
            <a:stCxn id="9" idx="2"/>
            <a:endCxn id="6" idx="0"/>
          </p:cNvCxnSpPr>
          <p:nvPr/>
        </p:nvCxnSpPr>
        <p:spPr>
          <a:xfrm>
            <a:off x="8796000" y="3068775"/>
            <a:ext cx="0" cy="576000"/>
          </a:xfrm>
          <a:prstGeom prst="straightConnector1">
            <a:avLst/>
          </a:prstGeom>
          <a:ln w="2540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rocess 24">
            <a:extLst>
              <a:ext uri="{FF2B5EF4-FFF2-40B4-BE49-F238E27FC236}">
                <a16:creationId xmlns:a16="http://schemas.microsoft.com/office/drawing/2014/main" id="{EDE76906-B514-FB40-8764-5CB3B3041A88}"/>
              </a:ext>
            </a:extLst>
          </p:cNvPr>
          <p:cNvSpPr/>
          <p:nvPr/>
        </p:nvSpPr>
        <p:spPr>
          <a:xfrm>
            <a:off x="6711741" y="1628775"/>
            <a:ext cx="576000" cy="5760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rocess 25">
            <a:extLst>
              <a:ext uri="{FF2B5EF4-FFF2-40B4-BE49-F238E27FC236}">
                <a16:creationId xmlns:a16="http://schemas.microsoft.com/office/drawing/2014/main" id="{F30D1B77-DC23-3045-AD62-6811B50E6B02}"/>
              </a:ext>
            </a:extLst>
          </p:cNvPr>
          <p:cNvSpPr/>
          <p:nvPr/>
        </p:nvSpPr>
        <p:spPr>
          <a:xfrm>
            <a:off x="7608225" y="1628775"/>
            <a:ext cx="576000" cy="5760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rocess 26">
            <a:extLst>
              <a:ext uri="{FF2B5EF4-FFF2-40B4-BE49-F238E27FC236}">
                <a16:creationId xmlns:a16="http://schemas.microsoft.com/office/drawing/2014/main" id="{8459806A-3F20-144A-9073-0C80B26CA523}"/>
              </a:ext>
            </a:extLst>
          </p:cNvPr>
          <p:cNvSpPr/>
          <p:nvPr/>
        </p:nvSpPr>
        <p:spPr>
          <a:xfrm>
            <a:off x="8504709" y="1628775"/>
            <a:ext cx="576000" cy="5760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rocess 27">
            <a:extLst>
              <a:ext uri="{FF2B5EF4-FFF2-40B4-BE49-F238E27FC236}">
                <a16:creationId xmlns:a16="http://schemas.microsoft.com/office/drawing/2014/main" id="{4D1F5D12-C18A-5949-BB2D-C882BE0A36A5}"/>
              </a:ext>
            </a:extLst>
          </p:cNvPr>
          <p:cNvSpPr/>
          <p:nvPr/>
        </p:nvSpPr>
        <p:spPr>
          <a:xfrm>
            <a:off x="9407195" y="1628775"/>
            <a:ext cx="576000" cy="5760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rocess 28">
            <a:extLst>
              <a:ext uri="{FF2B5EF4-FFF2-40B4-BE49-F238E27FC236}">
                <a16:creationId xmlns:a16="http://schemas.microsoft.com/office/drawing/2014/main" id="{97A1B3B3-FE6A-ED4F-823C-F6F1F23AA1CE}"/>
              </a:ext>
            </a:extLst>
          </p:cNvPr>
          <p:cNvSpPr/>
          <p:nvPr/>
        </p:nvSpPr>
        <p:spPr>
          <a:xfrm>
            <a:off x="10307550" y="1628775"/>
            <a:ext cx="576000" cy="5760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A500D408-2EA4-3B4F-97CA-A92CA930BB31}"/>
              </a:ext>
            </a:extLst>
          </p:cNvPr>
          <p:cNvCxnSpPr>
            <a:stCxn id="25" idx="2"/>
            <a:endCxn id="9" idx="0"/>
          </p:cNvCxnSpPr>
          <p:nvPr/>
        </p:nvCxnSpPr>
        <p:spPr>
          <a:xfrm rot="16200000" flipH="1">
            <a:off x="7753870" y="1450645"/>
            <a:ext cx="288000" cy="1796259"/>
          </a:xfrm>
          <a:prstGeom prst="bentConnector3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685CA8D2-9A21-4B4E-BEBC-A2B4A7524A54}"/>
              </a:ext>
            </a:extLst>
          </p:cNvPr>
          <p:cNvCxnSpPr>
            <a:cxnSpLocks/>
            <a:stCxn id="26" idx="2"/>
            <a:endCxn id="9" idx="0"/>
          </p:cNvCxnSpPr>
          <p:nvPr/>
        </p:nvCxnSpPr>
        <p:spPr>
          <a:xfrm rot="16200000" flipH="1">
            <a:off x="8202112" y="1898887"/>
            <a:ext cx="288000" cy="899775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5004FC4A-D1E5-5443-A26D-34E83C3C92C8}"/>
              </a:ext>
            </a:extLst>
          </p:cNvPr>
          <p:cNvCxnSpPr>
            <a:cxnSpLocks/>
            <a:stCxn id="27" idx="2"/>
            <a:endCxn id="9" idx="0"/>
          </p:cNvCxnSpPr>
          <p:nvPr/>
        </p:nvCxnSpPr>
        <p:spPr>
          <a:xfrm rot="16200000" flipH="1">
            <a:off x="8650354" y="2347129"/>
            <a:ext cx="288000" cy="3291"/>
          </a:xfrm>
          <a:prstGeom prst="bentConnector3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56A41658-CFD4-6446-8020-BCCE5BA50D03}"/>
              </a:ext>
            </a:extLst>
          </p:cNvPr>
          <p:cNvCxnSpPr>
            <a:cxnSpLocks/>
            <a:stCxn id="28" idx="2"/>
            <a:endCxn id="9" idx="0"/>
          </p:cNvCxnSpPr>
          <p:nvPr/>
        </p:nvCxnSpPr>
        <p:spPr>
          <a:xfrm rot="5400000">
            <a:off x="9101598" y="1899178"/>
            <a:ext cx="288000" cy="899195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18C3586F-187F-1F4A-863F-3CAA7FCF4457}"/>
              </a:ext>
            </a:extLst>
          </p:cNvPr>
          <p:cNvCxnSpPr>
            <a:cxnSpLocks/>
            <a:stCxn id="29" idx="2"/>
            <a:endCxn id="9" idx="0"/>
          </p:cNvCxnSpPr>
          <p:nvPr/>
        </p:nvCxnSpPr>
        <p:spPr>
          <a:xfrm rot="5400000">
            <a:off x="9551775" y="1449000"/>
            <a:ext cx="288000" cy="179955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7604D687-F02F-BA43-8B75-D009BC8CFC6B}"/>
              </a:ext>
            </a:extLst>
          </p:cNvPr>
          <p:cNvCxnSpPr>
            <a:cxnSpLocks/>
            <a:stCxn id="15" idx="0"/>
            <a:endCxn id="8" idx="2"/>
          </p:cNvCxnSpPr>
          <p:nvPr/>
        </p:nvCxnSpPr>
        <p:spPr>
          <a:xfrm rot="5400000" flipH="1" flipV="1">
            <a:off x="7759388" y="4613129"/>
            <a:ext cx="276965" cy="1796259"/>
          </a:xfrm>
          <a:prstGeom prst="bentConnector3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40E0D4A3-679D-4548-BB68-ACA9F65B8FA6}"/>
              </a:ext>
            </a:extLst>
          </p:cNvPr>
          <p:cNvCxnSpPr>
            <a:cxnSpLocks/>
            <a:stCxn id="14" idx="0"/>
            <a:endCxn id="8" idx="2"/>
          </p:cNvCxnSpPr>
          <p:nvPr/>
        </p:nvCxnSpPr>
        <p:spPr>
          <a:xfrm rot="16200000" flipV="1">
            <a:off x="9551775" y="4617000"/>
            <a:ext cx="288000" cy="179955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62DD22F3-E444-C14D-BEFE-1F9E6ED61516}"/>
              </a:ext>
            </a:extLst>
          </p:cNvPr>
          <p:cNvCxnSpPr>
            <a:cxnSpLocks/>
            <a:stCxn id="12" idx="0"/>
            <a:endCxn id="8" idx="2"/>
          </p:cNvCxnSpPr>
          <p:nvPr/>
        </p:nvCxnSpPr>
        <p:spPr>
          <a:xfrm rot="5400000" flipH="1" flipV="1">
            <a:off x="8205361" y="5063060"/>
            <a:ext cx="280923" cy="900355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06E544BA-75F6-BC4C-BF5A-794D0DBC998C}"/>
              </a:ext>
            </a:extLst>
          </p:cNvPr>
          <p:cNvCxnSpPr>
            <a:cxnSpLocks/>
            <a:stCxn id="13" idx="0"/>
            <a:endCxn id="8" idx="2"/>
          </p:cNvCxnSpPr>
          <p:nvPr/>
        </p:nvCxnSpPr>
        <p:spPr>
          <a:xfrm rot="16200000" flipV="1">
            <a:off x="9105327" y="5063448"/>
            <a:ext cx="280542" cy="899195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>
            <a:extLst>
              <a:ext uri="{FF2B5EF4-FFF2-40B4-BE49-F238E27FC236}">
                <a16:creationId xmlns:a16="http://schemas.microsoft.com/office/drawing/2014/main" id="{9FE14CC2-E226-394A-BB46-6D186A551E50}"/>
              </a:ext>
            </a:extLst>
          </p:cNvPr>
          <p:cNvCxnSpPr>
            <a:cxnSpLocks/>
            <a:stCxn id="11" idx="0"/>
            <a:endCxn id="8" idx="2"/>
          </p:cNvCxnSpPr>
          <p:nvPr/>
        </p:nvCxnSpPr>
        <p:spPr>
          <a:xfrm rot="5400000" flipH="1" flipV="1">
            <a:off x="8657228" y="5510968"/>
            <a:ext cx="276965" cy="58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07510A4-2251-BB4E-8EE8-7F21BCE986EB}"/>
              </a:ext>
            </a:extLst>
          </p:cNvPr>
          <p:cNvSpPr txBox="1"/>
          <p:nvPr/>
        </p:nvSpPr>
        <p:spPr>
          <a:xfrm>
            <a:off x="7477288" y="5764109"/>
            <a:ext cx="2630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text, video, audio,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170AE44-0662-8549-AC19-E772A920391E}"/>
              </a:ext>
            </a:extLst>
          </p:cNvPr>
          <p:cNvSpPr txBox="1"/>
          <p:nvPr/>
        </p:nvSpPr>
        <p:spPr>
          <a:xfrm>
            <a:off x="8025117" y="1732109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3937952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9EE35AB-5971-374E-BE96-752AE4E2137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-11115" t="-2924" r="-12836" b="-2814"/>
          <a:stretch/>
        </p:blipFill>
        <p:spPr>
          <a:xfrm>
            <a:off x="6167439" y="0"/>
            <a:ext cx="6024562" cy="6858000"/>
          </a:xfrm>
          <a:solidFill>
            <a:schemeClr val="bg1"/>
          </a:solidFill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Microcosm architecture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410F57-F9E9-694B-A3F3-AACBDF90DD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543550" cy="446405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Link service comprises a sequence of </a:t>
            </a:r>
            <a:r>
              <a:rPr lang="en-GB" i="1" dirty="0"/>
              <a:t>filters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dirty="0"/>
              <a:t>Filters are composable services that generate or manipulate links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/>
              <a:t>Filter manager </a:t>
            </a:r>
            <a:r>
              <a:rPr lang="en-GB" dirty="0"/>
              <a:t>organises filters into chains</a:t>
            </a:r>
          </a:p>
        </p:txBody>
      </p:sp>
    </p:spTree>
    <p:extLst>
      <p:ext uri="{BB962C8B-B14F-4D97-AF65-F5344CB8AC3E}">
        <p14:creationId xmlns:p14="http://schemas.microsoft.com/office/powerpoint/2010/main" val="2958339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0098E5E-FC10-1B49-B3E6-F5CCE5A2BE25}"/>
              </a:ext>
            </a:extLst>
          </p:cNvPr>
          <p:cNvCxnSpPr>
            <a:cxnSpLocks/>
            <a:stCxn id="48" idx="2"/>
            <a:endCxn id="27" idx="6"/>
          </p:cNvCxnSpPr>
          <p:nvPr/>
        </p:nvCxnSpPr>
        <p:spPr>
          <a:xfrm flipH="1">
            <a:off x="3222118" y="4411471"/>
            <a:ext cx="1091166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E478375-7A4B-E64D-823F-A261C2A295AF}"/>
              </a:ext>
            </a:extLst>
          </p:cNvPr>
          <p:cNvCxnSpPr>
            <a:cxnSpLocks/>
            <a:stCxn id="48" idx="0"/>
            <a:endCxn id="32" idx="2"/>
          </p:cNvCxnSpPr>
          <p:nvPr/>
        </p:nvCxnSpPr>
        <p:spPr>
          <a:xfrm>
            <a:off x="7899117" y="4411471"/>
            <a:ext cx="1085019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95260CD-EB1A-EA4E-951E-F1B25E0EB657}"/>
              </a:ext>
            </a:extLst>
          </p:cNvPr>
          <p:cNvGrpSpPr/>
          <p:nvPr/>
        </p:nvGrpSpPr>
        <p:grpSpPr>
          <a:xfrm>
            <a:off x="8984136" y="2971471"/>
            <a:ext cx="2160000" cy="2880000"/>
            <a:chOff x="8984136" y="2971471"/>
            <a:chExt cx="2160000" cy="288000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7CF7B77-1AEA-4F40-837A-C7A5B853E615}"/>
                </a:ext>
              </a:extLst>
            </p:cNvPr>
            <p:cNvSpPr/>
            <p:nvPr/>
          </p:nvSpPr>
          <p:spPr>
            <a:xfrm>
              <a:off x="8984136" y="2971471"/>
              <a:ext cx="2160000" cy="288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62CAFF2-B05C-B641-895B-300CED7D302A}"/>
                </a:ext>
              </a:extLst>
            </p:cNvPr>
            <p:cNvCxnSpPr>
              <a:cxnSpLocks/>
              <a:stCxn id="43" idx="2"/>
              <a:endCxn id="38" idx="0"/>
            </p:cNvCxnSpPr>
            <p:nvPr/>
          </p:nvCxnSpPr>
          <p:spPr>
            <a:xfrm flipH="1">
              <a:off x="10064136" y="3906608"/>
              <a:ext cx="504000" cy="144375"/>
            </a:xfrm>
            <a:prstGeom prst="line">
              <a:avLst/>
            </a:prstGeom>
            <a:ln w="254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D558984-AEAE-C848-9E2E-0232B1E392A1}"/>
                </a:ext>
              </a:extLst>
            </p:cNvPr>
            <p:cNvCxnSpPr>
              <a:cxnSpLocks/>
              <a:stCxn id="42" idx="2"/>
              <a:endCxn id="38" idx="0"/>
            </p:cNvCxnSpPr>
            <p:nvPr/>
          </p:nvCxnSpPr>
          <p:spPr>
            <a:xfrm>
              <a:off x="10064136" y="3906608"/>
              <a:ext cx="0" cy="144375"/>
            </a:xfrm>
            <a:prstGeom prst="line">
              <a:avLst/>
            </a:prstGeom>
            <a:ln w="254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B53ECF2-84D3-DD4B-A6B1-31D425B8175B}"/>
                </a:ext>
              </a:extLst>
            </p:cNvPr>
            <p:cNvCxnSpPr>
              <a:cxnSpLocks/>
              <a:stCxn id="39" idx="2"/>
              <a:endCxn id="46" idx="0"/>
            </p:cNvCxnSpPr>
            <p:nvPr/>
          </p:nvCxnSpPr>
          <p:spPr>
            <a:xfrm>
              <a:off x="10064136" y="4914983"/>
              <a:ext cx="761" cy="216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584A96E-EE72-1340-9BF9-8993FE648C5E}"/>
                </a:ext>
              </a:extLst>
            </p:cNvPr>
            <p:cNvSpPr/>
            <p:nvPr/>
          </p:nvSpPr>
          <p:spPr>
            <a:xfrm>
              <a:off x="9704136" y="4050983"/>
              <a:ext cx="72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FMS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94AA73E-3440-B24B-A903-3E81CC99E62F}"/>
                </a:ext>
              </a:extLst>
            </p:cNvPr>
            <p:cNvSpPr/>
            <p:nvPr/>
          </p:nvSpPr>
          <p:spPr>
            <a:xfrm>
              <a:off x="9704136" y="4554983"/>
              <a:ext cx="72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DMS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69953F8-2E59-AE43-A696-CDFD06350B19}"/>
                </a:ext>
              </a:extLst>
            </p:cNvPr>
            <p:cNvGrpSpPr/>
            <p:nvPr/>
          </p:nvGrpSpPr>
          <p:grpSpPr>
            <a:xfrm>
              <a:off x="9877697" y="5058983"/>
              <a:ext cx="374400" cy="432000"/>
              <a:chOff x="6456000" y="4869000"/>
              <a:chExt cx="374400" cy="432000"/>
            </a:xfrm>
          </p:grpSpPr>
          <p:sp>
            <p:nvSpPr>
              <p:cNvPr id="45" name="Document 44">
                <a:extLst>
                  <a:ext uri="{FF2B5EF4-FFF2-40B4-BE49-F238E27FC236}">
                    <a16:creationId xmlns:a16="http://schemas.microsoft.com/office/drawing/2014/main" id="{4B403EF2-B9A8-FE43-9984-1B4C0C2B82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00000" y="5013000"/>
                <a:ext cx="230400" cy="288000"/>
              </a:xfrm>
              <a:prstGeom prst="flowChartDocumen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46" name="Document 45">
                <a:extLst>
                  <a:ext uri="{FF2B5EF4-FFF2-40B4-BE49-F238E27FC236}">
                    <a16:creationId xmlns:a16="http://schemas.microsoft.com/office/drawing/2014/main" id="{FBBBA851-C125-3B48-A06F-273DFA8CCE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28000" y="4941000"/>
                <a:ext cx="230400" cy="288000"/>
              </a:xfrm>
              <a:prstGeom prst="flowChartDocumen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47" name="Document 46">
                <a:extLst>
                  <a:ext uri="{FF2B5EF4-FFF2-40B4-BE49-F238E27FC236}">
                    <a16:creationId xmlns:a16="http://schemas.microsoft.com/office/drawing/2014/main" id="{AA7DC5BC-73FF-1A44-B7A2-4D7FF70B54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56000" y="4869000"/>
                <a:ext cx="230400" cy="288000"/>
              </a:xfrm>
              <a:prstGeom prst="flowChartDocumen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6ED7547-4CE2-D54F-AD13-F3828F82F7B0}"/>
                </a:ext>
              </a:extLst>
            </p:cNvPr>
            <p:cNvSpPr/>
            <p:nvPr/>
          </p:nvSpPr>
          <p:spPr>
            <a:xfrm>
              <a:off x="9884136" y="3546608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/>
                <a:t>F3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0D8E2DA-697E-754C-854F-BAC9BF3960E5}"/>
                </a:ext>
              </a:extLst>
            </p:cNvPr>
            <p:cNvSpPr/>
            <p:nvPr/>
          </p:nvSpPr>
          <p:spPr>
            <a:xfrm>
              <a:off x="10388136" y="3546608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/>
                <a:t>F4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B681078-517F-0D44-AC50-B5D998EC973E}"/>
                </a:ext>
              </a:extLst>
            </p:cNvPr>
            <p:cNvCxnSpPr>
              <a:stCxn id="38" idx="2"/>
              <a:endCxn id="39" idx="0"/>
            </p:cNvCxnSpPr>
            <p:nvPr/>
          </p:nvCxnSpPr>
          <p:spPr>
            <a:xfrm>
              <a:off x="10064136" y="4410983"/>
              <a:ext cx="0" cy="144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059EC82-1A27-1A43-8DC7-DCCB02C7032D}"/>
              </a:ext>
            </a:extLst>
          </p:cNvPr>
          <p:cNvGrpSpPr/>
          <p:nvPr/>
        </p:nvGrpSpPr>
        <p:grpSpPr>
          <a:xfrm>
            <a:off x="1062118" y="2971471"/>
            <a:ext cx="2160000" cy="2880000"/>
            <a:chOff x="1062118" y="2971471"/>
            <a:chExt cx="2160000" cy="2880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3A93EF7-C42B-D443-B159-7807EFEC60C0}"/>
                </a:ext>
              </a:extLst>
            </p:cNvPr>
            <p:cNvSpPr/>
            <p:nvPr/>
          </p:nvSpPr>
          <p:spPr>
            <a:xfrm>
              <a:off x="1062118" y="2971471"/>
              <a:ext cx="2160000" cy="288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CCBDFC-A490-6C45-8761-DDAA444AC4F2}"/>
                </a:ext>
              </a:extLst>
            </p:cNvPr>
            <p:cNvCxnSpPr>
              <a:cxnSpLocks/>
              <a:stCxn id="10" idx="2"/>
              <a:endCxn id="4" idx="0"/>
            </p:cNvCxnSpPr>
            <p:nvPr/>
          </p:nvCxnSpPr>
          <p:spPr>
            <a:xfrm>
              <a:off x="1638118" y="3906608"/>
              <a:ext cx="504000" cy="14437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F15E3BC-5117-BA4E-B798-922B1E30D972}"/>
                </a:ext>
              </a:extLst>
            </p:cNvPr>
            <p:cNvCxnSpPr>
              <a:cxnSpLocks/>
              <a:stCxn id="11" idx="2"/>
              <a:endCxn id="4" idx="0"/>
            </p:cNvCxnSpPr>
            <p:nvPr/>
          </p:nvCxnSpPr>
          <p:spPr>
            <a:xfrm>
              <a:off x="2142118" y="3906608"/>
              <a:ext cx="0" cy="144375"/>
            </a:xfrm>
            <a:prstGeom prst="line">
              <a:avLst/>
            </a:prstGeom>
            <a:ln w="254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3EE09AF-265F-2A48-A52C-03037361609A}"/>
                </a:ext>
              </a:extLst>
            </p:cNvPr>
            <p:cNvCxnSpPr>
              <a:cxnSpLocks/>
              <a:stCxn id="5" idx="2"/>
              <a:endCxn id="8" idx="0"/>
            </p:cNvCxnSpPr>
            <p:nvPr/>
          </p:nvCxnSpPr>
          <p:spPr>
            <a:xfrm>
              <a:off x="2142118" y="4914983"/>
              <a:ext cx="761" cy="216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C9CB257-F51E-A744-8D67-4FF599A1B76F}"/>
                </a:ext>
              </a:extLst>
            </p:cNvPr>
            <p:cNvSpPr/>
            <p:nvPr/>
          </p:nvSpPr>
          <p:spPr>
            <a:xfrm>
              <a:off x="1782118" y="4050983"/>
              <a:ext cx="72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FMS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8C0D732-A1F3-434D-ADE0-273B20C9E2FA}"/>
                </a:ext>
              </a:extLst>
            </p:cNvPr>
            <p:cNvSpPr/>
            <p:nvPr/>
          </p:nvSpPr>
          <p:spPr>
            <a:xfrm>
              <a:off x="1782118" y="4554983"/>
              <a:ext cx="72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DMS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12B9E2B-B8E8-F54A-B802-1418112C73B6}"/>
                </a:ext>
              </a:extLst>
            </p:cNvPr>
            <p:cNvGrpSpPr/>
            <p:nvPr/>
          </p:nvGrpSpPr>
          <p:grpSpPr>
            <a:xfrm>
              <a:off x="1955679" y="5058983"/>
              <a:ext cx="374400" cy="432000"/>
              <a:chOff x="6456000" y="4869000"/>
              <a:chExt cx="374400" cy="432000"/>
            </a:xfrm>
          </p:grpSpPr>
          <p:sp>
            <p:nvSpPr>
              <p:cNvPr id="6" name="Document 5">
                <a:extLst>
                  <a:ext uri="{FF2B5EF4-FFF2-40B4-BE49-F238E27FC236}">
                    <a16:creationId xmlns:a16="http://schemas.microsoft.com/office/drawing/2014/main" id="{67FDDFE1-279E-A74C-BFDB-2906DCEA2B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00000" y="5013000"/>
                <a:ext cx="230400" cy="288000"/>
              </a:xfrm>
              <a:prstGeom prst="flowChartDocumen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8" name="Document 7">
                <a:extLst>
                  <a:ext uri="{FF2B5EF4-FFF2-40B4-BE49-F238E27FC236}">
                    <a16:creationId xmlns:a16="http://schemas.microsoft.com/office/drawing/2014/main" id="{6B61AD4D-F6F4-5C4E-A5B0-B8E6C6F06C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28000" y="4941000"/>
                <a:ext cx="230400" cy="288000"/>
              </a:xfrm>
              <a:prstGeom prst="flowChartDocumen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7" name="Document 6">
                <a:extLst>
                  <a:ext uri="{FF2B5EF4-FFF2-40B4-BE49-F238E27FC236}">
                    <a16:creationId xmlns:a16="http://schemas.microsoft.com/office/drawing/2014/main" id="{C985BE06-C6BB-DF40-8FDC-B3FDC5B91D3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56000" y="4869000"/>
                <a:ext cx="230400" cy="288000"/>
              </a:xfrm>
              <a:prstGeom prst="flowChartDocumen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55B05AD-091B-684E-AEC8-80AE1BFBB122}"/>
                </a:ext>
              </a:extLst>
            </p:cNvPr>
            <p:cNvSpPr/>
            <p:nvPr/>
          </p:nvSpPr>
          <p:spPr>
            <a:xfrm>
              <a:off x="1458118" y="3546608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/>
                <a:t>F1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04F2196-90A3-8C45-B78B-B1FEBF7BE8B9}"/>
                </a:ext>
              </a:extLst>
            </p:cNvPr>
            <p:cNvSpPr/>
            <p:nvPr/>
          </p:nvSpPr>
          <p:spPr>
            <a:xfrm>
              <a:off x="1962118" y="3546608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/>
                <a:t>F2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CA17C27-6469-A94C-B136-E1E6E34EF088}"/>
                </a:ext>
              </a:extLst>
            </p:cNvPr>
            <p:cNvCxnSpPr>
              <a:stCxn id="4" idx="2"/>
              <a:endCxn id="5" idx="0"/>
            </p:cNvCxnSpPr>
            <p:nvPr/>
          </p:nvCxnSpPr>
          <p:spPr>
            <a:xfrm>
              <a:off x="2142118" y="4410983"/>
              <a:ext cx="0" cy="144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D98CD3F-EACA-6046-9FC7-63AEDAB96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</a:t>
            </a:r>
          </a:p>
        </p:txBody>
      </p:sp>
      <p:sp>
        <p:nvSpPr>
          <p:cNvPr id="70" name="Content Placeholder 69">
            <a:extLst>
              <a:ext uri="{FF2B5EF4-FFF2-40B4-BE49-F238E27FC236}">
                <a16:creationId xmlns:a16="http://schemas.microsoft.com/office/drawing/2014/main" id="{1BC1818F-5640-2F40-B2B4-3008F38590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69336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Microcosm instances may publish filters to be used by other instances</a:t>
            </a:r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6043677F-EE0F-5045-A765-58E3AA90BB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454632F-835D-2346-B241-325470AFAF37}"/>
              </a:ext>
            </a:extLst>
          </p:cNvPr>
          <p:cNvCxnSpPr>
            <a:cxnSpLocks/>
            <a:stCxn id="12" idx="2"/>
            <a:endCxn id="4" idx="0"/>
          </p:cNvCxnSpPr>
          <p:nvPr/>
        </p:nvCxnSpPr>
        <p:spPr>
          <a:xfrm flipH="1">
            <a:off x="2142118" y="3906608"/>
            <a:ext cx="504000" cy="144375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F4BEC53-6870-7042-8E9E-B70612DB63BE}"/>
              </a:ext>
            </a:extLst>
          </p:cNvPr>
          <p:cNvSpPr/>
          <p:nvPr/>
        </p:nvSpPr>
        <p:spPr>
          <a:xfrm>
            <a:off x="2466118" y="354660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F3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D99D2B0-EFCB-0840-B86D-8F16F003170C}"/>
              </a:ext>
            </a:extLst>
          </p:cNvPr>
          <p:cNvCxnSpPr>
            <a:cxnSpLocks/>
            <a:stCxn id="41" idx="2"/>
            <a:endCxn id="38" idx="0"/>
          </p:cNvCxnSpPr>
          <p:nvPr/>
        </p:nvCxnSpPr>
        <p:spPr>
          <a:xfrm>
            <a:off x="9560136" y="3906608"/>
            <a:ext cx="504000" cy="144375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A889C9AA-08CB-D348-A046-2B725C5847E5}"/>
              </a:ext>
            </a:extLst>
          </p:cNvPr>
          <p:cNvSpPr/>
          <p:nvPr/>
        </p:nvSpPr>
        <p:spPr>
          <a:xfrm>
            <a:off x="9380136" y="354660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F2</a:t>
            </a:r>
          </a:p>
        </p:txBody>
      </p:sp>
      <p:sp>
        <p:nvSpPr>
          <p:cNvPr id="48" name="Cloud 47">
            <a:extLst>
              <a:ext uri="{FF2B5EF4-FFF2-40B4-BE49-F238E27FC236}">
                <a16:creationId xmlns:a16="http://schemas.microsoft.com/office/drawing/2014/main" id="{E572C508-430D-524D-B655-1FF541BE86BA}"/>
              </a:ext>
            </a:extLst>
          </p:cNvPr>
          <p:cNvSpPr/>
          <p:nvPr/>
        </p:nvSpPr>
        <p:spPr>
          <a:xfrm>
            <a:off x="4302117" y="2611471"/>
            <a:ext cx="3600000" cy="3600000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BFA34F4-4459-B24E-939D-2F1C687F8D86}"/>
              </a:ext>
            </a:extLst>
          </p:cNvPr>
          <p:cNvCxnSpPr>
            <a:cxnSpLocks/>
            <a:stCxn id="11" idx="0"/>
            <a:endCxn id="27" idx="0"/>
          </p:cNvCxnSpPr>
          <p:nvPr/>
        </p:nvCxnSpPr>
        <p:spPr>
          <a:xfrm flipV="1">
            <a:off x="2142118" y="2971471"/>
            <a:ext cx="0" cy="575137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366068A-7355-2943-B362-5D53617DDA68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2646118" y="3151471"/>
            <a:ext cx="0" cy="395137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7E62D27-0819-B54B-97DC-37973CDB47DF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9559698" y="3151470"/>
            <a:ext cx="438" cy="39513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FCF2FE0-BB8A-5F4A-9EC7-DEF1BBD9266A}"/>
              </a:ext>
            </a:extLst>
          </p:cNvPr>
          <p:cNvCxnSpPr>
            <a:cxnSpLocks/>
            <a:stCxn id="42" idx="0"/>
            <a:endCxn id="32" idx="0"/>
          </p:cNvCxnSpPr>
          <p:nvPr/>
        </p:nvCxnSpPr>
        <p:spPr>
          <a:xfrm flipV="1">
            <a:off x="10064136" y="2971471"/>
            <a:ext cx="0" cy="575137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48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1" grpId="0" animBg="1"/>
      <p:bldP spid="4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14DA7-48BD-5B40-AFB2-16199FF3E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8B0A3-F00C-3C47-8FA7-762E5FBFF11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Rich model of linking </a:t>
            </a:r>
            <a:br>
              <a:rPr lang="en-US" dirty="0"/>
            </a:br>
            <a:r>
              <a:rPr lang="en-US" dirty="0"/>
              <a:t>(generic links, n-</a:t>
            </a:r>
            <a:r>
              <a:rPr lang="en-US" dirty="0" err="1"/>
              <a:t>ary</a:t>
            </a:r>
            <a:r>
              <a:rPr lang="en-US" dirty="0"/>
              <a:t> links,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Flexible document processing </a:t>
            </a:r>
            <a:br>
              <a:rPr lang="en-US" dirty="0"/>
            </a:br>
            <a:r>
              <a:rPr lang="en-US" dirty="0"/>
              <a:t>(multiple </a:t>
            </a:r>
            <a:r>
              <a:rPr lang="en-US" dirty="0" err="1"/>
              <a:t>linkbases</a:t>
            </a:r>
            <a:r>
              <a:rPr lang="en-US" dirty="0"/>
              <a:t>)</a:t>
            </a:r>
          </a:p>
          <a:p>
            <a:r>
              <a:rPr lang="en-US" dirty="0"/>
              <a:t>Integration with third-party applications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F3E6D8-8B30-0645-9D25-187B1D01FBA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Poor scalability</a:t>
            </a:r>
            <a:br>
              <a:rPr lang="en-US" dirty="0"/>
            </a:br>
            <a:r>
              <a:rPr lang="en-US" dirty="0"/>
              <a:t>Intended for workgroups to enterprises</a:t>
            </a:r>
          </a:p>
          <a:p>
            <a:r>
              <a:rPr lang="en-US" dirty="0"/>
              <a:t>Distribution not intended from the outset</a:t>
            </a:r>
          </a:p>
          <a:p>
            <a:r>
              <a:rPr lang="en-US" dirty="0"/>
              <a:t>Arguably, no native document format</a:t>
            </a:r>
          </a:p>
          <a:p>
            <a:r>
              <a:rPr lang="en-US" dirty="0"/>
              <a:t>No support for link integrity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4AA002-4C1A-CE45-B6F1-2385A990FD5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Advantages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1E8EA5-F8E3-7C43-9E35-F0FD92C6483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Disadvantages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7047885-5769-4345-B90D-FFEEA820C0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075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Hypermedia Protocol</a:t>
            </a:r>
          </a:p>
        </p:txBody>
      </p:sp>
    </p:spTree>
    <p:extLst>
      <p:ext uri="{BB962C8B-B14F-4D97-AF65-F5344CB8AC3E}">
        <p14:creationId xmlns:p14="http://schemas.microsoft.com/office/powerpoint/2010/main" val="3913156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Open Hypermedia?</a:t>
            </a:r>
          </a:p>
        </p:txBody>
      </p:sp>
      <p:sp>
        <p:nvSpPr>
          <p:cNvPr id="2048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GB" dirty="0"/>
              <a:t>An open system generally implies that: </a:t>
            </a:r>
          </a:p>
          <a:p>
            <a:pPr lvl="1"/>
            <a:r>
              <a:rPr lang="en-GB" dirty="0"/>
              <a:t>There is some interface by which third party programs may access the functionality of the system. </a:t>
            </a:r>
          </a:p>
          <a:p>
            <a:pPr lvl="1"/>
            <a:r>
              <a:rPr lang="en-GB" dirty="0"/>
              <a:t>The system may be accessed from applications on heterogeneous architectures.</a:t>
            </a:r>
          </a:p>
          <a:p>
            <a:pPr lvl="1"/>
            <a:endParaRPr lang="en-GB" dirty="0"/>
          </a:p>
          <a:p>
            <a:pPr marL="90000" indent="0">
              <a:buNone/>
            </a:pPr>
            <a:r>
              <a:rPr lang="en-GB" dirty="0"/>
              <a:t>Open hypermedia: hypertext features present within whole environment</a:t>
            </a:r>
          </a:p>
          <a:p>
            <a:pPr lvl="1"/>
            <a:r>
              <a:rPr lang="en-GB" dirty="0"/>
              <a:t>Links and anchors are kept separately from documents (i.e. first-class links)</a:t>
            </a:r>
          </a:p>
          <a:p>
            <a:pPr lvl="1"/>
            <a:r>
              <a:rPr lang="en-GB" dirty="0" err="1"/>
              <a:t>Linkbases</a:t>
            </a:r>
            <a:r>
              <a:rPr lang="en-GB" dirty="0"/>
              <a:t> and link services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2943EE-D3A8-AD4C-A3D0-9B55585B74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561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Open Hypermedia Protocol</a:t>
            </a:r>
          </a:p>
        </p:txBody>
      </p:sp>
      <p:sp>
        <p:nvSpPr>
          <p:cNvPr id="5017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Initially a naïve attempt to </a:t>
            </a:r>
            <a:r>
              <a:rPr lang="ja-JP" altLang="en-GB" dirty="0"/>
              <a:t>“</a:t>
            </a:r>
            <a:r>
              <a:rPr lang="en-GB" altLang="ja-JP" dirty="0"/>
              <a:t>shim</a:t>
            </a:r>
            <a:r>
              <a:rPr lang="ja-JP" altLang="en-GB" dirty="0"/>
              <a:t>”</a:t>
            </a:r>
            <a:r>
              <a:rPr lang="en-GB" altLang="ja-JP" dirty="0"/>
              <a:t> existing </a:t>
            </a:r>
            <a:r>
              <a:rPr lang="en-GB" altLang="ja-JP" dirty="0" err="1"/>
              <a:t>linkservers</a:t>
            </a:r>
            <a:r>
              <a:rPr lang="en-GB" altLang="ja-JP" dirty="0"/>
              <a:t> so that they could be used by standard client integrations</a:t>
            </a:r>
            <a:endParaRPr lang="en-GB" dirty="0"/>
          </a:p>
          <a:p>
            <a:pPr lvl="1"/>
            <a:r>
              <a:rPr lang="en-GB" dirty="0"/>
              <a:t>An early realization by the community that writing clients is far harder (and less interesting) than writing servers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OHP formed the basis for later integration efforts (FOHM)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6C38F4-08AB-F041-9BB1-EB1FC0B9E7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237288"/>
            <a:ext cx="10944225" cy="431801"/>
          </a:xfrm>
        </p:spPr>
        <p:txBody>
          <a:bodyPr/>
          <a:lstStyle/>
          <a:p>
            <a:r>
              <a:rPr lang="en-GB" dirty="0"/>
              <a:t>Reich, S., Will, U.K., </a:t>
            </a:r>
            <a:r>
              <a:rPr lang="en-GB" dirty="0" err="1"/>
              <a:t>Nürnberg</a:t>
            </a:r>
            <a:r>
              <a:rPr lang="en-GB" dirty="0"/>
              <a:t>, P., Davis, H.C., </a:t>
            </a:r>
            <a:r>
              <a:rPr lang="en-GB" dirty="0" err="1"/>
              <a:t>Grønbæk</a:t>
            </a:r>
            <a:r>
              <a:rPr lang="en-GB" dirty="0"/>
              <a:t>, K, Millard, D.E. and </a:t>
            </a:r>
            <a:r>
              <a:rPr lang="en-GB" dirty="0" err="1"/>
              <a:t>Haake</a:t>
            </a:r>
            <a:r>
              <a:rPr lang="en-GB" dirty="0"/>
              <a:t>, J.M. (1999) </a:t>
            </a:r>
            <a:r>
              <a:rPr lang="en-GB" i="1" dirty="0"/>
              <a:t>Addressing interoperability in open hypermedia: the design of the Open Hypermedia Protocol</a:t>
            </a:r>
            <a:r>
              <a:rPr lang="en-GB" dirty="0"/>
              <a:t>. New Review of Hypermedia and Multimedia 5(1), pp. 207-248.</a:t>
            </a:r>
          </a:p>
        </p:txBody>
      </p:sp>
    </p:spTree>
    <p:extLst>
      <p:ext uri="{BB962C8B-B14F-4D97-AF65-F5344CB8AC3E}">
        <p14:creationId xmlns:p14="http://schemas.microsoft.com/office/powerpoint/2010/main" val="90297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OHP architecture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1054C3-6F5B-8A46-B318-34712126D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2226" name="Picture 3" descr="prot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1744" y="1765464"/>
            <a:ext cx="5185122" cy="46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3566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OHP data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7B39D-34A9-5A43-ABA2-45F7819490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4275" name="Object 4"/>
          <p:cNvGraphicFramePr>
            <a:graphicFrameLocks noChangeAspect="1"/>
          </p:cNvGraphicFramePr>
          <p:nvPr/>
        </p:nvGraphicFramePr>
        <p:xfrm>
          <a:off x="2590800" y="2209801"/>
          <a:ext cx="7543800" cy="330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r:id="rId4" imgW="4629912" imgH="2028444" progId="Word.Picture.8">
                  <p:embed/>
                </p:oleObj>
              </mc:Choice>
              <mc:Fallback>
                <p:oleObj r:id="rId4" imgW="4629912" imgH="2028444" progId="Word.Picture.8">
                  <p:embed/>
                  <p:pic>
                    <p:nvPicPr>
                      <p:cNvPr id="5427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209801"/>
                        <a:ext cx="7543800" cy="330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55441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E2FF1-FF0D-FC41-8DC3-B513CAC81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specifiers (</a:t>
            </a:r>
            <a:r>
              <a:rPr lang="en-US" dirty="0" err="1"/>
              <a:t>LocSpec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CA351-03BE-8440-8937-D9DAD673A32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Used to identify the position of an anchor within an object</a:t>
            </a:r>
          </a:p>
          <a:p>
            <a:pPr lvl="1"/>
            <a:r>
              <a:rPr lang="en-US" dirty="0"/>
              <a:t>Byte offset within file</a:t>
            </a:r>
          </a:p>
          <a:p>
            <a:pPr lvl="1"/>
            <a:r>
              <a:rPr lang="en-US" dirty="0"/>
              <a:t>Occurrence of a given string (i.e. generic link)</a:t>
            </a:r>
          </a:p>
          <a:p>
            <a:pPr lvl="1"/>
            <a:r>
              <a:rPr lang="en-US" dirty="0"/>
              <a:t>Named location within content (c.f. HTML </a:t>
            </a:r>
            <a:r>
              <a:rPr lang="en-US" dirty="0">
                <a:latin typeface="Lucida Console" panose="020B0609040504020204" pitchFamily="49" charset="0"/>
              </a:rPr>
              <a:t>id</a:t>
            </a:r>
            <a:r>
              <a:rPr lang="en-US" dirty="0"/>
              <a:t> attribute)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Exists within links (as part of the endpoint) and within nodes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Generalisation</a:t>
            </a:r>
            <a:r>
              <a:rPr lang="en-US" dirty="0"/>
              <a:t> of Dexter's anchor values</a:t>
            </a:r>
          </a:p>
          <a:p>
            <a:pPr lvl="1"/>
            <a:r>
              <a:rPr lang="en-US" dirty="0"/>
              <a:t>Mechanism for identifying locations in other formats</a:t>
            </a:r>
          </a:p>
          <a:p>
            <a:pPr lvl="1"/>
            <a:r>
              <a:rPr lang="en-US" dirty="0"/>
              <a:t>Function to evaluate to identify anchor position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02B63-77C5-024D-B979-F19034BD2B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197084"/>
            <a:ext cx="10944225" cy="478387"/>
          </a:xfrm>
        </p:spPr>
        <p:txBody>
          <a:bodyPr anchor="b" anchorCtr="0"/>
          <a:lstStyle/>
          <a:p>
            <a:r>
              <a:rPr lang="en-US" dirty="0" err="1"/>
              <a:t>Grønbæk</a:t>
            </a:r>
            <a:r>
              <a:rPr lang="en-US" dirty="0"/>
              <a:t>, K. and Trigg, R. (1996) </a:t>
            </a:r>
            <a:r>
              <a:rPr lang="en-US" i="1" dirty="0"/>
              <a:t>Toward a Dexter-based model for open hypermedia: unifying embedded references and link objects</a:t>
            </a:r>
            <a:r>
              <a:rPr lang="en-US" dirty="0"/>
              <a:t>. In HYPERTEXT '96: Proceedings of the the seventh ACM conference on Hypertext, pp.149-160.</a:t>
            </a:r>
          </a:p>
        </p:txBody>
      </p:sp>
    </p:spTree>
    <p:extLst>
      <p:ext uri="{BB962C8B-B14F-4D97-AF65-F5344CB8AC3E}">
        <p14:creationId xmlns:p14="http://schemas.microsoft.com/office/powerpoint/2010/main" val="9967168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</a:t>
            </a:r>
          </a:p>
        </p:txBody>
      </p:sp>
      <p:sp>
        <p:nvSpPr>
          <p:cNvPr id="6246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Used in several demos and prototypes</a:t>
            </a:r>
          </a:p>
          <a:p>
            <a:r>
              <a:rPr lang="en-GB" dirty="0"/>
              <a:t>Commonly-accepted data model</a:t>
            </a:r>
          </a:p>
          <a:p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A20ED0-3E5F-8A49-8FD8-3EBB9D3683E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Shim architecture was naïve</a:t>
            </a:r>
            <a:br>
              <a:rPr lang="en-GB" dirty="0"/>
            </a:br>
            <a:r>
              <a:rPr lang="en-GB" dirty="0"/>
              <a:t>(expensive to implement)</a:t>
            </a:r>
          </a:p>
          <a:p>
            <a:r>
              <a:rPr lang="en-GB" dirty="0"/>
              <a:t>High message overhead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72CF9F-3EFB-D044-8FFC-0CFF9FDB4F9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Advantages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3EDCE2-C7E5-9E41-AA12-00418D8467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Disadvantages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32DF26-09DB-084D-A1D0-CEDC18EFA9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237288"/>
            <a:ext cx="10944225" cy="478387"/>
          </a:xfrm>
        </p:spPr>
        <p:txBody>
          <a:bodyPr anchor="b" anchorCtr="0"/>
          <a:lstStyle/>
          <a:p>
            <a:r>
              <a:rPr lang="en-GB" dirty="0"/>
              <a:t>Anderson, K.M. et al (1997) </a:t>
            </a:r>
            <a:r>
              <a:rPr lang="en-GB" i="1" dirty="0"/>
              <a:t>A critique of the Open Hypermedia Protocol</a:t>
            </a:r>
            <a:r>
              <a:rPr lang="en-GB" dirty="0"/>
              <a:t>. Journal of Inline Digital Information, 1(2). |</a:t>
            </a:r>
            <a:br>
              <a:rPr lang="en-GB" dirty="0"/>
            </a:br>
            <a:r>
              <a:rPr lang="en-GB" dirty="0"/>
              <a:t>Available at: https://</a:t>
            </a:r>
            <a:r>
              <a:rPr lang="en-GB" dirty="0" err="1"/>
              <a:t>journals.tdl.org</a:t>
            </a:r>
            <a:r>
              <a:rPr lang="en-GB" dirty="0"/>
              <a:t>/</a:t>
            </a:r>
            <a:r>
              <a:rPr lang="en-GB" dirty="0" err="1"/>
              <a:t>jodi</a:t>
            </a:r>
            <a:r>
              <a:rPr lang="en-GB" dirty="0"/>
              <a:t>/</a:t>
            </a:r>
            <a:r>
              <a:rPr lang="en-GB" dirty="0" err="1"/>
              <a:t>index.php</a:t>
            </a:r>
            <a:r>
              <a:rPr lang="en-GB" dirty="0"/>
              <a:t>/</a:t>
            </a:r>
            <a:r>
              <a:rPr lang="en-GB" dirty="0" err="1"/>
              <a:t>jodi</a:t>
            </a:r>
            <a:r>
              <a:rPr lang="en-GB" dirty="0"/>
              <a:t>/article/view/5</a:t>
            </a:r>
          </a:p>
        </p:txBody>
      </p:sp>
    </p:spTree>
    <p:extLst>
      <p:ext uri="{BB962C8B-B14F-4D97-AF65-F5344CB8AC3E}">
        <p14:creationId xmlns:p14="http://schemas.microsoft.com/office/powerpoint/2010/main" val="2912934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833" b="7833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 Integrity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/>
              <a:t>http://www.flickr.com/photos/andreaswinterer/2460423132/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2317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Link Integrity</a:t>
            </a:r>
          </a:p>
        </p:txBody>
      </p:sp>
      <p:sp>
        <p:nvSpPr>
          <p:cNvPr id="6144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endpoint of a link (source or destination) needs to define:</a:t>
            </a:r>
          </a:p>
          <a:p>
            <a:pPr lvl="1"/>
            <a:r>
              <a:rPr lang="en-GB" dirty="0"/>
              <a:t>a node </a:t>
            </a:r>
          </a:p>
          <a:p>
            <a:pPr lvl="1"/>
            <a:r>
              <a:rPr lang="en-GB" dirty="0"/>
              <a:t>(optionally) a position within a node (</a:t>
            </a:r>
            <a:r>
              <a:rPr lang="en-GB" dirty="0" err="1"/>
              <a:t>locspec</a:t>
            </a:r>
            <a:r>
              <a:rPr lang="en-GB" dirty="0"/>
              <a:t>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If an endpoint fails to resolve to the place intended by the author, then it (and the link) is broken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Two types of link integrity failure:</a:t>
            </a:r>
          </a:p>
          <a:p>
            <a:pPr lvl="1"/>
            <a:r>
              <a:rPr lang="en-GB" dirty="0"/>
              <a:t>Dangling link</a:t>
            </a:r>
          </a:p>
          <a:p>
            <a:pPr lvl="1"/>
            <a:r>
              <a:rPr lang="en-GB" dirty="0"/>
              <a:t>Content reference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FB6439-0144-0A4C-AE7A-1027B2E03E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3688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Dangling Link Problem</a:t>
            </a:r>
          </a:p>
        </p:txBody>
      </p:sp>
      <p:sp>
        <p:nvSpPr>
          <p:cNvPr id="4403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Occurs when an endpoint refers to an invalid node 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>Commonly the result of a node being moved or deleted</a:t>
            </a:r>
          </a:p>
          <a:p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A32E29-61E3-9345-96E8-ECB10F8B2CA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Possible mitigations:</a:t>
            </a:r>
          </a:p>
          <a:p>
            <a:pPr lvl="1"/>
            <a:r>
              <a:rPr lang="en-GB" dirty="0"/>
              <a:t>Responsibility of link creators </a:t>
            </a:r>
            <a:br>
              <a:rPr lang="en-GB" dirty="0"/>
            </a:br>
            <a:r>
              <a:rPr lang="en-GB" dirty="0"/>
              <a:t>(fine them if they don’</a:t>
            </a:r>
            <a:r>
              <a:rPr lang="en-GB" altLang="ja-JP" dirty="0"/>
              <a:t>t keep them up to date?)</a:t>
            </a:r>
            <a:endParaRPr lang="en-GB" dirty="0"/>
          </a:p>
          <a:p>
            <a:pPr lvl="1"/>
            <a:r>
              <a:rPr lang="en-GB" dirty="0"/>
              <a:t>Don’t allows links to things that move</a:t>
            </a:r>
          </a:p>
          <a:p>
            <a:pPr lvl="1"/>
            <a:r>
              <a:rPr lang="en-GB" dirty="0"/>
              <a:t>Forward references</a:t>
            </a:r>
          </a:p>
          <a:p>
            <a:pPr lvl="1"/>
            <a:r>
              <a:rPr lang="en-GB" dirty="0"/>
              <a:t>Guaranteed names (PURL servers, DMS)</a:t>
            </a:r>
          </a:p>
          <a:p>
            <a:pPr lvl="1"/>
            <a:r>
              <a:rPr lang="en-GB" dirty="0"/>
              <a:t>The Hyper-G approach</a:t>
            </a:r>
          </a:p>
          <a:p>
            <a:pPr lvl="1"/>
            <a:r>
              <a:rPr lang="en-GB" dirty="0"/>
              <a:t>Link integrity checking agent (Spider)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FDE77-7D5D-8C4B-BBFF-A228EA2584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24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Content Reference Problem</a:t>
            </a:r>
          </a:p>
        </p:txBody>
      </p:sp>
      <p:sp>
        <p:nvSpPr>
          <p:cNvPr id="4608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Occurs when an endpoint refers to a valid node, but to an incorrect location within that node</a:t>
            </a:r>
          </a:p>
          <a:p>
            <a:pPr marL="0" indent="0">
              <a:buNone/>
            </a:pPr>
            <a:r>
              <a:rPr lang="en-GB" dirty="0"/>
              <a:t>Commonly the result of changes/updates to the content of a node that are not reflected in links to that node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6CC15E-06B2-4842-874D-805E35309E1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Possible mitigations:</a:t>
            </a:r>
          </a:p>
          <a:p>
            <a:pPr lvl="1"/>
            <a:r>
              <a:rPr lang="en-GB" dirty="0"/>
              <a:t>The publishing model – editing creates new resources</a:t>
            </a:r>
          </a:p>
          <a:p>
            <a:pPr lvl="1"/>
            <a:r>
              <a:rPr lang="en-GB" dirty="0"/>
              <a:t>Manual link editor</a:t>
            </a:r>
          </a:p>
          <a:p>
            <a:pPr lvl="1"/>
            <a:r>
              <a:rPr lang="en-GB" dirty="0"/>
              <a:t>Link service-aware editing tools</a:t>
            </a:r>
          </a:p>
          <a:p>
            <a:pPr lvl="1"/>
            <a:r>
              <a:rPr lang="en-GB" dirty="0"/>
              <a:t>Just-in-time link repairs</a:t>
            </a:r>
          </a:p>
          <a:p>
            <a:pPr lvl="1"/>
            <a:r>
              <a:rPr lang="en-GB" dirty="0"/>
              <a:t>Express specific link positions using queries</a:t>
            </a:r>
          </a:p>
          <a:p>
            <a:pPr lvl="1"/>
            <a:r>
              <a:rPr lang="en-GB" dirty="0"/>
              <a:t>Avoid specific links/anchors</a:t>
            </a:r>
          </a:p>
          <a:p>
            <a:pPr lvl="1"/>
            <a:r>
              <a:rPr lang="en-GB" dirty="0"/>
              <a:t>Versioning</a:t>
            </a:r>
          </a:p>
          <a:p>
            <a:pPr lvl="1"/>
            <a:r>
              <a:rPr lang="en-GB" dirty="0"/>
              <a:t>Use of diff files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71780-79BA-324A-AB63-14F8644637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00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Responsible link owner or responsible system?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Don’</a:t>
            </a:r>
            <a:r>
              <a:rPr lang="en-GB" altLang="ja-JP" dirty="0"/>
              <a:t>t bother: the Californian approach – it’s a social issue.</a:t>
            </a:r>
            <a:endParaRPr lang="en-GB" dirty="0"/>
          </a:p>
          <a:p>
            <a:r>
              <a:rPr lang="en-GB" dirty="0"/>
              <a:t>Avoid the problem: use declarative link definitions</a:t>
            </a:r>
          </a:p>
          <a:p>
            <a:r>
              <a:rPr lang="en-GB" dirty="0"/>
              <a:t>Loosely coupled: give the author tools to sort the problem if they want</a:t>
            </a:r>
          </a:p>
          <a:p>
            <a:r>
              <a:rPr lang="en-GB" dirty="0"/>
              <a:t>Automated link repairs: just-in-time</a:t>
            </a:r>
          </a:p>
          <a:p>
            <a:r>
              <a:rPr lang="en-GB" dirty="0"/>
              <a:t>Tightly coupled: the Germanic approach – don’</a:t>
            </a:r>
            <a:r>
              <a:rPr lang="en-GB" altLang="ja-JP" dirty="0"/>
              <a:t>t let users have this freedom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50F836-D20F-A94E-A179-D44CA8D411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39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Open Hypermedia?</a:t>
            </a:r>
          </a:p>
        </p:txBody>
      </p:sp>
      <p:sp>
        <p:nvSpPr>
          <p:cNvPr id="2252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Open Hypermedia Systems are open with respect to:</a:t>
            </a:r>
          </a:p>
          <a:p>
            <a:pPr lvl="1"/>
            <a:r>
              <a:rPr lang="en-GB" dirty="0"/>
              <a:t>Applications</a:t>
            </a:r>
          </a:p>
          <a:p>
            <a:pPr lvl="1"/>
            <a:r>
              <a:rPr lang="en-GB" dirty="0"/>
              <a:t>Data formats</a:t>
            </a:r>
          </a:p>
          <a:p>
            <a:pPr lvl="1"/>
            <a:r>
              <a:rPr lang="en-GB" dirty="0"/>
              <a:t>Functionality (configurable and extensible)</a:t>
            </a:r>
          </a:p>
          <a:p>
            <a:pPr lvl="1"/>
            <a:r>
              <a:rPr lang="en-GB" dirty="0"/>
              <a:t>Other OHS systems</a:t>
            </a:r>
          </a:p>
          <a:p>
            <a:pPr lvl="1"/>
            <a:r>
              <a:rPr lang="en-GB" dirty="0"/>
              <a:t>Platforms</a:t>
            </a:r>
          </a:p>
          <a:p>
            <a:pPr lvl="1"/>
            <a:r>
              <a:rPr lang="en-GB" dirty="0"/>
              <a:t>Users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4A898-6389-1F46-A55D-83A0CF792C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8544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A8E0A-44FE-7D4A-95AE-4C2CF116A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Evaluating open hypermedia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DE362-FE41-5542-B40D-B6404243A0E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Applications not responsible for maintaining "foreign" </a:t>
            </a:r>
            <a:r>
              <a:rPr lang="en-GB" dirty="0" err="1"/>
              <a:t>markup</a:t>
            </a:r>
            <a:r>
              <a:rPr lang="en-GB" dirty="0"/>
              <a:t> </a:t>
            </a:r>
          </a:p>
          <a:p>
            <a:r>
              <a:rPr lang="en-GB" dirty="0"/>
              <a:t>Tailor </a:t>
            </a:r>
            <a:r>
              <a:rPr lang="en-GB" dirty="0" err="1"/>
              <a:t>linkbases</a:t>
            </a:r>
            <a:r>
              <a:rPr lang="en-GB" dirty="0"/>
              <a:t> to user needs (contexts) </a:t>
            </a:r>
          </a:p>
          <a:p>
            <a:r>
              <a:rPr lang="en-GB" dirty="0"/>
              <a:t>Generic links, etc</a:t>
            </a:r>
          </a:p>
          <a:p>
            <a:r>
              <a:rPr lang="en-GB" dirty="0"/>
              <a:t>Necessary for linking read-only media (e.g. CD-ROM, no permission)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F0537-61D1-6344-B84B-8E7984222D6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Keeping links separately introduces potential consistency issues </a:t>
            </a:r>
          </a:p>
          <a:p>
            <a:r>
              <a:rPr lang="en-GB" dirty="0"/>
              <a:t>Integration with existing applications can be difficult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157082-0713-5644-B8B0-926F27F6C75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Advantages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90C324-0D30-6A41-ABE3-E436F4029A9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Disadvantages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647E7A-9DE6-C640-89DF-209DB2A9F6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4990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Lecture: Hypertext Futures</a:t>
            </a:r>
          </a:p>
        </p:txBody>
      </p:sp>
    </p:spTree>
    <p:extLst>
      <p:ext uri="{BB962C8B-B14F-4D97-AF65-F5344CB8AC3E}">
        <p14:creationId xmlns:p14="http://schemas.microsoft.com/office/powerpoint/2010/main" val="3806143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Embedded links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5AD10-0B65-4243-B028-3165C868BF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7326152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1600">
                <a:latin typeface="Georgia"/>
                <a:ea typeface="ＭＳ Ｐゴシック" pitchFamily="-106" charset="-128"/>
                <a:cs typeface="Georgia"/>
              </a:rPr>
              <a:t>Morbi commodo bibendum ligula, et lobortis diam varius non. Morbi ac elit leo, ac semper nunc.</a:t>
            </a:r>
            <a:endParaRPr lang="en-US" sz="160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718600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Autofit/>
          </a:bodyPr>
          <a:lstStyle/>
          <a:p>
            <a:r>
              <a:rPr lang="en-US" sz="1600" dirty="0">
                <a:latin typeface="Georgia"/>
                <a:cs typeface="Georgia"/>
              </a:rPr>
              <a:t>Lorem ipsum dolor sit </a:t>
            </a:r>
            <a:r>
              <a:rPr lang="en-US" sz="1600" dirty="0" err="1">
                <a:latin typeface="Georgia"/>
                <a:cs typeface="Georgia"/>
              </a:rPr>
              <a:t>amet</a:t>
            </a:r>
            <a:r>
              <a:rPr lang="en-US" sz="1600" dirty="0">
                <a:latin typeface="Georgia"/>
                <a:cs typeface="Georgia"/>
              </a:rPr>
              <a:t>, </a:t>
            </a:r>
            <a:r>
              <a:rPr lang="en-US" sz="1600" dirty="0" err="1">
                <a:latin typeface="Georgia"/>
                <a:cs typeface="Georgia"/>
              </a:rPr>
              <a:t>consectetur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adipiscing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elit</a:t>
            </a:r>
            <a:r>
              <a:rPr lang="en-US" sz="1600" dirty="0">
                <a:latin typeface="Georgia"/>
                <a:cs typeface="Georgia"/>
              </a:rPr>
              <a:t>. </a:t>
            </a:r>
            <a:r>
              <a:rPr lang="en-US" sz="1600" dirty="0" err="1">
                <a:latin typeface="Georgia"/>
                <a:cs typeface="Georgia"/>
              </a:rPr>
              <a:t>Nulla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consequat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tortor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eget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turpis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scelerisque</a:t>
            </a:r>
            <a:r>
              <a:rPr lang="en-US" sz="1600" dirty="0">
                <a:latin typeface="Georgia"/>
                <a:cs typeface="Georgia"/>
              </a:rPr>
              <a:t> sit </a:t>
            </a:r>
            <a:r>
              <a:rPr lang="en-US" sz="1600" dirty="0" err="1">
                <a:latin typeface="Georgia"/>
                <a:cs typeface="Georgia"/>
              </a:rPr>
              <a:t>amet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facilisis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metus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iaculis</a:t>
            </a:r>
            <a:r>
              <a:rPr lang="en-US" sz="1600" dirty="0">
                <a:latin typeface="Georgia"/>
                <a:cs typeface="Georgia"/>
              </a:rPr>
              <a:t>. Duis </a:t>
            </a:r>
            <a:r>
              <a:rPr lang="en-US" sz="1600" dirty="0" err="1">
                <a:latin typeface="Georgia"/>
                <a:cs typeface="Georgia"/>
              </a:rPr>
              <a:t>aliquam</a:t>
            </a:r>
            <a:r>
              <a:rPr lang="en-US" sz="1600" dirty="0">
                <a:latin typeface="Georgia"/>
                <a:cs typeface="Georgia"/>
              </a:rPr>
              <a:t> lacinia dictum.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7633400" y="4043258"/>
            <a:ext cx="720000" cy="2160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00000" y="2916000"/>
            <a:ext cx="1080000" cy="2160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80000" y="2916000"/>
            <a:ext cx="2953400" cy="1265826"/>
            <a:chOff x="3155999" y="2916000"/>
            <a:chExt cx="2953400" cy="1265826"/>
          </a:xfrm>
        </p:grpSpPr>
        <p:sp>
          <p:nvSpPr>
            <p:cNvPr id="9" name="Rectangle 8"/>
            <p:cNvSpPr/>
            <p:nvPr/>
          </p:nvSpPr>
          <p:spPr bwMode="auto">
            <a:xfrm>
              <a:off x="3155999" y="2916000"/>
              <a:ext cx="216000" cy="21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n w="12700" cmpd="sng">
                  <a:solidFill>
                    <a:schemeClr val="tx1"/>
                  </a:solidFill>
                </a:ln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191999" y="295200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3371998" y="3095640"/>
              <a:ext cx="2737401" cy="1086186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lg" len="lg"/>
              <a:tailEnd type="arrow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Lucida Sans" panose="020B0602030504020204" pitchFamily="34" charset="77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42626" y="1699208"/>
            <a:ext cx="2591707" cy="1224136"/>
            <a:chOff x="2555760" y="1772816"/>
            <a:chExt cx="2591707" cy="1224136"/>
          </a:xfrm>
        </p:grpSpPr>
        <p:cxnSp>
          <p:nvCxnSpPr>
            <p:cNvPr id="12" name="Curved Connector 11"/>
            <p:cNvCxnSpPr/>
            <p:nvPr/>
          </p:nvCxnSpPr>
          <p:spPr bwMode="auto">
            <a:xfrm rot="10800000" flipV="1">
              <a:off x="2555760" y="1988840"/>
              <a:ext cx="1224152" cy="1008112"/>
            </a:xfrm>
            <a:prstGeom prst="curved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3851920" y="1772816"/>
              <a:ext cx="12955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endpoint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113368" y="3173183"/>
            <a:ext cx="2908069" cy="1840302"/>
            <a:chOff x="1835696" y="3284952"/>
            <a:chExt cx="2908069" cy="1840302"/>
          </a:xfrm>
        </p:grpSpPr>
        <p:cxnSp>
          <p:nvCxnSpPr>
            <p:cNvPr id="15" name="Curved Connector 14"/>
            <p:cNvCxnSpPr/>
            <p:nvPr/>
          </p:nvCxnSpPr>
          <p:spPr bwMode="auto">
            <a:xfrm rot="10800000">
              <a:off x="1835696" y="3284952"/>
              <a:ext cx="1800200" cy="1656216"/>
            </a:xfrm>
            <a:prstGeom prst="curved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3707904" y="4725144"/>
              <a:ext cx="10358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anchor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714011" y="3801252"/>
            <a:ext cx="1577626" cy="2056294"/>
            <a:chOff x="4499992" y="3717032"/>
            <a:chExt cx="1577626" cy="2056294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4499992" y="3717032"/>
              <a:ext cx="1080120" cy="15841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5436096" y="5373216"/>
              <a:ext cx="6415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link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4079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First-class </a:t>
            </a:r>
            <a:r>
              <a:rPr lang="en-GB" dirty="0"/>
              <a:t>l</a:t>
            </a:r>
            <a:r>
              <a:rPr lang="en-GB" dirty="0">
                <a:solidFill>
                  <a:schemeClr val="tx1"/>
                </a:solidFill>
                <a:effectLst/>
              </a:rPr>
              <a:t>inks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0DE717-04F3-FF4A-B28D-F0F5379D5B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7326152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1600">
                <a:latin typeface="Georgia"/>
                <a:ea typeface="ＭＳ Ｐゴシック" pitchFamily="-106" charset="-128"/>
                <a:cs typeface="Georgia"/>
              </a:rPr>
              <a:t>Morbi commodo bibendum ligula, et lobortis diam varius non. Morbi ac elit leo, ac semper nunc.</a:t>
            </a:r>
            <a:endParaRPr lang="en-US" sz="160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718600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Autofit/>
          </a:bodyPr>
          <a:lstStyle/>
          <a:p>
            <a:r>
              <a:rPr lang="en-US" sz="1600" dirty="0">
                <a:latin typeface="Georgia"/>
                <a:cs typeface="Georgia"/>
              </a:rPr>
              <a:t>Lorem ipsum dolor sit </a:t>
            </a:r>
            <a:r>
              <a:rPr lang="en-US" sz="1600" dirty="0" err="1">
                <a:latin typeface="Georgia"/>
                <a:cs typeface="Georgia"/>
              </a:rPr>
              <a:t>amet</a:t>
            </a:r>
            <a:r>
              <a:rPr lang="en-US" sz="1600" dirty="0">
                <a:latin typeface="Georgia"/>
                <a:cs typeface="Georgia"/>
              </a:rPr>
              <a:t>, </a:t>
            </a:r>
            <a:r>
              <a:rPr lang="en-US" sz="1600" dirty="0" err="1">
                <a:latin typeface="Georgia"/>
                <a:cs typeface="Georgia"/>
              </a:rPr>
              <a:t>consectetur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adipiscing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elit</a:t>
            </a:r>
            <a:r>
              <a:rPr lang="en-US" sz="1600" dirty="0">
                <a:latin typeface="Georgia"/>
                <a:cs typeface="Georgia"/>
              </a:rPr>
              <a:t>. </a:t>
            </a:r>
            <a:r>
              <a:rPr lang="en-US" sz="1600" dirty="0" err="1">
                <a:latin typeface="Georgia"/>
                <a:cs typeface="Georgia"/>
              </a:rPr>
              <a:t>Nulla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consequat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tortor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eget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turpis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scelerisque</a:t>
            </a:r>
            <a:r>
              <a:rPr lang="en-US" sz="1600" dirty="0">
                <a:latin typeface="Georgia"/>
                <a:cs typeface="Georgia"/>
              </a:rPr>
              <a:t> sit </a:t>
            </a:r>
            <a:r>
              <a:rPr lang="en-US" sz="1600" dirty="0" err="1">
                <a:latin typeface="Georgia"/>
                <a:cs typeface="Georgia"/>
              </a:rPr>
              <a:t>amet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facilisis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metus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iaculis</a:t>
            </a:r>
            <a:r>
              <a:rPr lang="en-US" sz="1600" dirty="0">
                <a:latin typeface="Georgia"/>
                <a:cs typeface="Georgia"/>
              </a:rPr>
              <a:t>. Duis </a:t>
            </a:r>
            <a:r>
              <a:rPr lang="en-US" sz="1600" dirty="0" err="1">
                <a:latin typeface="Georgia"/>
                <a:cs typeface="Georgia"/>
              </a:rPr>
              <a:t>aliquam</a:t>
            </a:r>
            <a:r>
              <a:rPr lang="en-US" sz="1600" dirty="0">
                <a:latin typeface="Georgia"/>
                <a:cs typeface="Georgia"/>
              </a:rPr>
              <a:t> lacinia dictum.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7633400" y="4043258"/>
            <a:ext cx="720000" cy="2160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11313" y="2942663"/>
            <a:ext cx="1080000" cy="2160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84945" y="5085184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link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945653" y="2723291"/>
            <a:ext cx="3099990" cy="1280175"/>
            <a:chOff x="3421653" y="2723290"/>
            <a:chExt cx="3099990" cy="1280175"/>
          </a:xfrm>
        </p:grpSpPr>
        <p:sp>
          <p:nvSpPr>
            <p:cNvPr id="29" name="TextBox 28"/>
            <p:cNvSpPr txBox="1"/>
            <p:nvPr/>
          </p:nvSpPr>
          <p:spPr>
            <a:xfrm>
              <a:off x="3421653" y="2723290"/>
              <a:ext cx="10358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anchor</a:t>
              </a:r>
            </a:p>
          </p:txBody>
        </p:sp>
        <p:cxnSp>
          <p:nvCxnSpPr>
            <p:cNvPr id="30" name="Curved Connector 29"/>
            <p:cNvCxnSpPr/>
            <p:nvPr/>
          </p:nvCxnSpPr>
          <p:spPr bwMode="auto">
            <a:xfrm>
              <a:off x="4433454" y="2923345"/>
              <a:ext cx="2088189" cy="1080120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4718467" y="3173184"/>
            <a:ext cx="2911844" cy="2652155"/>
            <a:chOff x="3194467" y="3173183"/>
            <a:chExt cx="2911844" cy="2652155"/>
          </a:xfrm>
        </p:grpSpPr>
        <p:grpSp>
          <p:nvGrpSpPr>
            <p:cNvPr id="2" name="Group 1"/>
            <p:cNvGrpSpPr/>
            <p:nvPr/>
          </p:nvGrpSpPr>
          <p:grpSpPr>
            <a:xfrm>
              <a:off x="3945666" y="5609109"/>
              <a:ext cx="1152000" cy="216229"/>
              <a:chOff x="1628548" y="5940079"/>
              <a:chExt cx="1152000" cy="216229"/>
            </a:xfrm>
          </p:grpSpPr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1844548" y="5940308"/>
                <a:ext cx="720000" cy="216000"/>
              </a:xfrm>
              <a:prstGeom prst="rect">
                <a:avLst/>
              </a:prstGeom>
              <a:solidFill>
                <a:schemeClr val="bg1">
                  <a:lumMod val="95000"/>
                  <a:alpha val="50000"/>
                </a:schemeClr>
              </a:solidFill>
              <a:ln w="25400">
                <a:solidFill>
                  <a:srgbClr val="00B0F0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ucida Sans" panose="020B0602030504020204" pitchFamily="34" charset="77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2564548" y="5940079"/>
                <a:ext cx="216000" cy="2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ln w="12700" cmpd="sng">
                    <a:solidFill>
                      <a:schemeClr val="tx1"/>
                    </a:solidFill>
                  </a:ln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2603291" y="5974208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1628548" y="5940079"/>
                <a:ext cx="216000" cy="2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ln w="12700" cmpd="sng">
                    <a:solidFill>
                      <a:schemeClr val="tx1"/>
                    </a:solidFill>
                  </a:ln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>
                <a:off x="1668577" y="5975312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</p:grpSp>
        <p:sp>
          <p:nvSpPr>
            <p:cNvPr id="36" name="Line 9"/>
            <p:cNvSpPr>
              <a:spLocks noChangeShapeType="1"/>
            </p:cNvSpPr>
            <p:nvPr/>
          </p:nvSpPr>
          <p:spPr bwMode="auto">
            <a:xfrm flipH="1" flipV="1">
              <a:off x="3194467" y="3173183"/>
              <a:ext cx="833529" cy="2433288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lg" len="lg"/>
              <a:tailEnd type="arrow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Lucida Sans" panose="020B0602030504020204" pitchFamily="34" charset="77"/>
              </a:endParaRPr>
            </a:p>
          </p:txBody>
        </p:sp>
        <p:sp>
          <p:nvSpPr>
            <p:cNvPr id="37" name="Line 9"/>
            <p:cNvSpPr>
              <a:spLocks noChangeShapeType="1"/>
            </p:cNvSpPr>
            <p:nvPr/>
          </p:nvSpPr>
          <p:spPr bwMode="auto">
            <a:xfrm flipV="1">
              <a:off x="5097665" y="4283659"/>
              <a:ext cx="1008646" cy="1322812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lg" len="lg"/>
              <a:tailEnd type="arrow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Lucida Sans" panose="020B0602030504020204" pitchFamily="34" charset="77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466476" y="5515184"/>
            <a:ext cx="1426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endpoints</a:t>
            </a:r>
          </a:p>
        </p:txBody>
      </p:sp>
      <p:cxnSp>
        <p:nvCxnSpPr>
          <p:cNvPr id="27" name="Curved Connector 26"/>
          <p:cNvCxnSpPr>
            <a:cxnSpLocks/>
            <a:stCxn id="26" idx="1"/>
            <a:endCxn id="34" idx="2"/>
          </p:cNvCxnSpPr>
          <p:nvPr/>
        </p:nvCxnSpPr>
        <p:spPr bwMode="auto">
          <a:xfrm rot="10800000" flipV="1">
            <a:off x="5577666" y="5715238"/>
            <a:ext cx="2888810" cy="109871"/>
          </a:xfrm>
          <a:prstGeom prst="curvedConnector4">
            <a:avLst>
              <a:gd name="adj1" fmla="val 29233"/>
              <a:gd name="adj2" fmla="val 725528"/>
            </a:avLst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F569FED0-46A4-C04D-8143-07746E0E327C}"/>
              </a:ext>
            </a:extLst>
          </p:cNvPr>
          <p:cNvCxnSpPr>
            <a:cxnSpLocks/>
            <a:stCxn id="26" idx="1"/>
            <a:endCxn id="32" idx="3"/>
          </p:cNvCxnSpPr>
          <p:nvPr/>
        </p:nvCxnSpPr>
        <p:spPr bwMode="auto">
          <a:xfrm rot="10800000" flipV="1">
            <a:off x="6621666" y="5715238"/>
            <a:ext cx="1844810" cy="187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272099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2500" b="12500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Dexter Hypertext Reference Model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/>
              <a:t>http://www.flickr.com/photos/hunkdujour/186391965/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90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Dexter Hypertext Reference Model (1988-1990)</a:t>
            </a:r>
          </a:p>
        </p:txBody>
      </p:sp>
      <p:sp>
        <p:nvSpPr>
          <p:cNvPr id="125953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Formal model of an open hypertext system, not an implementation</a:t>
            </a:r>
          </a:p>
          <a:p>
            <a:pPr marL="0" indent="0">
              <a:buNone/>
            </a:pPr>
            <a:r>
              <a:rPr lang="en-US" dirty="0"/>
              <a:t>Used to compare functionalities of existing systems</a:t>
            </a:r>
          </a:p>
          <a:p>
            <a:pPr marL="0" indent="0">
              <a:buNone/>
            </a:pPr>
            <a:r>
              <a:rPr lang="en-US" dirty="0"/>
              <a:t>Used to design new systems and develop standards for interoperability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DEF482-155F-3646-B8D7-CEBE4D8F70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err="1"/>
              <a:t>Halasz</a:t>
            </a:r>
            <a:r>
              <a:rPr lang="en-GB" dirty="0"/>
              <a:t>, F. and Schwartz, M. (1994) </a:t>
            </a:r>
            <a:r>
              <a:rPr lang="en-GB" i="1" dirty="0"/>
              <a:t>The Dexter hypertext reference model</a:t>
            </a:r>
            <a:r>
              <a:rPr lang="en-GB" dirty="0"/>
              <a:t>, Communications of the ACM, 37(2), pp. 30-39.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0417E3-BF8E-0A42-9421-E2557A6FC646}"/>
              </a:ext>
            </a:extLst>
          </p:cNvPr>
          <p:cNvSpPr/>
          <p:nvPr/>
        </p:nvSpPr>
        <p:spPr bwMode="auto">
          <a:xfrm>
            <a:off x="1560000" y="5301288"/>
            <a:ext cx="3600000" cy="36000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1"/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ea typeface="ＭＳ Ｐゴシック" pitchFamily="-106" charset="-128"/>
                <a:cs typeface="ＭＳ Ｐゴシック" pitchFamily="-106" charset="-128"/>
              </a:rPr>
              <a:t>Anchoring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71E2B5-48E0-0445-A88A-BDEB7544A89E}"/>
              </a:ext>
            </a:extLst>
          </p:cNvPr>
          <p:cNvSpPr/>
          <p:nvPr/>
        </p:nvSpPr>
        <p:spPr bwMode="auto">
          <a:xfrm>
            <a:off x="1560000" y="4365288"/>
            <a:ext cx="3600000" cy="36000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1"/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ea typeface="ＭＳ Ｐゴシック" pitchFamily="-106" charset="-128"/>
                <a:cs typeface="ＭＳ Ｐゴシック" pitchFamily="-106" charset="-128"/>
              </a:rPr>
              <a:t>Presentation Specifications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6F6093-828C-0E4F-A320-2FAC80E941F3}"/>
              </a:ext>
            </a:extLst>
          </p:cNvPr>
          <p:cNvSpPr/>
          <p:nvPr/>
        </p:nvSpPr>
        <p:spPr bwMode="auto">
          <a:xfrm>
            <a:off x="1560000" y="5661288"/>
            <a:ext cx="3600000" cy="576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1"/>
          <a:lstStyle/>
          <a:p>
            <a:pPr algn="ctr">
              <a:defRPr/>
            </a:pPr>
            <a:r>
              <a:rPr lang="en-US" sz="2000" b="1" dirty="0">
                <a:ea typeface="ＭＳ Ｐゴシック" pitchFamily="-106" charset="-128"/>
                <a:cs typeface="ＭＳ Ｐゴシック" pitchFamily="-106" charset="-128"/>
              </a:rPr>
              <a:t>Within-Component Layer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ED511B-9D03-6F4C-BE0E-80344461E6AB}"/>
              </a:ext>
            </a:extLst>
          </p:cNvPr>
          <p:cNvSpPr/>
          <p:nvPr/>
        </p:nvSpPr>
        <p:spPr bwMode="auto">
          <a:xfrm>
            <a:off x="1560000" y="4725288"/>
            <a:ext cx="3600000" cy="576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1"/>
          <a:lstStyle/>
          <a:p>
            <a:pPr algn="ctr">
              <a:defRPr/>
            </a:pPr>
            <a:r>
              <a:rPr lang="en-US" sz="2000" b="1" dirty="0">
                <a:ea typeface="ＭＳ Ｐゴシック" pitchFamily="-106" charset="-128"/>
                <a:cs typeface="ＭＳ Ｐゴシック" pitchFamily="-106" charset="-128"/>
              </a:rPr>
              <a:t>Storage Layer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058B9E-E1C7-BA4C-915D-A00850438799}"/>
              </a:ext>
            </a:extLst>
          </p:cNvPr>
          <p:cNvSpPr/>
          <p:nvPr/>
        </p:nvSpPr>
        <p:spPr bwMode="auto">
          <a:xfrm>
            <a:off x="1560000" y="3789326"/>
            <a:ext cx="3600000" cy="576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1"/>
          <a:lstStyle/>
          <a:p>
            <a:pPr algn="ctr">
              <a:defRPr/>
            </a:pPr>
            <a:r>
              <a:rPr lang="en-US" sz="2000" b="1" dirty="0">
                <a:ea typeface="ＭＳ Ｐゴシック" pitchFamily="-106" charset="-128"/>
                <a:cs typeface="ＭＳ Ｐゴシック" pitchFamily="-106" charset="-128"/>
              </a:rPr>
              <a:t>Run-Time Layer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25FBD2-C632-9942-9AA4-3077FCAF3FC0}"/>
              </a:ext>
            </a:extLst>
          </p:cNvPr>
          <p:cNvSpPr txBox="1"/>
          <p:nvPr/>
        </p:nvSpPr>
        <p:spPr>
          <a:xfrm>
            <a:off x="6167438" y="3892773"/>
            <a:ext cx="468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presentation, dynamics, user interaction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49CE8F-F114-AC45-B9D6-88754F8F9A6E}"/>
              </a:ext>
            </a:extLst>
          </p:cNvPr>
          <p:cNvSpPr txBox="1"/>
          <p:nvPr/>
        </p:nvSpPr>
        <p:spPr>
          <a:xfrm>
            <a:off x="6167438" y="4828622"/>
            <a:ext cx="3334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database of nodes and links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A6DE32-2464-8046-AD80-D3604F3443CF}"/>
              </a:ext>
            </a:extLst>
          </p:cNvPr>
          <p:cNvSpPr txBox="1"/>
          <p:nvPr/>
        </p:nvSpPr>
        <p:spPr>
          <a:xfrm>
            <a:off x="6167438" y="5768046"/>
            <a:ext cx="432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node content, structure within nodes</a:t>
            </a:r>
          </a:p>
        </p:txBody>
      </p:sp>
    </p:spTree>
    <p:extLst>
      <p:ext uri="{BB962C8B-B14F-4D97-AF65-F5344CB8AC3E}">
        <p14:creationId xmlns:p14="http://schemas.microsoft.com/office/powerpoint/2010/main" val="155896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0216F8-6F42-B949-9120-5EE4B0500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Dexter storage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BD0B2-905D-C140-A661-22399D74636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Three types of component: atoms, links and composites (sequences of components)</a:t>
            </a:r>
          </a:p>
          <a:p>
            <a:pPr marL="0" indent="0">
              <a:buNone/>
            </a:pPr>
            <a:r>
              <a:rPr lang="en-US" dirty="0"/>
              <a:t>Key concept of a </a:t>
            </a:r>
            <a:r>
              <a:rPr lang="en-US" i="1" dirty="0"/>
              <a:t>specifier</a:t>
            </a:r>
            <a:r>
              <a:rPr lang="en-US" dirty="0"/>
              <a:t> – a robust description of a link endpoint</a:t>
            </a:r>
          </a:p>
          <a:p>
            <a:pPr lvl="1"/>
            <a:r>
              <a:rPr lang="en-US" dirty="0"/>
              <a:t>Component specification, anchor, direction (to, from, bidirectional) and presentation spec</a:t>
            </a:r>
          </a:p>
          <a:p>
            <a:pPr lvl="1"/>
            <a:r>
              <a:rPr lang="en-US" dirty="0"/>
              <a:t>Links as sequences of specifiers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87B780A-4F5C-764D-AF2B-C3B9E96910B8}"/>
              </a:ext>
            </a:extLst>
          </p:cNvPr>
          <p:cNvGrpSpPr/>
          <p:nvPr/>
        </p:nvGrpSpPr>
        <p:grpSpPr>
          <a:xfrm>
            <a:off x="5016000" y="3406826"/>
            <a:ext cx="2160000" cy="2038174"/>
            <a:chOff x="5016000" y="3406826"/>
            <a:chExt cx="2160000" cy="203817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54ACBA8-FAFF-B141-A7D3-310AAAE3B0BA}"/>
                </a:ext>
              </a:extLst>
            </p:cNvPr>
            <p:cNvSpPr/>
            <p:nvPr/>
          </p:nvSpPr>
          <p:spPr>
            <a:xfrm>
              <a:off x="5016000" y="3644999"/>
              <a:ext cx="2160000" cy="9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Specifier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Component Spec	#3346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Anchor ID	#1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Direction	FROM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Presentation Spec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BDF0CF6-D0C6-EC4B-A644-086AEBE56CAF}"/>
                </a:ext>
              </a:extLst>
            </p:cNvPr>
            <p:cNvSpPr/>
            <p:nvPr/>
          </p:nvSpPr>
          <p:spPr>
            <a:xfrm>
              <a:off x="6420075" y="4372989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E77C3F4-0A47-7E42-9B7D-6EDE671199EB}"/>
                </a:ext>
              </a:extLst>
            </p:cNvPr>
            <p:cNvSpPr/>
            <p:nvPr/>
          </p:nvSpPr>
          <p:spPr>
            <a:xfrm>
              <a:off x="5016000" y="4545000"/>
              <a:ext cx="2160000" cy="9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Specifier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Component Spec	#4412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Anchor ID	#1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Direction	TO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Presentation Spec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286340F-1E67-2F47-831E-D10CA586B32E}"/>
                </a:ext>
              </a:extLst>
            </p:cNvPr>
            <p:cNvSpPr/>
            <p:nvPr/>
          </p:nvSpPr>
          <p:spPr>
            <a:xfrm>
              <a:off x="6420075" y="5272989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A93A8B5-4A63-3145-87B1-F50A7FA80014}"/>
                </a:ext>
              </a:extLst>
            </p:cNvPr>
            <p:cNvSpPr txBox="1"/>
            <p:nvPr/>
          </p:nvSpPr>
          <p:spPr>
            <a:xfrm>
              <a:off x="5016000" y="3406826"/>
              <a:ext cx="1251946" cy="246221"/>
            </a:xfrm>
            <a:prstGeom prst="rect">
              <a:avLst/>
            </a:prstGeom>
            <a:noFill/>
          </p:spPr>
          <p:txBody>
            <a:bodyPr wrap="none" lIns="36000" tIns="0" rIns="36000" bIns="0" rtlCol="0" anchor="b" anchorCtr="0">
              <a:noAutofit/>
            </a:bodyPr>
            <a:lstStyle/>
            <a:p>
              <a:r>
                <a:rPr lang="en-GB" sz="1200" b="1" dirty="0"/>
                <a:t>Link #9981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31A5A05-9F52-5749-AD91-D5A85C061496}"/>
              </a:ext>
            </a:extLst>
          </p:cNvPr>
          <p:cNvGrpSpPr/>
          <p:nvPr/>
        </p:nvGrpSpPr>
        <p:grpSpPr>
          <a:xfrm>
            <a:off x="795833" y="3393560"/>
            <a:ext cx="2168167" cy="2951439"/>
            <a:chOff x="795833" y="3393560"/>
            <a:chExt cx="2168167" cy="29514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F70786F-0F36-4447-A673-5E8F43621215}"/>
                </a:ext>
              </a:extLst>
            </p:cNvPr>
            <p:cNvSpPr/>
            <p:nvPr/>
          </p:nvSpPr>
          <p:spPr>
            <a:xfrm>
              <a:off x="804000" y="4869000"/>
              <a:ext cx="2160000" cy="147599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Content</a:t>
              </a:r>
            </a:p>
            <a:p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Lorem ipsum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dolor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sit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amet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,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consectetur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adipiscing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elit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. Vestibulum in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tortor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a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sapien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efficitur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posuere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eu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tincidunt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ipsum.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Nulla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lacinia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urna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orci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,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eget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suscipit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eros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sodales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.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722CBA-FB31-7F43-B5B9-B3957302324D}"/>
                </a:ext>
              </a:extLst>
            </p:cNvPr>
            <p:cNvSpPr/>
            <p:nvPr/>
          </p:nvSpPr>
          <p:spPr>
            <a:xfrm>
              <a:off x="804000" y="3645000"/>
              <a:ext cx="2160000" cy="1224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Component Info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Attributes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Presentation Spec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Anchors</a:t>
              </a:r>
            </a:p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8BAE47C-A3F1-5843-9767-CCE14B6339FD}"/>
                </a:ext>
              </a:extLst>
            </p:cNvPr>
            <p:cNvSpPr/>
            <p:nvPr/>
          </p:nvSpPr>
          <p:spPr>
            <a:xfrm>
              <a:off x="1848000" y="4293000"/>
              <a:ext cx="1080000" cy="54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pPr>
                <a:tabLst>
                  <a:tab pos="1008000" algn="r"/>
                </a:tabLst>
              </a:pPr>
              <a:r>
                <a:rPr lang="en-GB" sz="1200" u="sng" dirty="0">
                  <a:solidFill>
                    <a:schemeClr val="tx1"/>
                  </a:solidFill>
                </a:rPr>
                <a:t>id</a:t>
              </a:r>
              <a:r>
                <a:rPr lang="en-GB" sz="1200" dirty="0">
                  <a:solidFill>
                    <a:schemeClr val="tx1"/>
                  </a:solidFill>
                </a:rPr>
                <a:t> 	</a:t>
              </a:r>
              <a:r>
                <a:rPr lang="en-GB" sz="1200" u="sng" dirty="0">
                  <a:solidFill>
                    <a:schemeClr val="tx1"/>
                  </a:solidFill>
                </a:rPr>
                <a:t>value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#1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#2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F84455C-2C44-D344-AABD-DC98798C9F4D}"/>
                </a:ext>
              </a:extLst>
            </p:cNvPr>
            <p:cNvSpPr/>
            <p:nvPr/>
          </p:nvSpPr>
          <p:spPr>
            <a:xfrm>
              <a:off x="2208000" y="3861000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947D5DE-128B-C846-B91F-C7F37CF89F59}"/>
                </a:ext>
              </a:extLst>
            </p:cNvPr>
            <p:cNvSpPr/>
            <p:nvPr/>
          </p:nvSpPr>
          <p:spPr>
            <a:xfrm>
              <a:off x="2208000" y="4041000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ED67FD5-94FE-7D4C-B212-943E015B1FF4}"/>
                </a:ext>
              </a:extLst>
            </p:cNvPr>
            <p:cNvSpPr txBox="1"/>
            <p:nvPr/>
          </p:nvSpPr>
          <p:spPr>
            <a:xfrm>
              <a:off x="795833" y="3393560"/>
              <a:ext cx="1251946" cy="246221"/>
            </a:xfrm>
            <a:prstGeom prst="rect">
              <a:avLst/>
            </a:prstGeom>
            <a:noFill/>
          </p:spPr>
          <p:txBody>
            <a:bodyPr wrap="none" lIns="36000" tIns="0" rIns="36000" bIns="0" rtlCol="0" anchor="b" anchorCtr="0">
              <a:noAutofit/>
            </a:bodyPr>
            <a:lstStyle/>
            <a:p>
              <a:r>
                <a:rPr lang="en-GB" sz="1200" b="1" dirty="0"/>
                <a:t>Atom #3346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665C0DC-0E76-FF4B-AA3A-9858C7755757}"/>
                </a:ext>
              </a:extLst>
            </p:cNvPr>
            <p:cNvSpPr/>
            <p:nvPr/>
          </p:nvSpPr>
          <p:spPr>
            <a:xfrm>
              <a:off x="1302356" y="5066640"/>
              <a:ext cx="468000" cy="179605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6EA93BC-8416-A444-BC19-7CDDBBDBB045}"/>
                </a:ext>
              </a:extLst>
            </p:cNvPr>
            <p:cNvCxnSpPr>
              <a:cxnSpLocks/>
              <a:endCxn id="15" idx="0"/>
            </p:cNvCxnSpPr>
            <p:nvPr/>
          </p:nvCxnSpPr>
          <p:spPr>
            <a:xfrm flipH="1">
              <a:off x="1536356" y="4579073"/>
              <a:ext cx="1138565" cy="48756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oval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BC28DE7C-4D1B-444E-94E9-0CF9D7A3CC82}"/>
                </a:ext>
              </a:extLst>
            </p:cNvPr>
            <p:cNvCxnSpPr>
              <a:cxnSpLocks/>
              <a:endCxn id="44" idx="0"/>
            </p:cNvCxnSpPr>
            <p:nvPr/>
          </p:nvCxnSpPr>
          <p:spPr>
            <a:xfrm flipH="1">
              <a:off x="1668982" y="4748213"/>
              <a:ext cx="1005939" cy="87060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oval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38247F0-C79A-9B41-996F-C90FABF992F7}"/>
                </a:ext>
              </a:extLst>
            </p:cNvPr>
            <p:cNvSpPr/>
            <p:nvPr/>
          </p:nvSpPr>
          <p:spPr>
            <a:xfrm>
              <a:off x="1399642" y="5618821"/>
              <a:ext cx="538679" cy="179605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CDEF759-C93F-5B46-9790-81A017B4F3D1}"/>
              </a:ext>
            </a:extLst>
          </p:cNvPr>
          <p:cNvGrpSpPr/>
          <p:nvPr/>
        </p:nvGrpSpPr>
        <p:grpSpPr>
          <a:xfrm>
            <a:off x="9228000" y="3393560"/>
            <a:ext cx="2160000" cy="2951438"/>
            <a:chOff x="8220000" y="3393560"/>
            <a:chExt cx="2160000" cy="295143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8DE880D-8C7B-4B45-96CB-88A29FD5A710}"/>
                </a:ext>
              </a:extLst>
            </p:cNvPr>
            <p:cNvSpPr/>
            <p:nvPr/>
          </p:nvSpPr>
          <p:spPr>
            <a:xfrm>
              <a:off x="8220000" y="4688999"/>
              <a:ext cx="2160000" cy="1655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Content</a:t>
              </a:r>
            </a:p>
            <a:p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Praesent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magna ex,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laoreet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nec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sapien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sit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amet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,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volutpat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sodales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arcu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.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30EE723-6226-F541-A710-8A1B94425AB4}"/>
                </a:ext>
              </a:extLst>
            </p:cNvPr>
            <p:cNvSpPr/>
            <p:nvPr/>
          </p:nvSpPr>
          <p:spPr>
            <a:xfrm>
              <a:off x="8220000" y="3645000"/>
              <a:ext cx="2160000" cy="104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Component Info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Attributes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Presentation Spec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Anchors</a:t>
              </a:r>
            </a:p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E548D12-459F-0247-9AF5-311757D4CE88}"/>
                </a:ext>
              </a:extLst>
            </p:cNvPr>
            <p:cNvSpPr/>
            <p:nvPr/>
          </p:nvSpPr>
          <p:spPr>
            <a:xfrm>
              <a:off x="9264000" y="4293000"/>
              <a:ext cx="1080000" cy="3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pPr>
                <a:tabLst>
                  <a:tab pos="1008000" algn="r"/>
                </a:tabLst>
              </a:pPr>
              <a:r>
                <a:rPr lang="en-GB" sz="1200" u="sng" dirty="0">
                  <a:solidFill>
                    <a:schemeClr val="tx1"/>
                  </a:solidFill>
                </a:rPr>
                <a:t>id</a:t>
              </a:r>
              <a:r>
                <a:rPr lang="en-GB" sz="1200" dirty="0">
                  <a:solidFill>
                    <a:schemeClr val="tx1"/>
                  </a:solidFill>
                </a:rPr>
                <a:t> 	</a:t>
              </a:r>
              <a:r>
                <a:rPr lang="en-GB" sz="1200" u="sng" dirty="0">
                  <a:solidFill>
                    <a:schemeClr val="tx1"/>
                  </a:solidFill>
                </a:rPr>
                <a:t>value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#1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5081BCA-883D-0C4F-B89E-913156EEE1FC}"/>
                </a:ext>
              </a:extLst>
            </p:cNvPr>
            <p:cNvSpPr/>
            <p:nvPr/>
          </p:nvSpPr>
          <p:spPr>
            <a:xfrm>
              <a:off x="9624000" y="3861000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D3848FD-5E11-E743-9DA2-8FE75983258B}"/>
                </a:ext>
              </a:extLst>
            </p:cNvPr>
            <p:cNvSpPr/>
            <p:nvPr/>
          </p:nvSpPr>
          <p:spPr>
            <a:xfrm>
              <a:off x="9624000" y="4041000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5854144-13F9-0A4B-A519-345C0F654DC3}"/>
                </a:ext>
              </a:extLst>
            </p:cNvPr>
            <p:cNvSpPr txBox="1"/>
            <p:nvPr/>
          </p:nvSpPr>
          <p:spPr>
            <a:xfrm>
              <a:off x="8220000" y="3393560"/>
              <a:ext cx="1251946" cy="246221"/>
            </a:xfrm>
            <a:prstGeom prst="rect">
              <a:avLst/>
            </a:prstGeom>
            <a:noFill/>
          </p:spPr>
          <p:txBody>
            <a:bodyPr wrap="none" lIns="36000" tIns="0" rIns="36000" bIns="0" rtlCol="0" anchor="b" anchorCtr="0">
              <a:noAutofit/>
            </a:bodyPr>
            <a:lstStyle/>
            <a:p>
              <a:r>
                <a:rPr lang="en-GB" sz="1200" b="1" dirty="0"/>
                <a:t>Composite #4472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658DC47-F1C4-034A-8B83-E0259337F383}"/>
                </a:ext>
              </a:extLst>
            </p:cNvPr>
            <p:cNvSpPr/>
            <p:nvPr/>
          </p:nvSpPr>
          <p:spPr>
            <a:xfrm>
              <a:off x="8256000" y="5237384"/>
              <a:ext cx="494363" cy="179605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37286B2-32FD-D44D-B14E-0B312A2B4BDB}"/>
                </a:ext>
              </a:extLst>
            </p:cNvPr>
            <p:cNvCxnSpPr>
              <a:cxnSpLocks/>
              <a:endCxn id="31" idx="0"/>
            </p:cNvCxnSpPr>
            <p:nvPr/>
          </p:nvCxnSpPr>
          <p:spPr>
            <a:xfrm flipH="1">
              <a:off x="8503182" y="4579073"/>
              <a:ext cx="1599731" cy="65831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oval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8D0CD2A-5B91-2441-BF22-DA5F6FE2C945}"/>
                </a:ext>
              </a:extLst>
            </p:cNvPr>
            <p:cNvSpPr/>
            <p:nvPr/>
          </p:nvSpPr>
          <p:spPr>
            <a:xfrm>
              <a:off x="8256000" y="5553000"/>
              <a:ext cx="2088000" cy="3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Atom #8879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B588B52-1D14-5E42-9A5B-C209943FD413}"/>
                </a:ext>
              </a:extLst>
            </p:cNvPr>
            <p:cNvSpPr/>
            <p:nvPr/>
          </p:nvSpPr>
          <p:spPr>
            <a:xfrm>
              <a:off x="8256000" y="5949000"/>
              <a:ext cx="2088000" cy="3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Atom #3220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2870257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5148</TotalTime>
  <Words>1919</Words>
  <Application>Microsoft Macintosh PowerPoint</Application>
  <PresentationFormat>Widescreen</PresentationFormat>
  <Paragraphs>321</Paragraphs>
  <Slides>41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6" baseType="lpstr">
      <vt:lpstr>Arial</vt:lpstr>
      <vt:lpstr>Calibri</vt:lpstr>
      <vt:lpstr>Georgia</vt:lpstr>
      <vt:lpstr>Lucida Console</vt:lpstr>
      <vt:lpstr>Lucida Grande</vt:lpstr>
      <vt:lpstr>Lucida Sans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Word.Picture.8</vt:lpstr>
      <vt:lpstr>PowerPoint Presentation</vt:lpstr>
      <vt:lpstr>Open Hypermedia and the Web</vt:lpstr>
      <vt:lpstr>What is Open Hypermedia?</vt:lpstr>
      <vt:lpstr>What is Open Hypermedia?</vt:lpstr>
      <vt:lpstr>Embedded links</vt:lpstr>
      <vt:lpstr>First-class links</vt:lpstr>
      <vt:lpstr>Dexter Hypertext Reference Model</vt:lpstr>
      <vt:lpstr>Dexter Hypertext Reference Model (1988-1990)</vt:lpstr>
      <vt:lpstr>Dexter storage layer</vt:lpstr>
      <vt:lpstr>PowerPoint Presentation</vt:lpstr>
      <vt:lpstr>Hyper-G</vt:lpstr>
      <vt:lpstr>Hyper-G</vt:lpstr>
      <vt:lpstr>Harmony client</vt:lpstr>
      <vt:lpstr>Harmony client: link structure view</vt:lpstr>
      <vt:lpstr>Harmony client: landscape view</vt:lpstr>
      <vt:lpstr>Harmony client: client-client communications</vt:lpstr>
      <vt:lpstr>Link integrity</vt:lpstr>
      <vt:lpstr>P-flood Algorithm</vt:lpstr>
      <vt:lpstr>Evaluation</vt:lpstr>
      <vt:lpstr>Microcosm</vt:lpstr>
      <vt:lpstr>Overview</vt:lpstr>
      <vt:lpstr>Microcosm client </vt:lpstr>
      <vt:lpstr>Microcosm universal viewer</vt:lpstr>
      <vt:lpstr>Specific, local and generic Links</vt:lpstr>
      <vt:lpstr>Microcosm architecture</vt:lpstr>
      <vt:lpstr>Microcosm architecture</vt:lpstr>
      <vt:lpstr>Distribution</vt:lpstr>
      <vt:lpstr>Evaluation</vt:lpstr>
      <vt:lpstr>Open Hypermedia Protocol</vt:lpstr>
      <vt:lpstr>Open Hypermedia Protocol</vt:lpstr>
      <vt:lpstr>OHP architecture</vt:lpstr>
      <vt:lpstr>OHP data model</vt:lpstr>
      <vt:lpstr>Location specifiers (LocSpec)</vt:lpstr>
      <vt:lpstr>Evaluation</vt:lpstr>
      <vt:lpstr>Link Integrity</vt:lpstr>
      <vt:lpstr>Link Integrity</vt:lpstr>
      <vt:lpstr>The Dangling Link Problem</vt:lpstr>
      <vt:lpstr>The Content Reference Problem</vt:lpstr>
      <vt:lpstr>Responsible link owner or responsible system?</vt:lpstr>
      <vt:lpstr>Evaluating open hypermedia</vt:lpstr>
      <vt:lpstr>Next Lecture: Hypertext Futures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Gibbins</dc:creator>
  <cp:lastModifiedBy>Nicholas Gibbins</cp:lastModifiedBy>
  <cp:revision>22</cp:revision>
  <dcterms:created xsi:type="dcterms:W3CDTF">2018-10-14T11:02:54Z</dcterms:created>
  <dcterms:modified xsi:type="dcterms:W3CDTF">2020-11-03T18:05:06Z</dcterms:modified>
</cp:coreProperties>
</file>