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68" r:id="rId3"/>
    <p:sldMasterId id="2147483672" r:id="rId4"/>
  </p:sldMasterIdLst>
  <p:notesMasterIdLst>
    <p:notesMasterId r:id="rId40"/>
  </p:notesMasterIdLst>
  <p:sldIdLst>
    <p:sldId id="258" r:id="rId5"/>
    <p:sldId id="361" r:id="rId6"/>
    <p:sldId id="315" r:id="rId7"/>
    <p:sldId id="316" r:id="rId8"/>
    <p:sldId id="328" r:id="rId9"/>
    <p:sldId id="355" r:id="rId10"/>
    <p:sldId id="329" r:id="rId11"/>
    <p:sldId id="332" r:id="rId12"/>
    <p:sldId id="330" r:id="rId13"/>
    <p:sldId id="331" r:id="rId14"/>
    <p:sldId id="333" r:id="rId15"/>
    <p:sldId id="366" r:id="rId16"/>
    <p:sldId id="334" r:id="rId17"/>
    <p:sldId id="318" r:id="rId18"/>
    <p:sldId id="339" r:id="rId19"/>
    <p:sldId id="362" r:id="rId20"/>
    <p:sldId id="363" r:id="rId21"/>
    <p:sldId id="364" r:id="rId22"/>
    <p:sldId id="365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68" r:id="rId34"/>
    <p:sldId id="351" r:id="rId35"/>
    <p:sldId id="352" r:id="rId36"/>
    <p:sldId id="353" r:id="rId37"/>
    <p:sldId id="369" r:id="rId38"/>
    <p:sldId id="367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  <p:embeddedFont>
      <p:font typeface="Lucida Sans" panose="020B0602030504020204" pitchFamily="34" charset="77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EC338E-7BFA-8442-8E33-5DB46E36CDB2}" v="1" dt="2020-10-24T21:47:16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85374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16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2EEC338E-7BFA-8442-8E33-5DB46E36CDB2}"/>
    <pc:docChg chg="undo custSel mod addSld modSld">
      <pc:chgData name="Nicholas Gibbins" userId="6a0e944c-4d97-467d-bb7a-7c3315791fe4" providerId="ADAL" clId="{2EEC338E-7BFA-8442-8E33-5DB46E36CDB2}" dt="2020-10-25T23:02:13.607" v="725" actId="313"/>
      <pc:docMkLst>
        <pc:docMk/>
      </pc:docMkLst>
      <pc:sldChg chg="modNotesTx">
        <pc:chgData name="Nicholas Gibbins" userId="6a0e944c-4d97-467d-bb7a-7c3315791fe4" providerId="ADAL" clId="{2EEC338E-7BFA-8442-8E33-5DB46E36CDB2}" dt="2020-10-24T21:41:42.261" v="691" actId="20577"/>
        <pc:sldMkLst>
          <pc:docMk/>
          <pc:sldMk cId="32967395" sldId="316"/>
        </pc:sldMkLst>
      </pc:sldChg>
      <pc:sldChg chg="modSp mod modNotesTx">
        <pc:chgData name="Nicholas Gibbins" userId="6a0e944c-4d97-467d-bb7a-7c3315791fe4" providerId="ADAL" clId="{2EEC338E-7BFA-8442-8E33-5DB46E36CDB2}" dt="2020-10-24T21:26:30.791" v="469" actId="15"/>
        <pc:sldMkLst>
          <pc:docMk/>
          <pc:sldMk cId="3875451626" sldId="330"/>
        </pc:sldMkLst>
        <pc:spChg chg="mod">
          <ac:chgData name="Nicholas Gibbins" userId="6a0e944c-4d97-467d-bb7a-7c3315791fe4" providerId="ADAL" clId="{2EEC338E-7BFA-8442-8E33-5DB46E36CDB2}" dt="2020-10-24T21:26:30.791" v="469" actId="15"/>
          <ac:spMkLst>
            <pc:docMk/>
            <pc:sldMk cId="3875451626" sldId="330"/>
            <ac:spMk id="3" creationId="{98BD1009-1724-394C-81F2-D62E3D8A9F81}"/>
          </ac:spMkLst>
        </pc:spChg>
      </pc:sldChg>
      <pc:sldChg chg="modSp mod">
        <pc:chgData name="Nicholas Gibbins" userId="6a0e944c-4d97-467d-bb7a-7c3315791fe4" providerId="ADAL" clId="{2EEC338E-7BFA-8442-8E33-5DB46E36CDB2}" dt="2020-10-24T21:26:26.531" v="466" actId="15"/>
        <pc:sldMkLst>
          <pc:docMk/>
          <pc:sldMk cId="2095845164" sldId="331"/>
        </pc:sldMkLst>
        <pc:spChg chg="mod">
          <ac:chgData name="Nicholas Gibbins" userId="6a0e944c-4d97-467d-bb7a-7c3315791fe4" providerId="ADAL" clId="{2EEC338E-7BFA-8442-8E33-5DB46E36CDB2}" dt="2020-10-24T21:26:26.531" v="466" actId="15"/>
          <ac:spMkLst>
            <pc:docMk/>
            <pc:sldMk cId="2095845164" sldId="331"/>
            <ac:spMk id="3" creationId="{B04FA946-F367-CF44-91AF-8084C1DDEE49}"/>
          </ac:spMkLst>
        </pc:spChg>
      </pc:sldChg>
      <pc:sldChg chg="modSp mod modNotesTx">
        <pc:chgData name="Nicholas Gibbins" userId="6a0e944c-4d97-467d-bb7a-7c3315791fe4" providerId="ADAL" clId="{2EEC338E-7BFA-8442-8E33-5DB46E36CDB2}" dt="2020-10-24T21:26:34.983" v="471" actId="15"/>
        <pc:sldMkLst>
          <pc:docMk/>
          <pc:sldMk cId="3808790587" sldId="332"/>
        </pc:sldMkLst>
        <pc:spChg chg="mod">
          <ac:chgData name="Nicholas Gibbins" userId="6a0e944c-4d97-467d-bb7a-7c3315791fe4" providerId="ADAL" clId="{2EEC338E-7BFA-8442-8E33-5DB46E36CDB2}" dt="2020-10-24T21:26:34.983" v="471" actId="15"/>
          <ac:spMkLst>
            <pc:docMk/>
            <pc:sldMk cId="3808790587" sldId="332"/>
            <ac:spMk id="3" creationId="{9415ACBE-FE0E-0442-9E2D-668CDBD0A7AF}"/>
          </ac:spMkLst>
        </pc:spChg>
      </pc:sldChg>
      <pc:sldChg chg="modSp mod modNotesTx">
        <pc:chgData name="Nicholas Gibbins" userId="6a0e944c-4d97-467d-bb7a-7c3315791fe4" providerId="ADAL" clId="{2EEC338E-7BFA-8442-8E33-5DB46E36CDB2}" dt="2020-10-24T21:27:39.133" v="559" actId="20577"/>
        <pc:sldMkLst>
          <pc:docMk/>
          <pc:sldMk cId="415882884" sldId="333"/>
        </pc:sldMkLst>
        <pc:spChg chg="mod">
          <ac:chgData name="Nicholas Gibbins" userId="6a0e944c-4d97-467d-bb7a-7c3315791fe4" providerId="ADAL" clId="{2EEC338E-7BFA-8442-8E33-5DB46E36CDB2}" dt="2020-10-24T21:26:20.852" v="463" actId="15"/>
          <ac:spMkLst>
            <pc:docMk/>
            <pc:sldMk cId="415882884" sldId="333"/>
            <ac:spMk id="3" creationId="{9595A1D8-407B-7B48-8B26-0AE84E628CBA}"/>
          </ac:spMkLst>
        </pc:spChg>
      </pc:sldChg>
      <pc:sldChg chg="modSp mod">
        <pc:chgData name="Nicholas Gibbins" userId="6a0e944c-4d97-467d-bb7a-7c3315791fe4" providerId="ADAL" clId="{2EEC338E-7BFA-8442-8E33-5DB46E36CDB2}" dt="2020-10-25T23:02:13.607" v="725" actId="313"/>
        <pc:sldMkLst>
          <pc:docMk/>
          <pc:sldMk cId="472188884" sldId="347"/>
        </pc:sldMkLst>
        <pc:spChg chg="mod">
          <ac:chgData name="Nicholas Gibbins" userId="6a0e944c-4d97-467d-bb7a-7c3315791fe4" providerId="ADAL" clId="{2EEC338E-7BFA-8442-8E33-5DB46E36CDB2}" dt="2020-10-25T23:02:13.607" v="725" actId="313"/>
          <ac:spMkLst>
            <pc:docMk/>
            <pc:sldMk cId="472188884" sldId="347"/>
            <ac:spMk id="3" creationId="{00000000-0000-0000-0000-000000000000}"/>
          </ac:spMkLst>
        </pc:spChg>
      </pc:sldChg>
      <pc:sldChg chg="modSp mod">
        <pc:chgData name="Nicholas Gibbins" userId="6a0e944c-4d97-467d-bb7a-7c3315791fe4" providerId="ADAL" clId="{2EEC338E-7BFA-8442-8E33-5DB46E36CDB2}" dt="2020-10-24T21:49:48.374" v="723" actId="20577"/>
        <pc:sldMkLst>
          <pc:docMk/>
          <pc:sldMk cId="1589285757" sldId="353"/>
        </pc:sldMkLst>
        <pc:spChg chg="mod">
          <ac:chgData name="Nicholas Gibbins" userId="6a0e944c-4d97-467d-bb7a-7c3315791fe4" providerId="ADAL" clId="{2EEC338E-7BFA-8442-8E33-5DB46E36CDB2}" dt="2020-10-24T21:49:48.374" v="723" actId="20577"/>
          <ac:spMkLst>
            <pc:docMk/>
            <pc:sldMk cId="1589285757" sldId="353"/>
            <ac:spMk id="58369" creationId="{00000000-0000-0000-0000-000000000000}"/>
          </ac:spMkLst>
        </pc:spChg>
      </pc:sldChg>
      <pc:sldChg chg="modSp mod">
        <pc:chgData name="Nicholas Gibbins" userId="6a0e944c-4d97-467d-bb7a-7c3315791fe4" providerId="ADAL" clId="{2EEC338E-7BFA-8442-8E33-5DB46E36CDB2}" dt="2020-10-24T21:30:14.002" v="560" actId="20577"/>
        <pc:sldMkLst>
          <pc:docMk/>
          <pc:sldMk cId="2448544265" sldId="362"/>
        </pc:sldMkLst>
        <pc:spChg chg="mod">
          <ac:chgData name="Nicholas Gibbins" userId="6a0e944c-4d97-467d-bb7a-7c3315791fe4" providerId="ADAL" clId="{2EEC338E-7BFA-8442-8E33-5DB46E36CDB2}" dt="2020-10-24T21:30:14.002" v="560" actId="20577"/>
          <ac:spMkLst>
            <pc:docMk/>
            <pc:sldMk cId="2448544265" sldId="362"/>
            <ac:spMk id="4" creationId="{1B79E1A6-E4B7-6C48-BB67-C1B148AF65E0}"/>
          </ac:spMkLst>
        </pc:spChg>
      </pc:sldChg>
      <pc:sldChg chg="addSp delSp modSp new mod modClrScheme chgLayout">
        <pc:chgData name="Nicholas Gibbins" userId="6a0e944c-4d97-467d-bb7a-7c3315791fe4" providerId="ADAL" clId="{2EEC338E-7BFA-8442-8E33-5DB46E36CDB2}" dt="2020-10-24T21:48:23.678" v="708" actId="18131"/>
        <pc:sldMkLst>
          <pc:docMk/>
          <pc:sldMk cId="3973894818" sldId="369"/>
        </pc:sldMkLst>
        <pc:spChg chg="add del">
          <ac:chgData name="Nicholas Gibbins" userId="6a0e944c-4d97-467d-bb7a-7c3315791fe4" providerId="ADAL" clId="{2EEC338E-7BFA-8442-8E33-5DB46E36CDB2}" dt="2020-10-24T21:47:23.563" v="697" actId="26606"/>
          <ac:spMkLst>
            <pc:docMk/>
            <pc:sldMk cId="3973894818" sldId="369"/>
            <ac:spMk id="2" creationId="{41E8C958-137E-524A-8374-C4AAF0A55C8A}"/>
          </ac:spMkLst>
        </pc:spChg>
        <pc:spChg chg="add del">
          <ac:chgData name="Nicholas Gibbins" userId="6a0e944c-4d97-467d-bb7a-7c3315791fe4" providerId="ADAL" clId="{2EEC338E-7BFA-8442-8E33-5DB46E36CDB2}" dt="2020-10-24T21:47:23.563" v="697" actId="26606"/>
          <ac:spMkLst>
            <pc:docMk/>
            <pc:sldMk cId="3973894818" sldId="369"/>
            <ac:spMk id="3" creationId="{623AEB56-F4D8-8840-B8AA-3AF91B5341BD}"/>
          </ac:spMkLst>
        </pc:spChg>
        <pc:picChg chg="add mod modCrop">
          <ac:chgData name="Nicholas Gibbins" userId="6a0e944c-4d97-467d-bb7a-7c3315791fe4" providerId="ADAL" clId="{2EEC338E-7BFA-8442-8E33-5DB46E36CDB2}" dt="2020-10-24T21:48:23.678" v="708" actId="18131"/>
          <ac:picMkLst>
            <pc:docMk/>
            <pc:sldMk cId="3973894818" sldId="369"/>
            <ac:picMk id="5" creationId="{62BE02DB-CE04-8347-A851-785131D84C3F}"/>
          </ac:picMkLst>
        </pc:picChg>
      </pc:sldChg>
    </pc:docChg>
  </pc:docChgLst>
  <pc:docChgLst>
    <pc:chgData name="Gibbins N.M." userId="6a0e944c-4d97-467d-bb7a-7c3315791fe4" providerId="ADAL" clId="{302BF8C7-29C9-DB41-B8A7-0819952C9AC2}"/>
    <pc:docChg chg="custSel delSld modSld">
      <pc:chgData name="Gibbins N.M." userId="6a0e944c-4d97-467d-bb7a-7c3315791fe4" providerId="ADAL" clId="{302BF8C7-29C9-DB41-B8A7-0819952C9AC2}" dt="2019-10-13T20:58:29.611" v="31" actId="20577"/>
      <pc:docMkLst>
        <pc:docMk/>
      </pc:docMkLst>
      <pc:sldChg chg="delSp modSp">
        <pc:chgData name="Gibbins N.M." userId="6a0e944c-4d97-467d-bb7a-7c3315791fe4" providerId="ADAL" clId="{302BF8C7-29C9-DB41-B8A7-0819952C9AC2}" dt="2019-10-09T13:50:28.079" v="29" actId="478"/>
        <pc:sldMkLst>
          <pc:docMk/>
          <pc:sldMk cId="2095886019" sldId="267"/>
        </pc:sldMkLst>
        <pc:spChg chg="del">
          <ac:chgData name="Gibbins N.M." userId="6a0e944c-4d97-467d-bb7a-7c3315791fe4" providerId="ADAL" clId="{302BF8C7-29C9-DB41-B8A7-0819952C9AC2}" dt="2019-10-09T13:50:22.111" v="27" actId="478"/>
          <ac:spMkLst>
            <pc:docMk/>
            <pc:sldMk cId="2095886019" sldId="267"/>
            <ac:spMk id="2" creationId="{B52CD935-3F6F-8444-B97D-85713B02E578}"/>
          </ac:spMkLst>
        </pc:spChg>
        <pc:spChg chg="del mod">
          <ac:chgData name="Gibbins N.M." userId="6a0e944c-4d97-467d-bb7a-7c3315791fe4" providerId="ADAL" clId="{302BF8C7-29C9-DB41-B8A7-0819952C9AC2}" dt="2019-10-09T13:50:28.079" v="29" actId="478"/>
          <ac:spMkLst>
            <pc:docMk/>
            <pc:sldMk cId="2095886019" sldId="267"/>
            <ac:spMk id="3" creationId="{BBE20E7B-1908-224A-972B-B79645C3151E}"/>
          </ac:spMkLst>
        </pc:spChg>
      </pc:sldChg>
      <pc:sldChg chg="modSp">
        <pc:chgData name="Gibbins N.M." userId="6a0e944c-4d97-467d-bb7a-7c3315791fe4" providerId="ADAL" clId="{302BF8C7-29C9-DB41-B8A7-0819952C9AC2}" dt="2019-10-13T20:58:29.611" v="31" actId="20577"/>
        <pc:sldMkLst>
          <pc:docMk/>
          <pc:sldMk cId="2893835588" sldId="270"/>
        </pc:sldMkLst>
        <pc:spChg chg="mod">
          <ac:chgData name="Gibbins N.M." userId="6a0e944c-4d97-467d-bb7a-7c3315791fe4" providerId="ADAL" clId="{302BF8C7-29C9-DB41-B8A7-0819952C9AC2}" dt="2019-10-13T20:58:29.611" v="31" actId="20577"/>
          <ac:spMkLst>
            <pc:docMk/>
            <pc:sldMk cId="2893835588" sldId="270"/>
            <ac:spMk id="2" creationId="{715071A2-3F33-4F46-AF51-FDC10E379F13}"/>
          </ac:spMkLst>
        </pc:spChg>
      </pc:sldChg>
      <pc:sldChg chg="modNotesTx">
        <pc:chgData name="Gibbins N.M." userId="6a0e944c-4d97-467d-bb7a-7c3315791fe4" providerId="ADAL" clId="{302BF8C7-29C9-DB41-B8A7-0819952C9AC2}" dt="2019-10-09T13:54:47.190" v="30" actId="113"/>
        <pc:sldMkLst>
          <pc:docMk/>
          <pc:sldMk cId="2115832206" sldId="274"/>
        </pc:sldMkLst>
      </pc:sldChg>
      <pc:sldChg chg="modSp">
        <pc:chgData name="Gibbins N.M." userId="6a0e944c-4d97-467d-bb7a-7c3315791fe4" providerId="ADAL" clId="{302BF8C7-29C9-DB41-B8A7-0819952C9AC2}" dt="2019-10-09T13:49:06.216" v="25" actId="20577"/>
        <pc:sldMkLst>
          <pc:docMk/>
          <pc:sldMk cId="3099161626" sldId="361"/>
        </pc:sldMkLst>
        <pc:spChg chg="mod">
          <ac:chgData name="Gibbins N.M." userId="6a0e944c-4d97-467d-bb7a-7c3315791fe4" providerId="ADAL" clId="{302BF8C7-29C9-DB41-B8A7-0819952C9AC2}" dt="2019-10-09T13:48:54.716" v="1" actId="27636"/>
          <ac:spMkLst>
            <pc:docMk/>
            <pc:sldMk cId="3099161626" sldId="361"/>
            <ac:spMk id="3" creationId="{D58B458D-8B13-454B-9914-4DD3430BEE4A}"/>
          </ac:spMkLst>
        </pc:spChg>
        <pc:spChg chg="mod">
          <ac:chgData name="Gibbins N.M." userId="6a0e944c-4d97-467d-bb7a-7c3315791fe4" providerId="ADAL" clId="{302BF8C7-29C9-DB41-B8A7-0819952C9AC2}" dt="2019-10-09T13:49:06.216" v="25" actId="20577"/>
          <ac:spMkLst>
            <pc:docMk/>
            <pc:sldMk cId="3099161626" sldId="361"/>
            <ac:spMk id="5" creationId="{0AFA1687-7BDC-5547-99F5-E22EA23D8AA2}"/>
          </ac:spMkLst>
        </pc:spChg>
      </pc:sldChg>
    </pc:docChg>
  </pc:docChgLst>
  <pc:docChgLst>
    <pc:chgData name="Nicholas Gibbins" userId="6a0e944c-4d97-467d-bb7a-7c3315791fe4" providerId="ADAL" clId="{E5D0E4A1-E35B-A64F-A53E-D95BE7B44A87}"/>
    <pc:docChg chg="custSel addSld delSld modSld">
      <pc:chgData name="Nicholas Gibbins" userId="6a0e944c-4d97-467d-bb7a-7c3315791fe4" providerId="ADAL" clId="{E5D0E4A1-E35B-A64F-A53E-D95BE7B44A87}" dt="2020-10-04T12:28:17.762" v="170" actId="20577"/>
      <pc:docMkLst>
        <pc:docMk/>
      </pc:docMkLst>
      <pc:sldChg chg="del">
        <pc:chgData name="Nicholas Gibbins" userId="6a0e944c-4d97-467d-bb7a-7c3315791fe4" providerId="ADAL" clId="{E5D0E4A1-E35B-A64F-A53E-D95BE7B44A87}" dt="2020-09-23T21:27:19.705" v="3" actId="2696"/>
        <pc:sldMkLst>
          <pc:docMk/>
          <pc:sldMk cId="431800310" sldId="260"/>
        </pc:sldMkLst>
      </pc:sldChg>
      <pc:sldChg chg="del">
        <pc:chgData name="Nicholas Gibbins" userId="6a0e944c-4d97-467d-bb7a-7c3315791fe4" providerId="ADAL" clId="{E5D0E4A1-E35B-A64F-A53E-D95BE7B44A87}" dt="2020-09-23T21:27:19.762" v="7" actId="2696"/>
        <pc:sldMkLst>
          <pc:docMk/>
          <pc:sldMk cId="1613182963" sldId="261"/>
        </pc:sldMkLst>
      </pc:sldChg>
      <pc:sldChg chg="del">
        <pc:chgData name="Nicholas Gibbins" userId="6a0e944c-4d97-467d-bb7a-7c3315791fe4" providerId="ADAL" clId="{E5D0E4A1-E35B-A64F-A53E-D95BE7B44A87}" dt="2020-09-23T21:27:19.940" v="30" actId="2696"/>
        <pc:sldMkLst>
          <pc:docMk/>
          <pc:sldMk cId="452276236" sldId="262"/>
        </pc:sldMkLst>
      </pc:sldChg>
      <pc:sldChg chg="modSp del">
        <pc:chgData name="Nicholas Gibbins" userId="6a0e944c-4d97-467d-bb7a-7c3315791fe4" providerId="ADAL" clId="{E5D0E4A1-E35B-A64F-A53E-D95BE7B44A87}" dt="2020-09-23T21:27:20.170" v="68" actId="2696"/>
        <pc:sldMkLst>
          <pc:docMk/>
          <pc:sldMk cId="2340592924" sldId="263"/>
        </pc:sldMkLst>
        <pc:spChg chg="mod">
          <ac:chgData name="Nicholas Gibbins" userId="6a0e944c-4d97-467d-bb7a-7c3315791fe4" providerId="ADAL" clId="{E5D0E4A1-E35B-A64F-A53E-D95BE7B44A87}" dt="2020-09-23T20:07:02.667" v="2" actId="2711"/>
          <ac:spMkLst>
            <pc:docMk/>
            <pc:sldMk cId="2340592924" sldId="263"/>
            <ac:spMk id="16" creationId="{100726D1-43C2-7142-8BA3-869AFAFC6C51}"/>
          </ac:spMkLst>
        </pc:spChg>
      </pc:sldChg>
      <pc:sldChg chg="del">
        <pc:chgData name="Nicholas Gibbins" userId="6a0e944c-4d97-467d-bb7a-7c3315791fe4" providerId="ADAL" clId="{E5D0E4A1-E35B-A64F-A53E-D95BE7B44A87}" dt="2020-09-23T21:27:19.770" v="8" actId="2696"/>
        <pc:sldMkLst>
          <pc:docMk/>
          <pc:sldMk cId="3067662477" sldId="264"/>
        </pc:sldMkLst>
      </pc:sldChg>
      <pc:sldChg chg="del">
        <pc:chgData name="Nicholas Gibbins" userId="6a0e944c-4d97-467d-bb7a-7c3315791fe4" providerId="ADAL" clId="{E5D0E4A1-E35B-A64F-A53E-D95BE7B44A87}" dt="2020-09-23T21:27:20.078" v="54" actId="2696"/>
        <pc:sldMkLst>
          <pc:docMk/>
          <pc:sldMk cId="1611520107" sldId="265"/>
        </pc:sldMkLst>
      </pc:sldChg>
      <pc:sldChg chg="del">
        <pc:chgData name="Nicholas Gibbins" userId="6a0e944c-4d97-467d-bb7a-7c3315791fe4" providerId="ADAL" clId="{E5D0E4A1-E35B-A64F-A53E-D95BE7B44A87}" dt="2020-09-23T21:27:20.117" v="61" actId="2696"/>
        <pc:sldMkLst>
          <pc:docMk/>
          <pc:sldMk cId="195989309" sldId="266"/>
        </pc:sldMkLst>
      </pc:sldChg>
      <pc:sldChg chg="del">
        <pc:chgData name="Nicholas Gibbins" userId="6a0e944c-4d97-467d-bb7a-7c3315791fe4" providerId="ADAL" clId="{E5D0E4A1-E35B-A64F-A53E-D95BE7B44A87}" dt="2020-09-23T21:27:19.853" v="21" actId="2696"/>
        <pc:sldMkLst>
          <pc:docMk/>
          <pc:sldMk cId="2095886019" sldId="267"/>
        </pc:sldMkLst>
      </pc:sldChg>
      <pc:sldChg chg="del">
        <pc:chgData name="Nicholas Gibbins" userId="6a0e944c-4d97-467d-bb7a-7c3315791fe4" providerId="ADAL" clId="{E5D0E4A1-E35B-A64F-A53E-D95BE7B44A87}" dt="2020-09-23T21:27:19.815" v="15" actId="2696"/>
        <pc:sldMkLst>
          <pc:docMk/>
          <pc:sldMk cId="2510191583" sldId="268"/>
        </pc:sldMkLst>
      </pc:sldChg>
      <pc:sldChg chg="del">
        <pc:chgData name="Nicholas Gibbins" userId="6a0e944c-4d97-467d-bb7a-7c3315791fe4" providerId="ADAL" clId="{E5D0E4A1-E35B-A64F-A53E-D95BE7B44A87}" dt="2020-09-23T21:27:19.894" v="27" actId="2696"/>
        <pc:sldMkLst>
          <pc:docMk/>
          <pc:sldMk cId="1962889572" sldId="269"/>
        </pc:sldMkLst>
      </pc:sldChg>
      <pc:sldChg chg="del">
        <pc:chgData name="Nicholas Gibbins" userId="6a0e944c-4d97-467d-bb7a-7c3315791fe4" providerId="ADAL" clId="{E5D0E4A1-E35B-A64F-A53E-D95BE7B44A87}" dt="2020-09-23T21:27:19.847" v="20" actId="2696"/>
        <pc:sldMkLst>
          <pc:docMk/>
          <pc:sldMk cId="2893835588" sldId="270"/>
        </pc:sldMkLst>
      </pc:sldChg>
      <pc:sldChg chg="del">
        <pc:chgData name="Nicholas Gibbins" userId="6a0e944c-4d97-467d-bb7a-7c3315791fe4" providerId="ADAL" clId="{E5D0E4A1-E35B-A64F-A53E-D95BE7B44A87}" dt="2020-09-23T21:27:20.031" v="45" actId="2696"/>
        <pc:sldMkLst>
          <pc:docMk/>
          <pc:sldMk cId="96967690" sldId="271"/>
        </pc:sldMkLst>
      </pc:sldChg>
      <pc:sldChg chg="del">
        <pc:chgData name="Nicholas Gibbins" userId="6a0e944c-4d97-467d-bb7a-7c3315791fe4" providerId="ADAL" clId="{E5D0E4A1-E35B-A64F-A53E-D95BE7B44A87}" dt="2020-09-23T21:27:19.985" v="37" actId="2696"/>
        <pc:sldMkLst>
          <pc:docMk/>
          <pc:sldMk cId="222057217" sldId="272"/>
        </pc:sldMkLst>
      </pc:sldChg>
      <pc:sldChg chg="del">
        <pc:chgData name="Nicholas Gibbins" userId="6a0e944c-4d97-467d-bb7a-7c3315791fe4" providerId="ADAL" clId="{E5D0E4A1-E35B-A64F-A53E-D95BE7B44A87}" dt="2020-09-23T21:27:20.073" v="53" actId="2696"/>
        <pc:sldMkLst>
          <pc:docMk/>
          <pc:sldMk cId="2115832206" sldId="274"/>
        </pc:sldMkLst>
      </pc:sldChg>
      <pc:sldChg chg="del">
        <pc:chgData name="Nicholas Gibbins" userId="6a0e944c-4d97-467d-bb7a-7c3315791fe4" providerId="ADAL" clId="{E5D0E4A1-E35B-A64F-A53E-D95BE7B44A87}" dt="2020-09-23T21:27:20.084" v="55" actId="2696"/>
        <pc:sldMkLst>
          <pc:docMk/>
          <pc:sldMk cId="2207553103" sldId="275"/>
        </pc:sldMkLst>
      </pc:sldChg>
      <pc:sldChg chg="del">
        <pc:chgData name="Nicholas Gibbins" userId="6a0e944c-4d97-467d-bb7a-7c3315791fe4" providerId="ADAL" clId="{E5D0E4A1-E35B-A64F-A53E-D95BE7B44A87}" dt="2020-09-23T21:27:19.947" v="31" actId="2696"/>
        <pc:sldMkLst>
          <pc:docMk/>
          <pc:sldMk cId="3118589952" sldId="276"/>
        </pc:sldMkLst>
      </pc:sldChg>
      <pc:sldChg chg="del">
        <pc:chgData name="Nicholas Gibbins" userId="6a0e944c-4d97-467d-bb7a-7c3315791fe4" providerId="ADAL" clId="{E5D0E4A1-E35B-A64F-A53E-D95BE7B44A87}" dt="2020-09-23T21:27:19.959" v="33" actId="2696"/>
        <pc:sldMkLst>
          <pc:docMk/>
          <pc:sldMk cId="28213797" sldId="277"/>
        </pc:sldMkLst>
      </pc:sldChg>
      <pc:sldChg chg="del">
        <pc:chgData name="Nicholas Gibbins" userId="6a0e944c-4d97-467d-bb7a-7c3315791fe4" providerId="ADAL" clId="{E5D0E4A1-E35B-A64F-A53E-D95BE7B44A87}" dt="2020-09-23T21:27:19.783" v="10" actId="2696"/>
        <pc:sldMkLst>
          <pc:docMk/>
          <pc:sldMk cId="230549324" sldId="278"/>
        </pc:sldMkLst>
      </pc:sldChg>
      <pc:sldChg chg="del">
        <pc:chgData name="Nicholas Gibbins" userId="6a0e944c-4d97-467d-bb7a-7c3315791fe4" providerId="ADAL" clId="{E5D0E4A1-E35B-A64F-A53E-D95BE7B44A87}" dt="2020-09-23T21:27:19.718" v="5" actId="2696"/>
        <pc:sldMkLst>
          <pc:docMk/>
          <pc:sldMk cId="1175278574" sldId="279"/>
        </pc:sldMkLst>
      </pc:sldChg>
      <pc:sldChg chg="del">
        <pc:chgData name="Nicholas Gibbins" userId="6a0e944c-4d97-467d-bb7a-7c3315791fe4" providerId="ADAL" clId="{E5D0E4A1-E35B-A64F-A53E-D95BE7B44A87}" dt="2020-09-23T21:27:19.953" v="32" actId="2696"/>
        <pc:sldMkLst>
          <pc:docMk/>
          <pc:sldMk cId="3521158690" sldId="280"/>
        </pc:sldMkLst>
      </pc:sldChg>
      <pc:sldChg chg="del">
        <pc:chgData name="Nicholas Gibbins" userId="6a0e944c-4d97-467d-bb7a-7c3315791fe4" providerId="ADAL" clId="{E5D0E4A1-E35B-A64F-A53E-D95BE7B44A87}" dt="2020-09-23T21:27:20.111" v="60" actId="2696"/>
        <pc:sldMkLst>
          <pc:docMk/>
          <pc:sldMk cId="241350319" sldId="281"/>
        </pc:sldMkLst>
      </pc:sldChg>
      <pc:sldChg chg="del">
        <pc:chgData name="Nicholas Gibbins" userId="6a0e944c-4d97-467d-bb7a-7c3315791fe4" providerId="ADAL" clId="{E5D0E4A1-E35B-A64F-A53E-D95BE7B44A87}" dt="2020-09-23T21:27:19.808" v="14" actId="2696"/>
        <pc:sldMkLst>
          <pc:docMk/>
          <pc:sldMk cId="3844647494" sldId="282"/>
        </pc:sldMkLst>
      </pc:sldChg>
      <pc:sldChg chg="del">
        <pc:chgData name="Nicholas Gibbins" userId="6a0e944c-4d97-467d-bb7a-7c3315791fe4" providerId="ADAL" clId="{E5D0E4A1-E35B-A64F-A53E-D95BE7B44A87}" dt="2020-09-23T21:27:20.056" v="50" actId="2696"/>
        <pc:sldMkLst>
          <pc:docMk/>
          <pc:sldMk cId="173401274" sldId="283"/>
        </pc:sldMkLst>
      </pc:sldChg>
      <pc:sldChg chg="del">
        <pc:chgData name="Nicholas Gibbins" userId="6a0e944c-4d97-467d-bb7a-7c3315791fe4" providerId="ADAL" clId="{E5D0E4A1-E35B-A64F-A53E-D95BE7B44A87}" dt="2020-09-23T21:27:19.822" v="16" actId="2696"/>
        <pc:sldMkLst>
          <pc:docMk/>
          <pc:sldMk cId="3633808867" sldId="284"/>
        </pc:sldMkLst>
      </pc:sldChg>
      <pc:sldChg chg="del">
        <pc:chgData name="Nicholas Gibbins" userId="6a0e944c-4d97-467d-bb7a-7c3315791fe4" providerId="ADAL" clId="{E5D0E4A1-E35B-A64F-A53E-D95BE7B44A87}" dt="2020-09-23T21:27:19.860" v="22" actId="2696"/>
        <pc:sldMkLst>
          <pc:docMk/>
          <pc:sldMk cId="1455032608" sldId="285"/>
        </pc:sldMkLst>
      </pc:sldChg>
      <pc:sldChg chg="del">
        <pc:chgData name="Nicholas Gibbins" userId="6a0e944c-4d97-467d-bb7a-7c3315791fe4" providerId="ADAL" clId="{E5D0E4A1-E35B-A64F-A53E-D95BE7B44A87}" dt="2020-09-23T21:27:19.879" v="25" actId="2696"/>
        <pc:sldMkLst>
          <pc:docMk/>
          <pc:sldMk cId="816291709" sldId="286"/>
        </pc:sldMkLst>
      </pc:sldChg>
      <pc:sldChg chg="del">
        <pc:chgData name="Nicholas Gibbins" userId="6a0e944c-4d97-467d-bb7a-7c3315791fe4" providerId="ADAL" clId="{E5D0E4A1-E35B-A64F-A53E-D95BE7B44A87}" dt="2020-09-23T21:27:19.965" v="34" actId="2696"/>
        <pc:sldMkLst>
          <pc:docMk/>
          <pc:sldMk cId="2082341607" sldId="287"/>
        </pc:sldMkLst>
      </pc:sldChg>
      <pc:sldChg chg="del">
        <pc:chgData name="Nicholas Gibbins" userId="6a0e944c-4d97-467d-bb7a-7c3315791fe4" providerId="ADAL" clId="{E5D0E4A1-E35B-A64F-A53E-D95BE7B44A87}" dt="2020-09-23T21:27:20.089" v="56" actId="2696"/>
        <pc:sldMkLst>
          <pc:docMk/>
          <pc:sldMk cId="347626926" sldId="288"/>
        </pc:sldMkLst>
      </pc:sldChg>
      <pc:sldChg chg="del">
        <pc:chgData name="Nicholas Gibbins" userId="6a0e944c-4d97-467d-bb7a-7c3315791fe4" providerId="ADAL" clId="{E5D0E4A1-E35B-A64F-A53E-D95BE7B44A87}" dt="2020-09-23T21:27:19.971" v="35" actId="2696"/>
        <pc:sldMkLst>
          <pc:docMk/>
          <pc:sldMk cId="1536496329" sldId="289"/>
        </pc:sldMkLst>
      </pc:sldChg>
      <pc:sldChg chg="del">
        <pc:chgData name="Nicholas Gibbins" userId="6a0e944c-4d97-467d-bb7a-7c3315791fe4" providerId="ADAL" clId="{E5D0E4A1-E35B-A64F-A53E-D95BE7B44A87}" dt="2020-09-23T21:27:20.041" v="47" actId="2696"/>
        <pc:sldMkLst>
          <pc:docMk/>
          <pc:sldMk cId="4216232189" sldId="290"/>
        </pc:sldMkLst>
      </pc:sldChg>
      <pc:sldChg chg="del">
        <pc:chgData name="Nicholas Gibbins" userId="6a0e944c-4d97-467d-bb7a-7c3315791fe4" providerId="ADAL" clId="{E5D0E4A1-E35B-A64F-A53E-D95BE7B44A87}" dt="2020-09-23T21:27:19.979" v="36" actId="2696"/>
        <pc:sldMkLst>
          <pc:docMk/>
          <pc:sldMk cId="3307193660" sldId="291"/>
        </pc:sldMkLst>
      </pc:sldChg>
      <pc:sldChg chg="del">
        <pc:chgData name="Nicholas Gibbins" userId="6a0e944c-4d97-467d-bb7a-7c3315791fe4" providerId="ADAL" clId="{E5D0E4A1-E35B-A64F-A53E-D95BE7B44A87}" dt="2020-09-23T21:27:20.025" v="44" actId="2696"/>
        <pc:sldMkLst>
          <pc:docMk/>
          <pc:sldMk cId="2078650481" sldId="292"/>
        </pc:sldMkLst>
      </pc:sldChg>
      <pc:sldChg chg="del">
        <pc:chgData name="Nicholas Gibbins" userId="6a0e944c-4d97-467d-bb7a-7c3315791fe4" providerId="ADAL" clId="{E5D0E4A1-E35B-A64F-A53E-D95BE7B44A87}" dt="2020-09-23T21:27:20.138" v="65" actId="2696"/>
        <pc:sldMkLst>
          <pc:docMk/>
          <pc:sldMk cId="2260263383" sldId="293"/>
        </pc:sldMkLst>
      </pc:sldChg>
      <pc:sldChg chg="del">
        <pc:chgData name="Nicholas Gibbins" userId="6a0e944c-4d97-467d-bb7a-7c3315791fe4" providerId="ADAL" clId="{E5D0E4A1-E35B-A64F-A53E-D95BE7B44A87}" dt="2020-09-23T21:27:19.834" v="18" actId="2696"/>
        <pc:sldMkLst>
          <pc:docMk/>
          <pc:sldMk cId="914054706" sldId="294"/>
        </pc:sldMkLst>
      </pc:sldChg>
      <pc:sldChg chg="del">
        <pc:chgData name="Nicholas Gibbins" userId="6a0e944c-4d97-467d-bb7a-7c3315791fe4" providerId="ADAL" clId="{E5D0E4A1-E35B-A64F-A53E-D95BE7B44A87}" dt="2020-09-23T21:27:19.900" v="28" actId="2696"/>
        <pc:sldMkLst>
          <pc:docMk/>
          <pc:sldMk cId="3295769621" sldId="295"/>
        </pc:sldMkLst>
      </pc:sldChg>
      <pc:sldChg chg="del">
        <pc:chgData name="Nicholas Gibbins" userId="6a0e944c-4d97-467d-bb7a-7c3315791fe4" providerId="ADAL" clId="{E5D0E4A1-E35B-A64F-A53E-D95BE7B44A87}" dt="2020-09-23T21:27:19.885" v="26" actId="2696"/>
        <pc:sldMkLst>
          <pc:docMk/>
          <pc:sldMk cId="1866456370" sldId="296"/>
        </pc:sldMkLst>
      </pc:sldChg>
      <pc:sldChg chg="del">
        <pc:chgData name="Nicholas Gibbins" userId="6a0e944c-4d97-467d-bb7a-7c3315791fe4" providerId="ADAL" clId="{E5D0E4A1-E35B-A64F-A53E-D95BE7B44A87}" dt="2020-09-23T21:27:19.790" v="11" actId="2696"/>
        <pc:sldMkLst>
          <pc:docMk/>
          <pc:sldMk cId="2084933235" sldId="297"/>
        </pc:sldMkLst>
      </pc:sldChg>
      <pc:sldChg chg="del">
        <pc:chgData name="Nicholas Gibbins" userId="6a0e944c-4d97-467d-bb7a-7c3315791fe4" providerId="ADAL" clId="{E5D0E4A1-E35B-A64F-A53E-D95BE7B44A87}" dt="2020-09-23T21:27:19.873" v="24" actId="2696"/>
        <pc:sldMkLst>
          <pc:docMk/>
          <pc:sldMk cId="2162790846" sldId="298"/>
        </pc:sldMkLst>
      </pc:sldChg>
      <pc:sldChg chg="del">
        <pc:chgData name="Nicholas Gibbins" userId="6a0e944c-4d97-467d-bb7a-7c3315791fe4" providerId="ADAL" clId="{E5D0E4A1-E35B-A64F-A53E-D95BE7B44A87}" dt="2020-09-23T21:27:20.002" v="40" actId="2696"/>
        <pc:sldMkLst>
          <pc:docMk/>
          <pc:sldMk cId="3391300175" sldId="299"/>
        </pc:sldMkLst>
      </pc:sldChg>
      <pc:sldChg chg="del">
        <pc:chgData name="Nicholas Gibbins" userId="6a0e944c-4d97-467d-bb7a-7c3315791fe4" providerId="ADAL" clId="{E5D0E4A1-E35B-A64F-A53E-D95BE7B44A87}" dt="2020-09-23T21:27:20.061" v="51" actId="2696"/>
        <pc:sldMkLst>
          <pc:docMk/>
          <pc:sldMk cId="763713372" sldId="300"/>
        </pc:sldMkLst>
      </pc:sldChg>
      <pc:sldChg chg="del">
        <pc:chgData name="Nicholas Gibbins" userId="6a0e944c-4d97-467d-bb7a-7c3315791fe4" providerId="ADAL" clId="{E5D0E4A1-E35B-A64F-A53E-D95BE7B44A87}" dt="2020-09-23T21:27:19.996" v="39" actId="2696"/>
        <pc:sldMkLst>
          <pc:docMk/>
          <pc:sldMk cId="2938724728" sldId="301"/>
        </pc:sldMkLst>
      </pc:sldChg>
      <pc:sldChg chg="del">
        <pc:chgData name="Nicholas Gibbins" userId="6a0e944c-4d97-467d-bb7a-7c3315791fe4" providerId="ADAL" clId="{E5D0E4A1-E35B-A64F-A53E-D95BE7B44A87}" dt="2020-09-23T21:27:20.143" v="66" actId="2696"/>
        <pc:sldMkLst>
          <pc:docMk/>
          <pc:sldMk cId="2826085680" sldId="303"/>
        </pc:sldMkLst>
      </pc:sldChg>
      <pc:sldChg chg="del">
        <pc:chgData name="Nicholas Gibbins" userId="6a0e944c-4d97-467d-bb7a-7c3315791fe4" providerId="ADAL" clId="{E5D0E4A1-E35B-A64F-A53E-D95BE7B44A87}" dt="2020-09-23T21:27:20.067" v="52" actId="2696"/>
        <pc:sldMkLst>
          <pc:docMk/>
          <pc:sldMk cId="747847070" sldId="304"/>
        </pc:sldMkLst>
      </pc:sldChg>
      <pc:sldChg chg="del">
        <pc:chgData name="Nicholas Gibbins" userId="6a0e944c-4d97-467d-bb7a-7c3315791fe4" providerId="ADAL" clId="{E5D0E4A1-E35B-A64F-A53E-D95BE7B44A87}" dt="2020-09-23T21:27:19.828" v="17" actId="2696"/>
        <pc:sldMkLst>
          <pc:docMk/>
          <pc:sldMk cId="1387184416" sldId="305"/>
        </pc:sldMkLst>
      </pc:sldChg>
      <pc:sldChg chg="del">
        <pc:chgData name="Nicholas Gibbins" userId="6a0e944c-4d97-467d-bb7a-7c3315791fe4" providerId="ADAL" clId="{E5D0E4A1-E35B-A64F-A53E-D95BE7B44A87}" dt="2020-09-23T21:27:20.008" v="41" actId="2696"/>
        <pc:sldMkLst>
          <pc:docMk/>
          <pc:sldMk cId="1143455126" sldId="307"/>
        </pc:sldMkLst>
      </pc:sldChg>
      <pc:sldChg chg="del">
        <pc:chgData name="Nicholas Gibbins" userId="6a0e944c-4d97-467d-bb7a-7c3315791fe4" providerId="ADAL" clId="{E5D0E4A1-E35B-A64F-A53E-D95BE7B44A87}" dt="2020-09-23T21:27:20.097" v="57" actId="2696"/>
        <pc:sldMkLst>
          <pc:docMk/>
          <pc:sldMk cId="2307108029" sldId="308"/>
        </pc:sldMkLst>
      </pc:sldChg>
      <pc:sldChg chg="del">
        <pc:chgData name="Nicholas Gibbins" userId="6a0e944c-4d97-467d-bb7a-7c3315791fe4" providerId="ADAL" clId="{E5D0E4A1-E35B-A64F-A53E-D95BE7B44A87}" dt="2020-09-23T21:27:20.106" v="59" actId="2696"/>
        <pc:sldMkLst>
          <pc:docMk/>
          <pc:sldMk cId="2443498472" sldId="309"/>
        </pc:sldMkLst>
      </pc:sldChg>
      <pc:sldChg chg="del">
        <pc:chgData name="Nicholas Gibbins" userId="6a0e944c-4d97-467d-bb7a-7c3315791fe4" providerId="ADAL" clId="{E5D0E4A1-E35B-A64F-A53E-D95BE7B44A87}" dt="2020-09-23T21:27:19.796" v="12" actId="2696"/>
        <pc:sldMkLst>
          <pc:docMk/>
          <pc:sldMk cId="2734715886" sldId="310"/>
        </pc:sldMkLst>
      </pc:sldChg>
      <pc:sldChg chg="del">
        <pc:chgData name="Nicholas Gibbins" userId="6a0e944c-4d97-467d-bb7a-7c3315791fe4" providerId="ADAL" clId="{E5D0E4A1-E35B-A64F-A53E-D95BE7B44A87}" dt="2020-09-23T21:27:19.991" v="38" actId="2696"/>
        <pc:sldMkLst>
          <pc:docMk/>
          <pc:sldMk cId="759654937" sldId="311"/>
        </pc:sldMkLst>
      </pc:sldChg>
      <pc:sldChg chg="del">
        <pc:chgData name="Nicholas Gibbins" userId="6a0e944c-4d97-467d-bb7a-7c3315791fe4" providerId="ADAL" clId="{E5D0E4A1-E35B-A64F-A53E-D95BE7B44A87}" dt="2020-09-23T21:27:19.776" v="9" actId="2696"/>
        <pc:sldMkLst>
          <pc:docMk/>
          <pc:sldMk cId="3302898934" sldId="313"/>
        </pc:sldMkLst>
      </pc:sldChg>
      <pc:sldChg chg="del">
        <pc:chgData name="Nicholas Gibbins" userId="6a0e944c-4d97-467d-bb7a-7c3315791fe4" providerId="ADAL" clId="{E5D0E4A1-E35B-A64F-A53E-D95BE7B44A87}" dt="2020-09-23T21:27:19.840" v="19" actId="2696"/>
        <pc:sldMkLst>
          <pc:docMk/>
          <pc:sldMk cId="3483752863" sldId="314"/>
        </pc:sldMkLst>
      </pc:sldChg>
      <pc:sldChg chg="modSp mod">
        <pc:chgData name="Nicholas Gibbins" userId="6a0e944c-4d97-467d-bb7a-7c3315791fe4" providerId="ADAL" clId="{E5D0E4A1-E35B-A64F-A53E-D95BE7B44A87}" dt="2020-10-04T12:05:27.219" v="159" actId="242"/>
        <pc:sldMkLst>
          <pc:docMk/>
          <pc:sldMk cId="3747269383" sldId="318"/>
        </pc:sldMkLst>
        <pc:spChg chg="mod">
          <ac:chgData name="Nicholas Gibbins" userId="6a0e944c-4d97-467d-bb7a-7c3315791fe4" providerId="ADAL" clId="{E5D0E4A1-E35B-A64F-A53E-D95BE7B44A87}" dt="2020-10-04T12:05:27.219" v="159" actId="242"/>
          <ac:spMkLst>
            <pc:docMk/>
            <pc:sldMk cId="3747269383" sldId="318"/>
            <ac:spMk id="10" creationId="{A74D35D5-8445-0149-A381-B0066063B9E8}"/>
          </ac:spMkLst>
        </pc:spChg>
      </pc:sldChg>
      <pc:sldChg chg="del">
        <pc:chgData name="Nicholas Gibbins" userId="6a0e944c-4d97-467d-bb7a-7c3315791fe4" providerId="ADAL" clId="{E5D0E4A1-E35B-A64F-A53E-D95BE7B44A87}" dt="2020-09-23T21:27:20.133" v="64" actId="2696"/>
        <pc:sldMkLst>
          <pc:docMk/>
          <pc:sldMk cId="2944583243" sldId="321"/>
        </pc:sldMkLst>
      </pc:sldChg>
      <pc:sldChg chg="del">
        <pc:chgData name="Nicholas Gibbins" userId="6a0e944c-4d97-467d-bb7a-7c3315791fe4" providerId="ADAL" clId="{E5D0E4A1-E35B-A64F-A53E-D95BE7B44A87}" dt="2020-09-23T21:27:19.801" v="13" actId="2696"/>
        <pc:sldMkLst>
          <pc:docMk/>
          <pc:sldMk cId="948580097" sldId="322"/>
        </pc:sldMkLst>
      </pc:sldChg>
      <pc:sldChg chg="del">
        <pc:chgData name="Nicholas Gibbins" userId="6a0e944c-4d97-467d-bb7a-7c3315791fe4" providerId="ADAL" clId="{E5D0E4A1-E35B-A64F-A53E-D95BE7B44A87}" dt="2020-09-23T21:27:20.127" v="63" actId="2696"/>
        <pc:sldMkLst>
          <pc:docMk/>
          <pc:sldMk cId="3241307316" sldId="323"/>
        </pc:sldMkLst>
      </pc:sldChg>
      <pc:sldChg chg="del">
        <pc:chgData name="Nicholas Gibbins" userId="6a0e944c-4d97-467d-bb7a-7c3315791fe4" providerId="ADAL" clId="{E5D0E4A1-E35B-A64F-A53E-D95BE7B44A87}" dt="2020-09-23T21:27:20.122" v="62" actId="2696"/>
        <pc:sldMkLst>
          <pc:docMk/>
          <pc:sldMk cId="3475263842" sldId="324"/>
        </pc:sldMkLst>
      </pc:sldChg>
      <pc:sldChg chg="del">
        <pc:chgData name="Nicholas Gibbins" userId="6a0e944c-4d97-467d-bb7a-7c3315791fe4" providerId="ADAL" clId="{E5D0E4A1-E35B-A64F-A53E-D95BE7B44A87}" dt="2020-09-23T21:27:20.020" v="43" actId="2696"/>
        <pc:sldMkLst>
          <pc:docMk/>
          <pc:sldMk cId="511897298" sldId="325"/>
        </pc:sldMkLst>
      </pc:sldChg>
      <pc:sldChg chg="modSp mod">
        <pc:chgData name="Nicholas Gibbins" userId="6a0e944c-4d97-467d-bb7a-7c3315791fe4" providerId="ADAL" clId="{E5D0E4A1-E35B-A64F-A53E-D95BE7B44A87}" dt="2020-10-04T12:05:43.571" v="160" actId="242"/>
        <pc:sldMkLst>
          <pc:docMk/>
          <pc:sldMk cId="2479569573" sldId="341"/>
        </pc:sldMkLst>
        <pc:spChg chg="mod">
          <ac:chgData name="Nicholas Gibbins" userId="6a0e944c-4d97-467d-bb7a-7c3315791fe4" providerId="ADAL" clId="{E5D0E4A1-E35B-A64F-A53E-D95BE7B44A87}" dt="2020-10-04T12:05:43.571" v="160" actId="242"/>
          <ac:spMkLst>
            <pc:docMk/>
            <pc:sldMk cId="2479569573" sldId="341"/>
            <ac:spMk id="10" creationId="{442DDE50-3DB9-0E4C-9A5B-667A73E6FD5F}"/>
          </ac:spMkLst>
        </pc:spChg>
      </pc:sldChg>
      <pc:sldChg chg="modSp mod">
        <pc:chgData name="Nicholas Gibbins" userId="6a0e944c-4d97-467d-bb7a-7c3315791fe4" providerId="ADAL" clId="{E5D0E4A1-E35B-A64F-A53E-D95BE7B44A87}" dt="2020-10-04T12:05:55.447" v="161" actId="242"/>
        <pc:sldMkLst>
          <pc:docMk/>
          <pc:sldMk cId="1067409038" sldId="345"/>
        </pc:sldMkLst>
        <pc:spChg chg="mod">
          <ac:chgData name="Nicholas Gibbins" userId="6a0e944c-4d97-467d-bb7a-7c3315791fe4" providerId="ADAL" clId="{E5D0E4A1-E35B-A64F-A53E-D95BE7B44A87}" dt="2020-10-04T12:05:55.447" v="161" actId="242"/>
          <ac:spMkLst>
            <pc:docMk/>
            <pc:sldMk cId="1067409038" sldId="345"/>
            <ac:spMk id="9" creationId="{94D49A61-E0C1-5044-8174-118BC182D34E}"/>
          </ac:spMkLst>
        </pc:spChg>
      </pc:sldChg>
      <pc:sldChg chg="modSp mod">
        <pc:chgData name="Nicholas Gibbins" userId="6a0e944c-4d97-467d-bb7a-7c3315791fe4" providerId="ADAL" clId="{E5D0E4A1-E35B-A64F-A53E-D95BE7B44A87}" dt="2020-10-04T12:06:02.653" v="162" actId="20577"/>
        <pc:sldMkLst>
          <pc:docMk/>
          <pc:sldMk cId="2849515955" sldId="346"/>
        </pc:sldMkLst>
        <pc:spChg chg="mod">
          <ac:chgData name="Nicholas Gibbins" userId="6a0e944c-4d97-467d-bb7a-7c3315791fe4" providerId="ADAL" clId="{E5D0E4A1-E35B-A64F-A53E-D95BE7B44A87}" dt="2020-10-04T12:06:02.653" v="162" actId="20577"/>
          <ac:spMkLst>
            <pc:docMk/>
            <pc:sldMk cId="2849515955" sldId="346"/>
            <ac:spMk id="2" creationId="{00000000-0000-0000-0000-000000000000}"/>
          </ac:spMkLst>
        </pc:spChg>
      </pc:sldChg>
      <pc:sldChg chg="modSp mod">
        <pc:chgData name="Nicholas Gibbins" userId="6a0e944c-4d97-467d-bb7a-7c3315791fe4" providerId="ADAL" clId="{E5D0E4A1-E35B-A64F-A53E-D95BE7B44A87}" dt="2020-10-04T12:06:14.439" v="163" actId="20577"/>
        <pc:sldMkLst>
          <pc:docMk/>
          <pc:sldMk cId="2938684435" sldId="348"/>
        </pc:sldMkLst>
        <pc:spChg chg="mod">
          <ac:chgData name="Nicholas Gibbins" userId="6a0e944c-4d97-467d-bb7a-7c3315791fe4" providerId="ADAL" clId="{E5D0E4A1-E35B-A64F-A53E-D95BE7B44A87}" dt="2020-10-04T12:06:14.439" v="163" actId="20577"/>
          <ac:spMkLst>
            <pc:docMk/>
            <pc:sldMk cId="2938684435" sldId="348"/>
            <ac:spMk id="2" creationId="{00000000-0000-0000-0000-000000000000}"/>
          </ac:spMkLst>
        </pc:spChg>
      </pc:sldChg>
      <pc:sldChg chg="del">
        <pc:chgData name="Nicholas Gibbins" userId="6a0e944c-4d97-467d-bb7a-7c3315791fe4" providerId="ADAL" clId="{E5D0E4A1-E35B-A64F-A53E-D95BE7B44A87}" dt="2020-10-04T12:03:47.930" v="143" actId="2696"/>
        <pc:sldMkLst>
          <pc:docMk/>
          <pc:sldMk cId="2012698825" sldId="350"/>
        </pc:sldMkLst>
      </pc:sldChg>
      <pc:sldChg chg="addSp delSp modSp mod">
        <pc:chgData name="Nicholas Gibbins" userId="6a0e944c-4d97-467d-bb7a-7c3315791fe4" providerId="ADAL" clId="{E5D0E4A1-E35B-A64F-A53E-D95BE7B44A87}" dt="2020-10-04T11:58:35.969" v="104" actId="242"/>
        <pc:sldMkLst>
          <pc:docMk/>
          <pc:sldMk cId="308971227" sldId="352"/>
        </pc:sldMkLst>
        <pc:spChg chg="mod">
          <ac:chgData name="Nicholas Gibbins" userId="6a0e944c-4d97-467d-bb7a-7c3315791fe4" providerId="ADAL" clId="{E5D0E4A1-E35B-A64F-A53E-D95BE7B44A87}" dt="2020-10-04T11:58:35.969" v="104" actId="242"/>
          <ac:spMkLst>
            <pc:docMk/>
            <pc:sldMk cId="308971227" sldId="352"/>
            <ac:spMk id="4" creationId="{E3642A59-E6F0-DD40-9B44-0973CBE9DCBE}"/>
          </ac:spMkLst>
        </pc:spChg>
        <pc:spChg chg="mod">
          <ac:chgData name="Nicholas Gibbins" userId="6a0e944c-4d97-467d-bb7a-7c3315791fe4" providerId="ADAL" clId="{E5D0E4A1-E35B-A64F-A53E-D95BE7B44A87}" dt="2020-10-04T11:57:52.181" v="89" actId="20577"/>
          <ac:spMkLst>
            <pc:docMk/>
            <pc:sldMk cId="308971227" sldId="352"/>
            <ac:spMk id="8" creationId="{00000000-0000-0000-0000-000000000000}"/>
          </ac:spMkLst>
        </pc:spChg>
        <pc:picChg chg="add mod">
          <ac:chgData name="Nicholas Gibbins" userId="6a0e944c-4d97-467d-bb7a-7c3315791fe4" providerId="ADAL" clId="{E5D0E4A1-E35B-A64F-A53E-D95BE7B44A87}" dt="2020-10-04T11:57:45.902" v="88"/>
          <ac:picMkLst>
            <pc:docMk/>
            <pc:sldMk cId="308971227" sldId="352"/>
            <ac:picMk id="5" creationId="{947864D2-674D-4A40-B272-3F0E35624988}"/>
          </ac:picMkLst>
        </pc:picChg>
        <pc:picChg chg="del">
          <ac:chgData name="Nicholas Gibbins" userId="6a0e944c-4d97-467d-bb7a-7c3315791fe4" providerId="ADAL" clId="{E5D0E4A1-E35B-A64F-A53E-D95BE7B44A87}" dt="2020-10-04T11:57:44.865" v="87" actId="478"/>
          <ac:picMkLst>
            <pc:docMk/>
            <pc:sldMk cId="308971227" sldId="352"/>
            <ac:picMk id="9" creationId="{AA0EABEB-A587-9C45-91FE-03017C839A3A}"/>
          </ac:picMkLst>
        </pc:picChg>
      </pc:sldChg>
      <pc:sldChg chg="del">
        <pc:chgData name="Nicholas Gibbins" userId="6a0e944c-4d97-467d-bb7a-7c3315791fe4" providerId="ADAL" clId="{E5D0E4A1-E35B-A64F-A53E-D95BE7B44A87}" dt="2020-09-23T21:27:19.867" v="23" actId="2696"/>
        <pc:sldMkLst>
          <pc:docMk/>
          <pc:sldMk cId="13435922" sldId="354"/>
        </pc:sldMkLst>
      </pc:sldChg>
      <pc:sldChg chg="del">
        <pc:chgData name="Nicholas Gibbins" userId="6a0e944c-4d97-467d-bb7a-7c3315791fe4" providerId="ADAL" clId="{E5D0E4A1-E35B-A64F-A53E-D95BE7B44A87}" dt="2020-09-23T21:27:20.047" v="48" actId="2696"/>
        <pc:sldMkLst>
          <pc:docMk/>
          <pc:sldMk cId="2227441583" sldId="356"/>
        </pc:sldMkLst>
      </pc:sldChg>
      <pc:sldChg chg="del">
        <pc:chgData name="Nicholas Gibbins" userId="6a0e944c-4d97-467d-bb7a-7c3315791fe4" providerId="ADAL" clId="{E5D0E4A1-E35B-A64F-A53E-D95BE7B44A87}" dt="2020-09-23T21:27:19.712" v="4" actId="2696"/>
        <pc:sldMkLst>
          <pc:docMk/>
          <pc:sldMk cId="1854562151" sldId="357"/>
        </pc:sldMkLst>
      </pc:sldChg>
      <pc:sldChg chg="del">
        <pc:chgData name="Nicholas Gibbins" userId="6a0e944c-4d97-467d-bb7a-7c3315791fe4" providerId="ADAL" clId="{E5D0E4A1-E35B-A64F-A53E-D95BE7B44A87}" dt="2020-09-23T21:27:19.726" v="6" actId="2696"/>
        <pc:sldMkLst>
          <pc:docMk/>
          <pc:sldMk cId="1332155206" sldId="358"/>
        </pc:sldMkLst>
      </pc:sldChg>
      <pc:sldChg chg="del">
        <pc:chgData name="Nicholas Gibbins" userId="6a0e944c-4d97-467d-bb7a-7c3315791fe4" providerId="ADAL" clId="{E5D0E4A1-E35B-A64F-A53E-D95BE7B44A87}" dt="2020-09-23T21:27:19.907" v="29" actId="2696"/>
        <pc:sldMkLst>
          <pc:docMk/>
          <pc:sldMk cId="3610672283" sldId="359"/>
        </pc:sldMkLst>
      </pc:sldChg>
      <pc:sldChg chg="del">
        <pc:chgData name="Nicholas Gibbins" userId="6a0e944c-4d97-467d-bb7a-7c3315791fe4" providerId="ADAL" clId="{E5D0E4A1-E35B-A64F-A53E-D95BE7B44A87}" dt="2020-09-23T21:27:20.014" v="42" actId="2696"/>
        <pc:sldMkLst>
          <pc:docMk/>
          <pc:sldMk cId="3881272071" sldId="360"/>
        </pc:sldMkLst>
      </pc:sldChg>
      <pc:sldChg chg="addSp modSp mod">
        <pc:chgData name="Nicholas Gibbins" userId="6a0e944c-4d97-467d-bb7a-7c3315791fe4" providerId="ADAL" clId="{E5D0E4A1-E35B-A64F-A53E-D95BE7B44A87}" dt="2020-10-04T12:28:17.762" v="170" actId="20577"/>
        <pc:sldMkLst>
          <pc:docMk/>
          <pc:sldMk cId="3099161626" sldId="361"/>
        </pc:sldMkLst>
        <pc:spChg chg="mod">
          <ac:chgData name="Nicholas Gibbins" userId="6a0e944c-4d97-467d-bb7a-7c3315791fe4" providerId="ADAL" clId="{E5D0E4A1-E35B-A64F-A53E-D95BE7B44A87}" dt="2020-10-04T12:28:17.762" v="170" actId="20577"/>
          <ac:spMkLst>
            <pc:docMk/>
            <pc:sldMk cId="3099161626" sldId="361"/>
            <ac:spMk id="2" creationId="{75D1318C-DE3D-8A42-A719-37D07A643B13}"/>
          </ac:spMkLst>
        </pc:spChg>
        <pc:spChg chg="mod">
          <ac:chgData name="Nicholas Gibbins" userId="6a0e944c-4d97-467d-bb7a-7c3315791fe4" providerId="ADAL" clId="{E5D0E4A1-E35B-A64F-A53E-D95BE7B44A87}" dt="2020-09-23T20:06:25.995" v="1" actId="20577"/>
          <ac:spMkLst>
            <pc:docMk/>
            <pc:sldMk cId="3099161626" sldId="361"/>
            <ac:spMk id="3" creationId="{D58B458D-8B13-454B-9914-4DD3430BEE4A}"/>
          </ac:spMkLst>
        </pc:spChg>
        <pc:picChg chg="add mod">
          <ac:chgData name="Nicholas Gibbins" userId="6a0e944c-4d97-467d-bb7a-7c3315791fe4" providerId="ADAL" clId="{E5D0E4A1-E35B-A64F-A53E-D95BE7B44A87}" dt="2020-09-24T12:07:52.403" v="86"/>
          <ac:picMkLst>
            <pc:docMk/>
            <pc:sldMk cId="3099161626" sldId="361"/>
            <ac:picMk id="6" creationId="{2E42A3BA-0A56-4C4F-BF8A-65E94DB48008}"/>
          </ac:picMkLst>
        </pc:picChg>
      </pc:sldChg>
      <pc:sldChg chg="modSp add mod">
        <pc:chgData name="Nicholas Gibbins" userId="6a0e944c-4d97-467d-bb7a-7c3315791fe4" providerId="ADAL" clId="{E5D0E4A1-E35B-A64F-A53E-D95BE7B44A87}" dt="2020-10-04T12:04:16.508" v="158" actId="20577"/>
        <pc:sldMkLst>
          <pc:docMk/>
          <pc:sldMk cId="4005669791" sldId="367"/>
        </pc:sldMkLst>
        <pc:spChg chg="mod">
          <ac:chgData name="Nicholas Gibbins" userId="6a0e944c-4d97-467d-bb7a-7c3315791fe4" providerId="ADAL" clId="{E5D0E4A1-E35B-A64F-A53E-D95BE7B44A87}" dt="2020-10-04T12:04:16.508" v="158" actId="20577"/>
          <ac:spMkLst>
            <pc:docMk/>
            <pc:sldMk cId="4005669791" sldId="367"/>
            <ac:spMk id="2" creationId="{1BAEBD73-674D-9E44-9949-524F493FC880}"/>
          </ac:spMkLst>
        </pc:spChg>
      </pc:sldChg>
      <pc:sldChg chg="addSp delSp modSp add mod">
        <pc:chgData name="Nicholas Gibbins" userId="6a0e944c-4d97-467d-bb7a-7c3315791fe4" providerId="ADAL" clId="{E5D0E4A1-E35B-A64F-A53E-D95BE7B44A87}" dt="2020-10-04T12:03:44.666" v="142" actId="20577"/>
        <pc:sldMkLst>
          <pc:docMk/>
          <pc:sldMk cId="1897509621" sldId="368"/>
        </pc:sldMkLst>
        <pc:spChg chg="del">
          <ac:chgData name="Nicholas Gibbins" userId="6a0e944c-4d97-467d-bb7a-7c3315791fe4" providerId="ADAL" clId="{E5D0E4A1-E35B-A64F-A53E-D95BE7B44A87}" dt="2020-10-04T12:03:00.850" v="106" actId="931"/>
          <ac:spMkLst>
            <pc:docMk/>
            <pc:sldMk cId="1897509621" sldId="368"/>
            <ac:spMk id="2" creationId="{E03F341E-796E-E647-BACA-1956F8B1F522}"/>
          </ac:spMkLst>
        </pc:spChg>
        <pc:spChg chg="mod">
          <ac:chgData name="Nicholas Gibbins" userId="6a0e944c-4d97-467d-bb7a-7c3315791fe4" providerId="ADAL" clId="{E5D0E4A1-E35B-A64F-A53E-D95BE7B44A87}" dt="2020-10-04T12:03:44.666" v="142" actId="20577"/>
          <ac:spMkLst>
            <pc:docMk/>
            <pc:sldMk cId="1897509621" sldId="368"/>
            <ac:spMk id="3" creationId="{B2CE8106-984D-5B49-B0B9-BF9ABE03F3DE}"/>
          </ac:spMkLst>
        </pc:spChg>
        <pc:spChg chg="del">
          <ac:chgData name="Nicholas Gibbins" userId="6a0e944c-4d97-467d-bb7a-7c3315791fe4" providerId="ADAL" clId="{E5D0E4A1-E35B-A64F-A53E-D95BE7B44A87}" dt="2020-10-04T12:03:28.039" v="134" actId="478"/>
          <ac:spMkLst>
            <pc:docMk/>
            <pc:sldMk cId="1897509621" sldId="368"/>
            <ac:spMk id="4" creationId="{0685415E-4E29-8348-89D5-5482F7D1CB3B}"/>
          </ac:spMkLst>
        </pc:spChg>
        <pc:picChg chg="add mod">
          <ac:chgData name="Nicholas Gibbins" userId="6a0e944c-4d97-467d-bb7a-7c3315791fe4" providerId="ADAL" clId="{E5D0E4A1-E35B-A64F-A53E-D95BE7B44A87}" dt="2020-10-04T12:03:04.643" v="107" actId="27614"/>
          <ac:picMkLst>
            <pc:docMk/>
            <pc:sldMk cId="1897509621" sldId="368"/>
            <ac:picMk id="6" creationId="{D1E43F4B-EDE8-B045-ACC5-FF166C64F42E}"/>
          </ac:picMkLst>
        </pc:picChg>
      </pc:sldChg>
      <pc:sldMasterChg chg="delSldLayout">
        <pc:chgData name="Nicholas Gibbins" userId="6a0e944c-4d97-467d-bb7a-7c3315791fe4" providerId="ADAL" clId="{E5D0E4A1-E35B-A64F-A53E-D95BE7B44A87}" dt="2020-09-23T21:27:20.147" v="67" actId="2696"/>
        <pc:sldMasterMkLst>
          <pc:docMk/>
          <pc:sldMasterMk cId="3932909308" sldId="2147483648"/>
        </pc:sldMasterMkLst>
        <pc:sldLayoutChg chg="del">
          <pc:chgData name="Nicholas Gibbins" userId="6a0e944c-4d97-467d-bb7a-7c3315791fe4" providerId="ADAL" clId="{E5D0E4A1-E35B-A64F-A53E-D95BE7B44A87}" dt="2020-09-23T21:27:20.147" v="67" actId="2696"/>
          <pc:sldLayoutMkLst>
            <pc:docMk/>
            <pc:sldMasterMk cId="3932909308" sldId="2147483648"/>
            <pc:sldLayoutMk cId="2844355215" sldId="2147483696"/>
          </pc:sldLayoutMkLst>
        </pc:sldLayoutChg>
        <pc:sldLayoutChg chg="del">
          <pc:chgData name="Nicholas Gibbins" userId="6a0e944c-4d97-467d-bb7a-7c3315791fe4" providerId="ADAL" clId="{E5D0E4A1-E35B-A64F-A53E-D95BE7B44A87}" dt="2020-09-23T21:27:20.050" v="49" actId="2696"/>
          <pc:sldLayoutMkLst>
            <pc:docMk/>
            <pc:sldMasterMk cId="3932909308" sldId="2147483648"/>
            <pc:sldLayoutMk cId="1279213198" sldId="2147483699"/>
          </pc:sldLayoutMkLst>
        </pc:sldLayoutChg>
        <pc:sldLayoutChg chg="del">
          <pc:chgData name="Nicholas Gibbins" userId="6a0e944c-4d97-467d-bb7a-7c3315791fe4" providerId="ADAL" clId="{E5D0E4A1-E35B-A64F-A53E-D95BE7B44A87}" dt="2020-09-23T21:27:20.101" v="58" actId="2696"/>
          <pc:sldLayoutMkLst>
            <pc:docMk/>
            <pc:sldMasterMk cId="3932909308" sldId="2147483648"/>
            <pc:sldLayoutMk cId="3530406877" sldId="2147483700"/>
          </pc:sldLayoutMkLst>
        </pc:sldLayoutChg>
        <pc:sldLayoutChg chg="del">
          <pc:chgData name="Nicholas Gibbins" userId="6a0e944c-4d97-467d-bb7a-7c3315791fe4" providerId="ADAL" clId="{E5D0E4A1-E35B-A64F-A53E-D95BE7B44A87}" dt="2020-09-23T21:27:20.035" v="46" actId="2696"/>
          <pc:sldLayoutMkLst>
            <pc:docMk/>
            <pc:sldMasterMk cId="3932909308" sldId="2147483648"/>
            <pc:sldLayoutMk cId="401989020" sldId="21474837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25/10/2020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Hypertext Editing System (1967)</a:t>
            </a:r>
          </a:p>
          <a:p>
            <a:r>
              <a:rPr lang="en-US" baseline="0" dirty="0"/>
              <a:t>Project started by </a:t>
            </a:r>
            <a:r>
              <a:rPr lang="en-US" baseline="0" dirty="0" err="1"/>
              <a:t>Andries</a:t>
            </a:r>
            <a:r>
              <a:rPr lang="en-US" baseline="0" dirty="0"/>
              <a:t> van Dam, also involved Ted Nelson</a:t>
            </a:r>
          </a:p>
          <a:p>
            <a:r>
              <a:rPr lang="en-US" baseline="0" dirty="0"/>
              <a:t>File Retrieval and Editing System (1968)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041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>
                <a:cs typeface="+mn-cs"/>
              </a:rPr>
              <a:t>gIBIS</a:t>
            </a:r>
            <a:r>
              <a:rPr lang="en-GB" dirty="0">
                <a:cs typeface="+mn-cs"/>
              </a:rPr>
              <a:t> – Conklin’s own work</a:t>
            </a:r>
          </a:p>
          <a:p>
            <a:pPr>
              <a:defRPr/>
            </a:pPr>
            <a:r>
              <a:rPr lang="en-GB" dirty="0">
                <a:cs typeface="+mn-cs"/>
              </a:rPr>
              <a:t>typed links for recording and structuring discussions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71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F4F9FA-3250-B547-9450-1CF67D749694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cs typeface="+mn-cs"/>
              </a:rPr>
              <a:t>Member of the Notecards</a:t>
            </a:r>
            <a:r>
              <a:rPr lang="en-GB" baseline="0" dirty="0">
                <a:cs typeface="+mn-cs"/>
              </a:rPr>
              <a:t> team at Xerox</a:t>
            </a:r>
            <a:endParaRPr lang="en-GB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858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E81FE0-CE99-6647-99FA-3C2203BDD7A8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22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E895A-55AA-7944-9B4F-28A15FB2B5D6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cs typeface="+mn-cs"/>
              </a:rPr>
              <a:t>Issue 4 – Trellis</a:t>
            </a:r>
            <a:r>
              <a:rPr lang="en-GB" baseline="0" dirty="0">
                <a:cs typeface="+mn-cs"/>
              </a:rPr>
              <a:t> (more later)</a:t>
            </a:r>
            <a:endParaRPr lang="en-GB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3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27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Effectively a restatement of his earlier issue #7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57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486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94318D-B3C9-2146-9176-0CF998A5805E}" type="slidenum">
              <a:rPr lang="en-GB"/>
              <a:pPr>
                <a:defRPr/>
              </a:pPr>
              <a:t>31</a:t>
            </a:fld>
            <a:endParaRPr lang="en-GB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651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33E328-2E20-8C4C-BE2D-1BCC67C58946}" type="slidenum">
              <a:rPr lang="en-GB"/>
              <a:pPr>
                <a:defRPr/>
              </a:pPr>
              <a:t>33</a:t>
            </a:fld>
            <a:endParaRPr lang="en-GB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0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49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ZOG was installed on the Nimitz-class nuclear carrier USS Carl Vinson to handle a variety of shipboard training and administrative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97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Commercialisation of ZOG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25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Shneiderman</a:t>
            </a:r>
            <a:r>
              <a:rPr lang="en-US" dirty="0"/>
              <a:t> – HCI researcher, introduced the direct manipulation interaction style which he applied to the design of </a:t>
            </a:r>
            <a:r>
              <a:rPr lang="en-US" dirty="0" err="1"/>
              <a:t>Hyperties</a:t>
            </a:r>
            <a:endParaRPr lang="en-US" dirty="0"/>
          </a:p>
          <a:p>
            <a:r>
              <a:rPr lang="en-US" dirty="0" err="1"/>
              <a:t>Hyperties</a:t>
            </a:r>
            <a:r>
              <a:rPr lang="en-US" dirty="0"/>
              <a:t> was used for the first electronic journal issue – </a:t>
            </a:r>
            <a:r>
              <a:rPr lang="en-US" dirty="0" err="1"/>
              <a:t>Jully</a:t>
            </a:r>
            <a:r>
              <a:rPr lang="en-US" dirty="0"/>
              <a:t> 1988 issue of the Communications of the ACM, which contained papers from the Hypertext ‘87 conference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288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Continued Brown’s work on hypertext following HES and FRESS</a:t>
            </a:r>
          </a:p>
          <a:p>
            <a:r>
              <a:rPr lang="en-US" dirty="0"/>
              <a:t>Early open hypermedia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095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application development – the Miller brothers’ graphic adventure game </a:t>
            </a:r>
            <a:r>
              <a:rPr lang="en-GB" dirty="0" err="1"/>
              <a:t>Myst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3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20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1FA93-FCB4-5A4E-A63B-84ABBA014C98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cs typeface="+mn-cs"/>
              </a:rPr>
              <a:t>Conklin at the time was at Microelectronics and Computer Technology Corporation (MCC), and had written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cs typeface="+mn-cs"/>
              </a:rPr>
              <a:t>a hypertext-like system of his own: </a:t>
            </a:r>
            <a:r>
              <a:rPr lang="en-GB" dirty="0" err="1">
                <a:cs typeface="+mn-cs"/>
              </a:rPr>
              <a:t>gIBIS</a:t>
            </a:r>
            <a:r>
              <a:rPr lang="en-GB" dirty="0">
                <a:cs typeface="+mn-cs"/>
              </a:rPr>
              <a:t> (the graphical issue-based information system)</a:t>
            </a:r>
          </a:p>
        </p:txBody>
      </p:sp>
    </p:spTree>
    <p:extLst>
      <p:ext uri="{BB962C8B-B14F-4D97-AF65-F5344CB8AC3E}">
        <p14:creationId xmlns:p14="http://schemas.microsoft.com/office/powerpoint/2010/main" val="1535111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7E87D4-83C5-5B43-9F6F-DD0AEF13315E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plit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4DB0-E542-B941-8225-0E02950CD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F344E-EB63-5742-81D5-6FB01FB18A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944225" cy="32400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926CA-F81E-1C44-AA32-9FA10715A8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888" y="5157788"/>
            <a:ext cx="10944225" cy="107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325CC76-3875-634F-984B-3941895837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95758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5301208"/>
            <a:ext cx="10944721" cy="93610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2A8B8-CD80-4749-A013-97F291E0D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CFD4E71-4240-A442-A0F4-7EC6231AD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87295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7684-F27E-1343-BACE-854B89B10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CC647-8EB6-5641-AC35-27C0A40497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5400675" cy="446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8DD79-FD5D-9847-BA4B-276F5C9E96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67438" y="1773238"/>
            <a:ext cx="5400675" cy="446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391DEFD-295B-7746-95D6-F1D00C20BC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21709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8CD50A-41B4-004D-95F3-2347D0D7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0EBE503-9DE1-C945-AAB9-C785E919C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61570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9D74-BB42-C748-88CF-EB5CDACD32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8153F-C1B4-EF48-9DC9-DEA26298D6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944225" cy="4464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B1D6E10-AACF-A440-904C-7CC0F17B4F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35200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D033-C545-7842-8D93-7179EC3ED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8265E52-24A5-CB43-8A3C-D0A2C7B7D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141104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D18FF-3A3A-7741-A555-4A3E16DDE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9C97B-08B8-3940-A392-4A3851B68C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944225" cy="2160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890D8-943D-7D45-956B-E03F4F752F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888" y="4076700"/>
            <a:ext cx="10944225" cy="2160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7FDA02F-8E1E-BC4D-A6BC-C3E2D68B15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81328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952233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D35C-2296-6143-9D8C-96DBE1F2C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5954" y="2133600"/>
            <a:ext cx="7484959" cy="2591544"/>
          </a:xfrm>
          <a:prstGeom prst="rect">
            <a:avLst/>
          </a:prstGeom>
        </p:spPr>
        <p:txBody>
          <a:bodyPr anchor="ctr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8C2F6-775E-8844-B497-A294415EF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33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4721" cy="936104"/>
          </a:xfrm>
        </p:spPr>
        <p:txBody>
          <a:bodyPr/>
          <a:lstStyle>
            <a:lvl1pPr>
              <a:defRPr>
                <a:solidFill>
                  <a:srgbClr val="2E444E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393" y="1773239"/>
            <a:ext cx="10944720" cy="446464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7BFEA39-B9AA-4640-A3A1-47D59A240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41922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85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268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53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68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745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9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25/10/2020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6" r:id="rId2"/>
    <p:sldLayoutId id="2147483679" r:id="rId3"/>
    <p:sldLayoutId id="2147483680" r:id="rId4"/>
    <p:sldLayoutId id="2147483677" r:id="rId5"/>
    <p:sldLayoutId id="2147483678" r:id="rId6"/>
    <p:sldLayoutId id="2147483682" r:id="rId7"/>
    <p:sldLayoutId id="2147483683" r:id="rId8"/>
    <p:sldLayoutId id="2147483684" r:id="rId9"/>
    <p:sldLayoutId id="2147483685" r:id="rId10"/>
    <p:sldLayoutId id="2147483687" r:id="rId11"/>
    <p:sldLayoutId id="2147483686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7" r:id="rId21"/>
    <p:sldLayoutId id="2147483698" r:id="rId22"/>
    <p:sldLayoutId id="2147483702" r:id="rId23"/>
    <p:sldLayoutId id="2147483703" r:id="rId24"/>
    <p:sldLayoutId id="2147483704" r:id="rId25"/>
    <p:sldLayoutId id="2147483705" r:id="rId26"/>
    <p:sldLayoutId id="214748370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25/10/2020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25/10/2020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25/10/2020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3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65CC-9FEC-7749-8025-1B28B24F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NoteCards</a:t>
            </a:r>
            <a:r>
              <a:rPr lang="en-GB" dirty="0"/>
              <a:t> (1985)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FA946-F367-CF44-91AF-8084C1DDEE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at Xerox PARC (Trigg, Moran and </a:t>
            </a:r>
            <a:r>
              <a:rPr lang="en-US" dirty="0" err="1"/>
              <a:t>Halasz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pPr lvl="1"/>
            <a:r>
              <a:rPr lang="en-US" dirty="0"/>
              <a:t>Hierarchical browser</a:t>
            </a:r>
          </a:p>
          <a:p>
            <a:pPr lvl="1"/>
            <a:r>
              <a:rPr lang="en-US" dirty="0"/>
              <a:t>Programmable API</a:t>
            </a:r>
          </a:p>
          <a:p>
            <a:pPr lvl="1"/>
            <a:r>
              <a:rPr lang="en-US" dirty="0"/>
              <a:t>Graphics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76F342-62BA-E641-8907-684381E6343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19" y="1773236"/>
            <a:ext cx="5396294" cy="31466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0EFC-BF6D-2D40-A79A-9A403457CA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Halasz</a:t>
            </a:r>
            <a:r>
              <a:rPr lang="en-US" dirty="0">
                <a:cs typeface="Georgia"/>
              </a:rPr>
              <a:t>, F.G. et al (1986) </a:t>
            </a:r>
            <a:r>
              <a:rPr lang="en-US" i="1" dirty="0" err="1">
                <a:cs typeface="Georgia"/>
              </a:rPr>
              <a:t>NoteCards</a:t>
            </a:r>
            <a:r>
              <a:rPr lang="en-US" i="1" dirty="0">
                <a:cs typeface="Georgia"/>
              </a:rPr>
              <a:t> in a Nutshell</a:t>
            </a:r>
            <a:r>
              <a:rPr lang="en-US" dirty="0">
                <a:cs typeface="Georgia"/>
              </a:rPr>
              <a:t>. SIGCHI Bulletin, 18(4), pp.45-52.</a:t>
            </a:r>
          </a:p>
        </p:txBody>
      </p:sp>
    </p:spTree>
    <p:extLst>
      <p:ext uri="{BB962C8B-B14F-4D97-AF65-F5344CB8AC3E}">
        <p14:creationId xmlns:p14="http://schemas.microsoft.com/office/powerpoint/2010/main" val="209584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FCB-2CBF-164A-9A83-CC6DC350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HyperCard (1987)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A1D8-407B-7B48-8B26-0AE84E628C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by Apple Computer Inc., and bundled with new Mac 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pPr lvl="1"/>
            <a:r>
              <a:rPr lang="en-US" dirty="0"/>
              <a:t>OO programming language (</a:t>
            </a:r>
            <a:r>
              <a:rPr lang="en-US" dirty="0" err="1"/>
              <a:t>HyperTalk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Graphics</a:t>
            </a:r>
          </a:p>
          <a:p>
            <a:pPr lvl="1"/>
            <a:r>
              <a:rPr lang="en-US" dirty="0"/>
              <a:t>Widely used for application development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808CD8-AB7C-2D42-9121-E04CD990BFF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3" b="17744"/>
          <a:stretch/>
        </p:blipFill>
        <p:spPr>
          <a:xfrm>
            <a:off x="6167438" y="1746958"/>
            <a:ext cx="5393989" cy="381644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AE60F-C814-4B46-93EB-7057176B9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2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22969F-F1A4-9D43-90B8-73087C2A99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3DEF8-7D74-2340-8596-09FC03635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tIns="36000"/>
          <a:lstStyle/>
          <a:p>
            <a:r>
              <a:rPr lang="en-GB" dirty="0"/>
              <a:t>Miller, R. and Miller, R. (1993) </a:t>
            </a:r>
            <a:r>
              <a:rPr lang="en-GB" i="1" dirty="0" err="1"/>
              <a:t>Myst</a:t>
            </a:r>
            <a:r>
              <a:rPr lang="en-GB" i="1" dirty="0"/>
              <a:t> </a:t>
            </a:r>
            <a:r>
              <a:rPr lang="en-GB" dirty="0"/>
              <a:t>[Video game]. Mead, WA, USA: Cyan, Inc.</a:t>
            </a:r>
          </a:p>
        </p:txBody>
      </p:sp>
    </p:spTree>
    <p:extLst>
      <p:ext uri="{BB962C8B-B14F-4D97-AF65-F5344CB8AC3E}">
        <p14:creationId xmlns:p14="http://schemas.microsoft.com/office/powerpoint/2010/main" val="79028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7CAE-F037-0D47-8774-0B50C80B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Conklin on Hypertext</a:t>
            </a:r>
          </a:p>
        </p:txBody>
      </p:sp>
    </p:spTree>
    <p:extLst>
      <p:ext uri="{BB962C8B-B14F-4D97-AF65-F5344CB8AC3E}">
        <p14:creationId xmlns:p14="http://schemas.microsoft.com/office/powerpoint/2010/main" val="314109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Hypertext: An Introduction and Survey</a:t>
            </a:r>
            <a:endParaRPr lang="en-US" dirty="0"/>
          </a:p>
        </p:txBody>
      </p:sp>
      <p:sp>
        <p:nvSpPr>
          <p:cNvPr id="22529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“The concept of hypertext is quite simple: windows on the screen are associated with objects in a data base and links are provided between these objects, both graphically (i.e. as labelled icons) and in the data base (i.e. as pointers).”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4D35D5-8445-0149-A381-B0066063B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/>
          <a:lstStyle/>
          <a:p>
            <a:r>
              <a:rPr lang="en-US" dirty="0"/>
              <a:t>Conklin, J. (1987) </a:t>
            </a:r>
            <a:r>
              <a:rPr lang="en-US" i="1" dirty="0"/>
              <a:t>Hypertext: An introduction and survey</a:t>
            </a:r>
            <a:r>
              <a:rPr lang="en-US" dirty="0"/>
              <a:t>. IEEE Computer, 20(9), pp.17-41.</a:t>
            </a:r>
          </a:p>
        </p:txBody>
      </p:sp>
    </p:spTree>
    <p:extLst>
      <p:ext uri="{BB962C8B-B14F-4D97-AF65-F5344CB8AC3E}">
        <p14:creationId xmlns:p14="http://schemas.microsoft.com/office/powerpoint/2010/main" val="3747269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of hypertext</a:t>
            </a:r>
          </a:p>
        </p:txBody>
      </p:sp>
      <p:sp>
        <p:nvSpPr>
          <p:cNvPr id="3072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Disorientation</a:t>
            </a:r>
          </a:p>
          <a:p>
            <a:pPr lvl="1"/>
            <a:r>
              <a:rPr lang="en-US" dirty="0"/>
              <a:t>The tendency to lose one's sense of location and direction in a non-linear document</a:t>
            </a:r>
          </a:p>
          <a:p>
            <a:pPr lvl="1"/>
            <a:r>
              <a:rPr lang="ja-JP" altLang="en-US"/>
              <a:t>“</a:t>
            </a:r>
            <a:r>
              <a:rPr lang="en-US" altLang="ja-JP" dirty="0"/>
              <a:t>Lost in Hyperspace</a:t>
            </a:r>
            <a:r>
              <a:rPr lang="ja-JP" altLang="en-US"/>
              <a:t>”</a:t>
            </a:r>
            <a:endParaRPr lang="en-US" altLang="ja-JP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Cognitive overhead</a:t>
            </a:r>
          </a:p>
          <a:p>
            <a:pPr lvl="1"/>
            <a:r>
              <a:rPr lang="en-US" dirty="0"/>
              <a:t>The additional effort and concentration necessary to maintain several tasks or trails at one time. 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473DB5-08C8-D748-BE86-130D59917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9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5816-2A03-764D-A255-A2B1B260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A813-91CB-4243-8C91-3D29CA6A1D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Macro Literary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9E1A6-E4B7-6C48-BB67-C1B148AF65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Large on-line libraries in which inter-document links are machine supported; all publishing, reading, collaboration, and criticism takes place within the network</a:t>
            </a:r>
          </a:p>
          <a:p>
            <a:r>
              <a:rPr lang="en-GB" dirty="0"/>
              <a:t>e.g. </a:t>
            </a:r>
            <a:r>
              <a:rPr lang="en-GB" dirty="0" err="1"/>
              <a:t>Memex</a:t>
            </a:r>
            <a:r>
              <a:rPr lang="en-GB" dirty="0"/>
              <a:t>, NLS/Augment, Xanadu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D7221-18FF-C946-803F-029646C23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544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11D9-DF6F-3C4B-B9D2-FF3CB3EB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E65CB-0217-B046-98F1-53AC7999A1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Macro Literary Systems</a:t>
            </a:r>
          </a:p>
          <a:p>
            <a:r>
              <a:rPr lang="en-GB" dirty="0"/>
              <a:t>Problem Exploration Tools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4CBD9-A5C7-BB4D-BD3B-D26950CCB2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Tools to support early unstructured thinking on a problem when many disconnected ideas come to mind</a:t>
            </a:r>
          </a:p>
          <a:p>
            <a:pPr lvl="1"/>
            <a:r>
              <a:rPr lang="en-GB" dirty="0"/>
              <a:t>Early authoring and outlining</a:t>
            </a:r>
          </a:p>
          <a:p>
            <a:pPr lvl="1"/>
            <a:r>
              <a:rPr lang="en-GB" dirty="0"/>
              <a:t>Problem solving</a:t>
            </a:r>
          </a:p>
          <a:p>
            <a:pPr lvl="1"/>
            <a:r>
              <a:rPr lang="en-GB" dirty="0"/>
              <a:t>Programming and design</a:t>
            </a:r>
          </a:p>
          <a:p>
            <a:endParaRPr lang="en-GB" dirty="0"/>
          </a:p>
          <a:p>
            <a:r>
              <a:rPr lang="en-GB" dirty="0"/>
              <a:t>e.g. </a:t>
            </a:r>
            <a:r>
              <a:rPr lang="en-GB" dirty="0" err="1"/>
              <a:t>gIBIS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086B-701D-054E-AFB9-5EFC163D1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54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0AD5-C325-B144-A13C-F5F416B3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E1B92-911A-0B49-AB72-9DBF8962CF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Macro Literary Systems</a:t>
            </a:r>
          </a:p>
          <a:p>
            <a:r>
              <a:rPr lang="en-GB" dirty="0">
                <a:solidFill>
                  <a:schemeClr val="accent1"/>
                </a:solidFill>
              </a:rPr>
              <a:t>Problem Exploration Tools</a:t>
            </a:r>
          </a:p>
          <a:p>
            <a:r>
              <a:rPr lang="en-GB" dirty="0"/>
              <a:t>Structured Browsing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BCC34-62EC-BD4B-B31B-D2E24BC32C0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Smaller-scale systems for teaching, reference, and public information, where speed of access and ease of use is crucial</a:t>
            </a:r>
          </a:p>
          <a:p>
            <a:pPr lvl="1"/>
            <a:r>
              <a:rPr lang="en-GB" dirty="0"/>
              <a:t>Typically designed only for reading, not for authoring</a:t>
            </a:r>
          </a:p>
          <a:p>
            <a:endParaRPr lang="en-GB" dirty="0"/>
          </a:p>
          <a:p>
            <a:r>
              <a:rPr lang="en-GB" dirty="0"/>
              <a:t>e.g. ZOG/KMS, </a:t>
            </a:r>
            <a:r>
              <a:rPr lang="en-GB" dirty="0" err="1"/>
              <a:t>Hyperties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E73EF5-261B-FB4A-AA82-3979056EB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E2866-8013-3D4C-9BFB-E1F3C1FB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B8DB-E06B-5F4F-8D42-A8F85D0CFB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Macro Literary Systems</a:t>
            </a:r>
          </a:p>
          <a:p>
            <a:r>
              <a:rPr lang="en-GB" dirty="0">
                <a:solidFill>
                  <a:schemeClr val="accent1"/>
                </a:solidFill>
              </a:rPr>
              <a:t>Problem Exploration Tools</a:t>
            </a:r>
          </a:p>
          <a:p>
            <a:r>
              <a:rPr lang="en-GB" dirty="0">
                <a:solidFill>
                  <a:schemeClr val="accent1"/>
                </a:solidFill>
              </a:rPr>
              <a:t>Structured Browsing Systems</a:t>
            </a:r>
          </a:p>
          <a:p>
            <a:r>
              <a:rPr lang="en-GB" dirty="0"/>
              <a:t>General Hypertext 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0EA43-B612-7947-B5B6-59C06638F29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Research platforms to allow experimentation with a range of hypertext applications; most commonly applied to reading, writing, collaboration</a:t>
            </a:r>
          </a:p>
          <a:p>
            <a:endParaRPr lang="en-GB" dirty="0"/>
          </a:p>
          <a:p>
            <a:r>
              <a:rPr lang="en-GB" dirty="0"/>
              <a:t>e.g. </a:t>
            </a:r>
            <a:r>
              <a:rPr lang="en-GB" dirty="0" err="1"/>
              <a:t>NoteCards</a:t>
            </a:r>
            <a:r>
              <a:rPr lang="en-GB" dirty="0"/>
              <a:t>, Intermedia, HES/FRESS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8DA9A-540E-D545-B456-ADEB56FF9A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59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1318C-DE3D-8A42-A719-37D07A643B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Trailblazers: History </a:t>
            </a:r>
            <a:r>
              <a:rPr lang="en-GB"/>
              <a:t>of Hypertext</a:t>
            </a:r>
            <a:br>
              <a:rPr lang="en-GB"/>
            </a:br>
            <a:r>
              <a:rPr lang="en-GB"/>
              <a:t>Part 3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B458D-8B13-454B-9914-4DD3430BE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COMP3220 Web Infrastructure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A1687-7BDC-5547-99F5-E22EA23D8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Dr Nicholas Gibbins – </a:t>
            </a:r>
            <a:r>
              <a:rPr lang="en-GB" dirty="0" err="1"/>
              <a:t>nmg@ecs.soton.ac.uk</a:t>
            </a: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42A3BA-0A56-4C4F-BF8A-65E94DB4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079" y="4651373"/>
            <a:ext cx="1809034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61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 on Hypertext</a:t>
            </a:r>
          </a:p>
        </p:txBody>
      </p:sp>
    </p:spTree>
    <p:extLst>
      <p:ext uri="{BB962C8B-B14F-4D97-AF65-F5344CB8AC3E}">
        <p14:creationId xmlns:p14="http://schemas.microsoft.com/office/powerpoint/2010/main" val="1660327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Reflections on Notecards</a:t>
            </a:r>
            <a:endParaRPr lang="en-GB" dirty="0"/>
          </a:p>
        </p:txBody>
      </p:sp>
      <p:sp>
        <p:nvSpPr>
          <p:cNvPr id="44033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 1989, </a:t>
            </a:r>
            <a:r>
              <a:rPr lang="en-GB" dirty="0" err="1"/>
              <a:t>Halasz</a:t>
            </a:r>
            <a:r>
              <a:rPr lang="en-GB" dirty="0"/>
              <a:t> identified seven issues for the next generation of hypertext systems:</a:t>
            </a:r>
          </a:p>
          <a:p>
            <a:pPr lvl="1"/>
            <a:r>
              <a:rPr lang="en-GB" dirty="0"/>
              <a:t>Search and query</a:t>
            </a:r>
          </a:p>
          <a:p>
            <a:pPr lvl="1"/>
            <a:r>
              <a:rPr lang="en-GB" dirty="0"/>
              <a:t>Composites</a:t>
            </a:r>
          </a:p>
          <a:p>
            <a:pPr lvl="1"/>
            <a:r>
              <a:rPr lang="en-GB" dirty="0"/>
              <a:t>Virtual Structures</a:t>
            </a:r>
          </a:p>
          <a:p>
            <a:pPr lvl="1"/>
            <a:r>
              <a:rPr lang="en-GB" dirty="0"/>
              <a:t>Computation over networks</a:t>
            </a:r>
          </a:p>
          <a:p>
            <a:pPr lvl="1"/>
            <a:r>
              <a:rPr lang="en-GB" dirty="0"/>
              <a:t>Versioning</a:t>
            </a:r>
          </a:p>
          <a:p>
            <a:pPr lvl="1"/>
            <a:r>
              <a:rPr lang="en-GB" dirty="0"/>
              <a:t>Support for collaboration</a:t>
            </a:r>
          </a:p>
          <a:p>
            <a:pPr lvl="1"/>
            <a:r>
              <a:rPr lang="en-GB" dirty="0"/>
              <a:t>Extensibility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2DDE50-3DB9-0E4C-9A5B-667A73E6F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>
            <a:normAutofit fontScale="92500"/>
          </a:bodyPr>
          <a:lstStyle/>
          <a:p>
            <a:r>
              <a:rPr lang="en-US" dirty="0" err="1">
                <a:cs typeface="Georgia"/>
              </a:rPr>
              <a:t>Halasz</a:t>
            </a:r>
            <a:r>
              <a:rPr lang="en-US" dirty="0">
                <a:cs typeface="Georgia"/>
              </a:rPr>
              <a:t>, F. (1989) </a:t>
            </a:r>
            <a:r>
              <a:rPr lang="en-US" i="1" dirty="0">
                <a:cs typeface="Georgia"/>
              </a:rPr>
              <a:t>Reflections on Notecards: seven issues for the next generation of hypermedia systems</a:t>
            </a:r>
            <a:r>
              <a:rPr lang="en-US" dirty="0">
                <a:cs typeface="Georgia"/>
              </a:rPr>
              <a:t>, Communications of the ACM, 31(7), pp. 836-852.</a:t>
            </a:r>
          </a:p>
        </p:txBody>
      </p:sp>
    </p:spTree>
    <p:extLst>
      <p:ext uri="{BB962C8B-B14F-4D97-AF65-F5344CB8AC3E}">
        <p14:creationId xmlns:p14="http://schemas.microsoft.com/office/powerpoint/2010/main" val="2479569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seven issues</a:t>
            </a:r>
          </a:p>
        </p:txBody>
      </p:sp>
      <p:sp>
        <p:nvSpPr>
          <p:cNvPr id="4608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Issue 1: Search and query in a hypermedia network</a:t>
            </a:r>
          </a:p>
          <a:p>
            <a:pPr lvl="1"/>
            <a:r>
              <a:rPr lang="en-US" dirty="0"/>
              <a:t>Link navigation is not always the best way to find things</a:t>
            </a:r>
          </a:p>
          <a:p>
            <a:pPr lvl="1"/>
            <a:r>
              <a:rPr lang="en-US" dirty="0"/>
              <a:t>Better might be content-based or structural search</a:t>
            </a:r>
          </a:p>
          <a:p>
            <a:pPr marL="0" indent="0">
              <a:buNone/>
            </a:pPr>
            <a:r>
              <a:rPr lang="en-US" dirty="0"/>
              <a:t>Issue 2: Composites - augmenting the basic model</a:t>
            </a:r>
          </a:p>
          <a:p>
            <a:pPr lvl="1"/>
            <a:r>
              <a:rPr lang="en-US" dirty="0"/>
              <a:t>A way of representing and dealing with sets (or sub-networks) of nodes and links as unique entities separate from their components</a:t>
            </a:r>
          </a:p>
          <a:p>
            <a:pPr marL="0" indent="0">
              <a:buNone/>
            </a:pPr>
            <a:r>
              <a:rPr lang="en-US" dirty="0"/>
              <a:t>Issue 3: Virtual structures</a:t>
            </a:r>
          </a:p>
          <a:p>
            <a:pPr lvl="1"/>
            <a:r>
              <a:rPr lang="en-US" dirty="0"/>
              <a:t>Documents created/defined by queries </a:t>
            </a:r>
            <a:br>
              <a:rPr lang="en-US" dirty="0"/>
            </a:br>
            <a:r>
              <a:rPr lang="en-US" dirty="0"/>
              <a:t>(could be considered equivalent to views in a relational database)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F6FABD-0FBA-CD44-90BF-1E0ABFC7B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10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seven issues</a:t>
            </a:r>
          </a:p>
        </p:txBody>
      </p:sp>
      <p:sp>
        <p:nvSpPr>
          <p:cNvPr id="48129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Issue 4: Computation in (over) hypermedia networks</a:t>
            </a:r>
          </a:p>
          <a:p>
            <a:pPr lvl="1"/>
            <a:r>
              <a:rPr lang="en-US" dirty="0"/>
              <a:t>APIs allow cards to be orchestrated and scripts to be executed when certain events occur</a:t>
            </a:r>
          </a:p>
          <a:p>
            <a:pPr marL="0" indent="0">
              <a:buNone/>
            </a:pPr>
            <a:r>
              <a:rPr lang="en-US" dirty="0"/>
              <a:t>Issue 5: Versioning </a:t>
            </a:r>
          </a:p>
          <a:p>
            <a:pPr lvl="1"/>
            <a:r>
              <a:rPr lang="en-US" dirty="0"/>
              <a:t>Versioning was a natural feature of early OSs that was discarded by Microsoft for DOS</a:t>
            </a:r>
            <a:br>
              <a:rPr lang="en-US" dirty="0"/>
            </a:br>
            <a:r>
              <a:rPr lang="en-US" dirty="0"/>
              <a:t>(versioning of hypertext is difficult)</a:t>
            </a:r>
          </a:p>
          <a:p>
            <a:pPr marL="0" indent="0">
              <a:buNone/>
            </a:pPr>
            <a:r>
              <a:rPr lang="en-US" dirty="0"/>
              <a:t>Issue 6: Support for collaborative work</a:t>
            </a:r>
          </a:p>
          <a:p>
            <a:pPr marL="0" indent="0">
              <a:buNone/>
            </a:pPr>
            <a:r>
              <a:rPr lang="en-US" dirty="0"/>
              <a:t>Issue 7: Extensibility and </a:t>
            </a:r>
            <a:r>
              <a:rPr lang="en-US" dirty="0" err="1"/>
              <a:t>tailorability</a:t>
            </a:r>
            <a:endParaRPr lang="en-US" dirty="0"/>
          </a:p>
          <a:p>
            <a:pPr lvl="1"/>
            <a:r>
              <a:rPr lang="en-US" dirty="0"/>
              <a:t>The ability to change the system to extend and change </a:t>
            </a:r>
            <a:r>
              <a:rPr lang="en-US" dirty="0" err="1"/>
              <a:t>behaviours</a:t>
            </a:r>
            <a:r>
              <a:rPr lang="en-US" dirty="0"/>
              <a:t>, have different appearances and use different hypertext models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89747-2563-E449-8EAB-AA1E8DA05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977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 on Hypertext (part 2)</a:t>
            </a:r>
          </a:p>
        </p:txBody>
      </p:sp>
    </p:spTree>
    <p:extLst>
      <p:ext uri="{BB962C8B-B14F-4D97-AF65-F5344CB8AC3E}">
        <p14:creationId xmlns:p14="http://schemas.microsoft.com/office/powerpoint/2010/main" val="3098745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Seven Issues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Halasz</a:t>
            </a:r>
            <a:r>
              <a:rPr lang="en-US" dirty="0"/>
              <a:t> gave a keynote at Hypertext ‘91 in San Antonio that reconsidered and amended his seven issues:</a:t>
            </a:r>
          </a:p>
          <a:p>
            <a:pPr lvl="1"/>
            <a:r>
              <a:rPr lang="en-US" dirty="0"/>
              <a:t>Ending the tyranny of the link</a:t>
            </a:r>
          </a:p>
          <a:p>
            <a:pPr lvl="1"/>
            <a:r>
              <a:rPr lang="en-US" dirty="0"/>
              <a:t>Open Systems</a:t>
            </a:r>
          </a:p>
          <a:p>
            <a:pPr lvl="1"/>
            <a:r>
              <a:rPr lang="en-US" dirty="0"/>
              <a:t>User interfaces for large information spaces</a:t>
            </a:r>
          </a:p>
          <a:p>
            <a:pPr lvl="1"/>
            <a:r>
              <a:rPr lang="en-US" dirty="0"/>
              <a:t>Very large hypertexts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D49A61-E0C1-5044-8174-118BC182D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/>
          <a:lstStyle/>
          <a:p>
            <a:r>
              <a:rPr lang="en-US" dirty="0">
                <a:latin typeface="Georgia"/>
                <a:cs typeface="Georgia"/>
              </a:rPr>
              <a:t>http://www2.parc.com/</a:t>
            </a:r>
            <a:r>
              <a:rPr lang="en-US" dirty="0" err="1">
                <a:latin typeface="Georgia"/>
                <a:cs typeface="Georgia"/>
              </a:rPr>
              <a:t>spl</a:t>
            </a:r>
            <a:r>
              <a:rPr lang="en-US" dirty="0">
                <a:latin typeface="Georgia"/>
                <a:cs typeface="Georgia"/>
              </a:rPr>
              <a:t>/projects/</a:t>
            </a:r>
            <a:r>
              <a:rPr lang="en-US" dirty="0" err="1">
                <a:latin typeface="Georgia"/>
                <a:cs typeface="Georgia"/>
              </a:rPr>
              <a:t>halasz</a:t>
            </a:r>
            <a:r>
              <a:rPr lang="en-US" dirty="0">
                <a:latin typeface="Georgia"/>
                <a:cs typeface="Georgia"/>
              </a:rPr>
              <a:t>-keynote/</a:t>
            </a:r>
          </a:p>
        </p:txBody>
      </p:sp>
    </p:spTree>
    <p:extLst>
      <p:ext uri="{BB962C8B-B14F-4D97-AF65-F5344CB8AC3E}">
        <p14:creationId xmlns:p14="http://schemas.microsoft.com/office/powerpoint/2010/main" val="1067409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Ending the Tyranny of the Link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Hypermedia that includes non-network structures as well as virtual structures on an equal footing with network structures.</a:t>
            </a:r>
          </a:p>
          <a:p>
            <a:pPr lvl="1"/>
            <a:r>
              <a:rPr lang="en-US" dirty="0"/>
              <a:t>Wider variety of hypermedia “data models”</a:t>
            </a:r>
          </a:p>
          <a:p>
            <a:pPr lvl="1"/>
            <a:r>
              <a:rPr lang="en-US" dirty="0"/>
              <a:t>Provides increased opportunity for integration with a variety of complementary systems and technologies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1EFBC36-FE7C-BE42-9288-FED483A30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15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“The monolithic hypermedia system of the 1980s is no longer a viable species (!)”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Introduction of open hypermedia systems:</a:t>
            </a:r>
          </a:p>
          <a:p>
            <a:pPr lvl="1"/>
            <a:r>
              <a:rPr lang="en-US" dirty="0"/>
              <a:t>Decompose hypertext system into separate components</a:t>
            </a:r>
          </a:p>
          <a:p>
            <a:pPr lvl="1"/>
            <a:r>
              <a:rPr lang="en-US" dirty="0"/>
              <a:t>Define communications protocols and formats for coordination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810BD-9398-4947-B830-ED0143011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8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Interfaces for Large Information Spaces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Interfaces that allow users to manipulate large network structures on a workstation screen is a long-standing problem for many hypermedia systems</a:t>
            </a:r>
          </a:p>
          <a:p>
            <a:pPr lvl="1"/>
            <a:r>
              <a:rPr lang="en-US" dirty="0"/>
              <a:t>Many previous systems used some form of network browser, but not always successfully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6DCA4B2-0265-E543-8983-7DBF6967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684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Very Large Hypertexts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Very large: &gt;10s or 100s of thousands of documents (!)</a:t>
            </a:r>
          </a:p>
          <a:p>
            <a:pPr lvl="1"/>
            <a:r>
              <a:rPr lang="en-US" dirty="0"/>
              <a:t>Large hypertexts uncommon at this time</a:t>
            </a:r>
          </a:p>
          <a:p>
            <a:pPr lvl="1"/>
            <a:r>
              <a:rPr lang="en-US" dirty="0"/>
              <a:t>One of the main selling points in the hypertext vision has been its proficiency in helping to manage VERY LARGE document collections</a:t>
            </a:r>
          </a:p>
          <a:p>
            <a:pPr marL="0" indent="0">
              <a:buNone/>
            </a:pPr>
            <a:r>
              <a:rPr lang="en-US" dirty="0"/>
              <a:t>Challenge is to build a useable industrial-strength hypertext system capable of handling 10,000 documents (!)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36167AB-8555-074F-BD39-C71AD734E4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5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B7CD30-DA83-DA4C-89FF-58AADF29C2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7BE36B-079D-DE4A-8F79-E94E30AC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Hypertext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89245-0ABC-2D46-9B87-A8AB9E6854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mwichary</a:t>
            </a:r>
            <a:r>
              <a:rPr lang="en-US" dirty="0"/>
              <a:t>/2355783479/</a:t>
            </a:r>
          </a:p>
        </p:txBody>
      </p:sp>
    </p:spTree>
    <p:extLst>
      <p:ext uri="{BB962C8B-B14F-4D97-AF65-F5344CB8AC3E}">
        <p14:creationId xmlns:p14="http://schemas.microsoft.com/office/powerpoint/2010/main" val="998984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itting, water, table, truck&#10;&#10;Description automatically generated">
            <a:extLst>
              <a:ext uri="{FF2B5EF4-FFF2-40B4-BE49-F238E27FC236}">
                <a16:creationId xmlns:a16="http://schemas.microsoft.com/office/drawing/2014/main" id="{D1E43F4B-EDE8-B045-ACC5-FF166C64F4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41" b="784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CE8106-984D-5B49-B0B9-BF9ABE03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732463"/>
            <a:ext cx="10944224" cy="9366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...and then the Web happened</a:t>
            </a:r>
          </a:p>
        </p:txBody>
      </p:sp>
    </p:spTree>
    <p:extLst>
      <p:ext uri="{BB962C8B-B14F-4D97-AF65-F5344CB8AC3E}">
        <p14:creationId xmlns:p14="http://schemas.microsoft.com/office/powerpoint/2010/main" val="1897509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1990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new Hypertext systems made their first appearance</a:t>
            </a:r>
          </a:p>
          <a:p>
            <a:pPr lvl="1"/>
            <a:r>
              <a:rPr lang="en-US" dirty="0"/>
              <a:t>The World Wide Web</a:t>
            </a:r>
          </a:p>
          <a:p>
            <a:pPr lvl="1"/>
            <a:r>
              <a:rPr lang="en-US" dirty="0"/>
              <a:t>Hyper-G</a:t>
            </a:r>
          </a:p>
          <a:p>
            <a:pPr lvl="1"/>
            <a:r>
              <a:rPr lang="en-US" dirty="0"/>
              <a:t>Microcosm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above list is roughly in ascending order of the degree to which they addressed </a:t>
            </a:r>
            <a:r>
              <a:rPr lang="en-US" dirty="0" err="1"/>
              <a:t>Halasz’s</a:t>
            </a:r>
            <a:r>
              <a:rPr lang="en-US" dirty="0"/>
              <a:t> seven issues…</a:t>
            </a:r>
          </a:p>
          <a:p>
            <a:pPr marL="0" indent="0">
              <a:buNone/>
            </a:pPr>
            <a:r>
              <a:rPr lang="en-US" dirty="0"/>
              <a:t>…and in descending order of their uptake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452044-DB40-8748-AA11-BA5C9E5983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0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42A59-E6F0-DD40-9B44-0973CBE9DC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rIns="0" anchor="b"/>
          <a:lstStyle/>
          <a:p>
            <a:r>
              <a:rPr lang="en-US" dirty="0" err="1"/>
              <a:t>Netcraft</a:t>
            </a:r>
            <a:r>
              <a:rPr lang="en-US" dirty="0"/>
              <a:t> (2020) </a:t>
            </a:r>
            <a:r>
              <a:rPr lang="en-US" i="1" dirty="0"/>
              <a:t>Web Server Survey</a:t>
            </a:r>
            <a:r>
              <a:rPr lang="en-US" dirty="0"/>
              <a:t>. Available online at: https://</a:t>
            </a:r>
            <a:r>
              <a:rPr lang="en-US" dirty="0" err="1"/>
              <a:t>news.netcraft.com</a:t>
            </a:r>
            <a:r>
              <a:rPr lang="en-US" dirty="0"/>
              <a:t>/archives/category/web-server-survey/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47864D2-674D-4A40-B272-3F0E35624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1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(was) the Web?</a:t>
            </a:r>
          </a:p>
        </p:txBody>
      </p:sp>
      <p:sp>
        <p:nvSpPr>
          <p:cNvPr id="58369" name="Rectangle 3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idea of a boundless information world in which there is:</a:t>
            </a:r>
          </a:p>
          <a:p>
            <a:pPr lvl="1"/>
            <a:r>
              <a:rPr lang="en-US" dirty="0"/>
              <a:t>A system of identifiers for resources (URIs)</a:t>
            </a:r>
          </a:p>
          <a:p>
            <a:pPr lvl="1"/>
            <a:r>
              <a:rPr lang="en-US" dirty="0"/>
              <a:t>A network protocol that can be used to interact with those resources (HTTP)</a:t>
            </a:r>
          </a:p>
          <a:p>
            <a:pPr lvl="1"/>
            <a:r>
              <a:rPr lang="en-US" dirty="0"/>
              <a:t>A mark-up language used for representing resources (HTML) which every client must understand how to </a:t>
            </a:r>
            <a:r>
              <a:rPr lang="en-US"/>
              <a:t>render – </a:t>
            </a:r>
            <a:r>
              <a:rPr lang="en-US" dirty="0"/>
              <a:t>and </a:t>
            </a:r>
            <a:r>
              <a:rPr lang="en-US"/>
              <a:t>which can contain </a:t>
            </a:r>
            <a:r>
              <a:rPr lang="en-US" dirty="0"/>
              <a:t>links to other resources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B98CB9-9DD1-A544-B649-CB9B7C386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85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C958-137E-524A-8374-C4AAF0A5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AEB56-F4D8-8840-B8AA-3AF91B534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62BE02DB-CE04-8347-A851-785131D8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" t="5992" r="644" b="14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4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BD73-674D-9E44-9949-524F493F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Lecture: Open Hypermedia</a:t>
            </a:r>
          </a:p>
        </p:txBody>
      </p:sp>
    </p:spTree>
    <p:extLst>
      <p:ext uri="{BB962C8B-B14F-4D97-AF65-F5344CB8AC3E}">
        <p14:creationId xmlns:p14="http://schemas.microsoft.com/office/powerpoint/2010/main" val="400566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B22C2-623C-A64A-A4DE-7829710E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HES/FRESS (1967)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DECA8-ADFF-144B-9D96-EE7C60A498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Hypertext Editing System developed at Brown University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Used by NASA to produce and manage documentation for the Apollo </a:t>
            </a:r>
            <a:r>
              <a:rPr lang="en-US" dirty="0" err="1"/>
              <a:t>programme</a:t>
            </a:r>
            <a:endParaRPr lang="en-US" dirty="0"/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DE1BC7-EFE6-5642-9943-F64CFD752AD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13925" y="1773236"/>
            <a:ext cx="4264763" cy="446405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0D125-9941-EB42-B739-9A9CA5BB6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Carmody, S. et al (1969) A Hypertext Editing System for the /360. Pertinent Concepts in Computer Graphics: Proceedings of the Second University of Illinois Conference on Computer Graphics, pp.291-330.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5970-C7B1-824A-ADA1-25F87581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ZOG (1975)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CA658-1D61-7E4C-BBEC-204FC625A1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at Carnegie Mellon University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r>
              <a:rPr lang="en-US" dirty="0"/>
              <a:t>Early proponent of the “card” or “frame” model of hypertext </a:t>
            </a:r>
            <a:br>
              <a:rPr lang="en-US" dirty="0"/>
            </a:br>
            <a:r>
              <a:rPr lang="en-US" dirty="0"/>
              <a:t>(c.f. index cards)</a:t>
            </a:r>
          </a:p>
          <a:p>
            <a:r>
              <a:rPr lang="en-US" dirty="0"/>
              <a:t>One-way links, embedded in frames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49FC5C-452F-3C41-99D1-E2346E90C5F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2675398"/>
            <a:ext cx="5400675" cy="265973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03118-68A4-3142-817F-9EC951A95D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Robertson, G. et al (1981) </a:t>
            </a:r>
            <a:r>
              <a:rPr lang="en-US" i="1" dirty="0">
                <a:cs typeface="Georgia"/>
              </a:rPr>
              <a:t>The ZOG approach to man-machine communication</a:t>
            </a:r>
            <a:r>
              <a:rPr lang="en-US" dirty="0">
                <a:cs typeface="Georgia"/>
              </a:rPr>
              <a:t>. Int. J. Man-Machine Studies, 14, pp.461-488.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309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EB52DEE-C642-0F42-AA94-8C4A00AA95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1" y="0"/>
            <a:ext cx="121920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4D0B7-B871-A344-999A-B0DDDF1B5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tIns="36000">
            <a:noAutofit/>
          </a:bodyPr>
          <a:lstStyle/>
          <a:p>
            <a:r>
              <a:rPr lang="en-GB" dirty="0" err="1"/>
              <a:t>Akscyn</a:t>
            </a:r>
            <a:r>
              <a:rPr lang="en-GB" dirty="0"/>
              <a:t> R.M. and McCracken D.L. (1981) </a:t>
            </a:r>
            <a:r>
              <a:rPr lang="en-GB" i="1" dirty="0"/>
              <a:t>ZOG and the USS CARL VINSON. </a:t>
            </a:r>
            <a:r>
              <a:rPr lang="en-GB" dirty="0"/>
              <a:t>Computer Science Research Review 1980-1981. USA: Carnegie Mellon University.</a:t>
            </a:r>
          </a:p>
        </p:txBody>
      </p:sp>
    </p:spTree>
    <p:extLst>
      <p:ext uri="{BB962C8B-B14F-4D97-AF65-F5344CB8AC3E}">
        <p14:creationId xmlns:p14="http://schemas.microsoft.com/office/powerpoint/2010/main" val="3299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92D8E7-EA9A-594E-BB59-720C6892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KMS (1983)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3A0E51-C3A9-7E4D-81C5-6A3870F96C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64" y="1773238"/>
            <a:ext cx="6460472" cy="44640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6737D-BA3A-8047-A1C6-9429A26901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cs typeface="Georgia"/>
              </a:rPr>
              <a:t>Akscyn</a:t>
            </a:r>
            <a:r>
              <a:rPr lang="en-US" dirty="0">
                <a:cs typeface="Georgia"/>
              </a:rPr>
              <a:t>, R.M. et al (1988) </a:t>
            </a:r>
            <a:r>
              <a:rPr lang="en-US" i="1" dirty="0">
                <a:cs typeface="Georgia"/>
              </a:rPr>
              <a:t>KMS: A distributed hypermedia system for managing knowledge in organizations.</a:t>
            </a:r>
            <a:r>
              <a:rPr lang="en-US" dirty="0">
                <a:cs typeface="Georgia"/>
              </a:rPr>
              <a:t> Communications of the ACM, 31(7), pp. 820-835.</a:t>
            </a:r>
          </a:p>
        </p:txBody>
      </p:sp>
    </p:spTree>
    <p:extLst>
      <p:ext uri="{BB962C8B-B14F-4D97-AF65-F5344CB8AC3E}">
        <p14:creationId xmlns:p14="http://schemas.microsoft.com/office/powerpoint/2010/main" val="3975158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32BEE-8514-3D49-8D52-B6ACD80B9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Hyperties</a:t>
            </a:r>
            <a:r>
              <a:rPr lang="en-GB" dirty="0"/>
              <a:t> (1983)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ACBE-FE0E-0442-9E2D-668CDBD0A7A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by Ben </a:t>
            </a:r>
            <a:r>
              <a:rPr lang="en-US" dirty="0" err="1"/>
              <a:t>Shneiderman</a:t>
            </a:r>
            <a:r>
              <a:rPr lang="en-US" dirty="0"/>
              <a:t> at the University of Maryland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pPr lvl="1"/>
            <a:r>
              <a:rPr lang="en-US" dirty="0"/>
              <a:t>Link previews</a:t>
            </a:r>
          </a:p>
          <a:p>
            <a:pPr lvl="1"/>
            <a:r>
              <a:rPr lang="en-US" dirty="0"/>
              <a:t>Links point to whole documents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BD228E-64A8-A54A-9401-B6CF872541D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2" b="17742"/>
          <a:stretch/>
        </p:blipFill>
        <p:spPr>
          <a:xfrm>
            <a:off x="6167438" y="1628775"/>
            <a:ext cx="5400675" cy="384862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7C874-9E64-3643-9586-C3AF53DA4A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GB" dirty="0" err="1"/>
              <a:t>Shneiderman</a:t>
            </a:r>
            <a:r>
              <a:rPr lang="en-GB" dirty="0"/>
              <a:t>, B. (1987) </a:t>
            </a:r>
            <a:r>
              <a:rPr lang="en-GB" i="1" dirty="0"/>
              <a:t>User interface design for the Hyperties electronic </a:t>
            </a:r>
            <a:r>
              <a:rPr lang="en-GB" i="1" dirty="0" err="1"/>
              <a:t>encyclopedia</a:t>
            </a:r>
            <a:r>
              <a:rPr lang="en-GB" i="1" dirty="0"/>
              <a:t>. </a:t>
            </a:r>
            <a:r>
              <a:rPr lang="en-GB" dirty="0"/>
              <a:t>Proceedings of Hypertext '87</a:t>
            </a:r>
            <a:r>
              <a:rPr lang="en-GB" i="1" dirty="0"/>
              <a:t>,</a:t>
            </a:r>
            <a:r>
              <a:rPr lang="en-GB" dirty="0"/>
              <a:t> pp. 199-205.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790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C9AF-8968-5647-B6AA-E5A10E1C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Intermedia (1985)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D1009-1724-394C-81F2-D62E3D8A9F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at Brown University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pPr lvl="1"/>
            <a:r>
              <a:rPr lang="en-US" dirty="0"/>
              <a:t>Links stored separately from text</a:t>
            </a:r>
          </a:p>
          <a:p>
            <a:pPr lvl="1"/>
            <a:r>
              <a:rPr lang="en-US" dirty="0"/>
              <a:t>Bidirectional linking</a:t>
            </a:r>
          </a:p>
          <a:p>
            <a:pPr lvl="1"/>
            <a:r>
              <a:rPr lang="en-US" dirty="0"/>
              <a:t>Graphics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FE1496-8CB6-D448-994B-23BFC4B82C0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 b="11266"/>
          <a:stretch/>
        </p:blipFill>
        <p:spPr>
          <a:xfrm>
            <a:off x="6167439" y="1487913"/>
            <a:ext cx="5400674" cy="458742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41EE8-8FD8-794F-81C2-A3C5965DF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>
            <a:spAutoFit/>
          </a:bodyPr>
          <a:lstStyle/>
          <a:p>
            <a:r>
              <a:rPr lang="en-US" dirty="0">
                <a:cs typeface="Georgia"/>
              </a:rPr>
              <a:t>Garrett, L.N. et al (1986) </a:t>
            </a:r>
            <a:r>
              <a:rPr lang="en-US" i="1" dirty="0">
                <a:cs typeface="Georgia"/>
              </a:rPr>
              <a:t>Intermedia: issues, strategies, and tactics in the design of a hypermedia document system. </a:t>
            </a:r>
            <a:r>
              <a:rPr lang="en-US" dirty="0">
                <a:cs typeface="Georgia"/>
              </a:rPr>
              <a:t>Proceedings of the 1986 ACM Conference on Computer-Supported Cooperative Work, pp.163-174.</a:t>
            </a:r>
          </a:p>
        </p:txBody>
      </p:sp>
    </p:spTree>
    <p:extLst>
      <p:ext uri="{BB962C8B-B14F-4D97-AF65-F5344CB8AC3E}">
        <p14:creationId xmlns:p14="http://schemas.microsoft.com/office/powerpoint/2010/main" val="3875451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75cd8e1-d669-4606-82cf-6fa4a3efdce2"/>
</p:tagLst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AFB76918-1A07-CB41-B983-F886F8F6E360}"/>
    </a:ext>
  </a:extLst>
</a:theme>
</file>

<file path=ppt/theme/theme2.xml><?xml version="1.0" encoding="utf-8"?>
<a:theme xmlns:a="http://schemas.openxmlformats.org/drawingml/2006/main" name="Prussia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E327603C-A4DA-D247-AC31-BADF1A0FCF7B}"/>
    </a:ext>
  </a:extLst>
</a:theme>
</file>

<file path=ppt/theme/theme3.xml><?xml version="1.0" encoding="utf-8"?>
<a:theme xmlns:a="http://schemas.openxmlformats.org/drawingml/2006/main" name="Coral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3837027A-4545-5A49-B167-284656E4BC08}"/>
    </a:ext>
  </a:extLst>
</a:theme>
</file>

<file path=ppt/theme/theme4.xml><?xml version="1.0" encoding="utf-8"?>
<a:theme xmlns:a="http://schemas.openxmlformats.org/drawingml/2006/main" name="Aqua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6DA9175E-A729-B049-B687-92AF89C176C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628</TotalTime>
  <Words>1607</Words>
  <Application>Microsoft Macintosh PowerPoint</Application>
  <PresentationFormat>Widescreen</PresentationFormat>
  <Paragraphs>200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Lucida Sans</vt:lpstr>
      <vt:lpstr>Calibri</vt:lpstr>
      <vt:lpstr>Arial</vt:lpstr>
      <vt:lpstr>Georgia</vt:lpstr>
      <vt:lpstr>Plain</vt:lpstr>
      <vt:lpstr>Prussian</vt:lpstr>
      <vt:lpstr>Coral</vt:lpstr>
      <vt:lpstr>Aqua</vt:lpstr>
      <vt:lpstr>PowerPoint Presentation</vt:lpstr>
      <vt:lpstr>Trailblazers: History of Hypertext Part 3</vt:lpstr>
      <vt:lpstr>Hypertext Systems</vt:lpstr>
      <vt:lpstr>HES/FRESS (1967)</vt:lpstr>
      <vt:lpstr>ZOG (1975)</vt:lpstr>
      <vt:lpstr>PowerPoint Presentation</vt:lpstr>
      <vt:lpstr>KMS (1983)</vt:lpstr>
      <vt:lpstr>Hyperties (1983)</vt:lpstr>
      <vt:lpstr>Intermedia (1985)</vt:lpstr>
      <vt:lpstr>NoteCards (1985)</vt:lpstr>
      <vt:lpstr>HyperCard (1987)</vt:lpstr>
      <vt:lpstr>PowerPoint Presentation</vt:lpstr>
      <vt:lpstr>Conklin on Hypertext</vt:lpstr>
      <vt:lpstr>Hypertext: An Introduction and Survey</vt:lpstr>
      <vt:lpstr>Disadvantages of hypertext</vt:lpstr>
      <vt:lpstr>A hypertext typology</vt:lpstr>
      <vt:lpstr>A hypertext typology</vt:lpstr>
      <vt:lpstr>A hypertext typology</vt:lpstr>
      <vt:lpstr>A hypertext typology</vt:lpstr>
      <vt:lpstr>Halasz on Hypertext</vt:lpstr>
      <vt:lpstr>Reflections on Notecards</vt:lpstr>
      <vt:lpstr>The seven issues</vt:lpstr>
      <vt:lpstr>The seven issues</vt:lpstr>
      <vt:lpstr>Halasz on Hypertext (part 2)</vt:lpstr>
      <vt:lpstr>Seven Issues Revisited</vt:lpstr>
      <vt:lpstr>Ending the Tyranny of the Link</vt:lpstr>
      <vt:lpstr>Open Systems</vt:lpstr>
      <vt:lpstr>User Interfaces for Large Information Spaces</vt:lpstr>
      <vt:lpstr>Very Large Hypertexts</vt:lpstr>
      <vt:lpstr>...and then the Web happened</vt:lpstr>
      <vt:lpstr>1990</vt:lpstr>
      <vt:lpstr>Web Growth</vt:lpstr>
      <vt:lpstr>What is (was) the Web?</vt:lpstr>
      <vt:lpstr>PowerPoint Presentation</vt:lpstr>
      <vt:lpstr>Next Lecture: Open Hypermedia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40</cp:revision>
  <dcterms:created xsi:type="dcterms:W3CDTF">2018-09-25T14:58:11Z</dcterms:created>
  <dcterms:modified xsi:type="dcterms:W3CDTF">2020-10-25T23:02:44Z</dcterms:modified>
</cp:coreProperties>
</file>