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  <p:sldMasterId id="2147483698" r:id="rId3"/>
    <p:sldMasterId id="2147483702" r:id="rId4"/>
    <p:sldMasterId id="2147483706" r:id="rId5"/>
    <p:sldMasterId id="2147483710" r:id="rId6"/>
    <p:sldMasterId id="2147483714" r:id="rId7"/>
    <p:sldMasterId id="2147483718" r:id="rId8"/>
  </p:sldMasterIdLst>
  <p:notesMasterIdLst>
    <p:notesMasterId r:id="rId34"/>
  </p:notesMasterIdLst>
  <p:sldIdLst>
    <p:sldId id="259" r:id="rId9"/>
    <p:sldId id="257" r:id="rId10"/>
    <p:sldId id="311" r:id="rId11"/>
    <p:sldId id="312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310" r:id="rId33"/>
  </p:sldIdLst>
  <p:sldSz cx="12192000" cy="6858000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Georgia" panose="02040502050405020303" pitchFamily="18" charset="0"/>
      <p:regular r:id="rId39"/>
      <p:bold r:id="rId40"/>
      <p:italic r:id="rId41"/>
      <p:boldItalic r:id="rId42"/>
    </p:embeddedFont>
    <p:embeddedFont>
      <p:font typeface="Lucida Sans" panose="020B0602030504020204" pitchFamily="34" charset="77"/>
      <p:regular r:id="rId43"/>
      <p:bold r:id="rId44"/>
      <p:italic r:id="rId45"/>
      <p:boldItalic r:id="rId46"/>
    </p:embeddedFont>
  </p:embeddedFontLst>
  <p:custDataLst>
    <p:tags r:id="rId4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3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44"/>
    <p:restoredTop sz="69932"/>
  </p:normalViewPr>
  <p:slideViewPr>
    <p:cSldViewPr snapToGrid="0" snapToObjects="1" showGuides="1">
      <p:cViewPr varScale="1">
        <p:scale>
          <a:sx n="83" d="100"/>
          <a:sy n="83" d="100"/>
        </p:scale>
        <p:origin x="2376" y="192"/>
      </p:cViewPr>
      <p:guideLst>
        <p:guide orient="horz" pos="313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font" Target="fonts/font5.fntdata"/><Relationship Id="rId21" Type="http://schemas.openxmlformats.org/officeDocument/2006/relationships/slide" Target="slides/slide13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font" Target="fonts/font2.fntdata"/><Relationship Id="rId49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font" Target="fonts/font10.fntdata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2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bbins N.M." userId="6a0e944c-4d97-467d-bb7a-7c3315791fe4" providerId="ADAL" clId="{C6B75B44-3EBE-DE40-B4DB-AA76AD041E1A}"/>
    <pc:docChg chg="custSel addSld modSld sldOrd">
      <pc:chgData name="Gibbins N.M." userId="6a0e944c-4d97-467d-bb7a-7c3315791fe4" providerId="ADAL" clId="{C6B75B44-3EBE-DE40-B4DB-AA76AD041E1A}" dt="2019-11-05T09:58:46.461" v="866" actId="20577"/>
      <pc:docMkLst>
        <pc:docMk/>
      </pc:docMkLst>
      <pc:sldChg chg="modNotesTx">
        <pc:chgData name="Gibbins N.M." userId="6a0e944c-4d97-467d-bb7a-7c3315791fe4" providerId="ADAL" clId="{C6B75B44-3EBE-DE40-B4DB-AA76AD041E1A}" dt="2019-11-04T12:30:55.592" v="822" actId="20577"/>
        <pc:sldMkLst>
          <pc:docMk/>
          <pc:sldMk cId="3100753328" sldId="288"/>
        </pc:sldMkLst>
      </pc:sldChg>
      <pc:sldChg chg="modNotesTx">
        <pc:chgData name="Gibbins N.M." userId="6a0e944c-4d97-467d-bb7a-7c3315791fe4" providerId="ADAL" clId="{C6B75B44-3EBE-DE40-B4DB-AA76AD041E1A}" dt="2019-11-04T11:59:21.983" v="322" actId="20577"/>
        <pc:sldMkLst>
          <pc:docMk/>
          <pc:sldMk cId="1393411015" sldId="290"/>
        </pc:sldMkLst>
      </pc:sldChg>
      <pc:sldChg chg="modSp">
        <pc:chgData name="Gibbins N.M." userId="6a0e944c-4d97-467d-bb7a-7c3315791fe4" providerId="ADAL" clId="{C6B75B44-3EBE-DE40-B4DB-AA76AD041E1A}" dt="2019-11-04T12:46:13.457" v="863" actId="20577"/>
        <pc:sldMkLst>
          <pc:docMk/>
          <pc:sldMk cId="3456657232" sldId="310"/>
        </pc:sldMkLst>
        <pc:spChg chg="mod">
          <ac:chgData name="Gibbins N.M." userId="6a0e944c-4d97-467d-bb7a-7c3315791fe4" providerId="ADAL" clId="{C6B75B44-3EBE-DE40-B4DB-AA76AD041E1A}" dt="2019-11-04T12:46:13.457" v="863" actId="20577"/>
          <ac:spMkLst>
            <pc:docMk/>
            <pc:sldMk cId="3456657232" sldId="310"/>
            <ac:spMk id="2" creationId="{00000000-0000-0000-0000-000000000000}"/>
          </ac:spMkLst>
        </pc:spChg>
      </pc:sldChg>
      <pc:sldChg chg="modSp ord">
        <pc:chgData name="Gibbins N.M." userId="6a0e944c-4d97-467d-bb7a-7c3315791fe4" providerId="ADAL" clId="{C6B75B44-3EBE-DE40-B4DB-AA76AD041E1A}" dt="2019-11-04T12:33:25.887" v="853"/>
        <pc:sldMkLst>
          <pc:docMk/>
          <pc:sldMk cId="499215981" sldId="317"/>
        </pc:sldMkLst>
        <pc:spChg chg="mod">
          <ac:chgData name="Gibbins N.M." userId="6a0e944c-4d97-467d-bb7a-7c3315791fe4" providerId="ADAL" clId="{C6B75B44-3EBE-DE40-B4DB-AA76AD041E1A}" dt="2019-11-04T12:00:03.289" v="324" actId="20577"/>
          <ac:spMkLst>
            <pc:docMk/>
            <pc:sldMk cId="499215981" sldId="317"/>
            <ac:spMk id="3" creationId="{763F852C-807F-5548-B47D-F353A68E2008}"/>
          </ac:spMkLst>
        </pc:spChg>
      </pc:sldChg>
      <pc:sldChg chg="addSp delSp modSp add">
        <pc:chgData name="Gibbins N.M." userId="6a0e944c-4d97-467d-bb7a-7c3315791fe4" providerId="ADAL" clId="{C6B75B44-3EBE-DE40-B4DB-AA76AD041E1A}" dt="2019-11-05T09:58:46.461" v="866" actId="20577"/>
        <pc:sldMkLst>
          <pc:docMk/>
          <pc:sldMk cId="2236777123" sldId="319"/>
        </pc:sldMkLst>
        <pc:spChg chg="mod">
          <ac:chgData name="Gibbins N.M." userId="6a0e944c-4d97-467d-bb7a-7c3315791fe4" providerId="ADAL" clId="{C6B75B44-3EBE-DE40-B4DB-AA76AD041E1A}" dt="2019-11-04T11:35:36.418" v="45" actId="20577"/>
          <ac:spMkLst>
            <pc:docMk/>
            <pc:sldMk cId="2236777123" sldId="319"/>
            <ac:spMk id="2" creationId="{64009FC2-0EFD-6E43-93C2-6D5B1EB30317}"/>
          </ac:spMkLst>
        </pc:spChg>
        <pc:spChg chg="mod">
          <ac:chgData name="Gibbins N.M." userId="6a0e944c-4d97-467d-bb7a-7c3315791fe4" providerId="ADAL" clId="{C6B75B44-3EBE-DE40-B4DB-AA76AD041E1A}" dt="2019-11-05T09:58:46.461" v="866" actId="20577"/>
          <ac:spMkLst>
            <pc:docMk/>
            <pc:sldMk cId="2236777123" sldId="319"/>
            <ac:spMk id="3" creationId="{37713E2C-2994-6142-820C-BF3A7EF7D85C}"/>
          </ac:spMkLst>
        </pc:spChg>
        <pc:spChg chg="add del">
          <ac:chgData name="Gibbins N.M." userId="6a0e944c-4d97-467d-bb7a-7c3315791fe4" providerId="ADAL" clId="{C6B75B44-3EBE-DE40-B4DB-AA76AD041E1A}" dt="2019-11-04T11:37:40.823" v="86" actId="931"/>
          <ac:spMkLst>
            <pc:docMk/>
            <pc:sldMk cId="2236777123" sldId="319"/>
            <ac:spMk id="4" creationId="{BA7E4D84-5C0A-B445-8F22-6632A696FC5F}"/>
          </ac:spMkLst>
        </pc:spChg>
        <pc:spChg chg="mod">
          <ac:chgData name="Gibbins N.M." userId="6a0e944c-4d97-467d-bb7a-7c3315791fe4" providerId="ADAL" clId="{C6B75B44-3EBE-DE40-B4DB-AA76AD041E1A}" dt="2019-11-04T11:36:14.852" v="83" actId="20577"/>
          <ac:spMkLst>
            <pc:docMk/>
            <pc:sldMk cId="2236777123" sldId="319"/>
            <ac:spMk id="5" creationId="{E4FE5358-778D-274D-BA8B-53B393D33B69}"/>
          </ac:spMkLst>
        </pc:spChg>
        <pc:picChg chg="add del mod">
          <ac:chgData name="Gibbins N.M." userId="6a0e944c-4d97-467d-bb7a-7c3315791fe4" providerId="ADAL" clId="{C6B75B44-3EBE-DE40-B4DB-AA76AD041E1A}" dt="2019-11-04T11:36:27.824" v="85" actId="931"/>
          <ac:picMkLst>
            <pc:docMk/>
            <pc:sldMk cId="2236777123" sldId="319"/>
            <ac:picMk id="7" creationId="{A57621F1-0FFB-EC49-8C24-7FB285E9B67A}"/>
          </ac:picMkLst>
        </pc:picChg>
        <pc:picChg chg="add mod">
          <ac:chgData name="Gibbins N.M." userId="6a0e944c-4d97-467d-bb7a-7c3315791fe4" providerId="ADAL" clId="{C6B75B44-3EBE-DE40-B4DB-AA76AD041E1A}" dt="2019-11-04T11:37:40.823" v="86" actId="931"/>
          <ac:picMkLst>
            <pc:docMk/>
            <pc:sldMk cId="2236777123" sldId="319"/>
            <ac:picMk id="9" creationId="{5120272B-0B26-A84F-B628-C0E248F2A79D}"/>
          </ac:picMkLst>
        </pc:picChg>
      </pc:sldChg>
      <pc:sldChg chg="addSp delSp modSp add">
        <pc:chgData name="Gibbins N.M." userId="6a0e944c-4d97-467d-bb7a-7c3315791fe4" providerId="ADAL" clId="{C6B75B44-3EBE-DE40-B4DB-AA76AD041E1A}" dt="2019-11-04T12:31:19.984" v="852" actId="20577"/>
        <pc:sldMkLst>
          <pc:docMk/>
          <pc:sldMk cId="914514953" sldId="320"/>
        </pc:sldMkLst>
        <pc:spChg chg="mod">
          <ac:chgData name="Gibbins N.M." userId="6a0e944c-4d97-467d-bb7a-7c3315791fe4" providerId="ADAL" clId="{C6B75B44-3EBE-DE40-B4DB-AA76AD041E1A}" dt="2019-11-04T12:18:09.628" v="359" actId="20577"/>
          <ac:spMkLst>
            <pc:docMk/>
            <pc:sldMk cId="914514953" sldId="320"/>
            <ac:spMk id="2" creationId="{6916A62A-99C9-ED4B-B9F6-C4D95BFD81FC}"/>
          </ac:spMkLst>
        </pc:spChg>
        <pc:spChg chg="del">
          <ac:chgData name="Gibbins N.M." userId="6a0e944c-4d97-467d-bb7a-7c3315791fe4" providerId="ADAL" clId="{C6B75B44-3EBE-DE40-B4DB-AA76AD041E1A}" dt="2019-11-04T12:18:13.891" v="360"/>
          <ac:spMkLst>
            <pc:docMk/>
            <pc:sldMk cId="914514953" sldId="320"/>
            <ac:spMk id="3" creationId="{D91C51BF-CB8A-7948-8DCE-15A31F106C46}"/>
          </ac:spMkLst>
        </pc:spChg>
        <pc:spChg chg="add mod">
          <ac:chgData name="Gibbins N.M." userId="6a0e944c-4d97-467d-bb7a-7c3315791fe4" providerId="ADAL" clId="{C6B75B44-3EBE-DE40-B4DB-AA76AD041E1A}" dt="2019-11-04T12:31:19.984" v="852" actId="20577"/>
          <ac:spMkLst>
            <pc:docMk/>
            <pc:sldMk cId="914514953" sldId="320"/>
            <ac:spMk id="4" creationId="{B526A6AB-4C8B-0945-8C1A-A7FFA56B1636}"/>
          </ac:spMkLst>
        </pc:spChg>
        <pc:spChg chg="add del mod">
          <ac:chgData name="Gibbins N.M." userId="6a0e944c-4d97-467d-bb7a-7c3315791fe4" providerId="ADAL" clId="{C6B75B44-3EBE-DE40-B4DB-AA76AD041E1A}" dt="2019-11-04T12:22:57.237" v="482" actId="931"/>
          <ac:spMkLst>
            <pc:docMk/>
            <pc:sldMk cId="914514953" sldId="320"/>
            <ac:spMk id="5" creationId="{9DA9D0FF-4978-7742-9307-995A1BBD1153}"/>
          </ac:spMkLst>
        </pc:spChg>
        <pc:spChg chg="add mod">
          <ac:chgData name="Gibbins N.M." userId="6a0e944c-4d97-467d-bb7a-7c3315791fe4" providerId="ADAL" clId="{C6B75B44-3EBE-DE40-B4DB-AA76AD041E1A}" dt="2019-11-04T12:19:10.016" v="455" actId="20577"/>
          <ac:spMkLst>
            <pc:docMk/>
            <pc:sldMk cId="914514953" sldId="320"/>
            <ac:spMk id="6" creationId="{E2248465-C7EC-4F42-AF8E-95D2CF318A0B}"/>
          </ac:spMkLst>
        </pc:spChg>
        <pc:spChg chg="add del mod">
          <ac:chgData name="Gibbins N.M." userId="6a0e944c-4d97-467d-bb7a-7c3315791fe4" providerId="ADAL" clId="{C6B75B44-3EBE-DE40-B4DB-AA76AD041E1A}" dt="2019-11-04T12:25:26.254" v="563" actId="931"/>
          <ac:spMkLst>
            <pc:docMk/>
            <pc:sldMk cId="914514953" sldId="320"/>
            <ac:spMk id="10" creationId="{016344F8-495A-1F41-BB4F-AB5747D355C9}"/>
          </ac:spMkLst>
        </pc:spChg>
        <pc:picChg chg="add del mod">
          <ac:chgData name="Gibbins N.M." userId="6a0e944c-4d97-467d-bb7a-7c3315791fe4" providerId="ADAL" clId="{C6B75B44-3EBE-DE40-B4DB-AA76AD041E1A}" dt="2019-11-04T12:25:16.023" v="562" actId="478"/>
          <ac:picMkLst>
            <pc:docMk/>
            <pc:sldMk cId="914514953" sldId="320"/>
            <ac:picMk id="8" creationId="{14AB09DA-2956-B348-8C47-4BEB7C68E8BF}"/>
          </ac:picMkLst>
        </pc:picChg>
        <pc:picChg chg="add mod">
          <ac:chgData name="Gibbins N.M." userId="6a0e944c-4d97-467d-bb7a-7c3315791fe4" providerId="ADAL" clId="{C6B75B44-3EBE-DE40-B4DB-AA76AD041E1A}" dt="2019-11-04T12:25:26.254" v="563" actId="931"/>
          <ac:picMkLst>
            <pc:docMk/>
            <pc:sldMk cId="914514953" sldId="320"/>
            <ac:picMk id="12" creationId="{85922D08-AD0C-5343-BC66-4C6FD25557DF}"/>
          </ac:picMkLst>
        </pc:picChg>
      </pc:sldChg>
    </pc:docChg>
  </pc:docChgLst>
  <pc:docChgLst>
    <pc:chgData name="Nicholas Gibbins" userId="6a0e944c-4d97-467d-bb7a-7c3315791fe4" providerId="ADAL" clId="{06E5DAC9-9E4C-BB47-8C51-5C6B2FEF73B7}"/>
    <pc:docChg chg="delSld modSld">
      <pc:chgData name="Nicholas Gibbins" userId="6a0e944c-4d97-467d-bb7a-7c3315791fe4" providerId="ADAL" clId="{06E5DAC9-9E4C-BB47-8C51-5C6B2FEF73B7}" dt="2020-10-06T07:07:29.050" v="72" actId="20577"/>
      <pc:docMkLst>
        <pc:docMk/>
      </pc:docMkLst>
      <pc:sldChg chg="modSp mod">
        <pc:chgData name="Nicholas Gibbins" userId="6a0e944c-4d97-467d-bb7a-7c3315791fe4" providerId="ADAL" clId="{06E5DAC9-9E4C-BB47-8C51-5C6B2FEF73B7}" dt="2020-10-06T07:07:23.427" v="71" actId="20577"/>
        <pc:sldMkLst>
          <pc:docMk/>
          <pc:sldMk cId="1127906148" sldId="257"/>
        </pc:sldMkLst>
        <pc:spChg chg="mod">
          <ac:chgData name="Nicholas Gibbins" userId="6a0e944c-4d97-467d-bb7a-7c3315791fe4" providerId="ADAL" clId="{06E5DAC9-9E4C-BB47-8C51-5C6B2FEF73B7}" dt="2020-10-06T07:07:23.427" v="71" actId="20577"/>
          <ac:spMkLst>
            <pc:docMk/>
            <pc:sldMk cId="1127906148" sldId="257"/>
            <ac:spMk id="4" creationId="{00000000-0000-0000-0000-000000000000}"/>
          </ac:spMkLst>
        </pc:spChg>
        <pc:spChg chg="mod">
          <ac:chgData name="Nicholas Gibbins" userId="6a0e944c-4d97-467d-bb7a-7c3315791fe4" providerId="ADAL" clId="{06E5DAC9-9E4C-BB47-8C51-5C6B2FEF73B7}" dt="2020-10-05T21:38:25.569" v="1" actId="20577"/>
          <ac:spMkLst>
            <pc:docMk/>
            <pc:sldMk cId="1127906148" sldId="257"/>
            <ac:spMk id="5" creationId="{00000000-0000-0000-0000-000000000000}"/>
          </ac:spMkLst>
        </pc:spChg>
      </pc:sldChg>
      <pc:sldChg chg="del">
        <pc:chgData name="Nicholas Gibbins" userId="6a0e944c-4d97-467d-bb7a-7c3315791fe4" providerId="ADAL" clId="{06E5DAC9-9E4C-BB47-8C51-5C6B2FEF73B7}" dt="2020-10-05T21:38:55.786" v="62" actId="2696"/>
        <pc:sldMkLst>
          <pc:docMk/>
          <pc:sldMk cId="3637184725" sldId="281"/>
        </pc:sldMkLst>
      </pc:sldChg>
      <pc:sldChg chg="del">
        <pc:chgData name="Nicholas Gibbins" userId="6a0e944c-4d97-467d-bb7a-7c3315791fe4" providerId="ADAL" clId="{06E5DAC9-9E4C-BB47-8C51-5C6B2FEF73B7}" dt="2020-10-05T21:38:55.726" v="49" actId="2696"/>
        <pc:sldMkLst>
          <pc:docMk/>
          <pc:sldMk cId="1090609322" sldId="282"/>
        </pc:sldMkLst>
      </pc:sldChg>
      <pc:sldChg chg="del">
        <pc:chgData name="Nicholas Gibbins" userId="6a0e944c-4d97-467d-bb7a-7c3315791fe4" providerId="ADAL" clId="{06E5DAC9-9E4C-BB47-8C51-5C6B2FEF73B7}" dt="2020-10-05T21:38:55.711" v="46" actId="2696"/>
        <pc:sldMkLst>
          <pc:docMk/>
          <pc:sldMk cId="2947473179" sldId="283"/>
        </pc:sldMkLst>
      </pc:sldChg>
      <pc:sldChg chg="del">
        <pc:chgData name="Nicholas Gibbins" userId="6a0e944c-4d97-467d-bb7a-7c3315791fe4" providerId="ADAL" clId="{06E5DAC9-9E4C-BB47-8C51-5C6B2FEF73B7}" dt="2020-10-05T21:38:55.688" v="42" actId="2696"/>
        <pc:sldMkLst>
          <pc:docMk/>
          <pc:sldMk cId="1791644495" sldId="284"/>
        </pc:sldMkLst>
      </pc:sldChg>
      <pc:sldChg chg="del">
        <pc:chgData name="Nicholas Gibbins" userId="6a0e944c-4d97-467d-bb7a-7c3315791fe4" providerId="ADAL" clId="{06E5DAC9-9E4C-BB47-8C51-5C6B2FEF73B7}" dt="2020-10-05T21:38:55.769" v="58" actId="2696"/>
        <pc:sldMkLst>
          <pc:docMk/>
          <pc:sldMk cId="406931877" sldId="285"/>
        </pc:sldMkLst>
      </pc:sldChg>
      <pc:sldChg chg="del">
        <pc:chgData name="Nicholas Gibbins" userId="6a0e944c-4d97-467d-bb7a-7c3315791fe4" providerId="ADAL" clId="{06E5DAC9-9E4C-BB47-8C51-5C6B2FEF73B7}" dt="2020-10-05T21:38:55.668" v="38" actId="2696"/>
        <pc:sldMkLst>
          <pc:docMk/>
          <pc:sldMk cId="3527410411" sldId="286"/>
        </pc:sldMkLst>
      </pc:sldChg>
      <pc:sldChg chg="del">
        <pc:chgData name="Nicholas Gibbins" userId="6a0e944c-4d97-467d-bb7a-7c3315791fe4" providerId="ADAL" clId="{06E5DAC9-9E4C-BB47-8C51-5C6B2FEF73B7}" dt="2020-10-05T21:38:55.746" v="53" actId="2696"/>
        <pc:sldMkLst>
          <pc:docMk/>
          <pc:sldMk cId="2264292432" sldId="287"/>
        </pc:sldMkLst>
      </pc:sldChg>
      <pc:sldChg chg="del">
        <pc:chgData name="Nicholas Gibbins" userId="6a0e944c-4d97-467d-bb7a-7c3315791fe4" providerId="ADAL" clId="{06E5DAC9-9E4C-BB47-8C51-5C6B2FEF73B7}" dt="2020-10-05T21:38:55.760" v="56" actId="2696"/>
        <pc:sldMkLst>
          <pc:docMk/>
          <pc:sldMk cId="3100753328" sldId="288"/>
        </pc:sldMkLst>
      </pc:sldChg>
      <pc:sldChg chg="del">
        <pc:chgData name="Nicholas Gibbins" userId="6a0e944c-4d97-467d-bb7a-7c3315791fe4" providerId="ADAL" clId="{06E5DAC9-9E4C-BB47-8C51-5C6B2FEF73B7}" dt="2020-10-05T21:38:55.663" v="37" actId="2696"/>
        <pc:sldMkLst>
          <pc:docMk/>
          <pc:sldMk cId="478900056" sldId="289"/>
        </pc:sldMkLst>
      </pc:sldChg>
      <pc:sldChg chg="del">
        <pc:chgData name="Nicholas Gibbins" userId="6a0e944c-4d97-467d-bb7a-7c3315791fe4" providerId="ADAL" clId="{06E5DAC9-9E4C-BB47-8C51-5C6B2FEF73B7}" dt="2020-10-05T21:38:55.674" v="39" actId="2696"/>
        <pc:sldMkLst>
          <pc:docMk/>
          <pc:sldMk cId="1393411015" sldId="290"/>
        </pc:sldMkLst>
      </pc:sldChg>
      <pc:sldChg chg="del">
        <pc:chgData name="Nicholas Gibbins" userId="6a0e944c-4d97-467d-bb7a-7c3315791fe4" providerId="ADAL" clId="{06E5DAC9-9E4C-BB47-8C51-5C6B2FEF73B7}" dt="2020-10-05T21:38:55.653" v="35" actId="2696"/>
        <pc:sldMkLst>
          <pc:docMk/>
          <pc:sldMk cId="1111056248" sldId="291"/>
        </pc:sldMkLst>
      </pc:sldChg>
      <pc:sldChg chg="del">
        <pc:chgData name="Nicholas Gibbins" userId="6a0e944c-4d97-467d-bb7a-7c3315791fe4" providerId="ADAL" clId="{06E5DAC9-9E4C-BB47-8C51-5C6B2FEF73B7}" dt="2020-10-05T21:38:55.737" v="51" actId="2696"/>
        <pc:sldMkLst>
          <pc:docMk/>
          <pc:sldMk cId="515142667" sldId="292"/>
        </pc:sldMkLst>
      </pc:sldChg>
      <pc:sldChg chg="del">
        <pc:chgData name="Nicholas Gibbins" userId="6a0e944c-4d97-467d-bb7a-7c3315791fe4" providerId="ADAL" clId="{06E5DAC9-9E4C-BB47-8C51-5C6B2FEF73B7}" dt="2020-10-05T21:38:55.773" v="59" actId="2696"/>
        <pc:sldMkLst>
          <pc:docMk/>
          <pc:sldMk cId="1022215025" sldId="293"/>
        </pc:sldMkLst>
      </pc:sldChg>
      <pc:sldChg chg="del">
        <pc:chgData name="Nicholas Gibbins" userId="6a0e944c-4d97-467d-bb7a-7c3315791fe4" providerId="ADAL" clId="{06E5DAC9-9E4C-BB47-8C51-5C6B2FEF73B7}" dt="2020-10-05T21:38:55.693" v="43" actId="2696"/>
        <pc:sldMkLst>
          <pc:docMk/>
          <pc:sldMk cId="2646052561" sldId="294"/>
        </pc:sldMkLst>
      </pc:sldChg>
      <pc:sldChg chg="del">
        <pc:chgData name="Nicholas Gibbins" userId="6a0e944c-4d97-467d-bb7a-7c3315791fe4" providerId="ADAL" clId="{06E5DAC9-9E4C-BB47-8C51-5C6B2FEF73B7}" dt="2020-10-05T21:38:55.778" v="60" actId="2696"/>
        <pc:sldMkLst>
          <pc:docMk/>
          <pc:sldMk cId="1050873331" sldId="295"/>
        </pc:sldMkLst>
      </pc:sldChg>
      <pc:sldChg chg="del">
        <pc:chgData name="Nicholas Gibbins" userId="6a0e944c-4d97-467d-bb7a-7c3315791fe4" providerId="ADAL" clId="{06E5DAC9-9E4C-BB47-8C51-5C6B2FEF73B7}" dt="2020-10-05T21:38:55.803" v="64" actId="2696"/>
        <pc:sldMkLst>
          <pc:docMk/>
          <pc:sldMk cId="2028118178" sldId="296"/>
        </pc:sldMkLst>
      </pc:sldChg>
      <pc:sldChg chg="del">
        <pc:chgData name="Nicholas Gibbins" userId="6a0e944c-4d97-467d-bb7a-7c3315791fe4" providerId="ADAL" clId="{06E5DAC9-9E4C-BB47-8C51-5C6B2FEF73B7}" dt="2020-10-05T21:38:55.798" v="63" actId="2696"/>
        <pc:sldMkLst>
          <pc:docMk/>
          <pc:sldMk cId="2848357283" sldId="297"/>
        </pc:sldMkLst>
      </pc:sldChg>
      <pc:sldChg chg="del">
        <pc:chgData name="Nicholas Gibbins" userId="6a0e944c-4d97-467d-bb7a-7c3315791fe4" providerId="ADAL" clId="{06E5DAC9-9E4C-BB47-8C51-5C6B2FEF73B7}" dt="2020-10-05T21:38:55.765" v="57" actId="2696"/>
        <pc:sldMkLst>
          <pc:docMk/>
          <pc:sldMk cId="4250702257" sldId="298"/>
        </pc:sldMkLst>
      </pc:sldChg>
      <pc:sldChg chg="del">
        <pc:chgData name="Nicholas Gibbins" userId="6a0e944c-4d97-467d-bb7a-7c3315791fe4" providerId="ADAL" clId="{06E5DAC9-9E4C-BB47-8C51-5C6B2FEF73B7}" dt="2020-10-05T21:38:55.703" v="45" actId="2696"/>
        <pc:sldMkLst>
          <pc:docMk/>
          <pc:sldMk cId="494690326" sldId="299"/>
        </pc:sldMkLst>
      </pc:sldChg>
      <pc:sldChg chg="del">
        <pc:chgData name="Nicholas Gibbins" userId="6a0e944c-4d97-467d-bb7a-7c3315791fe4" providerId="ADAL" clId="{06E5DAC9-9E4C-BB47-8C51-5C6B2FEF73B7}" dt="2020-10-05T21:38:55.698" v="44" actId="2696"/>
        <pc:sldMkLst>
          <pc:docMk/>
          <pc:sldMk cId="2346651759" sldId="300"/>
        </pc:sldMkLst>
      </pc:sldChg>
      <pc:sldChg chg="del">
        <pc:chgData name="Nicholas Gibbins" userId="6a0e944c-4d97-467d-bb7a-7c3315791fe4" providerId="ADAL" clId="{06E5DAC9-9E4C-BB47-8C51-5C6B2FEF73B7}" dt="2020-10-05T21:38:55.679" v="40" actId="2696"/>
        <pc:sldMkLst>
          <pc:docMk/>
          <pc:sldMk cId="1975533906" sldId="301"/>
        </pc:sldMkLst>
      </pc:sldChg>
      <pc:sldChg chg="del">
        <pc:chgData name="Nicholas Gibbins" userId="6a0e944c-4d97-467d-bb7a-7c3315791fe4" providerId="ADAL" clId="{06E5DAC9-9E4C-BB47-8C51-5C6B2FEF73B7}" dt="2020-10-05T21:38:55.647" v="34" actId="2696"/>
        <pc:sldMkLst>
          <pc:docMk/>
          <pc:sldMk cId="120569649" sldId="302"/>
        </pc:sldMkLst>
      </pc:sldChg>
      <pc:sldChg chg="del">
        <pc:chgData name="Nicholas Gibbins" userId="6a0e944c-4d97-467d-bb7a-7c3315791fe4" providerId="ADAL" clId="{06E5DAC9-9E4C-BB47-8C51-5C6B2FEF73B7}" dt="2020-10-05T21:38:55.751" v="54" actId="2696"/>
        <pc:sldMkLst>
          <pc:docMk/>
          <pc:sldMk cId="4096223555" sldId="303"/>
        </pc:sldMkLst>
      </pc:sldChg>
      <pc:sldChg chg="del">
        <pc:chgData name="Nicholas Gibbins" userId="6a0e944c-4d97-467d-bb7a-7c3315791fe4" providerId="ADAL" clId="{06E5DAC9-9E4C-BB47-8C51-5C6B2FEF73B7}" dt="2020-10-05T21:38:55.741" v="52" actId="2696"/>
        <pc:sldMkLst>
          <pc:docMk/>
          <pc:sldMk cId="1364716562" sldId="304"/>
        </pc:sldMkLst>
      </pc:sldChg>
      <pc:sldChg chg="del">
        <pc:chgData name="Nicholas Gibbins" userId="6a0e944c-4d97-467d-bb7a-7c3315791fe4" providerId="ADAL" clId="{06E5DAC9-9E4C-BB47-8C51-5C6B2FEF73B7}" dt="2020-10-05T21:38:55.755" v="55" actId="2696"/>
        <pc:sldMkLst>
          <pc:docMk/>
          <pc:sldMk cId="2534409419" sldId="305"/>
        </pc:sldMkLst>
      </pc:sldChg>
      <pc:sldChg chg="del">
        <pc:chgData name="Nicholas Gibbins" userId="6a0e944c-4d97-467d-bb7a-7c3315791fe4" providerId="ADAL" clId="{06E5DAC9-9E4C-BB47-8C51-5C6B2FEF73B7}" dt="2020-10-05T21:38:55.658" v="36" actId="2696"/>
        <pc:sldMkLst>
          <pc:docMk/>
          <pc:sldMk cId="2372608196" sldId="306"/>
        </pc:sldMkLst>
      </pc:sldChg>
      <pc:sldChg chg="del">
        <pc:chgData name="Nicholas Gibbins" userId="6a0e944c-4d97-467d-bb7a-7c3315791fe4" providerId="ADAL" clId="{06E5DAC9-9E4C-BB47-8C51-5C6B2FEF73B7}" dt="2020-10-05T21:38:55.716" v="47" actId="2696"/>
        <pc:sldMkLst>
          <pc:docMk/>
          <pc:sldMk cId="688851347" sldId="307"/>
        </pc:sldMkLst>
      </pc:sldChg>
      <pc:sldChg chg="del">
        <pc:chgData name="Nicholas Gibbins" userId="6a0e944c-4d97-467d-bb7a-7c3315791fe4" providerId="ADAL" clId="{06E5DAC9-9E4C-BB47-8C51-5C6B2FEF73B7}" dt="2020-10-05T21:38:55.683" v="41" actId="2696"/>
        <pc:sldMkLst>
          <pc:docMk/>
          <pc:sldMk cId="155392611" sldId="308"/>
        </pc:sldMkLst>
      </pc:sldChg>
      <pc:sldChg chg="del">
        <pc:chgData name="Nicholas Gibbins" userId="6a0e944c-4d97-467d-bb7a-7c3315791fe4" providerId="ADAL" clId="{06E5DAC9-9E4C-BB47-8C51-5C6B2FEF73B7}" dt="2020-10-05T21:38:55.632" v="31" actId="2696"/>
        <pc:sldMkLst>
          <pc:docMk/>
          <pc:sldMk cId="1235505526" sldId="309"/>
        </pc:sldMkLst>
      </pc:sldChg>
      <pc:sldChg chg="modSp mod">
        <pc:chgData name="Nicholas Gibbins" userId="6a0e944c-4d97-467d-bb7a-7c3315791fe4" providerId="ADAL" clId="{06E5DAC9-9E4C-BB47-8C51-5C6B2FEF73B7}" dt="2020-10-06T07:07:29.050" v="72" actId="20577"/>
        <pc:sldMkLst>
          <pc:docMk/>
          <pc:sldMk cId="3456657232" sldId="310"/>
        </pc:sldMkLst>
        <pc:spChg chg="mod">
          <ac:chgData name="Nicholas Gibbins" userId="6a0e944c-4d97-467d-bb7a-7c3315791fe4" providerId="ADAL" clId="{06E5DAC9-9E4C-BB47-8C51-5C6B2FEF73B7}" dt="2020-10-06T07:07:29.050" v="72" actId="20577"/>
          <ac:spMkLst>
            <pc:docMk/>
            <pc:sldMk cId="3456657232" sldId="310"/>
            <ac:spMk id="2" creationId="{00000000-0000-0000-0000-000000000000}"/>
          </ac:spMkLst>
        </pc:spChg>
      </pc:sldChg>
      <pc:sldChg chg="del">
        <pc:chgData name="Nicholas Gibbins" userId="6a0e944c-4d97-467d-bb7a-7c3315791fe4" providerId="ADAL" clId="{06E5DAC9-9E4C-BB47-8C51-5C6B2FEF73B7}" dt="2020-10-05T21:38:55.731" v="50" actId="2696"/>
        <pc:sldMkLst>
          <pc:docMk/>
          <pc:sldMk cId="2906942082" sldId="313"/>
        </pc:sldMkLst>
      </pc:sldChg>
      <pc:sldChg chg="del">
        <pc:chgData name="Nicholas Gibbins" userId="6a0e944c-4d97-467d-bb7a-7c3315791fe4" providerId="ADAL" clId="{06E5DAC9-9E4C-BB47-8C51-5C6B2FEF73B7}" dt="2020-10-05T21:38:55.642" v="33" actId="2696"/>
        <pc:sldMkLst>
          <pc:docMk/>
          <pc:sldMk cId="3686230959" sldId="314"/>
        </pc:sldMkLst>
      </pc:sldChg>
      <pc:sldChg chg="del">
        <pc:chgData name="Nicholas Gibbins" userId="6a0e944c-4d97-467d-bb7a-7c3315791fe4" providerId="ADAL" clId="{06E5DAC9-9E4C-BB47-8C51-5C6B2FEF73B7}" dt="2020-10-05T21:38:55.815" v="67" actId="2696"/>
        <pc:sldMkLst>
          <pc:docMk/>
          <pc:sldMk cId="2985901355" sldId="315"/>
        </pc:sldMkLst>
      </pc:sldChg>
      <pc:sldChg chg="del">
        <pc:chgData name="Nicholas Gibbins" userId="6a0e944c-4d97-467d-bb7a-7c3315791fe4" providerId="ADAL" clId="{06E5DAC9-9E4C-BB47-8C51-5C6B2FEF73B7}" dt="2020-10-05T21:38:55.721" v="48" actId="2696"/>
        <pc:sldMkLst>
          <pc:docMk/>
          <pc:sldMk cId="1864185534" sldId="316"/>
        </pc:sldMkLst>
      </pc:sldChg>
      <pc:sldChg chg="del">
        <pc:chgData name="Nicholas Gibbins" userId="6a0e944c-4d97-467d-bb7a-7c3315791fe4" providerId="ADAL" clId="{06E5DAC9-9E4C-BB47-8C51-5C6B2FEF73B7}" dt="2020-10-05T21:38:55.807" v="65" actId="2696"/>
        <pc:sldMkLst>
          <pc:docMk/>
          <pc:sldMk cId="499215981" sldId="317"/>
        </pc:sldMkLst>
      </pc:sldChg>
      <pc:sldChg chg="del">
        <pc:chgData name="Nicholas Gibbins" userId="6a0e944c-4d97-467d-bb7a-7c3315791fe4" providerId="ADAL" clId="{06E5DAC9-9E4C-BB47-8C51-5C6B2FEF73B7}" dt="2020-10-05T21:38:55.782" v="61" actId="2696"/>
        <pc:sldMkLst>
          <pc:docMk/>
          <pc:sldMk cId="3577812935" sldId="318"/>
        </pc:sldMkLst>
      </pc:sldChg>
      <pc:sldChg chg="del">
        <pc:chgData name="Nicholas Gibbins" userId="6a0e944c-4d97-467d-bb7a-7c3315791fe4" providerId="ADAL" clId="{06E5DAC9-9E4C-BB47-8C51-5C6B2FEF73B7}" dt="2020-10-05T21:38:55.637" v="32" actId="2696"/>
        <pc:sldMkLst>
          <pc:docMk/>
          <pc:sldMk cId="2236777123" sldId="319"/>
        </pc:sldMkLst>
      </pc:sldChg>
      <pc:sldChg chg="del">
        <pc:chgData name="Nicholas Gibbins" userId="6a0e944c-4d97-467d-bb7a-7c3315791fe4" providerId="ADAL" clId="{06E5DAC9-9E4C-BB47-8C51-5C6B2FEF73B7}" dt="2020-10-05T21:38:55.811" v="66" actId="2696"/>
        <pc:sldMkLst>
          <pc:docMk/>
          <pc:sldMk cId="914514953" sldId="320"/>
        </pc:sldMkLst>
      </pc:sldChg>
    </pc:docChg>
  </pc:docChgLst>
  <pc:docChgLst>
    <pc:chgData name="Gibbins N.M." userId="6a0e944c-4d97-467d-bb7a-7c3315791fe4" providerId="ADAL" clId="{F20F313E-17FB-344E-8547-702AC2B05C10}"/>
    <pc:docChg chg="modSld sldOrd">
      <pc:chgData name="Gibbins N.M." userId="6a0e944c-4d97-467d-bb7a-7c3315791fe4" providerId="ADAL" clId="{F20F313E-17FB-344E-8547-702AC2B05C10}" dt="2019-09-16T12:20:04.640" v="2" actId="20577"/>
      <pc:docMkLst>
        <pc:docMk/>
      </pc:docMkLst>
      <pc:sldChg chg="ord">
        <pc:chgData name="Gibbins N.M." userId="6a0e944c-4d97-467d-bb7a-7c3315791fe4" providerId="ADAL" clId="{F20F313E-17FB-344E-8547-702AC2B05C10}" dt="2019-09-16T11:07:18.131" v="0"/>
        <pc:sldMkLst>
          <pc:docMk/>
          <pc:sldMk cId="4250702257" sldId="298"/>
        </pc:sldMkLst>
      </pc:sldChg>
      <pc:sldChg chg="modNotesTx">
        <pc:chgData name="Gibbins N.M." userId="6a0e944c-4d97-467d-bb7a-7c3315791fe4" providerId="ADAL" clId="{F20F313E-17FB-344E-8547-702AC2B05C10}" dt="2019-09-16T12:20:04.640" v="2" actId="20577"/>
        <pc:sldMkLst>
          <pc:docMk/>
          <pc:sldMk cId="2906942082" sldId="31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C11F37-1E6F-6A44-A0D2-6DE377B840E2}" type="datetimeFigureOut">
              <a:rPr lang="en-GB" smtClean="0"/>
              <a:t>06/10/2020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D4DA00-7454-BF4E-9465-7D8AE93A7E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7601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3BD459-4896-934F-AAB1-87BFFD24D0C8}" type="slidenum">
              <a:rPr lang="en-US"/>
              <a:pPr/>
              <a:t>2</a:t>
            </a:fld>
            <a:endParaRPr lang="en-US"/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30938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Story</a:t>
            </a:r>
            <a:r>
              <a:rPr lang="en-US" baseline="0" dirty="0"/>
              <a:t> = </a:t>
            </a:r>
            <a:r>
              <a:rPr lang="en-US" baseline="0" dirty="0" err="1"/>
              <a:t>Fabula</a:t>
            </a:r>
            <a:endParaRPr lang="en-US" baseline="0" dirty="0"/>
          </a:p>
          <a:p>
            <a:r>
              <a:rPr lang="en-US" baseline="0" dirty="0"/>
              <a:t>Narrative  = Plot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1085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4120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Charles Foster Kane</a:t>
            </a:r>
          </a:p>
          <a:p>
            <a:r>
              <a:rPr lang="en-US" dirty="0"/>
              <a:t>Jerry Thompson</a:t>
            </a:r>
            <a:r>
              <a:rPr lang="en-US" baseline="0" dirty="0"/>
              <a:t> (reporter)</a:t>
            </a:r>
          </a:p>
          <a:p>
            <a:r>
              <a:rPr lang="en-US" baseline="0" dirty="0" err="1"/>
              <a:t>Jedediah</a:t>
            </a:r>
            <a:r>
              <a:rPr lang="en-US" baseline="0" dirty="0"/>
              <a:t> Leland (best friend)</a:t>
            </a:r>
          </a:p>
          <a:p>
            <a:r>
              <a:rPr lang="en-US" baseline="0" dirty="0"/>
              <a:t>Susan Alexander (mistress and second wife)</a:t>
            </a:r>
          </a:p>
          <a:p>
            <a:r>
              <a:rPr lang="en-US" baseline="0" dirty="0" err="1"/>
              <a:t>Mr</a:t>
            </a:r>
            <a:r>
              <a:rPr lang="en-US" baseline="0" dirty="0"/>
              <a:t> Bernstein (employee)</a:t>
            </a:r>
          </a:p>
          <a:p>
            <a:r>
              <a:rPr lang="en-US" baseline="0" dirty="0"/>
              <a:t>Walter Parks Thatcher (guardian)</a:t>
            </a:r>
          </a:p>
          <a:p>
            <a:r>
              <a:rPr lang="en-US" baseline="0" dirty="0"/>
              <a:t>Emily Monroe Norton Kane (first wife)</a:t>
            </a:r>
          </a:p>
          <a:p>
            <a:r>
              <a:rPr lang="en-US" baseline="0" dirty="0"/>
              <a:t>Raymond (butler)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4496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Other </a:t>
            </a:r>
            <a:r>
              <a:rPr lang="en-US" baseline="0" dirty="0"/>
              <a:t>notable examples of non-linearity in film:</a:t>
            </a:r>
          </a:p>
          <a:p>
            <a:endParaRPr lang="en-US" baseline="0" dirty="0"/>
          </a:p>
          <a:p>
            <a:r>
              <a:rPr lang="en-US" baseline="0" dirty="0"/>
              <a:t>Citizen Kane (Orson Welles) – told as flashback/recounting</a:t>
            </a:r>
          </a:p>
          <a:p>
            <a:r>
              <a:rPr lang="en-US" baseline="0" dirty="0"/>
              <a:t>Short Cuts (Robert Altman) – multi-threaded narrative</a:t>
            </a:r>
          </a:p>
          <a:p>
            <a:r>
              <a:rPr lang="en-US" baseline="0" dirty="0"/>
              <a:t>Pulp Fiction (Quentin Tarantino) – multi-threaded and flashbacks</a:t>
            </a:r>
          </a:p>
          <a:p>
            <a:r>
              <a:rPr lang="en-US" baseline="0" dirty="0" err="1"/>
              <a:t>Timecode</a:t>
            </a:r>
            <a:r>
              <a:rPr lang="en-US" baseline="0" dirty="0"/>
              <a:t> (Mike </a:t>
            </a:r>
            <a:r>
              <a:rPr lang="en-US" baseline="0" dirty="0" err="1"/>
              <a:t>Figgis</a:t>
            </a:r>
            <a:r>
              <a:rPr lang="en-US" baseline="0" dirty="0"/>
              <a:t>) – multiple simultaneous viewpoints</a:t>
            </a:r>
          </a:p>
          <a:p>
            <a:endParaRPr lang="en-US" baseline="0" dirty="0"/>
          </a:p>
          <a:p>
            <a:r>
              <a:rPr lang="en-US" baseline="0" dirty="0"/>
              <a:t>Film does not generally expect the audience to choose – non-</a:t>
            </a:r>
            <a:r>
              <a:rPr lang="en-US" baseline="0" dirty="0" err="1"/>
              <a:t>ergodic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4402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Charles Foster Kane</a:t>
            </a:r>
          </a:p>
          <a:p>
            <a:r>
              <a:rPr lang="en-US" dirty="0"/>
              <a:t>Jerry Thompson</a:t>
            </a:r>
            <a:r>
              <a:rPr lang="en-US" baseline="0" dirty="0"/>
              <a:t> (reporter)</a:t>
            </a:r>
          </a:p>
          <a:p>
            <a:r>
              <a:rPr lang="en-US" baseline="0" dirty="0" err="1"/>
              <a:t>Jedediah</a:t>
            </a:r>
            <a:r>
              <a:rPr lang="en-US" baseline="0" dirty="0"/>
              <a:t> Leland (best friend)</a:t>
            </a:r>
          </a:p>
          <a:p>
            <a:r>
              <a:rPr lang="en-US" baseline="0" dirty="0"/>
              <a:t>Susan Alexander (mistress and second wife)</a:t>
            </a:r>
          </a:p>
          <a:p>
            <a:r>
              <a:rPr lang="en-US" baseline="0" dirty="0" err="1"/>
              <a:t>Mr</a:t>
            </a:r>
            <a:r>
              <a:rPr lang="en-US" baseline="0" dirty="0"/>
              <a:t> Bernstein (employee)</a:t>
            </a:r>
          </a:p>
          <a:p>
            <a:r>
              <a:rPr lang="en-US" baseline="0" dirty="0"/>
              <a:t>Walter Parks Thatcher (guardian)</a:t>
            </a:r>
          </a:p>
          <a:p>
            <a:r>
              <a:rPr lang="en-US" baseline="0" dirty="0"/>
              <a:t>Emily Monroe Norton Kane (first wife)</a:t>
            </a:r>
          </a:p>
          <a:p>
            <a:r>
              <a:rPr lang="en-US" baseline="0" dirty="0"/>
              <a:t>Raymond (butler)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8050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Psycho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073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986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Follows the story of Peter, who begins</a:t>
            </a:r>
            <a:r>
              <a:rPr lang="en-US" baseline="0" dirty="0"/>
              <a:t> his afternoon with the suspicion that the car crash he saw earlier might have involved his ex-wife.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946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4DA00-7454-BF4E-9465-7D8AE93A7E8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90609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Aleatory</a:t>
            </a:r>
            <a:r>
              <a:rPr lang="en-US" dirty="0"/>
              <a:t>: dependent on the throw of a die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9967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0172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Typically, the nontrivial effort manifests itself as a choice (possibly random) that is applied to the text.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Extranoematic</a:t>
            </a:r>
            <a:r>
              <a:rPr lang="en-US" dirty="0"/>
              <a:t>: A process that occurs outside of the confines of human thought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8136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 interwoven narratives:</a:t>
            </a:r>
          </a:p>
          <a:p>
            <a:pPr marL="228600" indent="-228600">
              <a:buAutoNum type="arabicPeriod"/>
            </a:pPr>
            <a:r>
              <a:rPr lang="en-US" dirty="0" err="1"/>
              <a:t>Horacio</a:t>
            </a:r>
            <a:r>
              <a:rPr lang="en-US" dirty="0"/>
              <a:t> Oliveira and La </a:t>
            </a:r>
            <a:r>
              <a:rPr lang="en-US" dirty="0" err="1"/>
              <a:t>Maga</a:t>
            </a:r>
            <a:r>
              <a:rPr lang="en-US" dirty="0"/>
              <a:t> in Paris</a:t>
            </a:r>
          </a:p>
          <a:p>
            <a:pPr marL="228600" indent="-228600">
              <a:buAutoNum type="arabicPeriod"/>
            </a:pPr>
            <a:r>
              <a:rPr lang="en-US" dirty="0"/>
              <a:t>Traveler</a:t>
            </a:r>
            <a:r>
              <a:rPr lang="en-US" baseline="0" dirty="0"/>
              <a:t> and </a:t>
            </a:r>
            <a:r>
              <a:rPr lang="en-US" baseline="0" dirty="0" err="1"/>
              <a:t>Horacio</a:t>
            </a:r>
            <a:r>
              <a:rPr lang="en-US" baseline="0" dirty="0"/>
              <a:t> in Argentina</a:t>
            </a:r>
          </a:p>
          <a:p>
            <a:pPr marL="228600" indent="-228600">
              <a:buAutoNum type="arabicPeriod"/>
            </a:pPr>
            <a:endParaRPr lang="en-US" baseline="0" dirty="0"/>
          </a:p>
          <a:p>
            <a:pPr marL="0" indent="0">
              <a:buNone/>
            </a:pPr>
            <a:r>
              <a:rPr lang="en-US" baseline="0" dirty="0"/>
              <a:t>Fourth key character, </a:t>
            </a:r>
            <a:r>
              <a:rPr lang="en-US" baseline="0" dirty="0" err="1"/>
              <a:t>Morelli</a:t>
            </a:r>
            <a:r>
              <a:rPr lang="en-US" baseline="0" dirty="0"/>
              <a:t>, an experimental novelist admired by </a:t>
            </a:r>
            <a:r>
              <a:rPr lang="en-US" baseline="0" dirty="0" err="1"/>
              <a:t>Horacio</a:t>
            </a:r>
            <a:r>
              <a:rPr lang="en-US" baseline="0" dirty="0"/>
              <a:t> and his friends who is involved in </a:t>
            </a:r>
            <a:r>
              <a:rPr lang="en-US" baseline="0"/>
              <a:t>an accident</a:t>
            </a:r>
            <a:endParaRPr lang="en-US" baseline="0" dirty="0"/>
          </a:p>
          <a:p>
            <a:pPr marL="0" indent="0">
              <a:buNone/>
            </a:pPr>
            <a:endParaRPr lang="en-US" baseline="0" dirty="0"/>
          </a:p>
          <a:p>
            <a:pPr marL="0" indent="0">
              <a:buNone/>
            </a:pPr>
            <a:r>
              <a:rPr lang="en-US" baseline="0" dirty="0"/>
              <a:t>p.556 (§154)</a:t>
            </a:r>
          </a:p>
          <a:p>
            <a:pPr marL="0" indent="0">
              <a:buNone/>
            </a:pPr>
            <a:endParaRPr lang="en-US" baseline="0" dirty="0"/>
          </a:p>
          <a:p>
            <a:pPr marL="0" indent="0">
              <a:buNone/>
            </a:pPr>
            <a:r>
              <a:rPr lang="en-US" dirty="0"/>
              <a:t>“But</a:t>
            </a:r>
            <a:r>
              <a:rPr lang="en-US" baseline="0" dirty="0"/>
              <a:t> what if we should make a mistake,” Oliveira said, “and get things all mixed up. There was a terrible complication in the first volume, this guy here and I argued hours on end as to whether there hadn’t been some mistake in the printing of the texts.”</a:t>
            </a:r>
          </a:p>
          <a:p>
            <a:pPr marL="0" indent="0">
              <a:buNone/>
            </a:pPr>
            <a:endParaRPr lang="en-US" baseline="0" dirty="0"/>
          </a:p>
          <a:p>
            <a:pPr marL="0" indent="0">
              <a:buNone/>
            </a:pPr>
            <a:r>
              <a:rPr lang="en-US" baseline="0" dirty="0"/>
              <a:t>“Who care,” </a:t>
            </a:r>
            <a:r>
              <a:rPr lang="en-US" baseline="0" dirty="0" err="1"/>
              <a:t>Morelli</a:t>
            </a:r>
            <a:r>
              <a:rPr lang="en-US" baseline="0" dirty="0"/>
              <a:t> said, “You can read my book any way you want to. Liber </a:t>
            </a:r>
            <a:r>
              <a:rPr lang="en-US" baseline="0" dirty="0" err="1"/>
              <a:t>Fulguralis</a:t>
            </a:r>
            <a:r>
              <a:rPr lang="en-US" baseline="0" dirty="0"/>
              <a:t>, mantic pages, and that’s how it goes. The most I do is set it up the way I would like to reread it. And in the worst of cases, if they do make a mistake, it might just turn out perfect. [...]”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9032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“A story your way” published in English as “Yours for the Telling”</a:t>
            </a:r>
          </a:p>
          <a:p>
            <a:endParaRPr lang="en-US" dirty="0"/>
          </a:p>
          <a:p>
            <a:r>
              <a:rPr lang="en-US" dirty="0"/>
              <a:t>Do you wish to hear the story of the three alert peas?</a:t>
            </a:r>
          </a:p>
          <a:p>
            <a:endParaRPr lang="en-US" dirty="0"/>
          </a:p>
          <a:p>
            <a:r>
              <a:rPr lang="en-US" dirty="0"/>
              <a:t>11. They dreamed they would get their soup at the soup kitchen, and on opening their bowl they discovered that it was </a:t>
            </a:r>
            <a:r>
              <a:rPr lang="en-US" dirty="0" err="1"/>
              <a:t>ers</a:t>
            </a:r>
            <a:r>
              <a:rPr lang="en-US" dirty="0"/>
              <a:t> soup. In horror, they woke up. </a:t>
            </a:r>
          </a:p>
          <a:p>
            <a:pPr marL="171450" indent="-171450">
              <a:buFont typeface="Arial"/>
              <a:buChar char="•"/>
            </a:pPr>
            <a:r>
              <a:rPr lang="en-US" dirty="0"/>
              <a:t>If you want to know why they woke up in horror, look up the word “</a:t>
            </a:r>
            <a:r>
              <a:rPr lang="en-US" dirty="0" err="1"/>
              <a:t>ers</a:t>
            </a:r>
            <a:r>
              <a:rPr lang="en-US" dirty="0"/>
              <a:t>” in Larousse and say no more </a:t>
            </a:r>
          </a:p>
          <a:p>
            <a:pPr marL="171450" indent="-171450">
              <a:buFont typeface="Arial"/>
              <a:buChar char="•"/>
            </a:pPr>
            <a:r>
              <a:rPr lang="en-US" dirty="0"/>
              <a:t>If you feel that</a:t>
            </a:r>
            <a:r>
              <a:rPr lang="en-US" baseline="0" dirty="0"/>
              <a:t> it is </a:t>
            </a:r>
            <a:r>
              <a:rPr lang="en-US" dirty="0"/>
              <a:t>useless to pursue the issue, go to 12</a:t>
            </a:r>
          </a:p>
          <a:p>
            <a:pPr marL="171450" indent="-171450">
              <a:buFont typeface="Arial"/>
              <a:buChar char="•"/>
            </a:pPr>
            <a:endParaRPr lang="en-US" dirty="0"/>
          </a:p>
          <a:p>
            <a:pPr marL="0" indent="0">
              <a:buFont typeface="Arial"/>
              <a:buNone/>
            </a:pPr>
            <a:r>
              <a:rPr lang="en-US" dirty="0"/>
              <a:t>A work by one of the </a:t>
            </a:r>
            <a:r>
              <a:rPr lang="en-US" dirty="0" err="1"/>
              <a:t>oulipo</a:t>
            </a:r>
            <a:r>
              <a:rPr lang="en-US" dirty="0"/>
              <a:t> (</a:t>
            </a:r>
            <a:r>
              <a:rPr lang="fr-FR" b="1" i="1" dirty="0"/>
              <a:t>Ou</a:t>
            </a:r>
            <a:r>
              <a:rPr lang="fr-FR" i="1" dirty="0"/>
              <a:t>vroir de </a:t>
            </a:r>
            <a:r>
              <a:rPr lang="fr-FR" b="1" i="1" dirty="0"/>
              <a:t>li</a:t>
            </a:r>
            <a:r>
              <a:rPr lang="fr-FR" i="1" dirty="0"/>
              <a:t>ttérature </a:t>
            </a:r>
            <a:r>
              <a:rPr lang="fr-FR" b="1" i="1" dirty="0"/>
              <a:t>po</a:t>
            </a:r>
            <a:r>
              <a:rPr lang="fr-FR" i="1" dirty="0"/>
              <a:t>tentielle – workshop of </a:t>
            </a:r>
            <a:r>
              <a:rPr lang="fr-FR" i="1" dirty="0" err="1"/>
              <a:t>potential</a:t>
            </a:r>
            <a:r>
              <a:rPr lang="fr-FR" i="1" dirty="0"/>
              <a:t> </a:t>
            </a:r>
            <a:r>
              <a:rPr lang="fr-FR" i="1" dirty="0" err="1"/>
              <a:t>literature</a:t>
            </a:r>
            <a:r>
              <a:rPr lang="fr-FR" i="1" dirty="0"/>
              <a:t>) </a:t>
            </a:r>
            <a:r>
              <a:rPr lang="fr-FR" i="0" dirty="0"/>
              <a:t>group</a:t>
            </a: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4830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Semi-autobiographical work</a:t>
            </a:r>
          </a:p>
          <a:p>
            <a:endParaRPr lang="en-US" dirty="0"/>
          </a:p>
          <a:p>
            <a:r>
              <a:rPr lang="en-US" dirty="0"/>
              <a:t>Narrator</a:t>
            </a:r>
            <a:r>
              <a:rPr lang="en-US" baseline="0" dirty="0"/>
              <a:t> is a sports reporter (thinly veiled version of Johnson, himself a sports writer for the Observer) who travels to a city in the East Midlands (Nottingham) to cover a football match, and recalls the times that he’d been to the city before when visiting a close friend (a lecturer, who had since died of cancer).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1480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34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2C8DE-3E98-4644-BFE2-F32FC3D7D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5C1B61-3120-E04E-BDC6-5BA5CDF4F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0896E-602A-494F-99CF-AC1BD90019B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69A46B8-E3F6-A44F-899D-EF8F718CC98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113C0B99-262F-EF42-9A89-D2867F6B92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070378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DBB4903D-75AE-7D48-A0DC-638CC76AC1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6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8ABF461-B4B4-894F-AD2A-66803A5F5DB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67438" y="1773238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B8FB3173-7AA0-D843-9B5E-650ED53C92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72892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C1511-F3E4-724E-9385-E56C8E96E4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317649E7-935E-964A-AF69-C0C4D907C8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2276475"/>
            <a:ext cx="5400675" cy="3960812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1FB0E1B-5C1F-6F40-9A46-F8BCACC6E5E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67438" y="2276477"/>
            <a:ext cx="5400675" cy="3960812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F555E08-1F8E-FE4A-8984-00D0549243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888" y="1773238"/>
            <a:ext cx="5400675" cy="360362"/>
          </a:xfrm>
        </p:spPr>
        <p:txBody>
          <a:bodyPr lIns="72000" tIns="36000" rIns="72000" bIns="36000"/>
          <a:lstStyle>
            <a:lvl1pPr marL="0" indent="0">
              <a:buNone/>
              <a:defRPr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A01483EC-A312-1944-A3B6-36E2CF252F7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67438" y="1773238"/>
            <a:ext cx="5400675" cy="360362"/>
          </a:xfrm>
        </p:spPr>
        <p:txBody>
          <a:bodyPr lIns="72000" tIns="36000" rIns="72000" bIns="36000"/>
          <a:lstStyle>
            <a:lvl1pPr marL="0" indent="0">
              <a:buNone/>
              <a:defRPr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22A8D003-FCDA-0047-981A-893491C354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2153774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ortrait Blee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BDD746F-C60A-5F4B-A45F-63CE1F52DDB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67439" y="0"/>
            <a:ext cx="6024562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9" y="692150"/>
            <a:ext cx="5400674" cy="936625"/>
          </a:xfrm>
        </p:spPr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DBB4903D-75AE-7D48-A0DC-638CC76AC1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6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0956CC3-5066-2E40-8C1A-C70D599F386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6858662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ortrait Blee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7437" y="692150"/>
            <a:ext cx="5400675" cy="936625"/>
          </a:xfrm>
        </p:spPr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8ABF461-B4B4-894F-AD2A-66803A5F5DB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67438" y="1773238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9B6178A-34C0-C542-A96F-1D5AC73A1E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24562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4A79C78-B21D-F943-BA39-8360A5CA22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7700412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Mon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9" y="692150"/>
            <a:ext cx="5400674" cy="936625"/>
          </a:xfrm>
        </p:spPr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DBB4903D-75AE-7D48-A0DC-638CC76AC1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6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08D99ABB-BC2E-134A-A2CD-85CF5A02E72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901542" y="824986"/>
            <a:ext cx="2666571" cy="2815176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4DD31F4D-BE21-FB46-B0CE-AF77431BBAB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167438" y="1767953"/>
            <a:ext cx="2591229" cy="187220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86588E56-5876-5B4A-9118-0C89AE35EB9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71119" y="3789039"/>
            <a:ext cx="2877210" cy="2448249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F2C1FA18-66B6-1C4F-B252-BC50D7B557D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94885" y="3789040"/>
            <a:ext cx="2373228" cy="187220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8F2A8A3E-04CB-3D49-BFF9-4E8A1C7C715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8075468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757BE-BD60-B043-9E76-245DD19A10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A8C294F4-A6AD-1740-BEEC-61206D8F402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67439" y="1773239"/>
            <a:ext cx="5401170" cy="21605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60BA58DB-1B10-234D-9055-77566A37059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3391" y="1773238"/>
            <a:ext cx="5401171" cy="21605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A0C5138F-94AF-8046-AAE7-1C99875056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67439" y="4076701"/>
            <a:ext cx="5401169" cy="21605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781B490-0D9B-4347-9BB0-19B2C921F09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3391" y="4076701"/>
            <a:ext cx="5401171" cy="21605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A92EB63-72C1-744C-9F42-6A38D445FC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7701931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x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5DE22-5B82-9541-BA5A-BB368C0FB0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8FB7F17B-6AA3-1149-BBC9-DC5B1DFC02A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888" y="1773237"/>
            <a:ext cx="3527425" cy="216058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2245F91-9A08-D645-A795-C37F14E4AAB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40688" y="1773237"/>
            <a:ext cx="3527426" cy="21605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F425D9C-51DB-2848-9101-2FF8AF58211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295775" y="1773236"/>
            <a:ext cx="3600450" cy="21605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7C36AEF-34C3-E14F-BCD3-4CA0A0915F4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3393" y="4076700"/>
            <a:ext cx="3527920" cy="21605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95E5B0E-4B8A-C24D-B31C-4457A16D9B9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040688" y="4076700"/>
            <a:ext cx="3527425" cy="21605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31B113F3-BB57-AC48-9603-182BF960DC1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295775" y="4076700"/>
            <a:ext cx="3600449" cy="21605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4A280A98-37C6-2342-830C-12DF4E52E1C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2164967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F0019-9464-AF4F-A14A-C779F78A7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08CBA7DE-3862-DF4A-B953-467BCFD74F7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3393" y="1773238"/>
            <a:ext cx="3527920" cy="4464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E13F7FAA-ACCD-1D4C-B487-1D8E59569BB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95775" y="1773239"/>
            <a:ext cx="3600449" cy="4464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6BFC2351-BCA4-634D-9FC2-1AABCF68D45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040689" y="1773238"/>
            <a:ext cx="3527424" cy="4464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68D0C368-497A-8B4F-9C13-C840AF36932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4915016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scape Full Ble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2812300D-9767-B945-AF02-1D3DEB990C2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341E2F-1B0D-9748-91C5-CC974CF8E9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E1188DFF-7D9D-C84E-AA59-F5EB920D49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noFill/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0644295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5E695FFE-DEC3-8945-A9DF-C9F8CC8AF4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158025-FD3D-9A45-8783-576F4EEB2C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5300663"/>
            <a:ext cx="10944224" cy="9366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</a:t>
            </a:r>
            <a:endParaRPr lang="en-GB" dirty="0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F4003048-D4F7-6941-99F8-0109AB947C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noFill/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708948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C6D86-B0CF-2A49-A4C4-A057AAAF27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47C13D-6028-A044-A6F1-DC4BF348B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0896E-602A-494F-99CF-AC1BD90019B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20E68F37-339A-074E-BA38-13276F509C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3955076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bg>
      <p:bgPr>
        <a:gradFill rotWithShape="1">
          <a:gsLst>
            <a:gs pos="0">
              <a:srgbClr val="014359"/>
            </a:gs>
            <a:gs pos="50000">
              <a:srgbClr val="014359"/>
            </a:gs>
            <a:gs pos="100000">
              <a:srgbClr val="00727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431999" y="1700214"/>
            <a:ext cx="11328000" cy="2160586"/>
          </a:xfrm>
        </p:spPr>
        <p:txBody>
          <a:bodyPr lIns="91440" anchor="b"/>
          <a:lstStyle>
            <a:lvl1pPr algn="l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243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432000" y="3860801"/>
            <a:ext cx="11328000" cy="1946275"/>
          </a:xfrm>
        </p:spPr>
        <p:txBody>
          <a:bodyPr lIns="91440"/>
          <a:lstStyle>
            <a:lvl1pPr marL="0" indent="0">
              <a:buFontTx/>
              <a:buNone/>
              <a:defRPr sz="3600">
                <a:solidFill>
                  <a:srgbClr val="B1D3D6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5" name="Picture 1033" descr="white_logo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734" y="381000"/>
            <a:ext cx="3594100" cy="58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432000" y="5807076"/>
            <a:ext cx="11328000" cy="790575"/>
          </a:xfrm>
        </p:spPr>
        <p:txBody>
          <a:bodyPr/>
          <a:lstStyle>
            <a:lvl1pPr marL="90000" indent="0">
              <a:spcAft>
                <a:spcPts val="0"/>
              </a:spcAft>
              <a:buNone/>
              <a:defRPr sz="2000" baseline="0">
                <a:solidFill>
                  <a:srgbClr val="B1D3D6"/>
                </a:solidFill>
              </a:defRPr>
            </a:lvl1pPr>
          </a:lstStyle>
          <a:p>
            <a:pPr lvl="0"/>
            <a:r>
              <a:rPr lang="en-US" dirty="0"/>
              <a:t>Click to add author </a:t>
            </a:r>
            <a:br>
              <a:rPr lang="en-US" dirty="0"/>
            </a:br>
            <a:r>
              <a:rPr lang="en-US" dirty="0"/>
              <a:t>and date</a:t>
            </a:r>
          </a:p>
        </p:txBody>
      </p:sp>
      <p:pic>
        <p:nvPicPr>
          <p:cNvPr id="6" name="Picture 5" descr="Electronics_and_Computer_Science_BLACK-2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381000"/>
            <a:ext cx="2884159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4377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32000" y="1700213"/>
            <a:ext cx="11328000" cy="446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Aft>
                <a:spcPts val="1800"/>
              </a:spcAft>
              <a:defRPr/>
            </a:lvl1pPr>
            <a:lvl2pPr marL="54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2pPr>
            <a:lvl3pPr marL="81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3pPr>
            <a:lvl4pPr marL="108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4pPr>
            <a:lvl5pPr marL="135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6148705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Section Header">
    <p:bg>
      <p:bgPr>
        <a:gradFill flip="none" rotWithShape="1">
          <a:gsLst>
            <a:gs pos="0">
              <a:srgbClr val="007275"/>
            </a:gs>
            <a:gs pos="100000">
              <a:srgbClr val="008CAC"/>
            </a:gs>
            <a:gs pos="50000">
              <a:srgbClr val="00727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90000" indent="0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0" y="4406900"/>
            <a:ext cx="11328000" cy="1398588"/>
          </a:xfrm>
          <a:effectLst>
            <a:outerShdw blurRad="76200" dist="12700" dir="2700000" algn="tl" rotWithShape="0">
              <a:prstClr val="black"/>
            </a:outerShdw>
          </a:effectLst>
        </p:spPr>
        <p:txBody>
          <a:bodyPr anchor="b"/>
          <a:lstStyle>
            <a:lvl1pPr algn="l">
              <a:defRPr sz="4800" b="0" i="0" cap="none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32000" y="5805488"/>
            <a:ext cx="11328000" cy="358775"/>
          </a:xfrm>
          <a:effectLst>
            <a:outerShdw blurRad="76200" dist="12700" dir="2700000" algn="tl" rotWithShape="0">
              <a:prstClr val="black"/>
            </a:outerShdw>
          </a:effectLst>
        </p:spPr>
        <p:txBody>
          <a:bodyPr anchor="b"/>
          <a:lstStyle>
            <a:lvl1pPr marL="0" indent="0">
              <a:buNone/>
              <a:defRPr sz="1600" b="1">
                <a:solidFill>
                  <a:srgbClr val="FFFFFF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image URI</a:t>
            </a:r>
          </a:p>
        </p:txBody>
      </p:sp>
    </p:spTree>
    <p:extLst>
      <p:ext uri="{BB962C8B-B14F-4D97-AF65-F5344CB8AC3E}">
        <p14:creationId xmlns:p14="http://schemas.microsoft.com/office/powerpoint/2010/main" val="33935175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7005721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1911341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891895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3356649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40156445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00" y="1700212"/>
            <a:ext cx="5471384" cy="622299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000" y="2322512"/>
            <a:ext cx="5471384" cy="384333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88022" y="1700212"/>
            <a:ext cx="5470063" cy="622299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88022" y="2322512"/>
            <a:ext cx="5470063" cy="384333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2655327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orizontal Split 50: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32000" y="1700213"/>
            <a:ext cx="11328000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Aft>
                <a:spcPts val="1800"/>
              </a:spcAft>
              <a:defRPr/>
            </a:lvl1pPr>
            <a:lvl2pPr marL="54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2pPr>
            <a:lvl3pPr marL="81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3pPr>
            <a:lvl4pPr marL="108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4pPr>
            <a:lvl5pPr marL="135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8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431800" y="4005263"/>
            <a:ext cx="11328400" cy="21605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2442743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04">
          <p15:clr>
            <a:srgbClr val="FBAE40"/>
          </p15:clr>
        </p15:guide>
        <p15:guide id="3" orient="horz" pos="2432">
          <p15:clr>
            <a:srgbClr val="FBAE40"/>
          </p15:clr>
        </p15:guide>
        <p15:guide id="4" orient="horz" pos="2523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1: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8"/>
            <a:ext cx="10944225" cy="108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2996258"/>
            <a:ext cx="10944225" cy="324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FFB4DFBA-4204-6F48-9C17-C4753F4774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4174860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9464136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4047240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6324511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1426415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9934752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9180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3954051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649674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6697506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7213780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8"/>
            <a:ext cx="10944225" cy="144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3357494"/>
            <a:ext cx="10944225" cy="288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D8BB0091-538D-5945-9060-309C431928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4796870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7848835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2964843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012532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9459598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8979561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1183189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4531197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5742821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5531956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bg>
      <p:bgPr>
        <a:gradFill flip="none" rotWithShape="1">
          <a:gsLst>
            <a:gs pos="0">
              <a:srgbClr val="007275"/>
            </a:gs>
            <a:gs pos="100000">
              <a:srgbClr val="008CAC"/>
            </a:gs>
            <a:gs pos="50000">
              <a:srgbClr val="00727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0" y="1700214"/>
            <a:ext cx="11328000" cy="4105274"/>
          </a:xfrm>
        </p:spPr>
        <p:txBody>
          <a:bodyPr anchor="ctr"/>
          <a:lstStyle>
            <a:lvl1pPr algn="r">
              <a:defRPr sz="7200" b="0" i="0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1033" descr="white_logo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900" y="381000"/>
            <a:ext cx="2853267" cy="46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0397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8"/>
            <a:ext cx="10944225" cy="2160587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4076700"/>
            <a:ext cx="10944225" cy="2160588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B0D52624-8049-5D40-91BF-8EA428BF66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747869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6068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43343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58638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2872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31948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31200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3341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38368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73981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307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7"/>
            <a:ext cx="10944225" cy="288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4797288"/>
            <a:ext cx="10944225" cy="144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821EA71-BFDF-764B-9601-98B10F3D51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8994752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78846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73085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1494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814469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78303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9729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34325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0416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863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2398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3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7"/>
            <a:ext cx="10944225" cy="324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5157288"/>
            <a:ext cx="10944225" cy="108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CD1A0C4-1EEA-A345-AAC3-06F0D07C5E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26424546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6455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3x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D975F-9286-2641-8193-8DF7321C82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2BC2BCE8-8683-9143-A195-36CA36A0357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392" y="1773238"/>
            <a:ext cx="3528392" cy="21605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65F0F8BD-14D9-F54C-8643-B510466E59C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40216" y="1773239"/>
            <a:ext cx="3527897" cy="216058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22968ED-E95A-5C4A-AFD4-AFD46BE8A4B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295800" y="1773239"/>
            <a:ext cx="3600400" cy="21605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3667781-6711-AC4E-B59A-870436D7730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4076700"/>
            <a:ext cx="10944225" cy="2160588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545C34E7-B8FA-EE45-B82E-8F66C358130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516034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942AA-DC19-824E-AC96-5B2BE9F1F3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4068AE28-9C85-8643-AF49-94E4EA86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7"/>
            <a:ext cx="10944225" cy="3528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50EFFEC7-CADF-794D-8A8F-463A8B0D1636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040689" y="5445122"/>
            <a:ext cx="1727719" cy="7921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A51B6D2F-C03C-364E-96D4-07089520BE82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167435" y="5445122"/>
            <a:ext cx="1728790" cy="7921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760F87C5-62F3-5348-A9B3-27985DEED7C8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295775" y="5445122"/>
            <a:ext cx="1728787" cy="7921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7062D462-B04F-C447-B1D0-0BC44559230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2423592" y="5445122"/>
            <a:ext cx="1727718" cy="7921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F8F9F3D8-C529-AD4D-A368-265D78A91F73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551384" y="5445122"/>
            <a:ext cx="1727743" cy="7921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F1E13E52-C677-7744-9232-41BF6179164F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912872" y="5445122"/>
            <a:ext cx="1727744" cy="7921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34E2EFAD-DC91-6841-A510-D79076BDE6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601960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5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5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5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5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5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5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5.png"/><Relationship Id="rId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035032-FFFC-C447-BA60-9B32DA458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692150"/>
            <a:ext cx="10944224" cy="936625"/>
          </a:xfrm>
          <a:prstGeom prst="rect">
            <a:avLst/>
          </a:prstGeom>
        </p:spPr>
        <p:txBody>
          <a:bodyPr vert="horz" lIns="72000" tIns="36000" rIns="72000" bIns="3600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E6C37D-9121-684D-B590-EF4A559356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1773238"/>
            <a:ext cx="10944225" cy="4464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D240F-3434-DF49-BB59-C0B86B4149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3889" y="6381751"/>
            <a:ext cx="3527424" cy="287338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21B7BC17-F0E7-7A47-8273-78D53527614D}" type="datetimeFigureOut">
              <a:rPr lang="en-GB" smtClean="0"/>
              <a:pPr/>
              <a:t>06/10/2020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11AEA1-9EFF-6040-A0DF-32F3F8CF9F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95774" y="6381751"/>
            <a:ext cx="3600451" cy="287338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B9BF26-FC66-2C46-9F3E-A7306A28B9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799" cy="287338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BD0896E-602A-494F-99CF-AC1BD90019B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426078B-3553-4544-8ED2-80E83B6C7BAA}"/>
              </a:ext>
            </a:extLst>
          </p:cNvPr>
          <p:cNvSpPr txBox="1">
            <a:spLocks/>
          </p:cNvSpPr>
          <p:nvPr userDrawn="1"/>
        </p:nvSpPr>
        <p:spPr>
          <a:xfrm>
            <a:off x="11568113" y="6381750"/>
            <a:ext cx="431799" cy="287339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D0896E-602A-494F-99CF-AC1BD90019B0}" type="slidenum">
              <a:rPr lang="en-GB" smtClean="0">
                <a:solidFill>
                  <a:schemeClr val="tx1"/>
                </a:solidFill>
              </a:rPr>
              <a:pPr/>
              <a:t>‹#›</a:t>
            </a:fld>
            <a:endParaRPr lang="en-GB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DCCAEE-C447-EE4D-A54A-FF75ECE36C76}"/>
              </a:ext>
            </a:extLst>
          </p:cNvPr>
          <p:cNvPicPr>
            <a:picLocks noChangeAspect="1"/>
          </p:cNvPicPr>
          <p:nvPr userDrawn="1"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909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97" r:id="rId2"/>
    <p:sldLayoutId id="2147483676" r:id="rId3"/>
    <p:sldLayoutId id="2147483679" r:id="rId4"/>
    <p:sldLayoutId id="2147483680" r:id="rId5"/>
    <p:sldLayoutId id="2147483677" r:id="rId6"/>
    <p:sldLayoutId id="2147483678" r:id="rId7"/>
    <p:sldLayoutId id="2147483682" r:id="rId8"/>
    <p:sldLayoutId id="2147483683" r:id="rId9"/>
    <p:sldLayoutId id="2147483684" r:id="rId10"/>
    <p:sldLayoutId id="2147483685" r:id="rId11"/>
    <p:sldLayoutId id="2147483687" r:id="rId12"/>
    <p:sldLayoutId id="2147483686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722" r:id="rId20"/>
    <p:sldLayoutId id="2147483725" r:id="rId21"/>
    <p:sldLayoutId id="2147483726" r:id="rId22"/>
    <p:sldLayoutId id="2147483727" r:id="rId23"/>
    <p:sldLayoutId id="2147483728" r:id="rId24"/>
    <p:sldLayoutId id="2147483729" r:id="rId25"/>
    <p:sldLayoutId id="2147483730" r:id="rId26"/>
    <p:sldLayoutId id="2147483731" r:id="rId27"/>
    <p:sldLayoutId id="2147483732" r:id="rId28"/>
    <p:sldLayoutId id="2147483733" r:id="rId29"/>
    <p:sldLayoutId id="2147483734" r:id="rId30"/>
    <p:sldLayoutId id="2147483735" r:id="rId31"/>
    <p:sldLayoutId id="2147483736" r:id="rId32"/>
    <p:sldLayoutId id="2147483737" r:id="rId33"/>
    <p:sldLayoutId id="2147483738" r:id="rId34"/>
    <p:sldLayoutId id="2147483739" r:id="rId35"/>
    <p:sldLayoutId id="2147483740" r:id="rId36"/>
    <p:sldLayoutId id="2147483741" r:id="rId37"/>
    <p:sldLayoutId id="2147483742" r:id="rId38"/>
    <p:sldLayoutId id="2147483743" r:id="rId39"/>
    <p:sldLayoutId id="2147483744" r:id="rId40"/>
    <p:sldLayoutId id="2147483745" r:id="rId41"/>
    <p:sldLayoutId id="2147483746" r:id="rId42"/>
    <p:sldLayoutId id="2147483747" r:id="rId43"/>
    <p:sldLayoutId id="2147483748" r:id="rId44"/>
    <p:sldLayoutId id="2147483749" r:id="rId45"/>
    <p:sldLayoutId id="2147483750" r:id="rId46"/>
    <p:sldLayoutId id="2147483751" r:id="rId47"/>
    <p:sldLayoutId id="2147483752" r:id="rId48"/>
    <p:sldLayoutId id="2147483753" r:id="rId4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0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62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6" userDrawn="1">
          <p15:clr>
            <a:srgbClr val="F26B43"/>
          </p15:clr>
        </p15:guide>
        <p15:guide id="2" orient="horz" pos="1026" userDrawn="1">
          <p15:clr>
            <a:srgbClr val="F26B43"/>
          </p15:clr>
        </p15:guide>
        <p15:guide id="3" orient="horz" pos="1117" userDrawn="1">
          <p15:clr>
            <a:srgbClr val="F26B43"/>
          </p15:clr>
        </p15:guide>
        <p15:guide id="4" orient="horz" pos="1344" userDrawn="1">
          <p15:clr>
            <a:srgbClr val="F26B43"/>
          </p15:clr>
        </p15:guide>
        <p15:guide id="5" orient="horz" pos="1434" userDrawn="1">
          <p15:clr>
            <a:srgbClr val="F26B43"/>
          </p15:clr>
        </p15:guide>
        <p15:guide id="6" orient="horz" pos="2478" userDrawn="1">
          <p15:clr>
            <a:srgbClr val="F26B43"/>
          </p15:clr>
        </p15:guide>
        <p15:guide id="7" orient="horz" pos="2568" userDrawn="1">
          <p15:clr>
            <a:srgbClr val="F26B43"/>
          </p15:clr>
        </p15:guide>
        <p15:guide id="8" orient="horz" pos="3929" userDrawn="1">
          <p15:clr>
            <a:srgbClr val="F26B43"/>
          </p15:clr>
        </p15:guide>
        <p15:guide id="9" orient="horz" pos="4020" userDrawn="1">
          <p15:clr>
            <a:srgbClr val="F26B43"/>
          </p15:clr>
        </p15:guide>
        <p15:guide id="10" orient="horz" pos="4201" userDrawn="1">
          <p15:clr>
            <a:srgbClr val="F26B43"/>
          </p15:clr>
        </p15:guide>
        <p15:guide id="11" pos="393" userDrawn="1">
          <p15:clr>
            <a:srgbClr val="F26B43"/>
          </p15:clr>
        </p15:guide>
        <p15:guide id="12" pos="2706" userDrawn="1">
          <p15:clr>
            <a:srgbClr val="F26B43"/>
          </p15:clr>
        </p15:guide>
        <p15:guide id="13" pos="2615" userDrawn="1">
          <p15:clr>
            <a:srgbClr val="F26B43"/>
          </p15:clr>
        </p15:guide>
        <p15:guide id="14" pos="3795" userDrawn="1">
          <p15:clr>
            <a:srgbClr val="F26B43"/>
          </p15:clr>
        </p15:guide>
        <p15:guide id="15" pos="3885" userDrawn="1">
          <p15:clr>
            <a:srgbClr val="F26B43"/>
          </p15:clr>
        </p15:guide>
        <p15:guide id="16" pos="5065" userDrawn="1">
          <p15:clr>
            <a:srgbClr val="F26B43"/>
          </p15:clr>
        </p15:guide>
        <p15:guide id="17" pos="4974" userDrawn="1">
          <p15:clr>
            <a:srgbClr val="F26B43"/>
          </p15:clr>
        </p15:guide>
        <p15:guide id="18" pos="7559" userDrawn="1">
          <p15:clr>
            <a:srgbClr val="F26B43"/>
          </p15:clr>
        </p15:guide>
        <p15:guide id="19" pos="728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570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1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 userDrawn="1">
          <p15:clr>
            <a:srgbClr val="F26B43"/>
          </p15:clr>
        </p15:guide>
        <p15:guide id="2" pos="6199" userDrawn="1">
          <p15:clr>
            <a:srgbClr val="F26B43"/>
          </p15:clr>
        </p15:guide>
        <p15:guide id="3" orient="horz" pos="1344" userDrawn="1">
          <p15:clr>
            <a:srgbClr val="F26B43"/>
          </p15:clr>
        </p15:guide>
        <p15:guide id="4" orient="horz" pos="2115" userDrawn="1">
          <p15:clr>
            <a:srgbClr val="F26B43"/>
          </p15:clr>
        </p15:guide>
        <p15:guide id="5" orient="horz" pos="2205" userDrawn="1">
          <p15:clr>
            <a:srgbClr val="F26B43"/>
          </p15:clr>
        </p15:guide>
        <p15:guide id="6" orient="horz" pos="2840" userDrawn="1">
          <p15:clr>
            <a:srgbClr val="F26B43"/>
          </p15:clr>
        </p15:guide>
        <p15:guide id="7" orient="horz" pos="2931" userDrawn="1">
          <p15:clr>
            <a:srgbClr val="F26B43"/>
          </p15:clr>
        </p15:guide>
        <p15:guide id="8" orient="horz" pos="3158" userDrawn="1">
          <p15:clr>
            <a:srgbClr val="F26B43"/>
          </p15:clr>
        </p15:guide>
        <p15:guide id="9" pos="7287" userDrawn="1">
          <p15:clr>
            <a:srgbClr val="F26B43"/>
          </p15:clr>
        </p15:guide>
        <p15:guide id="10" pos="7559" userDrawn="1">
          <p15:clr>
            <a:srgbClr val="F26B43"/>
          </p15:clr>
        </p15:guide>
        <p15:guide id="11" orient="horz" pos="4020" userDrawn="1">
          <p15:clr>
            <a:srgbClr val="F26B43"/>
          </p15:clr>
        </p15:guide>
        <p15:guide id="12" orient="horz" pos="4201" userDrawn="1">
          <p15:clr>
            <a:srgbClr val="F26B43"/>
          </p15:clr>
        </p15:guide>
        <p15:guide id="13" orient="horz" pos="436" userDrawn="1">
          <p15:clr>
            <a:srgbClr val="F26B43"/>
          </p15:clr>
        </p15:guide>
        <p15:guide id="14" orient="horz" pos="3929" userDrawn="1">
          <p15:clr>
            <a:srgbClr val="F26B43"/>
          </p15:clr>
        </p15:guide>
        <p15:guide id="15" pos="393" userDrawn="1">
          <p15:clr>
            <a:srgbClr val="F26B43"/>
          </p15:clr>
        </p15:guide>
        <p15:guide id="16" orient="horz" pos="1026" userDrawn="1">
          <p15:clr>
            <a:srgbClr val="F26B43"/>
          </p15:clr>
        </p15:guide>
        <p15:guide id="17" orient="horz" pos="1117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089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878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580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996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504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53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26" Type="http://schemas.openxmlformats.org/officeDocument/2006/relationships/image" Target="../media/image37.png"/><Relationship Id="rId39" Type="http://schemas.openxmlformats.org/officeDocument/2006/relationships/image" Target="../media/image50.png"/><Relationship Id="rId21" Type="http://schemas.openxmlformats.org/officeDocument/2006/relationships/image" Target="../media/image32.png"/><Relationship Id="rId34" Type="http://schemas.openxmlformats.org/officeDocument/2006/relationships/image" Target="../media/image45.png"/><Relationship Id="rId42" Type="http://schemas.openxmlformats.org/officeDocument/2006/relationships/image" Target="../media/image5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29" Type="http://schemas.openxmlformats.org/officeDocument/2006/relationships/image" Target="../media/image40.png"/><Relationship Id="rId41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24" Type="http://schemas.openxmlformats.org/officeDocument/2006/relationships/image" Target="../media/image35.png"/><Relationship Id="rId32" Type="http://schemas.openxmlformats.org/officeDocument/2006/relationships/image" Target="../media/image43.png"/><Relationship Id="rId37" Type="http://schemas.openxmlformats.org/officeDocument/2006/relationships/image" Target="../media/image48.png"/><Relationship Id="rId40" Type="http://schemas.openxmlformats.org/officeDocument/2006/relationships/image" Target="../media/image51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23" Type="http://schemas.openxmlformats.org/officeDocument/2006/relationships/image" Target="../media/image34.png"/><Relationship Id="rId28" Type="http://schemas.openxmlformats.org/officeDocument/2006/relationships/image" Target="../media/image39.png"/><Relationship Id="rId36" Type="http://schemas.openxmlformats.org/officeDocument/2006/relationships/image" Target="../media/image47.pn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31" Type="http://schemas.openxmlformats.org/officeDocument/2006/relationships/image" Target="../media/image42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33.png"/><Relationship Id="rId27" Type="http://schemas.openxmlformats.org/officeDocument/2006/relationships/image" Target="../media/image38.png"/><Relationship Id="rId30" Type="http://schemas.openxmlformats.org/officeDocument/2006/relationships/image" Target="../media/image41.png"/><Relationship Id="rId35" Type="http://schemas.openxmlformats.org/officeDocument/2006/relationships/image" Target="../media/image46.png"/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5" Type="http://schemas.openxmlformats.org/officeDocument/2006/relationships/image" Target="../media/image36.png"/><Relationship Id="rId33" Type="http://schemas.openxmlformats.org/officeDocument/2006/relationships/image" Target="../media/image44.png"/><Relationship Id="rId38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26" Type="http://schemas.openxmlformats.org/officeDocument/2006/relationships/image" Target="../media/image37.png"/><Relationship Id="rId39" Type="http://schemas.openxmlformats.org/officeDocument/2006/relationships/image" Target="../media/image50.png"/><Relationship Id="rId21" Type="http://schemas.openxmlformats.org/officeDocument/2006/relationships/image" Target="../media/image32.png"/><Relationship Id="rId34" Type="http://schemas.openxmlformats.org/officeDocument/2006/relationships/image" Target="../media/image45.png"/><Relationship Id="rId42" Type="http://schemas.openxmlformats.org/officeDocument/2006/relationships/image" Target="../media/image5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29" Type="http://schemas.openxmlformats.org/officeDocument/2006/relationships/image" Target="../media/image40.png"/><Relationship Id="rId41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24" Type="http://schemas.openxmlformats.org/officeDocument/2006/relationships/image" Target="../media/image35.png"/><Relationship Id="rId32" Type="http://schemas.openxmlformats.org/officeDocument/2006/relationships/image" Target="../media/image43.png"/><Relationship Id="rId37" Type="http://schemas.openxmlformats.org/officeDocument/2006/relationships/image" Target="../media/image48.png"/><Relationship Id="rId40" Type="http://schemas.openxmlformats.org/officeDocument/2006/relationships/image" Target="../media/image51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23" Type="http://schemas.openxmlformats.org/officeDocument/2006/relationships/image" Target="../media/image34.png"/><Relationship Id="rId28" Type="http://schemas.openxmlformats.org/officeDocument/2006/relationships/image" Target="../media/image39.png"/><Relationship Id="rId36" Type="http://schemas.openxmlformats.org/officeDocument/2006/relationships/image" Target="../media/image47.pn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31" Type="http://schemas.openxmlformats.org/officeDocument/2006/relationships/image" Target="../media/image42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33.png"/><Relationship Id="rId27" Type="http://schemas.openxmlformats.org/officeDocument/2006/relationships/image" Target="../media/image38.png"/><Relationship Id="rId30" Type="http://schemas.openxmlformats.org/officeDocument/2006/relationships/image" Target="../media/image41.png"/><Relationship Id="rId35" Type="http://schemas.openxmlformats.org/officeDocument/2006/relationships/image" Target="../media/image46.png"/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5" Type="http://schemas.openxmlformats.org/officeDocument/2006/relationships/image" Target="../media/image36.png"/><Relationship Id="rId33" Type="http://schemas.openxmlformats.org/officeDocument/2006/relationships/image" Target="../media/image44.png"/><Relationship Id="rId38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9.png"/><Relationship Id="rId18" Type="http://schemas.openxmlformats.org/officeDocument/2006/relationships/image" Target="../media/image41.png"/><Relationship Id="rId26" Type="http://schemas.openxmlformats.org/officeDocument/2006/relationships/image" Target="../media/image48.png"/><Relationship Id="rId39" Type="http://schemas.openxmlformats.org/officeDocument/2006/relationships/image" Target="../media/image27.png"/><Relationship Id="rId21" Type="http://schemas.openxmlformats.org/officeDocument/2006/relationships/image" Target="../media/image44.png"/><Relationship Id="rId34" Type="http://schemas.openxmlformats.org/officeDocument/2006/relationships/image" Target="../media/image22.png"/><Relationship Id="rId42" Type="http://schemas.openxmlformats.org/officeDocument/2006/relationships/image" Target="../media/image30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8.png"/><Relationship Id="rId20" Type="http://schemas.openxmlformats.org/officeDocument/2006/relationships/image" Target="../media/image43.png"/><Relationship Id="rId29" Type="http://schemas.openxmlformats.org/officeDocument/2006/relationships/image" Target="../media/image34.png"/><Relationship Id="rId41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35.png"/><Relationship Id="rId24" Type="http://schemas.openxmlformats.org/officeDocument/2006/relationships/image" Target="../media/image47.png"/><Relationship Id="rId32" Type="http://schemas.openxmlformats.org/officeDocument/2006/relationships/image" Target="../media/image52.png"/><Relationship Id="rId37" Type="http://schemas.openxmlformats.org/officeDocument/2006/relationships/image" Target="../media/image25.png"/><Relationship Id="rId40" Type="http://schemas.openxmlformats.org/officeDocument/2006/relationships/image" Target="../media/image28.png"/><Relationship Id="rId5" Type="http://schemas.openxmlformats.org/officeDocument/2006/relationships/image" Target="../media/image16.png"/><Relationship Id="rId15" Type="http://schemas.openxmlformats.org/officeDocument/2006/relationships/image" Target="../media/image37.png"/><Relationship Id="rId23" Type="http://schemas.openxmlformats.org/officeDocument/2006/relationships/image" Target="../media/image46.png"/><Relationship Id="rId28" Type="http://schemas.openxmlformats.org/officeDocument/2006/relationships/image" Target="../media/image21.png"/><Relationship Id="rId36" Type="http://schemas.openxmlformats.org/officeDocument/2006/relationships/image" Target="../media/image24.png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31" Type="http://schemas.openxmlformats.org/officeDocument/2006/relationships/image" Target="../media/image51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Relationship Id="rId14" Type="http://schemas.openxmlformats.org/officeDocument/2006/relationships/image" Target="../media/image19.png"/><Relationship Id="rId22" Type="http://schemas.openxmlformats.org/officeDocument/2006/relationships/image" Target="../media/image45.png"/><Relationship Id="rId27" Type="http://schemas.openxmlformats.org/officeDocument/2006/relationships/image" Target="../media/image50.png"/><Relationship Id="rId30" Type="http://schemas.openxmlformats.org/officeDocument/2006/relationships/image" Target="../media/image49.png"/><Relationship Id="rId35" Type="http://schemas.openxmlformats.org/officeDocument/2006/relationships/image" Target="../media/image23.png"/><Relationship Id="rId8" Type="http://schemas.openxmlformats.org/officeDocument/2006/relationships/image" Target="../media/image32.png"/><Relationship Id="rId3" Type="http://schemas.openxmlformats.org/officeDocument/2006/relationships/image" Target="../media/image14.png"/><Relationship Id="rId12" Type="http://schemas.openxmlformats.org/officeDocument/2006/relationships/image" Target="../media/image36.png"/><Relationship Id="rId17" Type="http://schemas.openxmlformats.org/officeDocument/2006/relationships/image" Target="../media/image40.png"/><Relationship Id="rId25" Type="http://schemas.openxmlformats.org/officeDocument/2006/relationships/image" Target="../media/image20.png"/><Relationship Id="rId33" Type="http://schemas.openxmlformats.org/officeDocument/2006/relationships/image" Target="../media/image53.png"/><Relationship Id="rId38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9.png"/><Relationship Id="rId18" Type="http://schemas.openxmlformats.org/officeDocument/2006/relationships/image" Target="../media/image41.png"/><Relationship Id="rId26" Type="http://schemas.openxmlformats.org/officeDocument/2006/relationships/image" Target="../media/image48.png"/><Relationship Id="rId39" Type="http://schemas.openxmlformats.org/officeDocument/2006/relationships/image" Target="../media/image27.png"/><Relationship Id="rId21" Type="http://schemas.openxmlformats.org/officeDocument/2006/relationships/image" Target="../media/image44.png"/><Relationship Id="rId34" Type="http://schemas.openxmlformats.org/officeDocument/2006/relationships/image" Target="../media/image22.png"/><Relationship Id="rId42" Type="http://schemas.openxmlformats.org/officeDocument/2006/relationships/image" Target="../media/image30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38.png"/><Relationship Id="rId20" Type="http://schemas.openxmlformats.org/officeDocument/2006/relationships/image" Target="../media/image43.png"/><Relationship Id="rId29" Type="http://schemas.openxmlformats.org/officeDocument/2006/relationships/image" Target="../media/image34.png"/><Relationship Id="rId41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35.png"/><Relationship Id="rId24" Type="http://schemas.openxmlformats.org/officeDocument/2006/relationships/image" Target="../media/image47.png"/><Relationship Id="rId32" Type="http://schemas.openxmlformats.org/officeDocument/2006/relationships/image" Target="../media/image52.png"/><Relationship Id="rId37" Type="http://schemas.openxmlformats.org/officeDocument/2006/relationships/image" Target="../media/image25.png"/><Relationship Id="rId40" Type="http://schemas.openxmlformats.org/officeDocument/2006/relationships/image" Target="../media/image28.png"/><Relationship Id="rId5" Type="http://schemas.openxmlformats.org/officeDocument/2006/relationships/image" Target="../media/image16.png"/><Relationship Id="rId15" Type="http://schemas.openxmlformats.org/officeDocument/2006/relationships/image" Target="../media/image37.png"/><Relationship Id="rId23" Type="http://schemas.openxmlformats.org/officeDocument/2006/relationships/image" Target="../media/image46.png"/><Relationship Id="rId28" Type="http://schemas.openxmlformats.org/officeDocument/2006/relationships/image" Target="../media/image21.png"/><Relationship Id="rId36" Type="http://schemas.openxmlformats.org/officeDocument/2006/relationships/image" Target="../media/image24.png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31" Type="http://schemas.openxmlformats.org/officeDocument/2006/relationships/image" Target="../media/image51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Relationship Id="rId14" Type="http://schemas.openxmlformats.org/officeDocument/2006/relationships/image" Target="../media/image19.png"/><Relationship Id="rId22" Type="http://schemas.openxmlformats.org/officeDocument/2006/relationships/image" Target="../media/image45.png"/><Relationship Id="rId27" Type="http://schemas.openxmlformats.org/officeDocument/2006/relationships/image" Target="../media/image50.png"/><Relationship Id="rId30" Type="http://schemas.openxmlformats.org/officeDocument/2006/relationships/image" Target="../media/image49.png"/><Relationship Id="rId35" Type="http://schemas.openxmlformats.org/officeDocument/2006/relationships/image" Target="../media/image23.png"/><Relationship Id="rId8" Type="http://schemas.openxmlformats.org/officeDocument/2006/relationships/image" Target="../media/image32.png"/><Relationship Id="rId3" Type="http://schemas.openxmlformats.org/officeDocument/2006/relationships/image" Target="../media/image14.png"/><Relationship Id="rId12" Type="http://schemas.openxmlformats.org/officeDocument/2006/relationships/image" Target="../media/image36.png"/><Relationship Id="rId17" Type="http://schemas.openxmlformats.org/officeDocument/2006/relationships/image" Target="../media/image40.png"/><Relationship Id="rId25" Type="http://schemas.openxmlformats.org/officeDocument/2006/relationships/image" Target="../media/image20.png"/><Relationship Id="rId33" Type="http://schemas.openxmlformats.org/officeDocument/2006/relationships/image" Target="../media/image53.png"/><Relationship Id="rId38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1550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Hopscotch (</a:t>
            </a:r>
            <a:r>
              <a:rPr lang="en-US" dirty="0" err="1"/>
              <a:t>Rayuela</a:t>
            </a:r>
            <a:r>
              <a:rPr lang="en-US" dirty="0"/>
              <a:t>) (1963)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Structured as 155 chapters</a:t>
            </a:r>
          </a:p>
          <a:p>
            <a:pPr lvl="1"/>
            <a:r>
              <a:rPr lang="en-US" dirty="0"/>
              <a:t>Chapters 57-155 designated as ‘expendable’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Two readings of the book:</a:t>
            </a:r>
          </a:p>
          <a:p>
            <a:pPr lvl="1"/>
            <a:r>
              <a:rPr lang="en-US" dirty="0"/>
              <a:t>Chapters 1-56 in order</a:t>
            </a:r>
          </a:p>
          <a:p>
            <a:pPr lvl="1"/>
            <a:r>
              <a:rPr lang="en-US" dirty="0"/>
              <a:t>All chapters, following the reading order given in the instructions: 73-1-2-116-3-…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 rot="899069">
            <a:off x="7302261" y="1464879"/>
            <a:ext cx="2915736" cy="4431919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err="1"/>
              <a:t>Cortázar</a:t>
            </a:r>
            <a:r>
              <a:rPr lang="en-US" dirty="0"/>
              <a:t>, J. (1966) </a:t>
            </a:r>
            <a:r>
              <a:rPr lang="en-US" i="1" dirty="0"/>
              <a:t>Hopscotch</a:t>
            </a:r>
            <a:r>
              <a:rPr lang="en-US" dirty="0"/>
              <a:t>. Translated from Spanish by </a:t>
            </a:r>
            <a:r>
              <a:rPr lang="en-US" dirty="0" err="1"/>
              <a:t>Rabassa</a:t>
            </a:r>
            <a:r>
              <a:rPr lang="en-US" dirty="0"/>
              <a:t>, G. New York: Pantheon Books. </a:t>
            </a:r>
          </a:p>
        </p:txBody>
      </p:sp>
    </p:spTree>
    <p:extLst>
      <p:ext uri="{BB962C8B-B14F-4D97-AF65-F5344CB8AC3E}">
        <p14:creationId xmlns:p14="http://schemas.microsoft.com/office/powerpoint/2010/main" val="206546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 </a:t>
            </a:r>
            <a:r>
              <a:rPr lang="en-US" dirty="0" err="1"/>
              <a:t>conte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votre</a:t>
            </a:r>
            <a:r>
              <a:rPr lang="en-US" dirty="0"/>
              <a:t> </a:t>
            </a:r>
            <a:r>
              <a:rPr lang="en-US" dirty="0" err="1"/>
              <a:t>façon</a:t>
            </a:r>
            <a:r>
              <a:rPr lang="en-US" dirty="0"/>
              <a:t> (1967)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Numbered double-page spreads</a:t>
            </a:r>
          </a:p>
          <a:p>
            <a:pPr lvl="1"/>
            <a:r>
              <a:rPr lang="en-US" dirty="0"/>
              <a:t>Story on verso pages</a:t>
            </a:r>
          </a:p>
          <a:p>
            <a:pPr lvl="1"/>
            <a:r>
              <a:rPr lang="en-US" dirty="0"/>
              <a:t>Explicit choices on recto pages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6729821" y="1773238"/>
            <a:ext cx="4275909" cy="4464050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err="1"/>
              <a:t>Queneau</a:t>
            </a:r>
            <a:r>
              <a:rPr lang="en-US" dirty="0"/>
              <a:t>, R. (1982) </a:t>
            </a:r>
            <a:r>
              <a:rPr lang="en-US" i="1" dirty="0"/>
              <a:t>Un </a:t>
            </a:r>
            <a:r>
              <a:rPr lang="en-US" i="1" dirty="0" err="1"/>
              <a:t>conte</a:t>
            </a:r>
            <a:r>
              <a:rPr lang="en-US" i="1" dirty="0"/>
              <a:t> </a:t>
            </a:r>
            <a:r>
              <a:rPr lang="en-US" i="1" dirty="0" err="1"/>
              <a:t>à</a:t>
            </a:r>
            <a:r>
              <a:rPr lang="en-US" i="1" dirty="0"/>
              <a:t> </a:t>
            </a:r>
            <a:r>
              <a:rPr lang="en-US" i="1" dirty="0" err="1"/>
              <a:t>votre</a:t>
            </a:r>
            <a:r>
              <a:rPr lang="en-US" i="1" dirty="0"/>
              <a:t> </a:t>
            </a:r>
            <a:r>
              <a:rPr lang="en-US" i="1" dirty="0" err="1"/>
              <a:t>façon</a:t>
            </a:r>
            <a:r>
              <a:rPr lang="en-US" dirty="0"/>
              <a:t>, Paris: Kickshaws.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11760200" y="6381750"/>
            <a:ext cx="431800" cy="287338"/>
          </a:xfrm>
        </p:spPr>
        <p:txBody>
          <a:bodyPr/>
          <a:lstStyle/>
          <a:p>
            <a:fld id="{03AC6681-E0FD-2C4C-B392-04A572FD2AAE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3154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Unfortunates (1969)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27 chapters, bound as pamphlets</a:t>
            </a:r>
          </a:p>
          <a:p>
            <a:pPr lvl="1"/>
            <a:r>
              <a:rPr lang="en-US" dirty="0"/>
              <a:t>Designated first chapter</a:t>
            </a:r>
          </a:p>
          <a:p>
            <a:pPr lvl="1"/>
            <a:r>
              <a:rPr lang="en-US" dirty="0"/>
              <a:t>25 chapters, to be read in any order</a:t>
            </a:r>
          </a:p>
          <a:p>
            <a:pPr lvl="1"/>
            <a:r>
              <a:rPr lang="en-US" dirty="0"/>
              <a:t>Designated last chapter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 rot="900869">
            <a:off x="7443080" y="1552583"/>
            <a:ext cx="2849393" cy="4464050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Johnson, B.S. (1969) </a:t>
            </a:r>
            <a:r>
              <a:rPr lang="en-US" i="1" dirty="0"/>
              <a:t>The Unfortunates</a:t>
            </a:r>
            <a:r>
              <a:rPr lang="en-US" dirty="0"/>
              <a:t>, London: Secker and Warburg. </a:t>
            </a:r>
          </a:p>
        </p:txBody>
      </p:sp>
    </p:spTree>
    <p:extLst>
      <p:ext uri="{BB962C8B-B14F-4D97-AF65-F5344CB8AC3E}">
        <p14:creationId xmlns:p14="http://schemas.microsoft.com/office/powerpoint/2010/main" val="27635825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t="13219" b="43057"/>
          <a:stretch/>
        </p:blipFill>
        <p:spPr>
          <a:xfrm>
            <a:off x="1" y="0"/>
            <a:ext cx="12192000" cy="6858000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Story, Narrative and 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DC866C-6EF5-6E42-AF10-5B7F60B70F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80739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Story, Narrative and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Narrative theory identifies three levels in fiction:</a:t>
            </a:r>
          </a:p>
          <a:p>
            <a:pPr lvl="1"/>
            <a:r>
              <a:rPr lang="en-US" dirty="0"/>
              <a:t>Story: the content of a tale; the underlying events related in a tale (also referred to as </a:t>
            </a:r>
            <a:r>
              <a:rPr lang="en-US" i="1" dirty="0" err="1"/>
              <a:t>fabula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Narrative: a recounting of a story; the </a:t>
            </a:r>
            <a:r>
              <a:rPr lang="en-US" dirty="0" err="1"/>
              <a:t>reorganisation</a:t>
            </a:r>
            <a:r>
              <a:rPr lang="en-US" dirty="0"/>
              <a:t> of events by time or point-of-view (also referred to as </a:t>
            </a:r>
            <a:r>
              <a:rPr lang="en-US" i="1" dirty="0" err="1"/>
              <a:t>syuzhet</a:t>
            </a:r>
            <a:r>
              <a:rPr lang="en-US" dirty="0"/>
              <a:t> or </a:t>
            </a:r>
            <a:r>
              <a:rPr lang="en-US" i="1" dirty="0"/>
              <a:t>plot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Text: the signs (words, images) that are processed by the reader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Non-linearity may be introduced at any or all of these levels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Lowe, N.J. (2009) A Cognitive Model, In Reading Hypertext, Bernstein, M. and Greco, D. (</a:t>
            </a:r>
            <a:r>
              <a:rPr lang="en-US" dirty="0" err="1"/>
              <a:t>eds</a:t>
            </a:r>
            <a:r>
              <a:rPr lang="en-US" dirty="0"/>
              <a:t>), Watertown, MA: </a:t>
            </a:r>
            <a:r>
              <a:rPr lang="en-US" dirty="0" err="1"/>
              <a:t>Eastgate</a:t>
            </a:r>
            <a:r>
              <a:rPr lang="en-US" dirty="0"/>
              <a:t> Systems</a:t>
            </a:r>
          </a:p>
        </p:txBody>
      </p:sp>
    </p:spTree>
    <p:extLst>
      <p:ext uri="{BB962C8B-B14F-4D97-AF65-F5344CB8AC3E}">
        <p14:creationId xmlns:p14="http://schemas.microsoft.com/office/powerpoint/2010/main" val="20423568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888" y="5146728"/>
            <a:ext cx="900000" cy="658536"/>
          </a:xfrm>
          <a:prstGeom prst="rect">
            <a:avLst/>
          </a:prstGeom>
        </p:spPr>
      </p:pic>
      <p:pic>
        <p:nvPicPr>
          <p:cNvPr id="43" name="Picture 42" descr="3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5146728"/>
            <a:ext cx="900000" cy="658536"/>
          </a:xfrm>
          <a:prstGeom prst="rect">
            <a:avLst/>
          </a:prstGeom>
        </p:spPr>
      </p:pic>
      <p:pic>
        <p:nvPicPr>
          <p:cNvPr id="42" name="Picture 41" descr="3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5146728"/>
            <a:ext cx="900000" cy="658536"/>
          </a:xfrm>
          <a:prstGeom prst="rect">
            <a:avLst/>
          </a:prstGeom>
        </p:spPr>
      </p:pic>
      <p:pic>
        <p:nvPicPr>
          <p:cNvPr id="41" name="Picture 40" descr="3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146728"/>
            <a:ext cx="900000" cy="658536"/>
          </a:xfrm>
          <a:prstGeom prst="rect">
            <a:avLst/>
          </a:prstGeom>
        </p:spPr>
      </p:pic>
      <p:pic>
        <p:nvPicPr>
          <p:cNvPr id="40" name="Picture 39" descr="36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5146728"/>
            <a:ext cx="900000" cy="658536"/>
          </a:xfrm>
          <a:prstGeom prst="rect">
            <a:avLst/>
          </a:prstGeom>
        </p:spPr>
      </p:pic>
      <p:pic>
        <p:nvPicPr>
          <p:cNvPr id="39" name="Picture 38" descr="35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5146728"/>
            <a:ext cx="900000" cy="658536"/>
          </a:xfrm>
          <a:prstGeom prst="rect">
            <a:avLst/>
          </a:prstGeom>
        </p:spPr>
      </p:pic>
      <p:pic>
        <p:nvPicPr>
          <p:cNvPr id="38" name="Picture 37" descr="34c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5146728"/>
            <a:ext cx="900000" cy="658536"/>
          </a:xfrm>
          <a:prstGeom prst="rect">
            <a:avLst/>
          </a:prstGeom>
        </p:spPr>
      </p:pic>
      <p:pic>
        <p:nvPicPr>
          <p:cNvPr id="37" name="Picture 36" descr="33b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5146728"/>
            <a:ext cx="900000" cy="658536"/>
          </a:xfrm>
          <a:prstGeom prst="rect">
            <a:avLst/>
          </a:prstGeom>
        </p:spPr>
      </p:pic>
      <p:pic>
        <p:nvPicPr>
          <p:cNvPr id="36" name="Picture 35" descr="32a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888" y="4365104"/>
            <a:ext cx="900000" cy="658536"/>
          </a:xfrm>
          <a:prstGeom prst="rect">
            <a:avLst/>
          </a:prstGeom>
        </p:spPr>
      </p:pic>
      <p:pic>
        <p:nvPicPr>
          <p:cNvPr id="35" name="Picture 34" descr="31d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4365104"/>
            <a:ext cx="900000" cy="658536"/>
          </a:xfrm>
          <a:prstGeom prst="rect">
            <a:avLst/>
          </a:prstGeom>
        </p:spPr>
      </p:pic>
      <p:pic>
        <p:nvPicPr>
          <p:cNvPr id="34" name="Picture 33" descr="30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4365104"/>
            <a:ext cx="900000" cy="658536"/>
          </a:xfrm>
          <a:prstGeom prst="rect">
            <a:avLst/>
          </a:prstGeom>
        </p:spPr>
      </p:pic>
      <p:pic>
        <p:nvPicPr>
          <p:cNvPr id="33" name="Picture 32" descr="29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365104"/>
            <a:ext cx="900000" cy="658536"/>
          </a:xfrm>
          <a:prstGeom prst="rect">
            <a:avLst/>
          </a:prstGeom>
        </p:spPr>
      </p:pic>
      <p:pic>
        <p:nvPicPr>
          <p:cNvPr id="32" name="Picture 31" descr="28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4365104"/>
            <a:ext cx="900000" cy="658536"/>
          </a:xfrm>
          <a:prstGeom prst="rect">
            <a:avLst/>
          </a:prstGeom>
        </p:spPr>
      </p:pic>
      <p:pic>
        <p:nvPicPr>
          <p:cNvPr id="31" name="Picture 30" descr="27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4365104"/>
            <a:ext cx="900000" cy="658536"/>
          </a:xfrm>
          <a:prstGeom prst="rect">
            <a:avLst/>
          </a:prstGeom>
        </p:spPr>
      </p:pic>
      <p:pic>
        <p:nvPicPr>
          <p:cNvPr id="30" name="Picture 29" descr="26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4365104"/>
            <a:ext cx="900000" cy="658536"/>
          </a:xfrm>
          <a:prstGeom prst="rect">
            <a:avLst/>
          </a:prstGeom>
        </p:spPr>
      </p:pic>
      <p:pic>
        <p:nvPicPr>
          <p:cNvPr id="29" name="Picture 28" descr="25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4365104"/>
            <a:ext cx="900000" cy="658536"/>
          </a:xfrm>
          <a:prstGeom prst="rect">
            <a:avLst/>
          </a:prstGeom>
        </p:spPr>
      </p:pic>
      <p:pic>
        <p:nvPicPr>
          <p:cNvPr id="28" name="Picture 27" descr="24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336" y="3562552"/>
            <a:ext cx="900000" cy="658536"/>
          </a:xfrm>
          <a:prstGeom prst="rect">
            <a:avLst/>
          </a:prstGeom>
        </p:spPr>
      </p:pic>
      <p:pic>
        <p:nvPicPr>
          <p:cNvPr id="27" name="Picture 26" descr="23e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3573016"/>
            <a:ext cx="900000" cy="658536"/>
          </a:xfrm>
          <a:prstGeom prst="rect">
            <a:avLst/>
          </a:prstGeom>
        </p:spPr>
      </p:pic>
      <p:pic>
        <p:nvPicPr>
          <p:cNvPr id="26" name="Picture 25" descr="22e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3573016"/>
            <a:ext cx="900000" cy="658536"/>
          </a:xfrm>
          <a:prstGeom prst="rect">
            <a:avLst/>
          </a:prstGeom>
        </p:spPr>
      </p:pic>
      <p:pic>
        <p:nvPicPr>
          <p:cNvPr id="25" name="Picture 24" descr="21d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573016"/>
            <a:ext cx="900000" cy="658536"/>
          </a:xfrm>
          <a:prstGeom prst="rect">
            <a:avLst/>
          </a:prstGeom>
        </p:spPr>
      </p:pic>
      <p:pic>
        <p:nvPicPr>
          <p:cNvPr id="24" name="Picture 23" descr="20a.pn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3573016"/>
            <a:ext cx="900000" cy="658536"/>
          </a:xfrm>
          <a:prstGeom prst="rect">
            <a:avLst/>
          </a:prstGeom>
        </p:spPr>
      </p:pic>
      <p:pic>
        <p:nvPicPr>
          <p:cNvPr id="23" name="Picture 22" descr="19d.pn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3573016"/>
            <a:ext cx="900000" cy="658536"/>
          </a:xfrm>
          <a:prstGeom prst="rect">
            <a:avLst/>
          </a:prstGeom>
        </p:spPr>
      </p:pic>
      <p:pic>
        <p:nvPicPr>
          <p:cNvPr id="22" name="Picture 21" descr="18d.pn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3573016"/>
            <a:ext cx="900000" cy="658536"/>
          </a:xfrm>
          <a:prstGeom prst="rect">
            <a:avLst/>
          </a:prstGeom>
        </p:spPr>
      </p:pic>
      <p:pic>
        <p:nvPicPr>
          <p:cNvPr id="45" name="Picture 44" descr="17c.png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3573016"/>
            <a:ext cx="900000" cy="658536"/>
          </a:xfrm>
          <a:prstGeom prst="rect">
            <a:avLst/>
          </a:prstGeom>
        </p:spPr>
      </p:pic>
      <p:pic>
        <p:nvPicPr>
          <p:cNvPr id="21" name="Picture 20" descr="17c.png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888" y="2770464"/>
            <a:ext cx="900000" cy="658536"/>
          </a:xfrm>
          <a:prstGeom prst="rect">
            <a:avLst/>
          </a:prstGeom>
        </p:spPr>
      </p:pic>
      <p:pic>
        <p:nvPicPr>
          <p:cNvPr id="19" name="Picture 18" descr="15d.png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2780928"/>
            <a:ext cx="900000" cy="658536"/>
          </a:xfrm>
          <a:prstGeom prst="rect">
            <a:avLst/>
          </a:prstGeom>
        </p:spPr>
      </p:pic>
      <p:pic>
        <p:nvPicPr>
          <p:cNvPr id="18" name="Picture 17" descr="14c.png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2780928"/>
            <a:ext cx="900000" cy="658536"/>
          </a:xfrm>
          <a:prstGeom prst="rect">
            <a:avLst/>
          </a:prstGeom>
        </p:spPr>
      </p:pic>
      <p:pic>
        <p:nvPicPr>
          <p:cNvPr id="17" name="Picture 16" descr="13c.png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770464"/>
            <a:ext cx="900000" cy="658536"/>
          </a:xfrm>
          <a:prstGeom prst="rect">
            <a:avLst/>
          </a:prstGeom>
        </p:spPr>
      </p:pic>
      <p:pic>
        <p:nvPicPr>
          <p:cNvPr id="16" name="Picture 15" descr="12c.png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2770464"/>
            <a:ext cx="900000" cy="658536"/>
          </a:xfrm>
          <a:prstGeom prst="rect">
            <a:avLst/>
          </a:prstGeom>
        </p:spPr>
      </p:pic>
      <p:pic>
        <p:nvPicPr>
          <p:cNvPr id="15" name="Picture 14" descr="11c.png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2770464"/>
            <a:ext cx="900000" cy="658536"/>
          </a:xfrm>
          <a:prstGeom prst="rect">
            <a:avLst/>
          </a:prstGeom>
        </p:spPr>
      </p:pic>
      <p:pic>
        <p:nvPicPr>
          <p:cNvPr id="14" name="Picture 13" descr="10c.png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2780928"/>
            <a:ext cx="900000" cy="658536"/>
          </a:xfrm>
          <a:prstGeom prst="rect">
            <a:avLst/>
          </a:prstGeom>
        </p:spPr>
      </p:pic>
      <p:pic>
        <p:nvPicPr>
          <p:cNvPr id="13" name="Picture 12" descr="09c.png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2780928"/>
            <a:ext cx="900000" cy="658536"/>
          </a:xfrm>
          <a:prstGeom prst="rect">
            <a:avLst/>
          </a:prstGeom>
        </p:spPr>
      </p:pic>
      <p:pic>
        <p:nvPicPr>
          <p:cNvPr id="12" name="Picture 11" descr="08c.png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888" y="1988840"/>
            <a:ext cx="900000" cy="658536"/>
          </a:xfrm>
          <a:prstGeom prst="rect">
            <a:avLst/>
          </a:prstGeom>
        </p:spPr>
      </p:pic>
      <p:pic>
        <p:nvPicPr>
          <p:cNvPr id="11" name="Picture 10" descr="07c.png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1988840"/>
            <a:ext cx="900000" cy="658536"/>
          </a:xfrm>
          <a:prstGeom prst="rect">
            <a:avLst/>
          </a:prstGeom>
        </p:spPr>
      </p:pic>
      <p:pic>
        <p:nvPicPr>
          <p:cNvPr id="10" name="Picture 9" descr="06b.png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1988840"/>
            <a:ext cx="900000" cy="658536"/>
          </a:xfrm>
          <a:prstGeom prst="rect">
            <a:avLst/>
          </a:prstGeom>
        </p:spPr>
      </p:pic>
      <p:pic>
        <p:nvPicPr>
          <p:cNvPr id="9" name="Picture 8" descr="05a.png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88840"/>
            <a:ext cx="900000" cy="658536"/>
          </a:xfrm>
          <a:prstGeom prst="rect">
            <a:avLst/>
          </a:prstGeom>
        </p:spPr>
      </p:pic>
      <p:pic>
        <p:nvPicPr>
          <p:cNvPr id="8" name="Picture 7" descr="04b.png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1988840"/>
            <a:ext cx="900000" cy="658536"/>
          </a:xfrm>
          <a:prstGeom prst="rect">
            <a:avLst/>
          </a:prstGeom>
        </p:spPr>
      </p:pic>
      <p:pic>
        <p:nvPicPr>
          <p:cNvPr id="7" name="Picture 6" descr="03a.png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1988840"/>
            <a:ext cx="900000" cy="658536"/>
          </a:xfrm>
          <a:prstGeom prst="rect">
            <a:avLst/>
          </a:prstGeom>
        </p:spPr>
      </p:pic>
      <p:pic>
        <p:nvPicPr>
          <p:cNvPr id="6" name="Picture 5" descr="02a.png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988840"/>
            <a:ext cx="900000" cy="658536"/>
          </a:xfrm>
          <a:prstGeom prst="rect">
            <a:avLst/>
          </a:prstGeom>
        </p:spPr>
      </p:pic>
      <p:pic>
        <p:nvPicPr>
          <p:cNvPr id="5" name="Picture 4" descr="01a.png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1988840"/>
            <a:ext cx="900000" cy="6585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Story versus Narrative: Citizen Kane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5DCD93-8D23-5940-B450-99D9538C1F4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6381750"/>
            <a:ext cx="10944225" cy="293721"/>
          </a:xfrm>
        </p:spPr>
        <p:txBody>
          <a:bodyPr/>
          <a:lstStyle/>
          <a:p>
            <a:r>
              <a:rPr lang="en-GB" dirty="0"/>
              <a:t>Citizen Kane (1941) Directed by Orson Welles [Film]. NYC, USA: RKO Radio Pictures.</a:t>
            </a:r>
          </a:p>
        </p:txBody>
      </p:sp>
    </p:spTree>
    <p:extLst>
      <p:ext uri="{BB962C8B-B14F-4D97-AF65-F5344CB8AC3E}">
        <p14:creationId xmlns:p14="http://schemas.microsoft.com/office/powerpoint/2010/main" val="20308771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888" y="5146728"/>
            <a:ext cx="900000" cy="658536"/>
          </a:xfrm>
          <a:prstGeom prst="rect">
            <a:avLst/>
          </a:prstGeom>
        </p:spPr>
      </p:pic>
      <p:pic>
        <p:nvPicPr>
          <p:cNvPr id="43" name="Picture 42" descr="3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5146728"/>
            <a:ext cx="900000" cy="658536"/>
          </a:xfrm>
          <a:prstGeom prst="rect">
            <a:avLst/>
          </a:prstGeom>
        </p:spPr>
      </p:pic>
      <p:pic>
        <p:nvPicPr>
          <p:cNvPr id="42" name="Picture 41" descr="3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5146728"/>
            <a:ext cx="900000" cy="658536"/>
          </a:xfrm>
          <a:prstGeom prst="rect">
            <a:avLst/>
          </a:prstGeom>
        </p:spPr>
      </p:pic>
      <p:pic>
        <p:nvPicPr>
          <p:cNvPr id="41" name="Picture 40" descr="3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146728"/>
            <a:ext cx="900000" cy="658536"/>
          </a:xfrm>
          <a:prstGeom prst="rect">
            <a:avLst/>
          </a:prstGeom>
        </p:spPr>
      </p:pic>
      <p:pic>
        <p:nvPicPr>
          <p:cNvPr id="40" name="Picture 39" descr="36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5146728"/>
            <a:ext cx="900000" cy="658536"/>
          </a:xfrm>
          <a:prstGeom prst="rect">
            <a:avLst/>
          </a:prstGeom>
        </p:spPr>
      </p:pic>
      <p:pic>
        <p:nvPicPr>
          <p:cNvPr id="39" name="Picture 38" descr="35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5146728"/>
            <a:ext cx="900000" cy="658536"/>
          </a:xfrm>
          <a:prstGeom prst="rect">
            <a:avLst/>
          </a:prstGeom>
        </p:spPr>
      </p:pic>
      <p:pic>
        <p:nvPicPr>
          <p:cNvPr id="38" name="Picture 37" descr="34c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5146728"/>
            <a:ext cx="900000" cy="658536"/>
          </a:xfrm>
          <a:prstGeom prst="rect">
            <a:avLst/>
          </a:prstGeom>
        </p:spPr>
      </p:pic>
      <p:pic>
        <p:nvPicPr>
          <p:cNvPr id="37" name="Picture 36" descr="33b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5146728"/>
            <a:ext cx="900000" cy="658536"/>
          </a:xfrm>
          <a:prstGeom prst="rect">
            <a:avLst/>
          </a:prstGeom>
        </p:spPr>
      </p:pic>
      <p:pic>
        <p:nvPicPr>
          <p:cNvPr id="36" name="Picture 35" descr="32a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888" y="4365104"/>
            <a:ext cx="900000" cy="658536"/>
          </a:xfrm>
          <a:prstGeom prst="rect">
            <a:avLst/>
          </a:prstGeom>
        </p:spPr>
      </p:pic>
      <p:pic>
        <p:nvPicPr>
          <p:cNvPr id="35" name="Picture 34" descr="31d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4365104"/>
            <a:ext cx="900000" cy="658536"/>
          </a:xfrm>
          <a:prstGeom prst="rect">
            <a:avLst/>
          </a:prstGeom>
        </p:spPr>
      </p:pic>
      <p:pic>
        <p:nvPicPr>
          <p:cNvPr id="34" name="Picture 33" descr="30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4365104"/>
            <a:ext cx="900000" cy="658536"/>
          </a:xfrm>
          <a:prstGeom prst="rect">
            <a:avLst/>
          </a:prstGeom>
        </p:spPr>
      </p:pic>
      <p:pic>
        <p:nvPicPr>
          <p:cNvPr id="33" name="Picture 32" descr="29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365104"/>
            <a:ext cx="900000" cy="658536"/>
          </a:xfrm>
          <a:prstGeom prst="rect">
            <a:avLst/>
          </a:prstGeom>
        </p:spPr>
      </p:pic>
      <p:pic>
        <p:nvPicPr>
          <p:cNvPr id="32" name="Picture 31" descr="28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4365104"/>
            <a:ext cx="900000" cy="658536"/>
          </a:xfrm>
          <a:prstGeom prst="rect">
            <a:avLst/>
          </a:prstGeom>
        </p:spPr>
      </p:pic>
      <p:pic>
        <p:nvPicPr>
          <p:cNvPr id="31" name="Picture 30" descr="27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4365104"/>
            <a:ext cx="900000" cy="658536"/>
          </a:xfrm>
          <a:prstGeom prst="rect">
            <a:avLst/>
          </a:prstGeom>
        </p:spPr>
      </p:pic>
      <p:pic>
        <p:nvPicPr>
          <p:cNvPr id="30" name="Picture 29" descr="26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4365104"/>
            <a:ext cx="900000" cy="658536"/>
          </a:xfrm>
          <a:prstGeom prst="rect">
            <a:avLst/>
          </a:prstGeom>
        </p:spPr>
      </p:pic>
      <p:pic>
        <p:nvPicPr>
          <p:cNvPr id="29" name="Picture 28" descr="25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4365104"/>
            <a:ext cx="900000" cy="658536"/>
          </a:xfrm>
          <a:prstGeom prst="rect">
            <a:avLst/>
          </a:prstGeom>
        </p:spPr>
      </p:pic>
      <p:pic>
        <p:nvPicPr>
          <p:cNvPr id="28" name="Picture 27" descr="24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336" y="3562552"/>
            <a:ext cx="900000" cy="658536"/>
          </a:xfrm>
          <a:prstGeom prst="rect">
            <a:avLst/>
          </a:prstGeom>
        </p:spPr>
      </p:pic>
      <p:pic>
        <p:nvPicPr>
          <p:cNvPr id="27" name="Picture 26" descr="23e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3573016"/>
            <a:ext cx="900000" cy="658536"/>
          </a:xfrm>
          <a:prstGeom prst="rect">
            <a:avLst/>
          </a:prstGeom>
        </p:spPr>
      </p:pic>
      <p:pic>
        <p:nvPicPr>
          <p:cNvPr id="26" name="Picture 25" descr="22e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3573016"/>
            <a:ext cx="900000" cy="658536"/>
          </a:xfrm>
          <a:prstGeom prst="rect">
            <a:avLst/>
          </a:prstGeom>
        </p:spPr>
      </p:pic>
      <p:pic>
        <p:nvPicPr>
          <p:cNvPr id="25" name="Picture 24" descr="21d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573016"/>
            <a:ext cx="900000" cy="658536"/>
          </a:xfrm>
          <a:prstGeom prst="rect">
            <a:avLst/>
          </a:prstGeom>
        </p:spPr>
      </p:pic>
      <p:pic>
        <p:nvPicPr>
          <p:cNvPr id="24" name="Picture 23" descr="20a.pn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3573016"/>
            <a:ext cx="900000" cy="658536"/>
          </a:xfrm>
          <a:prstGeom prst="rect">
            <a:avLst/>
          </a:prstGeom>
        </p:spPr>
      </p:pic>
      <p:pic>
        <p:nvPicPr>
          <p:cNvPr id="23" name="Picture 22" descr="19d.pn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3573016"/>
            <a:ext cx="900000" cy="658536"/>
          </a:xfrm>
          <a:prstGeom prst="rect">
            <a:avLst/>
          </a:prstGeom>
        </p:spPr>
      </p:pic>
      <p:pic>
        <p:nvPicPr>
          <p:cNvPr id="22" name="Picture 21" descr="18d.pn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3573016"/>
            <a:ext cx="900000" cy="658536"/>
          </a:xfrm>
          <a:prstGeom prst="rect">
            <a:avLst/>
          </a:prstGeom>
        </p:spPr>
      </p:pic>
      <p:pic>
        <p:nvPicPr>
          <p:cNvPr id="45" name="Picture 44" descr="17c.png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3573016"/>
            <a:ext cx="900000" cy="658536"/>
          </a:xfrm>
          <a:prstGeom prst="rect">
            <a:avLst/>
          </a:prstGeom>
        </p:spPr>
      </p:pic>
      <p:pic>
        <p:nvPicPr>
          <p:cNvPr id="21" name="Picture 20" descr="17c.png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888" y="2770464"/>
            <a:ext cx="900000" cy="658536"/>
          </a:xfrm>
          <a:prstGeom prst="rect">
            <a:avLst/>
          </a:prstGeom>
        </p:spPr>
      </p:pic>
      <p:pic>
        <p:nvPicPr>
          <p:cNvPr id="19" name="Picture 18" descr="15d.png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2780928"/>
            <a:ext cx="900000" cy="658536"/>
          </a:xfrm>
          <a:prstGeom prst="rect">
            <a:avLst/>
          </a:prstGeom>
        </p:spPr>
      </p:pic>
      <p:pic>
        <p:nvPicPr>
          <p:cNvPr id="18" name="Picture 17" descr="14c.png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2780928"/>
            <a:ext cx="900000" cy="658536"/>
          </a:xfrm>
          <a:prstGeom prst="rect">
            <a:avLst/>
          </a:prstGeom>
        </p:spPr>
      </p:pic>
      <p:pic>
        <p:nvPicPr>
          <p:cNvPr id="17" name="Picture 16" descr="13c.png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770464"/>
            <a:ext cx="900000" cy="658536"/>
          </a:xfrm>
          <a:prstGeom prst="rect">
            <a:avLst/>
          </a:prstGeom>
        </p:spPr>
      </p:pic>
      <p:pic>
        <p:nvPicPr>
          <p:cNvPr id="16" name="Picture 15" descr="12c.png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2770464"/>
            <a:ext cx="900000" cy="658536"/>
          </a:xfrm>
          <a:prstGeom prst="rect">
            <a:avLst/>
          </a:prstGeom>
        </p:spPr>
      </p:pic>
      <p:pic>
        <p:nvPicPr>
          <p:cNvPr id="15" name="Picture 14" descr="11c.png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2770464"/>
            <a:ext cx="900000" cy="658536"/>
          </a:xfrm>
          <a:prstGeom prst="rect">
            <a:avLst/>
          </a:prstGeom>
        </p:spPr>
      </p:pic>
      <p:pic>
        <p:nvPicPr>
          <p:cNvPr id="14" name="Picture 13" descr="10c.png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2780928"/>
            <a:ext cx="900000" cy="658536"/>
          </a:xfrm>
          <a:prstGeom prst="rect">
            <a:avLst/>
          </a:prstGeom>
        </p:spPr>
      </p:pic>
      <p:pic>
        <p:nvPicPr>
          <p:cNvPr id="13" name="Picture 12" descr="09c.png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2780928"/>
            <a:ext cx="900000" cy="658536"/>
          </a:xfrm>
          <a:prstGeom prst="rect">
            <a:avLst/>
          </a:prstGeom>
        </p:spPr>
      </p:pic>
      <p:pic>
        <p:nvPicPr>
          <p:cNvPr id="12" name="Picture 11" descr="08c.png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888" y="1988840"/>
            <a:ext cx="900000" cy="658536"/>
          </a:xfrm>
          <a:prstGeom prst="rect">
            <a:avLst/>
          </a:prstGeom>
        </p:spPr>
      </p:pic>
      <p:pic>
        <p:nvPicPr>
          <p:cNvPr id="11" name="Picture 10" descr="07c.png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1988840"/>
            <a:ext cx="900000" cy="658536"/>
          </a:xfrm>
          <a:prstGeom prst="rect">
            <a:avLst/>
          </a:prstGeom>
        </p:spPr>
      </p:pic>
      <p:pic>
        <p:nvPicPr>
          <p:cNvPr id="10" name="Picture 9" descr="06b.png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1988840"/>
            <a:ext cx="900000" cy="658536"/>
          </a:xfrm>
          <a:prstGeom prst="rect">
            <a:avLst/>
          </a:prstGeom>
        </p:spPr>
      </p:pic>
      <p:pic>
        <p:nvPicPr>
          <p:cNvPr id="9" name="Picture 8" descr="05a.png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88840"/>
            <a:ext cx="900000" cy="658536"/>
          </a:xfrm>
          <a:prstGeom prst="rect">
            <a:avLst/>
          </a:prstGeom>
        </p:spPr>
      </p:pic>
      <p:pic>
        <p:nvPicPr>
          <p:cNvPr id="8" name="Picture 7" descr="04b.png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1988840"/>
            <a:ext cx="900000" cy="658536"/>
          </a:xfrm>
          <a:prstGeom prst="rect">
            <a:avLst/>
          </a:prstGeom>
        </p:spPr>
      </p:pic>
      <p:pic>
        <p:nvPicPr>
          <p:cNvPr id="7" name="Picture 6" descr="03a.png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1988840"/>
            <a:ext cx="900000" cy="658536"/>
          </a:xfrm>
          <a:prstGeom prst="rect">
            <a:avLst/>
          </a:prstGeom>
        </p:spPr>
      </p:pic>
      <p:pic>
        <p:nvPicPr>
          <p:cNvPr id="6" name="Picture 5" descr="02a.png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988840"/>
            <a:ext cx="900000" cy="658536"/>
          </a:xfrm>
          <a:prstGeom prst="rect">
            <a:avLst/>
          </a:prstGeom>
        </p:spPr>
      </p:pic>
      <p:pic>
        <p:nvPicPr>
          <p:cNvPr id="5" name="Picture 4" descr="01a.png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1988840"/>
            <a:ext cx="900000" cy="6585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Story versus Narrative: Citizen Kane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EC547C-5BD7-B640-B8A4-0665415B89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6381750"/>
            <a:ext cx="10944225" cy="293721"/>
          </a:xfrm>
        </p:spPr>
        <p:txBody>
          <a:bodyPr/>
          <a:lstStyle/>
          <a:p>
            <a:r>
              <a:rPr lang="en-GB" dirty="0"/>
              <a:t>Citizen Kane (1941) Directed by Orson Welles [Film]. NYC, USA: RKO Radio Pictures.</a:t>
            </a:r>
          </a:p>
        </p:txBody>
      </p:sp>
      <p:pic>
        <p:nvPicPr>
          <p:cNvPr id="87" name="Picture 86" descr="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216" y="1717728"/>
            <a:ext cx="5976000" cy="4372672"/>
          </a:xfrm>
          <a:prstGeom prst="rect">
            <a:avLst/>
          </a:prstGeom>
        </p:spPr>
      </p:pic>
      <p:pic>
        <p:nvPicPr>
          <p:cNvPr id="88" name="Picture 87" descr="3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17728"/>
            <a:ext cx="5976000" cy="4372672"/>
          </a:xfrm>
          <a:prstGeom prst="rect">
            <a:avLst/>
          </a:prstGeom>
        </p:spPr>
      </p:pic>
      <p:pic>
        <p:nvPicPr>
          <p:cNvPr id="89" name="Picture 88" descr="3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17728"/>
            <a:ext cx="5976000" cy="4372672"/>
          </a:xfrm>
          <a:prstGeom prst="rect">
            <a:avLst/>
          </a:prstGeom>
        </p:spPr>
      </p:pic>
      <p:pic>
        <p:nvPicPr>
          <p:cNvPr id="90" name="Picture 89" descr="3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17728"/>
            <a:ext cx="5976000" cy="4372672"/>
          </a:xfrm>
          <a:prstGeom prst="rect">
            <a:avLst/>
          </a:prstGeom>
        </p:spPr>
      </p:pic>
      <p:pic>
        <p:nvPicPr>
          <p:cNvPr id="91" name="Picture 90" descr="36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17728"/>
            <a:ext cx="5976000" cy="4372672"/>
          </a:xfrm>
          <a:prstGeom prst="rect">
            <a:avLst/>
          </a:prstGeom>
        </p:spPr>
      </p:pic>
      <p:pic>
        <p:nvPicPr>
          <p:cNvPr id="92" name="Picture 91" descr="35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17728"/>
            <a:ext cx="5976000" cy="4372672"/>
          </a:xfrm>
          <a:prstGeom prst="rect">
            <a:avLst/>
          </a:prstGeom>
        </p:spPr>
      </p:pic>
      <p:pic>
        <p:nvPicPr>
          <p:cNvPr id="93" name="Picture 92" descr="34c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17728"/>
            <a:ext cx="5976000" cy="4372672"/>
          </a:xfrm>
          <a:prstGeom prst="rect">
            <a:avLst/>
          </a:prstGeom>
        </p:spPr>
      </p:pic>
      <p:pic>
        <p:nvPicPr>
          <p:cNvPr id="94" name="Picture 93" descr="33b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690344"/>
            <a:ext cx="5976000" cy="4372672"/>
          </a:xfrm>
          <a:prstGeom prst="rect">
            <a:avLst/>
          </a:prstGeom>
        </p:spPr>
      </p:pic>
      <p:pic>
        <p:nvPicPr>
          <p:cNvPr id="95" name="Picture 94" descr="32a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216" y="1728192"/>
            <a:ext cx="5976000" cy="4372672"/>
          </a:xfrm>
          <a:prstGeom prst="rect">
            <a:avLst/>
          </a:prstGeom>
        </p:spPr>
      </p:pic>
      <p:pic>
        <p:nvPicPr>
          <p:cNvPr id="96" name="Picture 95" descr="31d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28192"/>
            <a:ext cx="5976000" cy="4372672"/>
          </a:xfrm>
          <a:prstGeom prst="rect">
            <a:avLst/>
          </a:prstGeom>
        </p:spPr>
      </p:pic>
      <p:pic>
        <p:nvPicPr>
          <p:cNvPr id="97" name="Picture 96" descr="30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28192"/>
            <a:ext cx="5976000" cy="4372672"/>
          </a:xfrm>
          <a:prstGeom prst="rect">
            <a:avLst/>
          </a:prstGeom>
        </p:spPr>
      </p:pic>
      <p:pic>
        <p:nvPicPr>
          <p:cNvPr id="98" name="Picture 97" descr="29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28192"/>
            <a:ext cx="5976000" cy="4372672"/>
          </a:xfrm>
          <a:prstGeom prst="rect">
            <a:avLst/>
          </a:prstGeom>
        </p:spPr>
      </p:pic>
      <p:pic>
        <p:nvPicPr>
          <p:cNvPr id="99" name="Picture 98" descr="28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28192"/>
            <a:ext cx="5976000" cy="4372672"/>
          </a:xfrm>
          <a:prstGeom prst="rect">
            <a:avLst/>
          </a:prstGeom>
        </p:spPr>
      </p:pic>
      <p:pic>
        <p:nvPicPr>
          <p:cNvPr id="100" name="Picture 99" descr="27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28192"/>
            <a:ext cx="5976000" cy="4372672"/>
          </a:xfrm>
          <a:prstGeom prst="rect">
            <a:avLst/>
          </a:prstGeom>
        </p:spPr>
      </p:pic>
      <p:pic>
        <p:nvPicPr>
          <p:cNvPr id="101" name="Picture 100" descr="26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28192"/>
            <a:ext cx="5976000" cy="4372672"/>
          </a:xfrm>
          <a:prstGeom prst="rect">
            <a:avLst/>
          </a:prstGeom>
        </p:spPr>
      </p:pic>
      <p:pic>
        <p:nvPicPr>
          <p:cNvPr id="102" name="Picture 101" descr="25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00808"/>
            <a:ext cx="5976000" cy="4372672"/>
          </a:xfrm>
          <a:prstGeom prst="rect">
            <a:avLst/>
          </a:prstGeom>
        </p:spPr>
      </p:pic>
      <p:pic>
        <p:nvPicPr>
          <p:cNvPr id="103" name="Picture 102" descr="24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17728"/>
            <a:ext cx="5976000" cy="4372672"/>
          </a:xfrm>
          <a:prstGeom prst="rect">
            <a:avLst/>
          </a:prstGeom>
        </p:spPr>
      </p:pic>
      <p:pic>
        <p:nvPicPr>
          <p:cNvPr id="104" name="Picture 103" descr="23e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28192"/>
            <a:ext cx="5976000" cy="4372672"/>
          </a:xfrm>
          <a:prstGeom prst="rect">
            <a:avLst/>
          </a:prstGeom>
        </p:spPr>
      </p:pic>
      <p:pic>
        <p:nvPicPr>
          <p:cNvPr id="105" name="Picture 104" descr="22e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28192"/>
            <a:ext cx="5976000" cy="4372672"/>
          </a:xfrm>
          <a:prstGeom prst="rect">
            <a:avLst/>
          </a:prstGeom>
        </p:spPr>
      </p:pic>
      <p:pic>
        <p:nvPicPr>
          <p:cNvPr id="106" name="Picture 105" descr="21d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28192"/>
            <a:ext cx="5976000" cy="4372672"/>
          </a:xfrm>
          <a:prstGeom prst="rect">
            <a:avLst/>
          </a:prstGeom>
        </p:spPr>
      </p:pic>
      <p:pic>
        <p:nvPicPr>
          <p:cNvPr id="107" name="Picture 106" descr="20a.pn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28192"/>
            <a:ext cx="5976000" cy="4372672"/>
          </a:xfrm>
          <a:prstGeom prst="rect">
            <a:avLst/>
          </a:prstGeom>
        </p:spPr>
      </p:pic>
      <p:pic>
        <p:nvPicPr>
          <p:cNvPr id="108" name="Picture 107" descr="19d.pn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28192"/>
            <a:ext cx="5976000" cy="4372672"/>
          </a:xfrm>
          <a:prstGeom prst="rect">
            <a:avLst/>
          </a:prstGeom>
        </p:spPr>
      </p:pic>
      <p:pic>
        <p:nvPicPr>
          <p:cNvPr id="109" name="Picture 108" descr="18d.pn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28192"/>
            <a:ext cx="5976000" cy="4372672"/>
          </a:xfrm>
          <a:prstGeom prst="rect">
            <a:avLst/>
          </a:prstGeom>
        </p:spPr>
      </p:pic>
      <p:pic>
        <p:nvPicPr>
          <p:cNvPr id="110" name="Picture 109" descr="17c.png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00808"/>
            <a:ext cx="5976000" cy="4372672"/>
          </a:xfrm>
          <a:prstGeom prst="rect">
            <a:avLst/>
          </a:prstGeom>
        </p:spPr>
      </p:pic>
      <p:pic>
        <p:nvPicPr>
          <p:cNvPr id="111" name="Picture 110" descr="17c.png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216" y="1717728"/>
            <a:ext cx="5976000" cy="4372672"/>
          </a:xfrm>
          <a:prstGeom prst="rect">
            <a:avLst/>
          </a:prstGeom>
        </p:spPr>
      </p:pic>
      <p:pic>
        <p:nvPicPr>
          <p:cNvPr id="112" name="Picture 111" descr="15d.png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28192"/>
            <a:ext cx="5976000" cy="4372672"/>
          </a:xfrm>
          <a:prstGeom prst="rect">
            <a:avLst/>
          </a:prstGeom>
        </p:spPr>
      </p:pic>
      <p:pic>
        <p:nvPicPr>
          <p:cNvPr id="113" name="Picture 112" descr="14c.png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28192"/>
            <a:ext cx="5976000" cy="4372672"/>
          </a:xfrm>
          <a:prstGeom prst="rect">
            <a:avLst/>
          </a:prstGeom>
        </p:spPr>
      </p:pic>
      <p:pic>
        <p:nvPicPr>
          <p:cNvPr id="114" name="Picture 113" descr="13c.png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17728"/>
            <a:ext cx="5976000" cy="4372672"/>
          </a:xfrm>
          <a:prstGeom prst="rect">
            <a:avLst/>
          </a:prstGeom>
        </p:spPr>
      </p:pic>
      <p:pic>
        <p:nvPicPr>
          <p:cNvPr id="115" name="Picture 114" descr="12c.png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17728"/>
            <a:ext cx="5976000" cy="4372672"/>
          </a:xfrm>
          <a:prstGeom prst="rect">
            <a:avLst/>
          </a:prstGeom>
        </p:spPr>
      </p:pic>
      <p:pic>
        <p:nvPicPr>
          <p:cNvPr id="116" name="Picture 115" descr="11c.png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17728"/>
            <a:ext cx="5976000" cy="4372672"/>
          </a:xfrm>
          <a:prstGeom prst="rect">
            <a:avLst/>
          </a:prstGeom>
        </p:spPr>
      </p:pic>
      <p:pic>
        <p:nvPicPr>
          <p:cNvPr id="117" name="Picture 116" descr="10c.png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28192"/>
            <a:ext cx="5976000" cy="4372672"/>
          </a:xfrm>
          <a:prstGeom prst="rect">
            <a:avLst/>
          </a:prstGeom>
        </p:spPr>
      </p:pic>
      <p:pic>
        <p:nvPicPr>
          <p:cNvPr id="118" name="Picture 117" descr="09c.png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00808"/>
            <a:ext cx="5976000" cy="4372672"/>
          </a:xfrm>
          <a:prstGeom prst="rect">
            <a:avLst/>
          </a:prstGeom>
        </p:spPr>
      </p:pic>
      <p:pic>
        <p:nvPicPr>
          <p:cNvPr id="119" name="Picture 118" descr="08c.png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216" y="1700808"/>
            <a:ext cx="5976000" cy="4372672"/>
          </a:xfrm>
          <a:prstGeom prst="rect">
            <a:avLst/>
          </a:prstGeom>
        </p:spPr>
      </p:pic>
      <p:pic>
        <p:nvPicPr>
          <p:cNvPr id="120" name="Picture 119" descr="07c.png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00808"/>
            <a:ext cx="5976000" cy="4372672"/>
          </a:xfrm>
          <a:prstGeom prst="rect">
            <a:avLst/>
          </a:prstGeom>
        </p:spPr>
      </p:pic>
      <p:pic>
        <p:nvPicPr>
          <p:cNvPr id="121" name="Picture 120" descr="06b.png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676191"/>
            <a:ext cx="5976000" cy="4372672"/>
          </a:xfrm>
          <a:prstGeom prst="rect">
            <a:avLst/>
          </a:prstGeom>
        </p:spPr>
      </p:pic>
      <p:pic>
        <p:nvPicPr>
          <p:cNvPr id="122" name="Picture 121" descr="05a.png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18049"/>
            <a:ext cx="5976000" cy="4372672"/>
          </a:xfrm>
          <a:prstGeom prst="rect">
            <a:avLst/>
          </a:prstGeom>
        </p:spPr>
      </p:pic>
      <p:pic>
        <p:nvPicPr>
          <p:cNvPr id="123" name="Picture 122" descr="04b.png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28929"/>
            <a:ext cx="5976000" cy="4372672"/>
          </a:xfrm>
          <a:prstGeom prst="rect">
            <a:avLst/>
          </a:prstGeom>
        </p:spPr>
      </p:pic>
      <p:pic>
        <p:nvPicPr>
          <p:cNvPr id="124" name="Picture 123" descr="03a.png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00808"/>
            <a:ext cx="5976000" cy="4372672"/>
          </a:xfrm>
          <a:prstGeom prst="rect">
            <a:avLst/>
          </a:prstGeom>
        </p:spPr>
      </p:pic>
      <p:pic>
        <p:nvPicPr>
          <p:cNvPr id="125" name="Picture 124" descr="02a.png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00808"/>
            <a:ext cx="5976000" cy="4372672"/>
          </a:xfrm>
          <a:prstGeom prst="rect">
            <a:avLst/>
          </a:prstGeom>
        </p:spPr>
      </p:pic>
      <p:pic>
        <p:nvPicPr>
          <p:cNvPr id="126" name="Picture 125" descr="01a.png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00808"/>
            <a:ext cx="5976000" cy="437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52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336" y="5146728"/>
            <a:ext cx="900000" cy="658536"/>
          </a:xfrm>
          <a:prstGeom prst="rect">
            <a:avLst/>
          </a:prstGeom>
        </p:spPr>
      </p:pic>
      <p:pic>
        <p:nvPicPr>
          <p:cNvPr id="43" name="Picture 42" descr="3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5146728"/>
            <a:ext cx="900000" cy="658536"/>
          </a:xfrm>
          <a:prstGeom prst="rect">
            <a:avLst/>
          </a:prstGeom>
        </p:spPr>
      </p:pic>
      <p:pic>
        <p:nvPicPr>
          <p:cNvPr id="42" name="Picture 41" descr="3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5146728"/>
            <a:ext cx="900000" cy="658536"/>
          </a:xfrm>
          <a:prstGeom prst="rect">
            <a:avLst/>
          </a:prstGeom>
        </p:spPr>
      </p:pic>
      <p:pic>
        <p:nvPicPr>
          <p:cNvPr id="41" name="Picture 40" descr="3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146728"/>
            <a:ext cx="900000" cy="658536"/>
          </a:xfrm>
          <a:prstGeom prst="rect">
            <a:avLst/>
          </a:prstGeom>
        </p:spPr>
      </p:pic>
      <p:pic>
        <p:nvPicPr>
          <p:cNvPr id="27" name="Picture 26" descr="23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5146728"/>
            <a:ext cx="900000" cy="658536"/>
          </a:xfrm>
          <a:prstGeom prst="rect">
            <a:avLst/>
          </a:prstGeom>
        </p:spPr>
      </p:pic>
      <p:pic>
        <p:nvPicPr>
          <p:cNvPr id="26" name="Picture 25" descr="22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5146728"/>
            <a:ext cx="900000" cy="658536"/>
          </a:xfrm>
          <a:prstGeom prst="rect">
            <a:avLst/>
          </a:prstGeom>
        </p:spPr>
      </p:pic>
      <p:pic>
        <p:nvPicPr>
          <p:cNvPr id="40" name="Picture 39" descr="36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5146728"/>
            <a:ext cx="900000" cy="658536"/>
          </a:xfrm>
          <a:prstGeom prst="rect">
            <a:avLst/>
          </a:prstGeom>
        </p:spPr>
      </p:pic>
      <p:pic>
        <p:nvPicPr>
          <p:cNvPr id="25" name="Picture 24" descr="21d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5146728"/>
            <a:ext cx="900000" cy="658536"/>
          </a:xfrm>
          <a:prstGeom prst="rect">
            <a:avLst/>
          </a:prstGeom>
        </p:spPr>
      </p:pic>
      <p:pic>
        <p:nvPicPr>
          <p:cNvPr id="23" name="Picture 22" descr="19d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336" y="4354640"/>
            <a:ext cx="900000" cy="658536"/>
          </a:xfrm>
          <a:prstGeom prst="rect">
            <a:avLst/>
          </a:prstGeom>
        </p:spPr>
      </p:pic>
      <p:pic>
        <p:nvPicPr>
          <p:cNvPr id="22" name="Picture 21" descr="18d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4354640"/>
            <a:ext cx="900000" cy="658536"/>
          </a:xfrm>
          <a:prstGeom prst="rect">
            <a:avLst/>
          </a:prstGeom>
        </p:spPr>
      </p:pic>
      <p:pic>
        <p:nvPicPr>
          <p:cNvPr id="19" name="Picture 18" descr="15d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4354640"/>
            <a:ext cx="900000" cy="658536"/>
          </a:xfrm>
          <a:prstGeom prst="rect">
            <a:avLst/>
          </a:prstGeom>
        </p:spPr>
      </p:pic>
      <p:pic>
        <p:nvPicPr>
          <p:cNvPr id="39" name="Picture 38" descr="35d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354640"/>
            <a:ext cx="900000" cy="658536"/>
          </a:xfrm>
          <a:prstGeom prst="rect">
            <a:avLst/>
          </a:prstGeom>
        </p:spPr>
      </p:pic>
      <p:pic>
        <p:nvPicPr>
          <p:cNvPr id="45" name="Picture 44" descr="17c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4354640"/>
            <a:ext cx="900000" cy="658536"/>
          </a:xfrm>
          <a:prstGeom prst="rect">
            <a:avLst/>
          </a:prstGeom>
        </p:spPr>
      </p:pic>
      <p:pic>
        <p:nvPicPr>
          <p:cNvPr id="21" name="Picture 20" descr="17c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4354640"/>
            <a:ext cx="900000" cy="658536"/>
          </a:xfrm>
          <a:prstGeom prst="rect">
            <a:avLst/>
          </a:prstGeom>
        </p:spPr>
      </p:pic>
      <p:pic>
        <p:nvPicPr>
          <p:cNvPr id="18" name="Picture 17" descr="14c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4354640"/>
            <a:ext cx="900000" cy="658536"/>
          </a:xfrm>
          <a:prstGeom prst="rect">
            <a:avLst/>
          </a:prstGeom>
        </p:spPr>
      </p:pic>
      <p:pic>
        <p:nvPicPr>
          <p:cNvPr id="17" name="Picture 16" descr="13c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4354640"/>
            <a:ext cx="900000" cy="658536"/>
          </a:xfrm>
          <a:prstGeom prst="rect">
            <a:avLst/>
          </a:prstGeom>
        </p:spPr>
      </p:pic>
      <p:pic>
        <p:nvPicPr>
          <p:cNvPr id="16" name="Picture 15" descr="12c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336" y="3573016"/>
            <a:ext cx="900000" cy="658536"/>
          </a:xfrm>
          <a:prstGeom prst="rect">
            <a:avLst/>
          </a:prstGeom>
        </p:spPr>
      </p:pic>
      <p:pic>
        <p:nvPicPr>
          <p:cNvPr id="15" name="Picture 14" descr="11c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3573016"/>
            <a:ext cx="900000" cy="658536"/>
          </a:xfrm>
          <a:prstGeom prst="rect">
            <a:avLst/>
          </a:prstGeom>
        </p:spPr>
      </p:pic>
      <p:pic>
        <p:nvPicPr>
          <p:cNvPr id="14" name="Picture 13" descr="10c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3573016"/>
            <a:ext cx="900000" cy="658536"/>
          </a:xfrm>
          <a:prstGeom prst="rect">
            <a:avLst/>
          </a:prstGeom>
        </p:spPr>
      </p:pic>
      <p:pic>
        <p:nvPicPr>
          <p:cNvPr id="13" name="Picture 12" descr="09c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573016"/>
            <a:ext cx="900000" cy="658536"/>
          </a:xfrm>
          <a:prstGeom prst="rect">
            <a:avLst/>
          </a:prstGeom>
        </p:spPr>
      </p:pic>
      <p:pic>
        <p:nvPicPr>
          <p:cNvPr id="12" name="Picture 11" descr="08c.pn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3573016"/>
            <a:ext cx="900000" cy="658536"/>
          </a:xfrm>
          <a:prstGeom prst="rect">
            <a:avLst/>
          </a:prstGeom>
        </p:spPr>
      </p:pic>
      <p:pic>
        <p:nvPicPr>
          <p:cNvPr id="11" name="Picture 10" descr="07c.pn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3573016"/>
            <a:ext cx="900000" cy="658536"/>
          </a:xfrm>
          <a:prstGeom prst="rect">
            <a:avLst/>
          </a:prstGeom>
        </p:spPr>
      </p:pic>
      <p:pic>
        <p:nvPicPr>
          <p:cNvPr id="38" name="Picture 37" descr="34c.pn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3573016"/>
            <a:ext cx="900000" cy="658536"/>
          </a:xfrm>
          <a:prstGeom prst="rect">
            <a:avLst/>
          </a:prstGeom>
        </p:spPr>
      </p:pic>
      <p:pic>
        <p:nvPicPr>
          <p:cNvPr id="10" name="Picture 9" descr="06b.png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3562552"/>
            <a:ext cx="900000" cy="658536"/>
          </a:xfrm>
          <a:prstGeom prst="rect">
            <a:avLst/>
          </a:prstGeom>
        </p:spPr>
      </p:pic>
      <p:pic>
        <p:nvPicPr>
          <p:cNvPr id="8" name="Picture 7" descr="04b.png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336" y="2780928"/>
            <a:ext cx="900000" cy="658536"/>
          </a:xfrm>
          <a:prstGeom prst="rect">
            <a:avLst/>
          </a:prstGeom>
        </p:spPr>
      </p:pic>
      <p:pic>
        <p:nvPicPr>
          <p:cNvPr id="37" name="Picture 36" descr="33b.png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2780928"/>
            <a:ext cx="900000" cy="658536"/>
          </a:xfrm>
          <a:prstGeom prst="rect">
            <a:avLst/>
          </a:prstGeom>
        </p:spPr>
      </p:pic>
      <p:pic>
        <p:nvPicPr>
          <p:cNvPr id="24" name="Picture 23" descr="20a.png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2780928"/>
            <a:ext cx="900000" cy="658536"/>
          </a:xfrm>
          <a:prstGeom prst="rect">
            <a:avLst/>
          </a:prstGeom>
        </p:spPr>
      </p:pic>
      <p:pic>
        <p:nvPicPr>
          <p:cNvPr id="9" name="Picture 8" descr="05a.png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780928"/>
            <a:ext cx="900000" cy="658536"/>
          </a:xfrm>
          <a:prstGeom prst="rect">
            <a:avLst/>
          </a:prstGeom>
        </p:spPr>
      </p:pic>
      <p:pic>
        <p:nvPicPr>
          <p:cNvPr id="7" name="Picture 6" descr="03a.png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2780928"/>
            <a:ext cx="900000" cy="658536"/>
          </a:xfrm>
          <a:prstGeom prst="rect">
            <a:avLst/>
          </a:prstGeom>
        </p:spPr>
      </p:pic>
      <p:pic>
        <p:nvPicPr>
          <p:cNvPr id="6" name="Picture 5" descr="02a.png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2780928"/>
            <a:ext cx="900000" cy="658536"/>
          </a:xfrm>
          <a:prstGeom prst="rect">
            <a:avLst/>
          </a:prstGeom>
        </p:spPr>
      </p:pic>
      <p:pic>
        <p:nvPicPr>
          <p:cNvPr id="5" name="Picture 4" descr="01a.png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2780928"/>
            <a:ext cx="900000" cy="658536"/>
          </a:xfrm>
          <a:prstGeom prst="rect">
            <a:avLst/>
          </a:prstGeom>
        </p:spPr>
      </p:pic>
      <p:pic>
        <p:nvPicPr>
          <p:cNvPr id="36" name="Picture 35" descr="32a.png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2770464"/>
            <a:ext cx="900000" cy="658536"/>
          </a:xfrm>
          <a:prstGeom prst="rect">
            <a:avLst/>
          </a:prstGeom>
        </p:spPr>
      </p:pic>
      <p:pic>
        <p:nvPicPr>
          <p:cNvPr id="35" name="Picture 34" descr="31d.png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132" y="1988840"/>
            <a:ext cx="900000" cy="658536"/>
          </a:xfrm>
          <a:prstGeom prst="rect">
            <a:avLst/>
          </a:prstGeom>
        </p:spPr>
      </p:pic>
      <p:pic>
        <p:nvPicPr>
          <p:cNvPr id="34" name="Picture 33" descr="30.png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1988840"/>
            <a:ext cx="900000" cy="658536"/>
          </a:xfrm>
          <a:prstGeom prst="rect">
            <a:avLst/>
          </a:prstGeom>
        </p:spPr>
      </p:pic>
      <p:pic>
        <p:nvPicPr>
          <p:cNvPr id="33" name="Picture 32" descr="29.png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1988840"/>
            <a:ext cx="900000" cy="658536"/>
          </a:xfrm>
          <a:prstGeom prst="rect">
            <a:avLst/>
          </a:prstGeom>
        </p:spPr>
      </p:pic>
      <p:pic>
        <p:nvPicPr>
          <p:cNvPr id="32" name="Picture 31" descr="28.png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88840"/>
            <a:ext cx="900000" cy="658536"/>
          </a:xfrm>
          <a:prstGeom prst="rect">
            <a:avLst/>
          </a:prstGeom>
        </p:spPr>
      </p:pic>
      <p:pic>
        <p:nvPicPr>
          <p:cNvPr id="31" name="Picture 30" descr="27.png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1988840"/>
            <a:ext cx="900000" cy="658536"/>
          </a:xfrm>
          <a:prstGeom prst="rect">
            <a:avLst/>
          </a:prstGeom>
        </p:spPr>
      </p:pic>
      <p:pic>
        <p:nvPicPr>
          <p:cNvPr id="30" name="Picture 29" descr="26.png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1988840"/>
            <a:ext cx="900000" cy="658536"/>
          </a:xfrm>
          <a:prstGeom prst="rect">
            <a:avLst/>
          </a:prstGeom>
        </p:spPr>
      </p:pic>
      <p:pic>
        <p:nvPicPr>
          <p:cNvPr id="29" name="Picture 28" descr="25.png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988840"/>
            <a:ext cx="900000" cy="658536"/>
          </a:xfrm>
          <a:prstGeom prst="rect">
            <a:avLst/>
          </a:prstGeom>
        </p:spPr>
      </p:pic>
      <p:pic>
        <p:nvPicPr>
          <p:cNvPr id="28" name="Picture 27" descr="24.png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1988840"/>
            <a:ext cx="900000" cy="6585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Story versus Narrative: Citizen Kane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60F44F-3B85-2E4C-AF39-DF0CF91250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6381750"/>
            <a:ext cx="10944225" cy="293721"/>
          </a:xfrm>
        </p:spPr>
        <p:txBody>
          <a:bodyPr/>
          <a:lstStyle/>
          <a:p>
            <a:r>
              <a:rPr lang="en-GB" dirty="0"/>
              <a:t>Citizen Kane (1941) Directed by Orson Welles [Film]. NYC, USA: RKO Radio Pictures.</a:t>
            </a:r>
          </a:p>
        </p:txBody>
      </p:sp>
    </p:spTree>
    <p:extLst>
      <p:ext uri="{BB962C8B-B14F-4D97-AF65-F5344CB8AC3E}">
        <p14:creationId xmlns:p14="http://schemas.microsoft.com/office/powerpoint/2010/main" val="36611218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336" y="5146728"/>
            <a:ext cx="900000" cy="658536"/>
          </a:xfrm>
          <a:prstGeom prst="rect">
            <a:avLst/>
          </a:prstGeom>
        </p:spPr>
      </p:pic>
      <p:pic>
        <p:nvPicPr>
          <p:cNvPr id="43" name="Picture 42" descr="3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5146728"/>
            <a:ext cx="900000" cy="658536"/>
          </a:xfrm>
          <a:prstGeom prst="rect">
            <a:avLst/>
          </a:prstGeom>
        </p:spPr>
      </p:pic>
      <p:pic>
        <p:nvPicPr>
          <p:cNvPr id="42" name="Picture 41" descr="3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5146728"/>
            <a:ext cx="900000" cy="658536"/>
          </a:xfrm>
          <a:prstGeom prst="rect">
            <a:avLst/>
          </a:prstGeom>
        </p:spPr>
      </p:pic>
      <p:pic>
        <p:nvPicPr>
          <p:cNvPr id="41" name="Picture 40" descr="3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146728"/>
            <a:ext cx="900000" cy="658536"/>
          </a:xfrm>
          <a:prstGeom prst="rect">
            <a:avLst/>
          </a:prstGeom>
        </p:spPr>
      </p:pic>
      <p:pic>
        <p:nvPicPr>
          <p:cNvPr id="27" name="Picture 26" descr="23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5146728"/>
            <a:ext cx="900000" cy="658536"/>
          </a:xfrm>
          <a:prstGeom prst="rect">
            <a:avLst/>
          </a:prstGeom>
        </p:spPr>
      </p:pic>
      <p:pic>
        <p:nvPicPr>
          <p:cNvPr id="26" name="Picture 25" descr="22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5146728"/>
            <a:ext cx="900000" cy="658536"/>
          </a:xfrm>
          <a:prstGeom prst="rect">
            <a:avLst/>
          </a:prstGeom>
        </p:spPr>
      </p:pic>
      <p:pic>
        <p:nvPicPr>
          <p:cNvPr id="40" name="Picture 39" descr="36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5146728"/>
            <a:ext cx="900000" cy="658536"/>
          </a:xfrm>
          <a:prstGeom prst="rect">
            <a:avLst/>
          </a:prstGeom>
        </p:spPr>
      </p:pic>
      <p:pic>
        <p:nvPicPr>
          <p:cNvPr id="25" name="Picture 24" descr="21d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5146728"/>
            <a:ext cx="900000" cy="658536"/>
          </a:xfrm>
          <a:prstGeom prst="rect">
            <a:avLst/>
          </a:prstGeom>
        </p:spPr>
      </p:pic>
      <p:pic>
        <p:nvPicPr>
          <p:cNvPr id="23" name="Picture 22" descr="19d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336" y="4354640"/>
            <a:ext cx="900000" cy="658536"/>
          </a:xfrm>
          <a:prstGeom prst="rect">
            <a:avLst/>
          </a:prstGeom>
        </p:spPr>
      </p:pic>
      <p:pic>
        <p:nvPicPr>
          <p:cNvPr id="22" name="Picture 21" descr="18d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4354640"/>
            <a:ext cx="900000" cy="658536"/>
          </a:xfrm>
          <a:prstGeom prst="rect">
            <a:avLst/>
          </a:prstGeom>
        </p:spPr>
      </p:pic>
      <p:pic>
        <p:nvPicPr>
          <p:cNvPr id="19" name="Picture 18" descr="15d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4354640"/>
            <a:ext cx="900000" cy="658536"/>
          </a:xfrm>
          <a:prstGeom prst="rect">
            <a:avLst/>
          </a:prstGeom>
        </p:spPr>
      </p:pic>
      <p:pic>
        <p:nvPicPr>
          <p:cNvPr id="39" name="Picture 38" descr="35d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354640"/>
            <a:ext cx="900000" cy="658536"/>
          </a:xfrm>
          <a:prstGeom prst="rect">
            <a:avLst/>
          </a:prstGeom>
        </p:spPr>
      </p:pic>
      <p:pic>
        <p:nvPicPr>
          <p:cNvPr id="45" name="Picture 44" descr="17c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4354640"/>
            <a:ext cx="900000" cy="658536"/>
          </a:xfrm>
          <a:prstGeom prst="rect">
            <a:avLst/>
          </a:prstGeom>
        </p:spPr>
      </p:pic>
      <p:pic>
        <p:nvPicPr>
          <p:cNvPr id="21" name="Picture 20" descr="17c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4354640"/>
            <a:ext cx="900000" cy="658536"/>
          </a:xfrm>
          <a:prstGeom prst="rect">
            <a:avLst/>
          </a:prstGeom>
        </p:spPr>
      </p:pic>
      <p:pic>
        <p:nvPicPr>
          <p:cNvPr id="18" name="Picture 17" descr="14c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4354640"/>
            <a:ext cx="900000" cy="658536"/>
          </a:xfrm>
          <a:prstGeom prst="rect">
            <a:avLst/>
          </a:prstGeom>
        </p:spPr>
      </p:pic>
      <p:pic>
        <p:nvPicPr>
          <p:cNvPr id="17" name="Picture 16" descr="13c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4354640"/>
            <a:ext cx="900000" cy="658536"/>
          </a:xfrm>
          <a:prstGeom prst="rect">
            <a:avLst/>
          </a:prstGeom>
        </p:spPr>
      </p:pic>
      <p:pic>
        <p:nvPicPr>
          <p:cNvPr id="16" name="Picture 15" descr="12c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336" y="3573016"/>
            <a:ext cx="900000" cy="658536"/>
          </a:xfrm>
          <a:prstGeom prst="rect">
            <a:avLst/>
          </a:prstGeom>
        </p:spPr>
      </p:pic>
      <p:pic>
        <p:nvPicPr>
          <p:cNvPr id="15" name="Picture 14" descr="11c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3573016"/>
            <a:ext cx="900000" cy="658536"/>
          </a:xfrm>
          <a:prstGeom prst="rect">
            <a:avLst/>
          </a:prstGeom>
        </p:spPr>
      </p:pic>
      <p:pic>
        <p:nvPicPr>
          <p:cNvPr id="14" name="Picture 13" descr="10c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3573016"/>
            <a:ext cx="900000" cy="658536"/>
          </a:xfrm>
          <a:prstGeom prst="rect">
            <a:avLst/>
          </a:prstGeom>
        </p:spPr>
      </p:pic>
      <p:pic>
        <p:nvPicPr>
          <p:cNvPr id="13" name="Picture 12" descr="09c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573016"/>
            <a:ext cx="900000" cy="658536"/>
          </a:xfrm>
          <a:prstGeom prst="rect">
            <a:avLst/>
          </a:prstGeom>
        </p:spPr>
      </p:pic>
      <p:pic>
        <p:nvPicPr>
          <p:cNvPr id="12" name="Picture 11" descr="08c.pn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3573016"/>
            <a:ext cx="900000" cy="658536"/>
          </a:xfrm>
          <a:prstGeom prst="rect">
            <a:avLst/>
          </a:prstGeom>
        </p:spPr>
      </p:pic>
      <p:pic>
        <p:nvPicPr>
          <p:cNvPr id="11" name="Picture 10" descr="07c.pn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3573016"/>
            <a:ext cx="900000" cy="658536"/>
          </a:xfrm>
          <a:prstGeom prst="rect">
            <a:avLst/>
          </a:prstGeom>
        </p:spPr>
      </p:pic>
      <p:pic>
        <p:nvPicPr>
          <p:cNvPr id="38" name="Picture 37" descr="34c.pn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3573016"/>
            <a:ext cx="900000" cy="658536"/>
          </a:xfrm>
          <a:prstGeom prst="rect">
            <a:avLst/>
          </a:prstGeom>
        </p:spPr>
      </p:pic>
      <p:pic>
        <p:nvPicPr>
          <p:cNvPr id="10" name="Picture 9" descr="06b.png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3562552"/>
            <a:ext cx="900000" cy="658536"/>
          </a:xfrm>
          <a:prstGeom prst="rect">
            <a:avLst/>
          </a:prstGeom>
        </p:spPr>
      </p:pic>
      <p:pic>
        <p:nvPicPr>
          <p:cNvPr id="8" name="Picture 7" descr="04b.png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336" y="2780928"/>
            <a:ext cx="900000" cy="658536"/>
          </a:xfrm>
          <a:prstGeom prst="rect">
            <a:avLst/>
          </a:prstGeom>
        </p:spPr>
      </p:pic>
      <p:pic>
        <p:nvPicPr>
          <p:cNvPr id="37" name="Picture 36" descr="33b.png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2780928"/>
            <a:ext cx="900000" cy="658536"/>
          </a:xfrm>
          <a:prstGeom prst="rect">
            <a:avLst/>
          </a:prstGeom>
        </p:spPr>
      </p:pic>
      <p:pic>
        <p:nvPicPr>
          <p:cNvPr id="24" name="Picture 23" descr="20a.png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2780928"/>
            <a:ext cx="900000" cy="658536"/>
          </a:xfrm>
          <a:prstGeom prst="rect">
            <a:avLst/>
          </a:prstGeom>
        </p:spPr>
      </p:pic>
      <p:pic>
        <p:nvPicPr>
          <p:cNvPr id="9" name="Picture 8" descr="05a.png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780928"/>
            <a:ext cx="900000" cy="658536"/>
          </a:xfrm>
          <a:prstGeom prst="rect">
            <a:avLst/>
          </a:prstGeom>
        </p:spPr>
      </p:pic>
      <p:pic>
        <p:nvPicPr>
          <p:cNvPr id="7" name="Picture 6" descr="03a.png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2780928"/>
            <a:ext cx="900000" cy="658536"/>
          </a:xfrm>
          <a:prstGeom prst="rect">
            <a:avLst/>
          </a:prstGeom>
        </p:spPr>
      </p:pic>
      <p:pic>
        <p:nvPicPr>
          <p:cNvPr id="6" name="Picture 5" descr="02a.png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2780928"/>
            <a:ext cx="900000" cy="658536"/>
          </a:xfrm>
          <a:prstGeom prst="rect">
            <a:avLst/>
          </a:prstGeom>
        </p:spPr>
      </p:pic>
      <p:pic>
        <p:nvPicPr>
          <p:cNvPr id="5" name="Picture 4" descr="01a.png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2780928"/>
            <a:ext cx="900000" cy="658536"/>
          </a:xfrm>
          <a:prstGeom prst="rect">
            <a:avLst/>
          </a:prstGeom>
        </p:spPr>
      </p:pic>
      <p:pic>
        <p:nvPicPr>
          <p:cNvPr id="36" name="Picture 35" descr="32a.png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2770464"/>
            <a:ext cx="900000" cy="658536"/>
          </a:xfrm>
          <a:prstGeom prst="rect">
            <a:avLst/>
          </a:prstGeom>
        </p:spPr>
      </p:pic>
      <p:pic>
        <p:nvPicPr>
          <p:cNvPr id="35" name="Picture 34" descr="31d.png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132" y="1988840"/>
            <a:ext cx="900000" cy="658536"/>
          </a:xfrm>
          <a:prstGeom prst="rect">
            <a:avLst/>
          </a:prstGeom>
        </p:spPr>
      </p:pic>
      <p:pic>
        <p:nvPicPr>
          <p:cNvPr id="34" name="Picture 33" descr="30.png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1988840"/>
            <a:ext cx="900000" cy="658536"/>
          </a:xfrm>
          <a:prstGeom prst="rect">
            <a:avLst/>
          </a:prstGeom>
        </p:spPr>
      </p:pic>
      <p:pic>
        <p:nvPicPr>
          <p:cNvPr id="33" name="Picture 32" descr="29.png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1988840"/>
            <a:ext cx="900000" cy="658536"/>
          </a:xfrm>
          <a:prstGeom prst="rect">
            <a:avLst/>
          </a:prstGeom>
        </p:spPr>
      </p:pic>
      <p:pic>
        <p:nvPicPr>
          <p:cNvPr id="32" name="Picture 31" descr="28.png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88840"/>
            <a:ext cx="900000" cy="658536"/>
          </a:xfrm>
          <a:prstGeom prst="rect">
            <a:avLst/>
          </a:prstGeom>
        </p:spPr>
      </p:pic>
      <p:pic>
        <p:nvPicPr>
          <p:cNvPr id="31" name="Picture 30" descr="27.png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1988840"/>
            <a:ext cx="900000" cy="658536"/>
          </a:xfrm>
          <a:prstGeom prst="rect">
            <a:avLst/>
          </a:prstGeom>
        </p:spPr>
      </p:pic>
      <p:pic>
        <p:nvPicPr>
          <p:cNvPr id="30" name="Picture 29" descr="26.png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1988840"/>
            <a:ext cx="900000" cy="658536"/>
          </a:xfrm>
          <a:prstGeom prst="rect">
            <a:avLst/>
          </a:prstGeom>
        </p:spPr>
      </p:pic>
      <p:pic>
        <p:nvPicPr>
          <p:cNvPr id="29" name="Picture 28" descr="25.png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988840"/>
            <a:ext cx="900000" cy="658536"/>
          </a:xfrm>
          <a:prstGeom prst="rect">
            <a:avLst/>
          </a:prstGeom>
        </p:spPr>
      </p:pic>
      <p:pic>
        <p:nvPicPr>
          <p:cNvPr id="28" name="Picture 27" descr="24.png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1988840"/>
            <a:ext cx="900000" cy="6585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Story versus Narrative: Citizen Kane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192E12-17B1-8D4B-B1FF-55FBA0F9A0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Citizen Kane (1941) Directed by Orson Welles [Film]. NYC, USA: RKO Radio Pictures.</a:t>
            </a:r>
          </a:p>
        </p:txBody>
      </p:sp>
      <p:pic>
        <p:nvPicPr>
          <p:cNvPr id="46" name="Picture 45" descr="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00809"/>
            <a:ext cx="5976000" cy="4372679"/>
          </a:xfrm>
          <a:prstGeom prst="rect">
            <a:avLst/>
          </a:prstGeom>
        </p:spPr>
      </p:pic>
      <p:pic>
        <p:nvPicPr>
          <p:cNvPr id="47" name="Picture 46" descr="3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00809"/>
            <a:ext cx="5976000" cy="4372679"/>
          </a:xfrm>
          <a:prstGeom prst="rect">
            <a:avLst/>
          </a:prstGeom>
        </p:spPr>
      </p:pic>
      <p:pic>
        <p:nvPicPr>
          <p:cNvPr id="48" name="Picture 47" descr="3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00809"/>
            <a:ext cx="5976000" cy="4372679"/>
          </a:xfrm>
          <a:prstGeom prst="rect">
            <a:avLst/>
          </a:prstGeom>
        </p:spPr>
      </p:pic>
      <p:pic>
        <p:nvPicPr>
          <p:cNvPr id="49" name="Picture 48" descr="3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00809"/>
            <a:ext cx="5976000" cy="4372679"/>
          </a:xfrm>
          <a:prstGeom prst="rect">
            <a:avLst/>
          </a:prstGeom>
        </p:spPr>
      </p:pic>
      <p:pic>
        <p:nvPicPr>
          <p:cNvPr id="50" name="Picture 49" descr="23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00809"/>
            <a:ext cx="5976000" cy="4372679"/>
          </a:xfrm>
          <a:prstGeom prst="rect">
            <a:avLst/>
          </a:prstGeom>
        </p:spPr>
      </p:pic>
      <p:pic>
        <p:nvPicPr>
          <p:cNvPr id="51" name="Picture 50" descr="22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00809"/>
            <a:ext cx="5976000" cy="4372679"/>
          </a:xfrm>
          <a:prstGeom prst="rect">
            <a:avLst/>
          </a:prstGeom>
        </p:spPr>
      </p:pic>
      <p:pic>
        <p:nvPicPr>
          <p:cNvPr id="52" name="Picture 51" descr="36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00809"/>
            <a:ext cx="5976000" cy="4372679"/>
          </a:xfrm>
          <a:prstGeom prst="rect">
            <a:avLst/>
          </a:prstGeom>
        </p:spPr>
      </p:pic>
      <p:pic>
        <p:nvPicPr>
          <p:cNvPr id="53" name="Picture 52" descr="21d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00809"/>
            <a:ext cx="5976000" cy="4372679"/>
          </a:xfrm>
          <a:prstGeom prst="rect">
            <a:avLst/>
          </a:prstGeom>
        </p:spPr>
      </p:pic>
      <p:pic>
        <p:nvPicPr>
          <p:cNvPr id="54" name="Picture 53" descr="19d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00809"/>
            <a:ext cx="5976000" cy="4372679"/>
          </a:xfrm>
          <a:prstGeom prst="rect">
            <a:avLst/>
          </a:prstGeom>
        </p:spPr>
      </p:pic>
      <p:pic>
        <p:nvPicPr>
          <p:cNvPr id="55" name="Picture 54" descr="18d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00809"/>
            <a:ext cx="5976000" cy="4372679"/>
          </a:xfrm>
          <a:prstGeom prst="rect">
            <a:avLst/>
          </a:prstGeom>
        </p:spPr>
      </p:pic>
      <p:pic>
        <p:nvPicPr>
          <p:cNvPr id="56" name="Picture 55" descr="15d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00809"/>
            <a:ext cx="5976000" cy="4372679"/>
          </a:xfrm>
          <a:prstGeom prst="rect">
            <a:avLst/>
          </a:prstGeom>
        </p:spPr>
      </p:pic>
      <p:pic>
        <p:nvPicPr>
          <p:cNvPr id="57" name="Picture 56" descr="35d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00809"/>
            <a:ext cx="5976000" cy="4372679"/>
          </a:xfrm>
          <a:prstGeom prst="rect">
            <a:avLst/>
          </a:prstGeom>
        </p:spPr>
      </p:pic>
      <p:pic>
        <p:nvPicPr>
          <p:cNvPr id="58" name="Picture 57" descr="17c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00809"/>
            <a:ext cx="5976000" cy="4372679"/>
          </a:xfrm>
          <a:prstGeom prst="rect">
            <a:avLst/>
          </a:prstGeom>
        </p:spPr>
      </p:pic>
      <p:pic>
        <p:nvPicPr>
          <p:cNvPr id="59" name="Picture 58" descr="17c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00809"/>
            <a:ext cx="5976000" cy="4372679"/>
          </a:xfrm>
          <a:prstGeom prst="rect">
            <a:avLst/>
          </a:prstGeom>
        </p:spPr>
      </p:pic>
      <p:pic>
        <p:nvPicPr>
          <p:cNvPr id="60" name="Picture 59" descr="14c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00809"/>
            <a:ext cx="5976000" cy="4372679"/>
          </a:xfrm>
          <a:prstGeom prst="rect">
            <a:avLst/>
          </a:prstGeom>
        </p:spPr>
      </p:pic>
      <p:pic>
        <p:nvPicPr>
          <p:cNvPr id="61" name="Picture 60" descr="13c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00809"/>
            <a:ext cx="5976000" cy="4372679"/>
          </a:xfrm>
          <a:prstGeom prst="rect">
            <a:avLst/>
          </a:prstGeom>
        </p:spPr>
      </p:pic>
      <p:pic>
        <p:nvPicPr>
          <p:cNvPr id="62" name="Picture 61" descr="12c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11273"/>
            <a:ext cx="5976000" cy="4372679"/>
          </a:xfrm>
          <a:prstGeom prst="rect">
            <a:avLst/>
          </a:prstGeom>
        </p:spPr>
      </p:pic>
      <p:pic>
        <p:nvPicPr>
          <p:cNvPr id="63" name="Picture 62" descr="11c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11273"/>
            <a:ext cx="5976000" cy="4372679"/>
          </a:xfrm>
          <a:prstGeom prst="rect">
            <a:avLst/>
          </a:prstGeom>
        </p:spPr>
      </p:pic>
      <p:pic>
        <p:nvPicPr>
          <p:cNvPr id="64" name="Picture 63" descr="10c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11273"/>
            <a:ext cx="5976000" cy="4372679"/>
          </a:xfrm>
          <a:prstGeom prst="rect">
            <a:avLst/>
          </a:prstGeom>
        </p:spPr>
      </p:pic>
      <p:pic>
        <p:nvPicPr>
          <p:cNvPr id="65" name="Picture 64" descr="09c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11273"/>
            <a:ext cx="5976000" cy="4372679"/>
          </a:xfrm>
          <a:prstGeom prst="rect">
            <a:avLst/>
          </a:prstGeom>
        </p:spPr>
      </p:pic>
      <p:pic>
        <p:nvPicPr>
          <p:cNvPr id="66" name="Picture 65" descr="08c.pn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11273"/>
            <a:ext cx="5976000" cy="4372679"/>
          </a:xfrm>
          <a:prstGeom prst="rect">
            <a:avLst/>
          </a:prstGeom>
        </p:spPr>
      </p:pic>
      <p:pic>
        <p:nvPicPr>
          <p:cNvPr id="67" name="Picture 66" descr="07c.pn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11273"/>
            <a:ext cx="5976000" cy="4372679"/>
          </a:xfrm>
          <a:prstGeom prst="rect">
            <a:avLst/>
          </a:prstGeom>
        </p:spPr>
      </p:pic>
      <p:pic>
        <p:nvPicPr>
          <p:cNvPr id="68" name="Picture 67" descr="34c.pn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11273"/>
            <a:ext cx="5976000" cy="4372679"/>
          </a:xfrm>
          <a:prstGeom prst="rect">
            <a:avLst/>
          </a:prstGeom>
        </p:spPr>
      </p:pic>
      <p:pic>
        <p:nvPicPr>
          <p:cNvPr id="69" name="Picture 68" descr="06b.png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00809"/>
            <a:ext cx="5976000" cy="4372679"/>
          </a:xfrm>
          <a:prstGeom prst="rect">
            <a:avLst/>
          </a:prstGeom>
        </p:spPr>
      </p:pic>
      <p:pic>
        <p:nvPicPr>
          <p:cNvPr id="70" name="Picture 69" descr="04b.png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11273"/>
            <a:ext cx="5976000" cy="4372679"/>
          </a:xfrm>
          <a:prstGeom prst="rect">
            <a:avLst/>
          </a:prstGeom>
        </p:spPr>
      </p:pic>
      <p:pic>
        <p:nvPicPr>
          <p:cNvPr id="71" name="Picture 70" descr="33b.png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11273"/>
            <a:ext cx="5976000" cy="4372679"/>
          </a:xfrm>
          <a:prstGeom prst="rect">
            <a:avLst/>
          </a:prstGeom>
        </p:spPr>
      </p:pic>
      <p:pic>
        <p:nvPicPr>
          <p:cNvPr id="72" name="Picture 71" descr="20a.png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11273"/>
            <a:ext cx="5976000" cy="4372679"/>
          </a:xfrm>
          <a:prstGeom prst="rect">
            <a:avLst/>
          </a:prstGeom>
        </p:spPr>
      </p:pic>
      <p:pic>
        <p:nvPicPr>
          <p:cNvPr id="73" name="Picture 72" descr="05a.png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11273"/>
            <a:ext cx="5976000" cy="4372679"/>
          </a:xfrm>
          <a:prstGeom prst="rect">
            <a:avLst/>
          </a:prstGeom>
        </p:spPr>
      </p:pic>
      <p:pic>
        <p:nvPicPr>
          <p:cNvPr id="74" name="Picture 73" descr="03a.png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11273"/>
            <a:ext cx="5976000" cy="4372679"/>
          </a:xfrm>
          <a:prstGeom prst="rect">
            <a:avLst/>
          </a:prstGeom>
        </p:spPr>
      </p:pic>
      <p:pic>
        <p:nvPicPr>
          <p:cNvPr id="75" name="Picture 74" descr="02a.png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11273"/>
            <a:ext cx="5976000" cy="4372679"/>
          </a:xfrm>
          <a:prstGeom prst="rect">
            <a:avLst/>
          </a:prstGeom>
        </p:spPr>
      </p:pic>
      <p:pic>
        <p:nvPicPr>
          <p:cNvPr id="76" name="Picture 75" descr="01a.png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11273"/>
            <a:ext cx="5976000" cy="4372679"/>
          </a:xfrm>
          <a:prstGeom prst="rect">
            <a:avLst/>
          </a:prstGeom>
        </p:spPr>
      </p:pic>
      <p:pic>
        <p:nvPicPr>
          <p:cNvPr id="77" name="Picture 76" descr="32a.png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00809"/>
            <a:ext cx="5976000" cy="4372679"/>
          </a:xfrm>
          <a:prstGeom prst="rect">
            <a:avLst/>
          </a:prstGeom>
        </p:spPr>
      </p:pic>
      <p:pic>
        <p:nvPicPr>
          <p:cNvPr id="78" name="Picture 77" descr="31d.png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124" y="1711273"/>
            <a:ext cx="5976000" cy="4372679"/>
          </a:xfrm>
          <a:prstGeom prst="rect">
            <a:avLst/>
          </a:prstGeom>
        </p:spPr>
      </p:pic>
      <p:pic>
        <p:nvPicPr>
          <p:cNvPr id="79" name="Picture 78" descr="30.png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11273"/>
            <a:ext cx="5976000" cy="4372679"/>
          </a:xfrm>
          <a:prstGeom prst="rect">
            <a:avLst/>
          </a:prstGeom>
        </p:spPr>
      </p:pic>
      <p:pic>
        <p:nvPicPr>
          <p:cNvPr id="80" name="Picture 79" descr="29.png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11273"/>
            <a:ext cx="5976000" cy="4372679"/>
          </a:xfrm>
          <a:prstGeom prst="rect">
            <a:avLst/>
          </a:prstGeom>
        </p:spPr>
      </p:pic>
      <p:pic>
        <p:nvPicPr>
          <p:cNvPr id="81" name="Picture 80" descr="28.png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11273"/>
            <a:ext cx="5976000" cy="4372679"/>
          </a:xfrm>
          <a:prstGeom prst="rect">
            <a:avLst/>
          </a:prstGeom>
        </p:spPr>
      </p:pic>
      <p:pic>
        <p:nvPicPr>
          <p:cNvPr id="82" name="Picture 81" descr="27.png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11273"/>
            <a:ext cx="5976000" cy="4372679"/>
          </a:xfrm>
          <a:prstGeom prst="rect">
            <a:avLst/>
          </a:prstGeom>
        </p:spPr>
      </p:pic>
      <p:pic>
        <p:nvPicPr>
          <p:cNvPr id="83" name="Picture 82" descr="26.png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11273"/>
            <a:ext cx="5976000" cy="4372679"/>
          </a:xfrm>
          <a:prstGeom prst="rect">
            <a:avLst/>
          </a:prstGeom>
        </p:spPr>
      </p:pic>
      <p:pic>
        <p:nvPicPr>
          <p:cNvPr id="84" name="Picture 83" descr="25.png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11273"/>
            <a:ext cx="5976000" cy="4372679"/>
          </a:xfrm>
          <a:prstGeom prst="rect">
            <a:avLst/>
          </a:prstGeom>
        </p:spPr>
      </p:pic>
      <p:pic>
        <p:nvPicPr>
          <p:cNvPr id="85" name="Picture 84" descr="24.png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00809"/>
            <a:ext cx="5976000" cy="437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7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Narrative versus Text: Psycho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n-US" dirty="0"/>
              <a:t>Psycho (1960)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C64A8F4-9EAB-6F43-8C60-06DC6FFEADF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n-US" dirty="0"/>
              <a:t>Psycho (1998)</a:t>
            </a:r>
          </a:p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623888" y="6381750"/>
            <a:ext cx="10944225" cy="478387"/>
          </a:xfrm>
        </p:spPr>
        <p:txBody>
          <a:bodyPr/>
          <a:lstStyle/>
          <a:p>
            <a:r>
              <a:rPr lang="en-US" dirty="0"/>
              <a:t>Psycho (1960) Directed by Alfred Hitchcock [Film]. Los Angeles, USA: Paramount Pictures.</a:t>
            </a:r>
          </a:p>
          <a:p>
            <a:r>
              <a:rPr lang="en-US" dirty="0"/>
              <a:t>Psycho (1998) Directed by Gus Van Sant [Film]. Los Angeles, USA: Universal Pictures.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r="1675"/>
          <a:stretch/>
        </p:blipFill>
        <p:spPr>
          <a:xfrm>
            <a:off x="7747143" y="4971208"/>
            <a:ext cx="2243436" cy="12674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4970" y="2265773"/>
            <a:ext cx="2245609" cy="1295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t="-1" b="688"/>
          <a:stretch/>
        </p:blipFill>
        <p:spPr>
          <a:xfrm>
            <a:off x="1999456" y="3498550"/>
            <a:ext cx="2647974" cy="147265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4864" r="7799" b="1505"/>
          <a:stretch/>
        </p:blipFill>
        <p:spPr>
          <a:xfrm>
            <a:off x="7744970" y="3553025"/>
            <a:ext cx="2245609" cy="14181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b="3892"/>
          <a:stretch/>
        </p:blipFill>
        <p:spPr>
          <a:xfrm>
            <a:off x="2001629" y="2276474"/>
            <a:ext cx="2645801" cy="12459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91295" y="4961058"/>
            <a:ext cx="2656136" cy="128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6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Telling Tales: Hypertext Writing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COMP3220 Web Infrastructure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Dr</a:t>
            </a:r>
            <a:r>
              <a:rPr lang="en-US" dirty="0"/>
              <a:t> Nicholas Gibbins - </a:t>
            </a:r>
            <a:r>
              <a:rPr lang="en-US" dirty="0" err="1"/>
              <a:t>nmg@ecs.soton.ac.uk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-1357640" y="572290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9061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2500" b="12500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Hypertext Fiction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www.flickr.com</a:t>
            </a:r>
            <a:r>
              <a:rPr lang="en-US" dirty="0"/>
              <a:t>/photos/</a:t>
            </a:r>
            <a:r>
              <a:rPr lang="en-US" dirty="0" err="1"/>
              <a:t>nealy</a:t>
            </a:r>
            <a:r>
              <a:rPr lang="en-US" dirty="0"/>
              <a:t>-j/4579505879/</a:t>
            </a:r>
          </a:p>
        </p:txBody>
      </p:sp>
    </p:spTree>
    <p:extLst>
      <p:ext uri="{BB962C8B-B14F-4D97-AF65-F5344CB8AC3E}">
        <p14:creationId xmlns:p14="http://schemas.microsoft.com/office/powerpoint/2010/main" val="27856333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Hypertext Fiction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 selection:</a:t>
            </a:r>
          </a:p>
          <a:p>
            <a:pPr lvl="1"/>
            <a:r>
              <a:rPr lang="en-US" dirty="0"/>
              <a:t>Michael Joyce (1987) - afternoon, a story</a:t>
            </a:r>
          </a:p>
          <a:p>
            <a:pPr lvl="1"/>
            <a:r>
              <a:rPr lang="en-US" dirty="0"/>
              <a:t>Stuart </a:t>
            </a:r>
            <a:r>
              <a:rPr lang="en-US" dirty="0" err="1"/>
              <a:t>Moulthrop</a:t>
            </a:r>
            <a:r>
              <a:rPr lang="en-US" dirty="0"/>
              <a:t> (1992) - Victory Garden</a:t>
            </a:r>
          </a:p>
          <a:p>
            <a:pPr lvl="1"/>
            <a:r>
              <a:rPr lang="en-US" dirty="0"/>
              <a:t>Geoff Ryman (1996) - 253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B7A8C81-BCDB-CF43-8640-780F6EA7F65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7084" y="3662458"/>
            <a:ext cx="2323976" cy="23239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0672" y="4149766"/>
            <a:ext cx="3683372" cy="13918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8472" y="3468652"/>
            <a:ext cx="1905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1137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afternoon, a story (1987)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/>
              <a:t>"I want to say I may have seen my son die this morning.”</a:t>
            </a:r>
          </a:p>
          <a:p>
            <a:pPr marL="0" indent="0">
              <a:buNone/>
            </a:pPr>
            <a:r>
              <a:rPr lang="en-US" dirty="0"/>
              <a:t>Non-linear narrative with default path</a:t>
            </a:r>
          </a:p>
          <a:p>
            <a:pPr lvl="1"/>
            <a:r>
              <a:rPr lang="en-US" dirty="0"/>
              <a:t>Notecard-like </a:t>
            </a:r>
            <a:r>
              <a:rPr lang="en-US" dirty="0" err="1"/>
              <a:t>lexias</a:t>
            </a:r>
            <a:endParaRPr lang="en-US" dirty="0"/>
          </a:p>
          <a:p>
            <a:pPr lvl="1"/>
            <a:r>
              <a:rPr lang="en-US" dirty="0"/>
              <a:t>No explicit anchors; all words are anchors</a:t>
            </a:r>
          </a:p>
          <a:p>
            <a:pPr lvl="1"/>
            <a:r>
              <a:rPr lang="en-US" dirty="0"/>
              <a:t>Built as demonstration of the hypertext authoring system </a:t>
            </a:r>
            <a:r>
              <a:rPr lang="en-US" dirty="0" err="1"/>
              <a:t>Storyspace</a:t>
            </a:r>
            <a:endParaRPr lang="en-US" dirty="0"/>
          </a:p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6167438" y="2201542"/>
            <a:ext cx="5400675" cy="3607441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Joyce, M. (1990) </a:t>
            </a:r>
            <a:r>
              <a:rPr lang="en-US" i="1" dirty="0"/>
              <a:t>afternoon, a story</a:t>
            </a:r>
            <a:r>
              <a:rPr lang="en-US" dirty="0"/>
              <a:t>. Watertown, MA: </a:t>
            </a:r>
            <a:r>
              <a:rPr lang="en-US" dirty="0" err="1"/>
              <a:t>Eastgate</a:t>
            </a:r>
            <a:r>
              <a:rPr lang="en-US" dirty="0"/>
              <a:t> Systems.</a:t>
            </a:r>
          </a:p>
        </p:txBody>
      </p:sp>
    </p:spTree>
    <p:extLst>
      <p:ext uri="{BB962C8B-B14F-4D97-AF65-F5344CB8AC3E}">
        <p14:creationId xmlns:p14="http://schemas.microsoft.com/office/powerpoint/2010/main" val="38362116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Victory Garden (1992)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Follows a central character (Emily) and the interactions of those connected with her, set during Gulf War I.</a:t>
            </a:r>
          </a:p>
          <a:p>
            <a:pPr lvl="1"/>
            <a:r>
              <a:rPr lang="en-US" dirty="0"/>
              <a:t>Multiple non-linear narratives with default paths</a:t>
            </a:r>
          </a:p>
          <a:p>
            <a:pPr lvl="1"/>
            <a:r>
              <a:rPr lang="en-US" dirty="0"/>
              <a:t>Anchors indicate branches to other narratives (initially hidden, but can be made explicit)</a:t>
            </a:r>
          </a:p>
          <a:p>
            <a:pPr lvl="1"/>
            <a:r>
              <a:rPr lang="en-US" dirty="0"/>
              <a:t>Provides a taxonomic overview map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167438" y="2190974"/>
            <a:ext cx="5400675" cy="3628578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err="1"/>
              <a:t>Moulthrop</a:t>
            </a:r>
            <a:r>
              <a:rPr lang="en-US" dirty="0"/>
              <a:t>, S. (1992) </a:t>
            </a:r>
            <a:r>
              <a:rPr lang="en-US" i="1" dirty="0"/>
              <a:t>Victory Garden</a:t>
            </a:r>
            <a:r>
              <a:rPr lang="en-US" dirty="0"/>
              <a:t>. Watertown, MA: </a:t>
            </a:r>
            <a:r>
              <a:rPr lang="en-US" dirty="0" err="1"/>
              <a:t>Eastgate</a:t>
            </a:r>
            <a:r>
              <a:rPr lang="en-US" dirty="0"/>
              <a:t> Systems.</a:t>
            </a:r>
          </a:p>
        </p:txBody>
      </p:sp>
    </p:spTree>
    <p:extLst>
      <p:ext uri="{BB962C8B-B14F-4D97-AF65-F5344CB8AC3E}">
        <p14:creationId xmlns:p14="http://schemas.microsoft.com/office/powerpoint/2010/main" val="24777373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253 (1996)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Descriptions of the 253 occupants (passengers plus driver) of a London Underground train</a:t>
            </a:r>
          </a:p>
          <a:p>
            <a:pPr lvl="1"/>
            <a:r>
              <a:rPr lang="en-US" dirty="0"/>
              <a:t>Extensive cross-referencing and footnotes support a non-linear narrative</a:t>
            </a:r>
          </a:p>
          <a:p>
            <a:pPr lvl="1"/>
            <a:r>
              <a:rPr lang="en-US" dirty="0"/>
              <a:t>Each description is 253 words long</a:t>
            </a:r>
          </a:p>
          <a:p>
            <a:pPr lvl="1"/>
            <a:r>
              <a:rPr lang="en-US" dirty="0"/>
              <a:t>Originally published on the Web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 rot="901565">
            <a:off x="7401544" y="1596407"/>
            <a:ext cx="2697456" cy="4106127"/>
          </a:xfrm>
          <a:effectLst>
            <a:outerShdw blurRad="2159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623888" y="6381750"/>
            <a:ext cx="10944225" cy="478387"/>
          </a:xfrm>
        </p:spPr>
        <p:txBody>
          <a:bodyPr/>
          <a:lstStyle/>
          <a:p>
            <a:r>
              <a:rPr lang="en-US" dirty="0"/>
              <a:t>Ryman, G. (1998) </a:t>
            </a:r>
            <a:r>
              <a:rPr lang="en-US" i="1" dirty="0"/>
              <a:t>253: the print remix</a:t>
            </a:r>
            <a:r>
              <a:rPr lang="en-US" dirty="0"/>
              <a:t>. London: Flamingo.</a:t>
            </a:r>
            <a:br>
              <a:rPr lang="en-US" dirty="0"/>
            </a:br>
            <a:r>
              <a:rPr lang="en-US" dirty="0"/>
              <a:t>https://</a:t>
            </a:r>
            <a:r>
              <a:rPr lang="en-US" dirty="0" err="1"/>
              <a:t>web.archive.org</a:t>
            </a:r>
            <a:r>
              <a:rPr lang="en-US" dirty="0"/>
              <a:t>/web/20140530180412/http://</a:t>
            </a:r>
            <a:r>
              <a:rPr lang="en-US" dirty="0" err="1"/>
              <a:t>www.ryman-novel.com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0099844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Next Lecture: Telling Tales, </a:t>
            </a:r>
            <a:r>
              <a:rPr lang="en-GB"/>
              <a:t>Part 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6657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681A5-AE72-064C-A548-AD604CAFA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Working Definition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4606EE0C-7BDE-3C41-9065-0FE82811D37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4370" b="10004"/>
          <a:stretch/>
        </p:blipFill>
        <p:spPr>
          <a:xfrm>
            <a:off x="0" y="0"/>
            <a:ext cx="6024562" cy="685800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2DB145-BBB7-EA46-90BF-5019101570A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67438" y="6381750"/>
            <a:ext cx="5400675" cy="293721"/>
          </a:xfrm>
        </p:spPr>
        <p:txBody>
          <a:bodyPr/>
          <a:lstStyle/>
          <a:p>
            <a:r>
              <a:rPr lang="en-US" dirty="0">
                <a:cs typeface="Georgia"/>
              </a:rPr>
              <a:t>Nelson, T.H. (1981) </a:t>
            </a:r>
            <a:r>
              <a:rPr lang="en-US" i="1" dirty="0">
                <a:cs typeface="Georgia"/>
              </a:rPr>
              <a:t>Literary Machines</a:t>
            </a:r>
            <a:r>
              <a:rPr lang="en-US" dirty="0">
                <a:cs typeface="Georgia"/>
              </a:rPr>
              <a:t>, Sausalito, CA: Mindful Press.</a:t>
            </a: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37C12B7E-0968-0E4D-ABFB-C0A5657120D8}"/>
              </a:ext>
            </a:extLst>
          </p:cNvPr>
          <p:cNvSpPr/>
          <p:nvPr/>
        </p:nvSpPr>
        <p:spPr bwMode="auto">
          <a:xfrm>
            <a:off x="6416820" y="1773238"/>
            <a:ext cx="5400675" cy="2289981"/>
          </a:xfrm>
          <a:prstGeom prst="wedgeRoundRectCallout">
            <a:avLst>
              <a:gd name="adj1" fmla="val -65899"/>
              <a:gd name="adj2" fmla="val 33438"/>
              <a:gd name="adj3" fmla="val 16667"/>
            </a:avLst>
          </a:prstGeom>
          <a:solidFill>
            <a:schemeClr val="bg1"/>
          </a:solidFill>
          <a:ln w="25400" cap="sq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en-US" sz="2000" i="1" dirty="0">
                <a:cs typeface="Georgia"/>
              </a:rPr>
              <a:t>By ‘hypertext’, I mean non-sequential writing - text that branches and allows choices to the reader, best read at an interactive screen. As popularly conceived, this is a series of text chunks connected by links which offer the reader different pathways.</a:t>
            </a:r>
            <a:endParaRPr lang="en-US" sz="2000" i="1" dirty="0">
              <a:ea typeface="ＭＳ Ｐゴシック" pitchFamily="-106" charset="-128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350490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E8E370CD-C9ED-854C-B32F-D588C4FFFE7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35820" r="14766"/>
          <a:stretch/>
        </p:blipFill>
        <p:spPr>
          <a:xfrm>
            <a:off x="6167439" y="0"/>
            <a:ext cx="6024562" cy="6858000"/>
          </a:xfr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40B6A8EB-C3A5-8247-83D9-31927902C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Death of the Author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2C73C01-B22F-2A45-9F10-D8BCB2BD49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6381751"/>
            <a:ext cx="5400675" cy="287338"/>
          </a:xfrm>
        </p:spPr>
        <p:txBody>
          <a:bodyPr/>
          <a:lstStyle/>
          <a:p>
            <a:r>
              <a:rPr lang="en-US" dirty="0">
                <a:cs typeface="Georgia"/>
              </a:rPr>
              <a:t>Barthes, R.G. (1967) </a:t>
            </a:r>
            <a:r>
              <a:rPr lang="en-US" i="1" dirty="0">
                <a:cs typeface="Georgia"/>
              </a:rPr>
              <a:t>The Death of the Author</a:t>
            </a:r>
            <a:r>
              <a:rPr lang="en-US" dirty="0">
                <a:cs typeface="Georgia"/>
              </a:rPr>
              <a:t>. Aspen, no. 5-6. </a:t>
            </a:r>
          </a:p>
        </p:txBody>
      </p:sp>
      <p:sp>
        <p:nvSpPr>
          <p:cNvPr id="16" name="Rounded Rectangular Callout 15">
            <a:extLst>
              <a:ext uri="{FF2B5EF4-FFF2-40B4-BE49-F238E27FC236}">
                <a16:creationId xmlns:a16="http://schemas.microsoft.com/office/drawing/2014/main" id="{0A223754-86C5-BB47-AB95-3DEDADC0EEF9}"/>
              </a:ext>
            </a:extLst>
          </p:cNvPr>
          <p:cNvSpPr/>
          <p:nvPr/>
        </p:nvSpPr>
        <p:spPr bwMode="auto">
          <a:xfrm>
            <a:off x="338881" y="1773238"/>
            <a:ext cx="5400674" cy="3166897"/>
          </a:xfrm>
          <a:prstGeom prst="wedgeRoundRectCallout">
            <a:avLst>
              <a:gd name="adj1" fmla="val 83126"/>
              <a:gd name="adj2" fmla="val 15282"/>
              <a:gd name="adj3" fmla="val 16667"/>
            </a:avLst>
          </a:prstGeom>
          <a:ln w="254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en-US" sz="2000" i="1" dirty="0"/>
              <a:t>We know now that a text is not a line of words releasing a single ‘theological’ meaning (the ‘message’ of the Author-God) but a multi-dimensional space in which a variety of writings, none of them original, blend and clash.</a:t>
            </a:r>
          </a:p>
          <a:p>
            <a:pPr algn="ctr" eaLnBrk="0" hangingPunct="0">
              <a:lnSpc>
                <a:spcPct val="90000"/>
              </a:lnSpc>
            </a:pPr>
            <a:endParaRPr lang="en-US" sz="2000" i="1" dirty="0">
              <a:ea typeface="ＭＳ Ｐゴシック" pitchFamily="-106" charset="-128"/>
              <a:cs typeface="Georgia"/>
            </a:endParaRPr>
          </a:p>
          <a:p>
            <a:pPr algn="ctr" eaLnBrk="0" hangingPunct="0">
              <a:lnSpc>
                <a:spcPct val="90000"/>
              </a:lnSpc>
            </a:pPr>
            <a:r>
              <a:rPr lang="en-US" sz="2000" i="1" dirty="0">
                <a:ea typeface="ＭＳ Ｐゴシック" pitchFamily="-106" charset="-128"/>
                <a:cs typeface="Georgia"/>
              </a:rPr>
              <a:t>To give a text an Author is to impose a limit on that text, to furnish it with a final signified, to close the writing.</a:t>
            </a:r>
            <a:endParaRPr lang="en-US" sz="2000" i="1" dirty="0">
              <a:latin typeface="Georgia"/>
              <a:ea typeface="ＭＳ Ｐゴシック" pitchFamily="-106" charset="-128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907530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Hypertext and the Death of the Author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“It is tempting to see hypertext as realizing Barthes' utopian dreams of a writing liberated from the Author. The ability for each reader to add to, alter, or simply edit a hypertext opens possibilities of collective authorship that breaks down the idea of writing as originating from a single fixed source. </a:t>
            </a:r>
          </a:p>
          <a:p>
            <a:pPr marL="0" indent="0">
              <a:buNone/>
            </a:pPr>
            <a:r>
              <a:rPr lang="en-GB" dirty="0"/>
              <a:t>Similarly, the ability to plot out unique patterns of reading, to move through a text in an </a:t>
            </a:r>
            <a:r>
              <a:rPr lang="en-GB" dirty="0" err="1"/>
              <a:t>aleatory</a:t>
            </a:r>
            <a:r>
              <a:rPr lang="en-GB" dirty="0"/>
              <a:t>, non-linear fashion, serves to highlight the importance of the reader in the “writing” of a text - each reading, even if it does not physically change the words - writes the text anew simply by re-arranging it, by placing different emphases that might subtly inflect its meanings.”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Keep, C., McLaughlin, T. and </a:t>
            </a:r>
            <a:r>
              <a:rPr lang="en-US" dirty="0" err="1"/>
              <a:t>Parmar</a:t>
            </a:r>
            <a:r>
              <a:rPr lang="en-US" dirty="0"/>
              <a:t>, R. (1993-2000) </a:t>
            </a:r>
            <a:r>
              <a:rPr lang="en-US" i="1" dirty="0"/>
              <a:t>The Electronic Labyrinth</a:t>
            </a:r>
            <a:r>
              <a:rPr lang="en-US" dirty="0"/>
              <a:t>. http://</a:t>
            </a:r>
            <a:r>
              <a:rPr lang="en-US" dirty="0" err="1"/>
              <a:t>elab.eserver.org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182127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Forking Paths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“In all fictional works, each time a man is confronted with several alternatives, he chooses one and eliminates the others; in the fiction of </a:t>
            </a:r>
            <a:r>
              <a:rPr lang="en-US" dirty="0" err="1"/>
              <a:t>Ts’ui</a:t>
            </a:r>
            <a:r>
              <a:rPr lang="en-US" dirty="0"/>
              <a:t> </a:t>
            </a:r>
            <a:r>
              <a:rPr lang="en-US" dirty="0" err="1"/>
              <a:t>Pên</a:t>
            </a:r>
            <a:r>
              <a:rPr lang="en-US" dirty="0"/>
              <a:t>, he chooses— simultaneously—all of them. He creates, in this way, diverse futures, diverse times which themselves also proliferate and fork. Here, then, is the explanation of the novel’s contradictions. </a:t>
            </a:r>
          </a:p>
          <a:p>
            <a:pPr marL="0" indent="0">
              <a:buNone/>
            </a:pPr>
            <a:r>
              <a:rPr lang="en-US" dirty="0"/>
              <a:t>Fang, let us say, has a secret; a stranger calls at his door; Fang resolves to kill him. Naturally, there are several possible outcomes: Fang can kill the intruder, the intruder can kill Fang, they both can escape, they both can die, and so forth. In the work of </a:t>
            </a:r>
            <a:r>
              <a:rPr lang="en-US" dirty="0" err="1"/>
              <a:t>Ts’ui</a:t>
            </a:r>
            <a:r>
              <a:rPr lang="en-US" dirty="0"/>
              <a:t> </a:t>
            </a:r>
            <a:r>
              <a:rPr lang="en-US" dirty="0" err="1"/>
              <a:t>Pên</a:t>
            </a:r>
            <a:r>
              <a:rPr lang="en-US" dirty="0"/>
              <a:t>, all possible outcomes occur; each one is the point of departure for other </a:t>
            </a:r>
            <a:r>
              <a:rPr lang="en-US" dirty="0" err="1"/>
              <a:t>forkings</a:t>
            </a:r>
            <a:r>
              <a:rPr lang="en-US" dirty="0"/>
              <a:t>.”</a:t>
            </a:r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Borges, J.L. (1941) </a:t>
            </a:r>
            <a:r>
              <a:rPr lang="en-US" i="1" dirty="0"/>
              <a:t>The Garden of Forking Paths</a:t>
            </a:r>
            <a:r>
              <a:rPr lang="en-US" dirty="0"/>
              <a:t>, Translated from Spanish by Yates, D.A.   </a:t>
            </a:r>
          </a:p>
        </p:txBody>
      </p:sp>
    </p:spTree>
    <p:extLst>
      <p:ext uri="{BB962C8B-B14F-4D97-AF65-F5344CB8AC3E}">
        <p14:creationId xmlns:p14="http://schemas.microsoft.com/office/powerpoint/2010/main" val="2271136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7833" b="7833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Ergodic</a:t>
            </a:r>
            <a:r>
              <a:rPr lang="en-US" dirty="0"/>
              <a:t> Literature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www.flickr.com</a:t>
            </a:r>
            <a:r>
              <a:rPr lang="en-US" dirty="0"/>
              <a:t>/photos/</a:t>
            </a:r>
            <a:r>
              <a:rPr lang="en-US" dirty="0" err="1"/>
              <a:t>danielygo</a:t>
            </a:r>
            <a:r>
              <a:rPr lang="en-US" dirty="0"/>
              <a:t>/5391176827/</a:t>
            </a:r>
          </a:p>
        </p:txBody>
      </p:sp>
    </p:spTree>
    <p:extLst>
      <p:ext uri="{BB962C8B-B14F-4D97-AF65-F5344CB8AC3E}">
        <p14:creationId xmlns:p14="http://schemas.microsoft.com/office/powerpoint/2010/main" val="5069769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Ergodic</a:t>
            </a:r>
            <a:r>
              <a:rPr lang="en-US" dirty="0"/>
              <a:t> Literature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/>
              <a:t>“ </a:t>
            </a:r>
            <a:r>
              <a:rPr lang="en-US" i="1" dirty="0" err="1"/>
              <a:t>Ergodic</a:t>
            </a:r>
            <a:r>
              <a:rPr lang="en-US" i="1" dirty="0"/>
              <a:t> […] </a:t>
            </a:r>
            <a:r>
              <a:rPr lang="en-US" dirty="0"/>
              <a:t>derives from the Greek words </a:t>
            </a:r>
            <a:r>
              <a:rPr lang="en-US" i="1" dirty="0" err="1"/>
              <a:t>ergon</a:t>
            </a:r>
            <a:r>
              <a:rPr lang="en-US" dirty="0"/>
              <a:t> and </a:t>
            </a:r>
            <a:r>
              <a:rPr lang="en-US" i="1" dirty="0" err="1"/>
              <a:t>hodos</a:t>
            </a:r>
            <a:r>
              <a:rPr lang="en-US" dirty="0"/>
              <a:t>, meaning "work" and "path." In </a:t>
            </a:r>
            <a:r>
              <a:rPr lang="en-US" dirty="0" err="1"/>
              <a:t>ergodic</a:t>
            </a:r>
            <a:r>
              <a:rPr lang="en-US" dirty="0"/>
              <a:t> literature, nontrivial effort is required to allow the reader to traverse the text. If </a:t>
            </a:r>
            <a:r>
              <a:rPr lang="en-US" dirty="0" err="1"/>
              <a:t>ergodic</a:t>
            </a:r>
            <a:r>
              <a:rPr lang="en-US" dirty="0"/>
              <a:t> literature is to make sense as a concept, there must also be </a:t>
            </a:r>
            <a:r>
              <a:rPr lang="en-US" dirty="0" err="1"/>
              <a:t>nonergodic</a:t>
            </a:r>
            <a:r>
              <a:rPr lang="en-US" dirty="0"/>
              <a:t> literature, where the effort to traverse the text is trivial, with no </a:t>
            </a:r>
            <a:r>
              <a:rPr lang="en-US" dirty="0" err="1"/>
              <a:t>extranoematic</a:t>
            </a:r>
            <a:r>
              <a:rPr lang="en-US" dirty="0"/>
              <a:t> responsibilities placed on the reader except (for example) eye movement and the periodic or arbitrary turning of pages. ”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cs typeface="Georgia"/>
              </a:rPr>
              <a:t>Aarseth</a:t>
            </a:r>
            <a:r>
              <a:rPr lang="en-US" dirty="0">
                <a:cs typeface="Georgia"/>
              </a:rPr>
              <a:t>, E. (1997) </a:t>
            </a:r>
            <a:r>
              <a:rPr lang="en-US" i="1" dirty="0" err="1">
                <a:cs typeface="Georgia"/>
              </a:rPr>
              <a:t>Cybertext</a:t>
            </a:r>
            <a:r>
              <a:rPr lang="en-US" i="1" dirty="0">
                <a:cs typeface="Georgia"/>
              </a:rPr>
              <a:t>: Perspectives on Ergodic Literature</a:t>
            </a:r>
            <a:r>
              <a:rPr lang="en-US" dirty="0">
                <a:cs typeface="Georgia"/>
              </a:rPr>
              <a:t>. Baltimore, MD: The John Hopkins University Press.</a:t>
            </a:r>
          </a:p>
        </p:txBody>
      </p:sp>
    </p:spTree>
    <p:extLst>
      <p:ext uri="{BB962C8B-B14F-4D97-AF65-F5344CB8AC3E}">
        <p14:creationId xmlns:p14="http://schemas.microsoft.com/office/powerpoint/2010/main" val="14042368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Composition No. 1, Roman (1962)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150 loose leaf pages</a:t>
            </a:r>
          </a:p>
          <a:p>
            <a:pPr lvl="1"/>
            <a:r>
              <a:rPr lang="en-US" dirty="0"/>
              <a:t>Pages are to be shuffled before reading</a:t>
            </a:r>
          </a:p>
          <a:p>
            <a:pPr lvl="1"/>
            <a:r>
              <a:rPr lang="en-US" dirty="0"/>
              <a:t>CONTENT WARNING!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 rotWithShape="1">
          <a:blip r:embed="rId2"/>
          <a:srcRect l="21006" t="3135"/>
          <a:stretch/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err="1"/>
              <a:t>Saporta</a:t>
            </a:r>
            <a:r>
              <a:rPr lang="en-US" dirty="0"/>
              <a:t>, M. (1963) </a:t>
            </a:r>
            <a:r>
              <a:rPr lang="en-US" i="1" dirty="0"/>
              <a:t>Composition No. 1, Roman</a:t>
            </a:r>
            <a:r>
              <a:rPr lang="en-US" dirty="0"/>
              <a:t>. Translated from French by Howard, R., New York: Simon and Schuster.  </a:t>
            </a:r>
          </a:p>
        </p:txBody>
      </p:sp>
    </p:spTree>
    <p:extLst>
      <p:ext uri="{BB962C8B-B14F-4D97-AF65-F5344CB8AC3E}">
        <p14:creationId xmlns:p14="http://schemas.microsoft.com/office/powerpoint/2010/main" val="3891323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846d2d3c-a154-41b5-b575-111c2cd526d0"/>
</p:tagLst>
</file>

<file path=ppt/theme/theme1.xml><?xml version="1.0" encoding="utf-8"?>
<a:theme xmlns:a="http://schemas.openxmlformats.org/drawingml/2006/main" name="Plain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FAC440A0-E155-B946-914F-5936431B4EB9}"/>
    </a:ext>
  </a:extLst>
</a:theme>
</file>

<file path=ppt/theme/theme2.xml><?xml version="1.0" encoding="utf-8"?>
<a:theme xmlns:a="http://schemas.openxmlformats.org/drawingml/2006/main" name="Marine 1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0D93C95F-2DC1-2A4E-B142-7D61E6CC609A}"/>
    </a:ext>
  </a:extLst>
</a:theme>
</file>

<file path=ppt/theme/theme3.xml><?xml version="1.0" encoding="utf-8"?>
<a:theme xmlns:a="http://schemas.openxmlformats.org/drawingml/2006/main" name="Marine 3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967CC3BD-E74E-9B48-A70B-8F2C1FC0168D}"/>
    </a:ext>
  </a:extLst>
</a:theme>
</file>

<file path=ppt/theme/theme4.xml><?xml version="1.0" encoding="utf-8"?>
<a:theme xmlns:a="http://schemas.openxmlformats.org/drawingml/2006/main" name="Marine 5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E63C4AFA-5CDD-0448-9752-1553B0FA9E54}"/>
    </a:ext>
  </a:extLst>
</a:theme>
</file>

<file path=ppt/theme/theme5.xml><?xml version="1.0" encoding="utf-8"?>
<a:theme xmlns:a="http://schemas.openxmlformats.org/drawingml/2006/main" name="Marine 6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0D22C297-7613-8F40-B64B-5C2B3E659575}"/>
    </a:ext>
  </a:extLst>
</a:theme>
</file>

<file path=ppt/theme/theme6.xml><?xml version="1.0" encoding="utf-8"?>
<a:theme xmlns:a="http://schemas.openxmlformats.org/drawingml/2006/main" name="Horizon 3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C7D6AF5E-FD7F-F84A-B7B9-5AF6110BEB2E}"/>
    </a:ext>
  </a:extLst>
</a:theme>
</file>

<file path=ppt/theme/theme7.xml><?xml version="1.0" encoding="utf-8"?>
<a:theme xmlns:a="http://schemas.openxmlformats.org/drawingml/2006/main" name="Horizon 4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28588786-51B7-4347-B9A0-6F586B294BD4}"/>
    </a:ext>
  </a:extLst>
</a:theme>
</file>

<file path=ppt/theme/theme8.xml><?xml version="1.0" encoding="utf-8"?>
<a:theme xmlns:a="http://schemas.openxmlformats.org/drawingml/2006/main" name="Horizon 5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C4C5CE5B-70DD-BB4A-B8D3-088B3EDCABC2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Plain</Template>
  <TotalTime>518</TotalTime>
  <Words>2023</Words>
  <Application>Microsoft Macintosh PowerPoint</Application>
  <PresentationFormat>Widescreen</PresentationFormat>
  <Paragraphs>179</Paragraphs>
  <Slides>25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Lucida Sans</vt:lpstr>
      <vt:lpstr>Calibri</vt:lpstr>
      <vt:lpstr>Arial</vt:lpstr>
      <vt:lpstr>Georgia</vt:lpstr>
      <vt:lpstr>Lucida Grande</vt:lpstr>
      <vt:lpstr>Plain</vt:lpstr>
      <vt:lpstr>Marine 1</vt:lpstr>
      <vt:lpstr>Marine 3</vt:lpstr>
      <vt:lpstr>Marine 5</vt:lpstr>
      <vt:lpstr>Marine 6</vt:lpstr>
      <vt:lpstr>Horizon 3</vt:lpstr>
      <vt:lpstr>Horizon 4</vt:lpstr>
      <vt:lpstr>Horizon 5</vt:lpstr>
      <vt:lpstr>PowerPoint Presentation</vt:lpstr>
      <vt:lpstr>Telling Tales: Hypertext Writing</vt:lpstr>
      <vt:lpstr>A Working Definition</vt:lpstr>
      <vt:lpstr>The Death of the Author</vt:lpstr>
      <vt:lpstr>Hypertext and the Death of the Author</vt:lpstr>
      <vt:lpstr>Forking Paths</vt:lpstr>
      <vt:lpstr>Ergodic Literature</vt:lpstr>
      <vt:lpstr>Ergodic Literature</vt:lpstr>
      <vt:lpstr>Composition No. 1, Roman (1962)</vt:lpstr>
      <vt:lpstr>Hopscotch (Rayuela) (1963)</vt:lpstr>
      <vt:lpstr>Un conte à votre façon (1967)</vt:lpstr>
      <vt:lpstr>The Unfortunates (1969)</vt:lpstr>
      <vt:lpstr>Story, Narrative and Text</vt:lpstr>
      <vt:lpstr>Story, Narrative and Text</vt:lpstr>
      <vt:lpstr>Story versus Narrative: Citizen Kane</vt:lpstr>
      <vt:lpstr>Story versus Narrative: Citizen Kane</vt:lpstr>
      <vt:lpstr>Story versus Narrative: Citizen Kane</vt:lpstr>
      <vt:lpstr>Story versus Narrative: Citizen Kane</vt:lpstr>
      <vt:lpstr>Narrative versus Text: Psycho</vt:lpstr>
      <vt:lpstr>Hypertext Fiction</vt:lpstr>
      <vt:lpstr>Hypertext Fiction</vt:lpstr>
      <vt:lpstr>afternoon, a story (1987)</vt:lpstr>
      <vt:lpstr>Victory Garden (1992)</vt:lpstr>
      <vt:lpstr>253 (1996)</vt:lpstr>
      <vt:lpstr>Next Lecture: Telling Tales, Part 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Nick Gibbins</dc:creator>
  <cp:lastModifiedBy>Nicholas Gibbins</cp:lastModifiedBy>
  <cp:revision>41</cp:revision>
  <dcterms:created xsi:type="dcterms:W3CDTF">2018-10-05T13:33:30Z</dcterms:created>
  <dcterms:modified xsi:type="dcterms:W3CDTF">2020-10-06T07:07:33Z</dcterms:modified>
</cp:coreProperties>
</file>