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5.xml" ContentType="application/vnd.openxmlformats-officedocument.theme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6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7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  <p:sldMasterId id="2147483698" r:id="rId3"/>
    <p:sldMasterId id="2147483702" r:id="rId4"/>
    <p:sldMasterId id="2147483706" r:id="rId5"/>
    <p:sldMasterId id="2147483710" r:id="rId6"/>
    <p:sldMasterId id="2147483714" r:id="rId7"/>
    <p:sldMasterId id="2147483718" r:id="rId8"/>
  </p:sldMasterIdLst>
  <p:notesMasterIdLst>
    <p:notesMasterId r:id="rId41"/>
  </p:notesMasterIdLst>
  <p:sldIdLst>
    <p:sldId id="259" r:id="rId9"/>
    <p:sldId id="256" r:id="rId10"/>
    <p:sldId id="298" r:id="rId11"/>
    <p:sldId id="299" r:id="rId12"/>
    <p:sldId id="342" r:id="rId13"/>
    <p:sldId id="304" r:id="rId14"/>
    <p:sldId id="354" r:id="rId15"/>
    <p:sldId id="301" r:id="rId16"/>
    <p:sldId id="302" r:id="rId17"/>
    <p:sldId id="303" r:id="rId18"/>
    <p:sldId id="344" r:id="rId19"/>
    <p:sldId id="306" r:id="rId20"/>
    <p:sldId id="355" r:id="rId21"/>
    <p:sldId id="281" r:id="rId22"/>
    <p:sldId id="283" r:id="rId23"/>
    <p:sldId id="276" r:id="rId24"/>
    <p:sldId id="277" r:id="rId25"/>
    <p:sldId id="285" r:id="rId26"/>
    <p:sldId id="286" r:id="rId27"/>
    <p:sldId id="357" r:id="rId28"/>
    <p:sldId id="287" r:id="rId29"/>
    <p:sldId id="365" r:id="rId30"/>
    <p:sldId id="360" r:id="rId31"/>
    <p:sldId id="359" r:id="rId32"/>
    <p:sldId id="368" r:id="rId33"/>
    <p:sldId id="366" r:id="rId34"/>
    <p:sldId id="369" r:id="rId35"/>
    <p:sldId id="362" r:id="rId36"/>
    <p:sldId id="370" r:id="rId37"/>
    <p:sldId id="371" r:id="rId38"/>
    <p:sldId id="356" r:id="rId39"/>
    <p:sldId id="347" r:id="rId4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138388-9932-244E-8F51-370A92759470}" v="475" dt="2020-11-02T14:28:03.9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00"/>
    <p:restoredTop sz="86259"/>
  </p:normalViewPr>
  <p:slideViewPr>
    <p:cSldViewPr snapToGrid="0" snapToObjects="1" showGuides="1">
      <p:cViewPr varScale="1">
        <p:scale>
          <a:sx n="105" d="100"/>
          <a:sy n="105" d="100"/>
        </p:scale>
        <p:origin x="32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93" d="100"/>
          <a:sy n="93" d="100"/>
        </p:scale>
        <p:origin x="1240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slide" Target="slides/slide18.xml"/><Relationship Id="rId39" Type="http://schemas.openxmlformats.org/officeDocument/2006/relationships/slide" Target="slides/slide31.xml"/><Relationship Id="rId21" Type="http://schemas.openxmlformats.org/officeDocument/2006/relationships/slide" Target="slides/slide13.xml"/><Relationship Id="rId34" Type="http://schemas.openxmlformats.org/officeDocument/2006/relationships/slide" Target="slides/slide26.xml"/><Relationship Id="rId42" Type="http://schemas.openxmlformats.org/officeDocument/2006/relationships/presProps" Target="presProps.xml"/><Relationship Id="rId47" Type="http://schemas.microsoft.com/office/2015/10/relationships/revisionInfo" Target="revisionInfo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8.xml"/><Relationship Id="rId29" Type="http://schemas.openxmlformats.org/officeDocument/2006/relationships/slide" Target="slides/slide2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3.xml"/><Relationship Id="rId24" Type="http://schemas.openxmlformats.org/officeDocument/2006/relationships/slide" Target="slides/slide16.xml"/><Relationship Id="rId32" Type="http://schemas.openxmlformats.org/officeDocument/2006/relationships/slide" Target="slides/slide24.xml"/><Relationship Id="rId37" Type="http://schemas.openxmlformats.org/officeDocument/2006/relationships/slide" Target="slides/slide29.xml"/><Relationship Id="rId40" Type="http://schemas.openxmlformats.org/officeDocument/2006/relationships/slide" Target="slides/slide32.xml"/><Relationship Id="rId45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slide" Target="slides/slide20.xml"/><Relationship Id="rId36" Type="http://schemas.openxmlformats.org/officeDocument/2006/relationships/slide" Target="slides/slide28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31" Type="http://schemas.openxmlformats.org/officeDocument/2006/relationships/slide" Target="slides/slide23.xml"/><Relationship Id="rId44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slide" Target="slides/slide19.xml"/><Relationship Id="rId30" Type="http://schemas.openxmlformats.org/officeDocument/2006/relationships/slide" Target="slides/slide22.xml"/><Relationship Id="rId35" Type="http://schemas.openxmlformats.org/officeDocument/2006/relationships/slide" Target="slides/slide27.xml"/><Relationship Id="rId43" Type="http://schemas.openxmlformats.org/officeDocument/2006/relationships/viewProps" Target="viewProps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schemas.openxmlformats.org/officeDocument/2006/relationships/slide" Target="slides/slide17.xml"/><Relationship Id="rId33" Type="http://schemas.openxmlformats.org/officeDocument/2006/relationships/slide" Target="slides/slide25.xml"/><Relationship Id="rId38" Type="http://schemas.openxmlformats.org/officeDocument/2006/relationships/slide" Target="slides/slide30.xml"/><Relationship Id="rId46" Type="http://schemas.microsoft.com/office/2016/11/relationships/changesInfo" Target="changesInfos/changesInfo1.xml"/><Relationship Id="rId20" Type="http://schemas.openxmlformats.org/officeDocument/2006/relationships/slide" Target="slides/slide12.xml"/><Relationship Id="rId41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cholas Gibbins" userId="6a0e944c-4d97-467d-bb7a-7c3315791fe4" providerId="ADAL" clId="{09138388-9932-244E-8F51-370A92759470}"/>
    <pc:docChg chg="undo custSel addSld delSld modSld sldOrd">
      <pc:chgData name="Nicholas Gibbins" userId="6a0e944c-4d97-467d-bb7a-7c3315791fe4" providerId="ADAL" clId="{09138388-9932-244E-8F51-370A92759470}" dt="2020-11-02T14:28:59.851" v="12007" actId="1076"/>
      <pc:docMkLst>
        <pc:docMk/>
      </pc:docMkLst>
      <pc:sldChg chg="modSp mod modClrScheme chgLayout">
        <pc:chgData name="Nicholas Gibbins" userId="6a0e944c-4d97-467d-bb7a-7c3315791fe4" providerId="ADAL" clId="{09138388-9932-244E-8F51-370A92759470}" dt="2020-10-26T12:34:35.425" v="1" actId="700"/>
        <pc:sldMkLst>
          <pc:docMk/>
          <pc:sldMk cId="2952164581" sldId="256"/>
        </pc:sldMkLst>
        <pc:spChg chg="mod ord">
          <ac:chgData name="Nicholas Gibbins" userId="6a0e944c-4d97-467d-bb7a-7c3315791fe4" providerId="ADAL" clId="{09138388-9932-244E-8F51-370A92759470}" dt="2020-10-26T12:34:35.425" v="1" actId="700"/>
          <ac:spMkLst>
            <pc:docMk/>
            <pc:sldMk cId="2952164581" sldId="256"/>
            <ac:spMk id="4" creationId="{00000000-0000-0000-0000-000000000000}"/>
          </ac:spMkLst>
        </pc:spChg>
        <pc:spChg chg="mod ord">
          <ac:chgData name="Nicholas Gibbins" userId="6a0e944c-4d97-467d-bb7a-7c3315791fe4" providerId="ADAL" clId="{09138388-9932-244E-8F51-370A92759470}" dt="2020-10-26T12:34:35.425" v="1" actId="700"/>
          <ac:spMkLst>
            <pc:docMk/>
            <pc:sldMk cId="2952164581" sldId="256"/>
            <ac:spMk id="16385" creationId="{00000000-0000-0000-0000-000000000000}"/>
          </ac:spMkLst>
        </pc:spChg>
        <pc:spChg chg="mod ord">
          <ac:chgData name="Nicholas Gibbins" userId="6a0e944c-4d97-467d-bb7a-7c3315791fe4" providerId="ADAL" clId="{09138388-9932-244E-8F51-370A92759470}" dt="2020-10-26T12:34:35.425" v="1" actId="700"/>
          <ac:spMkLst>
            <pc:docMk/>
            <pc:sldMk cId="2952164581" sldId="256"/>
            <ac:spMk id="16386" creationId="{00000000-0000-0000-0000-000000000000}"/>
          </ac:spMkLst>
        </pc:spChg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2727561434" sldId="258"/>
        </pc:sldMkLst>
      </pc:sldChg>
      <pc:sldChg chg="mod modClrScheme chgLayout">
        <pc:chgData name="Nicholas Gibbins" userId="6a0e944c-4d97-467d-bb7a-7c3315791fe4" providerId="ADAL" clId="{09138388-9932-244E-8F51-370A92759470}" dt="2020-10-26T12:34:30.256" v="0" actId="700"/>
        <pc:sldMkLst>
          <pc:docMk/>
          <pc:sldMk cId="2161550028" sldId="259"/>
        </pc:sldMkLst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1303854472" sldId="260"/>
        </pc:sldMkLst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9029755" sldId="262"/>
        </pc:sldMkLst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4287356625" sldId="263"/>
        </pc:sldMkLst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1835544145" sldId="264"/>
        </pc:sldMkLst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3249337524" sldId="265"/>
        </pc:sldMkLst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2912934672" sldId="274"/>
        </pc:sldMkLst>
      </pc:sldChg>
      <pc:sldChg chg="addSp delSp modSp add mod chgLayout">
        <pc:chgData name="Nicholas Gibbins" userId="6a0e944c-4d97-467d-bb7a-7c3315791fe4" providerId="ADAL" clId="{09138388-9932-244E-8F51-370A92759470}" dt="2020-10-28T19:21:41.225" v="4248" actId="2711"/>
        <pc:sldMkLst>
          <pc:docMk/>
          <pc:sldMk cId="428620574" sldId="276"/>
        </pc:sldMkLst>
        <pc:spChg chg="mod ord">
          <ac:chgData name="Nicholas Gibbins" userId="6a0e944c-4d97-467d-bb7a-7c3315791fe4" providerId="ADAL" clId="{09138388-9932-244E-8F51-370A92759470}" dt="2020-10-26T22:17:20.609" v="504" actId="6264"/>
          <ac:spMkLst>
            <pc:docMk/>
            <pc:sldMk cId="428620574" sldId="276"/>
            <ac:spMk id="2" creationId="{00000000-0000-0000-0000-000000000000}"/>
          </ac:spMkLst>
        </pc:spChg>
        <pc:spChg chg="mod ord">
          <ac:chgData name="Nicholas Gibbins" userId="6a0e944c-4d97-467d-bb7a-7c3315791fe4" providerId="ADAL" clId="{09138388-9932-244E-8F51-370A92759470}" dt="2020-10-26T22:17:20.609" v="504" actId="6264"/>
          <ac:spMkLst>
            <pc:docMk/>
            <pc:sldMk cId="428620574" sldId="276"/>
            <ac:spMk id="3" creationId="{00000000-0000-0000-0000-000000000000}"/>
          </ac:spMkLst>
        </pc:spChg>
        <pc:spChg chg="mod ord">
          <ac:chgData name="Nicholas Gibbins" userId="6a0e944c-4d97-467d-bb7a-7c3315791fe4" providerId="ADAL" clId="{09138388-9932-244E-8F51-370A92759470}" dt="2020-10-28T19:21:41.225" v="4248" actId="2711"/>
          <ac:spMkLst>
            <pc:docMk/>
            <pc:sldMk cId="428620574" sldId="276"/>
            <ac:spMk id="4" creationId="{00000000-0000-0000-0000-000000000000}"/>
          </ac:spMkLst>
        </pc:spChg>
        <pc:spChg chg="del">
          <ac:chgData name="Nicholas Gibbins" userId="6a0e944c-4d97-467d-bb7a-7c3315791fe4" providerId="ADAL" clId="{09138388-9932-244E-8F51-370A92759470}" dt="2020-10-26T22:17:20.609" v="504" actId="6264"/>
          <ac:spMkLst>
            <pc:docMk/>
            <pc:sldMk cId="428620574" sldId="276"/>
            <ac:spMk id="5" creationId="{6856D262-3A98-0A43-9B8A-52EE5219BACC}"/>
          </ac:spMkLst>
        </pc:spChg>
        <pc:spChg chg="add del mod">
          <ac:chgData name="Nicholas Gibbins" userId="6a0e944c-4d97-467d-bb7a-7c3315791fe4" providerId="ADAL" clId="{09138388-9932-244E-8F51-370A92759470}" dt="2020-10-26T22:17:20.609" v="504" actId="6264"/>
          <ac:spMkLst>
            <pc:docMk/>
            <pc:sldMk cId="428620574" sldId="276"/>
            <ac:spMk id="6" creationId="{9EF7E34C-9D4E-0349-9826-5AFA2F7CE016}"/>
          </ac:spMkLst>
        </pc:spChg>
        <pc:spChg chg="add del mod">
          <ac:chgData name="Nicholas Gibbins" userId="6a0e944c-4d97-467d-bb7a-7c3315791fe4" providerId="ADAL" clId="{09138388-9932-244E-8F51-370A92759470}" dt="2020-10-26T22:17:20.609" v="504" actId="6264"/>
          <ac:spMkLst>
            <pc:docMk/>
            <pc:sldMk cId="428620574" sldId="276"/>
            <ac:spMk id="7" creationId="{23E3E1BF-E904-ED4D-94CD-446A12968DE7}"/>
          </ac:spMkLst>
        </pc:spChg>
        <pc:spChg chg="add del mod">
          <ac:chgData name="Nicholas Gibbins" userId="6a0e944c-4d97-467d-bb7a-7c3315791fe4" providerId="ADAL" clId="{09138388-9932-244E-8F51-370A92759470}" dt="2020-10-26T22:17:20.609" v="504" actId="6264"/>
          <ac:spMkLst>
            <pc:docMk/>
            <pc:sldMk cId="428620574" sldId="276"/>
            <ac:spMk id="8" creationId="{990B3335-C7A7-A44B-996D-2F97CF108F4C}"/>
          </ac:spMkLst>
        </pc:spChg>
        <pc:spChg chg="add mod ord">
          <ac:chgData name="Nicholas Gibbins" userId="6a0e944c-4d97-467d-bb7a-7c3315791fe4" providerId="ADAL" clId="{09138388-9932-244E-8F51-370A92759470}" dt="2020-10-26T22:17:20.609" v="504" actId="6264"/>
          <ac:spMkLst>
            <pc:docMk/>
            <pc:sldMk cId="428620574" sldId="276"/>
            <ac:spMk id="9" creationId="{DB355079-50A4-AB4C-A944-80C7CE553B83}"/>
          </ac:spMkLst>
        </pc:spChg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3849368892" sldId="276"/>
        </pc:sldMkLst>
      </pc:sldChg>
      <pc:sldChg chg="addSp delSp modSp add mod chgLayout">
        <pc:chgData name="Nicholas Gibbins" userId="6a0e944c-4d97-467d-bb7a-7c3315791fe4" providerId="ADAL" clId="{09138388-9932-244E-8F51-370A92759470}" dt="2020-10-28T19:23:47.455" v="4366" actId="2711"/>
        <pc:sldMkLst>
          <pc:docMk/>
          <pc:sldMk cId="3611450053" sldId="277"/>
        </pc:sldMkLst>
        <pc:spChg chg="mod ord">
          <ac:chgData name="Nicholas Gibbins" userId="6a0e944c-4d97-467d-bb7a-7c3315791fe4" providerId="ADAL" clId="{09138388-9932-244E-8F51-370A92759470}" dt="2020-10-26T22:17:23.095" v="505" actId="6264"/>
          <ac:spMkLst>
            <pc:docMk/>
            <pc:sldMk cId="3611450053" sldId="277"/>
            <ac:spMk id="2" creationId="{00000000-0000-0000-0000-000000000000}"/>
          </ac:spMkLst>
        </pc:spChg>
        <pc:spChg chg="mod ord">
          <ac:chgData name="Nicholas Gibbins" userId="6a0e944c-4d97-467d-bb7a-7c3315791fe4" providerId="ADAL" clId="{09138388-9932-244E-8F51-370A92759470}" dt="2020-10-26T22:17:23.095" v="505" actId="6264"/>
          <ac:spMkLst>
            <pc:docMk/>
            <pc:sldMk cId="3611450053" sldId="277"/>
            <ac:spMk id="3" creationId="{00000000-0000-0000-0000-000000000000}"/>
          </ac:spMkLst>
        </pc:spChg>
        <pc:spChg chg="mod ord">
          <ac:chgData name="Nicholas Gibbins" userId="6a0e944c-4d97-467d-bb7a-7c3315791fe4" providerId="ADAL" clId="{09138388-9932-244E-8F51-370A92759470}" dt="2020-10-28T19:23:47.455" v="4366" actId="2711"/>
          <ac:spMkLst>
            <pc:docMk/>
            <pc:sldMk cId="3611450053" sldId="277"/>
            <ac:spMk id="4" creationId="{00000000-0000-0000-0000-000000000000}"/>
          </ac:spMkLst>
        </pc:spChg>
        <pc:spChg chg="del">
          <ac:chgData name="Nicholas Gibbins" userId="6a0e944c-4d97-467d-bb7a-7c3315791fe4" providerId="ADAL" clId="{09138388-9932-244E-8F51-370A92759470}" dt="2020-10-26T22:17:23.095" v="505" actId="6264"/>
          <ac:spMkLst>
            <pc:docMk/>
            <pc:sldMk cId="3611450053" sldId="277"/>
            <ac:spMk id="5" creationId="{F9358670-2BB9-2049-BF6C-6C424C665CCA}"/>
          </ac:spMkLst>
        </pc:spChg>
        <pc:spChg chg="add del mod">
          <ac:chgData name="Nicholas Gibbins" userId="6a0e944c-4d97-467d-bb7a-7c3315791fe4" providerId="ADAL" clId="{09138388-9932-244E-8F51-370A92759470}" dt="2020-10-26T22:17:23.095" v="505" actId="6264"/>
          <ac:spMkLst>
            <pc:docMk/>
            <pc:sldMk cId="3611450053" sldId="277"/>
            <ac:spMk id="6" creationId="{6360A227-E41D-6740-BD0E-8AA474416B8F}"/>
          </ac:spMkLst>
        </pc:spChg>
        <pc:spChg chg="add del mod">
          <ac:chgData name="Nicholas Gibbins" userId="6a0e944c-4d97-467d-bb7a-7c3315791fe4" providerId="ADAL" clId="{09138388-9932-244E-8F51-370A92759470}" dt="2020-10-26T22:17:23.095" v="505" actId="6264"/>
          <ac:spMkLst>
            <pc:docMk/>
            <pc:sldMk cId="3611450053" sldId="277"/>
            <ac:spMk id="7" creationId="{17214ABD-B030-8249-9C6E-F6F4383096AF}"/>
          </ac:spMkLst>
        </pc:spChg>
        <pc:spChg chg="add del mod">
          <ac:chgData name="Nicholas Gibbins" userId="6a0e944c-4d97-467d-bb7a-7c3315791fe4" providerId="ADAL" clId="{09138388-9932-244E-8F51-370A92759470}" dt="2020-10-26T22:17:23.095" v="505" actId="6264"/>
          <ac:spMkLst>
            <pc:docMk/>
            <pc:sldMk cId="3611450053" sldId="277"/>
            <ac:spMk id="8" creationId="{669EDC4C-58DA-9E48-9409-38BC6823474C}"/>
          </ac:spMkLst>
        </pc:spChg>
        <pc:spChg chg="add mod ord">
          <ac:chgData name="Nicholas Gibbins" userId="6a0e944c-4d97-467d-bb7a-7c3315791fe4" providerId="ADAL" clId="{09138388-9932-244E-8F51-370A92759470}" dt="2020-10-26T22:17:23.095" v="505" actId="6264"/>
          <ac:spMkLst>
            <pc:docMk/>
            <pc:sldMk cId="3611450053" sldId="277"/>
            <ac:spMk id="9" creationId="{01FDEBF9-7E26-B748-8FE7-E970E95223FB}"/>
          </ac:spMkLst>
        </pc:spChg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3012246234" sldId="278"/>
        </pc:sldMkLst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1354004878" sldId="279"/>
        </pc:sldMkLst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1757397922" sldId="280"/>
        </pc:sldMkLst>
      </pc:sldChg>
      <pc:sldChg chg="addSp delSp modSp add mod modClrScheme delAnim modAnim modShow chgLayout">
        <pc:chgData name="Nicholas Gibbins" userId="6a0e944c-4d97-467d-bb7a-7c3315791fe4" providerId="ADAL" clId="{09138388-9932-244E-8F51-370A92759470}" dt="2020-11-01T16:15:15.807" v="10328" actId="20577"/>
        <pc:sldMkLst>
          <pc:docMk/>
          <pc:sldMk cId="505637120" sldId="281"/>
        </pc:sldMkLst>
        <pc:spChg chg="add del mod ord">
          <ac:chgData name="Nicholas Gibbins" userId="6a0e944c-4d97-467d-bb7a-7c3315791fe4" providerId="ADAL" clId="{09138388-9932-244E-8F51-370A92759470}" dt="2020-10-26T15:50:50.377" v="299" actId="6264"/>
          <ac:spMkLst>
            <pc:docMk/>
            <pc:sldMk cId="505637120" sldId="281"/>
            <ac:spMk id="2" creationId="{8632FEE1-27E9-094E-B460-778B8F322530}"/>
          </ac:spMkLst>
        </pc:spChg>
        <pc:spChg chg="add del mod">
          <ac:chgData name="Nicholas Gibbins" userId="6a0e944c-4d97-467d-bb7a-7c3315791fe4" providerId="ADAL" clId="{09138388-9932-244E-8F51-370A92759470}" dt="2020-10-26T15:50:50.377" v="299" actId="6264"/>
          <ac:spMkLst>
            <pc:docMk/>
            <pc:sldMk cId="505637120" sldId="281"/>
            <ac:spMk id="3" creationId="{5C40459E-C084-164E-B69D-714A42850D8D}"/>
          </ac:spMkLst>
        </pc:spChg>
        <pc:spChg chg="add del mod">
          <ac:chgData name="Nicholas Gibbins" userId="6a0e944c-4d97-467d-bb7a-7c3315791fe4" providerId="ADAL" clId="{09138388-9932-244E-8F51-370A92759470}" dt="2020-10-26T15:50:50.377" v="299" actId="6264"/>
          <ac:spMkLst>
            <pc:docMk/>
            <pc:sldMk cId="505637120" sldId="281"/>
            <ac:spMk id="4" creationId="{29D8E913-46C9-904C-A4CA-66E573C8FF39}"/>
          </ac:spMkLst>
        </pc:spChg>
        <pc:spChg chg="add del mod ord">
          <ac:chgData name="Nicholas Gibbins" userId="6a0e944c-4d97-467d-bb7a-7c3315791fe4" providerId="ADAL" clId="{09138388-9932-244E-8F51-370A92759470}" dt="2020-10-26T15:55:00.995" v="398" actId="700"/>
          <ac:spMkLst>
            <pc:docMk/>
            <pc:sldMk cId="505637120" sldId="281"/>
            <ac:spMk id="5" creationId="{B6CE09E4-97DB-B74D-AFA6-74DEED98B411}"/>
          </ac:spMkLst>
        </pc:spChg>
        <pc:spChg chg="add del mod ord">
          <ac:chgData name="Nicholas Gibbins" userId="6a0e944c-4d97-467d-bb7a-7c3315791fe4" providerId="ADAL" clId="{09138388-9932-244E-8F51-370A92759470}" dt="2020-10-26T15:55:03.841" v="399" actId="478"/>
          <ac:spMkLst>
            <pc:docMk/>
            <pc:sldMk cId="505637120" sldId="281"/>
            <ac:spMk id="6" creationId="{BA41B561-2665-5546-A565-05CB77AD7B97}"/>
          </ac:spMkLst>
        </pc:spChg>
        <pc:spChg chg="add mod ord">
          <ac:chgData name="Nicholas Gibbins" userId="6a0e944c-4d97-467d-bb7a-7c3315791fe4" providerId="ADAL" clId="{09138388-9932-244E-8F51-370A92759470}" dt="2020-10-26T15:55:00.995" v="398" actId="700"/>
          <ac:spMkLst>
            <pc:docMk/>
            <pc:sldMk cId="505637120" sldId="281"/>
            <ac:spMk id="7" creationId="{E1C5997F-0984-2D49-AC6B-CC17DDEE78D8}"/>
          </ac:spMkLst>
        </pc:spChg>
        <pc:spChg chg="add mod">
          <ac:chgData name="Nicholas Gibbins" userId="6a0e944c-4d97-467d-bb7a-7c3315791fe4" providerId="ADAL" clId="{09138388-9932-244E-8F51-370A92759470}" dt="2020-10-26T16:00:32.625" v="461" actId="120"/>
          <ac:spMkLst>
            <pc:docMk/>
            <pc:sldMk cId="505637120" sldId="281"/>
            <ac:spMk id="10" creationId="{4DFF1D78-234E-E741-A23B-388294284F98}"/>
          </ac:spMkLst>
        </pc:spChg>
        <pc:spChg chg="add mod">
          <ac:chgData name="Nicholas Gibbins" userId="6a0e944c-4d97-467d-bb7a-7c3315791fe4" providerId="ADAL" clId="{09138388-9932-244E-8F51-370A92759470}" dt="2020-10-26T16:00:34.521" v="462" actId="120"/>
          <ac:spMkLst>
            <pc:docMk/>
            <pc:sldMk cId="505637120" sldId="281"/>
            <ac:spMk id="11" creationId="{DE700D7D-55BD-2E4E-A1EF-570B799E5DCA}"/>
          </ac:spMkLst>
        </pc:spChg>
        <pc:spChg chg="add mod">
          <ac:chgData name="Nicholas Gibbins" userId="6a0e944c-4d97-467d-bb7a-7c3315791fe4" providerId="ADAL" clId="{09138388-9932-244E-8F51-370A92759470}" dt="2020-10-26T16:00:03.084" v="456" actId="1076"/>
          <ac:spMkLst>
            <pc:docMk/>
            <pc:sldMk cId="505637120" sldId="281"/>
            <ac:spMk id="12" creationId="{9E6F8C72-D3F5-464B-8BED-A247E94B5932}"/>
          </ac:spMkLst>
        </pc:spChg>
        <pc:spChg chg="add mod">
          <ac:chgData name="Nicholas Gibbins" userId="6a0e944c-4d97-467d-bb7a-7c3315791fe4" providerId="ADAL" clId="{09138388-9932-244E-8F51-370A92759470}" dt="2020-10-26T15:59:46.462" v="454" actId="692"/>
          <ac:spMkLst>
            <pc:docMk/>
            <pc:sldMk cId="505637120" sldId="281"/>
            <ac:spMk id="13" creationId="{00F82B91-E055-3F47-9E4E-3E9E4FA9718A}"/>
          </ac:spMkLst>
        </pc:spChg>
        <pc:spChg chg="mod topLvl">
          <ac:chgData name="Nicholas Gibbins" userId="6a0e944c-4d97-467d-bb7a-7c3315791fe4" providerId="ADAL" clId="{09138388-9932-244E-8F51-370A92759470}" dt="2020-10-26T15:59:52.777" v="455" actId="692"/>
          <ac:spMkLst>
            <pc:docMk/>
            <pc:sldMk cId="505637120" sldId="281"/>
            <ac:spMk id="15" creationId="{D3C59672-256E-0140-B9DF-6BCBAD29B5B6}"/>
          </ac:spMkLst>
        </pc:spChg>
        <pc:spChg chg="mod topLvl">
          <ac:chgData name="Nicholas Gibbins" userId="6a0e944c-4d97-467d-bb7a-7c3315791fe4" providerId="ADAL" clId="{09138388-9932-244E-8F51-370A92759470}" dt="2020-10-26T15:56:26.821" v="407" actId="164"/>
          <ac:spMkLst>
            <pc:docMk/>
            <pc:sldMk cId="505637120" sldId="281"/>
            <ac:spMk id="16" creationId="{EA1C7544-9EA5-9747-9907-106065FC70D0}"/>
          </ac:spMkLst>
        </pc:spChg>
        <pc:spChg chg="del mod topLvl">
          <ac:chgData name="Nicholas Gibbins" userId="6a0e944c-4d97-467d-bb7a-7c3315791fe4" providerId="ADAL" clId="{09138388-9932-244E-8F51-370A92759470}" dt="2020-10-26T15:58:43.035" v="440" actId="478"/>
          <ac:spMkLst>
            <pc:docMk/>
            <pc:sldMk cId="505637120" sldId="281"/>
            <ac:spMk id="17" creationId="{6C5A2B2E-F420-0E4B-ADEF-E87815BEA716}"/>
          </ac:spMkLst>
        </pc:spChg>
        <pc:spChg chg="mod">
          <ac:chgData name="Nicholas Gibbins" userId="6a0e944c-4d97-467d-bb7a-7c3315791fe4" providerId="ADAL" clId="{09138388-9932-244E-8F51-370A92759470}" dt="2020-10-26T15:55:33.290" v="400"/>
          <ac:spMkLst>
            <pc:docMk/>
            <pc:sldMk cId="505637120" sldId="281"/>
            <ac:spMk id="20" creationId="{AFEFF0B6-8D45-2D43-BF75-E0A3395628D7}"/>
          </ac:spMkLst>
        </pc:spChg>
        <pc:spChg chg="mod">
          <ac:chgData name="Nicholas Gibbins" userId="6a0e944c-4d97-467d-bb7a-7c3315791fe4" providerId="ADAL" clId="{09138388-9932-244E-8F51-370A92759470}" dt="2020-10-26T15:55:33.290" v="400"/>
          <ac:spMkLst>
            <pc:docMk/>
            <pc:sldMk cId="505637120" sldId="281"/>
            <ac:spMk id="23" creationId="{ED0B290D-3B48-4D49-ACC7-E1156F110C11}"/>
          </ac:spMkLst>
        </pc:spChg>
        <pc:spChg chg="mod ord">
          <ac:chgData name="Nicholas Gibbins" userId="6a0e944c-4d97-467d-bb7a-7c3315791fe4" providerId="ADAL" clId="{09138388-9932-244E-8F51-370A92759470}" dt="2020-11-01T16:15:15.807" v="10328" actId="20577"/>
          <ac:spMkLst>
            <pc:docMk/>
            <pc:sldMk cId="505637120" sldId="281"/>
            <ac:spMk id="87041" creationId="{00000000-0000-0000-0000-000000000000}"/>
          </ac:spMkLst>
        </pc:spChg>
        <pc:spChg chg="mod ord">
          <ac:chgData name="Nicholas Gibbins" userId="6a0e944c-4d97-467d-bb7a-7c3315791fe4" providerId="ADAL" clId="{09138388-9932-244E-8F51-370A92759470}" dt="2020-10-28T18:15:54.195" v="2711" actId="20577"/>
          <ac:spMkLst>
            <pc:docMk/>
            <pc:sldMk cId="505637120" sldId="281"/>
            <ac:spMk id="87042" creationId="{00000000-0000-0000-0000-000000000000}"/>
          </ac:spMkLst>
        </pc:spChg>
        <pc:grpChg chg="add mod">
          <ac:chgData name="Nicholas Gibbins" userId="6a0e944c-4d97-467d-bb7a-7c3315791fe4" providerId="ADAL" clId="{09138388-9932-244E-8F51-370A92759470}" dt="2020-10-26T16:00:11.335" v="458" actId="1076"/>
          <ac:grpSpMkLst>
            <pc:docMk/>
            <pc:sldMk cId="505637120" sldId="281"/>
            <ac:grpSpMk id="8" creationId="{A47443F6-C8E2-6944-B554-DB0D1BE709C1}"/>
          </ac:grpSpMkLst>
        </pc:grpChg>
        <pc:grpChg chg="add del mod">
          <ac:chgData name="Nicholas Gibbins" userId="6a0e944c-4d97-467d-bb7a-7c3315791fe4" providerId="ADAL" clId="{09138388-9932-244E-8F51-370A92759470}" dt="2020-10-26T15:56:19.456" v="406" actId="165"/>
          <ac:grpSpMkLst>
            <pc:docMk/>
            <pc:sldMk cId="505637120" sldId="281"/>
            <ac:grpSpMk id="14" creationId="{C9D7BC71-C942-B14F-ACC8-24394B85186C}"/>
          </ac:grpSpMkLst>
        </pc:grpChg>
        <pc:grpChg chg="add del mod">
          <ac:chgData name="Nicholas Gibbins" userId="6a0e944c-4d97-467d-bb7a-7c3315791fe4" providerId="ADAL" clId="{09138388-9932-244E-8F51-370A92759470}" dt="2020-10-26T15:55:42.861" v="403" actId="478"/>
          <ac:grpSpMkLst>
            <pc:docMk/>
            <pc:sldMk cId="505637120" sldId="281"/>
            <ac:grpSpMk id="18" creationId="{A7093505-918F-284C-969A-012FC425C037}"/>
          </ac:grpSpMkLst>
        </pc:grpChg>
        <pc:grpChg chg="add del mod">
          <ac:chgData name="Nicholas Gibbins" userId="6a0e944c-4d97-467d-bb7a-7c3315791fe4" providerId="ADAL" clId="{09138388-9932-244E-8F51-370A92759470}" dt="2020-10-26T15:55:41.167" v="402" actId="478"/>
          <ac:grpSpMkLst>
            <pc:docMk/>
            <pc:sldMk cId="505637120" sldId="281"/>
            <ac:grpSpMk id="21" creationId="{7B5646B7-B129-2646-B0AA-9070D707AC9E}"/>
          </ac:grpSpMkLst>
        </pc:grpChg>
        <pc:cxnChg chg="mod">
          <ac:chgData name="Nicholas Gibbins" userId="6a0e944c-4d97-467d-bb7a-7c3315791fe4" providerId="ADAL" clId="{09138388-9932-244E-8F51-370A92759470}" dt="2020-10-26T15:55:33.290" v="400"/>
          <ac:cxnSpMkLst>
            <pc:docMk/>
            <pc:sldMk cId="505637120" sldId="281"/>
            <ac:cxnSpMk id="19" creationId="{416D5F88-222E-C046-A715-34EEC61EEE4A}"/>
          </ac:cxnSpMkLst>
        </pc:cxnChg>
        <pc:cxnChg chg="mod">
          <ac:chgData name="Nicholas Gibbins" userId="6a0e944c-4d97-467d-bb7a-7c3315791fe4" providerId="ADAL" clId="{09138388-9932-244E-8F51-370A92759470}" dt="2020-10-26T15:55:33.290" v="400"/>
          <ac:cxnSpMkLst>
            <pc:docMk/>
            <pc:sldMk cId="505637120" sldId="281"/>
            <ac:cxnSpMk id="22" creationId="{C8C809A7-66C6-4E4F-A65F-536FCA90D6D7}"/>
          </ac:cxnSpMkLst>
        </pc:cxnChg>
        <pc:cxnChg chg="add mod">
          <ac:chgData name="Nicholas Gibbins" userId="6a0e944c-4d97-467d-bb7a-7c3315791fe4" providerId="ADAL" clId="{09138388-9932-244E-8F51-370A92759470}" dt="2020-10-26T16:00:11.335" v="458" actId="1076"/>
          <ac:cxnSpMkLst>
            <pc:docMk/>
            <pc:sldMk cId="505637120" sldId="281"/>
            <ac:cxnSpMk id="24" creationId="{5BBA9933-19C8-5042-8838-1D90274BE8D6}"/>
          </ac:cxnSpMkLst>
        </pc:cxnChg>
      </pc:sldChg>
      <pc:sldChg chg="addSp delSp modSp add del mod modClrScheme modShow chgLayout">
        <pc:chgData name="Nicholas Gibbins" userId="6a0e944c-4d97-467d-bb7a-7c3315791fe4" providerId="ADAL" clId="{09138388-9932-244E-8F51-370A92759470}" dt="2020-10-28T19:43:43.296" v="5215" actId="2696"/>
        <pc:sldMkLst>
          <pc:docMk/>
          <pc:sldMk cId="4246195781" sldId="282"/>
        </pc:sldMkLst>
        <pc:spChg chg="add del mod ord">
          <ac:chgData name="Nicholas Gibbins" userId="6a0e944c-4d97-467d-bb7a-7c3315791fe4" providerId="ADAL" clId="{09138388-9932-244E-8F51-370A92759470}" dt="2020-10-26T22:17:12.440" v="502" actId="6264"/>
          <ac:spMkLst>
            <pc:docMk/>
            <pc:sldMk cId="4246195781" sldId="282"/>
            <ac:spMk id="2" creationId="{83A7A381-E344-DB47-BD4A-BBC6B004CB43}"/>
          </ac:spMkLst>
        </pc:spChg>
        <pc:spChg chg="add del mod">
          <ac:chgData name="Nicholas Gibbins" userId="6a0e944c-4d97-467d-bb7a-7c3315791fe4" providerId="ADAL" clId="{09138388-9932-244E-8F51-370A92759470}" dt="2020-10-26T22:17:12.440" v="502" actId="6264"/>
          <ac:spMkLst>
            <pc:docMk/>
            <pc:sldMk cId="4246195781" sldId="282"/>
            <ac:spMk id="3" creationId="{66E19481-0DD0-E642-96E0-7099857DBC01}"/>
          </ac:spMkLst>
        </pc:spChg>
        <pc:spChg chg="add del mod">
          <ac:chgData name="Nicholas Gibbins" userId="6a0e944c-4d97-467d-bb7a-7c3315791fe4" providerId="ADAL" clId="{09138388-9932-244E-8F51-370A92759470}" dt="2020-10-26T22:17:12.440" v="502" actId="6264"/>
          <ac:spMkLst>
            <pc:docMk/>
            <pc:sldMk cId="4246195781" sldId="282"/>
            <ac:spMk id="4" creationId="{4A911CA6-EE30-234D-AD49-4D7C08BE4676}"/>
          </ac:spMkLst>
        </pc:spChg>
        <pc:spChg chg="add mod ord">
          <ac:chgData name="Nicholas Gibbins" userId="6a0e944c-4d97-467d-bb7a-7c3315791fe4" providerId="ADAL" clId="{09138388-9932-244E-8F51-370A92759470}" dt="2020-10-26T22:17:12.440" v="502" actId="6264"/>
          <ac:spMkLst>
            <pc:docMk/>
            <pc:sldMk cId="4246195781" sldId="282"/>
            <ac:spMk id="5" creationId="{56656B56-1AE4-6D44-8C40-5DC49900DF4D}"/>
          </ac:spMkLst>
        </pc:spChg>
        <pc:spChg chg="mod ord">
          <ac:chgData name="Nicholas Gibbins" userId="6a0e944c-4d97-467d-bb7a-7c3315791fe4" providerId="ADAL" clId="{09138388-9932-244E-8F51-370A92759470}" dt="2020-10-28T18:22:32.906" v="3009" actId="20577"/>
          <ac:spMkLst>
            <pc:docMk/>
            <pc:sldMk cId="4246195781" sldId="282"/>
            <ac:spMk id="89089" creationId="{00000000-0000-0000-0000-000000000000}"/>
          </ac:spMkLst>
        </pc:spChg>
        <pc:spChg chg="mod ord">
          <ac:chgData name="Nicholas Gibbins" userId="6a0e944c-4d97-467d-bb7a-7c3315791fe4" providerId="ADAL" clId="{09138388-9932-244E-8F51-370A92759470}" dt="2020-10-26T22:17:12.440" v="502" actId="6264"/>
          <ac:spMkLst>
            <pc:docMk/>
            <pc:sldMk cId="4246195781" sldId="282"/>
            <ac:spMk id="89090" creationId="{00000000-0000-0000-0000-000000000000}"/>
          </ac:spMkLst>
        </pc:spChg>
      </pc:sldChg>
      <pc:sldChg chg="addSp delSp modSp add mod modClrScheme modShow chgLayout">
        <pc:chgData name="Nicholas Gibbins" userId="6a0e944c-4d97-467d-bb7a-7c3315791fe4" providerId="ADAL" clId="{09138388-9932-244E-8F51-370A92759470}" dt="2020-11-01T16:47:46.670" v="10472" actId="20577"/>
        <pc:sldMkLst>
          <pc:docMk/>
          <pc:sldMk cId="1623830880" sldId="283"/>
        </pc:sldMkLst>
        <pc:spChg chg="add del mod ord">
          <ac:chgData name="Nicholas Gibbins" userId="6a0e944c-4d97-467d-bb7a-7c3315791fe4" providerId="ADAL" clId="{09138388-9932-244E-8F51-370A92759470}" dt="2020-10-26T22:17:05.806" v="499" actId="6264"/>
          <ac:spMkLst>
            <pc:docMk/>
            <pc:sldMk cId="1623830880" sldId="283"/>
            <ac:spMk id="2" creationId="{84A37DDF-1B26-6140-92DA-A9582F2BCF13}"/>
          </ac:spMkLst>
        </pc:spChg>
        <pc:spChg chg="add del mod">
          <ac:chgData name="Nicholas Gibbins" userId="6a0e944c-4d97-467d-bb7a-7c3315791fe4" providerId="ADAL" clId="{09138388-9932-244E-8F51-370A92759470}" dt="2020-10-26T22:17:05.806" v="499" actId="6264"/>
          <ac:spMkLst>
            <pc:docMk/>
            <pc:sldMk cId="1623830880" sldId="283"/>
            <ac:spMk id="3" creationId="{F895486D-EAA3-DF48-8D09-E9BC2842C7A9}"/>
          </ac:spMkLst>
        </pc:spChg>
        <pc:spChg chg="add del mod">
          <ac:chgData name="Nicholas Gibbins" userId="6a0e944c-4d97-467d-bb7a-7c3315791fe4" providerId="ADAL" clId="{09138388-9932-244E-8F51-370A92759470}" dt="2020-10-26T22:17:05.806" v="499" actId="6264"/>
          <ac:spMkLst>
            <pc:docMk/>
            <pc:sldMk cId="1623830880" sldId="283"/>
            <ac:spMk id="4" creationId="{D58C2798-E7A7-EF41-9162-D87D9397B898}"/>
          </ac:spMkLst>
        </pc:spChg>
        <pc:spChg chg="add mod ord">
          <ac:chgData name="Nicholas Gibbins" userId="6a0e944c-4d97-467d-bb7a-7c3315791fe4" providerId="ADAL" clId="{09138388-9932-244E-8F51-370A92759470}" dt="2020-10-28T19:46:02.857" v="5293" actId="114"/>
          <ac:spMkLst>
            <pc:docMk/>
            <pc:sldMk cId="1623830880" sldId="283"/>
            <ac:spMk id="5" creationId="{B0FFD2D1-F5F4-6741-9A85-7E12F912FB62}"/>
          </ac:spMkLst>
        </pc:spChg>
        <pc:spChg chg="mod ord">
          <ac:chgData name="Nicholas Gibbins" userId="6a0e944c-4d97-467d-bb7a-7c3315791fe4" providerId="ADAL" clId="{09138388-9932-244E-8F51-370A92759470}" dt="2020-11-01T16:47:46.670" v="10472" actId="20577"/>
          <ac:spMkLst>
            <pc:docMk/>
            <pc:sldMk cId="1623830880" sldId="283"/>
            <ac:spMk id="91137" creationId="{00000000-0000-0000-0000-000000000000}"/>
          </ac:spMkLst>
        </pc:spChg>
        <pc:spChg chg="mod ord">
          <ac:chgData name="Nicholas Gibbins" userId="6a0e944c-4d97-467d-bb7a-7c3315791fe4" providerId="ADAL" clId="{09138388-9932-244E-8F51-370A92759470}" dt="2020-10-26T22:17:05.806" v="499" actId="6264"/>
          <ac:spMkLst>
            <pc:docMk/>
            <pc:sldMk cId="1623830880" sldId="283"/>
            <ac:spMk id="91138" creationId="{00000000-0000-0000-0000-000000000000}"/>
          </ac:spMkLst>
        </pc:spChg>
      </pc:sldChg>
      <pc:sldChg chg="addSp delSp modSp add del mod modClrScheme modShow chgLayout">
        <pc:chgData name="Nicholas Gibbins" userId="6a0e944c-4d97-467d-bb7a-7c3315791fe4" providerId="ADAL" clId="{09138388-9932-244E-8F51-370A92759470}" dt="2020-10-28T13:50:24.025" v="1509" actId="2696"/>
        <pc:sldMkLst>
          <pc:docMk/>
          <pc:sldMk cId="907602848" sldId="284"/>
        </pc:sldMkLst>
        <pc:spChg chg="add del mod ord">
          <ac:chgData name="Nicholas Gibbins" userId="6a0e944c-4d97-467d-bb7a-7c3315791fe4" providerId="ADAL" clId="{09138388-9932-244E-8F51-370A92759470}" dt="2020-10-26T22:17:16.929" v="503" actId="6264"/>
          <ac:spMkLst>
            <pc:docMk/>
            <pc:sldMk cId="907602848" sldId="284"/>
            <ac:spMk id="2" creationId="{66C97659-83C6-3E41-BF58-56E5298EABE4}"/>
          </ac:spMkLst>
        </pc:spChg>
        <pc:spChg chg="add del mod">
          <ac:chgData name="Nicholas Gibbins" userId="6a0e944c-4d97-467d-bb7a-7c3315791fe4" providerId="ADAL" clId="{09138388-9932-244E-8F51-370A92759470}" dt="2020-10-26T22:17:16.929" v="503" actId="6264"/>
          <ac:spMkLst>
            <pc:docMk/>
            <pc:sldMk cId="907602848" sldId="284"/>
            <ac:spMk id="3" creationId="{0EB09670-D4E4-804A-B2FC-A74C8AB775DB}"/>
          </ac:spMkLst>
        </pc:spChg>
        <pc:spChg chg="add del mod">
          <ac:chgData name="Nicholas Gibbins" userId="6a0e944c-4d97-467d-bb7a-7c3315791fe4" providerId="ADAL" clId="{09138388-9932-244E-8F51-370A92759470}" dt="2020-10-26T22:17:16.929" v="503" actId="6264"/>
          <ac:spMkLst>
            <pc:docMk/>
            <pc:sldMk cId="907602848" sldId="284"/>
            <ac:spMk id="4" creationId="{F80DCC3C-43E0-2742-A432-40046CFE98EC}"/>
          </ac:spMkLst>
        </pc:spChg>
        <pc:spChg chg="add mod ord">
          <ac:chgData name="Nicholas Gibbins" userId="6a0e944c-4d97-467d-bb7a-7c3315791fe4" providerId="ADAL" clId="{09138388-9932-244E-8F51-370A92759470}" dt="2020-10-26T22:17:16.929" v="503" actId="6264"/>
          <ac:spMkLst>
            <pc:docMk/>
            <pc:sldMk cId="907602848" sldId="284"/>
            <ac:spMk id="5" creationId="{AD04B263-E9FD-E745-AB7E-523ECB33595F}"/>
          </ac:spMkLst>
        </pc:spChg>
        <pc:spChg chg="mod ord">
          <ac:chgData name="Nicholas Gibbins" userId="6a0e944c-4d97-467d-bb7a-7c3315791fe4" providerId="ADAL" clId="{09138388-9932-244E-8F51-370A92759470}" dt="2020-10-26T22:17:16.929" v="503" actId="6264"/>
          <ac:spMkLst>
            <pc:docMk/>
            <pc:sldMk cId="907602848" sldId="284"/>
            <ac:spMk id="93185" creationId="{00000000-0000-0000-0000-000000000000}"/>
          </ac:spMkLst>
        </pc:spChg>
        <pc:spChg chg="mod ord">
          <ac:chgData name="Nicholas Gibbins" userId="6a0e944c-4d97-467d-bb7a-7c3315791fe4" providerId="ADAL" clId="{09138388-9932-244E-8F51-370A92759470}" dt="2020-10-26T22:17:16.929" v="503" actId="6264"/>
          <ac:spMkLst>
            <pc:docMk/>
            <pc:sldMk cId="907602848" sldId="284"/>
            <ac:spMk id="93186" creationId="{00000000-0000-0000-0000-000000000000}"/>
          </ac:spMkLst>
        </pc:spChg>
      </pc:sldChg>
      <pc:sldChg chg="addSp delSp modSp add mod modClrScheme modShow chgLayout">
        <pc:chgData name="Nicholas Gibbins" userId="6a0e944c-4d97-467d-bb7a-7c3315791fe4" providerId="ADAL" clId="{09138388-9932-244E-8F51-370A92759470}" dt="2020-10-28T19:24:27.945" v="4372" actId="2711"/>
        <pc:sldMkLst>
          <pc:docMk/>
          <pc:sldMk cId="3346900155" sldId="285"/>
        </pc:sldMkLst>
        <pc:spChg chg="add del mod ord">
          <ac:chgData name="Nicholas Gibbins" userId="6a0e944c-4d97-467d-bb7a-7c3315791fe4" providerId="ADAL" clId="{09138388-9932-244E-8F51-370A92759470}" dt="2020-10-26T22:17:25.726" v="506" actId="6264"/>
          <ac:spMkLst>
            <pc:docMk/>
            <pc:sldMk cId="3346900155" sldId="285"/>
            <ac:spMk id="2" creationId="{067BF1B0-E6F3-D841-96F2-13A00FC0EC03}"/>
          </ac:spMkLst>
        </pc:spChg>
        <pc:spChg chg="add del mod">
          <ac:chgData name="Nicholas Gibbins" userId="6a0e944c-4d97-467d-bb7a-7c3315791fe4" providerId="ADAL" clId="{09138388-9932-244E-8F51-370A92759470}" dt="2020-10-26T22:17:25.726" v="506" actId="6264"/>
          <ac:spMkLst>
            <pc:docMk/>
            <pc:sldMk cId="3346900155" sldId="285"/>
            <ac:spMk id="3" creationId="{2C8038F2-E939-EB47-8959-B935734A5904}"/>
          </ac:spMkLst>
        </pc:spChg>
        <pc:spChg chg="add del mod">
          <ac:chgData name="Nicholas Gibbins" userId="6a0e944c-4d97-467d-bb7a-7c3315791fe4" providerId="ADAL" clId="{09138388-9932-244E-8F51-370A92759470}" dt="2020-10-26T22:17:25.726" v="506" actId="6264"/>
          <ac:spMkLst>
            <pc:docMk/>
            <pc:sldMk cId="3346900155" sldId="285"/>
            <ac:spMk id="4" creationId="{ED7B17C6-F5EF-DE42-A3E5-053459EBBA66}"/>
          </ac:spMkLst>
        </pc:spChg>
        <pc:spChg chg="add mod ord">
          <ac:chgData name="Nicholas Gibbins" userId="6a0e944c-4d97-467d-bb7a-7c3315791fe4" providerId="ADAL" clId="{09138388-9932-244E-8F51-370A92759470}" dt="2020-10-26T22:17:25.726" v="506" actId="6264"/>
          <ac:spMkLst>
            <pc:docMk/>
            <pc:sldMk cId="3346900155" sldId="285"/>
            <ac:spMk id="5" creationId="{F6F2C0DC-229F-4A44-B078-9382D487E11A}"/>
          </ac:spMkLst>
        </pc:spChg>
        <pc:spChg chg="mod ord">
          <ac:chgData name="Nicholas Gibbins" userId="6a0e944c-4d97-467d-bb7a-7c3315791fe4" providerId="ADAL" clId="{09138388-9932-244E-8F51-370A92759470}" dt="2020-10-28T19:24:27.945" v="4372" actId="2711"/>
          <ac:spMkLst>
            <pc:docMk/>
            <pc:sldMk cId="3346900155" sldId="285"/>
            <ac:spMk id="95233" creationId="{00000000-0000-0000-0000-000000000000}"/>
          </ac:spMkLst>
        </pc:spChg>
        <pc:spChg chg="mod ord">
          <ac:chgData name="Nicholas Gibbins" userId="6a0e944c-4d97-467d-bb7a-7c3315791fe4" providerId="ADAL" clId="{09138388-9932-244E-8F51-370A92759470}" dt="2020-10-28T18:41:40.072" v="3056" actId="20577"/>
          <ac:spMkLst>
            <pc:docMk/>
            <pc:sldMk cId="3346900155" sldId="285"/>
            <ac:spMk id="95234" creationId="{00000000-0000-0000-0000-000000000000}"/>
          </ac:spMkLst>
        </pc:spChg>
      </pc:sldChg>
      <pc:sldChg chg="addSp delSp modSp add mod modClrScheme modShow chgLayout">
        <pc:chgData name="Nicholas Gibbins" userId="6a0e944c-4d97-467d-bb7a-7c3315791fe4" providerId="ADAL" clId="{09138388-9932-244E-8F51-370A92759470}" dt="2020-10-28T19:47:39.647" v="5321" actId="20577"/>
        <pc:sldMkLst>
          <pc:docMk/>
          <pc:sldMk cId="1163113616" sldId="286"/>
        </pc:sldMkLst>
        <pc:spChg chg="add del mod ord">
          <ac:chgData name="Nicholas Gibbins" userId="6a0e944c-4d97-467d-bb7a-7c3315791fe4" providerId="ADAL" clId="{09138388-9932-244E-8F51-370A92759470}" dt="2020-10-26T22:17:27.899" v="507" actId="6264"/>
          <ac:spMkLst>
            <pc:docMk/>
            <pc:sldMk cId="1163113616" sldId="286"/>
            <ac:spMk id="2" creationId="{E7A35C4D-1F97-E942-875D-08D3C50A6D7C}"/>
          </ac:spMkLst>
        </pc:spChg>
        <pc:spChg chg="add del mod">
          <ac:chgData name="Nicholas Gibbins" userId="6a0e944c-4d97-467d-bb7a-7c3315791fe4" providerId="ADAL" clId="{09138388-9932-244E-8F51-370A92759470}" dt="2020-10-26T22:17:27.899" v="507" actId="6264"/>
          <ac:spMkLst>
            <pc:docMk/>
            <pc:sldMk cId="1163113616" sldId="286"/>
            <ac:spMk id="3" creationId="{22C10422-433F-EC46-A21B-4AB5D3D13D09}"/>
          </ac:spMkLst>
        </pc:spChg>
        <pc:spChg chg="add del mod">
          <ac:chgData name="Nicholas Gibbins" userId="6a0e944c-4d97-467d-bb7a-7c3315791fe4" providerId="ADAL" clId="{09138388-9932-244E-8F51-370A92759470}" dt="2020-10-26T22:17:27.899" v="507" actId="6264"/>
          <ac:spMkLst>
            <pc:docMk/>
            <pc:sldMk cId="1163113616" sldId="286"/>
            <ac:spMk id="4" creationId="{869DCE5D-7909-6D4B-B1FC-328F10A23ABF}"/>
          </ac:spMkLst>
        </pc:spChg>
        <pc:spChg chg="add mod ord">
          <ac:chgData name="Nicholas Gibbins" userId="6a0e944c-4d97-467d-bb7a-7c3315791fe4" providerId="ADAL" clId="{09138388-9932-244E-8F51-370A92759470}" dt="2020-10-28T19:43:15.527" v="5208" actId="21"/>
          <ac:spMkLst>
            <pc:docMk/>
            <pc:sldMk cId="1163113616" sldId="286"/>
            <ac:spMk id="5" creationId="{FF499973-A6ED-5045-9DF3-B16E732D1C9B}"/>
          </ac:spMkLst>
        </pc:spChg>
        <pc:spChg chg="mod ord">
          <ac:chgData name="Nicholas Gibbins" userId="6a0e944c-4d97-467d-bb7a-7c3315791fe4" providerId="ADAL" clId="{09138388-9932-244E-8F51-370A92759470}" dt="2020-10-28T19:47:39.647" v="5321" actId="20577"/>
          <ac:spMkLst>
            <pc:docMk/>
            <pc:sldMk cId="1163113616" sldId="286"/>
            <ac:spMk id="97281" creationId="{00000000-0000-0000-0000-000000000000}"/>
          </ac:spMkLst>
        </pc:spChg>
        <pc:spChg chg="mod ord">
          <ac:chgData name="Nicholas Gibbins" userId="6a0e944c-4d97-467d-bb7a-7c3315791fe4" providerId="ADAL" clId="{09138388-9932-244E-8F51-370A92759470}" dt="2020-10-26T22:17:27.899" v="507" actId="6264"/>
          <ac:spMkLst>
            <pc:docMk/>
            <pc:sldMk cId="1163113616" sldId="286"/>
            <ac:spMk id="97282" creationId="{00000000-0000-0000-0000-000000000000}"/>
          </ac:spMkLst>
        </pc:spChg>
      </pc:sldChg>
      <pc:sldChg chg="addSp delSp modSp add mod modClrScheme modShow chgLayout">
        <pc:chgData name="Nicholas Gibbins" userId="6a0e944c-4d97-467d-bb7a-7c3315791fe4" providerId="ADAL" clId="{09138388-9932-244E-8F51-370A92759470}" dt="2020-11-01T16:16:10.062" v="10330" actId="114"/>
        <pc:sldMkLst>
          <pc:docMk/>
          <pc:sldMk cId="3890414692" sldId="287"/>
        </pc:sldMkLst>
        <pc:spChg chg="add del mod ord">
          <ac:chgData name="Nicholas Gibbins" userId="6a0e944c-4d97-467d-bb7a-7c3315791fe4" providerId="ADAL" clId="{09138388-9932-244E-8F51-370A92759470}" dt="2020-10-26T22:17:30.335" v="508" actId="6264"/>
          <ac:spMkLst>
            <pc:docMk/>
            <pc:sldMk cId="3890414692" sldId="287"/>
            <ac:spMk id="2" creationId="{67F4C9A4-2D40-CF4C-B04D-ECF7E4948852}"/>
          </ac:spMkLst>
        </pc:spChg>
        <pc:spChg chg="add del mod">
          <ac:chgData name="Nicholas Gibbins" userId="6a0e944c-4d97-467d-bb7a-7c3315791fe4" providerId="ADAL" clId="{09138388-9932-244E-8F51-370A92759470}" dt="2020-10-26T22:17:30.335" v="508" actId="6264"/>
          <ac:spMkLst>
            <pc:docMk/>
            <pc:sldMk cId="3890414692" sldId="287"/>
            <ac:spMk id="3" creationId="{6D61E33C-D3B7-E54D-ACD4-4D7121945B07}"/>
          </ac:spMkLst>
        </pc:spChg>
        <pc:spChg chg="add del mod">
          <ac:chgData name="Nicholas Gibbins" userId="6a0e944c-4d97-467d-bb7a-7c3315791fe4" providerId="ADAL" clId="{09138388-9932-244E-8F51-370A92759470}" dt="2020-10-26T22:17:30.335" v="508" actId="6264"/>
          <ac:spMkLst>
            <pc:docMk/>
            <pc:sldMk cId="3890414692" sldId="287"/>
            <ac:spMk id="4" creationId="{6961D28F-892C-B843-B6FD-31AD28C16C0A}"/>
          </ac:spMkLst>
        </pc:spChg>
        <pc:spChg chg="add mod ord">
          <ac:chgData name="Nicholas Gibbins" userId="6a0e944c-4d97-467d-bb7a-7c3315791fe4" providerId="ADAL" clId="{09138388-9932-244E-8F51-370A92759470}" dt="2020-10-28T19:55:00.348" v="5381" actId="114"/>
          <ac:spMkLst>
            <pc:docMk/>
            <pc:sldMk cId="3890414692" sldId="287"/>
            <ac:spMk id="5" creationId="{AA4C0313-2F8A-C748-911E-28A6A0B91A4F}"/>
          </ac:spMkLst>
        </pc:spChg>
        <pc:spChg chg="mod ord">
          <ac:chgData name="Nicholas Gibbins" userId="6a0e944c-4d97-467d-bb7a-7c3315791fe4" providerId="ADAL" clId="{09138388-9932-244E-8F51-370A92759470}" dt="2020-11-01T16:16:10.062" v="10330" actId="114"/>
          <ac:spMkLst>
            <pc:docMk/>
            <pc:sldMk cId="3890414692" sldId="287"/>
            <ac:spMk id="99329" creationId="{00000000-0000-0000-0000-000000000000}"/>
          </ac:spMkLst>
        </pc:spChg>
        <pc:spChg chg="mod ord">
          <ac:chgData name="Nicholas Gibbins" userId="6a0e944c-4d97-467d-bb7a-7c3315791fe4" providerId="ADAL" clId="{09138388-9932-244E-8F51-370A92759470}" dt="2020-10-26T22:17:30.335" v="508" actId="6264"/>
          <ac:spMkLst>
            <pc:docMk/>
            <pc:sldMk cId="3890414692" sldId="287"/>
            <ac:spMk id="99330" creationId="{00000000-0000-0000-0000-000000000000}"/>
          </ac:spMkLst>
        </pc:spChg>
      </pc:sldChg>
      <pc:sldChg chg="addSp delSp modSp add del mod modClrScheme modShow chgLayout">
        <pc:chgData name="Nicholas Gibbins" userId="6a0e944c-4d97-467d-bb7a-7c3315791fe4" providerId="ADAL" clId="{09138388-9932-244E-8F51-370A92759470}" dt="2020-11-01T16:18:38.759" v="10355" actId="2696"/>
        <pc:sldMkLst>
          <pc:docMk/>
          <pc:sldMk cId="1867963959" sldId="288"/>
        </pc:sldMkLst>
        <pc:spChg chg="add del mod ord">
          <ac:chgData name="Nicholas Gibbins" userId="6a0e944c-4d97-467d-bb7a-7c3315791fe4" providerId="ADAL" clId="{09138388-9932-244E-8F51-370A92759470}" dt="2020-10-26T22:17:33.609" v="509" actId="6264"/>
          <ac:spMkLst>
            <pc:docMk/>
            <pc:sldMk cId="1867963959" sldId="288"/>
            <ac:spMk id="2" creationId="{FE9E9037-B883-E74C-AC28-2A831C10D0E1}"/>
          </ac:spMkLst>
        </pc:spChg>
        <pc:spChg chg="add del mod">
          <ac:chgData name="Nicholas Gibbins" userId="6a0e944c-4d97-467d-bb7a-7c3315791fe4" providerId="ADAL" clId="{09138388-9932-244E-8F51-370A92759470}" dt="2020-10-26T22:17:33.609" v="509" actId="6264"/>
          <ac:spMkLst>
            <pc:docMk/>
            <pc:sldMk cId="1867963959" sldId="288"/>
            <ac:spMk id="3" creationId="{D8C930EA-5010-F247-A373-515BC1E5E267}"/>
          </ac:spMkLst>
        </pc:spChg>
        <pc:spChg chg="add del mod">
          <ac:chgData name="Nicholas Gibbins" userId="6a0e944c-4d97-467d-bb7a-7c3315791fe4" providerId="ADAL" clId="{09138388-9932-244E-8F51-370A92759470}" dt="2020-10-26T22:17:33.609" v="509" actId="6264"/>
          <ac:spMkLst>
            <pc:docMk/>
            <pc:sldMk cId="1867963959" sldId="288"/>
            <ac:spMk id="4" creationId="{8C053D9B-13BA-7240-9463-9EE51C0712BB}"/>
          </ac:spMkLst>
        </pc:spChg>
        <pc:spChg chg="add mod ord">
          <ac:chgData name="Nicholas Gibbins" userId="6a0e944c-4d97-467d-bb7a-7c3315791fe4" providerId="ADAL" clId="{09138388-9932-244E-8F51-370A92759470}" dt="2020-10-26T22:17:33.609" v="509" actId="6264"/>
          <ac:spMkLst>
            <pc:docMk/>
            <pc:sldMk cId="1867963959" sldId="288"/>
            <ac:spMk id="5" creationId="{7B907F7F-F9EB-DA4A-B371-54B6E4A06CC7}"/>
          </ac:spMkLst>
        </pc:spChg>
        <pc:spChg chg="mod ord">
          <ac:chgData name="Nicholas Gibbins" userId="6a0e944c-4d97-467d-bb7a-7c3315791fe4" providerId="ADAL" clId="{09138388-9932-244E-8F51-370A92759470}" dt="2020-11-01T15:41:52.817" v="8528" actId="21"/>
          <ac:spMkLst>
            <pc:docMk/>
            <pc:sldMk cId="1867963959" sldId="288"/>
            <ac:spMk id="101377" creationId="{00000000-0000-0000-0000-000000000000}"/>
          </ac:spMkLst>
        </pc:spChg>
        <pc:spChg chg="mod ord">
          <ac:chgData name="Nicholas Gibbins" userId="6a0e944c-4d97-467d-bb7a-7c3315791fe4" providerId="ADAL" clId="{09138388-9932-244E-8F51-370A92759470}" dt="2020-10-26T22:17:33.609" v="509" actId="6264"/>
          <ac:spMkLst>
            <pc:docMk/>
            <pc:sldMk cId="1867963959" sldId="288"/>
            <ac:spMk id="101378" creationId="{00000000-0000-0000-0000-000000000000}"/>
          </ac:spMkLst>
        </pc:spChg>
      </pc:sldChg>
      <pc:sldChg chg="addSp delSp modSp add del mod modClrScheme modShow chgLayout">
        <pc:chgData name="Nicholas Gibbins" userId="6a0e944c-4d97-467d-bb7a-7c3315791fe4" providerId="ADAL" clId="{09138388-9932-244E-8F51-370A92759470}" dt="2020-11-01T16:18:42.872" v="10356" actId="2696"/>
        <pc:sldMkLst>
          <pc:docMk/>
          <pc:sldMk cId="4225521468" sldId="290"/>
        </pc:sldMkLst>
        <pc:spChg chg="add del mod ord">
          <ac:chgData name="Nicholas Gibbins" userId="6a0e944c-4d97-467d-bb7a-7c3315791fe4" providerId="ADAL" clId="{09138388-9932-244E-8F51-370A92759470}" dt="2020-10-26T22:17:36.798" v="510" actId="6264"/>
          <ac:spMkLst>
            <pc:docMk/>
            <pc:sldMk cId="4225521468" sldId="290"/>
            <ac:spMk id="2" creationId="{D00860EB-6AFF-1A4F-B60B-3C09C00F5BBD}"/>
          </ac:spMkLst>
        </pc:spChg>
        <pc:spChg chg="add del mod">
          <ac:chgData name="Nicholas Gibbins" userId="6a0e944c-4d97-467d-bb7a-7c3315791fe4" providerId="ADAL" clId="{09138388-9932-244E-8F51-370A92759470}" dt="2020-10-26T22:17:36.798" v="510" actId="6264"/>
          <ac:spMkLst>
            <pc:docMk/>
            <pc:sldMk cId="4225521468" sldId="290"/>
            <ac:spMk id="3" creationId="{413C25AA-EDB5-1341-8243-8D937B86EA6F}"/>
          </ac:spMkLst>
        </pc:spChg>
        <pc:spChg chg="add del mod">
          <ac:chgData name="Nicholas Gibbins" userId="6a0e944c-4d97-467d-bb7a-7c3315791fe4" providerId="ADAL" clId="{09138388-9932-244E-8F51-370A92759470}" dt="2020-10-26T22:17:36.798" v="510" actId="6264"/>
          <ac:spMkLst>
            <pc:docMk/>
            <pc:sldMk cId="4225521468" sldId="290"/>
            <ac:spMk id="4" creationId="{5ACA7A35-86D3-DE46-AB24-19BBCA7EEB06}"/>
          </ac:spMkLst>
        </pc:spChg>
        <pc:spChg chg="add mod ord">
          <ac:chgData name="Nicholas Gibbins" userId="6a0e944c-4d97-467d-bb7a-7c3315791fe4" providerId="ADAL" clId="{09138388-9932-244E-8F51-370A92759470}" dt="2020-10-26T22:17:36.798" v="510" actId="6264"/>
          <ac:spMkLst>
            <pc:docMk/>
            <pc:sldMk cId="4225521468" sldId="290"/>
            <ac:spMk id="5" creationId="{66E9EF3B-FB6A-5A42-A9D9-85EFBACB2C88}"/>
          </ac:spMkLst>
        </pc:spChg>
        <pc:spChg chg="mod ord">
          <ac:chgData name="Nicholas Gibbins" userId="6a0e944c-4d97-467d-bb7a-7c3315791fe4" providerId="ADAL" clId="{09138388-9932-244E-8F51-370A92759470}" dt="2020-10-26T22:17:36.798" v="510" actId="6264"/>
          <ac:spMkLst>
            <pc:docMk/>
            <pc:sldMk cId="4225521468" sldId="290"/>
            <ac:spMk id="105473" creationId="{00000000-0000-0000-0000-000000000000}"/>
          </ac:spMkLst>
        </pc:spChg>
        <pc:spChg chg="mod ord">
          <ac:chgData name="Nicholas Gibbins" userId="6a0e944c-4d97-467d-bb7a-7c3315791fe4" providerId="ADAL" clId="{09138388-9932-244E-8F51-370A92759470}" dt="2020-10-26T22:17:36.798" v="510" actId="6264"/>
          <ac:spMkLst>
            <pc:docMk/>
            <pc:sldMk cId="4225521468" sldId="290"/>
            <ac:spMk id="105474" creationId="{00000000-0000-0000-0000-000000000000}"/>
          </ac:spMkLst>
        </pc:spChg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3054960597" sldId="291"/>
        </pc:sldMkLst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1459029236" sldId="293"/>
        </pc:sldMkLst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2958339888" sldId="294"/>
        </pc:sldMkLst>
      </pc:sldChg>
      <pc:sldChg chg="addSp delSp modSp mod modAnim">
        <pc:chgData name="Nicholas Gibbins" userId="6a0e944c-4d97-467d-bb7a-7c3315791fe4" providerId="ADAL" clId="{09138388-9932-244E-8F51-370A92759470}" dt="2020-10-28T13:37:31.480" v="682" actId="20577"/>
        <pc:sldMkLst>
          <pc:docMk/>
          <pc:sldMk cId="770943582" sldId="301"/>
        </pc:sldMkLst>
        <pc:spChg chg="mod">
          <ac:chgData name="Nicholas Gibbins" userId="6a0e944c-4d97-467d-bb7a-7c3315791fe4" providerId="ADAL" clId="{09138388-9932-244E-8F51-370A92759470}" dt="2020-10-28T13:23:33.521" v="594"/>
          <ac:spMkLst>
            <pc:docMk/>
            <pc:sldMk cId="770943582" sldId="301"/>
            <ac:spMk id="29" creationId="{7E6994F1-75A6-E94A-8EC0-DD706D95196C}"/>
          </ac:spMkLst>
        </pc:spChg>
        <pc:spChg chg="mod">
          <ac:chgData name="Nicholas Gibbins" userId="6a0e944c-4d97-467d-bb7a-7c3315791fe4" providerId="ADAL" clId="{09138388-9932-244E-8F51-370A92759470}" dt="2020-10-28T13:23:33.521" v="594"/>
          <ac:spMkLst>
            <pc:docMk/>
            <pc:sldMk cId="770943582" sldId="301"/>
            <ac:spMk id="30" creationId="{BDB4C954-E0BA-C049-9973-442834F19DA3}"/>
          </ac:spMkLst>
        </pc:spChg>
        <pc:spChg chg="mod">
          <ac:chgData name="Nicholas Gibbins" userId="6a0e944c-4d97-467d-bb7a-7c3315791fe4" providerId="ADAL" clId="{09138388-9932-244E-8F51-370A92759470}" dt="2020-10-28T13:23:33.521" v="594"/>
          <ac:spMkLst>
            <pc:docMk/>
            <pc:sldMk cId="770943582" sldId="301"/>
            <ac:spMk id="31" creationId="{9AEC4FDA-8394-FC48-A98A-B7C8D46C1A4C}"/>
          </ac:spMkLst>
        </pc:spChg>
        <pc:spChg chg="mod">
          <ac:chgData name="Nicholas Gibbins" userId="6a0e944c-4d97-467d-bb7a-7c3315791fe4" providerId="ADAL" clId="{09138388-9932-244E-8F51-370A92759470}" dt="2020-10-28T13:37:31.480" v="682" actId="20577"/>
          <ac:spMkLst>
            <pc:docMk/>
            <pc:sldMk cId="770943582" sldId="301"/>
            <ac:spMk id="80898" creationId="{00000000-0000-0000-0000-000000000000}"/>
          </ac:spMkLst>
        </pc:spChg>
        <pc:grpChg chg="del">
          <ac:chgData name="Nicholas Gibbins" userId="6a0e944c-4d97-467d-bb7a-7c3315791fe4" providerId="ADAL" clId="{09138388-9932-244E-8F51-370A92759470}" dt="2020-10-28T13:24:18.210" v="601" actId="478"/>
          <ac:grpSpMkLst>
            <pc:docMk/>
            <pc:sldMk cId="770943582" sldId="301"/>
            <ac:grpSpMk id="20" creationId="{27115520-A4D6-0447-902A-8123ACCAD8F5}"/>
          </ac:grpSpMkLst>
        </pc:grpChg>
        <pc:grpChg chg="add mod">
          <ac:chgData name="Nicholas Gibbins" userId="6a0e944c-4d97-467d-bb7a-7c3315791fe4" providerId="ADAL" clId="{09138388-9932-244E-8F51-370A92759470}" dt="2020-10-28T13:26:58.467" v="613" actId="1076"/>
          <ac:grpSpMkLst>
            <pc:docMk/>
            <pc:sldMk cId="770943582" sldId="301"/>
            <ac:grpSpMk id="28" creationId="{B3587A0B-C7E8-2F49-9D43-B749076E1B4F}"/>
          </ac:grpSpMkLst>
        </pc:grpChg>
        <pc:picChg chg="add mod">
          <ac:chgData name="Nicholas Gibbins" userId="6a0e944c-4d97-467d-bb7a-7c3315791fe4" providerId="ADAL" clId="{09138388-9932-244E-8F51-370A92759470}" dt="2020-10-28T13:32:06.032" v="623"/>
          <ac:picMkLst>
            <pc:docMk/>
            <pc:sldMk cId="770943582" sldId="301"/>
            <ac:picMk id="15" creationId="{24531C86-319B-5442-93AB-3266EB11FE0F}"/>
          </ac:picMkLst>
        </pc:picChg>
        <pc:picChg chg="add mod">
          <ac:chgData name="Nicholas Gibbins" userId="6a0e944c-4d97-467d-bb7a-7c3315791fe4" providerId="ADAL" clId="{09138388-9932-244E-8F51-370A92759470}" dt="2020-10-28T13:32:00.777" v="622"/>
          <ac:picMkLst>
            <pc:docMk/>
            <pc:sldMk cId="770943582" sldId="301"/>
            <ac:picMk id="16" creationId="{F9BBECFD-02C2-134D-911C-7677D46259E5}"/>
          </ac:picMkLst>
        </pc:picChg>
        <pc:picChg chg="add mod">
          <ac:chgData name="Nicholas Gibbins" userId="6a0e944c-4d97-467d-bb7a-7c3315791fe4" providerId="ADAL" clId="{09138388-9932-244E-8F51-370A92759470}" dt="2020-10-28T13:32:06.032" v="623"/>
          <ac:picMkLst>
            <pc:docMk/>
            <pc:sldMk cId="770943582" sldId="301"/>
            <ac:picMk id="17" creationId="{6EF23889-D0CA-8240-93A3-96C228533643}"/>
          </ac:picMkLst>
        </pc:picChg>
        <pc:picChg chg="del">
          <ac:chgData name="Nicholas Gibbins" userId="6a0e944c-4d97-467d-bb7a-7c3315791fe4" providerId="ADAL" clId="{09138388-9932-244E-8F51-370A92759470}" dt="2020-10-28T13:24:18.210" v="601" actId="478"/>
          <ac:picMkLst>
            <pc:docMk/>
            <pc:sldMk cId="770943582" sldId="301"/>
            <ac:picMk id="18" creationId="{24722710-630B-FC41-A0DF-D2B157FC7179}"/>
          </ac:picMkLst>
        </pc:picChg>
        <pc:picChg chg="del">
          <ac:chgData name="Nicholas Gibbins" userId="6a0e944c-4d97-467d-bb7a-7c3315791fe4" providerId="ADAL" clId="{09138388-9932-244E-8F51-370A92759470}" dt="2020-10-28T13:24:18.210" v="601" actId="478"/>
          <ac:picMkLst>
            <pc:docMk/>
            <pc:sldMk cId="770943582" sldId="301"/>
            <ac:picMk id="19" creationId="{3ACCF1ED-A118-CD41-B54D-6F797D5AB217}"/>
          </ac:picMkLst>
        </pc:picChg>
        <pc:picChg chg="del">
          <ac:chgData name="Nicholas Gibbins" userId="6a0e944c-4d97-467d-bb7a-7c3315791fe4" providerId="ADAL" clId="{09138388-9932-244E-8F51-370A92759470}" dt="2020-10-28T13:24:18.210" v="601" actId="478"/>
          <ac:picMkLst>
            <pc:docMk/>
            <pc:sldMk cId="770943582" sldId="301"/>
            <ac:picMk id="24" creationId="{3B189A4D-3D3C-C94D-86C5-2408A70C189A}"/>
          </ac:picMkLst>
        </pc:picChg>
        <pc:cxnChg chg="mod">
          <ac:chgData name="Nicholas Gibbins" userId="6a0e944c-4d97-467d-bb7a-7c3315791fe4" providerId="ADAL" clId="{09138388-9932-244E-8F51-370A92759470}" dt="2020-10-28T13:26:58.467" v="613" actId="1076"/>
          <ac:cxnSpMkLst>
            <pc:docMk/>
            <pc:sldMk cId="770943582" sldId="301"/>
            <ac:cxnSpMk id="25" creationId="{DE7DA927-1348-3341-A99D-B4439C16FE86}"/>
          </ac:cxnSpMkLst>
        </pc:cxnChg>
        <pc:cxnChg chg="mod">
          <ac:chgData name="Nicholas Gibbins" userId="6a0e944c-4d97-467d-bb7a-7c3315791fe4" providerId="ADAL" clId="{09138388-9932-244E-8F51-370A92759470}" dt="2020-10-28T13:26:58.467" v="613" actId="1076"/>
          <ac:cxnSpMkLst>
            <pc:docMk/>
            <pc:sldMk cId="770943582" sldId="301"/>
            <ac:cxnSpMk id="26" creationId="{B27F0DA6-823F-0C44-B008-6424CD78A373}"/>
          </ac:cxnSpMkLst>
        </pc:cxnChg>
        <pc:cxnChg chg="mod">
          <ac:chgData name="Nicholas Gibbins" userId="6a0e944c-4d97-467d-bb7a-7c3315791fe4" providerId="ADAL" clId="{09138388-9932-244E-8F51-370A92759470}" dt="2020-10-28T13:26:58.467" v="613" actId="1076"/>
          <ac:cxnSpMkLst>
            <pc:docMk/>
            <pc:sldMk cId="770943582" sldId="301"/>
            <ac:cxnSpMk id="27" creationId="{FF2C004E-2CBA-FD4A-BFC0-07556BFC7D6E}"/>
          </ac:cxnSpMkLst>
        </pc:cxnChg>
      </pc:sldChg>
      <pc:sldChg chg="addSp delSp modSp mod">
        <pc:chgData name="Nicholas Gibbins" userId="6a0e944c-4d97-467d-bb7a-7c3315791fe4" providerId="ADAL" clId="{09138388-9932-244E-8F51-370A92759470}" dt="2020-10-28T13:38:17.276" v="728" actId="20577"/>
        <pc:sldMkLst>
          <pc:docMk/>
          <pc:sldMk cId="1008994158" sldId="302"/>
        </pc:sldMkLst>
        <pc:spChg chg="mod">
          <ac:chgData name="Nicholas Gibbins" userId="6a0e944c-4d97-467d-bb7a-7c3315791fe4" providerId="ADAL" clId="{09138388-9932-244E-8F51-370A92759470}" dt="2020-10-28T13:26:00.177" v="607"/>
          <ac:spMkLst>
            <pc:docMk/>
            <pc:sldMk cId="1008994158" sldId="302"/>
            <ac:spMk id="25" creationId="{9A1E6318-116E-D248-B64D-0AA1AE4AB4FB}"/>
          </ac:spMkLst>
        </pc:spChg>
        <pc:spChg chg="mod">
          <ac:chgData name="Nicholas Gibbins" userId="6a0e944c-4d97-467d-bb7a-7c3315791fe4" providerId="ADAL" clId="{09138388-9932-244E-8F51-370A92759470}" dt="2020-10-28T13:26:00.177" v="607"/>
          <ac:spMkLst>
            <pc:docMk/>
            <pc:sldMk cId="1008994158" sldId="302"/>
            <ac:spMk id="26" creationId="{DCB43149-8194-9741-9E03-6476D9C69D64}"/>
          </ac:spMkLst>
        </pc:spChg>
        <pc:spChg chg="mod">
          <ac:chgData name="Nicholas Gibbins" userId="6a0e944c-4d97-467d-bb7a-7c3315791fe4" providerId="ADAL" clId="{09138388-9932-244E-8F51-370A92759470}" dt="2020-10-28T13:26:00.177" v="607"/>
          <ac:spMkLst>
            <pc:docMk/>
            <pc:sldMk cId="1008994158" sldId="302"/>
            <ac:spMk id="27" creationId="{C700F15D-533D-844F-A454-5947E05A5E24}"/>
          </ac:spMkLst>
        </pc:spChg>
        <pc:spChg chg="mod">
          <ac:chgData name="Nicholas Gibbins" userId="6a0e944c-4d97-467d-bb7a-7c3315791fe4" providerId="ADAL" clId="{09138388-9932-244E-8F51-370A92759470}" dt="2020-10-28T13:33:31.877" v="629" actId="207"/>
          <ac:spMkLst>
            <pc:docMk/>
            <pc:sldMk cId="1008994158" sldId="302"/>
            <ac:spMk id="35" creationId="{B737A337-FA5A-3F43-93B5-955931872903}"/>
          </ac:spMkLst>
        </pc:spChg>
        <pc:spChg chg="mod">
          <ac:chgData name="Nicholas Gibbins" userId="6a0e944c-4d97-467d-bb7a-7c3315791fe4" providerId="ADAL" clId="{09138388-9932-244E-8F51-370A92759470}" dt="2020-10-28T13:33:26.419" v="628" actId="207"/>
          <ac:spMkLst>
            <pc:docMk/>
            <pc:sldMk cId="1008994158" sldId="302"/>
            <ac:spMk id="36" creationId="{E00663AE-F510-F149-BFE5-5F77DD512118}"/>
          </ac:spMkLst>
        </pc:spChg>
        <pc:spChg chg="mod">
          <ac:chgData name="Nicholas Gibbins" userId="6a0e944c-4d97-467d-bb7a-7c3315791fe4" providerId="ADAL" clId="{09138388-9932-244E-8F51-370A92759470}" dt="2020-10-28T13:33:18.882" v="627" actId="207"/>
          <ac:spMkLst>
            <pc:docMk/>
            <pc:sldMk cId="1008994158" sldId="302"/>
            <ac:spMk id="37" creationId="{48ECE395-F09E-3843-8849-BD98454E6686}"/>
          </ac:spMkLst>
        </pc:spChg>
        <pc:spChg chg="mod">
          <ac:chgData name="Nicholas Gibbins" userId="6a0e944c-4d97-467d-bb7a-7c3315791fe4" providerId="ADAL" clId="{09138388-9932-244E-8F51-370A92759470}" dt="2020-10-28T13:38:17.276" v="728" actId="20577"/>
          <ac:spMkLst>
            <pc:docMk/>
            <pc:sldMk cId="1008994158" sldId="302"/>
            <ac:spMk id="82946" creationId="{00000000-0000-0000-0000-000000000000}"/>
          </ac:spMkLst>
        </pc:spChg>
        <pc:grpChg chg="del">
          <ac:chgData name="Nicholas Gibbins" userId="6a0e944c-4d97-467d-bb7a-7c3315791fe4" providerId="ADAL" clId="{09138388-9932-244E-8F51-370A92759470}" dt="2020-10-28T13:24:45.654" v="604" actId="478"/>
          <ac:grpSpMkLst>
            <pc:docMk/>
            <pc:sldMk cId="1008994158" sldId="302"/>
            <ac:grpSpMk id="10" creationId="{C208E167-477D-AC4E-9496-1E6680611220}"/>
          </ac:grpSpMkLst>
        </pc:grpChg>
        <pc:grpChg chg="add del mod">
          <ac:chgData name="Nicholas Gibbins" userId="6a0e944c-4d97-467d-bb7a-7c3315791fe4" providerId="ADAL" clId="{09138388-9932-244E-8F51-370A92759470}" dt="2020-10-28T13:26:23.849" v="612" actId="478"/>
          <ac:grpSpMkLst>
            <pc:docMk/>
            <pc:sldMk cId="1008994158" sldId="302"/>
            <ac:grpSpMk id="24" creationId="{A11C5EAB-FE30-C849-9223-DF88AA8BEA57}"/>
          </ac:grpSpMkLst>
        </pc:grpChg>
        <pc:grpChg chg="add mod">
          <ac:chgData name="Nicholas Gibbins" userId="6a0e944c-4d97-467d-bb7a-7c3315791fe4" providerId="ADAL" clId="{09138388-9932-244E-8F51-370A92759470}" dt="2020-10-28T13:32:25.217" v="624"/>
          <ac:grpSpMkLst>
            <pc:docMk/>
            <pc:sldMk cId="1008994158" sldId="302"/>
            <ac:grpSpMk id="34" creationId="{03616B55-1FEC-844A-8203-42FD0CA0878A}"/>
          </ac:grpSpMkLst>
        </pc:grpChg>
        <pc:picChg chg="del">
          <ac:chgData name="Nicholas Gibbins" userId="6a0e944c-4d97-467d-bb7a-7c3315791fe4" providerId="ADAL" clId="{09138388-9932-244E-8F51-370A92759470}" dt="2020-10-28T13:24:45.654" v="604" actId="478"/>
          <ac:picMkLst>
            <pc:docMk/>
            <pc:sldMk cId="1008994158" sldId="302"/>
            <ac:picMk id="7" creationId="{5D8FF758-AED7-624A-8F8E-F69DDEEF6F41}"/>
          </ac:picMkLst>
        </pc:picChg>
        <pc:picChg chg="del">
          <ac:chgData name="Nicholas Gibbins" userId="6a0e944c-4d97-467d-bb7a-7c3315791fe4" providerId="ADAL" clId="{09138388-9932-244E-8F51-370A92759470}" dt="2020-10-28T13:24:45.654" v="604" actId="478"/>
          <ac:picMkLst>
            <pc:docMk/>
            <pc:sldMk cId="1008994158" sldId="302"/>
            <ac:picMk id="8" creationId="{9A6AF369-66D2-4249-BD21-B9DCAD1248AF}"/>
          </ac:picMkLst>
        </pc:picChg>
        <pc:picChg chg="del">
          <ac:chgData name="Nicholas Gibbins" userId="6a0e944c-4d97-467d-bb7a-7c3315791fe4" providerId="ADAL" clId="{09138388-9932-244E-8F51-370A92759470}" dt="2020-10-28T13:24:45.654" v="604" actId="478"/>
          <ac:picMkLst>
            <pc:docMk/>
            <pc:sldMk cId="1008994158" sldId="302"/>
            <ac:picMk id="14" creationId="{5460963E-4256-D640-906B-27F70D96C15E}"/>
          </ac:picMkLst>
        </pc:picChg>
        <pc:picChg chg="add del mod">
          <ac:chgData name="Nicholas Gibbins" userId="6a0e944c-4d97-467d-bb7a-7c3315791fe4" providerId="ADAL" clId="{09138388-9932-244E-8F51-370A92759470}" dt="2020-10-28T13:26:23.849" v="612" actId="478"/>
          <ac:picMkLst>
            <pc:docMk/>
            <pc:sldMk cId="1008994158" sldId="302"/>
            <ac:picMk id="21" creationId="{E13994D8-E3D3-F942-85E8-268E543281EF}"/>
          </ac:picMkLst>
        </pc:picChg>
        <pc:picChg chg="add del mod">
          <ac:chgData name="Nicholas Gibbins" userId="6a0e944c-4d97-467d-bb7a-7c3315791fe4" providerId="ADAL" clId="{09138388-9932-244E-8F51-370A92759470}" dt="2020-10-28T13:26:23.849" v="612" actId="478"/>
          <ac:picMkLst>
            <pc:docMk/>
            <pc:sldMk cId="1008994158" sldId="302"/>
            <ac:picMk id="22" creationId="{2CD06315-DEF9-994E-BF2A-4976515C5699}"/>
          </ac:picMkLst>
        </pc:picChg>
        <pc:picChg chg="add del mod">
          <ac:chgData name="Nicholas Gibbins" userId="6a0e944c-4d97-467d-bb7a-7c3315791fe4" providerId="ADAL" clId="{09138388-9932-244E-8F51-370A92759470}" dt="2020-10-28T13:26:23.849" v="612" actId="478"/>
          <ac:picMkLst>
            <pc:docMk/>
            <pc:sldMk cId="1008994158" sldId="302"/>
            <ac:picMk id="23" creationId="{5B2EB9FF-FEA1-064B-AC5E-39077AC7FB57}"/>
          </ac:picMkLst>
        </pc:picChg>
        <pc:picChg chg="add mod">
          <ac:chgData name="Nicholas Gibbins" userId="6a0e944c-4d97-467d-bb7a-7c3315791fe4" providerId="ADAL" clId="{09138388-9932-244E-8F51-370A92759470}" dt="2020-10-28T13:32:25.217" v="624"/>
          <ac:picMkLst>
            <pc:docMk/>
            <pc:sldMk cId="1008994158" sldId="302"/>
            <ac:picMk id="31" creationId="{76AD73E1-69B2-D34D-98E2-CB3DAE2EF246}"/>
          </ac:picMkLst>
        </pc:picChg>
        <pc:picChg chg="add mod">
          <ac:chgData name="Nicholas Gibbins" userId="6a0e944c-4d97-467d-bb7a-7c3315791fe4" providerId="ADAL" clId="{09138388-9932-244E-8F51-370A92759470}" dt="2020-10-28T13:32:25.217" v="624"/>
          <ac:picMkLst>
            <pc:docMk/>
            <pc:sldMk cId="1008994158" sldId="302"/>
            <ac:picMk id="32" creationId="{AB78230A-1978-9541-8D79-73B05C2FAC6A}"/>
          </ac:picMkLst>
        </pc:picChg>
        <pc:picChg chg="add mod">
          <ac:chgData name="Nicholas Gibbins" userId="6a0e944c-4d97-467d-bb7a-7c3315791fe4" providerId="ADAL" clId="{09138388-9932-244E-8F51-370A92759470}" dt="2020-10-28T13:27:21.211" v="614"/>
          <ac:picMkLst>
            <pc:docMk/>
            <pc:sldMk cId="1008994158" sldId="302"/>
            <ac:picMk id="33" creationId="{20548D37-D006-6A4F-B0B5-788084062676}"/>
          </ac:picMkLst>
        </pc:picChg>
        <pc:cxnChg chg="del mod">
          <ac:chgData name="Nicholas Gibbins" userId="6a0e944c-4d97-467d-bb7a-7c3315791fe4" providerId="ADAL" clId="{09138388-9932-244E-8F51-370A92759470}" dt="2020-10-28T13:24:45.654" v="604" actId="478"/>
          <ac:cxnSpMkLst>
            <pc:docMk/>
            <pc:sldMk cId="1008994158" sldId="302"/>
            <ac:cxnSpMk id="15" creationId="{41AEA1E9-D9AF-A043-B501-49107953081B}"/>
          </ac:cxnSpMkLst>
        </pc:cxnChg>
        <pc:cxnChg chg="del mod">
          <ac:chgData name="Nicholas Gibbins" userId="6a0e944c-4d97-467d-bb7a-7c3315791fe4" providerId="ADAL" clId="{09138388-9932-244E-8F51-370A92759470}" dt="2020-10-28T13:24:45.654" v="604" actId="478"/>
          <ac:cxnSpMkLst>
            <pc:docMk/>
            <pc:sldMk cId="1008994158" sldId="302"/>
            <ac:cxnSpMk id="16" creationId="{85BEBD7F-4EC4-D746-9733-D4A4B5018FCF}"/>
          </ac:cxnSpMkLst>
        </pc:cxnChg>
        <pc:cxnChg chg="del mod">
          <ac:chgData name="Nicholas Gibbins" userId="6a0e944c-4d97-467d-bb7a-7c3315791fe4" providerId="ADAL" clId="{09138388-9932-244E-8F51-370A92759470}" dt="2020-10-28T13:24:45.654" v="604" actId="478"/>
          <ac:cxnSpMkLst>
            <pc:docMk/>
            <pc:sldMk cId="1008994158" sldId="302"/>
            <ac:cxnSpMk id="17" creationId="{E2AA9FA6-28BD-B943-9FC3-CB797D4DC6AB}"/>
          </ac:cxnSpMkLst>
        </pc:cxnChg>
        <pc:cxnChg chg="add del mod">
          <ac:chgData name="Nicholas Gibbins" userId="6a0e944c-4d97-467d-bb7a-7c3315791fe4" providerId="ADAL" clId="{09138388-9932-244E-8F51-370A92759470}" dt="2020-10-28T13:26:23.849" v="612" actId="478"/>
          <ac:cxnSpMkLst>
            <pc:docMk/>
            <pc:sldMk cId="1008994158" sldId="302"/>
            <ac:cxnSpMk id="18" creationId="{4C078B4B-1FD8-5D4D-97AC-4C89B0A75A2C}"/>
          </ac:cxnSpMkLst>
        </pc:cxnChg>
        <pc:cxnChg chg="add del mod">
          <ac:chgData name="Nicholas Gibbins" userId="6a0e944c-4d97-467d-bb7a-7c3315791fe4" providerId="ADAL" clId="{09138388-9932-244E-8F51-370A92759470}" dt="2020-10-28T13:26:23.849" v="612" actId="478"/>
          <ac:cxnSpMkLst>
            <pc:docMk/>
            <pc:sldMk cId="1008994158" sldId="302"/>
            <ac:cxnSpMk id="19" creationId="{58AEF712-3BA3-F644-B088-C9D423700881}"/>
          </ac:cxnSpMkLst>
        </pc:cxnChg>
        <pc:cxnChg chg="add del mod">
          <ac:chgData name="Nicholas Gibbins" userId="6a0e944c-4d97-467d-bb7a-7c3315791fe4" providerId="ADAL" clId="{09138388-9932-244E-8F51-370A92759470}" dt="2020-10-28T13:26:23.849" v="612" actId="478"/>
          <ac:cxnSpMkLst>
            <pc:docMk/>
            <pc:sldMk cId="1008994158" sldId="302"/>
            <ac:cxnSpMk id="20" creationId="{A12616E3-9208-1545-B7B4-E042881B8927}"/>
          </ac:cxnSpMkLst>
        </pc:cxnChg>
        <pc:cxnChg chg="add mod">
          <ac:chgData name="Nicholas Gibbins" userId="6a0e944c-4d97-467d-bb7a-7c3315791fe4" providerId="ADAL" clId="{09138388-9932-244E-8F51-370A92759470}" dt="2020-10-28T13:27:21.211" v="614"/>
          <ac:cxnSpMkLst>
            <pc:docMk/>
            <pc:sldMk cId="1008994158" sldId="302"/>
            <ac:cxnSpMk id="28" creationId="{028872E3-2981-C043-92BD-4830ED1E05DC}"/>
          </ac:cxnSpMkLst>
        </pc:cxnChg>
        <pc:cxnChg chg="add mod">
          <ac:chgData name="Nicholas Gibbins" userId="6a0e944c-4d97-467d-bb7a-7c3315791fe4" providerId="ADAL" clId="{09138388-9932-244E-8F51-370A92759470}" dt="2020-10-28T13:27:21.211" v="614"/>
          <ac:cxnSpMkLst>
            <pc:docMk/>
            <pc:sldMk cId="1008994158" sldId="302"/>
            <ac:cxnSpMk id="29" creationId="{43CE8CBB-9390-EC40-B3DB-6A4DCACB788E}"/>
          </ac:cxnSpMkLst>
        </pc:cxnChg>
        <pc:cxnChg chg="add mod">
          <ac:chgData name="Nicholas Gibbins" userId="6a0e944c-4d97-467d-bb7a-7c3315791fe4" providerId="ADAL" clId="{09138388-9932-244E-8F51-370A92759470}" dt="2020-10-28T13:27:21.211" v="614"/>
          <ac:cxnSpMkLst>
            <pc:docMk/>
            <pc:sldMk cId="1008994158" sldId="302"/>
            <ac:cxnSpMk id="30" creationId="{11261963-0137-6F4E-9E40-A36F0A628322}"/>
          </ac:cxnSpMkLst>
        </pc:cxnChg>
      </pc:sldChg>
      <pc:sldChg chg="addSp delSp modSp mod">
        <pc:chgData name="Nicholas Gibbins" userId="6a0e944c-4d97-467d-bb7a-7c3315791fe4" providerId="ADAL" clId="{09138388-9932-244E-8F51-370A92759470}" dt="2020-11-02T14:24:15.270" v="11994" actId="20577"/>
        <pc:sldMkLst>
          <pc:docMk/>
          <pc:sldMk cId="3072070181" sldId="303"/>
        </pc:sldMkLst>
        <pc:spChg chg="mod">
          <ac:chgData name="Nicholas Gibbins" userId="6a0e944c-4d97-467d-bb7a-7c3315791fe4" providerId="ADAL" clId="{09138388-9932-244E-8F51-370A92759470}" dt="2020-10-28T13:26:03.360" v="608"/>
          <ac:spMkLst>
            <pc:docMk/>
            <pc:sldMk cId="3072070181" sldId="303"/>
            <ac:spMk id="24" creationId="{0541F156-6742-1340-982E-B592BBE634CD}"/>
          </ac:spMkLst>
        </pc:spChg>
        <pc:spChg chg="mod">
          <ac:chgData name="Nicholas Gibbins" userId="6a0e944c-4d97-467d-bb7a-7c3315791fe4" providerId="ADAL" clId="{09138388-9932-244E-8F51-370A92759470}" dt="2020-10-28T13:26:03.360" v="608"/>
          <ac:spMkLst>
            <pc:docMk/>
            <pc:sldMk cId="3072070181" sldId="303"/>
            <ac:spMk id="25" creationId="{C9C882E4-81C4-294F-813C-3C4EA9AD114D}"/>
          </ac:spMkLst>
        </pc:spChg>
        <pc:spChg chg="mod">
          <ac:chgData name="Nicholas Gibbins" userId="6a0e944c-4d97-467d-bb7a-7c3315791fe4" providerId="ADAL" clId="{09138388-9932-244E-8F51-370A92759470}" dt="2020-10-28T13:26:03.360" v="608"/>
          <ac:spMkLst>
            <pc:docMk/>
            <pc:sldMk cId="3072070181" sldId="303"/>
            <ac:spMk id="26" creationId="{B3E8B3EA-EEA9-6443-A575-43ECA0AA15BD}"/>
          </ac:spMkLst>
        </pc:spChg>
        <pc:spChg chg="mod">
          <ac:chgData name="Nicholas Gibbins" userId="6a0e944c-4d97-467d-bb7a-7c3315791fe4" providerId="ADAL" clId="{09138388-9932-244E-8F51-370A92759470}" dt="2020-10-28T13:27:24.265" v="615"/>
          <ac:spMkLst>
            <pc:docMk/>
            <pc:sldMk cId="3072070181" sldId="303"/>
            <ac:spMk id="34" creationId="{FE0252EC-77F1-B441-AD54-25EECA97FFDF}"/>
          </ac:spMkLst>
        </pc:spChg>
        <pc:spChg chg="mod">
          <ac:chgData name="Nicholas Gibbins" userId="6a0e944c-4d97-467d-bb7a-7c3315791fe4" providerId="ADAL" clId="{09138388-9932-244E-8F51-370A92759470}" dt="2020-10-28T13:27:24.265" v="615"/>
          <ac:spMkLst>
            <pc:docMk/>
            <pc:sldMk cId="3072070181" sldId="303"/>
            <ac:spMk id="35" creationId="{93FAE6ED-F64A-F24E-8D43-66E3F00B4C3F}"/>
          </ac:spMkLst>
        </pc:spChg>
        <pc:spChg chg="mod">
          <ac:chgData name="Nicholas Gibbins" userId="6a0e944c-4d97-467d-bb7a-7c3315791fe4" providerId="ADAL" clId="{09138388-9932-244E-8F51-370A92759470}" dt="2020-10-28T13:27:24.265" v="615"/>
          <ac:spMkLst>
            <pc:docMk/>
            <pc:sldMk cId="3072070181" sldId="303"/>
            <ac:spMk id="36" creationId="{96F75E38-B092-6340-BAB9-588A6E276C72}"/>
          </ac:spMkLst>
        </pc:spChg>
        <pc:spChg chg="mod">
          <ac:chgData name="Nicholas Gibbins" userId="6a0e944c-4d97-467d-bb7a-7c3315791fe4" providerId="ADAL" clId="{09138388-9932-244E-8F51-370A92759470}" dt="2020-10-28T13:33:48.156" v="632"/>
          <ac:spMkLst>
            <pc:docMk/>
            <pc:sldMk cId="3072070181" sldId="303"/>
            <ac:spMk id="38" creationId="{66DFEC40-3664-8B4B-9FB1-0B480A4E6ED5}"/>
          </ac:spMkLst>
        </pc:spChg>
        <pc:spChg chg="mod">
          <ac:chgData name="Nicholas Gibbins" userId="6a0e944c-4d97-467d-bb7a-7c3315791fe4" providerId="ADAL" clId="{09138388-9932-244E-8F51-370A92759470}" dt="2020-10-28T13:33:48.156" v="632"/>
          <ac:spMkLst>
            <pc:docMk/>
            <pc:sldMk cId="3072070181" sldId="303"/>
            <ac:spMk id="39" creationId="{BC9D8920-4D07-7A41-A292-FC30E46AF9BB}"/>
          </ac:spMkLst>
        </pc:spChg>
        <pc:spChg chg="mod">
          <ac:chgData name="Nicholas Gibbins" userId="6a0e944c-4d97-467d-bb7a-7c3315791fe4" providerId="ADAL" clId="{09138388-9932-244E-8F51-370A92759470}" dt="2020-10-28T13:33:48.156" v="632"/>
          <ac:spMkLst>
            <pc:docMk/>
            <pc:sldMk cId="3072070181" sldId="303"/>
            <ac:spMk id="40" creationId="{00D8E4F1-DE8D-E14D-BECB-5AC9801E05C0}"/>
          </ac:spMkLst>
        </pc:spChg>
        <pc:spChg chg="mod">
          <ac:chgData name="Nicholas Gibbins" userId="6a0e944c-4d97-467d-bb7a-7c3315791fe4" providerId="ADAL" clId="{09138388-9932-244E-8F51-370A92759470}" dt="2020-11-02T14:24:15.270" v="11994" actId="20577"/>
          <ac:spMkLst>
            <pc:docMk/>
            <pc:sldMk cId="3072070181" sldId="303"/>
            <ac:spMk id="84993" creationId="{00000000-0000-0000-0000-000000000000}"/>
          </ac:spMkLst>
        </pc:spChg>
        <pc:spChg chg="mod">
          <ac:chgData name="Nicholas Gibbins" userId="6a0e944c-4d97-467d-bb7a-7c3315791fe4" providerId="ADAL" clId="{09138388-9932-244E-8F51-370A92759470}" dt="2020-10-28T13:38:07.424" v="707" actId="20577"/>
          <ac:spMkLst>
            <pc:docMk/>
            <pc:sldMk cId="3072070181" sldId="303"/>
            <ac:spMk id="84994" creationId="{00000000-0000-0000-0000-000000000000}"/>
          </ac:spMkLst>
        </pc:spChg>
        <pc:grpChg chg="del">
          <ac:chgData name="Nicholas Gibbins" userId="6a0e944c-4d97-467d-bb7a-7c3315791fe4" providerId="ADAL" clId="{09138388-9932-244E-8F51-370A92759470}" dt="2020-10-28T13:24:50.867" v="605" actId="478"/>
          <ac:grpSpMkLst>
            <pc:docMk/>
            <pc:sldMk cId="3072070181" sldId="303"/>
            <ac:grpSpMk id="9" creationId="{964F1D42-49A2-B94F-9451-0B9D2B0C6FDD}"/>
          </ac:grpSpMkLst>
        </pc:grpChg>
        <pc:grpChg chg="add del mod">
          <ac:chgData name="Nicholas Gibbins" userId="6a0e944c-4d97-467d-bb7a-7c3315791fe4" providerId="ADAL" clId="{09138388-9932-244E-8F51-370A92759470}" dt="2020-10-28T13:26:18.235" v="611" actId="478"/>
          <ac:grpSpMkLst>
            <pc:docMk/>
            <pc:sldMk cId="3072070181" sldId="303"/>
            <ac:grpSpMk id="23" creationId="{FF0B4F17-D339-7643-8E73-5EEA03ED8DC1}"/>
          </ac:grpSpMkLst>
        </pc:grpChg>
        <pc:grpChg chg="add del mod">
          <ac:chgData name="Nicholas Gibbins" userId="6a0e944c-4d97-467d-bb7a-7c3315791fe4" providerId="ADAL" clId="{09138388-9932-244E-8F51-370A92759470}" dt="2020-10-28T13:33:39.252" v="630" actId="478"/>
          <ac:grpSpMkLst>
            <pc:docMk/>
            <pc:sldMk cId="3072070181" sldId="303"/>
            <ac:grpSpMk id="33" creationId="{B3994CD4-7A7B-5D43-9DDC-A3CF0B49D17C}"/>
          </ac:grpSpMkLst>
        </pc:grpChg>
        <pc:grpChg chg="add mod">
          <ac:chgData name="Nicholas Gibbins" userId="6a0e944c-4d97-467d-bb7a-7c3315791fe4" providerId="ADAL" clId="{09138388-9932-244E-8F51-370A92759470}" dt="2020-10-28T13:33:48.156" v="632"/>
          <ac:grpSpMkLst>
            <pc:docMk/>
            <pc:sldMk cId="3072070181" sldId="303"/>
            <ac:grpSpMk id="37" creationId="{2962380B-CA06-F549-9F12-B666EE70E46B}"/>
          </ac:grpSpMkLst>
        </pc:grpChg>
        <pc:picChg chg="del">
          <ac:chgData name="Nicholas Gibbins" userId="6a0e944c-4d97-467d-bb7a-7c3315791fe4" providerId="ADAL" clId="{09138388-9932-244E-8F51-370A92759470}" dt="2020-10-28T13:24:50.867" v="605" actId="478"/>
          <ac:picMkLst>
            <pc:docMk/>
            <pc:sldMk cId="3072070181" sldId="303"/>
            <ac:picMk id="7" creationId="{74587807-9A30-0A4E-8D36-DDAB500AA383}"/>
          </ac:picMkLst>
        </pc:picChg>
        <pc:picChg chg="del">
          <ac:chgData name="Nicholas Gibbins" userId="6a0e944c-4d97-467d-bb7a-7c3315791fe4" providerId="ADAL" clId="{09138388-9932-244E-8F51-370A92759470}" dt="2020-10-28T13:24:50.867" v="605" actId="478"/>
          <ac:picMkLst>
            <pc:docMk/>
            <pc:sldMk cId="3072070181" sldId="303"/>
            <ac:picMk id="8" creationId="{294645EF-4C97-F646-89C4-D393892F001A}"/>
          </ac:picMkLst>
        </pc:picChg>
        <pc:picChg chg="del">
          <ac:chgData name="Nicholas Gibbins" userId="6a0e944c-4d97-467d-bb7a-7c3315791fe4" providerId="ADAL" clId="{09138388-9932-244E-8F51-370A92759470}" dt="2020-10-28T13:24:50.867" v="605" actId="478"/>
          <ac:picMkLst>
            <pc:docMk/>
            <pc:sldMk cId="3072070181" sldId="303"/>
            <ac:picMk id="13" creationId="{BED68831-8886-6D41-9E14-920B578265E8}"/>
          </ac:picMkLst>
        </pc:picChg>
        <pc:picChg chg="add del mod">
          <ac:chgData name="Nicholas Gibbins" userId="6a0e944c-4d97-467d-bb7a-7c3315791fe4" providerId="ADAL" clId="{09138388-9932-244E-8F51-370A92759470}" dt="2020-10-28T13:26:18.235" v="611" actId="478"/>
          <ac:picMkLst>
            <pc:docMk/>
            <pc:sldMk cId="3072070181" sldId="303"/>
            <ac:picMk id="20" creationId="{FF09ED8E-FD5E-2642-A9EA-92AC6C1976A1}"/>
          </ac:picMkLst>
        </pc:picChg>
        <pc:picChg chg="add del mod">
          <ac:chgData name="Nicholas Gibbins" userId="6a0e944c-4d97-467d-bb7a-7c3315791fe4" providerId="ADAL" clId="{09138388-9932-244E-8F51-370A92759470}" dt="2020-10-28T13:26:18.235" v="611" actId="478"/>
          <ac:picMkLst>
            <pc:docMk/>
            <pc:sldMk cId="3072070181" sldId="303"/>
            <ac:picMk id="21" creationId="{51DA88D1-2755-254A-AC18-E7ACFD3FA4AD}"/>
          </ac:picMkLst>
        </pc:picChg>
        <pc:picChg chg="add del mod">
          <ac:chgData name="Nicholas Gibbins" userId="6a0e944c-4d97-467d-bb7a-7c3315791fe4" providerId="ADAL" clId="{09138388-9932-244E-8F51-370A92759470}" dt="2020-10-28T13:26:18.235" v="611" actId="478"/>
          <ac:picMkLst>
            <pc:docMk/>
            <pc:sldMk cId="3072070181" sldId="303"/>
            <ac:picMk id="22" creationId="{B5A4E9B0-71C8-9D48-B121-19489CA6EA05}"/>
          </ac:picMkLst>
        </pc:picChg>
        <pc:picChg chg="add mod">
          <ac:chgData name="Nicholas Gibbins" userId="6a0e944c-4d97-467d-bb7a-7c3315791fe4" providerId="ADAL" clId="{09138388-9932-244E-8F51-370A92759470}" dt="2020-10-28T13:27:24.265" v="615"/>
          <ac:picMkLst>
            <pc:docMk/>
            <pc:sldMk cId="3072070181" sldId="303"/>
            <ac:picMk id="30" creationId="{1F4675B4-939C-5F40-B9A7-426A47D32A28}"/>
          </ac:picMkLst>
        </pc:picChg>
        <pc:picChg chg="add mod">
          <ac:chgData name="Nicholas Gibbins" userId="6a0e944c-4d97-467d-bb7a-7c3315791fe4" providerId="ADAL" clId="{09138388-9932-244E-8F51-370A92759470}" dt="2020-10-28T13:32:50.618" v="625"/>
          <ac:picMkLst>
            <pc:docMk/>
            <pc:sldMk cId="3072070181" sldId="303"/>
            <ac:picMk id="31" creationId="{62FBEE73-1899-C44F-9A9E-856E73320E98}"/>
          </ac:picMkLst>
        </pc:picChg>
        <pc:picChg chg="add mod">
          <ac:chgData name="Nicholas Gibbins" userId="6a0e944c-4d97-467d-bb7a-7c3315791fe4" providerId="ADAL" clId="{09138388-9932-244E-8F51-370A92759470}" dt="2020-10-28T13:32:50.618" v="625"/>
          <ac:picMkLst>
            <pc:docMk/>
            <pc:sldMk cId="3072070181" sldId="303"/>
            <ac:picMk id="32" creationId="{D71A3C96-40C6-3647-B8FC-8489032FDAE2}"/>
          </ac:picMkLst>
        </pc:picChg>
        <pc:cxnChg chg="del mod">
          <ac:chgData name="Nicholas Gibbins" userId="6a0e944c-4d97-467d-bb7a-7c3315791fe4" providerId="ADAL" clId="{09138388-9932-244E-8F51-370A92759470}" dt="2020-10-28T13:24:50.867" v="605" actId="478"/>
          <ac:cxnSpMkLst>
            <pc:docMk/>
            <pc:sldMk cId="3072070181" sldId="303"/>
            <ac:cxnSpMk id="14" creationId="{1FF0818E-E3DD-D546-AEE9-0946A16BD078}"/>
          </ac:cxnSpMkLst>
        </pc:cxnChg>
        <pc:cxnChg chg="del mod">
          <ac:chgData name="Nicholas Gibbins" userId="6a0e944c-4d97-467d-bb7a-7c3315791fe4" providerId="ADAL" clId="{09138388-9932-244E-8F51-370A92759470}" dt="2020-10-28T13:24:50.867" v="605" actId="478"/>
          <ac:cxnSpMkLst>
            <pc:docMk/>
            <pc:sldMk cId="3072070181" sldId="303"/>
            <ac:cxnSpMk id="15" creationId="{81A04E57-AE38-8F42-88E2-527E47256EB6}"/>
          </ac:cxnSpMkLst>
        </pc:cxnChg>
        <pc:cxnChg chg="del mod">
          <ac:chgData name="Nicholas Gibbins" userId="6a0e944c-4d97-467d-bb7a-7c3315791fe4" providerId="ADAL" clId="{09138388-9932-244E-8F51-370A92759470}" dt="2020-10-28T13:24:50.867" v="605" actId="478"/>
          <ac:cxnSpMkLst>
            <pc:docMk/>
            <pc:sldMk cId="3072070181" sldId="303"/>
            <ac:cxnSpMk id="16" creationId="{56D05FFE-4714-6D4A-A13C-A12FE6C43A95}"/>
          </ac:cxnSpMkLst>
        </pc:cxnChg>
        <pc:cxnChg chg="add del mod">
          <ac:chgData name="Nicholas Gibbins" userId="6a0e944c-4d97-467d-bb7a-7c3315791fe4" providerId="ADAL" clId="{09138388-9932-244E-8F51-370A92759470}" dt="2020-10-28T13:26:18.235" v="611" actId="478"/>
          <ac:cxnSpMkLst>
            <pc:docMk/>
            <pc:sldMk cId="3072070181" sldId="303"/>
            <ac:cxnSpMk id="17" creationId="{19DF408A-32DD-6942-94E0-C40ACFACD005}"/>
          </ac:cxnSpMkLst>
        </pc:cxnChg>
        <pc:cxnChg chg="add del mod">
          <ac:chgData name="Nicholas Gibbins" userId="6a0e944c-4d97-467d-bb7a-7c3315791fe4" providerId="ADAL" clId="{09138388-9932-244E-8F51-370A92759470}" dt="2020-10-28T13:26:18.235" v="611" actId="478"/>
          <ac:cxnSpMkLst>
            <pc:docMk/>
            <pc:sldMk cId="3072070181" sldId="303"/>
            <ac:cxnSpMk id="18" creationId="{1A25E1B1-24E9-A34B-986C-91B6BBE90A01}"/>
          </ac:cxnSpMkLst>
        </pc:cxnChg>
        <pc:cxnChg chg="add del mod">
          <ac:chgData name="Nicholas Gibbins" userId="6a0e944c-4d97-467d-bb7a-7c3315791fe4" providerId="ADAL" clId="{09138388-9932-244E-8F51-370A92759470}" dt="2020-10-28T13:26:18.235" v="611" actId="478"/>
          <ac:cxnSpMkLst>
            <pc:docMk/>
            <pc:sldMk cId="3072070181" sldId="303"/>
            <ac:cxnSpMk id="19" creationId="{B17E12C3-7579-6641-9970-581929BBD4A4}"/>
          </ac:cxnSpMkLst>
        </pc:cxnChg>
        <pc:cxnChg chg="add mod">
          <ac:chgData name="Nicholas Gibbins" userId="6a0e944c-4d97-467d-bb7a-7c3315791fe4" providerId="ADAL" clId="{09138388-9932-244E-8F51-370A92759470}" dt="2020-10-28T13:27:24.265" v="615"/>
          <ac:cxnSpMkLst>
            <pc:docMk/>
            <pc:sldMk cId="3072070181" sldId="303"/>
            <ac:cxnSpMk id="27" creationId="{192B1FD5-C772-454A-9A0F-5C1CF3D601DE}"/>
          </ac:cxnSpMkLst>
        </pc:cxnChg>
        <pc:cxnChg chg="add mod">
          <ac:chgData name="Nicholas Gibbins" userId="6a0e944c-4d97-467d-bb7a-7c3315791fe4" providerId="ADAL" clId="{09138388-9932-244E-8F51-370A92759470}" dt="2020-10-28T13:27:24.265" v="615"/>
          <ac:cxnSpMkLst>
            <pc:docMk/>
            <pc:sldMk cId="3072070181" sldId="303"/>
            <ac:cxnSpMk id="28" creationId="{E251648E-4D03-A34E-A8D2-2402392253B9}"/>
          </ac:cxnSpMkLst>
        </pc:cxnChg>
        <pc:cxnChg chg="add mod">
          <ac:chgData name="Nicholas Gibbins" userId="6a0e944c-4d97-467d-bb7a-7c3315791fe4" providerId="ADAL" clId="{09138388-9932-244E-8F51-370A92759470}" dt="2020-10-28T13:27:24.265" v="615"/>
          <ac:cxnSpMkLst>
            <pc:docMk/>
            <pc:sldMk cId="3072070181" sldId="303"/>
            <ac:cxnSpMk id="29" creationId="{A48B1EC1-195A-6844-9CF8-39F756E36484}"/>
          </ac:cxnSpMkLst>
        </pc:cxnChg>
      </pc:sldChg>
      <pc:sldChg chg="modSp mod">
        <pc:chgData name="Nicholas Gibbins" userId="6a0e944c-4d97-467d-bb7a-7c3315791fe4" providerId="ADAL" clId="{09138388-9932-244E-8F51-370A92759470}" dt="2020-10-28T13:42:22.178" v="914" actId="20577"/>
        <pc:sldMkLst>
          <pc:docMk/>
          <pc:sldMk cId="3068340209" sldId="304"/>
        </pc:sldMkLst>
        <pc:spChg chg="mod">
          <ac:chgData name="Nicholas Gibbins" userId="6a0e944c-4d97-467d-bb7a-7c3315791fe4" providerId="ADAL" clId="{09138388-9932-244E-8F51-370A92759470}" dt="2020-10-28T13:42:22.178" v="914" actId="20577"/>
          <ac:spMkLst>
            <pc:docMk/>
            <pc:sldMk cId="3068340209" sldId="304"/>
            <ac:spMk id="68609" creationId="{00000000-0000-0000-0000-000000000000}"/>
          </ac:spMkLst>
        </pc:spChg>
        <pc:spChg chg="mod">
          <ac:chgData name="Nicholas Gibbins" userId="6a0e944c-4d97-467d-bb7a-7c3315791fe4" providerId="ADAL" clId="{09138388-9932-244E-8F51-370A92759470}" dt="2020-10-28T13:37:23.109" v="678" actId="20577"/>
          <ac:spMkLst>
            <pc:docMk/>
            <pc:sldMk cId="3068340209" sldId="304"/>
            <ac:spMk id="68610" creationId="{00000000-0000-0000-0000-000000000000}"/>
          </ac:spMkLst>
        </pc:spChg>
      </pc:sldChg>
      <pc:sldChg chg="modSp mod">
        <pc:chgData name="Nicholas Gibbins" userId="6a0e944c-4d97-467d-bb7a-7c3315791fe4" providerId="ADAL" clId="{09138388-9932-244E-8F51-370A92759470}" dt="2020-10-28T13:46:10.405" v="1266" actId="5793"/>
        <pc:sldMkLst>
          <pc:docMk/>
          <pc:sldMk cId="2248293979" sldId="306"/>
        </pc:sldMkLst>
        <pc:spChg chg="mod">
          <ac:chgData name="Nicholas Gibbins" userId="6a0e944c-4d97-467d-bb7a-7c3315791fe4" providerId="ADAL" clId="{09138388-9932-244E-8F51-370A92759470}" dt="2020-10-28T13:46:10.405" v="1266" actId="5793"/>
          <ac:spMkLst>
            <pc:docMk/>
            <pc:sldMk cId="2248293979" sldId="306"/>
            <ac:spMk id="70657" creationId="{00000000-0000-0000-0000-000000000000}"/>
          </ac:spMkLst>
        </pc:spChg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3379458126" sldId="309"/>
        </pc:sldMkLst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3852526445" sldId="310"/>
        </pc:sldMkLst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3311522038" sldId="311"/>
        </pc:sldMkLst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3913156739" sldId="312"/>
        </pc:sldMkLst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3585690769" sldId="313"/>
        </pc:sldMkLst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3735873939" sldId="315"/>
        </pc:sldMkLst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2547797669" sldId="316"/>
        </pc:sldMkLst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1558969666" sldId="320"/>
        </pc:sldMkLst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1584774432" sldId="321"/>
        </pc:sldMkLst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3661231790" sldId="323"/>
        </pc:sldMkLst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3797826977" sldId="324"/>
        </pc:sldMkLst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3112911348" sldId="332"/>
        </pc:sldMkLst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1572430362" sldId="333"/>
        </pc:sldMkLst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3411653716" sldId="334"/>
        </pc:sldMkLst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3748487332" sldId="335"/>
        </pc:sldMkLst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3142951272" sldId="336"/>
        </pc:sldMkLst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1063207559" sldId="339"/>
        </pc:sldMkLst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2766330230" sldId="340"/>
        </pc:sldMkLst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1010503505" sldId="341"/>
        </pc:sldMkLst>
      </pc:sldChg>
      <pc:sldChg chg="addSp delSp modSp mod modClrScheme chgLayout">
        <pc:chgData name="Nicholas Gibbins" userId="6a0e944c-4d97-467d-bb7a-7c3315791fe4" providerId="ADAL" clId="{09138388-9932-244E-8F51-370A92759470}" dt="2020-11-02T14:22:46.350" v="11993" actId="27636"/>
        <pc:sldMkLst>
          <pc:docMk/>
          <pc:sldMk cId="3455304961" sldId="342"/>
        </pc:sldMkLst>
        <pc:spChg chg="add del mod ord">
          <ac:chgData name="Nicholas Gibbins" userId="6a0e944c-4d97-467d-bb7a-7c3315791fe4" providerId="ADAL" clId="{09138388-9932-244E-8F51-370A92759470}" dt="2020-10-28T13:35:17.952" v="636" actId="700"/>
          <ac:spMkLst>
            <pc:docMk/>
            <pc:sldMk cId="3455304961" sldId="342"/>
            <ac:spMk id="3" creationId="{7AEC1424-7102-1B4E-8B06-EF372B1D0C06}"/>
          </ac:spMkLst>
        </pc:spChg>
        <pc:spChg chg="add del mod ord">
          <ac:chgData name="Nicholas Gibbins" userId="6a0e944c-4d97-467d-bb7a-7c3315791fe4" providerId="ADAL" clId="{09138388-9932-244E-8F51-370A92759470}" dt="2020-10-28T13:35:17.952" v="636" actId="700"/>
          <ac:spMkLst>
            <pc:docMk/>
            <pc:sldMk cId="3455304961" sldId="342"/>
            <ac:spMk id="4" creationId="{3020DE05-51E1-F448-B533-531A60BA47C5}"/>
          </ac:spMkLst>
        </pc:spChg>
        <pc:spChg chg="add del mod ord">
          <ac:chgData name="Nicholas Gibbins" userId="6a0e944c-4d97-467d-bb7a-7c3315791fe4" providerId="ADAL" clId="{09138388-9932-244E-8F51-370A92759470}" dt="2020-10-28T13:35:21.625" v="637" actId="700"/>
          <ac:spMkLst>
            <pc:docMk/>
            <pc:sldMk cId="3455304961" sldId="342"/>
            <ac:spMk id="5" creationId="{15444015-EEA6-B341-A4C8-8B6CD848C89C}"/>
          </ac:spMkLst>
        </pc:spChg>
        <pc:spChg chg="add del mod ord">
          <ac:chgData name="Nicholas Gibbins" userId="6a0e944c-4d97-467d-bb7a-7c3315791fe4" providerId="ADAL" clId="{09138388-9932-244E-8F51-370A92759470}" dt="2020-10-28T13:35:21.625" v="637" actId="700"/>
          <ac:spMkLst>
            <pc:docMk/>
            <pc:sldMk cId="3455304961" sldId="342"/>
            <ac:spMk id="6" creationId="{DA5DECB6-36A6-484A-A9C1-5624C349E945}"/>
          </ac:spMkLst>
        </pc:spChg>
        <pc:spChg chg="add del mod ord">
          <ac:chgData name="Nicholas Gibbins" userId="6a0e944c-4d97-467d-bb7a-7c3315791fe4" providerId="ADAL" clId="{09138388-9932-244E-8F51-370A92759470}" dt="2020-10-28T13:35:26.207" v="638" actId="478"/>
          <ac:spMkLst>
            <pc:docMk/>
            <pc:sldMk cId="3455304961" sldId="342"/>
            <ac:spMk id="7" creationId="{6EEE7D10-FC39-B848-9978-C4B9AFE9F2A0}"/>
          </ac:spMkLst>
        </pc:spChg>
        <pc:spChg chg="del mod ord">
          <ac:chgData name="Nicholas Gibbins" userId="6a0e944c-4d97-467d-bb7a-7c3315791fe4" providerId="ADAL" clId="{09138388-9932-244E-8F51-370A92759470}" dt="2020-10-28T13:35:13.254" v="635" actId="700"/>
          <ac:spMkLst>
            <pc:docMk/>
            <pc:sldMk cId="3455304961" sldId="342"/>
            <ac:spMk id="8" creationId="{93209E90-EA1C-B747-B60E-FEA1E2372427}"/>
          </ac:spMkLst>
        </pc:spChg>
        <pc:spChg chg="add mod ord">
          <ac:chgData name="Nicholas Gibbins" userId="6a0e944c-4d97-467d-bb7a-7c3315791fe4" providerId="ADAL" clId="{09138388-9932-244E-8F51-370A92759470}" dt="2020-10-28T13:35:21.625" v="637" actId="700"/>
          <ac:spMkLst>
            <pc:docMk/>
            <pc:sldMk cId="3455304961" sldId="342"/>
            <ac:spMk id="9" creationId="{4DC472E8-998F-C847-B53B-C6AB757A2EDE}"/>
          </ac:spMkLst>
        </pc:spChg>
        <pc:spChg chg="mod ord">
          <ac:chgData name="Nicholas Gibbins" userId="6a0e944c-4d97-467d-bb7a-7c3315791fe4" providerId="ADAL" clId="{09138388-9932-244E-8F51-370A92759470}" dt="2020-10-28T13:36:59.923" v="676" actId="20577"/>
          <ac:spMkLst>
            <pc:docMk/>
            <pc:sldMk cId="3455304961" sldId="342"/>
            <ac:spMk id="66561" creationId="{00000000-0000-0000-0000-000000000000}"/>
          </ac:spMkLst>
        </pc:spChg>
        <pc:spChg chg="mod ord">
          <ac:chgData name="Nicholas Gibbins" userId="6a0e944c-4d97-467d-bb7a-7c3315791fe4" providerId="ADAL" clId="{09138388-9932-244E-8F51-370A92759470}" dt="2020-10-28T13:35:21.625" v="637" actId="700"/>
          <ac:spMkLst>
            <pc:docMk/>
            <pc:sldMk cId="3455304961" sldId="342"/>
            <ac:spMk id="66562" creationId="{00000000-0000-0000-0000-000000000000}"/>
          </ac:spMkLst>
        </pc:spChg>
        <pc:graphicFrameChg chg="mod">
          <ac:chgData name="Nicholas Gibbins" userId="6a0e944c-4d97-467d-bb7a-7c3315791fe4" providerId="ADAL" clId="{09138388-9932-244E-8F51-370A92759470}" dt="2020-11-02T14:22:46.350" v="11993" actId="27636"/>
          <ac:graphicFrameMkLst>
            <pc:docMk/>
            <pc:sldMk cId="3455304961" sldId="342"/>
            <ac:graphicFrameMk id="2" creationId="{00000000-0000-0000-0000-000000000000}"/>
          </ac:graphicFrameMkLst>
        </pc:graphicFrameChg>
      </pc:sldChg>
      <pc:sldChg chg="addSp delSp modSp mod">
        <pc:chgData name="Nicholas Gibbins" userId="6a0e944c-4d97-467d-bb7a-7c3315791fe4" providerId="ADAL" clId="{09138388-9932-244E-8F51-370A92759470}" dt="2020-10-28T13:37:59.123" v="700" actId="20577"/>
        <pc:sldMkLst>
          <pc:docMk/>
          <pc:sldMk cId="1810665924" sldId="344"/>
        </pc:sldMkLst>
        <pc:spChg chg="mod">
          <ac:chgData name="Nicholas Gibbins" userId="6a0e944c-4d97-467d-bb7a-7c3315791fe4" providerId="ADAL" clId="{09138388-9932-244E-8F51-370A92759470}" dt="2020-10-28T13:37:59.123" v="700" actId="20577"/>
          <ac:spMkLst>
            <pc:docMk/>
            <pc:sldMk cId="1810665924" sldId="344"/>
            <ac:spMk id="2" creationId="{00000000-0000-0000-0000-000000000000}"/>
          </ac:spMkLst>
        </pc:spChg>
        <pc:spChg chg="mod">
          <ac:chgData name="Nicholas Gibbins" userId="6a0e944c-4d97-467d-bb7a-7c3315791fe4" providerId="ADAL" clId="{09138388-9932-244E-8F51-370A92759470}" dt="2020-10-28T13:26:06.657" v="609"/>
          <ac:spMkLst>
            <pc:docMk/>
            <pc:sldMk cId="1810665924" sldId="344"/>
            <ac:spMk id="26" creationId="{959A2736-F374-8241-98E2-5571ED29ADD3}"/>
          </ac:spMkLst>
        </pc:spChg>
        <pc:spChg chg="mod">
          <ac:chgData name="Nicholas Gibbins" userId="6a0e944c-4d97-467d-bb7a-7c3315791fe4" providerId="ADAL" clId="{09138388-9932-244E-8F51-370A92759470}" dt="2020-10-28T13:26:06.657" v="609"/>
          <ac:spMkLst>
            <pc:docMk/>
            <pc:sldMk cId="1810665924" sldId="344"/>
            <ac:spMk id="27" creationId="{B3448661-EE44-6041-8F0B-86E60ED45EE2}"/>
          </ac:spMkLst>
        </pc:spChg>
        <pc:spChg chg="mod">
          <ac:chgData name="Nicholas Gibbins" userId="6a0e944c-4d97-467d-bb7a-7c3315791fe4" providerId="ADAL" clId="{09138388-9932-244E-8F51-370A92759470}" dt="2020-10-28T13:26:06.657" v="609"/>
          <ac:spMkLst>
            <pc:docMk/>
            <pc:sldMk cId="1810665924" sldId="344"/>
            <ac:spMk id="28" creationId="{B3C2DB0A-BE46-3F45-B38C-0070E8606641}"/>
          </ac:spMkLst>
        </pc:spChg>
        <pc:spChg chg="mod">
          <ac:chgData name="Nicholas Gibbins" userId="6a0e944c-4d97-467d-bb7a-7c3315791fe4" providerId="ADAL" clId="{09138388-9932-244E-8F51-370A92759470}" dt="2020-10-28T13:27:26.448" v="616"/>
          <ac:spMkLst>
            <pc:docMk/>
            <pc:sldMk cId="1810665924" sldId="344"/>
            <ac:spMk id="36" creationId="{75A6CF05-FDB0-1E4F-B37D-062A64DFB440}"/>
          </ac:spMkLst>
        </pc:spChg>
        <pc:spChg chg="mod">
          <ac:chgData name="Nicholas Gibbins" userId="6a0e944c-4d97-467d-bb7a-7c3315791fe4" providerId="ADAL" clId="{09138388-9932-244E-8F51-370A92759470}" dt="2020-10-28T13:27:26.448" v="616"/>
          <ac:spMkLst>
            <pc:docMk/>
            <pc:sldMk cId="1810665924" sldId="344"/>
            <ac:spMk id="37" creationId="{A1465286-3A29-9145-A336-1D2741E3623E}"/>
          </ac:spMkLst>
        </pc:spChg>
        <pc:spChg chg="mod">
          <ac:chgData name="Nicholas Gibbins" userId="6a0e944c-4d97-467d-bb7a-7c3315791fe4" providerId="ADAL" clId="{09138388-9932-244E-8F51-370A92759470}" dt="2020-10-28T13:27:26.448" v="616"/>
          <ac:spMkLst>
            <pc:docMk/>
            <pc:sldMk cId="1810665924" sldId="344"/>
            <ac:spMk id="38" creationId="{3232588A-4769-604F-A37A-C0D55DFAB51A}"/>
          </ac:spMkLst>
        </pc:spChg>
        <pc:spChg chg="mod">
          <ac:chgData name="Nicholas Gibbins" userId="6a0e944c-4d97-467d-bb7a-7c3315791fe4" providerId="ADAL" clId="{09138388-9932-244E-8F51-370A92759470}" dt="2020-10-28T13:33:52.234" v="633"/>
          <ac:spMkLst>
            <pc:docMk/>
            <pc:sldMk cId="1810665924" sldId="344"/>
            <ac:spMk id="40" creationId="{1B1D5105-8AAE-704A-8E33-81C5FED274A5}"/>
          </ac:spMkLst>
        </pc:spChg>
        <pc:spChg chg="mod">
          <ac:chgData name="Nicholas Gibbins" userId="6a0e944c-4d97-467d-bb7a-7c3315791fe4" providerId="ADAL" clId="{09138388-9932-244E-8F51-370A92759470}" dt="2020-10-28T13:33:52.234" v="633"/>
          <ac:spMkLst>
            <pc:docMk/>
            <pc:sldMk cId="1810665924" sldId="344"/>
            <ac:spMk id="41" creationId="{61339766-6F5A-0B41-B44F-E5826DD7AC8D}"/>
          </ac:spMkLst>
        </pc:spChg>
        <pc:spChg chg="mod">
          <ac:chgData name="Nicholas Gibbins" userId="6a0e944c-4d97-467d-bb7a-7c3315791fe4" providerId="ADAL" clId="{09138388-9932-244E-8F51-370A92759470}" dt="2020-10-28T13:33:52.234" v="633"/>
          <ac:spMkLst>
            <pc:docMk/>
            <pc:sldMk cId="1810665924" sldId="344"/>
            <ac:spMk id="42" creationId="{D30E7300-D63C-4B46-94E9-930AAFC47837}"/>
          </ac:spMkLst>
        </pc:spChg>
        <pc:grpChg chg="del">
          <ac:chgData name="Nicholas Gibbins" userId="6a0e944c-4d97-467d-bb7a-7c3315791fe4" providerId="ADAL" clId="{09138388-9932-244E-8F51-370A92759470}" dt="2020-10-28T13:24:55.607" v="606" actId="478"/>
          <ac:grpSpMkLst>
            <pc:docMk/>
            <pc:sldMk cId="1810665924" sldId="344"/>
            <ac:grpSpMk id="11" creationId="{D02F44AE-7B1C-C746-96B8-7588AB4AD5AC}"/>
          </ac:grpSpMkLst>
        </pc:grpChg>
        <pc:grpChg chg="add del mod">
          <ac:chgData name="Nicholas Gibbins" userId="6a0e944c-4d97-467d-bb7a-7c3315791fe4" providerId="ADAL" clId="{09138388-9932-244E-8F51-370A92759470}" dt="2020-10-28T13:26:12.688" v="610" actId="478"/>
          <ac:grpSpMkLst>
            <pc:docMk/>
            <pc:sldMk cId="1810665924" sldId="344"/>
            <ac:grpSpMk id="25" creationId="{66691680-0B6E-CC42-8F93-680AD2449293}"/>
          </ac:grpSpMkLst>
        </pc:grpChg>
        <pc:grpChg chg="add del mod">
          <ac:chgData name="Nicholas Gibbins" userId="6a0e944c-4d97-467d-bb7a-7c3315791fe4" providerId="ADAL" clId="{09138388-9932-244E-8F51-370A92759470}" dt="2020-10-28T13:33:42.401" v="631" actId="478"/>
          <ac:grpSpMkLst>
            <pc:docMk/>
            <pc:sldMk cId="1810665924" sldId="344"/>
            <ac:grpSpMk id="35" creationId="{4031AC9A-2900-2F43-9A9F-0224E5CE0106}"/>
          </ac:grpSpMkLst>
        </pc:grpChg>
        <pc:grpChg chg="add mod">
          <ac:chgData name="Nicholas Gibbins" userId="6a0e944c-4d97-467d-bb7a-7c3315791fe4" providerId="ADAL" clId="{09138388-9932-244E-8F51-370A92759470}" dt="2020-10-28T13:33:52.234" v="633"/>
          <ac:grpSpMkLst>
            <pc:docMk/>
            <pc:sldMk cId="1810665924" sldId="344"/>
            <ac:grpSpMk id="39" creationId="{AD6204B9-79F7-F646-B53A-D75F5161B486}"/>
          </ac:grpSpMkLst>
        </pc:grpChg>
        <pc:picChg chg="del">
          <ac:chgData name="Nicholas Gibbins" userId="6a0e944c-4d97-467d-bb7a-7c3315791fe4" providerId="ADAL" clId="{09138388-9932-244E-8F51-370A92759470}" dt="2020-10-28T13:24:55.607" v="606" actId="478"/>
          <ac:picMkLst>
            <pc:docMk/>
            <pc:sldMk cId="1810665924" sldId="344"/>
            <ac:picMk id="8" creationId="{20ECF928-D901-394C-8762-F1F3D8819563}"/>
          </ac:picMkLst>
        </pc:picChg>
        <pc:picChg chg="del">
          <ac:chgData name="Nicholas Gibbins" userId="6a0e944c-4d97-467d-bb7a-7c3315791fe4" providerId="ADAL" clId="{09138388-9932-244E-8F51-370A92759470}" dt="2020-10-28T13:24:55.607" v="606" actId="478"/>
          <ac:picMkLst>
            <pc:docMk/>
            <pc:sldMk cId="1810665924" sldId="344"/>
            <ac:picMk id="10" creationId="{586A5A10-0E0B-7945-9C87-12F929AD149D}"/>
          </ac:picMkLst>
        </pc:picChg>
        <pc:picChg chg="del">
          <ac:chgData name="Nicholas Gibbins" userId="6a0e944c-4d97-467d-bb7a-7c3315791fe4" providerId="ADAL" clId="{09138388-9932-244E-8F51-370A92759470}" dt="2020-10-28T13:24:55.607" v="606" actId="478"/>
          <ac:picMkLst>
            <pc:docMk/>
            <pc:sldMk cId="1810665924" sldId="344"/>
            <ac:picMk id="15" creationId="{5D1120C8-96DB-7B4E-A734-FBCEDB5B6F68}"/>
          </ac:picMkLst>
        </pc:picChg>
        <pc:picChg chg="add del mod">
          <ac:chgData name="Nicholas Gibbins" userId="6a0e944c-4d97-467d-bb7a-7c3315791fe4" providerId="ADAL" clId="{09138388-9932-244E-8F51-370A92759470}" dt="2020-10-28T13:26:12.688" v="610" actId="478"/>
          <ac:picMkLst>
            <pc:docMk/>
            <pc:sldMk cId="1810665924" sldId="344"/>
            <ac:picMk id="22" creationId="{89809584-0DCC-EA48-BC94-17D81DC2333E}"/>
          </ac:picMkLst>
        </pc:picChg>
        <pc:picChg chg="add del mod">
          <ac:chgData name="Nicholas Gibbins" userId="6a0e944c-4d97-467d-bb7a-7c3315791fe4" providerId="ADAL" clId="{09138388-9932-244E-8F51-370A92759470}" dt="2020-10-28T13:26:12.688" v="610" actId="478"/>
          <ac:picMkLst>
            <pc:docMk/>
            <pc:sldMk cId="1810665924" sldId="344"/>
            <ac:picMk id="23" creationId="{3018D512-CE85-1947-89AE-049B6F043D4C}"/>
          </ac:picMkLst>
        </pc:picChg>
        <pc:picChg chg="add del mod">
          <ac:chgData name="Nicholas Gibbins" userId="6a0e944c-4d97-467d-bb7a-7c3315791fe4" providerId="ADAL" clId="{09138388-9932-244E-8F51-370A92759470}" dt="2020-10-28T13:26:12.688" v="610" actId="478"/>
          <ac:picMkLst>
            <pc:docMk/>
            <pc:sldMk cId="1810665924" sldId="344"/>
            <ac:picMk id="24" creationId="{38CEE56B-861D-754A-B915-9C4942195B31}"/>
          </ac:picMkLst>
        </pc:picChg>
        <pc:picChg chg="add mod">
          <ac:chgData name="Nicholas Gibbins" userId="6a0e944c-4d97-467d-bb7a-7c3315791fe4" providerId="ADAL" clId="{09138388-9932-244E-8F51-370A92759470}" dt="2020-10-28T13:32:59.620" v="626"/>
          <ac:picMkLst>
            <pc:docMk/>
            <pc:sldMk cId="1810665924" sldId="344"/>
            <ac:picMk id="32" creationId="{85C63F8E-8529-594B-B777-F4DFE3C08175}"/>
          </ac:picMkLst>
        </pc:picChg>
        <pc:picChg chg="add mod">
          <ac:chgData name="Nicholas Gibbins" userId="6a0e944c-4d97-467d-bb7a-7c3315791fe4" providerId="ADAL" clId="{09138388-9932-244E-8F51-370A92759470}" dt="2020-10-28T13:27:26.448" v="616"/>
          <ac:picMkLst>
            <pc:docMk/>
            <pc:sldMk cId="1810665924" sldId="344"/>
            <ac:picMk id="33" creationId="{C1C13267-6AB8-BC40-AF8C-2CA82F8C3DB5}"/>
          </ac:picMkLst>
        </pc:picChg>
        <pc:picChg chg="add mod">
          <ac:chgData name="Nicholas Gibbins" userId="6a0e944c-4d97-467d-bb7a-7c3315791fe4" providerId="ADAL" clId="{09138388-9932-244E-8F51-370A92759470}" dt="2020-10-28T13:32:59.620" v="626"/>
          <ac:picMkLst>
            <pc:docMk/>
            <pc:sldMk cId="1810665924" sldId="344"/>
            <ac:picMk id="34" creationId="{A9D18CB0-1694-AB4A-836D-0A5CB22CC0F5}"/>
          </ac:picMkLst>
        </pc:picChg>
        <pc:cxnChg chg="del mod">
          <ac:chgData name="Nicholas Gibbins" userId="6a0e944c-4d97-467d-bb7a-7c3315791fe4" providerId="ADAL" clId="{09138388-9932-244E-8F51-370A92759470}" dt="2020-10-28T13:24:55.607" v="606" actId="478"/>
          <ac:cxnSpMkLst>
            <pc:docMk/>
            <pc:sldMk cId="1810665924" sldId="344"/>
            <ac:cxnSpMk id="16" creationId="{49C5C463-AD1B-C048-8D7F-942ED78D9A5C}"/>
          </ac:cxnSpMkLst>
        </pc:cxnChg>
        <pc:cxnChg chg="del mod">
          <ac:chgData name="Nicholas Gibbins" userId="6a0e944c-4d97-467d-bb7a-7c3315791fe4" providerId="ADAL" clId="{09138388-9932-244E-8F51-370A92759470}" dt="2020-10-28T13:24:55.607" v="606" actId="478"/>
          <ac:cxnSpMkLst>
            <pc:docMk/>
            <pc:sldMk cId="1810665924" sldId="344"/>
            <ac:cxnSpMk id="17" creationId="{6256E8E7-4BBB-A844-968B-B50220D102B1}"/>
          </ac:cxnSpMkLst>
        </pc:cxnChg>
        <pc:cxnChg chg="del mod">
          <ac:chgData name="Nicholas Gibbins" userId="6a0e944c-4d97-467d-bb7a-7c3315791fe4" providerId="ADAL" clId="{09138388-9932-244E-8F51-370A92759470}" dt="2020-10-28T13:24:55.607" v="606" actId="478"/>
          <ac:cxnSpMkLst>
            <pc:docMk/>
            <pc:sldMk cId="1810665924" sldId="344"/>
            <ac:cxnSpMk id="18" creationId="{B5F46CDD-0C77-5447-A953-BFE68C99B4C2}"/>
          </ac:cxnSpMkLst>
        </pc:cxnChg>
        <pc:cxnChg chg="add del mod">
          <ac:chgData name="Nicholas Gibbins" userId="6a0e944c-4d97-467d-bb7a-7c3315791fe4" providerId="ADAL" clId="{09138388-9932-244E-8F51-370A92759470}" dt="2020-10-28T13:26:12.688" v="610" actId="478"/>
          <ac:cxnSpMkLst>
            <pc:docMk/>
            <pc:sldMk cId="1810665924" sldId="344"/>
            <ac:cxnSpMk id="19" creationId="{D358D189-CBE5-2846-ADA7-C1AE14648AB3}"/>
          </ac:cxnSpMkLst>
        </pc:cxnChg>
        <pc:cxnChg chg="add del mod">
          <ac:chgData name="Nicholas Gibbins" userId="6a0e944c-4d97-467d-bb7a-7c3315791fe4" providerId="ADAL" clId="{09138388-9932-244E-8F51-370A92759470}" dt="2020-10-28T13:26:12.688" v="610" actId="478"/>
          <ac:cxnSpMkLst>
            <pc:docMk/>
            <pc:sldMk cId="1810665924" sldId="344"/>
            <ac:cxnSpMk id="20" creationId="{687D3686-4D21-3941-9DFB-132D1833CA37}"/>
          </ac:cxnSpMkLst>
        </pc:cxnChg>
        <pc:cxnChg chg="add del mod">
          <ac:chgData name="Nicholas Gibbins" userId="6a0e944c-4d97-467d-bb7a-7c3315791fe4" providerId="ADAL" clId="{09138388-9932-244E-8F51-370A92759470}" dt="2020-10-28T13:26:12.688" v="610" actId="478"/>
          <ac:cxnSpMkLst>
            <pc:docMk/>
            <pc:sldMk cId="1810665924" sldId="344"/>
            <ac:cxnSpMk id="21" creationId="{AA9DCE9D-77ED-A247-962D-676D5E8854F4}"/>
          </ac:cxnSpMkLst>
        </pc:cxnChg>
        <pc:cxnChg chg="add mod">
          <ac:chgData name="Nicholas Gibbins" userId="6a0e944c-4d97-467d-bb7a-7c3315791fe4" providerId="ADAL" clId="{09138388-9932-244E-8F51-370A92759470}" dt="2020-10-28T13:27:26.448" v="616"/>
          <ac:cxnSpMkLst>
            <pc:docMk/>
            <pc:sldMk cId="1810665924" sldId="344"/>
            <ac:cxnSpMk id="29" creationId="{0FFE18A3-23B2-CA45-A91B-79F9A00015E2}"/>
          </ac:cxnSpMkLst>
        </pc:cxnChg>
        <pc:cxnChg chg="add mod">
          <ac:chgData name="Nicholas Gibbins" userId="6a0e944c-4d97-467d-bb7a-7c3315791fe4" providerId="ADAL" clId="{09138388-9932-244E-8F51-370A92759470}" dt="2020-10-28T13:27:26.448" v="616"/>
          <ac:cxnSpMkLst>
            <pc:docMk/>
            <pc:sldMk cId="1810665924" sldId="344"/>
            <ac:cxnSpMk id="30" creationId="{70D0FA7A-D362-2445-9E6A-1D145A770BFD}"/>
          </ac:cxnSpMkLst>
        </pc:cxnChg>
        <pc:cxnChg chg="add mod">
          <ac:chgData name="Nicholas Gibbins" userId="6a0e944c-4d97-467d-bb7a-7c3315791fe4" providerId="ADAL" clId="{09138388-9932-244E-8F51-370A92759470}" dt="2020-10-28T13:27:26.448" v="616"/>
          <ac:cxnSpMkLst>
            <pc:docMk/>
            <pc:sldMk cId="1810665924" sldId="344"/>
            <ac:cxnSpMk id="31" creationId="{89BDF034-7504-0142-900E-66E8A98918A1}"/>
          </ac:cxnSpMkLst>
        </pc:cxnChg>
      </pc:sldChg>
      <pc:sldChg chg="modSp mod modClrScheme chgLayout">
        <pc:chgData name="Nicholas Gibbins" userId="6a0e944c-4d97-467d-bb7a-7c3315791fe4" providerId="ADAL" clId="{09138388-9932-244E-8F51-370A92759470}" dt="2020-10-26T12:35:07.436" v="3" actId="700"/>
        <pc:sldMkLst>
          <pc:docMk/>
          <pc:sldMk cId="3806143189" sldId="347"/>
        </pc:sldMkLst>
        <pc:spChg chg="mod ord">
          <ac:chgData name="Nicholas Gibbins" userId="6a0e944c-4d97-467d-bb7a-7c3315791fe4" providerId="ADAL" clId="{09138388-9932-244E-8F51-370A92759470}" dt="2020-10-26T12:35:07.436" v="3" actId="700"/>
          <ac:spMkLst>
            <pc:docMk/>
            <pc:sldMk cId="3806143189" sldId="347"/>
            <ac:spMk id="2" creationId="{00000000-0000-0000-0000-000000000000}"/>
          </ac:spMkLst>
        </pc:spChg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1618715599" sldId="348"/>
        </pc:sldMkLst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3925075253" sldId="349"/>
        </pc:sldMkLst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3221292438" sldId="350"/>
        </pc:sldMkLst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3273603771" sldId="351"/>
        </pc:sldMkLst>
      </pc:sldChg>
      <pc:sldChg chg="del">
        <pc:chgData name="Nicholas Gibbins" userId="6a0e944c-4d97-467d-bb7a-7c3315791fe4" providerId="ADAL" clId="{09138388-9932-244E-8F51-370A92759470}" dt="2020-10-26T12:34:51.604" v="2" actId="2696"/>
        <pc:sldMkLst>
          <pc:docMk/>
          <pc:sldMk cId="1826706182" sldId="352"/>
        </pc:sldMkLst>
      </pc:sldChg>
      <pc:sldChg chg="addSp delSp modSp mod modClrScheme addAnim delAnim modAnim chgLayout">
        <pc:chgData name="Nicholas Gibbins" userId="6a0e944c-4d97-467d-bb7a-7c3315791fe4" providerId="ADAL" clId="{09138388-9932-244E-8F51-370A92759470}" dt="2020-10-28T13:43:15.881" v="1022" actId="20577"/>
        <pc:sldMkLst>
          <pc:docMk/>
          <pc:sldMk cId="2298665531" sldId="354"/>
        </pc:sldMkLst>
        <pc:spChg chg="mod ord">
          <ac:chgData name="Nicholas Gibbins" userId="6a0e944c-4d97-467d-bb7a-7c3315791fe4" providerId="ADAL" clId="{09138388-9932-244E-8F51-370A92759470}" dt="2020-10-28T13:42:43.344" v="927" actId="700"/>
          <ac:spMkLst>
            <pc:docMk/>
            <pc:sldMk cId="2298665531" sldId="354"/>
            <ac:spMk id="2" creationId="{DDAC590F-AFEB-4E44-8C9D-983383EE9EF9}"/>
          </ac:spMkLst>
        </pc:spChg>
        <pc:spChg chg="mod ord">
          <ac:chgData name="Nicholas Gibbins" userId="6a0e944c-4d97-467d-bb7a-7c3315791fe4" providerId="ADAL" clId="{09138388-9932-244E-8F51-370A92759470}" dt="2020-10-28T13:43:15.881" v="1022" actId="20577"/>
          <ac:spMkLst>
            <pc:docMk/>
            <pc:sldMk cId="2298665531" sldId="354"/>
            <ac:spMk id="3" creationId="{F8DDC96D-7365-D641-9F61-4C86DDBAB006}"/>
          </ac:spMkLst>
        </pc:spChg>
        <pc:spChg chg="add del mod ord">
          <ac:chgData name="Nicholas Gibbins" userId="6a0e944c-4d97-467d-bb7a-7c3315791fe4" providerId="ADAL" clId="{09138388-9932-244E-8F51-370A92759470}" dt="2020-10-28T13:42:46.217" v="928" actId="478"/>
          <ac:spMkLst>
            <pc:docMk/>
            <pc:sldMk cId="2298665531" sldId="354"/>
            <ac:spMk id="5" creationId="{82AE6172-A57F-DB46-B8AF-6F76D8ECA24C}"/>
          </ac:spMkLst>
        </pc:spChg>
        <pc:spChg chg="mod">
          <ac:chgData name="Nicholas Gibbins" userId="6a0e944c-4d97-467d-bb7a-7c3315791fe4" providerId="ADAL" clId="{09138388-9932-244E-8F51-370A92759470}" dt="2020-10-28T13:23:01.357" v="592" actId="20577"/>
          <ac:spMkLst>
            <pc:docMk/>
            <pc:sldMk cId="2298665531" sldId="354"/>
            <ac:spMk id="17" creationId="{5F2CEEDA-E683-BD4B-A13F-F1258B4F9C7F}"/>
          </ac:spMkLst>
        </pc:spChg>
        <pc:spChg chg="mod">
          <ac:chgData name="Nicholas Gibbins" userId="6a0e944c-4d97-467d-bb7a-7c3315791fe4" providerId="ADAL" clId="{09138388-9932-244E-8F51-370A92759470}" dt="2020-10-28T13:22:39.051" v="584" actId="1076"/>
          <ac:spMkLst>
            <pc:docMk/>
            <pc:sldMk cId="2298665531" sldId="354"/>
            <ac:spMk id="18" creationId="{E782FC00-FC6B-E047-940B-76CDCCF656AC}"/>
          </ac:spMkLst>
        </pc:spChg>
        <pc:spChg chg="mod">
          <ac:chgData name="Nicholas Gibbins" userId="6a0e944c-4d97-467d-bb7a-7c3315791fe4" providerId="ADAL" clId="{09138388-9932-244E-8F51-370A92759470}" dt="2020-10-28T13:22:42.929" v="585" actId="1076"/>
          <ac:spMkLst>
            <pc:docMk/>
            <pc:sldMk cId="2298665531" sldId="354"/>
            <ac:spMk id="19" creationId="{51D7390E-C0C8-0140-9063-7347C49518C3}"/>
          </ac:spMkLst>
        </pc:spChg>
        <pc:spChg chg="del mod ord">
          <ac:chgData name="Nicholas Gibbins" userId="6a0e944c-4d97-467d-bb7a-7c3315791fe4" providerId="ADAL" clId="{09138388-9932-244E-8F51-370A92759470}" dt="2020-10-28T13:42:43.344" v="927" actId="700"/>
          <ac:spMkLst>
            <pc:docMk/>
            <pc:sldMk cId="2298665531" sldId="354"/>
            <ac:spMk id="21" creationId="{6CA46813-3B33-0849-9919-B21D8E67C13F}"/>
          </ac:spMkLst>
        </pc:spChg>
        <pc:spChg chg="add del mod">
          <ac:chgData name="Nicholas Gibbins" userId="6a0e944c-4d97-467d-bb7a-7c3315791fe4" providerId="ADAL" clId="{09138388-9932-244E-8F51-370A92759470}" dt="2020-10-28T13:21:36.661" v="552" actId="164"/>
          <ac:spMkLst>
            <pc:docMk/>
            <pc:sldMk cId="2298665531" sldId="354"/>
            <ac:spMk id="24" creationId="{146D64CA-C527-6C40-A268-859D03F0BFCE}"/>
          </ac:spMkLst>
        </pc:spChg>
        <pc:spChg chg="add del mod">
          <ac:chgData name="Nicholas Gibbins" userId="6a0e944c-4d97-467d-bb7a-7c3315791fe4" providerId="ADAL" clId="{09138388-9932-244E-8F51-370A92759470}" dt="2020-10-28T13:21:36.661" v="552" actId="164"/>
          <ac:spMkLst>
            <pc:docMk/>
            <pc:sldMk cId="2298665531" sldId="354"/>
            <ac:spMk id="25" creationId="{C4A922FB-FDCE-3D4E-9837-10C50E20D569}"/>
          </ac:spMkLst>
        </pc:spChg>
        <pc:spChg chg="add del mod">
          <ac:chgData name="Nicholas Gibbins" userId="6a0e944c-4d97-467d-bb7a-7c3315791fe4" providerId="ADAL" clId="{09138388-9932-244E-8F51-370A92759470}" dt="2020-10-28T13:21:36.661" v="552" actId="164"/>
          <ac:spMkLst>
            <pc:docMk/>
            <pc:sldMk cId="2298665531" sldId="354"/>
            <ac:spMk id="26" creationId="{ADBCD999-FF93-5546-B7DF-65ED736DEDF9}"/>
          </ac:spMkLst>
        </pc:spChg>
        <pc:spChg chg="add mod ord">
          <ac:chgData name="Nicholas Gibbins" userId="6a0e944c-4d97-467d-bb7a-7c3315791fe4" providerId="ADAL" clId="{09138388-9932-244E-8F51-370A92759470}" dt="2020-10-28T13:42:43.344" v="927" actId="700"/>
          <ac:spMkLst>
            <pc:docMk/>
            <pc:sldMk cId="2298665531" sldId="354"/>
            <ac:spMk id="28" creationId="{5411FEAC-EE34-5E49-B50A-0035032B0B6D}"/>
          </ac:spMkLst>
        </pc:spChg>
        <pc:grpChg chg="add mod">
          <ac:chgData name="Nicholas Gibbins" userId="6a0e944c-4d97-467d-bb7a-7c3315791fe4" providerId="ADAL" clId="{09138388-9932-244E-8F51-370A92759470}" dt="2020-10-28T13:21:36.661" v="552" actId="164"/>
          <ac:grpSpMkLst>
            <pc:docMk/>
            <pc:sldMk cId="2298665531" sldId="354"/>
            <ac:grpSpMk id="4" creationId="{4BFD3FE6-3F53-CF4F-9F77-86B9F06B3046}"/>
          </ac:grpSpMkLst>
        </pc:grpChg>
        <pc:grpChg chg="del">
          <ac:chgData name="Nicholas Gibbins" userId="6a0e944c-4d97-467d-bb7a-7c3315791fe4" providerId="ADAL" clId="{09138388-9932-244E-8F51-370A92759470}" dt="2020-10-28T13:20:26.525" v="540" actId="478"/>
          <ac:grpSpMkLst>
            <pc:docMk/>
            <pc:sldMk cId="2298665531" sldId="354"/>
            <ac:grpSpMk id="8" creationId="{81CCC672-09BC-5D46-BFEB-5F634AF06272}"/>
          </ac:grpSpMkLst>
        </pc:grpChg>
        <pc:picChg chg="del">
          <ac:chgData name="Nicholas Gibbins" userId="6a0e944c-4d97-467d-bb7a-7c3315791fe4" providerId="ADAL" clId="{09138388-9932-244E-8F51-370A92759470}" dt="2020-10-27T13:59:20.539" v="534" actId="478"/>
          <ac:picMkLst>
            <pc:docMk/>
            <pc:sldMk cId="2298665531" sldId="354"/>
            <ac:picMk id="6" creationId="{1AA45200-E818-A244-B5ED-C37264A6B2C1}"/>
          </ac:picMkLst>
        </pc:picChg>
        <pc:picChg chg="del">
          <ac:chgData name="Nicholas Gibbins" userId="6a0e944c-4d97-467d-bb7a-7c3315791fe4" providerId="ADAL" clId="{09138388-9932-244E-8F51-370A92759470}" dt="2020-10-27T13:59:31.325" v="536" actId="478"/>
          <ac:picMkLst>
            <pc:docMk/>
            <pc:sldMk cId="2298665531" sldId="354"/>
            <ac:picMk id="7" creationId="{089992F9-066D-F741-BBC5-A92F505914CA}"/>
          </ac:picMkLst>
        </pc:picChg>
        <pc:picChg chg="del">
          <ac:chgData name="Nicholas Gibbins" userId="6a0e944c-4d97-467d-bb7a-7c3315791fe4" providerId="ADAL" clId="{09138388-9932-244E-8F51-370A92759470}" dt="2020-10-27T13:59:37.869" v="538" actId="478"/>
          <ac:picMkLst>
            <pc:docMk/>
            <pc:sldMk cId="2298665531" sldId="354"/>
            <ac:picMk id="12" creationId="{E8FD78AF-83D4-6D4C-A9DE-0C3A1C3AF0D4}"/>
          </ac:picMkLst>
        </pc:picChg>
        <pc:picChg chg="add mod">
          <ac:chgData name="Nicholas Gibbins" userId="6a0e944c-4d97-467d-bb7a-7c3315791fe4" providerId="ADAL" clId="{09138388-9932-244E-8F51-370A92759470}" dt="2020-10-27T13:59:36.481" v="537" actId="1076"/>
          <ac:picMkLst>
            <pc:docMk/>
            <pc:sldMk cId="2298665531" sldId="354"/>
            <ac:picMk id="20" creationId="{BE15B2C4-2FAF-044B-B69A-94DC8DACB340}"/>
          </ac:picMkLst>
        </pc:picChg>
        <pc:picChg chg="add mod">
          <ac:chgData name="Nicholas Gibbins" userId="6a0e944c-4d97-467d-bb7a-7c3315791fe4" providerId="ADAL" clId="{09138388-9932-244E-8F51-370A92759470}" dt="2020-10-27T13:59:27.383" v="535" actId="1076"/>
          <ac:picMkLst>
            <pc:docMk/>
            <pc:sldMk cId="2298665531" sldId="354"/>
            <ac:picMk id="22" creationId="{887D1BF4-5875-3C47-B9AA-C1E02D514F8F}"/>
          </ac:picMkLst>
        </pc:picChg>
        <pc:picChg chg="add mod">
          <ac:chgData name="Nicholas Gibbins" userId="6a0e944c-4d97-467d-bb7a-7c3315791fe4" providerId="ADAL" clId="{09138388-9932-244E-8F51-370A92759470}" dt="2020-10-27T13:59:46.345" v="539" actId="1076"/>
          <ac:picMkLst>
            <pc:docMk/>
            <pc:sldMk cId="2298665531" sldId="354"/>
            <ac:picMk id="23" creationId="{BD361BC8-B0F0-B74A-B9D1-D783EF6D5893}"/>
          </ac:picMkLst>
        </pc:picChg>
        <pc:cxnChg chg="mod">
          <ac:chgData name="Nicholas Gibbins" userId="6a0e944c-4d97-467d-bb7a-7c3315791fe4" providerId="ADAL" clId="{09138388-9932-244E-8F51-370A92759470}" dt="2020-10-28T13:23:29.380" v="593" actId="692"/>
          <ac:cxnSpMkLst>
            <pc:docMk/>
            <pc:sldMk cId="2298665531" sldId="354"/>
            <ac:cxnSpMk id="13" creationId="{D4BA3AD3-7FCC-AB42-91EA-212D9A322BC8}"/>
          </ac:cxnSpMkLst>
        </pc:cxnChg>
        <pc:cxnChg chg="mod">
          <ac:chgData name="Nicholas Gibbins" userId="6a0e944c-4d97-467d-bb7a-7c3315791fe4" providerId="ADAL" clId="{09138388-9932-244E-8F51-370A92759470}" dt="2020-10-28T13:23:29.380" v="593" actId="692"/>
          <ac:cxnSpMkLst>
            <pc:docMk/>
            <pc:sldMk cId="2298665531" sldId="354"/>
            <ac:cxnSpMk id="14" creationId="{887AD8E0-72ED-DB43-8897-61378EF8C9A8}"/>
          </ac:cxnSpMkLst>
        </pc:cxnChg>
        <pc:cxnChg chg="mod">
          <ac:chgData name="Nicholas Gibbins" userId="6a0e944c-4d97-467d-bb7a-7c3315791fe4" providerId="ADAL" clId="{09138388-9932-244E-8F51-370A92759470}" dt="2020-10-28T13:23:29.380" v="593" actId="692"/>
          <ac:cxnSpMkLst>
            <pc:docMk/>
            <pc:sldMk cId="2298665531" sldId="354"/>
            <ac:cxnSpMk id="15" creationId="{E35C4533-B47F-7448-AF73-D4BEF0C1F2E5}"/>
          </ac:cxnSpMkLst>
        </pc:cxnChg>
        <pc:cxnChg chg="add del mod">
          <ac:chgData name="Nicholas Gibbins" userId="6a0e944c-4d97-467d-bb7a-7c3315791fe4" providerId="ADAL" clId="{09138388-9932-244E-8F51-370A92759470}" dt="2020-10-28T13:20:37.109" v="545" actId="478"/>
          <ac:cxnSpMkLst>
            <pc:docMk/>
            <pc:sldMk cId="2298665531" sldId="354"/>
            <ac:cxnSpMk id="27" creationId="{019ACCB3-DE18-B444-A4C1-4DDAA7FB05C9}"/>
          </ac:cxnSpMkLst>
        </pc:cxnChg>
      </pc:sldChg>
      <pc:sldChg chg="modSp new mod">
        <pc:chgData name="Nicholas Gibbins" userId="6a0e944c-4d97-467d-bb7a-7c3315791fe4" providerId="ADAL" clId="{09138388-9932-244E-8F51-370A92759470}" dt="2020-10-28T19:46:53.519" v="5295" actId="20577"/>
        <pc:sldMkLst>
          <pc:docMk/>
          <pc:sldMk cId="2367877407" sldId="355"/>
        </pc:sldMkLst>
        <pc:spChg chg="mod">
          <ac:chgData name="Nicholas Gibbins" userId="6a0e944c-4d97-467d-bb7a-7c3315791fe4" providerId="ADAL" clId="{09138388-9932-244E-8F51-370A92759470}" dt="2020-10-28T19:46:53.519" v="5295" actId="20577"/>
          <ac:spMkLst>
            <pc:docMk/>
            <pc:sldMk cId="2367877407" sldId="355"/>
            <ac:spMk id="2" creationId="{032FF495-998D-2548-87C5-DC5C05895400}"/>
          </ac:spMkLst>
        </pc:spChg>
      </pc:sldChg>
      <pc:sldChg chg="del">
        <pc:chgData name="Nicholas Gibbins" userId="6a0e944c-4d97-467d-bb7a-7c3315791fe4" providerId="ADAL" clId="{09138388-9932-244E-8F51-370A92759470}" dt="2020-10-26T12:35:21.955" v="4" actId="2696"/>
        <pc:sldMkLst>
          <pc:docMk/>
          <pc:sldMk cId="3422499049" sldId="355"/>
        </pc:sldMkLst>
      </pc:sldChg>
      <pc:sldChg chg="modSp new mod">
        <pc:chgData name="Nicholas Gibbins" userId="6a0e944c-4d97-467d-bb7a-7c3315791fe4" providerId="ADAL" clId="{09138388-9932-244E-8F51-370A92759470}" dt="2020-10-26T21:19:15.508" v="480" actId="20577"/>
        <pc:sldMkLst>
          <pc:docMk/>
          <pc:sldMk cId="428847814" sldId="356"/>
        </pc:sldMkLst>
        <pc:spChg chg="mod">
          <ac:chgData name="Nicholas Gibbins" userId="6a0e944c-4d97-467d-bb7a-7c3315791fe4" providerId="ADAL" clId="{09138388-9932-244E-8F51-370A92759470}" dt="2020-10-26T12:41:53.825" v="41" actId="20577"/>
          <ac:spMkLst>
            <pc:docMk/>
            <pc:sldMk cId="428847814" sldId="356"/>
            <ac:spMk id="2" creationId="{2370C5B9-0708-BD4B-A4EE-3BBB94D6DE10}"/>
          </ac:spMkLst>
        </pc:spChg>
        <pc:spChg chg="mod">
          <ac:chgData name="Nicholas Gibbins" userId="6a0e944c-4d97-467d-bb7a-7c3315791fe4" providerId="ADAL" clId="{09138388-9932-244E-8F51-370A92759470}" dt="2020-10-26T21:19:15.508" v="480" actId="20577"/>
          <ac:spMkLst>
            <pc:docMk/>
            <pc:sldMk cId="428847814" sldId="356"/>
            <ac:spMk id="3" creationId="{BC519137-2E19-0147-BFFA-87D4269BCEBA}"/>
          </ac:spMkLst>
        </pc:spChg>
      </pc:sldChg>
      <pc:sldChg chg="modSp new del mod">
        <pc:chgData name="Nicholas Gibbins" userId="6a0e944c-4d97-467d-bb7a-7c3315791fe4" providerId="ADAL" clId="{09138388-9932-244E-8F51-370A92759470}" dt="2020-10-28T19:33:28.901" v="4678" actId="2696"/>
        <pc:sldMkLst>
          <pc:docMk/>
          <pc:sldMk cId="1767131413" sldId="357"/>
        </pc:sldMkLst>
        <pc:spChg chg="mod">
          <ac:chgData name="Nicholas Gibbins" userId="6a0e944c-4d97-467d-bb7a-7c3315791fe4" providerId="ADAL" clId="{09138388-9932-244E-8F51-370A92759470}" dt="2020-10-26T22:18:12.387" v="531" actId="20577"/>
          <ac:spMkLst>
            <pc:docMk/>
            <pc:sldMk cId="1767131413" sldId="357"/>
            <ac:spMk id="2" creationId="{3090E1B1-415E-BA40-95E9-45251E6F6502}"/>
          </ac:spMkLst>
        </pc:spChg>
      </pc:sldChg>
      <pc:sldChg chg="new del">
        <pc:chgData name="Nicholas Gibbins" userId="6a0e944c-4d97-467d-bb7a-7c3315791fe4" providerId="ADAL" clId="{09138388-9932-244E-8F51-370A92759470}" dt="2020-10-28T19:34:59.339" v="4683" actId="680"/>
        <pc:sldMkLst>
          <pc:docMk/>
          <pc:sldMk cId="3686514923" sldId="357"/>
        </pc:sldMkLst>
      </pc:sldChg>
      <pc:sldChg chg="modSp new mod">
        <pc:chgData name="Nicholas Gibbins" userId="6a0e944c-4d97-467d-bb7a-7c3315791fe4" providerId="ADAL" clId="{09138388-9932-244E-8F51-370A92759470}" dt="2020-10-28T19:47:57.073" v="5322" actId="20577"/>
        <pc:sldMkLst>
          <pc:docMk/>
          <pc:sldMk cId="3985429668" sldId="357"/>
        </pc:sldMkLst>
        <pc:spChg chg="mod">
          <ac:chgData name="Nicholas Gibbins" userId="6a0e944c-4d97-467d-bb7a-7c3315791fe4" providerId="ADAL" clId="{09138388-9932-244E-8F51-370A92759470}" dt="2020-10-28T19:35:46.918" v="4720" actId="20577"/>
          <ac:spMkLst>
            <pc:docMk/>
            <pc:sldMk cId="3985429668" sldId="357"/>
            <ac:spMk id="2" creationId="{7A5BC886-96BD-534A-9475-9508B0753368}"/>
          </ac:spMkLst>
        </pc:spChg>
        <pc:spChg chg="mod">
          <ac:chgData name="Nicholas Gibbins" userId="6a0e944c-4d97-467d-bb7a-7c3315791fe4" providerId="ADAL" clId="{09138388-9932-244E-8F51-370A92759470}" dt="2020-10-28T19:47:57.073" v="5322" actId="20577"/>
          <ac:spMkLst>
            <pc:docMk/>
            <pc:sldMk cId="3985429668" sldId="357"/>
            <ac:spMk id="3" creationId="{1D326528-180A-5D4C-9875-5EE2FBECAF8F}"/>
          </ac:spMkLst>
        </pc:spChg>
        <pc:spChg chg="mod">
          <ac:chgData name="Nicholas Gibbins" userId="6a0e944c-4d97-467d-bb7a-7c3315791fe4" providerId="ADAL" clId="{09138388-9932-244E-8F51-370A92759470}" dt="2020-10-28T19:43:21.190" v="5211" actId="20577"/>
          <ac:spMkLst>
            <pc:docMk/>
            <pc:sldMk cId="3985429668" sldId="357"/>
            <ac:spMk id="4" creationId="{6C6B99F6-7F4E-0241-BED9-58780055141F}"/>
          </ac:spMkLst>
        </pc:spChg>
      </pc:sldChg>
      <pc:sldChg chg="modSp new del mod">
        <pc:chgData name="Nicholas Gibbins" userId="6a0e944c-4d97-467d-bb7a-7c3315791fe4" providerId="ADAL" clId="{09138388-9932-244E-8F51-370A92759470}" dt="2020-10-28T18:49:52.589" v="3610" actId="2696"/>
        <pc:sldMkLst>
          <pc:docMk/>
          <pc:sldMk cId="684074036" sldId="358"/>
        </pc:sldMkLst>
        <pc:spChg chg="mod">
          <ac:chgData name="Nicholas Gibbins" userId="6a0e944c-4d97-467d-bb7a-7c3315791fe4" providerId="ADAL" clId="{09138388-9932-244E-8F51-370A92759470}" dt="2020-10-28T18:12:11.497" v="2328" actId="20577"/>
          <ac:spMkLst>
            <pc:docMk/>
            <pc:sldMk cId="684074036" sldId="358"/>
            <ac:spMk id="2" creationId="{CC110C74-24B1-2446-BA53-E9B0D6AAF03C}"/>
          </ac:spMkLst>
        </pc:spChg>
        <pc:spChg chg="mod">
          <ac:chgData name="Nicholas Gibbins" userId="6a0e944c-4d97-467d-bb7a-7c3315791fe4" providerId="ADAL" clId="{09138388-9932-244E-8F51-370A92759470}" dt="2020-10-28T18:16:58.115" v="2761" actId="20577"/>
          <ac:spMkLst>
            <pc:docMk/>
            <pc:sldMk cId="684074036" sldId="358"/>
            <ac:spMk id="3" creationId="{96885F18-A1C6-5A49-9EA8-6C5BB5945F7B}"/>
          </ac:spMkLst>
        </pc:spChg>
      </pc:sldChg>
      <pc:sldChg chg="modSp add del mod">
        <pc:chgData name="Nicholas Gibbins" userId="6a0e944c-4d97-467d-bb7a-7c3315791fe4" providerId="ADAL" clId="{09138388-9932-244E-8F51-370A92759470}" dt="2020-11-01T16:18:49.726" v="10357" actId="2696"/>
        <pc:sldMkLst>
          <pc:docMk/>
          <pc:sldMk cId="2682203698" sldId="358"/>
        </pc:sldMkLst>
        <pc:spChg chg="mod">
          <ac:chgData name="Nicholas Gibbins" userId="6a0e944c-4d97-467d-bb7a-7c3315791fe4" providerId="ADAL" clId="{09138388-9932-244E-8F51-370A92759470}" dt="2020-11-01T16:18:32.308" v="10354" actId="20577"/>
          <ac:spMkLst>
            <pc:docMk/>
            <pc:sldMk cId="2682203698" sldId="358"/>
            <ac:spMk id="99329" creationId="{00000000-0000-0000-0000-000000000000}"/>
          </ac:spMkLst>
        </pc:spChg>
      </pc:sldChg>
      <pc:sldChg chg="addSp delSp modSp new mod modAnim">
        <pc:chgData name="Nicholas Gibbins" userId="6a0e944c-4d97-467d-bb7a-7c3315791fe4" providerId="ADAL" clId="{09138388-9932-244E-8F51-370A92759470}" dt="2020-11-01T15:39:56.873" v="8499" actId="20577"/>
        <pc:sldMkLst>
          <pc:docMk/>
          <pc:sldMk cId="1020244258" sldId="359"/>
        </pc:sldMkLst>
        <pc:spChg chg="mod">
          <ac:chgData name="Nicholas Gibbins" userId="6a0e944c-4d97-467d-bb7a-7c3315791fe4" providerId="ADAL" clId="{09138388-9932-244E-8F51-370A92759470}" dt="2020-11-01T15:18:57.322" v="7762" actId="20577"/>
          <ac:spMkLst>
            <pc:docMk/>
            <pc:sldMk cId="1020244258" sldId="359"/>
            <ac:spMk id="2" creationId="{6AB17A2C-DA81-A742-906A-B5ACE4026731}"/>
          </ac:spMkLst>
        </pc:spChg>
        <pc:spChg chg="mod">
          <ac:chgData name="Nicholas Gibbins" userId="6a0e944c-4d97-467d-bb7a-7c3315791fe4" providerId="ADAL" clId="{09138388-9932-244E-8F51-370A92759470}" dt="2020-11-01T15:37:22.512" v="8440" actId="20577"/>
          <ac:spMkLst>
            <pc:docMk/>
            <pc:sldMk cId="1020244258" sldId="359"/>
            <ac:spMk id="3" creationId="{DB430D53-001A-4645-9471-6A8ED126A31C}"/>
          </ac:spMkLst>
        </pc:spChg>
        <pc:spChg chg="mod topLvl">
          <ac:chgData name="Nicholas Gibbins" userId="6a0e944c-4d97-467d-bb7a-7c3315791fe4" providerId="ADAL" clId="{09138388-9932-244E-8F51-370A92759470}" dt="2020-11-01T15:39:56.873" v="8499" actId="20577"/>
          <ac:spMkLst>
            <pc:docMk/>
            <pc:sldMk cId="1020244258" sldId="359"/>
            <ac:spMk id="6" creationId="{2AEB65E9-4ECE-2F4B-AFF0-53D432DEC1FD}"/>
          </ac:spMkLst>
        </pc:spChg>
        <pc:spChg chg="mod topLvl">
          <ac:chgData name="Nicholas Gibbins" userId="6a0e944c-4d97-467d-bb7a-7c3315791fe4" providerId="ADAL" clId="{09138388-9932-244E-8F51-370A92759470}" dt="2020-11-01T15:39:35.198" v="8472" actId="20577"/>
          <ac:spMkLst>
            <pc:docMk/>
            <pc:sldMk cId="1020244258" sldId="359"/>
            <ac:spMk id="8" creationId="{82F9B632-44C0-A14A-ACB5-B8CC00D2D42B}"/>
          </ac:spMkLst>
        </pc:spChg>
        <pc:spChg chg="add mod">
          <ac:chgData name="Nicholas Gibbins" userId="6a0e944c-4d97-467d-bb7a-7c3315791fe4" providerId="ADAL" clId="{09138388-9932-244E-8F51-370A92759470}" dt="2020-11-01T15:39:35.198" v="8472" actId="20577"/>
          <ac:spMkLst>
            <pc:docMk/>
            <pc:sldMk cId="1020244258" sldId="359"/>
            <ac:spMk id="15" creationId="{100C97B6-A85E-7448-ACE6-B00639368E1C}"/>
          </ac:spMkLst>
        </pc:spChg>
        <pc:grpChg chg="add del mod">
          <ac:chgData name="Nicholas Gibbins" userId="6a0e944c-4d97-467d-bb7a-7c3315791fe4" providerId="ADAL" clId="{09138388-9932-244E-8F51-370A92759470}" dt="2020-11-01T15:29:27.396" v="8336" actId="165"/>
          <ac:grpSpMkLst>
            <pc:docMk/>
            <pc:sldMk cId="1020244258" sldId="359"/>
            <ac:grpSpMk id="5" creationId="{51A8D870-B031-8242-9BF8-47BB1B1E8FE0}"/>
          </ac:grpSpMkLst>
        </pc:grpChg>
        <pc:grpChg chg="add mod">
          <ac:chgData name="Nicholas Gibbins" userId="6a0e944c-4d97-467d-bb7a-7c3315791fe4" providerId="ADAL" clId="{09138388-9932-244E-8F51-370A92759470}" dt="2020-11-01T15:39:35.198" v="8472" actId="20577"/>
          <ac:grpSpMkLst>
            <pc:docMk/>
            <pc:sldMk cId="1020244258" sldId="359"/>
            <ac:grpSpMk id="41" creationId="{595A128D-553A-6C46-B852-7CF63E267F07}"/>
          </ac:grpSpMkLst>
        </pc:grpChg>
        <pc:cxnChg chg="del mod topLvl">
          <ac:chgData name="Nicholas Gibbins" userId="6a0e944c-4d97-467d-bb7a-7c3315791fe4" providerId="ADAL" clId="{09138388-9932-244E-8F51-370A92759470}" dt="2020-11-01T15:29:55.592" v="8347" actId="478"/>
          <ac:cxnSpMkLst>
            <pc:docMk/>
            <pc:sldMk cId="1020244258" sldId="359"/>
            <ac:cxnSpMk id="7" creationId="{397CBBC6-D42E-ED48-BC06-E0B30E0DDB95}"/>
          </ac:cxnSpMkLst>
        </pc:cxnChg>
        <pc:cxnChg chg="add del mod">
          <ac:chgData name="Nicholas Gibbins" userId="6a0e944c-4d97-467d-bb7a-7c3315791fe4" providerId="ADAL" clId="{09138388-9932-244E-8F51-370A92759470}" dt="2020-11-01T15:29:53.721" v="8346" actId="478"/>
          <ac:cxnSpMkLst>
            <pc:docMk/>
            <pc:sldMk cId="1020244258" sldId="359"/>
            <ac:cxnSpMk id="16" creationId="{A40834E9-97FC-694F-9EE6-947E687BEDFF}"/>
          </ac:cxnSpMkLst>
        </pc:cxnChg>
        <pc:cxnChg chg="add mod">
          <ac:chgData name="Nicholas Gibbins" userId="6a0e944c-4d97-467d-bb7a-7c3315791fe4" providerId="ADAL" clId="{09138388-9932-244E-8F51-370A92759470}" dt="2020-11-01T15:39:35.198" v="8472" actId="20577"/>
          <ac:cxnSpMkLst>
            <pc:docMk/>
            <pc:sldMk cId="1020244258" sldId="359"/>
            <ac:cxnSpMk id="19" creationId="{61BFF613-DF4A-E94E-B403-D69178D826D8}"/>
          </ac:cxnSpMkLst>
        </pc:cxnChg>
        <pc:cxnChg chg="add mod">
          <ac:chgData name="Nicholas Gibbins" userId="6a0e944c-4d97-467d-bb7a-7c3315791fe4" providerId="ADAL" clId="{09138388-9932-244E-8F51-370A92759470}" dt="2020-11-01T15:39:35.198" v="8472" actId="20577"/>
          <ac:cxnSpMkLst>
            <pc:docMk/>
            <pc:sldMk cId="1020244258" sldId="359"/>
            <ac:cxnSpMk id="20" creationId="{EE638E6E-C580-1C42-8C5C-F000E8DD00B1}"/>
          </ac:cxnSpMkLst>
        </pc:cxnChg>
      </pc:sldChg>
      <pc:sldChg chg="addSp delSp modSp new mod modClrScheme delAnim modAnim chgLayout">
        <pc:chgData name="Nicholas Gibbins" userId="6a0e944c-4d97-467d-bb7a-7c3315791fe4" providerId="ADAL" clId="{09138388-9932-244E-8F51-370A92759470}" dt="2020-11-01T16:45:19.070" v="10396" actId="20577"/>
        <pc:sldMkLst>
          <pc:docMk/>
          <pc:sldMk cId="3405478509" sldId="360"/>
        </pc:sldMkLst>
        <pc:spChg chg="mod ord">
          <ac:chgData name="Nicholas Gibbins" userId="6a0e944c-4d97-467d-bb7a-7c3315791fe4" providerId="ADAL" clId="{09138388-9932-244E-8F51-370A92759470}" dt="2020-11-01T15:16:24.225" v="7641" actId="700"/>
          <ac:spMkLst>
            <pc:docMk/>
            <pc:sldMk cId="3405478509" sldId="360"/>
            <ac:spMk id="2" creationId="{2903C334-9779-5E43-B48B-3C3AC491C145}"/>
          </ac:spMkLst>
        </pc:spChg>
        <pc:spChg chg="del mod ord">
          <ac:chgData name="Nicholas Gibbins" userId="6a0e944c-4d97-467d-bb7a-7c3315791fe4" providerId="ADAL" clId="{09138388-9932-244E-8F51-370A92759470}" dt="2020-11-01T14:59:18.242" v="7506" actId="700"/>
          <ac:spMkLst>
            <pc:docMk/>
            <pc:sldMk cId="3405478509" sldId="360"/>
            <ac:spMk id="3" creationId="{7A8D6147-C01C-FA40-9AE4-AE1ED2435DAF}"/>
          </ac:spMkLst>
        </pc:spChg>
        <pc:spChg chg="del mod ord">
          <ac:chgData name="Nicholas Gibbins" userId="6a0e944c-4d97-467d-bb7a-7c3315791fe4" providerId="ADAL" clId="{09138388-9932-244E-8F51-370A92759470}" dt="2020-11-01T14:59:18.242" v="7506" actId="700"/>
          <ac:spMkLst>
            <pc:docMk/>
            <pc:sldMk cId="3405478509" sldId="360"/>
            <ac:spMk id="4" creationId="{20AF02A4-CD81-D646-879D-F74B1979A791}"/>
          </ac:spMkLst>
        </pc:spChg>
        <pc:spChg chg="add mod ord">
          <ac:chgData name="Nicholas Gibbins" userId="6a0e944c-4d97-467d-bb7a-7c3315791fe4" providerId="ADAL" clId="{09138388-9932-244E-8F51-370A92759470}" dt="2020-11-01T16:45:19.070" v="10396" actId="20577"/>
          <ac:spMkLst>
            <pc:docMk/>
            <pc:sldMk cId="3405478509" sldId="360"/>
            <ac:spMk id="5" creationId="{E3D63321-9368-4142-8356-572B159FE776}"/>
          </ac:spMkLst>
        </pc:spChg>
        <pc:spChg chg="add del mod ord">
          <ac:chgData name="Nicholas Gibbins" userId="6a0e944c-4d97-467d-bb7a-7c3315791fe4" providerId="ADAL" clId="{09138388-9932-244E-8F51-370A92759470}" dt="2020-11-01T14:59:38.696" v="7507" actId="478"/>
          <ac:spMkLst>
            <pc:docMk/>
            <pc:sldMk cId="3405478509" sldId="360"/>
            <ac:spMk id="6" creationId="{07FAB028-3008-4945-B1E0-423ECCD6C4B3}"/>
          </ac:spMkLst>
        </pc:spChg>
        <pc:spChg chg="add del mod ord">
          <ac:chgData name="Nicholas Gibbins" userId="6a0e944c-4d97-467d-bb7a-7c3315791fe4" providerId="ADAL" clId="{09138388-9932-244E-8F51-370A92759470}" dt="2020-11-01T15:16:24.225" v="7641" actId="700"/>
          <ac:spMkLst>
            <pc:docMk/>
            <pc:sldMk cId="3405478509" sldId="360"/>
            <ac:spMk id="7" creationId="{8C1A6BF7-8232-D746-B9F9-882B89B40E14}"/>
          </ac:spMkLst>
        </pc:spChg>
        <pc:spChg chg="add mod">
          <ac:chgData name="Nicholas Gibbins" userId="6a0e944c-4d97-467d-bb7a-7c3315791fe4" providerId="ADAL" clId="{09138388-9932-244E-8F51-370A92759470}" dt="2020-11-01T15:16:37.276" v="7644" actId="1076"/>
          <ac:spMkLst>
            <pc:docMk/>
            <pc:sldMk cId="3405478509" sldId="360"/>
            <ac:spMk id="8" creationId="{AAF48630-541C-8F4D-A0B0-15412CD6B86C}"/>
          </ac:spMkLst>
        </pc:spChg>
        <pc:spChg chg="mod topLvl">
          <ac:chgData name="Nicholas Gibbins" userId="6a0e944c-4d97-467d-bb7a-7c3315791fe4" providerId="ADAL" clId="{09138388-9932-244E-8F51-370A92759470}" dt="2020-11-01T15:16:50.136" v="7654" actId="20577"/>
          <ac:spMkLst>
            <pc:docMk/>
            <pc:sldMk cId="3405478509" sldId="360"/>
            <ac:spMk id="13" creationId="{BADD9E54-5676-2845-84BD-8CD3E848FE78}"/>
          </ac:spMkLst>
        </pc:spChg>
        <pc:spChg chg="del mod topLvl">
          <ac:chgData name="Nicholas Gibbins" userId="6a0e944c-4d97-467d-bb7a-7c3315791fe4" providerId="ADAL" clId="{09138388-9932-244E-8F51-370A92759470}" dt="2020-11-01T14:59:49.103" v="7510" actId="478"/>
          <ac:spMkLst>
            <pc:docMk/>
            <pc:sldMk cId="3405478509" sldId="360"/>
            <ac:spMk id="14" creationId="{94F17D3F-8D27-8F4C-A853-920FD008E8FF}"/>
          </ac:spMkLst>
        </pc:spChg>
        <pc:spChg chg="del mod topLvl">
          <ac:chgData name="Nicholas Gibbins" userId="6a0e944c-4d97-467d-bb7a-7c3315791fe4" providerId="ADAL" clId="{09138388-9932-244E-8F51-370A92759470}" dt="2020-11-01T14:59:55.642" v="7511" actId="478"/>
          <ac:spMkLst>
            <pc:docMk/>
            <pc:sldMk cId="3405478509" sldId="360"/>
            <ac:spMk id="20" creationId="{FE3C271D-7C87-EF48-884A-DD74379C1466}"/>
          </ac:spMkLst>
        </pc:spChg>
        <pc:spChg chg="mod">
          <ac:chgData name="Nicholas Gibbins" userId="6a0e944c-4d97-467d-bb7a-7c3315791fe4" providerId="ADAL" clId="{09138388-9932-244E-8F51-370A92759470}" dt="2020-11-01T14:59:44.829" v="7509" actId="165"/>
          <ac:spMkLst>
            <pc:docMk/>
            <pc:sldMk cId="3405478509" sldId="360"/>
            <ac:spMk id="24" creationId="{028E2A0A-9E6F-EC4B-BA9A-5B60E772FB2C}"/>
          </ac:spMkLst>
        </pc:spChg>
        <pc:spChg chg="mod">
          <ac:chgData name="Nicholas Gibbins" userId="6a0e944c-4d97-467d-bb7a-7c3315791fe4" providerId="ADAL" clId="{09138388-9932-244E-8F51-370A92759470}" dt="2020-11-01T14:59:44.829" v="7509" actId="165"/>
          <ac:spMkLst>
            <pc:docMk/>
            <pc:sldMk cId="3405478509" sldId="360"/>
            <ac:spMk id="26" creationId="{8E5B7A86-85D7-5E45-BFA1-D19BBFDA7C31}"/>
          </ac:spMkLst>
        </pc:spChg>
        <pc:spChg chg="mod">
          <ac:chgData name="Nicholas Gibbins" userId="6a0e944c-4d97-467d-bb7a-7c3315791fe4" providerId="ADAL" clId="{09138388-9932-244E-8F51-370A92759470}" dt="2020-11-01T14:59:44.829" v="7509" actId="165"/>
          <ac:spMkLst>
            <pc:docMk/>
            <pc:sldMk cId="3405478509" sldId="360"/>
            <ac:spMk id="27" creationId="{150ACE6B-B7EF-7244-88C7-067B76E809C5}"/>
          </ac:spMkLst>
        </pc:spChg>
        <pc:spChg chg="mod">
          <ac:chgData name="Nicholas Gibbins" userId="6a0e944c-4d97-467d-bb7a-7c3315791fe4" providerId="ADAL" clId="{09138388-9932-244E-8F51-370A92759470}" dt="2020-11-01T14:59:44.829" v="7509" actId="165"/>
          <ac:spMkLst>
            <pc:docMk/>
            <pc:sldMk cId="3405478509" sldId="360"/>
            <ac:spMk id="28" creationId="{1D6FB903-860C-7B4B-AFD7-DC58C51FDFA0}"/>
          </ac:spMkLst>
        </pc:spChg>
        <pc:spChg chg="mod">
          <ac:chgData name="Nicholas Gibbins" userId="6a0e944c-4d97-467d-bb7a-7c3315791fe4" providerId="ADAL" clId="{09138388-9932-244E-8F51-370A92759470}" dt="2020-11-01T14:59:44.829" v="7509" actId="165"/>
          <ac:spMkLst>
            <pc:docMk/>
            <pc:sldMk cId="3405478509" sldId="360"/>
            <ac:spMk id="30" creationId="{0AF2FC0F-4F96-9749-889D-5A28A72FCEFC}"/>
          </ac:spMkLst>
        </pc:spChg>
        <pc:spChg chg="mod">
          <ac:chgData name="Nicholas Gibbins" userId="6a0e944c-4d97-467d-bb7a-7c3315791fe4" providerId="ADAL" clId="{09138388-9932-244E-8F51-370A92759470}" dt="2020-11-01T14:59:44.829" v="7509" actId="165"/>
          <ac:spMkLst>
            <pc:docMk/>
            <pc:sldMk cId="3405478509" sldId="360"/>
            <ac:spMk id="31" creationId="{20CF825B-962E-6841-9289-B727880E0D43}"/>
          </ac:spMkLst>
        </pc:spChg>
        <pc:spChg chg="mod">
          <ac:chgData name="Nicholas Gibbins" userId="6a0e944c-4d97-467d-bb7a-7c3315791fe4" providerId="ADAL" clId="{09138388-9932-244E-8F51-370A92759470}" dt="2020-11-01T14:59:44.829" v="7509" actId="165"/>
          <ac:spMkLst>
            <pc:docMk/>
            <pc:sldMk cId="3405478509" sldId="360"/>
            <ac:spMk id="32" creationId="{58ACF54D-C560-7742-8019-BF9232F2E7C1}"/>
          </ac:spMkLst>
        </pc:spChg>
        <pc:spChg chg="mod">
          <ac:chgData name="Nicholas Gibbins" userId="6a0e944c-4d97-467d-bb7a-7c3315791fe4" providerId="ADAL" clId="{09138388-9932-244E-8F51-370A92759470}" dt="2020-11-01T14:59:44.829" v="7509" actId="165"/>
          <ac:spMkLst>
            <pc:docMk/>
            <pc:sldMk cId="3405478509" sldId="360"/>
            <ac:spMk id="34" creationId="{729A82A5-D8E5-F241-843C-53A8A6767130}"/>
          </ac:spMkLst>
        </pc:spChg>
        <pc:spChg chg="mod">
          <ac:chgData name="Nicholas Gibbins" userId="6a0e944c-4d97-467d-bb7a-7c3315791fe4" providerId="ADAL" clId="{09138388-9932-244E-8F51-370A92759470}" dt="2020-11-01T14:59:44.829" v="7509" actId="165"/>
          <ac:spMkLst>
            <pc:docMk/>
            <pc:sldMk cId="3405478509" sldId="360"/>
            <ac:spMk id="35" creationId="{0735CA44-F628-8F46-AC0A-E6BEA0C6A28E}"/>
          </ac:spMkLst>
        </pc:spChg>
        <pc:spChg chg="add del mod ord">
          <ac:chgData name="Nicholas Gibbins" userId="6a0e944c-4d97-467d-bb7a-7c3315791fe4" providerId="ADAL" clId="{09138388-9932-244E-8F51-370A92759470}" dt="2020-11-01T15:16:27.910" v="7642" actId="478"/>
          <ac:spMkLst>
            <pc:docMk/>
            <pc:sldMk cId="3405478509" sldId="360"/>
            <ac:spMk id="36" creationId="{496ECA6A-04C9-524F-9BDF-B966D90C5293}"/>
          </ac:spMkLst>
        </pc:spChg>
        <pc:spChg chg="add mod ord">
          <ac:chgData name="Nicholas Gibbins" userId="6a0e944c-4d97-467d-bb7a-7c3315791fe4" providerId="ADAL" clId="{09138388-9932-244E-8F51-370A92759470}" dt="2020-11-01T15:16:24.225" v="7641" actId="700"/>
          <ac:spMkLst>
            <pc:docMk/>
            <pc:sldMk cId="3405478509" sldId="360"/>
            <ac:spMk id="37" creationId="{710DCBFA-9B1B-B146-9510-B3A5634F9E0F}"/>
          </ac:spMkLst>
        </pc:spChg>
        <pc:grpChg chg="add del mod">
          <ac:chgData name="Nicholas Gibbins" userId="6a0e944c-4d97-467d-bb7a-7c3315791fe4" providerId="ADAL" clId="{09138388-9932-244E-8F51-370A92759470}" dt="2020-11-01T14:59:44.829" v="7509" actId="165"/>
          <ac:grpSpMkLst>
            <pc:docMk/>
            <pc:sldMk cId="3405478509" sldId="360"/>
            <ac:grpSpMk id="12" creationId="{CBB6AE4A-3288-AD44-822A-6911F27A194E}"/>
          </ac:grpSpMkLst>
        </pc:grpChg>
        <pc:grpChg chg="add del mod">
          <ac:chgData name="Nicholas Gibbins" userId="6a0e944c-4d97-467d-bb7a-7c3315791fe4" providerId="ADAL" clId="{09138388-9932-244E-8F51-370A92759470}" dt="2020-11-01T14:59:44.829" v="7509" actId="165"/>
          <ac:grpSpMkLst>
            <pc:docMk/>
            <pc:sldMk cId="3405478509" sldId="360"/>
            <ac:grpSpMk id="16" creationId="{37722D58-BD1A-E948-8380-4018F5F4E1A8}"/>
          </ac:grpSpMkLst>
        </pc:grpChg>
        <pc:grpChg chg="mod topLvl">
          <ac:chgData name="Nicholas Gibbins" userId="6a0e944c-4d97-467d-bb7a-7c3315791fe4" providerId="ADAL" clId="{09138388-9932-244E-8F51-370A92759470}" dt="2020-11-01T15:16:37.276" v="7644" actId="1076"/>
          <ac:grpSpMkLst>
            <pc:docMk/>
            <pc:sldMk cId="3405478509" sldId="360"/>
            <ac:grpSpMk id="17" creationId="{6E9DE350-21D6-254F-8D48-3782AB77732B}"/>
          </ac:grpSpMkLst>
        </pc:grpChg>
        <pc:grpChg chg="del mod topLvl">
          <ac:chgData name="Nicholas Gibbins" userId="6a0e944c-4d97-467d-bb7a-7c3315791fe4" providerId="ADAL" clId="{09138388-9932-244E-8F51-370A92759470}" dt="2020-11-01T14:59:55.642" v="7511" actId="478"/>
          <ac:grpSpMkLst>
            <pc:docMk/>
            <pc:sldMk cId="3405478509" sldId="360"/>
            <ac:grpSpMk id="18" creationId="{FB0CA4EA-818B-864A-A948-F279C08D3902}"/>
          </ac:grpSpMkLst>
        </pc:grpChg>
        <pc:grpChg chg="del mod topLvl">
          <ac:chgData name="Nicholas Gibbins" userId="6a0e944c-4d97-467d-bb7a-7c3315791fe4" providerId="ADAL" clId="{09138388-9932-244E-8F51-370A92759470}" dt="2020-11-01T14:59:55.642" v="7511" actId="478"/>
          <ac:grpSpMkLst>
            <pc:docMk/>
            <pc:sldMk cId="3405478509" sldId="360"/>
            <ac:grpSpMk id="19" creationId="{32E4ABA6-2950-A440-A8B5-B5478474334A}"/>
          </ac:grpSpMkLst>
        </pc:grpChg>
        <pc:grpChg chg="mod">
          <ac:chgData name="Nicholas Gibbins" userId="6a0e944c-4d97-467d-bb7a-7c3315791fe4" providerId="ADAL" clId="{09138388-9932-244E-8F51-370A92759470}" dt="2020-11-01T14:59:44.829" v="7509" actId="165"/>
          <ac:grpSpMkLst>
            <pc:docMk/>
            <pc:sldMk cId="3405478509" sldId="360"/>
            <ac:grpSpMk id="25" creationId="{CC2E37F4-2FF1-4D45-8F5E-998113604941}"/>
          </ac:grpSpMkLst>
        </pc:grpChg>
        <pc:grpChg chg="mod">
          <ac:chgData name="Nicholas Gibbins" userId="6a0e944c-4d97-467d-bb7a-7c3315791fe4" providerId="ADAL" clId="{09138388-9932-244E-8F51-370A92759470}" dt="2020-11-01T14:59:44.829" v="7509" actId="165"/>
          <ac:grpSpMkLst>
            <pc:docMk/>
            <pc:sldMk cId="3405478509" sldId="360"/>
            <ac:grpSpMk id="29" creationId="{17EA32E9-9A5A-5540-BDD2-4DDF4C479624}"/>
          </ac:grpSpMkLst>
        </pc:grpChg>
        <pc:grpChg chg="mod">
          <ac:chgData name="Nicholas Gibbins" userId="6a0e944c-4d97-467d-bb7a-7c3315791fe4" providerId="ADAL" clId="{09138388-9932-244E-8F51-370A92759470}" dt="2020-11-01T14:59:44.829" v="7509" actId="165"/>
          <ac:grpSpMkLst>
            <pc:docMk/>
            <pc:sldMk cId="3405478509" sldId="360"/>
            <ac:grpSpMk id="33" creationId="{16FED556-BEEF-9347-A7EE-88AA72847B1E}"/>
          </ac:grpSpMkLst>
        </pc:grpChg>
        <pc:cxnChg chg="add del mod">
          <ac:chgData name="Nicholas Gibbins" userId="6a0e944c-4d97-467d-bb7a-7c3315791fe4" providerId="ADAL" clId="{09138388-9932-244E-8F51-370A92759470}" dt="2020-11-01T14:59:58.699" v="7513" actId="478"/>
          <ac:cxnSpMkLst>
            <pc:docMk/>
            <pc:sldMk cId="3405478509" sldId="360"/>
            <ac:cxnSpMk id="9" creationId="{A82019FA-C27A-6040-A764-47428581FC5E}"/>
          </ac:cxnSpMkLst>
        </pc:cxnChg>
        <pc:cxnChg chg="add del mod">
          <ac:chgData name="Nicholas Gibbins" userId="6a0e944c-4d97-467d-bb7a-7c3315791fe4" providerId="ADAL" clId="{09138388-9932-244E-8F51-370A92759470}" dt="2020-11-01T14:59:57.256" v="7512" actId="478"/>
          <ac:cxnSpMkLst>
            <pc:docMk/>
            <pc:sldMk cId="3405478509" sldId="360"/>
            <ac:cxnSpMk id="10" creationId="{8D8FF9F6-F627-6048-9772-9689BF59EE00}"/>
          </ac:cxnSpMkLst>
        </pc:cxnChg>
        <pc:cxnChg chg="add mod">
          <ac:chgData name="Nicholas Gibbins" userId="6a0e944c-4d97-467d-bb7a-7c3315791fe4" providerId="ADAL" clId="{09138388-9932-244E-8F51-370A92759470}" dt="2020-11-01T15:16:37.276" v="7644" actId="1076"/>
          <ac:cxnSpMkLst>
            <pc:docMk/>
            <pc:sldMk cId="3405478509" sldId="360"/>
            <ac:cxnSpMk id="11" creationId="{B4EDF499-E7F7-7D43-8554-8E27DF87CA47}"/>
          </ac:cxnSpMkLst>
        </pc:cxnChg>
        <pc:cxnChg chg="del mod topLvl">
          <ac:chgData name="Nicholas Gibbins" userId="6a0e944c-4d97-467d-bb7a-7c3315791fe4" providerId="ADAL" clId="{09138388-9932-244E-8F51-370A92759470}" dt="2020-11-01T14:59:49.103" v="7510" actId="478"/>
          <ac:cxnSpMkLst>
            <pc:docMk/>
            <pc:sldMk cId="3405478509" sldId="360"/>
            <ac:cxnSpMk id="15" creationId="{F1E96889-39B2-4149-805B-03F8AA5CF916}"/>
          </ac:cxnSpMkLst>
        </pc:cxnChg>
        <pc:cxnChg chg="del mod topLvl">
          <ac:chgData name="Nicholas Gibbins" userId="6a0e944c-4d97-467d-bb7a-7c3315791fe4" providerId="ADAL" clId="{09138388-9932-244E-8F51-370A92759470}" dt="2020-11-01T14:59:55.642" v="7511" actId="478"/>
          <ac:cxnSpMkLst>
            <pc:docMk/>
            <pc:sldMk cId="3405478509" sldId="360"/>
            <ac:cxnSpMk id="21" creationId="{CFC87EF9-BCE3-294A-86CF-414062748036}"/>
          </ac:cxnSpMkLst>
        </pc:cxnChg>
        <pc:cxnChg chg="del mod topLvl">
          <ac:chgData name="Nicholas Gibbins" userId="6a0e944c-4d97-467d-bb7a-7c3315791fe4" providerId="ADAL" clId="{09138388-9932-244E-8F51-370A92759470}" dt="2020-11-01T14:59:55.642" v="7511" actId="478"/>
          <ac:cxnSpMkLst>
            <pc:docMk/>
            <pc:sldMk cId="3405478509" sldId="360"/>
            <ac:cxnSpMk id="22" creationId="{FD9BD144-52A8-3540-882F-2309AC781C06}"/>
          </ac:cxnSpMkLst>
        </pc:cxnChg>
        <pc:cxnChg chg="del mod topLvl">
          <ac:chgData name="Nicholas Gibbins" userId="6a0e944c-4d97-467d-bb7a-7c3315791fe4" providerId="ADAL" clId="{09138388-9932-244E-8F51-370A92759470}" dt="2020-11-01T14:59:55.642" v="7511" actId="478"/>
          <ac:cxnSpMkLst>
            <pc:docMk/>
            <pc:sldMk cId="3405478509" sldId="360"/>
            <ac:cxnSpMk id="23" creationId="{1B67071B-9757-8B45-9648-980B8CDF851B}"/>
          </ac:cxnSpMkLst>
        </pc:cxnChg>
      </pc:sldChg>
      <pc:sldChg chg="modSp new del mod">
        <pc:chgData name="Nicholas Gibbins" userId="6a0e944c-4d97-467d-bb7a-7c3315791fe4" providerId="ADAL" clId="{09138388-9932-244E-8F51-370A92759470}" dt="2020-11-01T14:53:33.481" v="7202" actId="2696"/>
        <pc:sldMkLst>
          <pc:docMk/>
          <pc:sldMk cId="901501632" sldId="361"/>
        </pc:sldMkLst>
        <pc:spChg chg="mod">
          <ac:chgData name="Nicholas Gibbins" userId="6a0e944c-4d97-467d-bb7a-7c3315791fe4" providerId="ADAL" clId="{09138388-9932-244E-8F51-370A92759470}" dt="2020-10-28T21:32:41.856" v="6307" actId="20577"/>
          <ac:spMkLst>
            <pc:docMk/>
            <pc:sldMk cId="901501632" sldId="361"/>
            <ac:spMk id="2" creationId="{C9AD4B98-3F9C-EF44-99A7-8297BD6ADC8D}"/>
          </ac:spMkLst>
        </pc:spChg>
      </pc:sldChg>
      <pc:sldChg chg="modSp new mod ord">
        <pc:chgData name="Nicholas Gibbins" userId="6a0e944c-4d97-467d-bb7a-7c3315791fe4" providerId="ADAL" clId="{09138388-9932-244E-8F51-370A92759470}" dt="2020-11-01T17:01:14.540" v="10941" actId="2711"/>
        <pc:sldMkLst>
          <pc:docMk/>
          <pc:sldMk cId="1865337699" sldId="362"/>
        </pc:sldMkLst>
        <pc:spChg chg="mod">
          <ac:chgData name="Nicholas Gibbins" userId="6a0e944c-4d97-467d-bb7a-7c3315791fe4" providerId="ADAL" clId="{09138388-9932-244E-8F51-370A92759470}" dt="2020-11-01T16:18:56.693" v="10368" actId="20577"/>
          <ac:spMkLst>
            <pc:docMk/>
            <pc:sldMk cId="1865337699" sldId="362"/>
            <ac:spMk id="2" creationId="{53A9E743-36E9-BF40-9083-BCB9CBE25BD9}"/>
          </ac:spMkLst>
        </pc:spChg>
        <pc:spChg chg="mod">
          <ac:chgData name="Nicholas Gibbins" userId="6a0e944c-4d97-467d-bb7a-7c3315791fe4" providerId="ADAL" clId="{09138388-9932-244E-8F51-370A92759470}" dt="2020-11-01T17:01:14.540" v="10941" actId="2711"/>
          <ac:spMkLst>
            <pc:docMk/>
            <pc:sldMk cId="1865337699" sldId="362"/>
            <ac:spMk id="3" creationId="{9423647C-1180-694A-8212-A42545AAC2F2}"/>
          </ac:spMkLst>
        </pc:spChg>
      </pc:sldChg>
      <pc:sldChg chg="addSp delSp modSp new del mod modClrScheme chgLayout">
        <pc:chgData name="Nicholas Gibbins" userId="6a0e944c-4d97-467d-bb7a-7c3315791fe4" providerId="ADAL" clId="{09138388-9932-244E-8F51-370A92759470}" dt="2020-10-31T14:34:22.805" v="6435" actId="2696"/>
        <pc:sldMkLst>
          <pc:docMk/>
          <pc:sldMk cId="1906563662" sldId="363"/>
        </pc:sldMkLst>
        <pc:spChg chg="del mod ord">
          <ac:chgData name="Nicholas Gibbins" userId="6a0e944c-4d97-467d-bb7a-7c3315791fe4" providerId="ADAL" clId="{09138388-9932-244E-8F51-370A92759470}" dt="2020-10-28T21:36:09.386" v="6324" actId="700"/>
          <ac:spMkLst>
            <pc:docMk/>
            <pc:sldMk cId="1906563662" sldId="363"/>
            <ac:spMk id="2" creationId="{317CF58F-0DB0-6E43-BD5E-D980C7F63152}"/>
          </ac:spMkLst>
        </pc:spChg>
        <pc:spChg chg="del mod ord">
          <ac:chgData name="Nicholas Gibbins" userId="6a0e944c-4d97-467d-bb7a-7c3315791fe4" providerId="ADAL" clId="{09138388-9932-244E-8F51-370A92759470}" dt="2020-10-28T21:36:09.386" v="6324" actId="700"/>
          <ac:spMkLst>
            <pc:docMk/>
            <pc:sldMk cId="1906563662" sldId="363"/>
            <ac:spMk id="3" creationId="{647243D8-9519-A94A-85EA-2A291B6F78B8}"/>
          </ac:spMkLst>
        </pc:spChg>
        <pc:spChg chg="del mod ord">
          <ac:chgData name="Nicholas Gibbins" userId="6a0e944c-4d97-467d-bb7a-7c3315791fe4" providerId="ADAL" clId="{09138388-9932-244E-8F51-370A92759470}" dt="2020-10-28T21:36:09.386" v="6324" actId="700"/>
          <ac:spMkLst>
            <pc:docMk/>
            <pc:sldMk cId="1906563662" sldId="363"/>
            <ac:spMk id="4" creationId="{C121FD55-DF6A-774C-862E-3698C31C1736}"/>
          </ac:spMkLst>
        </pc:spChg>
        <pc:spChg chg="add mod ord">
          <ac:chgData name="Nicholas Gibbins" userId="6a0e944c-4d97-467d-bb7a-7c3315791fe4" providerId="ADAL" clId="{09138388-9932-244E-8F51-370A92759470}" dt="2020-10-28T21:36:09.386" v="6324" actId="700"/>
          <ac:spMkLst>
            <pc:docMk/>
            <pc:sldMk cId="1906563662" sldId="363"/>
            <ac:spMk id="5" creationId="{95912F12-83EE-2749-A0CA-350E942378E2}"/>
          </ac:spMkLst>
        </pc:spChg>
        <pc:spChg chg="add mod ord">
          <ac:chgData name="Nicholas Gibbins" userId="6a0e944c-4d97-467d-bb7a-7c3315791fe4" providerId="ADAL" clId="{09138388-9932-244E-8F51-370A92759470}" dt="2020-10-28T21:36:09.386" v="6324" actId="700"/>
          <ac:spMkLst>
            <pc:docMk/>
            <pc:sldMk cId="1906563662" sldId="363"/>
            <ac:spMk id="6" creationId="{7669EA44-DBF4-B549-86B6-FEE90F5C4ECF}"/>
          </ac:spMkLst>
        </pc:spChg>
        <pc:spChg chg="add del mod ord">
          <ac:chgData name="Nicholas Gibbins" userId="6a0e944c-4d97-467d-bb7a-7c3315791fe4" providerId="ADAL" clId="{09138388-9932-244E-8F51-370A92759470}" dt="2020-10-28T21:36:12.135" v="6325" actId="478"/>
          <ac:spMkLst>
            <pc:docMk/>
            <pc:sldMk cId="1906563662" sldId="363"/>
            <ac:spMk id="7" creationId="{601EBA19-2239-F343-A681-CFD0BFFF483A}"/>
          </ac:spMkLst>
        </pc:spChg>
        <pc:spChg chg="add mod ord">
          <ac:chgData name="Nicholas Gibbins" userId="6a0e944c-4d97-467d-bb7a-7c3315791fe4" providerId="ADAL" clId="{09138388-9932-244E-8F51-370A92759470}" dt="2020-10-28T21:36:09.386" v="6324" actId="700"/>
          <ac:spMkLst>
            <pc:docMk/>
            <pc:sldMk cId="1906563662" sldId="363"/>
            <ac:spMk id="8" creationId="{EEE95B78-6C14-B54F-A08A-B5FFD6BC725C}"/>
          </ac:spMkLst>
        </pc:spChg>
      </pc:sldChg>
      <pc:sldChg chg="addSp delSp modSp new del mod">
        <pc:chgData name="Nicholas Gibbins" userId="6a0e944c-4d97-467d-bb7a-7c3315791fe4" providerId="ADAL" clId="{09138388-9932-244E-8F51-370A92759470}" dt="2020-10-31T13:56:05.179" v="6434" actId="2696"/>
        <pc:sldMkLst>
          <pc:docMk/>
          <pc:sldMk cId="1959832005" sldId="364"/>
        </pc:sldMkLst>
        <pc:spChg chg="add mod">
          <ac:chgData name="Nicholas Gibbins" userId="6a0e944c-4d97-467d-bb7a-7c3315791fe4" providerId="ADAL" clId="{09138388-9932-244E-8F51-370A92759470}" dt="2020-10-28T22:25:08.529" v="6348" actId="14100"/>
          <ac:spMkLst>
            <pc:docMk/>
            <pc:sldMk cId="1959832005" sldId="364"/>
            <ac:spMk id="4" creationId="{099F5E43-D131-CA48-B426-9713B9DA7F4C}"/>
          </ac:spMkLst>
        </pc:spChg>
        <pc:spChg chg="add del mod">
          <ac:chgData name="Nicholas Gibbins" userId="6a0e944c-4d97-467d-bb7a-7c3315791fe4" providerId="ADAL" clId="{09138388-9932-244E-8F51-370A92759470}" dt="2020-10-28T22:23:52.476" v="6346" actId="478"/>
          <ac:spMkLst>
            <pc:docMk/>
            <pc:sldMk cId="1959832005" sldId="364"/>
            <ac:spMk id="5" creationId="{785FFD6C-35B7-834F-A1D6-9D38558310FF}"/>
          </ac:spMkLst>
        </pc:spChg>
      </pc:sldChg>
      <pc:sldChg chg="addSp delSp modSp add mod modClrScheme modAnim chgLayout">
        <pc:chgData name="Nicholas Gibbins" userId="6a0e944c-4d97-467d-bb7a-7c3315791fe4" providerId="ADAL" clId="{09138388-9932-244E-8F51-370A92759470}" dt="2020-11-01T16:44:48.558" v="10394" actId="20577"/>
        <pc:sldMkLst>
          <pc:docMk/>
          <pc:sldMk cId="374171400" sldId="365"/>
        </pc:sldMkLst>
        <pc:spChg chg="mod ord">
          <ac:chgData name="Nicholas Gibbins" userId="6a0e944c-4d97-467d-bb7a-7c3315791fe4" providerId="ADAL" clId="{09138388-9932-244E-8F51-370A92759470}" dt="2020-10-31T22:11:45.684" v="6600" actId="700"/>
          <ac:spMkLst>
            <pc:docMk/>
            <pc:sldMk cId="374171400" sldId="365"/>
            <ac:spMk id="2" creationId="{00000000-0000-0000-0000-000000000000}"/>
          </ac:spMkLst>
        </pc:spChg>
        <pc:spChg chg="del mod ord">
          <ac:chgData name="Nicholas Gibbins" userId="6a0e944c-4d97-467d-bb7a-7c3315791fe4" providerId="ADAL" clId="{09138388-9932-244E-8F51-370A92759470}" dt="2020-10-31T22:11:45.684" v="6600" actId="700"/>
          <ac:spMkLst>
            <pc:docMk/>
            <pc:sldMk cId="374171400" sldId="365"/>
            <ac:spMk id="4" creationId="{AE45AD10-0B65-4243-B028-3165C868BF64}"/>
          </ac:spMkLst>
        </pc:spChg>
        <pc:spChg chg="add mod">
          <ac:chgData name="Nicholas Gibbins" userId="6a0e944c-4d97-467d-bb7a-7c3315791fe4" providerId="ADAL" clId="{09138388-9932-244E-8F51-370A92759470}" dt="2020-10-31T22:11:39.628" v="6599" actId="1076"/>
          <ac:spMkLst>
            <pc:docMk/>
            <pc:sldMk cId="374171400" sldId="365"/>
            <ac:spMk id="7" creationId="{212DBA27-CB08-184C-8168-2CC3BECF52BE}"/>
          </ac:spMkLst>
        </pc:spChg>
        <pc:spChg chg="mod topLvl">
          <ac:chgData name="Nicholas Gibbins" userId="6a0e944c-4d97-467d-bb7a-7c3315791fe4" providerId="ADAL" clId="{09138388-9932-244E-8F51-370A92759470}" dt="2020-11-01T14:50:14.650" v="7183" actId="164"/>
          <ac:spMkLst>
            <pc:docMk/>
            <pc:sldMk cId="374171400" sldId="365"/>
            <ac:spMk id="8" creationId="{00000000-0000-0000-0000-000000000000}"/>
          </ac:spMkLst>
        </pc:spChg>
        <pc:spChg chg="mod topLvl">
          <ac:chgData name="Nicholas Gibbins" userId="6a0e944c-4d97-467d-bb7a-7c3315791fe4" providerId="ADAL" clId="{09138388-9932-244E-8F51-370A92759470}" dt="2020-10-31T16:08:34.375" v="6447" actId="165"/>
          <ac:spMkLst>
            <pc:docMk/>
            <pc:sldMk cId="374171400" sldId="365"/>
            <ac:spMk id="9" creationId="{00000000-0000-0000-0000-000000000000}"/>
          </ac:spMkLst>
        </pc:spChg>
        <pc:spChg chg="mod topLvl">
          <ac:chgData name="Nicholas Gibbins" userId="6a0e944c-4d97-467d-bb7a-7c3315791fe4" providerId="ADAL" clId="{09138388-9932-244E-8F51-370A92759470}" dt="2020-10-31T16:08:34.375" v="6447" actId="165"/>
          <ac:spMkLst>
            <pc:docMk/>
            <pc:sldMk cId="374171400" sldId="365"/>
            <ac:spMk id="10" creationId="{00000000-0000-0000-0000-000000000000}"/>
          </ac:spMkLst>
        </pc:spChg>
        <pc:spChg chg="del mod topLvl">
          <ac:chgData name="Nicholas Gibbins" userId="6a0e944c-4d97-467d-bb7a-7c3315791fe4" providerId="ADAL" clId="{09138388-9932-244E-8F51-370A92759470}" dt="2020-10-29T19:27:42.540" v="6356" actId="478"/>
          <ac:spMkLst>
            <pc:docMk/>
            <pc:sldMk cId="374171400" sldId="365"/>
            <ac:spMk id="16" creationId="{00000000-0000-0000-0000-000000000000}"/>
          </ac:spMkLst>
        </pc:spChg>
        <pc:spChg chg="del mod topLvl">
          <ac:chgData name="Nicholas Gibbins" userId="6a0e944c-4d97-467d-bb7a-7c3315791fe4" providerId="ADAL" clId="{09138388-9932-244E-8F51-370A92759470}" dt="2020-10-31T16:12:14.181" v="6525" actId="478"/>
          <ac:spMkLst>
            <pc:docMk/>
            <pc:sldMk cId="374171400" sldId="365"/>
            <ac:spMk id="21" creationId="{00000000-0000-0000-0000-000000000000}"/>
          </ac:spMkLst>
        </pc:spChg>
        <pc:spChg chg="del">
          <ac:chgData name="Nicholas Gibbins" userId="6a0e944c-4d97-467d-bb7a-7c3315791fe4" providerId="ADAL" clId="{09138388-9932-244E-8F51-370A92759470}" dt="2020-10-31T13:43:25.226" v="6357" actId="478"/>
          <ac:spMkLst>
            <pc:docMk/>
            <pc:sldMk cId="374171400" sldId="365"/>
            <ac:spMk id="22" creationId="{00000000-0000-0000-0000-000000000000}"/>
          </ac:spMkLst>
        </pc:spChg>
        <pc:spChg chg="del">
          <ac:chgData name="Nicholas Gibbins" userId="6a0e944c-4d97-467d-bb7a-7c3315791fe4" providerId="ADAL" clId="{09138388-9932-244E-8F51-370A92759470}" dt="2020-10-29T19:27:29.769" v="6350" actId="478"/>
          <ac:spMkLst>
            <pc:docMk/>
            <pc:sldMk cId="374171400" sldId="365"/>
            <ac:spMk id="23" creationId="{00000000-0000-0000-0000-000000000000}"/>
          </ac:spMkLst>
        </pc:spChg>
        <pc:spChg chg="del">
          <ac:chgData name="Nicholas Gibbins" userId="6a0e944c-4d97-467d-bb7a-7c3315791fe4" providerId="ADAL" clId="{09138388-9932-244E-8F51-370A92759470}" dt="2020-10-29T19:27:31.804" v="6351" actId="478"/>
          <ac:spMkLst>
            <pc:docMk/>
            <pc:sldMk cId="374171400" sldId="365"/>
            <ac:spMk id="24" creationId="{00000000-0000-0000-0000-000000000000}"/>
          </ac:spMkLst>
        </pc:spChg>
        <pc:spChg chg="mod">
          <ac:chgData name="Nicholas Gibbins" userId="6a0e944c-4d97-467d-bb7a-7c3315791fe4" providerId="ADAL" clId="{09138388-9932-244E-8F51-370A92759470}" dt="2020-10-31T16:08:34.375" v="6447" actId="165"/>
          <ac:spMkLst>
            <pc:docMk/>
            <pc:sldMk cId="374171400" sldId="365"/>
            <ac:spMk id="26" creationId="{05867825-7D24-914C-9AC6-F6212EBE8FBA}"/>
          </ac:spMkLst>
        </pc:spChg>
        <pc:spChg chg="mod">
          <ac:chgData name="Nicholas Gibbins" userId="6a0e944c-4d97-467d-bb7a-7c3315791fe4" providerId="ADAL" clId="{09138388-9932-244E-8F51-370A92759470}" dt="2020-10-31T16:08:34.375" v="6447" actId="165"/>
          <ac:spMkLst>
            <pc:docMk/>
            <pc:sldMk cId="374171400" sldId="365"/>
            <ac:spMk id="27" creationId="{8CD9CFF8-6A07-0246-9435-77CFC40BCFE3}"/>
          </ac:spMkLst>
        </pc:spChg>
        <pc:spChg chg="mod">
          <ac:chgData name="Nicholas Gibbins" userId="6a0e944c-4d97-467d-bb7a-7c3315791fe4" providerId="ADAL" clId="{09138388-9932-244E-8F51-370A92759470}" dt="2020-10-31T16:08:34.375" v="6447" actId="165"/>
          <ac:spMkLst>
            <pc:docMk/>
            <pc:sldMk cId="374171400" sldId="365"/>
            <ac:spMk id="29" creationId="{D161AF4A-C022-4147-9683-0FB676939EF3}"/>
          </ac:spMkLst>
        </pc:spChg>
        <pc:spChg chg="mod">
          <ac:chgData name="Nicholas Gibbins" userId="6a0e944c-4d97-467d-bb7a-7c3315791fe4" providerId="ADAL" clId="{09138388-9932-244E-8F51-370A92759470}" dt="2020-10-31T16:08:34.375" v="6447" actId="165"/>
          <ac:spMkLst>
            <pc:docMk/>
            <pc:sldMk cId="374171400" sldId="365"/>
            <ac:spMk id="30" creationId="{51D50B78-D774-0B40-901E-13092F440423}"/>
          </ac:spMkLst>
        </pc:spChg>
        <pc:spChg chg="add del mod topLvl">
          <ac:chgData name="Nicholas Gibbins" userId="6a0e944c-4d97-467d-bb7a-7c3315791fe4" providerId="ADAL" clId="{09138388-9932-244E-8F51-370A92759470}" dt="2020-10-31T16:12:14.181" v="6525" actId="478"/>
          <ac:spMkLst>
            <pc:docMk/>
            <pc:sldMk cId="374171400" sldId="365"/>
            <ac:spMk id="31" creationId="{60247D51-D544-E542-88EC-1EE47B607391}"/>
          </ac:spMkLst>
        </pc:spChg>
        <pc:spChg chg="add mod topLvl">
          <ac:chgData name="Nicholas Gibbins" userId="6a0e944c-4d97-467d-bb7a-7c3315791fe4" providerId="ADAL" clId="{09138388-9932-244E-8F51-370A92759470}" dt="2020-10-31T16:09:42.627" v="6485" actId="164"/>
          <ac:spMkLst>
            <pc:docMk/>
            <pc:sldMk cId="374171400" sldId="365"/>
            <ac:spMk id="32" creationId="{C721442B-D26A-1449-8431-0E72B8CB6F9D}"/>
          </ac:spMkLst>
        </pc:spChg>
        <pc:spChg chg="add mod">
          <ac:chgData name="Nicholas Gibbins" userId="6a0e944c-4d97-467d-bb7a-7c3315791fe4" providerId="ADAL" clId="{09138388-9932-244E-8F51-370A92759470}" dt="2020-10-31T16:10:39.482" v="6499" actId="164"/>
          <ac:spMkLst>
            <pc:docMk/>
            <pc:sldMk cId="374171400" sldId="365"/>
            <ac:spMk id="33" creationId="{6CB4CA5B-1158-4A48-85E7-3C281EC0F483}"/>
          </ac:spMkLst>
        </pc:spChg>
        <pc:spChg chg="mod">
          <ac:chgData name="Nicholas Gibbins" userId="6a0e944c-4d97-467d-bb7a-7c3315791fe4" providerId="ADAL" clId="{09138388-9932-244E-8F51-370A92759470}" dt="2020-10-31T16:08:38.446" v="6448"/>
          <ac:spMkLst>
            <pc:docMk/>
            <pc:sldMk cId="374171400" sldId="365"/>
            <ac:spMk id="35" creationId="{A0B306FA-72BB-CB4D-8A74-F27B50DE2428}"/>
          </ac:spMkLst>
        </pc:spChg>
        <pc:spChg chg="mod">
          <ac:chgData name="Nicholas Gibbins" userId="6a0e944c-4d97-467d-bb7a-7c3315791fe4" providerId="ADAL" clId="{09138388-9932-244E-8F51-370A92759470}" dt="2020-10-31T16:08:38.446" v="6448"/>
          <ac:spMkLst>
            <pc:docMk/>
            <pc:sldMk cId="374171400" sldId="365"/>
            <ac:spMk id="36" creationId="{3A32DBD1-AC26-AB4F-8425-1DAA23E60134}"/>
          </ac:spMkLst>
        </pc:spChg>
        <pc:spChg chg="add del">
          <ac:chgData name="Nicholas Gibbins" userId="6a0e944c-4d97-467d-bb7a-7c3315791fe4" providerId="ADAL" clId="{09138388-9932-244E-8F51-370A92759470}" dt="2020-10-31T21:57:40.207" v="6571" actId="478"/>
          <ac:spMkLst>
            <pc:docMk/>
            <pc:sldMk cId="374171400" sldId="365"/>
            <ac:spMk id="38" creationId="{2B0899CD-0EEC-AC4F-95EC-D4F8659B7F1B}"/>
          </ac:spMkLst>
        </pc:spChg>
        <pc:spChg chg="mod">
          <ac:chgData name="Nicholas Gibbins" userId="6a0e944c-4d97-467d-bb7a-7c3315791fe4" providerId="ADAL" clId="{09138388-9932-244E-8F51-370A92759470}" dt="2020-10-31T16:10:43.239" v="6501"/>
          <ac:spMkLst>
            <pc:docMk/>
            <pc:sldMk cId="374171400" sldId="365"/>
            <ac:spMk id="40" creationId="{A3BC1E2F-DE94-EF40-B719-B639CD8FA506}"/>
          </ac:spMkLst>
        </pc:spChg>
        <pc:spChg chg="mod">
          <ac:chgData name="Nicholas Gibbins" userId="6a0e944c-4d97-467d-bb7a-7c3315791fe4" providerId="ADAL" clId="{09138388-9932-244E-8F51-370A92759470}" dt="2020-10-31T16:10:43.239" v="6501"/>
          <ac:spMkLst>
            <pc:docMk/>
            <pc:sldMk cId="374171400" sldId="365"/>
            <ac:spMk id="42" creationId="{2D24E265-9C33-D14D-81B5-9154AEE6A37A}"/>
          </ac:spMkLst>
        </pc:spChg>
        <pc:spChg chg="mod">
          <ac:chgData name="Nicholas Gibbins" userId="6a0e944c-4d97-467d-bb7a-7c3315791fe4" providerId="ADAL" clId="{09138388-9932-244E-8F51-370A92759470}" dt="2020-10-31T16:10:43.239" v="6501"/>
          <ac:spMkLst>
            <pc:docMk/>
            <pc:sldMk cId="374171400" sldId="365"/>
            <ac:spMk id="43" creationId="{D5E7D0D8-4666-2C43-ACEC-121D915B7A19}"/>
          </ac:spMkLst>
        </pc:spChg>
        <pc:spChg chg="mod">
          <ac:chgData name="Nicholas Gibbins" userId="6a0e944c-4d97-467d-bb7a-7c3315791fe4" providerId="ADAL" clId="{09138388-9932-244E-8F51-370A92759470}" dt="2020-10-31T16:10:55.637" v="6505"/>
          <ac:spMkLst>
            <pc:docMk/>
            <pc:sldMk cId="374171400" sldId="365"/>
            <ac:spMk id="45" creationId="{3E4F0BB2-6CB1-EE4B-8785-2DC3A70C410F}"/>
          </ac:spMkLst>
        </pc:spChg>
        <pc:spChg chg="mod">
          <ac:chgData name="Nicholas Gibbins" userId="6a0e944c-4d97-467d-bb7a-7c3315791fe4" providerId="ADAL" clId="{09138388-9932-244E-8F51-370A92759470}" dt="2020-10-31T16:10:55.637" v="6505"/>
          <ac:spMkLst>
            <pc:docMk/>
            <pc:sldMk cId="374171400" sldId="365"/>
            <ac:spMk id="47" creationId="{6E725A88-5468-C94F-A3C3-82863C04FDB0}"/>
          </ac:spMkLst>
        </pc:spChg>
        <pc:spChg chg="mod">
          <ac:chgData name="Nicholas Gibbins" userId="6a0e944c-4d97-467d-bb7a-7c3315791fe4" providerId="ADAL" clId="{09138388-9932-244E-8F51-370A92759470}" dt="2020-10-31T16:10:55.637" v="6505"/>
          <ac:spMkLst>
            <pc:docMk/>
            <pc:sldMk cId="374171400" sldId="365"/>
            <ac:spMk id="48" creationId="{8D1CDC18-EB01-D946-8C71-10F0CACCD5CE}"/>
          </ac:spMkLst>
        </pc:spChg>
        <pc:spChg chg="add del mod">
          <ac:chgData name="Nicholas Gibbins" userId="6a0e944c-4d97-467d-bb7a-7c3315791fe4" providerId="ADAL" clId="{09138388-9932-244E-8F51-370A92759470}" dt="2020-10-31T21:59:12.347" v="6583" actId="478"/>
          <ac:spMkLst>
            <pc:docMk/>
            <pc:sldMk cId="374171400" sldId="365"/>
            <ac:spMk id="51" creationId="{9E32D2B4-D81F-2B4B-ABD0-D79631E68442}"/>
          </ac:spMkLst>
        </pc:spChg>
        <pc:spChg chg="add del mod">
          <ac:chgData name="Nicholas Gibbins" userId="6a0e944c-4d97-467d-bb7a-7c3315791fe4" providerId="ADAL" clId="{09138388-9932-244E-8F51-370A92759470}" dt="2020-10-31T22:00:06.177" v="6586"/>
          <ac:spMkLst>
            <pc:docMk/>
            <pc:sldMk cId="374171400" sldId="365"/>
            <ac:spMk id="52" creationId="{76E3ED72-29BE-8E41-B481-82474E7F7845}"/>
          </ac:spMkLst>
        </pc:spChg>
        <pc:spChg chg="add mod ord">
          <ac:chgData name="Nicholas Gibbins" userId="6a0e944c-4d97-467d-bb7a-7c3315791fe4" providerId="ADAL" clId="{09138388-9932-244E-8F51-370A92759470}" dt="2020-11-01T16:44:42.710" v="10391" actId="20577"/>
          <ac:spMkLst>
            <pc:docMk/>
            <pc:sldMk cId="374171400" sldId="365"/>
            <ac:spMk id="59" creationId="{5D11F584-A540-B24A-B3B4-2CD2D4E64581}"/>
          </ac:spMkLst>
        </pc:spChg>
        <pc:spChg chg="add del mod ord">
          <ac:chgData name="Nicholas Gibbins" userId="6a0e944c-4d97-467d-bb7a-7c3315791fe4" providerId="ADAL" clId="{09138388-9932-244E-8F51-370A92759470}" dt="2020-10-31T22:11:48.597" v="6601" actId="478"/>
          <ac:spMkLst>
            <pc:docMk/>
            <pc:sldMk cId="374171400" sldId="365"/>
            <ac:spMk id="60" creationId="{71471AE6-A59A-3346-B8C2-D6AD9C4D22B4}"/>
          </ac:spMkLst>
        </pc:spChg>
        <pc:spChg chg="add mod ord">
          <ac:chgData name="Nicholas Gibbins" userId="6a0e944c-4d97-467d-bb7a-7c3315791fe4" providerId="ADAL" clId="{09138388-9932-244E-8F51-370A92759470}" dt="2020-10-31T22:11:45.684" v="6600" actId="700"/>
          <ac:spMkLst>
            <pc:docMk/>
            <pc:sldMk cId="374171400" sldId="365"/>
            <ac:spMk id="61" creationId="{777176AA-E348-6C48-BBBE-0E8E686627E2}"/>
          </ac:spMkLst>
        </pc:spChg>
        <pc:spChg chg="add mod">
          <ac:chgData name="Nicholas Gibbins" userId="6a0e944c-4d97-467d-bb7a-7c3315791fe4" providerId="ADAL" clId="{09138388-9932-244E-8F51-370A92759470}" dt="2020-11-01T14:50:14.650" v="7183" actId="164"/>
          <ac:spMkLst>
            <pc:docMk/>
            <pc:sldMk cId="374171400" sldId="365"/>
            <ac:spMk id="62" creationId="{933BCAA3-592E-C849-8AA2-ED5ABF3811A3}"/>
          </ac:spMkLst>
        </pc:spChg>
        <pc:spChg chg="add mod">
          <ac:chgData name="Nicholas Gibbins" userId="6a0e944c-4d97-467d-bb7a-7c3315791fe4" providerId="ADAL" clId="{09138388-9932-244E-8F51-370A92759470}" dt="2020-11-01T14:50:33.101" v="7184" actId="164"/>
          <ac:spMkLst>
            <pc:docMk/>
            <pc:sldMk cId="374171400" sldId="365"/>
            <ac:spMk id="64" creationId="{3DE0C1F5-1031-8048-8FBF-D9B55D1DAD21}"/>
          </ac:spMkLst>
        </pc:spChg>
        <pc:spChg chg="add del mod">
          <ac:chgData name="Nicholas Gibbins" userId="6a0e944c-4d97-467d-bb7a-7c3315791fe4" providerId="ADAL" clId="{09138388-9932-244E-8F51-370A92759470}" dt="2020-11-01T14:09:29.693" v="7080" actId="478"/>
          <ac:spMkLst>
            <pc:docMk/>
            <pc:sldMk cId="374171400" sldId="365"/>
            <ac:spMk id="79" creationId="{C74B3BCB-D3FF-2748-90EA-C876A6A3FFAB}"/>
          </ac:spMkLst>
        </pc:spChg>
        <pc:spChg chg="mod ord">
          <ac:chgData name="Nicholas Gibbins" userId="6a0e944c-4d97-467d-bb7a-7c3315791fe4" providerId="ADAL" clId="{09138388-9932-244E-8F51-370A92759470}" dt="2020-10-31T22:12:12.510" v="6629" actId="20577"/>
          <ac:spMkLst>
            <pc:docMk/>
            <pc:sldMk cId="374171400" sldId="365"/>
            <ac:spMk id="32770" creationId="{00000000-0000-0000-0000-000000000000}"/>
          </ac:spMkLst>
        </pc:spChg>
        <pc:grpChg chg="add mod topLvl">
          <ac:chgData name="Nicholas Gibbins" userId="6a0e944c-4d97-467d-bb7a-7c3315791fe4" providerId="ADAL" clId="{09138388-9932-244E-8F51-370A92759470}" dt="2020-10-31T16:09:42.627" v="6485" actId="164"/>
          <ac:grpSpMkLst>
            <pc:docMk/>
            <pc:sldMk cId="374171400" sldId="365"/>
            <ac:grpSpMk id="3" creationId="{586132DD-0DB8-6D48-B26E-3DFDCA89EE5B}"/>
          </ac:grpSpMkLst>
        </pc:grpChg>
        <pc:grpChg chg="add del mod">
          <ac:chgData name="Nicholas Gibbins" userId="6a0e944c-4d97-467d-bb7a-7c3315791fe4" providerId="ADAL" clId="{09138388-9932-244E-8F51-370A92759470}" dt="2020-10-31T16:08:34.375" v="6447" actId="165"/>
          <ac:grpSpMkLst>
            <pc:docMk/>
            <pc:sldMk cId="374171400" sldId="365"/>
            <ac:grpSpMk id="5" creationId="{A9500A85-6932-8F4D-9D87-BD7D91AD1A12}"/>
          </ac:grpSpMkLst>
        </pc:grpChg>
        <pc:grpChg chg="del">
          <ac:chgData name="Nicholas Gibbins" userId="6a0e944c-4d97-467d-bb7a-7c3315791fe4" providerId="ADAL" clId="{09138388-9932-244E-8F51-370A92759470}" dt="2020-10-31T13:44:32.059" v="6400" actId="165"/>
          <ac:grpSpMkLst>
            <pc:docMk/>
            <pc:sldMk cId="374171400" sldId="365"/>
            <ac:grpSpMk id="6" creationId="{00000000-0000-0000-0000-000000000000}"/>
          </ac:grpSpMkLst>
        </pc:grpChg>
        <pc:grpChg chg="del">
          <ac:chgData name="Nicholas Gibbins" userId="6a0e944c-4d97-467d-bb7a-7c3315791fe4" providerId="ADAL" clId="{09138388-9932-244E-8F51-370A92759470}" dt="2020-10-29T19:27:40.308" v="6355" actId="478"/>
          <ac:grpSpMkLst>
            <pc:docMk/>
            <pc:sldMk cId="374171400" sldId="365"/>
            <ac:grpSpMk id="11" creationId="{00000000-0000-0000-0000-000000000000}"/>
          </ac:grpSpMkLst>
        </pc:grpChg>
        <pc:grpChg chg="del">
          <ac:chgData name="Nicholas Gibbins" userId="6a0e944c-4d97-467d-bb7a-7c3315791fe4" providerId="ADAL" clId="{09138388-9932-244E-8F51-370A92759470}" dt="2020-10-29T19:27:38.403" v="6354" actId="478"/>
          <ac:grpSpMkLst>
            <pc:docMk/>
            <pc:sldMk cId="374171400" sldId="365"/>
            <ac:grpSpMk id="14" creationId="{00000000-0000-0000-0000-000000000000}"/>
          </ac:grpSpMkLst>
        </pc:grpChg>
        <pc:grpChg chg="del">
          <ac:chgData name="Nicholas Gibbins" userId="6a0e944c-4d97-467d-bb7a-7c3315791fe4" providerId="ADAL" clId="{09138388-9932-244E-8F51-370A92759470}" dt="2020-10-29T19:27:33.654" v="6352" actId="478"/>
          <ac:grpSpMkLst>
            <pc:docMk/>
            <pc:sldMk cId="374171400" sldId="365"/>
            <ac:grpSpMk id="17" creationId="{00000000-0000-0000-0000-000000000000}"/>
          </ac:grpSpMkLst>
        </pc:grpChg>
        <pc:grpChg chg="add del mod">
          <ac:chgData name="Nicholas Gibbins" userId="6a0e944c-4d97-467d-bb7a-7c3315791fe4" providerId="ADAL" clId="{09138388-9932-244E-8F51-370A92759470}" dt="2020-10-31T16:10:40.755" v="6500" actId="478"/>
          <ac:grpSpMkLst>
            <pc:docMk/>
            <pc:sldMk cId="374171400" sldId="365"/>
            <ac:grpSpMk id="20" creationId="{1A2C3B32-BC4F-1F44-97DF-BA2E62288116}"/>
          </ac:grpSpMkLst>
        </pc:grpChg>
        <pc:grpChg chg="add del mod topLvl">
          <ac:chgData name="Nicholas Gibbins" userId="6a0e944c-4d97-467d-bb7a-7c3315791fe4" providerId="ADAL" clId="{09138388-9932-244E-8F51-370A92759470}" dt="2020-10-31T16:12:14.181" v="6525" actId="478"/>
          <ac:grpSpMkLst>
            <pc:docMk/>
            <pc:sldMk cId="374171400" sldId="365"/>
            <ac:grpSpMk id="25" creationId="{3200F437-3847-6048-BA93-43D9B8529A1B}"/>
          </ac:grpSpMkLst>
        </pc:grpChg>
        <pc:grpChg chg="add del mod topLvl">
          <ac:chgData name="Nicholas Gibbins" userId="6a0e944c-4d97-467d-bb7a-7c3315791fe4" providerId="ADAL" clId="{09138388-9932-244E-8F51-370A92759470}" dt="2020-10-31T16:12:14.181" v="6525" actId="478"/>
          <ac:grpSpMkLst>
            <pc:docMk/>
            <pc:sldMk cId="374171400" sldId="365"/>
            <ac:grpSpMk id="28" creationId="{977FC233-096E-6B4B-A5C0-B1CA5861E178}"/>
          </ac:grpSpMkLst>
        </pc:grpChg>
        <pc:grpChg chg="add mod">
          <ac:chgData name="Nicholas Gibbins" userId="6a0e944c-4d97-467d-bb7a-7c3315791fe4" providerId="ADAL" clId="{09138388-9932-244E-8F51-370A92759470}" dt="2020-10-31T16:10:39.482" v="6499" actId="164"/>
          <ac:grpSpMkLst>
            <pc:docMk/>
            <pc:sldMk cId="374171400" sldId="365"/>
            <ac:grpSpMk id="34" creationId="{3BD66BE6-8ED5-E14B-AC6D-E85B66684DC7}"/>
          </ac:grpSpMkLst>
        </pc:grpChg>
        <pc:grpChg chg="add mod">
          <ac:chgData name="Nicholas Gibbins" userId="6a0e944c-4d97-467d-bb7a-7c3315791fe4" providerId="ADAL" clId="{09138388-9932-244E-8F51-370A92759470}" dt="2020-11-01T14:50:33.101" v="7184" actId="164"/>
          <ac:grpSpMkLst>
            <pc:docMk/>
            <pc:sldMk cId="374171400" sldId="365"/>
            <ac:grpSpMk id="37" creationId="{F6395F68-3EAC-CB4D-9FA4-7BAA8AF9DC06}"/>
          </ac:grpSpMkLst>
        </pc:grpChg>
        <pc:grpChg chg="add mod">
          <ac:chgData name="Nicholas Gibbins" userId="6a0e944c-4d97-467d-bb7a-7c3315791fe4" providerId="ADAL" clId="{09138388-9932-244E-8F51-370A92759470}" dt="2020-11-01T14:50:33.101" v="7184" actId="164"/>
          <ac:grpSpMkLst>
            <pc:docMk/>
            <pc:sldMk cId="374171400" sldId="365"/>
            <ac:grpSpMk id="39" creationId="{5BF0CD79-7C32-0D47-BECB-EF4224B14117}"/>
          </ac:grpSpMkLst>
        </pc:grpChg>
        <pc:grpChg chg="mod">
          <ac:chgData name="Nicholas Gibbins" userId="6a0e944c-4d97-467d-bb7a-7c3315791fe4" providerId="ADAL" clId="{09138388-9932-244E-8F51-370A92759470}" dt="2020-10-31T16:10:43.239" v="6501"/>
          <ac:grpSpMkLst>
            <pc:docMk/>
            <pc:sldMk cId="374171400" sldId="365"/>
            <ac:grpSpMk id="41" creationId="{1A0CCA18-4947-8F4B-9C64-DB6378DB6278}"/>
          </ac:grpSpMkLst>
        </pc:grpChg>
        <pc:grpChg chg="add mod">
          <ac:chgData name="Nicholas Gibbins" userId="6a0e944c-4d97-467d-bb7a-7c3315791fe4" providerId="ADAL" clId="{09138388-9932-244E-8F51-370A92759470}" dt="2020-11-01T14:50:33.101" v="7184" actId="164"/>
          <ac:grpSpMkLst>
            <pc:docMk/>
            <pc:sldMk cId="374171400" sldId="365"/>
            <ac:grpSpMk id="44" creationId="{5B1DB236-2BB1-EB44-A0BE-1AAEC849C74D}"/>
          </ac:grpSpMkLst>
        </pc:grpChg>
        <pc:grpChg chg="mod">
          <ac:chgData name="Nicholas Gibbins" userId="6a0e944c-4d97-467d-bb7a-7c3315791fe4" providerId="ADAL" clId="{09138388-9932-244E-8F51-370A92759470}" dt="2020-10-31T16:10:55.637" v="6505"/>
          <ac:grpSpMkLst>
            <pc:docMk/>
            <pc:sldMk cId="374171400" sldId="365"/>
            <ac:grpSpMk id="46" creationId="{4C5B90B4-3566-0F4E-9DF0-E5125137EF64}"/>
          </ac:grpSpMkLst>
        </pc:grpChg>
        <pc:grpChg chg="add mod">
          <ac:chgData name="Nicholas Gibbins" userId="6a0e944c-4d97-467d-bb7a-7c3315791fe4" providerId="ADAL" clId="{09138388-9932-244E-8F51-370A92759470}" dt="2020-11-01T14:50:14.650" v="7183" actId="164"/>
          <ac:grpSpMkLst>
            <pc:docMk/>
            <pc:sldMk cId="374171400" sldId="365"/>
            <ac:grpSpMk id="32782" creationId="{B59CFE06-A70E-D448-A27C-01603DEC9CF3}"/>
          </ac:grpSpMkLst>
        </pc:grpChg>
        <pc:grpChg chg="add mod">
          <ac:chgData name="Nicholas Gibbins" userId="6a0e944c-4d97-467d-bb7a-7c3315791fe4" providerId="ADAL" clId="{09138388-9932-244E-8F51-370A92759470}" dt="2020-11-01T14:50:33.101" v="7184" actId="164"/>
          <ac:grpSpMkLst>
            <pc:docMk/>
            <pc:sldMk cId="374171400" sldId="365"/>
            <ac:grpSpMk id="32783" creationId="{D98CBB67-C2DE-934E-ACC8-A98162A2BD37}"/>
          </ac:grpSpMkLst>
        </pc:grpChg>
        <pc:cxnChg chg="del topLvl">
          <ac:chgData name="Nicholas Gibbins" userId="6a0e944c-4d97-467d-bb7a-7c3315791fe4" providerId="ADAL" clId="{09138388-9932-244E-8F51-370A92759470}" dt="2020-10-29T19:27:38.403" v="6354" actId="478"/>
          <ac:cxnSpMkLst>
            <pc:docMk/>
            <pc:sldMk cId="374171400" sldId="365"/>
            <ac:cxnSpMk id="15" creationId="{00000000-0000-0000-0000-000000000000}"/>
          </ac:cxnSpMkLst>
        </pc:cxnChg>
        <pc:cxnChg chg="add mod">
          <ac:chgData name="Nicholas Gibbins" userId="6a0e944c-4d97-467d-bb7a-7c3315791fe4" providerId="ADAL" clId="{09138388-9932-244E-8F51-370A92759470}" dt="2020-10-31T22:11:39.628" v="6599" actId="1076"/>
          <ac:cxnSpMkLst>
            <pc:docMk/>
            <pc:sldMk cId="374171400" sldId="365"/>
            <ac:cxnSpMk id="50" creationId="{B1C9B2E0-5205-F841-B3DD-D5DE4A712F95}"/>
          </ac:cxnSpMkLst>
        </pc:cxnChg>
        <pc:cxnChg chg="add mod">
          <ac:chgData name="Nicholas Gibbins" userId="6a0e944c-4d97-467d-bb7a-7c3315791fe4" providerId="ADAL" clId="{09138388-9932-244E-8F51-370A92759470}" dt="2020-10-31T22:11:39.628" v="6599" actId="1076"/>
          <ac:cxnSpMkLst>
            <pc:docMk/>
            <pc:sldMk cId="374171400" sldId="365"/>
            <ac:cxnSpMk id="54" creationId="{DC747CD1-26E8-2D4C-9CF0-1056B3D40C08}"/>
          </ac:cxnSpMkLst>
        </pc:cxnChg>
        <pc:cxnChg chg="add mod">
          <ac:chgData name="Nicholas Gibbins" userId="6a0e944c-4d97-467d-bb7a-7c3315791fe4" providerId="ADAL" clId="{09138388-9932-244E-8F51-370A92759470}" dt="2020-10-31T22:11:39.628" v="6599" actId="1076"/>
          <ac:cxnSpMkLst>
            <pc:docMk/>
            <pc:sldMk cId="374171400" sldId="365"/>
            <ac:cxnSpMk id="57" creationId="{C7086DFD-6969-F84E-9D5E-39894872580C}"/>
          </ac:cxnSpMkLst>
        </pc:cxnChg>
        <pc:cxnChg chg="add mod">
          <ac:chgData name="Nicholas Gibbins" userId="6a0e944c-4d97-467d-bb7a-7c3315791fe4" providerId="ADAL" clId="{09138388-9932-244E-8F51-370A92759470}" dt="2020-11-01T14:50:33.101" v="7184" actId="164"/>
          <ac:cxnSpMkLst>
            <pc:docMk/>
            <pc:sldMk cId="374171400" sldId="365"/>
            <ac:cxnSpMk id="67" creationId="{DEB750BE-64D7-5449-811B-18C37684073D}"/>
          </ac:cxnSpMkLst>
        </pc:cxnChg>
        <pc:cxnChg chg="add mod">
          <ac:chgData name="Nicholas Gibbins" userId="6a0e944c-4d97-467d-bb7a-7c3315791fe4" providerId="ADAL" clId="{09138388-9932-244E-8F51-370A92759470}" dt="2020-11-01T14:50:33.101" v="7184" actId="164"/>
          <ac:cxnSpMkLst>
            <pc:docMk/>
            <pc:sldMk cId="374171400" sldId="365"/>
            <ac:cxnSpMk id="70" creationId="{045304ED-E936-3549-8427-0326E32BC351}"/>
          </ac:cxnSpMkLst>
        </pc:cxnChg>
        <pc:cxnChg chg="add mod">
          <ac:chgData name="Nicholas Gibbins" userId="6a0e944c-4d97-467d-bb7a-7c3315791fe4" providerId="ADAL" clId="{09138388-9932-244E-8F51-370A92759470}" dt="2020-11-01T14:50:33.101" v="7184" actId="164"/>
          <ac:cxnSpMkLst>
            <pc:docMk/>
            <pc:sldMk cId="374171400" sldId="365"/>
            <ac:cxnSpMk id="80" creationId="{2A82AFB4-5815-2A45-B9EB-164741564A6A}"/>
          </ac:cxnSpMkLst>
        </pc:cxnChg>
        <pc:cxnChg chg="add mod">
          <ac:chgData name="Nicholas Gibbins" userId="6a0e944c-4d97-467d-bb7a-7c3315791fe4" providerId="ADAL" clId="{09138388-9932-244E-8F51-370A92759470}" dt="2020-11-01T14:50:14.650" v="7183" actId="164"/>
          <ac:cxnSpMkLst>
            <pc:docMk/>
            <pc:sldMk cId="374171400" sldId="365"/>
            <ac:cxnSpMk id="32768" creationId="{A2FA5C82-EF54-304F-96EB-6F00699C5DE7}"/>
          </ac:cxnSpMkLst>
        </pc:cxnChg>
      </pc:sldChg>
      <pc:sldChg chg="add del">
        <pc:chgData name="Nicholas Gibbins" userId="6a0e944c-4d97-467d-bb7a-7c3315791fe4" providerId="ADAL" clId="{09138388-9932-244E-8F51-370A92759470}" dt="2020-10-31T13:56:04.092" v="6433" actId="2696"/>
        <pc:sldMkLst>
          <pc:docMk/>
          <pc:sldMk cId="605610373" sldId="366"/>
        </pc:sldMkLst>
      </pc:sldChg>
      <pc:sldChg chg="addSp delSp modSp new mod modClrScheme modAnim chgLayout">
        <pc:chgData name="Nicholas Gibbins" userId="6a0e944c-4d97-467d-bb7a-7c3315791fe4" providerId="ADAL" clId="{09138388-9932-244E-8F51-370A92759470}" dt="2020-11-01T16:14:32.231" v="10319"/>
        <pc:sldMkLst>
          <pc:docMk/>
          <pc:sldMk cId="1759018230" sldId="366"/>
        </pc:sldMkLst>
        <pc:spChg chg="mod ord">
          <ac:chgData name="Nicholas Gibbins" userId="6a0e944c-4d97-467d-bb7a-7c3315791fe4" providerId="ADAL" clId="{09138388-9932-244E-8F51-370A92759470}" dt="2020-11-01T15:41:57.850" v="8529" actId="700"/>
          <ac:spMkLst>
            <pc:docMk/>
            <pc:sldMk cId="1759018230" sldId="366"/>
            <ac:spMk id="2" creationId="{37D4C238-1900-6246-9951-9741F67EFDCF}"/>
          </ac:spMkLst>
        </pc:spChg>
        <pc:spChg chg="del mod ord">
          <ac:chgData name="Nicholas Gibbins" userId="6a0e944c-4d97-467d-bb7a-7c3315791fe4" providerId="ADAL" clId="{09138388-9932-244E-8F51-370A92759470}" dt="2020-11-01T15:41:57.850" v="8529" actId="700"/>
          <ac:spMkLst>
            <pc:docMk/>
            <pc:sldMk cId="1759018230" sldId="366"/>
            <ac:spMk id="3" creationId="{E3DF4549-6EE6-B643-9EDC-FB3C4EE00AA6}"/>
          </ac:spMkLst>
        </pc:spChg>
        <pc:spChg chg="add mod ord">
          <ac:chgData name="Nicholas Gibbins" userId="6a0e944c-4d97-467d-bb7a-7c3315791fe4" providerId="ADAL" clId="{09138388-9932-244E-8F51-370A92759470}" dt="2020-11-01T16:08:47.840" v="10147" actId="20577"/>
          <ac:spMkLst>
            <pc:docMk/>
            <pc:sldMk cId="1759018230" sldId="366"/>
            <ac:spMk id="4" creationId="{31C50333-0D01-2942-A23F-46D957A1BAB8}"/>
          </ac:spMkLst>
        </pc:spChg>
        <pc:spChg chg="add mod ord">
          <ac:chgData name="Nicholas Gibbins" userId="6a0e944c-4d97-467d-bb7a-7c3315791fe4" providerId="ADAL" clId="{09138388-9932-244E-8F51-370A92759470}" dt="2020-11-01T15:41:57.850" v="8529" actId="700"/>
          <ac:spMkLst>
            <pc:docMk/>
            <pc:sldMk cId="1759018230" sldId="366"/>
            <ac:spMk id="5" creationId="{3CDAC514-D213-AD47-8870-6F8C8F243B9C}"/>
          </ac:spMkLst>
        </pc:spChg>
      </pc:sldChg>
      <pc:sldChg chg="modSp new del mod">
        <pc:chgData name="Nicholas Gibbins" userId="6a0e944c-4d97-467d-bb7a-7c3315791fe4" providerId="ADAL" clId="{09138388-9932-244E-8F51-370A92759470}" dt="2020-11-01T14:05:56.866" v="7023" actId="2696"/>
        <pc:sldMkLst>
          <pc:docMk/>
          <pc:sldMk cId="3299491009" sldId="366"/>
        </pc:sldMkLst>
        <pc:spChg chg="mod">
          <ac:chgData name="Nicholas Gibbins" userId="6a0e944c-4d97-467d-bb7a-7c3315791fe4" providerId="ADAL" clId="{09138388-9932-244E-8F51-370A92759470}" dt="2020-10-31T16:14:14.786" v="6569" actId="20577"/>
          <ac:spMkLst>
            <pc:docMk/>
            <pc:sldMk cId="3299491009" sldId="366"/>
            <ac:spMk id="2" creationId="{DD79ACC7-E0DC-5443-9E45-BE282B1B0ABE}"/>
          </ac:spMkLst>
        </pc:spChg>
      </pc:sldChg>
      <pc:sldChg chg="modSp add del mod ord">
        <pc:chgData name="Nicholas Gibbins" userId="6a0e944c-4d97-467d-bb7a-7c3315791fe4" providerId="ADAL" clId="{09138388-9932-244E-8F51-370A92759470}" dt="2020-11-01T14:58:51.147" v="7492" actId="2696"/>
        <pc:sldMkLst>
          <pc:docMk/>
          <pc:sldMk cId="3695923922" sldId="366"/>
        </pc:sldMkLst>
        <pc:spChg chg="mod">
          <ac:chgData name="Nicholas Gibbins" userId="6a0e944c-4d97-467d-bb7a-7c3315791fe4" providerId="ADAL" clId="{09138388-9932-244E-8F51-370A92759470}" dt="2020-11-01T14:57:42.347" v="7378" actId="21"/>
          <ac:spMkLst>
            <pc:docMk/>
            <pc:sldMk cId="3695923922" sldId="366"/>
            <ac:spMk id="99329" creationId="{00000000-0000-0000-0000-000000000000}"/>
          </ac:spMkLst>
        </pc:spChg>
      </pc:sldChg>
      <pc:sldChg chg="modSp new del mod">
        <pc:chgData name="Nicholas Gibbins" userId="6a0e944c-4d97-467d-bb7a-7c3315791fe4" providerId="ADAL" clId="{09138388-9932-244E-8F51-370A92759470}" dt="2020-11-01T16:18:18.973" v="10352" actId="2696"/>
        <pc:sldMkLst>
          <pc:docMk/>
          <pc:sldMk cId="1715130618" sldId="367"/>
        </pc:sldMkLst>
        <pc:spChg chg="mod">
          <ac:chgData name="Nicholas Gibbins" userId="6a0e944c-4d97-467d-bb7a-7c3315791fe4" providerId="ADAL" clId="{09138388-9932-244E-8F51-370A92759470}" dt="2020-11-01T15:49:21.446" v="9199" actId="20577"/>
          <ac:spMkLst>
            <pc:docMk/>
            <pc:sldMk cId="1715130618" sldId="367"/>
            <ac:spMk id="2" creationId="{E5229FCD-7C1A-C34E-9226-8E192650F9CF}"/>
          </ac:spMkLst>
        </pc:spChg>
        <pc:spChg chg="mod">
          <ac:chgData name="Nicholas Gibbins" userId="6a0e944c-4d97-467d-bb7a-7c3315791fe4" providerId="ADAL" clId="{09138388-9932-244E-8F51-370A92759470}" dt="2020-11-01T15:54:53.010" v="9704" actId="20577"/>
          <ac:spMkLst>
            <pc:docMk/>
            <pc:sldMk cId="1715130618" sldId="367"/>
            <ac:spMk id="3" creationId="{F61F9851-9D0A-A04B-ADA7-E89F55C36365}"/>
          </ac:spMkLst>
        </pc:spChg>
      </pc:sldChg>
      <pc:sldChg chg="addSp delSp modSp new mod">
        <pc:chgData name="Nicholas Gibbins" userId="6a0e944c-4d97-467d-bb7a-7c3315791fe4" providerId="ADAL" clId="{09138388-9932-244E-8F51-370A92759470}" dt="2020-11-02T14:26:57.968" v="11996" actId="20577"/>
        <pc:sldMkLst>
          <pc:docMk/>
          <pc:sldMk cId="710967160" sldId="368"/>
        </pc:sldMkLst>
        <pc:spChg chg="mod">
          <ac:chgData name="Nicholas Gibbins" userId="6a0e944c-4d97-467d-bb7a-7c3315791fe4" providerId="ADAL" clId="{09138388-9932-244E-8F51-370A92759470}" dt="2020-11-01T15:55:56.890" v="9741" actId="20577"/>
          <ac:spMkLst>
            <pc:docMk/>
            <pc:sldMk cId="710967160" sldId="368"/>
            <ac:spMk id="2" creationId="{70CA3513-A3C5-1E44-931C-8E2BC642D417}"/>
          </ac:spMkLst>
        </pc:spChg>
        <pc:spChg chg="mod">
          <ac:chgData name="Nicholas Gibbins" userId="6a0e944c-4d97-467d-bb7a-7c3315791fe4" providerId="ADAL" clId="{09138388-9932-244E-8F51-370A92759470}" dt="2020-11-01T16:04:40.064" v="10004" actId="20577"/>
          <ac:spMkLst>
            <pc:docMk/>
            <pc:sldMk cId="710967160" sldId="368"/>
            <ac:spMk id="3" creationId="{62080FF1-3D3A-964D-9FCA-0CE2CA6F8104}"/>
          </ac:spMkLst>
        </pc:spChg>
        <pc:spChg chg="add mod">
          <ac:chgData name="Nicholas Gibbins" userId="6a0e944c-4d97-467d-bb7a-7c3315791fe4" providerId="ADAL" clId="{09138388-9932-244E-8F51-370A92759470}" dt="2020-11-01T16:02:54.541" v="9922" actId="164"/>
          <ac:spMkLst>
            <pc:docMk/>
            <pc:sldMk cId="710967160" sldId="368"/>
            <ac:spMk id="5" creationId="{E38DD70D-4114-3D48-ABEF-B7FA9AD5284A}"/>
          </ac:spMkLst>
        </pc:spChg>
        <pc:spChg chg="add del mod">
          <ac:chgData name="Nicholas Gibbins" userId="6a0e944c-4d97-467d-bb7a-7c3315791fe4" providerId="ADAL" clId="{09138388-9932-244E-8F51-370A92759470}" dt="2020-11-01T15:56:56.150" v="9751" actId="478"/>
          <ac:spMkLst>
            <pc:docMk/>
            <pc:sldMk cId="710967160" sldId="368"/>
            <ac:spMk id="7" creationId="{AD8CCB59-05A6-BC41-9A4C-E9C1660E1605}"/>
          </ac:spMkLst>
        </pc:spChg>
        <pc:spChg chg="mod">
          <ac:chgData name="Nicholas Gibbins" userId="6a0e944c-4d97-467d-bb7a-7c3315791fe4" providerId="ADAL" clId="{09138388-9932-244E-8F51-370A92759470}" dt="2020-11-01T15:56:45.910" v="9749"/>
          <ac:spMkLst>
            <pc:docMk/>
            <pc:sldMk cId="710967160" sldId="368"/>
            <ac:spMk id="9" creationId="{72248065-F51D-3A42-98CA-D4F4FADF13AB}"/>
          </ac:spMkLst>
        </pc:spChg>
        <pc:spChg chg="mod">
          <ac:chgData name="Nicholas Gibbins" userId="6a0e944c-4d97-467d-bb7a-7c3315791fe4" providerId="ADAL" clId="{09138388-9932-244E-8F51-370A92759470}" dt="2020-11-01T15:56:45.910" v="9749"/>
          <ac:spMkLst>
            <pc:docMk/>
            <pc:sldMk cId="710967160" sldId="368"/>
            <ac:spMk id="11" creationId="{D1B625D0-272E-F94E-B5EA-5865AF7336D4}"/>
          </ac:spMkLst>
        </pc:spChg>
        <pc:spChg chg="mod">
          <ac:chgData name="Nicholas Gibbins" userId="6a0e944c-4d97-467d-bb7a-7c3315791fe4" providerId="ADAL" clId="{09138388-9932-244E-8F51-370A92759470}" dt="2020-11-01T15:56:45.910" v="9749"/>
          <ac:spMkLst>
            <pc:docMk/>
            <pc:sldMk cId="710967160" sldId="368"/>
            <ac:spMk id="12" creationId="{5B5E241B-C223-814A-A811-4907A4D4789E}"/>
          </ac:spMkLst>
        </pc:spChg>
        <pc:spChg chg="mod">
          <ac:chgData name="Nicholas Gibbins" userId="6a0e944c-4d97-467d-bb7a-7c3315791fe4" providerId="ADAL" clId="{09138388-9932-244E-8F51-370A92759470}" dt="2020-11-01T15:56:59.060" v="9752"/>
          <ac:spMkLst>
            <pc:docMk/>
            <pc:sldMk cId="710967160" sldId="368"/>
            <ac:spMk id="14" creationId="{CDEE61BB-F76B-5746-9D40-727B512B3E2A}"/>
          </ac:spMkLst>
        </pc:spChg>
        <pc:spChg chg="mod">
          <ac:chgData name="Nicholas Gibbins" userId="6a0e944c-4d97-467d-bb7a-7c3315791fe4" providerId="ADAL" clId="{09138388-9932-244E-8F51-370A92759470}" dt="2020-11-01T15:56:59.060" v="9752"/>
          <ac:spMkLst>
            <pc:docMk/>
            <pc:sldMk cId="710967160" sldId="368"/>
            <ac:spMk id="16" creationId="{A690A517-C9A9-744D-99F0-39B51BF378E9}"/>
          </ac:spMkLst>
        </pc:spChg>
        <pc:spChg chg="mod">
          <ac:chgData name="Nicholas Gibbins" userId="6a0e944c-4d97-467d-bb7a-7c3315791fe4" providerId="ADAL" clId="{09138388-9932-244E-8F51-370A92759470}" dt="2020-11-01T15:56:59.060" v="9752"/>
          <ac:spMkLst>
            <pc:docMk/>
            <pc:sldMk cId="710967160" sldId="368"/>
            <ac:spMk id="17" creationId="{F93E479F-F7A9-AF43-A897-735E980E5910}"/>
          </ac:spMkLst>
        </pc:spChg>
        <pc:spChg chg="add mod">
          <ac:chgData name="Nicholas Gibbins" userId="6a0e944c-4d97-467d-bb7a-7c3315791fe4" providerId="ADAL" clId="{09138388-9932-244E-8F51-370A92759470}" dt="2020-11-01T16:02:54.541" v="9922" actId="164"/>
          <ac:spMkLst>
            <pc:docMk/>
            <pc:sldMk cId="710967160" sldId="368"/>
            <ac:spMk id="22" creationId="{1061FC88-E1D5-4546-A205-FBA0FD3EAF04}"/>
          </ac:spMkLst>
        </pc:spChg>
        <pc:spChg chg="add mod">
          <ac:chgData name="Nicholas Gibbins" userId="6a0e944c-4d97-467d-bb7a-7c3315791fe4" providerId="ADAL" clId="{09138388-9932-244E-8F51-370A92759470}" dt="2020-11-01T16:02:54.541" v="9922" actId="164"/>
          <ac:spMkLst>
            <pc:docMk/>
            <pc:sldMk cId="710967160" sldId="368"/>
            <ac:spMk id="23" creationId="{363B9A34-6FF2-C845-A8A8-5287438066B8}"/>
          </ac:spMkLst>
        </pc:spChg>
        <pc:spChg chg="add mod">
          <ac:chgData name="Nicholas Gibbins" userId="6a0e944c-4d97-467d-bb7a-7c3315791fe4" providerId="ADAL" clId="{09138388-9932-244E-8F51-370A92759470}" dt="2020-11-02T14:26:55.270" v="11995" actId="20577"/>
          <ac:spMkLst>
            <pc:docMk/>
            <pc:sldMk cId="710967160" sldId="368"/>
            <ac:spMk id="24" creationId="{002576DD-1034-CC47-AE5B-9B52C6B0E0F2}"/>
          </ac:spMkLst>
        </pc:spChg>
        <pc:spChg chg="add del mod">
          <ac:chgData name="Nicholas Gibbins" userId="6a0e944c-4d97-467d-bb7a-7c3315791fe4" providerId="ADAL" clId="{09138388-9932-244E-8F51-370A92759470}" dt="2020-11-01T16:02:40.615" v="9918"/>
          <ac:spMkLst>
            <pc:docMk/>
            <pc:sldMk cId="710967160" sldId="368"/>
            <ac:spMk id="25" creationId="{90C19ED2-2F5D-BE49-860F-C05C30712214}"/>
          </ac:spMkLst>
        </pc:spChg>
        <pc:spChg chg="add mod">
          <ac:chgData name="Nicholas Gibbins" userId="6a0e944c-4d97-467d-bb7a-7c3315791fe4" providerId="ADAL" clId="{09138388-9932-244E-8F51-370A92759470}" dt="2020-11-02T14:26:57.968" v="11996" actId="20577"/>
          <ac:spMkLst>
            <pc:docMk/>
            <pc:sldMk cId="710967160" sldId="368"/>
            <ac:spMk id="27" creationId="{D3444F24-A96A-F54B-AA7D-971CE4CCF798}"/>
          </ac:spMkLst>
        </pc:spChg>
        <pc:grpChg chg="add mod">
          <ac:chgData name="Nicholas Gibbins" userId="6a0e944c-4d97-467d-bb7a-7c3315791fe4" providerId="ADAL" clId="{09138388-9932-244E-8F51-370A92759470}" dt="2020-11-01T16:02:54.541" v="9922" actId="164"/>
          <ac:grpSpMkLst>
            <pc:docMk/>
            <pc:sldMk cId="710967160" sldId="368"/>
            <ac:grpSpMk id="8" creationId="{330A5966-9E80-CE45-9C34-3DE12E9F7B05}"/>
          </ac:grpSpMkLst>
        </pc:grpChg>
        <pc:grpChg chg="mod">
          <ac:chgData name="Nicholas Gibbins" userId="6a0e944c-4d97-467d-bb7a-7c3315791fe4" providerId="ADAL" clId="{09138388-9932-244E-8F51-370A92759470}" dt="2020-11-01T15:56:45.910" v="9749"/>
          <ac:grpSpMkLst>
            <pc:docMk/>
            <pc:sldMk cId="710967160" sldId="368"/>
            <ac:grpSpMk id="10" creationId="{35A1D1CF-1AFE-9141-BF8A-122351427BEB}"/>
          </ac:grpSpMkLst>
        </pc:grpChg>
        <pc:grpChg chg="add mod">
          <ac:chgData name="Nicholas Gibbins" userId="6a0e944c-4d97-467d-bb7a-7c3315791fe4" providerId="ADAL" clId="{09138388-9932-244E-8F51-370A92759470}" dt="2020-11-01T16:02:54.541" v="9922" actId="164"/>
          <ac:grpSpMkLst>
            <pc:docMk/>
            <pc:sldMk cId="710967160" sldId="368"/>
            <ac:grpSpMk id="13" creationId="{6D32E329-EB02-164B-B377-C4A9C3D26F59}"/>
          </ac:grpSpMkLst>
        </pc:grpChg>
        <pc:grpChg chg="mod">
          <ac:chgData name="Nicholas Gibbins" userId="6a0e944c-4d97-467d-bb7a-7c3315791fe4" providerId="ADAL" clId="{09138388-9932-244E-8F51-370A92759470}" dt="2020-11-01T15:56:59.060" v="9752"/>
          <ac:grpSpMkLst>
            <pc:docMk/>
            <pc:sldMk cId="710967160" sldId="368"/>
            <ac:grpSpMk id="15" creationId="{F5A57BD1-D049-5843-8DAF-F648042C14B0}"/>
          </ac:grpSpMkLst>
        </pc:grpChg>
        <pc:grpChg chg="add mod">
          <ac:chgData name="Nicholas Gibbins" userId="6a0e944c-4d97-467d-bb7a-7c3315791fe4" providerId="ADAL" clId="{09138388-9932-244E-8F51-370A92759470}" dt="2020-11-01T16:04:36.505" v="10001" actId="1076"/>
          <ac:grpSpMkLst>
            <pc:docMk/>
            <pc:sldMk cId="710967160" sldId="368"/>
            <ac:grpSpMk id="26" creationId="{5B70ED49-AFD1-CF4C-9990-7617E97731F8}"/>
          </ac:grpSpMkLst>
        </pc:grpChg>
        <pc:cxnChg chg="add del mod">
          <ac:chgData name="Nicholas Gibbins" userId="6a0e944c-4d97-467d-bb7a-7c3315791fe4" providerId="ADAL" clId="{09138388-9932-244E-8F51-370A92759470}" dt="2020-11-01T15:59:01.030" v="9773" actId="478"/>
          <ac:cxnSpMkLst>
            <pc:docMk/>
            <pc:sldMk cId="710967160" sldId="368"/>
            <ac:cxnSpMk id="6" creationId="{6A47B793-910D-1F4C-AD4B-6FA32BE05A03}"/>
          </ac:cxnSpMkLst>
        </pc:cxnChg>
      </pc:sldChg>
      <pc:sldChg chg="modSp add mod modAnim">
        <pc:chgData name="Nicholas Gibbins" userId="6a0e944c-4d97-467d-bb7a-7c3315791fe4" providerId="ADAL" clId="{09138388-9932-244E-8F51-370A92759470}" dt="2020-11-01T16:14:41.853" v="10320"/>
        <pc:sldMkLst>
          <pc:docMk/>
          <pc:sldMk cId="4289830118" sldId="369"/>
        </pc:sldMkLst>
        <pc:spChg chg="mod">
          <ac:chgData name="Nicholas Gibbins" userId="6a0e944c-4d97-467d-bb7a-7c3315791fe4" providerId="ADAL" clId="{09138388-9932-244E-8F51-370A92759470}" dt="2020-11-01T16:14:22.441" v="10318" actId="2711"/>
          <ac:spMkLst>
            <pc:docMk/>
            <pc:sldMk cId="4289830118" sldId="369"/>
            <ac:spMk id="4" creationId="{31C50333-0D01-2942-A23F-46D957A1BAB8}"/>
          </ac:spMkLst>
        </pc:spChg>
      </pc:sldChg>
      <pc:sldChg chg="delSp modSp new mod">
        <pc:chgData name="Nicholas Gibbins" userId="6a0e944c-4d97-467d-bb7a-7c3315791fe4" providerId="ADAL" clId="{09138388-9932-244E-8F51-370A92759470}" dt="2020-11-01T17:12:06.861" v="11810" actId="478"/>
        <pc:sldMkLst>
          <pc:docMk/>
          <pc:sldMk cId="3317205358" sldId="370"/>
        </pc:sldMkLst>
        <pc:spChg chg="mod">
          <ac:chgData name="Nicholas Gibbins" userId="6a0e944c-4d97-467d-bb7a-7c3315791fe4" providerId="ADAL" clId="{09138388-9932-244E-8F51-370A92759470}" dt="2020-11-01T17:02:15.825" v="10992" actId="20577"/>
          <ac:spMkLst>
            <pc:docMk/>
            <pc:sldMk cId="3317205358" sldId="370"/>
            <ac:spMk id="2" creationId="{32226059-2D04-5145-851B-9799BA3E677E}"/>
          </ac:spMkLst>
        </pc:spChg>
        <pc:spChg chg="mod">
          <ac:chgData name="Nicholas Gibbins" userId="6a0e944c-4d97-467d-bb7a-7c3315791fe4" providerId="ADAL" clId="{09138388-9932-244E-8F51-370A92759470}" dt="2020-11-01T17:12:01.132" v="11809" actId="20577"/>
          <ac:spMkLst>
            <pc:docMk/>
            <pc:sldMk cId="3317205358" sldId="370"/>
            <ac:spMk id="3" creationId="{77367099-7B8C-F54E-914B-597044681EAB}"/>
          </ac:spMkLst>
        </pc:spChg>
        <pc:spChg chg="del">
          <ac:chgData name="Nicholas Gibbins" userId="6a0e944c-4d97-467d-bb7a-7c3315791fe4" providerId="ADAL" clId="{09138388-9932-244E-8F51-370A92759470}" dt="2020-11-01T17:12:06.861" v="11810" actId="478"/>
          <ac:spMkLst>
            <pc:docMk/>
            <pc:sldMk cId="3317205358" sldId="370"/>
            <ac:spMk id="4" creationId="{8F7EACD5-4F01-CC4A-842C-A6C8A49A0263}"/>
          </ac:spMkLst>
        </pc:spChg>
      </pc:sldChg>
      <pc:sldChg chg="addSp delSp modSp new mod modClrScheme chgLayout">
        <pc:chgData name="Nicholas Gibbins" userId="6a0e944c-4d97-467d-bb7a-7c3315791fe4" providerId="ADAL" clId="{09138388-9932-244E-8F51-370A92759470}" dt="2020-11-02T14:28:59.851" v="12007" actId="1076"/>
        <pc:sldMkLst>
          <pc:docMk/>
          <pc:sldMk cId="31971040" sldId="371"/>
        </pc:sldMkLst>
        <pc:spChg chg="mod ord">
          <ac:chgData name="Nicholas Gibbins" userId="6a0e944c-4d97-467d-bb7a-7c3315791fe4" providerId="ADAL" clId="{09138388-9932-244E-8F51-370A92759470}" dt="2020-11-02T14:28:00.292" v="11997" actId="700"/>
          <ac:spMkLst>
            <pc:docMk/>
            <pc:sldMk cId="31971040" sldId="371"/>
            <ac:spMk id="2" creationId="{C33F8ADC-A559-CF44-A19E-FC4C5CAF2169}"/>
          </ac:spMkLst>
        </pc:spChg>
        <pc:spChg chg="mod ord">
          <ac:chgData name="Nicholas Gibbins" userId="6a0e944c-4d97-467d-bb7a-7c3315791fe4" providerId="ADAL" clId="{09138388-9932-244E-8F51-370A92759470}" dt="2020-11-02T14:28:00.292" v="11997" actId="700"/>
          <ac:spMkLst>
            <pc:docMk/>
            <pc:sldMk cId="31971040" sldId="371"/>
            <ac:spMk id="3" creationId="{6CA6D645-1498-AC41-80DF-1558E83166E6}"/>
          </ac:spMkLst>
        </pc:spChg>
        <pc:spChg chg="add del mod ord">
          <ac:chgData name="Nicholas Gibbins" userId="6a0e944c-4d97-467d-bb7a-7c3315791fe4" providerId="ADAL" clId="{09138388-9932-244E-8F51-370A92759470}" dt="2020-11-02T14:28:02.562" v="11998" actId="478"/>
          <ac:spMkLst>
            <pc:docMk/>
            <pc:sldMk cId="31971040" sldId="371"/>
            <ac:spMk id="4" creationId="{5C00CAD3-8B04-A84E-8779-AEDF1B7A2AE5}"/>
          </ac:spMkLst>
        </pc:spChg>
        <pc:spChg chg="del">
          <ac:chgData name="Nicholas Gibbins" userId="6a0e944c-4d97-467d-bb7a-7c3315791fe4" providerId="ADAL" clId="{09138388-9932-244E-8F51-370A92759470}" dt="2020-11-01T17:13:51.612" v="11896" actId="6264"/>
          <ac:spMkLst>
            <pc:docMk/>
            <pc:sldMk cId="31971040" sldId="371"/>
            <ac:spMk id="4" creationId="{993C4844-36E9-E649-ADC6-4560A3EA1D0B}"/>
          </ac:spMkLst>
        </pc:spChg>
        <pc:spChg chg="add mod ord">
          <ac:chgData name="Nicholas Gibbins" userId="6a0e944c-4d97-467d-bb7a-7c3315791fe4" providerId="ADAL" clId="{09138388-9932-244E-8F51-370A92759470}" dt="2020-11-02T14:28:00.292" v="11997" actId="700"/>
          <ac:spMkLst>
            <pc:docMk/>
            <pc:sldMk cId="31971040" sldId="371"/>
            <ac:spMk id="5" creationId="{3E846FF8-72F2-1749-BC1D-B035EA2C3A08}"/>
          </ac:spMkLst>
        </pc:spChg>
        <pc:spChg chg="add del mod">
          <ac:chgData name="Nicholas Gibbins" userId="6a0e944c-4d97-467d-bb7a-7c3315791fe4" providerId="ADAL" clId="{09138388-9932-244E-8F51-370A92759470}" dt="2020-11-01T17:13:51.612" v="11896" actId="6264"/>
          <ac:spMkLst>
            <pc:docMk/>
            <pc:sldMk cId="31971040" sldId="371"/>
            <ac:spMk id="5" creationId="{72E4CAAF-5949-5E49-89E5-26ECDA2CAFE8}"/>
          </ac:spMkLst>
        </pc:spChg>
        <pc:spChg chg="add del mod">
          <ac:chgData name="Nicholas Gibbins" userId="6a0e944c-4d97-467d-bb7a-7c3315791fe4" providerId="ADAL" clId="{09138388-9932-244E-8F51-370A92759470}" dt="2020-11-01T17:13:51.612" v="11896" actId="6264"/>
          <ac:spMkLst>
            <pc:docMk/>
            <pc:sldMk cId="31971040" sldId="371"/>
            <ac:spMk id="6" creationId="{277904E8-230D-EB4A-ACC4-A32045FC66D0}"/>
          </ac:spMkLst>
        </pc:spChg>
        <pc:spChg chg="add del mod ord">
          <ac:chgData name="Nicholas Gibbins" userId="6a0e944c-4d97-467d-bb7a-7c3315791fe4" providerId="ADAL" clId="{09138388-9932-244E-8F51-370A92759470}" dt="2020-11-02T14:28:00.292" v="11997" actId="700"/>
          <ac:spMkLst>
            <pc:docMk/>
            <pc:sldMk cId="31971040" sldId="371"/>
            <ac:spMk id="7" creationId="{590CF75C-43AB-CD4D-A708-35A1B3B2B6C6}"/>
          </ac:spMkLst>
        </pc:spChg>
        <pc:spChg chg="mod">
          <ac:chgData name="Nicholas Gibbins" userId="6a0e944c-4d97-467d-bb7a-7c3315791fe4" providerId="ADAL" clId="{09138388-9932-244E-8F51-370A92759470}" dt="2020-11-02T14:28:03.917" v="11999"/>
          <ac:spMkLst>
            <pc:docMk/>
            <pc:sldMk cId="31971040" sldId="371"/>
            <ac:spMk id="9" creationId="{C3CF6940-DEC0-3847-BF83-5F1EDD3EAAA9}"/>
          </ac:spMkLst>
        </pc:spChg>
        <pc:spChg chg="mod">
          <ac:chgData name="Nicholas Gibbins" userId="6a0e944c-4d97-467d-bb7a-7c3315791fe4" providerId="ADAL" clId="{09138388-9932-244E-8F51-370A92759470}" dt="2020-11-02T14:28:03.917" v="11999"/>
          <ac:spMkLst>
            <pc:docMk/>
            <pc:sldMk cId="31971040" sldId="371"/>
            <ac:spMk id="10" creationId="{A4C568C0-CE75-1041-932B-4A41D389DD97}"/>
          </ac:spMkLst>
        </pc:spChg>
        <pc:spChg chg="mod">
          <ac:chgData name="Nicholas Gibbins" userId="6a0e944c-4d97-467d-bb7a-7c3315791fe4" providerId="ADAL" clId="{09138388-9932-244E-8F51-370A92759470}" dt="2020-11-02T14:28:03.917" v="11999"/>
          <ac:spMkLst>
            <pc:docMk/>
            <pc:sldMk cId="31971040" sldId="371"/>
            <ac:spMk id="11" creationId="{6C1D488E-D2A0-F14E-9DD4-11904875AC57}"/>
          </ac:spMkLst>
        </pc:spChg>
        <pc:spChg chg="mod">
          <ac:chgData name="Nicholas Gibbins" userId="6a0e944c-4d97-467d-bb7a-7c3315791fe4" providerId="ADAL" clId="{09138388-9932-244E-8F51-370A92759470}" dt="2020-11-02T14:28:03.917" v="11999"/>
          <ac:spMkLst>
            <pc:docMk/>
            <pc:sldMk cId="31971040" sldId="371"/>
            <ac:spMk id="14" creationId="{7B29EE9A-91D6-334C-961F-951D48D48058}"/>
          </ac:spMkLst>
        </pc:spChg>
        <pc:spChg chg="mod">
          <ac:chgData name="Nicholas Gibbins" userId="6a0e944c-4d97-467d-bb7a-7c3315791fe4" providerId="ADAL" clId="{09138388-9932-244E-8F51-370A92759470}" dt="2020-11-02T14:28:03.917" v="11999"/>
          <ac:spMkLst>
            <pc:docMk/>
            <pc:sldMk cId="31971040" sldId="371"/>
            <ac:spMk id="16" creationId="{245932AB-C12F-8E4D-AD28-11ED68DC0AA7}"/>
          </ac:spMkLst>
        </pc:spChg>
        <pc:spChg chg="mod">
          <ac:chgData name="Nicholas Gibbins" userId="6a0e944c-4d97-467d-bb7a-7c3315791fe4" providerId="ADAL" clId="{09138388-9932-244E-8F51-370A92759470}" dt="2020-11-02T14:28:03.917" v="11999"/>
          <ac:spMkLst>
            <pc:docMk/>
            <pc:sldMk cId="31971040" sldId="371"/>
            <ac:spMk id="17" creationId="{5E68F958-0AFF-BF47-8354-8C0443F4D35E}"/>
          </ac:spMkLst>
        </pc:spChg>
        <pc:spChg chg="mod">
          <ac:chgData name="Nicholas Gibbins" userId="6a0e944c-4d97-467d-bb7a-7c3315791fe4" providerId="ADAL" clId="{09138388-9932-244E-8F51-370A92759470}" dt="2020-11-02T14:28:03.917" v="11999"/>
          <ac:spMkLst>
            <pc:docMk/>
            <pc:sldMk cId="31971040" sldId="371"/>
            <ac:spMk id="18" creationId="{E05D20CB-98DA-6147-8E8E-D92BEA8E3CB2}"/>
          </ac:spMkLst>
        </pc:spChg>
        <pc:spChg chg="mod">
          <ac:chgData name="Nicholas Gibbins" userId="6a0e944c-4d97-467d-bb7a-7c3315791fe4" providerId="ADAL" clId="{09138388-9932-244E-8F51-370A92759470}" dt="2020-11-02T14:28:03.917" v="11999"/>
          <ac:spMkLst>
            <pc:docMk/>
            <pc:sldMk cId="31971040" sldId="371"/>
            <ac:spMk id="20" creationId="{BBA4F11B-2BD7-A54B-89FA-B1E311F19355}"/>
          </ac:spMkLst>
        </pc:spChg>
        <pc:spChg chg="mod">
          <ac:chgData name="Nicholas Gibbins" userId="6a0e944c-4d97-467d-bb7a-7c3315791fe4" providerId="ADAL" clId="{09138388-9932-244E-8F51-370A92759470}" dt="2020-11-02T14:28:03.917" v="11999"/>
          <ac:spMkLst>
            <pc:docMk/>
            <pc:sldMk cId="31971040" sldId="371"/>
            <ac:spMk id="21" creationId="{FB6421F6-8376-A646-A39B-A9E4B8274FEC}"/>
          </ac:spMkLst>
        </pc:spChg>
        <pc:spChg chg="add mod">
          <ac:chgData name="Nicholas Gibbins" userId="6a0e944c-4d97-467d-bb7a-7c3315791fe4" providerId="ADAL" clId="{09138388-9932-244E-8F51-370A92759470}" dt="2020-11-02T14:28:48.389" v="12005" actId="1076"/>
          <ac:spMkLst>
            <pc:docMk/>
            <pc:sldMk cId="31971040" sldId="371"/>
            <ac:spMk id="22" creationId="{2973C0AE-62AE-4847-84D8-5FE2E07C8057}"/>
          </ac:spMkLst>
        </pc:spChg>
        <pc:spChg chg="add mod">
          <ac:chgData name="Nicholas Gibbins" userId="6a0e944c-4d97-467d-bb7a-7c3315791fe4" providerId="ADAL" clId="{09138388-9932-244E-8F51-370A92759470}" dt="2020-11-02T14:28:59.851" v="12007" actId="1076"/>
          <ac:spMkLst>
            <pc:docMk/>
            <pc:sldMk cId="31971040" sldId="371"/>
            <ac:spMk id="23" creationId="{B95FDCDF-0D21-9C49-B2A1-82D8FCE542B8}"/>
          </ac:spMkLst>
        </pc:spChg>
        <pc:grpChg chg="add mod">
          <ac:chgData name="Nicholas Gibbins" userId="6a0e944c-4d97-467d-bb7a-7c3315791fe4" providerId="ADAL" clId="{09138388-9932-244E-8F51-370A92759470}" dt="2020-11-02T14:28:35.855" v="12003" actId="1076"/>
          <ac:grpSpMkLst>
            <pc:docMk/>
            <pc:sldMk cId="31971040" sldId="371"/>
            <ac:grpSpMk id="8" creationId="{81DCBD88-E70F-4749-BBD2-D94500AD5BC6}"/>
          </ac:grpSpMkLst>
        </pc:grpChg>
        <pc:grpChg chg="mod">
          <ac:chgData name="Nicholas Gibbins" userId="6a0e944c-4d97-467d-bb7a-7c3315791fe4" providerId="ADAL" clId="{09138388-9932-244E-8F51-370A92759470}" dt="2020-11-02T14:28:03.917" v="11999"/>
          <ac:grpSpMkLst>
            <pc:docMk/>
            <pc:sldMk cId="31971040" sldId="371"/>
            <ac:grpSpMk id="12" creationId="{675D48AA-4831-A94D-AFA2-82594700BBC9}"/>
          </ac:grpSpMkLst>
        </pc:grpChg>
        <pc:grpChg chg="mod">
          <ac:chgData name="Nicholas Gibbins" userId="6a0e944c-4d97-467d-bb7a-7c3315791fe4" providerId="ADAL" clId="{09138388-9932-244E-8F51-370A92759470}" dt="2020-11-02T14:28:03.917" v="11999"/>
          <ac:grpSpMkLst>
            <pc:docMk/>
            <pc:sldMk cId="31971040" sldId="371"/>
            <ac:grpSpMk id="13" creationId="{FA422C22-7F84-9044-A6EC-28D5C5871C7C}"/>
          </ac:grpSpMkLst>
        </pc:grpChg>
        <pc:grpChg chg="mod">
          <ac:chgData name="Nicholas Gibbins" userId="6a0e944c-4d97-467d-bb7a-7c3315791fe4" providerId="ADAL" clId="{09138388-9932-244E-8F51-370A92759470}" dt="2020-11-02T14:28:03.917" v="11999"/>
          <ac:grpSpMkLst>
            <pc:docMk/>
            <pc:sldMk cId="31971040" sldId="371"/>
            <ac:grpSpMk id="15" creationId="{0D4C7F84-7146-C649-B4CD-105108C62F5E}"/>
          </ac:grpSpMkLst>
        </pc:grpChg>
        <pc:grpChg chg="mod">
          <ac:chgData name="Nicholas Gibbins" userId="6a0e944c-4d97-467d-bb7a-7c3315791fe4" providerId="ADAL" clId="{09138388-9932-244E-8F51-370A92759470}" dt="2020-11-02T14:28:03.917" v="11999"/>
          <ac:grpSpMkLst>
            <pc:docMk/>
            <pc:sldMk cId="31971040" sldId="371"/>
            <ac:grpSpMk id="19" creationId="{BCC3D4FA-B807-2B4B-A78B-A9AC7ED64CB4}"/>
          </ac:grpSpMkLst>
        </pc:grpChg>
      </pc:sldChg>
      <pc:sldMasterChg chg="delSldLayout">
        <pc:chgData name="Nicholas Gibbins" userId="6a0e944c-4d97-467d-bb7a-7c3315791fe4" providerId="ADAL" clId="{09138388-9932-244E-8F51-370A92759470}" dt="2020-10-28T22:20:59.008" v="6331" actId="2696"/>
        <pc:sldMasterMkLst>
          <pc:docMk/>
          <pc:sldMasterMk cId="3932909308" sldId="2147483648"/>
        </pc:sldMasterMkLst>
        <pc:sldLayoutChg chg="del">
          <pc:chgData name="Nicholas Gibbins" userId="6a0e944c-4d97-467d-bb7a-7c3315791fe4" providerId="ADAL" clId="{09138388-9932-244E-8F51-370A92759470}" dt="2020-10-28T22:20:50.343" v="6327" actId="2696"/>
          <pc:sldLayoutMkLst>
            <pc:docMk/>
            <pc:sldMasterMk cId="3932909308" sldId="2147483648"/>
            <pc:sldLayoutMk cId="4247227118" sldId="2147483722"/>
          </pc:sldLayoutMkLst>
        </pc:sldLayoutChg>
        <pc:sldLayoutChg chg="del">
          <pc:chgData name="Nicholas Gibbins" userId="6a0e944c-4d97-467d-bb7a-7c3315791fe4" providerId="ADAL" clId="{09138388-9932-244E-8F51-370A92759470}" dt="2020-10-28T22:20:55.699" v="6328" actId="2696"/>
          <pc:sldLayoutMkLst>
            <pc:docMk/>
            <pc:sldMasterMk cId="3932909308" sldId="2147483648"/>
            <pc:sldLayoutMk cId="2228195289" sldId="2147483723"/>
          </pc:sldLayoutMkLst>
        </pc:sldLayoutChg>
        <pc:sldLayoutChg chg="del">
          <pc:chgData name="Nicholas Gibbins" userId="6a0e944c-4d97-467d-bb7a-7c3315791fe4" providerId="ADAL" clId="{09138388-9932-244E-8F51-370A92759470}" dt="2020-10-28T22:20:57.110" v="6329" actId="2696"/>
          <pc:sldLayoutMkLst>
            <pc:docMk/>
            <pc:sldMasterMk cId="3932909308" sldId="2147483648"/>
            <pc:sldLayoutMk cId="1800044382" sldId="2147483725"/>
          </pc:sldLayoutMkLst>
        </pc:sldLayoutChg>
        <pc:sldLayoutChg chg="del">
          <pc:chgData name="Nicholas Gibbins" userId="6a0e944c-4d97-467d-bb7a-7c3315791fe4" providerId="ADAL" clId="{09138388-9932-244E-8F51-370A92759470}" dt="2020-10-28T22:20:58.099" v="6330" actId="2696"/>
          <pc:sldLayoutMkLst>
            <pc:docMk/>
            <pc:sldMasterMk cId="3932909308" sldId="2147483648"/>
            <pc:sldLayoutMk cId="3165857225" sldId="2147483726"/>
          </pc:sldLayoutMkLst>
        </pc:sldLayoutChg>
        <pc:sldLayoutChg chg="del">
          <pc:chgData name="Nicholas Gibbins" userId="6a0e944c-4d97-467d-bb7a-7c3315791fe4" providerId="ADAL" clId="{09138388-9932-244E-8F51-370A92759470}" dt="2020-10-28T22:20:59.008" v="6331" actId="2696"/>
          <pc:sldLayoutMkLst>
            <pc:docMk/>
            <pc:sldMasterMk cId="3932909308" sldId="2147483648"/>
            <pc:sldLayoutMk cId="988875967" sldId="2147483727"/>
          </pc:sldLayoutMkLst>
        </pc:sldLayoutChg>
      </pc:sldMasterChg>
    </pc:docChg>
  </pc:docChgLst>
  <pc:docChgLst>
    <pc:chgData name="Gibbins N.M." userId="6a0e944c-4d97-467d-bb7a-7c3315791fe4" providerId="ADAL" clId="{DCAC4375-F016-2841-82A2-E105F4DD723D}"/>
    <pc:docChg chg="modSld">
      <pc:chgData name="Gibbins N.M." userId="6a0e944c-4d97-467d-bb7a-7c3315791fe4" providerId="ADAL" clId="{DCAC4375-F016-2841-82A2-E105F4DD723D}" dt="2019-11-06T10:01:45.933" v="5" actId="20577"/>
      <pc:docMkLst>
        <pc:docMk/>
      </pc:docMkLst>
      <pc:sldChg chg="modSp">
        <pc:chgData name="Gibbins N.M." userId="6a0e944c-4d97-467d-bb7a-7c3315791fe4" providerId="ADAL" clId="{DCAC4375-F016-2841-82A2-E105F4DD723D}" dt="2019-11-06T10:01:45.933" v="5" actId="20577"/>
        <pc:sldMkLst>
          <pc:docMk/>
          <pc:sldMk cId="2952164581" sldId="256"/>
        </pc:sldMkLst>
        <pc:spChg chg="mod">
          <ac:chgData name="Gibbins N.M." userId="6a0e944c-4d97-467d-bb7a-7c3315791fe4" providerId="ADAL" clId="{DCAC4375-F016-2841-82A2-E105F4DD723D}" dt="2019-11-06T10:01:45.933" v="5" actId="20577"/>
          <ac:spMkLst>
            <pc:docMk/>
            <pc:sldMk cId="2952164581" sldId="256"/>
            <ac:spMk id="16386" creationId="{00000000-0000-0000-0000-000000000000}"/>
          </ac:spMkLst>
        </pc:spChg>
      </pc:sldChg>
    </pc:docChg>
  </pc:docChgLst>
  <pc:docChgLst>
    <pc:chgData name="Nicholas Gibbins" userId="6a0e944c-4d97-467d-bb7a-7c3315791fe4" providerId="ADAL" clId="{0E6BC64B-88E8-AE44-BA3D-C1F197049478}"/>
    <pc:docChg chg="modSld">
      <pc:chgData name="Nicholas Gibbins" userId="6a0e944c-4d97-467d-bb7a-7c3315791fe4" providerId="ADAL" clId="{0E6BC64B-88E8-AE44-BA3D-C1F197049478}" dt="2020-10-26T12:30:10.522" v="1" actId="20577"/>
      <pc:docMkLst>
        <pc:docMk/>
      </pc:docMkLst>
      <pc:sldChg chg="modSp mod">
        <pc:chgData name="Nicholas Gibbins" userId="6a0e944c-4d97-467d-bb7a-7c3315791fe4" providerId="ADAL" clId="{0E6BC64B-88E8-AE44-BA3D-C1F197049478}" dt="2020-10-26T12:30:10.522" v="1" actId="20577"/>
        <pc:sldMkLst>
          <pc:docMk/>
          <pc:sldMk cId="2952164581" sldId="256"/>
        </pc:sldMkLst>
        <pc:spChg chg="mod">
          <ac:chgData name="Nicholas Gibbins" userId="6a0e944c-4d97-467d-bb7a-7c3315791fe4" providerId="ADAL" clId="{0E6BC64B-88E8-AE44-BA3D-C1F197049478}" dt="2020-10-26T12:30:10.522" v="1" actId="20577"/>
          <ac:spMkLst>
            <pc:docMk/>
            <pc:sldMk cId="2952164581" sldId="256"/>
            <ac:spMk id="16386" creationId="{00000000-0000-0000-0000-0000000000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EA833E-4172-BA48-BE36-EC6C5E6E893A}" type="doc">
      <dgm:prSet loTypeId="urn:microsoft.com/office/officeart/2005/8/layout/process1" loCatId="" qsTypeId="urn:microsoft.com/office/officeart/2005/8/quickstyle/simple2" qsCatId="simple" csTypeId="urn:microsoft.com/office/officeart/2005/8/colors/accent0_3" csCatId="mainScheme" phldr="1"/>
      <dgm:spPr/>
    </dgm:pt>
    <dgm:pt modelId="{7ECBD8B6-0046-4940-B314-0E7EDC06BA2B}">
      <dgm:prSet phldrT="[Text]"/>
      <dgm:spPr>
        <a:ln>
          <a:noFill/>
        </a:ln>
      </dgm:spPr>
      <dgm:t>
        <a:bodyPr/>
        <a:lstStyle/>
        <a:p>
          <a:r>
            <a:rPr lang="en-US"/>
            <a:t>Linkbase creation</a:t>
          </a:r>
          <a:endParaRPr lang="en-US" dirty="0"/>
        </a:p>
      </dgm:t>
    </dgm:pt>
    <dgm:pt modelId="{6F28DC69-2B82-1D4B-87FC-39543BD2294C}" type="parTrans" cxnId="{C29FAC46-AE90-6F4C-8946-E2F9BAD1F8DF}">
      <dgm:prSet/>
      <dgm:spPr/>
      <dgm:t>
        <a:bodyPr/>
        <a:lstStyle/>
        <a:p>
          <a:endParaRPr lang="en-US">
            <a:solidFill>
              <a:schemeClr val="bg2">
                <a:lumMod val="75000"/>
              </a:schemeClr>
            </a:solidFill>
          </a:endParaRPr>
        </a:p>
      </dgm:t>
    </dgm:pt>
    <dgm:pt modelId="{5981FEA1-7006-2E47-9A31-F490E25689CB}" type="sibTrans" cxnId="{C29FAC46-AE90-6F4C-8946-E2F9BAD1F8DF}">
      <dgm:prSet/>
      <dgm:spPr/>
      <dgm:t>
        <a:bodyPr/>
        <a:lstStyle/>
        <a:p>
          <a:endParaRPr lang="en-US">
            <a:solidFill>
              <a:schemeClr val="bg2">
                <a:lumMod val="75000"/>
              </a:schemeClr>
            </a:solidFill>
          </a:endParaRPr>
        </a:p>
      </dgm:t>
    </dgm:pt>
    <dgm:pt modelId="{33B445E6-72DD-5B42-A124-2F5DFB136E3D}">
      <dgm:prSet phldrT="[Text]"/>
      <dgm:spPr>
        <a:ln>
          <a:noFill/>
        </a:ln>
      </dgm:spPr>
      <dgm:t>
        <a:bodyPr/>
        <a:lstStyle/>
        <a:p>
          <a:r>
            <a:rPr lang="en-US"/>
            <a:t>Link injection</a:t>
          </a:r>
          <a:endParaRPr lang="en-US" dirty="0"/>
        </a:p>
      </dgm:t>
    </dgm:pt>
    <dgm:pt modelId="{67E7016F-A3A2-5244-B858-46E347463DA9}" type="parTrans" cxnId="{36A7DE7E-67E6-C546-8D10-2198EB55EFB0}">
      <dgm:prSet/>
      <dgm:spPr/>
      <dgm:t>
        <a:bodyPr/>
        <a:lstStyle/>
        <a:p>
          <a:endParaRPr lang="en-US">
            <a:solidFill>
              <a:schemeClr val="bg2">
                <a:lumMod val="75000"/>
              </a:schemeClr>
            </a:solidFill>
          </a:endParaRPr>
        </a:p>
      </dgm:t>
    </dgm:pt>
    <dgm:pt modelId="{7AC4B461-F5F5-DB4F-95B7-B041D7087562}" type="sibTrans" cxnId="{36A7DE7E-67E6-C546-8D10-2198EB55EFB0}">
      <dgm:prSet/>
      <dgm:spPr/>
      <dgm:t>
        <a:bodyPr/>
        <a:lstStyle/>
        <a:p>
          <a:endParaRPr lang="en-US">
            <a:solidFill>
              <a:schemeClr val="bg2">
                <a:lumMod val="75000"/>
              </a:schemeClr>
            </a:solidFill>
          </a:endParaRPr>
        </a:p>
      </dgm:t>
    </dgm:pt>
    <dgm:pt modelId="{6D325279-1532-8E4B-9A58-C72B023508A3}">
      <dgm:prSet phldrT="[Text]"/>
      <dgm:spPr>
        <a:ln>
          <a:noFill/>
        </a:ln>
      </dgm:spPr>
      <dgm:t>
        <a:bodyPr/>
        <a:lstStyle/>
        <a:p>
          <a:r>
            <a:rPr lang="en-US"/>
            <a:t>Link presentation</a:t>
          </a:r>
          <a:endParaRPr lang="en-US" dirty="0"/>
        </a:p>
      </dgm:t>
    </dgm:pt>
    <dgm:pt modelId="{0127E69D-3FBC-5C4E-AE27-5C2900B40CCF}" type="parTrans" cxnId="{D042D522-F8C2-404B-8BDE-A7F460E51E0C}">
      <dgm:prSet/>
      <dgm:spPr/>
      <dgm:t>
        <a:bodyPr/>
        <a:lstStyle/>
        <a:p>
          <a:endParaRPr lang="en-US">
            <a:solidFill>
              <a:schemeClr val="bg2">
                <a:lumMod val="75000"/>
              </a:schemeClr>
            </a:solidFill>
          </a:endParaRPr>
        </a:p>
      </dgm:t>
    </dgm:pt>
    <dgm:pt modelId="{11D82095-263B-1147-9EE1-7C49CBDCE58D}" type="sibTrans" cxnId="{D042D522-F8C2-404B-8BDE-A7F460E51E0C}">
      <dgm:prSet/>
      <dgm:spPr/>
      <dgm:t>
        <a:bodyPr/>
        <a:lstStyle/>
        <a:p>
          <a:endParaRPr lang="en-US">
            <a:solidFill>
              <a:schemeClr val="bg2">
                <a:lumMod val="75000"/>
              </a:schemeClr>
            </a:solidFill>
          </a:endParaRPr>
        </a:p>
      </dgm:t>
    </dgm:pt>
    <dgm:pt modelId="{B35305C0-45EA-6C40-989E-2C94B96DABEE}" type="pres">
      <dgm:prSet presAssocID="{F0EA833E-4172-BA48-BE36-EC6C5E6E893A}" presName="Name0" presStyleCnt="0">
        <dgm:presLayoutVars>
          <dgm:dir/>
          <dgm:resizeHandles val="exact"/>
        </dgm:presLayoutVars>
      </dgm:prSet>
      <dgm:spPr/>
    </dgm:pt>
    <dgm:pt modelId="{76D287EA-C274-864D-9A93-C0CC69DBC253}" type="pres">
      <dgm:prSet presAssocID="{7ECBD8B6-0046-4940-B314-0E7EDC06BA2B}" presName="node" presStyleLbl="node1" presStyleIdx="0" presStyleCnt="3">
        <dgm:presLayoutVars>
          <dgm:bulletEnabled val="1"/>
        </dgm:presLayoutVars>
      </dgm:prSet>
      <dgm:spPr/>
    </dgm:pt>
    <dgm:pt modelId="{95CB3069-5B07-384D-B718-DBFF6EEEAD49}" type="pres">
      <dgm:prSet presAssocID="{5981FEA1-7006-2E47-9A31-F490E25689CB}" presName="sibTrans" presStyleLbl="sibTrans2D1" presStyleIdx="0" presStyleCnt="2"/>
      <dgm:spPr/>
    </dgm:pt>
    <dgm:pt modelId="{C0EA75F5-B81A-1D4B-8858-6F100E74CD70}" type="pres">
      <dgm:prSet presAssocID="{5981FEA1-7006-2E47-9A31-F490E25689CB}" presName="connectorText" presStyleLbl="sibTrans2D1" presStyleIdx="0" presStyleCnt="2"/>
      <dgm:spPr/>
    </dgm:pt>
    <dgm:pt modelId="{D8E812E4-F7AD-5C43-B154-095B98C89625}" type="pres">
      <dgm:prSet presAssocID="{33B445E6-72DD-5B42-A124-2F5DFB136E3D}" presName="node" presStyleLbl="node1" presStyleIdx="1" presStyleCnt="3">
        <dgm:presLayoutVars>
          <dgm:bulletEnabled val="1"/>
        </dgm:presLayoutVars>
      </dgm:prSet>
      <dgm:spPr/>
    </dgm:pt>
    <dgm:pt modelId="{CD03613A-26D7-D84A-BCF0-6FB7DE67EF4F}" type="pres">
      <dgm:prSet presAssocID="{7AC4B461-F5F5-DB4F-95B7-B041D7087562}" presName="sibTrans" presStyleLbl="sibTrans2D1" presStyleIdx="1" presStyleCnt="2"/>
      <dgm:spPr/>
    </dgm:pt>
    <dgm:pt modelId="{CE2AA8E2-0F5F-CA4A-A9A9-12937A34905D}" type="pres">
      <dgm:prSet presAssocID="{7AC4B461-F5F5-DB4F-95B7-B041D7087562}" presName="connectorText" presStyleLbl="sibTrans2D1" presStyleIdx="1" presStyleCnt="2"/>
      <dgm:spPr/>
    </dgm:pt>
    <dgm:pt modelId="{F01CED2E-AB17-BD49-B584-B3BC20356A46}" type="pres">
      <dgm:prSet presAssocID="{6D325279-1532-8E4B-9A58-C72B023508A3}" presName="node" presStyleLbl="node1" presStyleIdx="2" presStyleCnt="3">
        <dgm:presLayoutVars>
          <dgm:bulletEnabled val="1"/>
        </dgm:presLayoutVars>
      </dgm:prSet>
      <dgm:spPr/>
    </dgm:pt>
  </dgm:ptLst>
  <dgm:cxnLst>
    <dgm:cxn modelId="{185D840B-207A-AA4D-BD42-5C124B19160D}" type="presOf" srcId="{33B445E6-72DD-5B42-A124-2F5DFB136E3D}" destId="{D8E812E4-F7AD-5C43-B154-095B98C89625}" srcOrd="0" destOrd="0" presId="urn:microsoft.com/office/officeart/2005/8/layout/process1"/>
    <dgm:cxn modelId="{8AF78A11-52EB-A244-B157-36B0CB6C2DA7}" type="presOf" srcId="{6D325279-1532-8E4B-9A58-C72B023508A3}" destId="{F01CED2E-AB17-BD49-B584-B3BC20356A46}" srcOrd="0" destOrd="0" presId="urn:microsoft.com/office/officeart/2005/8/layout/process1"/>
    <dgm:cxn modelId="{D042D522-F8C2-404B-8BDE-A7F460E51E0C}" srcId="{F0EA833E-4172-BA48-BE36-EC6C5E6E893A}" destId="{6D325279-1532-8E4B-9A58-C72B023508A3}" srcOrd="2" destOrd="0" parTransId="{0127E69D-3FBC-5C4E-AE27-5C2900B40CCF}" sibTransId="{11D82095-263B-1147-9EE1-7C49CBDCE58D}"/>
    <dgm:cxn modelId="{C29FAC46-AE90-6F4C-8946-E2F9BAD1F8DF}" srcId="{F0EA833E-4172-BA48-BE36-EC6C5E6E893A}" destId="{7ECBD8B6-0046-4940-B314-0E7EDC06BA2B}" srcOrd="0" destOrd="0" parTransId="{6F28DC69-2B82-1D4B-87FC-39543BD2294C}" sibTransId="{5981FEA1-7006-2E47-9A31-F490E25689CB}"/>
    <dgm:cxn modelId="{98C2234F-21A0-AF4D-A768-9CFEC7CFB187}" type="presOf" srcId="{7AC4B461-F5F5-DB4F-95B7-B041D7087562}" destId="{CD03613A-26D7-D84A-BCF0-6FB7DE67EF4F}" srcOrd="0" destOrd="0" presId="urn:microsoft.com/office/officeart/2005/8/layout/process1"/>
    <dgm:cxn modelId="{4BE4D759-4A45-E342-B0C8-FA7FC07B5828}" type="presOf" srcId="{7ECBD8B6-0046-4940-B314-0E7EDC06BA2B}" destId="{76D287EA-C274-864D-9A93-C0CC69DBC253}" srcOrd="0" destOrd="0" presId="urn:microsoft.com/office/officeart/2005/8/layout/process1"/>
    <dgm:cxn modelId="{B8BB287A-5126-E443-BF20-9441CAEACDED}" type="presOf" srcId="{7AC4B461-F5F5-DB4F-95B7-B041D7087562}" destId="{CE2AA8E2-0F5F-CA4A-A9A9-12937A34905D}" srcOrd="1" destOrd="0" presId="urn:microsoft.com/office/officeart/2005/8/layout/process1"/>
    <dgm:cxn modelId="{36A7DE7E-67E6-C546-8D10-2198EB55EFB0}" srcId="{F0EA833E-4172-BA48-BE36-EC6C5E6E893A}" destId="{33B445E6-72DD-5B42-A124-2F5DFB136E3D}" srcOrd="1" destOrd="0" parTransId="{67E7016F-A3A2-5244-B858-46E347463DA9}" sibTransId="{7AC4B461-F5F5-DB4F-95B7-B041D7087562}"/>
    <dgm:cxn modelId="{BD318E8F-6D56-DB42-B52B-2417B100E9CB}" type="presOf" srcId="{5981FEA1-7006-2E47-9A31-F490E25689CB}" destId="{C0EA75F5-B81A-1D4B-8858-6F100E74CD70}" srcOrd="1" destOrd="0" presId="urn:microsoft.com/office/officeart/2005/8/layout/process1"/>
    <dgm:cxn modelId="{23824A99-81F2-F94B-A067-38D03A312884}" type="presOf" srcId="{F0EA833E-4172-BA48-BE36-EC6C5E6E893A}" destId="{B35305C0-45EA-6C40-989E-2C94B96DABEE}" srcOrd="0" destOrd="0" presId="urn:microsoft.com/office/officeart/2005/8/layout/process1"/>
    <dgm:cxn modelId="{454857E1-6B5D-B24B-8978-C3A17FF718DE}" type="presOf" srcId="{5981FEA1-7006-2E47-9A31-F490E25689CB}" destId="{95CB3069-5B07-384D-B718-DBFF6EEEAD49}" srcOrd="0" destOrd="0" presId="urn:microsoft.com/office/officeart/2005/8/layout/process1"/>
    <dgm:cxn modelId="{E470546B-CB84-1B4C-87EF-CB93E32B5FFC}" type="presParOf" srcId="{B35305C0-45EA-6C40-989E-2C94B96DABEE}" destId="{76D287EA-C274-864D-9A93-C0CC69DBC253}" srcOrd="0" destOrd="0" presId="urn:microsoft.com/office/officeart/2005/8/layout/process1"/>
    <dgm:cxn modelId="{E082DA34-159E-0144-85E4-722116D01029}" type="presParOf" srcId="{B35305C0-45EA-6C40-989E-2C94B96DABEE}" destId="{95CB3069-5B07-384D-B718-DBFF6EEEAD49}" srcOrd="1" destOrd="0" presId="urn:microsoft.com/office/officeart/2005/8/layout/process1"/>
    <dgm:cxn modelId="{B7EB47A8-68F9-724E-8FD1-F820E5D19D55}" type="presParOf" srcId="{95CB3069-5B07-384D-B718-DBFF6EEEAD49}" destId="{C0EA75F5-B81A-1D4B-8858-6F100E74CD70}" srcOrd="0" destOrd="0" presId="urn:microsoft.com/office/officeart/2005/8/layout/process1"/>
    <dgm:cxn modelId="{2904FE3B-24E8-8D43-B5BC-74BD29900B1C}" type="presParOf" srcId="{B35305C0-45EA-6C40-989E-2C94B96DABEE}" destId="{D8E812E4-F7AD-5C43-B154-095B98C89625}" srcOrd="2" destOrd="0" presId="urn:microsoft.com/office/officeart/2005/8/layout/process1"/>
    <dgm:cxn modelId="{3AF073C6-7116-5845-A561-C027FFFE65B3}" type="presParOf" srcId="{B35305C0-45EA-6C40-989E-2C94B96DABEE}" destId="{CD03613A-26D7-D84A-BCF0-6FB7DE67EF4F}" srcOrd="3" destOrd="0" presId="urn:microsoft.com/office/officeart/2005/8/layout/process1"/>
    <dgm:cxn modelId="{E7642228-67CB-AC4A-979D-7EF4F94DC802}" type="presParOf" srcId="{CD03613A-26D7-D84A-BCF0-6FB7DE67EF4F}" destId="{CE2AA8E2-0F5F-CA4A-A9A9-12937A34905D}" srcOrd="0" destOrd="0" presId="urn:microsoft.com/office/officeart/2005/8/layout/process1"/>
    <dgm:cxn modelId="{9551D2DE-EE65-9C4B-9AE9-48DB522981EE}" type="presParOf" srcId="{B35305C0-45EA-6C40-989E-2C94B96DABEE}" destId="{F01CED2E-AB17-BD49-B584-B3BC20356A46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D287EA-C274-864D-9A93-C0CC69DBC253}">
      <dsp:nvSpPr>
        <dsp:cNvPr id="0" name=""/>
        <dsp:cNvSpPr/>
      </dsp:nvSpPr>
      <dsp:spPr>
        <a:xfrm>
          <a:off x="5357" y="319558"/>
          <a:ext cx="1601390" cy="96083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Linkbase creation</a:t>
          </a:r>
          <a:endParaRPr lang="en-US" sz="1800" kern="1200" dirty="0"/>
        </a:p>
      </dsp:txBody>
      <dsp:txXfrm>
        <a:off x="33499" y="347700"/>
        <a:ext cx="1545106" cy="904550"/>
      </dsp:txXfrm>
    </dsp:sp>
    <dsp:sp modelId="{95CB3069-5B07-384D-B718-DBFF6EEEAD49}">
      <dsp:nvSpPr>
        <dsp:cNvPr id="0" name=""/>
        <dsp:cNvSpPr/>
      </dsp:nvSpPr>
      <dsp:spPr>
        <a:xfrm>
          <a:off x="1766887" y="601403"/>
          <a:ext cx="339494" cy="397144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>
            <a:solidFill>
              <a:schemeClr val="bg2">
                <a:lumMod val="75000"/>
              </a:schemeClr>
            </a:solidFill>
          </a:endParaRPr>
        </a:p>
      </dsp:txBody>
      <dsp:txXfrm>
        <a:off x="1766887" y="680832"/>
        <a:ext cx="237646" cy="238286"/>
      </dsp:txXfrm>
    </dsp:sp>
    <dsp:sp modelId="{D8E812E4-F7AD-5C43-B154-095B98C89625}">
      <dsp:nvSpPr>
        <dsp:cNvPr id="0" name=""/>
        <dsp:cNvSpPr/>
      </dsp:nvSpPr>
      <dsp:spPr>
        <a:xfrm>
          <a:off x="2247304" y="319558"/>
          <a:ext cx="1601390" cy="96083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Link injection</a:t>
          </a:r>
          <a:endParaRPr lang="en-US" sz="1800" kern="1200" dirty="0"/>
        </a:p>
      </dsp:txBody>
      <dsp:txXfrm>
        <a:off x="2275446" y="347700"/>
        <a:ext cx="1545106" cy="904550"/>
      </dsp:txXfrm>
    </dsp:sp>
    <dsp:sp modelId="{CD03613A-26D7-D84A-BCF0-6FB7DE67EF4F}">
      <dsp:nvSpPr>
        <dsp:cNvPr id="0" name=""/>
        <dsp:cNvSpPr/>
      </dsp:nvSpPr>
      <dsp:spPr>
        <a:xfrm>
          <a:off x="4008834" y="601403"/>
          <a:ext cx="339494" cy="397144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>
            <a:solidFill>
              <a:schemeClr val="bg2">
                <a:lumMod val="75000"/>
              </a:schemeClr>
            </a:solidFill>
          </a:endParaRPr>
        </a:p>
      </dsp:txBody>
      <dsp:txXfrm>
        <a:off x="4008834" y="680832"/>
        <a:ext cx="237646" cy="238286"/>
      </dsp:txXfrm>
    </dsp:sp>
    <dsp:sp modelId="{F01CED2E-AB17-BD49-B584-B3BC20356A46}">
      <dsp:nvSpPr>
        <dsp:cNvPr id="0" name=""/>
        <dsp:cNvSpPr/>
      </dsp:nvSpPr>
      <dsp:spPr>
        <a:xfrm>
          <a:off x="4489251" y="319558"/>
          <a:ext cx="1601390" cy="96083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noFill/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Link presentation</a:t>
          </a:r>
          <a:endParaRPr lang="en-US" sz="1800" kern="1200" dirty="0"/>
        </a:p>
      </dsp:txBody>
      <dsp:txXfrm>
        <a:off x="4517393" y="347700"/>
        <a:ext cx="1545106" cy="9045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11F37-1E6F-6A44-A0D2-6DE377B840E2}" type="datetimeFigureOut">
              <a:rPr lang="en-GB" smtClean="0"/>
              <a:t>02/11/2020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D4DA00-7454-BF4E-9465-7D8AE93A7E8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76012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09AEEC7-3036-004F-9982-72EBFD527B9A}" type="slidenum">
              <a:rPr lang="en-GB"/>
              <a:pPr>
                <a:defRPr/>
              </a:pPr>
              <a:t>2</a:t>
            </a:fld>
            <a:endParaRPr lang="en-GB"/>
          </a:p>
        </p:txBody>
      </p:sp>
      <p:sp>
        <p:nvSpPr>
          <p:cNvPr id="220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946712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98012FA-87FE-444E-801F-9E1212BB8222}" type="slidenum">
              <a:rPr lang="en-GB"/>
              <a:pPr>
                <a:defRPr/>
              </a:pPr>
              <a:t>14</a:t>
            </a:fld>
            <a:endParaRPr lang="en-GB"/>
          </a:p>
        </p:txBody>
      </p:sp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6091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902429-0045-6245-8FBA-DB123174EDED}" type="slidenum">
              <a:rPr lang="en-GB"/>
              <a:pPr>
                <a:defRPr/>
              </a:pPr>
              <a:t>15</a:t>
            </a:fld>
            <a:endParaRPr lang="en-GB"/>
          </a:p>
        </p:txBody>
      </p:sp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83591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9066C68-4E01-4B41-A472-67FC72F64F3D}" type="slidenum">
              <a:rPr lang="en-GB"/>
              <a:pPr>
                <a:defRPr/>
              </a:pPr>
              <a:t>18</a:t>
            </a:fld>
            <a:endParaRPr lang="en-GB"/>
          </a:p>
        </p:txBody>
      </p:sp>
      <p:sp>
        <p:nvSpPr>
          <p:cNvPr id="24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4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3549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B2ABA2B-B402-5841-A40A-E7A302768716}" type="slidenum">
              <a:rPr lang="en-GB"/>
              <a:pPr>
                <a:defRPr/>
              </a:pPr>
              <a:t>19</a:t>
            </a:fld>
            <a:endParaRPr lang="en-GB"/>
          </a:p>
        </p:txBody>
      </p:sp>
      <p:sp>
        <p:nvSpPr>
          <p:cNvPr id="250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50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59064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5723E4F-1CAB-9E41-A5A0-0016C0DA686A}" type="slidenum">
              <a:rPr lang="en-GB"/>
              <a:pPr>
                <a:defRPr/>
              </a:pPr>
              <a:t>21</a:t>
            </a:fld>
            <a:endParaRPr lang="en-GB"/>
          </a:p>
        </p:txBody>
      </p:sp>
      <p:sp>
        <p:nvSpPr>
          <p:cNvPr id="25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5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9140467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FDB6F5-DF09-7747-B3E0-FB0A1514A122}" type="slidenum">
              <a:rPr lang="en-GB"/>
              <a:pPr/>
              <a:t>22</a:t>
            </a:fld>
            <a:endParaRPr lang="en-GB"/>
          </a:p>
        </p:txBody>
      </p:sp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82829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237700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5D4DA00-7454-BF4E-9465-7D8AE93A7E83}" type="slidenum">
              <a:rPr lang="en-GB" smtClean="0"/>
              <a:t>29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06463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898D238-2784-E445-8293-48DB72087FE6}" type="slidenum">
              <a:rPr lang="en-GB"/>
              <a:pPr>
                <a:defRPr/>
              </a:pPr>
              <a:t>3</a:t>
            </a:fld>
            <a:endParaRPr lang="en-GB"/>
          </a:p>
        </p:txBody>
      </p:sp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69232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BB3F6D-8043-7746-8192-6E39B15DBF01}" type="slidenum">
              <a:rPr lang="en-GB"/>
              <a:pPr>
                <a:defRPr/>
              </a:pPr>
              <a:t>4</a:t>
            </a:fld>
            <a:endParaRPr lang="en-GB"/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cs typeface="+mn-cs"/>
              </a:rPr>
              <a:t>For many, the Web</a:t>
            </a:r>
            <a:r>
              <a:rPr lang="en-US" baseline="0" dirty="0">
                <a:cs typeface="+mn-cs"/>
              </a:rPr>
              <a:t> is their desktop</a:t>
            </a:r>
            <a:endParaRPr lang="en-US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8244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BB3F6D-8043-7746-8192-6E39B15DBF01}" type="slidenum">
              <a:rPr lang="en-GB"/>
              <a:pPr>
                <a:defRPr/>
              </a:pPr>
              <a:t>5</a:t>
            </a:fld>
            <a:endParaRPr lang="en-GB"/>
          </a:p>
        </p:txBody>
      </p:sp>
      <p:sp>
        <p:nvSpPr>
          <p:cNvPr id="273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cs typeface="+mn-cs"/>
              </a:rPr>
              <a:t>For many, the Web</a:t>
            </a:r>
            <a:r>
              <a:rPr lang="en-US" baseline="0" dirty="0">
                <a:cs typeface="+mn-cs"/>
              </a:rPr>
              <a:t> </a:t>
            </a:r>
            <a:r>
              <a:rPr lang="en-US" baseline="0">
                <a:cs typeface="+mn-cs"/>
              </a:rPr>
              <a:t>is their desktop</a:t>
            </a: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3640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A4FDDF6-7EBC-5F4A-B3D7-36371EC21BE6}" type="slidenum">
              <a:rPr lang="en-GB"/>
              <a:pPr>
                <a:defRPr/>
              </a:pPr>
              <a:t>6</a:t>
            </a:fld>
            <a:endParaRPr lang="en-GB"/>
          </a:p>
        </p:txBody>
      </p:sp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951852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ABC4FCB-CAFB-334D-83D2-218C4E73196B}" type="slidenum">
              <a:rPr lang="en-GB"/>
              <a:pPr>
                <a:defRPr/>
              </a:pPr>
              <a:t>8</a:t>
            </a:fld>
            <a:endParaRPr lang="en-GB"/>
          </a:p>
        </p:txBody>
      </p:sp>
      <p:sp>
        <p:nvSpPr>
          <p:cNvPr id="277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75061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3DAB118-7961-F046-BEBC-C1AF631F3FCA}" type="slidenum">
              <a:rPr lang="en-GB"/>
              <a:pPr>
                <a:defRPr/>
              </a:pPr>
              <a:t>9</a:t>
            </a:fld>
            <a:endParaRPr lang="en-GB"/>
          </a:p>
        </p:txBody>
      </p:sp>
      <p:sp>
        <p:nvSpPr>
          <p:cNvPr id="279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4893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0696A14-9261-B54D-8670-81E9453F29C8}" type="slidenum">
              <a:rPr lang="en-GB"/>
              <a:pPr>
                <a:defRPr/>
              </a:pPr>
              <a:t>10</a:t>
            </a:fld>
            <a:endParaRPr lang="en-GB"/>
          </a:p>
        </p:txBody>
      </p:sp>
      <p:sp>
        <p:nvSpPr>
          <p:cNvPr id="281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8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30857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6ABA8DC-5E4F-4042-B71F-7ABEE1DCFEC6}" type="slidenum">
              <a:rPr lang="en-GB"/>
              <a:pPr>
                <a:defRPr/>
              </a:pPr>
              <a:t>12</a:t>
            </a:fld>
            <a:endParaRPr lang="en-GB"/>
          </a:p>
        </p:txBody>
      </p:sp>
      <p:sp>
        <p:nvSpPr>
          <p:cNvPr id="287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87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1937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6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7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8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2C8DE-3E98-4644-BFE2-F32FC3D7D4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C5C1B61-3120-E04E-BDC6-5BA5CDF4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69A46B8-E3F6-A44F-899D-EF8F718CC98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113C0B99-262F-EF42-9A89-D2867F6B927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070378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B8FB3173-7AA0-D843-9B5E-650ED53C92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72892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C1511-F3E4-724E-9385-E56C8E96E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317649E7-935E-964A-AF69-C0C4D907C87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2276475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1FB0E1B-5C1F-6F40-9A46-F8BCACC6E5E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2276477"/>
            <a:ext cx="5400675" cy="3960812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F555E08-1F8E-FE4A-8984-00D05492437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62388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9">
            <a:extLst>
              <a:ext uri="{FF2B5EF4-FFF2-40B4-BE49-F238E27FC236}">
                <a16:creationId xmlns:a16="http://schemas.microsoft.com/office/drawing/2014/main" id="{A01483EC-A312-1944-A3B6-36E2CF252F7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6167438" y="1773238"/>
            <a:ext cx="5400675" cy="360362"/>
          </a:xfrm>
        </p:spPr>
        <p:txBody>
          <a:bodyPr lIns="72000" tIns="36000" rIns="72000" bIns="36000"/>
          <a:lstStyle>
            <a:lvl1pPr marL="0" indent="0">
              <a:buNone/>
              <a:defRPr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22A8D003-FCDA-0047-981A-893491C354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15377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2BDD746F-C60A-5F4B-A45F-63CE1F52DDB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7439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0956CC3-5066-2E40-8C1A-C70D599F386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85866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ortrait Bleed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67437" y="692150"/>
            <a:ext cx="5400675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C8ABF461-B4B4-894F-AD2A-66803A5F5DB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167438" y="1773238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9B6178A-34C0-C542-A96F-1D5AC73A1E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24562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4A79C78-B21D-F943-BA39-8360A5CA22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0412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Mont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B8724-179D-BB4E-84DE-5C6844E95F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9" y="692150"/>
            <a:ext cx="5400674" cy="936625"/>
          </a:xfrm>
        </p:spPr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DBB4903D-75AE-7D48-A0DC-638CC76AC11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6"/>
            <a:ext cx="5400675" cy="4464051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08D99ABB-BC2E-134A-A2CD-85CF5A02E722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8901542" y="824986"/>
            <a:ext cx="2666571" cy="2815176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Picture Placeholder 4">
            <a:extLst>
              <a:ext uri="{FF2B5EF4-FFF2-40B4-BE49-F238E27FC236}">
                <a16:creationId xmlns:a16="http://schemas.microsoft.com/office/drawing/2014/main" id="{4DD31F4D-BE21-FB46-B0CE-AF77431BBABA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167438" y="1767953"/>
            <a:ext cx="2591229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86588E56-5876-5B4A-9118-0C89AE35EB9B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171119" y="3789039"/>
            <a:ext cx="2877210" cy="2448249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2" name="Picture Placeholder 4">
            <a:extLst>
              <a:ext uri="{FF2B5EF4-FFF2-40B4-BE49-F238E27FC236}">
                <a16:creationId xmlns:a16="http://schemas.microsoft.com/office/drawing/2014/main" id="{F2C1FA18-66B6-1C4F-B252-BC50D7B557D2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9194885" y="3789040"/>
            <a:ext cx="2373228" cy="1872208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8F2A8A3E-04CB-3D49-BFF9-4E8A1C7C715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8075468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757BE-BD60-B043-9E76-245DD19A102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A8C294F4-A6AD-1740-BEEC-61206D8F402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167439" y="1773239"/>
            <a:ext cx="540117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0BA58DB-1B10-234D-9055-77566A37059C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23391" y="1773238"/>
            <a:ext cx="5401171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A0C5138F-94AF-8046-AAE7-1C99875056F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67439" y="4076701"/>
            <a:ext cx="5401169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81B490-0D9B-4347-9BB0-19B2C921F09E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23391" y="4076701"/>
            <a:ext cx="5401171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i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FA92EB63-72C1-744C-9F42-6A38D445FC2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7019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5DE22-5B82-9541-BA5A-BB368C0FB0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8FB7F17B-6AA3-1149-BBC9-DC5B1DFC02A9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888" y="1773237"/>
            <a:ext cx="3527425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82245F91-9A08-D645-A795-C37F14E4AAB6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688" y="1773237"/>
            <a:ext cx="3527426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6F425D9C-51DB-2848-9101-2FF8AF58211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775" y="1773236"/>
            <a:ext cx="3600450" cy="216058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7C36AEF-34C3-E14F-BCD3-4CA0A0915F4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23393" y="4076700"/>
            <a:ext cx="3527920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0" name="Picture Placeholder 8">
            <a:extLst>
              <a:ext uri="{FF2B5EF4-FFF2-40B4-BE49-F238E27FC236}">
                <a16:creationId xmlns:a16="http://schemas.microsoft.com/office/drawing/2014/main" id="{D95E5B0E-4B8A-C24D-B31C-4457A16D9B9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0688" y="4076700"/>
            <a:ext cx="3527425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1" name="Picture Placeholder 8">
            <a:extLst>
              <a:ext uri="{FF2B5EF4-FFF2-40B4-BE49-F238E27FC236}">
                <a16:creationId xmlns:a16="http://schemas.microsoft.com/office/drawing/2014/main" id="{31B113F3-BB57-AC48-9603-182BF960DC1B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95775" y="4076700"/>
            <a:ext cx="3600449" cy="2160588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4A280A98-37C6-2342-830C-12DF4E52E1C3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2164967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Portra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F0019-9464-AF4F-A14A-C779F78A7D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08CBA7DE-3862-DF4A-B953-467BCFD74F7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623393" y="1773238"/>
            <a:ext cx="3527920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7" name="Picture Placeholder 4">
            <a:extLst>
              <a:ext uri="{FF2B5EF4-FFF2-40B4-BE49-F238E27FC236}">
                <a16:creationId xmlns:a16="http://schemas.microsoft.com/office/drawing/2014/main" id="{E13F7FAA-ACCD-1D4C-B487-1D8E59569BB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4295775" y="1773239"/>
            <a:ext cx="3600449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6BFC2351-BCA4-634D-9FC2-1AABCF68D45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8040689" y="1773238"/>
            <a:ext cx="3527424" cy="44640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Picture</a:t>
            </a:r>
          </a:p>
        </p:txBody>
      </p:sp>
      <p:sp>
        <p:nvSpPr>
          <p:cNvPr id="10" name="Text Placeholder 10">
            <a:extLst>
              <a:ext uri="{FF2B5EF4-FFF2-40B4-BE49-F238E27FC236}">
                <a16:creationId xmlns:a16="http://schemas.microsoft.com/office/drawing/2014/main" id="{68D0C368-497A-8B4F-9C13-C840AF36932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491501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ndscape Full Bl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812300D-9767-B945-AF02-1D3DEB990C2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341E2F-1B0D-9748-91C5-CC974CF8E9B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E1188DFF-7D9D-C84E-AA59-F5EB920D49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06442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5E695FFE-DEC3-8945-A9DF-C9F8CC8AF47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2192000" cy="6858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158025-FD3D-9A45-8783-576F4EEB2C2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3888" y="5300663"/>
            <a:ext cx="10944224" cy="9366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</a:t>
            </a:r>
            <a:endParaRPr lang="en-GB" dirty="0"/>
          </a:p>
        </p:txBody>
      </p:sp>
      <p:sp>
        <p:nvSpPr>
          <p:cNvPr id="7" name="Text Placeholder 10">
            <a:extLst>
              <a:ext uri="{FF2B5EF4-FFF2-40B4-BE49-F238E27FC236}">
                <a16:creationId xmlns:a16="http://schemas.microsoft.com/office/drawing/2014/main" id="{F4003048-D4F7-6941-99F8-0109AB947C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noFill/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708948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EC6D86-B0CF-2A49-A4C4-A057AAAF27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47C13D-6028-A044-A6F1-DC4BF348B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20E68F37-339A-074E-BA38-13276F509CB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3955076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96068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43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58638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2872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31948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31200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3341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383688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3981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3074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2996258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FFB4DFBA-4204-6F48-9C17-C4753F47743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174860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846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308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14944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181446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783035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9729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343252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04162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0901081-18D9-E147-AEF3-B3D0CA41EC6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238" y="2950743"/>
            <a:ext cx="4512501" cy="982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863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D5CE3-6FE1-2145-815F-FC2D8D2171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1088" y="2133600"/>
            <a:ext cx="7489825" cy="1223964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20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7900FC-02C7-A74E-A8E3-ACABF7363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51088" y="3500438"/>
            <a:ext cx="7489825" cy="10080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0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F589AFC-1101-584C-8498-502F38FAAF5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351088" y="4652963"/>
            <a:ext cx="7489825" cy="360362"/>
          </a:xfrm>
          <a:prstGeom prst="rect">
            <a:avLst/>
          </a:prstGeom>
        </p:spPr>
        <p:txBody>
          <a:bodyPr lIns="72000" tIns="36000" rIns="72000" bIns="36000"/>
          <a:lstStyle>
            <a:lvl1pPr marL="0" indent="0">
              <a:buNone/>
              <a:defRPr/>
            </a:lvl1pPr>
          </a:lstStyle>
          <a:p>
            <a:pPr lvl="0"/>
            <a:fld id="{04FADEFC-8132-5446-9460-075931902E6D}" type="datetime4">
              <a:rPr lang="en-GB" smtClean="0"/>
              <a:t>21 September 2018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72398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3357494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D8BB0091-538D-5945-9060-309C4319283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4796870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06F5B-44EE-614E-9075-0AFD88F9B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1088" y="2133600"/>
            <a:ext cx="7489825" cy="2519363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3200" b="0" i="0" baseline="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1E754-3B3C-9444-B6D3-0DB3B8E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EF6F9-27E4-EF46-AE10-46A82914A6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4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1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10944225" cy="2160587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B0D52624-8049-5D40-91BF-8EA428BF66F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747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2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28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797288"/>
            <a:ext cx="10944225" cy="14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821EA71-BFDF-764B-9601-98B10F3D51B3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38994752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3: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F18BC-6AF5-1347-AB40-83AD68A25C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BFB54F9-0841-E94A-959E-6D1C9B4C3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24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1BB18248-5BF0-D94D-9801-DC6E907CB09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5157288"/>
            <a:ext cx="10944225" cy="1080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8" name="Text Placeholder 10">
            <a:extLst>
              <a:ext uri="{FF2B5EF4-FFF2-40B4-BE49-F238E27FC236}">
                <a16:creationId xmlns:a16="http://schemas.microsoft.com/office/drawing/2014/main" id="{7CD1A0C4-1EEA-A345-AAC3-06F0D07C5EF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1264245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3x Landscap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D975F-9286-2641-8193-8DF7321C82F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Picture Placeholder 8">
            <a:extLst>
              <a:ext uri="{FF2B5EF4-FFF2-40B4-BE49-F238E27FC236}">
                <a16:creationId xmlns:a16="http://schemas.microsoft.com/office/drawing/2014/main" id="{2BC2BCE8-8683-9143-A195-36CA36A0357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23392" y="1773238"/>
            <a:ext cx="3528392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65F0F8BD-14D9-F54C-8643-B510466E59C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040216" y="1773239"/>
            <a:ext cx="3527897" cy="216058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022968ED-E95A-5C4A-AFD4-AFD46BE8A4BA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295800" y="1773239"/>
            <a:ext cx="3600400" cy="21605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43667781-6711-AC4E-B59A-870436D77309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623888" y="4076700"/>
            <a:ext cx="10944225" cy="2160588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545C34E7-B8FA-EE45-B82E-8F66C358130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2516034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942AA-DC19-824E-AC96-5B2BE9F1F3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4068AE28-9C85-8643-AF49-94E4EA86D68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7"/>
            <a:ext cx="10944225" cy="3528000"/>
          </a:xfrm>
        </p:spPr>
        <p:txBody>
          <a:bodyPr lIns="72000" tIns="36000" rIns="72000" bIns="3600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Picture Placeholder 5">
            <a:extLst>
              <a:ext uri="{FF2B5EF4-FFF2-40B4-BE49-F238E27FC236}">
                <a16:creationId xmlns:a16="http://schemas.microsoft.com/office/drawing/2014/main" id="{50EFFEC7-CADF-794D-8A8F-463A8B0D1636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8040689" y="5445122"/>
            <a:ext cx="1727719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8" name="Picture Placeholder 5">
            <a:extLst>
              <a:ext uri="{FF2B5EF4-FFF2-40B4-BE49-F238E27FC236}">
                <a16:creationId xmlns:a16="http://schemas.microsoft.com/office/drawing/2014/main" id="{A51B6D2F-C03C-364E-96D4-07089520BE82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6167435" y="5445122"/>
            <a:ext cx="1728790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9" name="Picture Placeholder 5">
            <a:extLst>
              <a:ext uri="{FF2B5EF4-FFF2-40B4-BE49-F238E27FC236}">
                <a16:creationId xmlns:a16="http://schemas.microsoft.com/office/drawing/2014/main" id="{760F87C5-62F3-5348-A9B3-27985DEED7C8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295775" y="5445122"/>
            <a:ext cx="1728787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0" name="Picture Placeholder 5">
            <a:extLst>
              <a:ext uri="{FF2B5EF4-FFF2-40B4-BE49-F238E27FC236}">
                <a16:creationId xmlns:a16="http://schemas.microsoft.com/office/drawing/2014/main" id="{7062D462-B04F-C447-B1D0-0BC445592301}"/>
              </a:ext>
            </a:extLst>
          </p:cNvPr>
          <p:cNvSpPr>
            <a:spLocks noGrp="1"/>
          </p:cNvSpPr>
          <p:nvPr>
            <p:ph type="pic" sz="quarter" idx="31" hasCustomPrompt="1"/>
          </p:nvPr>
        </p:nvSpPr>
        <p:spPr>
          <a:xfrm>
            <a:off x="2423592" y="5445122"/>
            <a:ext cx="1727718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1" name="Picture Placeholder 5">
            <a:extLst>
              <a:ext uri="{FF2B5EF4-FFF2-40B4-BE49-F238E27FC236}">
                <a16:creationId xmlns:a16="http://schemas.microsoft.com/office/drawing/2014/main" id="{F8F9F3D8-C529-AD4D-A368-265D78A91F73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551384" y="5445122"/>
            <a:ext cx="1727743" cy="7921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2" name="Picture Placeholder 5">
            <a:extLst>
              <a:ext uri="{FF2B5EF4-FFF2-40B4-BE49-F238E27FC236}">
                <a16:creationId xmlns:a16="http://schemas.microsoft.com/office/drawing/2014/main" id="{F1E13E52-C677-7744-9232-41BF6179164F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9912872" y="5445122"/>
            <a:ext cx="1727744" cy="79216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t" anchorCtr="0"/>
          <a:lstStyle>
            <a:lvl1pPr marL="0" indent="0" algn="ctr">
              <a:buNone/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Logo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34E2EFAD-DC91-6841-A510-D79076BDE67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888" y="6381750"/>
            <a:ext cx="10944225" cy="293721"/>
          </a:xfrm>
          <a:solidFill>
            <a:schemeClr val="bg1"/>
          </a:solidFill>
        </p:spPr>
        <p:txBody>
          <a:bodyPr lIns="72000" tIns="54000" rIns="72000" bIns="54000">
            <a:sp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200" baseline="0"/>
            </a:lvl1pPr>
          </a:lstStyle>
          <a:p>
            <a:pPr lvl="0"/>
            <a:r>
              <a:rPr lang="en-GB" dirty="0"/>
              <a:t>Click to add reference</a:t>
            </a:r>
          </a:p>
        </p:txBody>
      </p:sp>
    </p:spTree>
    <p:extLst>
      <p:ext uri="{BB962C8B-B14F-4D97-AF65-F5344CB8AC3E}">
        <p14:creationId xmlns:p14="http://schemas.microsoft.com/office/powerpoint/2010/main" val="601960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2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2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5" Type="http://schemas.openxmlformats.org/officeDocument/2006/relationships/image" Target="../media/image2.pn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1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2.png"/><Relationship Id="rId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3.xml"/><Relationship Id="rId1" Type="http://schemas.openxmlformats.org/officeDocument/2006/relationships/slideLayout" Target="../slideLayouts/slideLayout32.xml"/><Relationship Id="rId5" Type="http://schemas.openxmlformats.org/officeDocument/2006/relationships/image" Target="../media/image2.png"/><Relationship Id="rId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7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5" Type="http://schemas.openxmlformats.org/officeDocument/2006/relationships/image" Target="../media/image2.png"/><Relationship Id="rId4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image" Target="../media/image2.png"/><Relationship Id="rId4" Type="http://schemas.openxmlformats.org/officeDocument/2006/relationships/theme" Target="../theme/theme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035032-FFFC-C447-BA60-9B32DA4586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  <a:prstGeom prst="rect">
            <a:avLst/>
          </a:prstGeom>
        </p:spPr>
        <p:txBody>
          <a:bodyPr vert="horz" lIns="72000" tIns="36000" rIns="72000" bIns="3600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E6C37D-9121-684D-B590-EF4A55935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7" y="1773238"/>
            <a:ext cx="10944225" cy="4464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D240F-3434-DF49-BB59-C0B86B414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3889" y="6381751"/>
            <a:ext cx="3527424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21B7BC17-F0E7-7A47-8273-78D53527614D}" type="datetimeFigureOut">
              <a:rPr lang="en-GB" smtClean="0"/>
              <a:pPr/>
              <a:t>02/11/2020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11AEA1-9EFF-6040-A0DF-32F3F8CF9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95774" y="6381751"/>
            <a:ext cx="3600451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B9BF26-FC66-2C46-9F3E-A7306A28B9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799" cy="287338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BD0896E-602A-494F-99CF-AC1BD90019B0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26078B-3553-4544-8ED2-80E83B6C7BAA}"/>
              </a:ext>
            </a:extLst>
          </p:cNvPr>
          <p:cNvSpPr txBox="1">
            <a:spLocks/>
          </p:cNvSpPr>
          <p:nvPr userDrawn="1"/>
        </p:nvSpPr>
        <p:spPr>
          <a:xfrm>
            <a:off x="11568113" y="6381750"/>
            <a:ext cx="431799" cy="287339"/>
          </a:xfrm>
          <a:prstGeom prst="rect">
            <a:avLst/>
          </a:prstGeom>
        </p:spPr>
        <p:txBody>
          <a:bodyPr vert="horz" lIns="72000" tIns="54000" rIns="72000" bIns="54000" rtlCol="0" anchor="t" anchorCtr="0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BD0896E-602A-494F-99CF-AC1BD90019B0}" type="slidenum">
              <a:rPr lang="en-GB" smtClean="0">
                <a:solidFill>
                  <a:schemeClr val="tx1"/>
                </a:solidFill>
              </a:rPr>
              <a:pPr/>
              <a:t>‹#›</a:t>
            </a:fld>
            <a:endParaRPr lang="en-GB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DCCAEE-C447-EE4D-A54A-FF75ECE36C76}"/>
              </a:ext>
            </a:extLst>
          </p:cNvPr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909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97" r:id="rId2"/>
    <p:sldLayoutId id="2147483676" r:id="rId3"/>
    <p:sldLayoutId id="2147483679" r:id="rId4"/>
    <p:sldLayoutId id="2147483680" r:id="rId5"/>
    <p:sldLayoutId id="2147483677" r:id="rId6"/>
    <p:sldLayoutId id="2147483678" r:id="rId7"/>
    <p:sldLayoutId id="2147483682" r:id="rId8"/>
    <p:sldLayoutId id="2147483683" r:id="rId9"/>
    <p:sldLayoutId id="2147483684" r:id="rId10"/>
    <p:sldLayoutId id="2147483685" r:id="rId11"/>
    <p:sldLayoutId id="2147483687" r:id="rId12"/>
    <p:sldLayoutId id="2147483686" r:id="rId13"/>
    <p:sldLayoutId id="2147483688" r:id="rId14"/>
    <p:sldLayoutId id="2147483689" r:id="rId15"/>
    <p:sldLayoutId id="2147483690" r:id="rId16"/>
    <p:sldLayoutId id="2147483691" r:id="rId17"/>
    <p:sldLayoutId id="2147483692" r:id="rId18"/>
    <p:sldLayoutId id="2147483693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4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6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6200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36" userDrawn="1">
          <p15:clr>
            <a:srgbClr val="F26B43"/>
          </p15:clr>
        </p15:guide>
        <p15:guide id="2" orient="horz" pos="1026" userDrawn="1">
          <p15:clr>
            <a:srgbClr val="F26B43"/>
          </p15:clr>
        </p15:guide>
        <p15:guide id="3" orient="horz" pos="1117" userDrawn="1">
          <p15:clr>
            <a:srgbClr val="F26B43"/>
          </p15:clr>
        </p15:guide>
        <p15:guide id="4" orient="horz" pos="1344" userDrawn="1">
          <p15:clr>
            <a:srgbClr val="F26B43"/>
          </p15:clr>
        </p15:guide>
        <p15:guide id="5" orient="horz" pos="1434" userDrawn="1">
          <p15:clr>
            <a:srgbClr val="F26B43"/>
          </p15:clr>
        </p15:guide>
        <p15:guide id="6" orient="horz" pos="2478" userDrawn="1">
          <p15:clr>
            <a:srgbClr val="F26B43"/>
          </p15:clr>
        </p15:guide>
        <p15:guide id="7" orient="horz" pos="2568" userDrawn="1">
          <p15:clr>
            <a:srgbClr val="F26B43"/>
          </p15:clr>
        </p15:guide>
        <p15:guide id="8" orient="horz" pos="3929" userDrawn="1">
          <p15:clr>
            <a:srgbClr val="F26B43"/>
          </p15:clr>
        </p15:guide>
        <p15:guide id="9" orient="horz" pos="4020" userDrawn="1">
          <p15:clr>
            <a:srgbClr val="F26B43"/>
          </p15:clr>
        </p15:guide>
        <p15:guide id="10" orient="horz" pos="4201" userDrawn="1">
          <p15:clr>
            <a:srgbClr val="F26B43"/>
          </p15:clr>
        </p15:guide>
        <p15:guide id="11" pos="393" userDrawn="1">
          <p15:clr>
            <a:srgbClr val="F26B43"/>
          </p15:clr>
        </p15:guide>
        <p15:guide id="12" pos="2706" userDrawn="1">
          <p15:clr>
            <a:srgbClr val="F26B43"/>
          </p15:clr>
        </p15:guide>
        <p15:guide id="13" pos="2615" userDrawn="1">
          <p15:clr>
            <a:srgbClr val="F26B43"/>
          </p15:clr>
        </p15:guide>
        <p15:guide id="14" pos="3795" userDrawn="1">
          <p15:clr>
            <a:srgbClr val="F26B43"/>
          </p15:clr>
        </p15:guide>
        <p15:guide id="15" pos="3885" userDrawn="1">
          <p15:clr>
            <a:srgbClr val="F26B43"/>
          </p15:clr>
        </p15:guide>
        <p15:guide id="16" pos="5065" userDrawn="1">
          <p15:clr>
            <a:srgbClr val="F26B43"/>
          </p15:clr>
        </p15:guide>
        <p15:guide id="17" pos="4974" userDrawn="1">
          <p15:clr>
            <a:srgbClr val="F26B43"/>
          </p15:clr>
        </p15:guide>
        <p15:guide id="18" pos="7559" userDrawn="1">
          <p15:clr>
            <a:srgbClr val="F26B43"/>
          </p15:clr>
        </p15:guide>
        <p15:guide id="19" pos="7287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757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1" r:id="rId2"/>
    <p:sldLayoutId id="214748366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 userDrawn="1">
          <p15:clr>
            <a:srgbClr val="F26B43"/>
          </p15:clr>
        </p15:guide>
        <p15:guide id="2" pos="6199" userDrawn="1">
          <p15:clr>
            <a:srgbClr val="F26B43"/>
          </p15:clr>
        </p15:guide>
        <p15:guide id="3" orient="horz" pos="1344" userDrawn="1">
          <p15:clr>
            <a:srgbClr val="F26B43"/>
          </p15:clr>
        </p15:guide>
        <p15:guide id="4" orient="horz" pos="2115" userDrawn="1">
          <p15:clr>
            <a:srgbClr val="F26B43"/>
          </p15:clr>
        </p15:guide>
        <p15:guide id="5" orient="horz" pos="2205" userDrawn="1">
          <p15:clr>
            <a:srgbClr val="F26B43"/>
          </p15:clr>
        </p15:guide>
        <p15:guide id="6" orient="horz" pos="2840" userDrawn="1">
          <p15:clr>
            <a:srgbClr val="F26B43"/>
          </p15:clr>
        </p15:guide>
        <p15:guide id="7" orient="horz" pos="2931" userDrawn="1">
          <p15:clr>
            <a:srgbClr val="F26B43"/>
          </p15:clr>
        </p15:guide>
        <p15:guide id="8" orient="horz" pos="3158" userDrawn="1">
          <p15:clr>
            <a:srgbClr val="F26B43"/>
          </p15:clr>
        </p15:guide>
        <p15:guide id="9" pos="7287" userDrawn="1">
          <p15:clr>
            <a:srgbClr val="F26B43"/>
          </p15:clr>
        </p15:guide>
        <p15:guide id="10" pos="7559" userDrawn="1">
          <p15:clr>
            <a:srgbClr val="F26B43"/>
          </p15:clr>
        </p15:guide>
        <p15:guide id="11" orient="horz" pos="4020" userDrawn="1">
          <p15:clr>
            <a:srgbClr val="F26B43"/>
          </p15:clr>
        </p15:guide>
        <p15:guide id="12" orient="horz" pos="4201" userDrawn="1">
          <p15:clr>
            <a:srgbClr val="F26B43"/>
          </p15:clr>
        </p15:guide>
        <p15:guide id="13" orient="horz" pos="436" userDrawn="1">
          <p15:clr>
            <a:srgbClr val="F26B43"/>
          </p15:clr>
        </p15:guide>
        <p15:guide id="14" orient="horz" pos="3929" userDrawn="1">
          <p15:clr>
            <a:srgbClr val="F26B43"/>
          </p15:clr>
        </p15:guide>
        <p15:guide id="15" pos="393" userDrawn="1">
          <p15:clr>
            <a:srgbClr val="F26B43"/>
          </p15:clr>
        </p15:guide>
        <p15:guide id="16" orient="horz" pos="1026" userDrawn="1">
          <p15:clr>
            <a:srgbClr val="F26B43"/>
          </p15:clr>
        </p15:guide>
        <p15:guide id="17" orient="horz" pos="1117" userDrawn="1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8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878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580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99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504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4D7989-A30F-444C-90BD-9518733D91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68113" y="6381751"/>
            <a:ext cx="431800" cy="287337"/>
          </a:xfrm>
          <a:prstGeom prst="rect">
            <a:avLst/>
          </a:prstGeom>
        </p:spPr>
        <p:txBody>
          <a:bodyPr vert="horz" lIns="72000" tIns="36000" rIns="72000" bIns="36000" rtlCol="0" anchor="t" anchorCtr="0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FCAEF6F9-27E4-EF46-AE10-46A82914A60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495394F-77C7-FD45-868E-6D47163E9260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6427" y="285963"/>
            <a:ext cx="1792224" cy="390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53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481">
          <p15:clr>
            <a:srgbClr val="F26B43"/>
          </p15:clr>
        </p15:guide>
        <p15:guide id="2" pos="6199">
          <p15:clr>
            <a:srgbClr val="F26B43"/>
          </p15:clr>
        </p15:guide>
        <p15:guide id="3" orient="horz" pos="1344">
          <p15:clr>
            <a:srgbClr val="F26B43"/>
          </p15:clr>
        </p15:guide>
        <p15:guide id="4" orient="horz" pos="2115">
          <p15:clr>
            <a:srgbClr val="F26B43"/>
          </p15:clr>
        </p15:guide>
        <p15:guide id="5" orient="horz" pos="2205">
          <p15:clr>
            <a:srgbClr val="F26B43"/>
          </p15:clr>
        </p15:guide>
        <p15:guide id="6" orient="horz" pos="2840">
          <p15:clr>
            <a:srgbClr val="F26B43"/>
          </p15:clr>
        </p15:guide>
        <p15:guide id="7" orient="horz" pos="2931">
          <p15:clr>
            <a:srgbClr val="F26B43"/>
          </p15:clr>
        </p15:guide>
        <p15:guide id="8" orient="horz" pos="3158">
          <p15:clr>
            <a:srgbClr val="F26B43"/>
          </p15:clr>
        </p15:guide>
        <p15:guide id="9" pos="7287">
          <p15:clr>
            <a:srgbClr val="F26B43"/>
          </p15:clr>
        </p15:guide>
        <p15:guide id="10" pos="7559">
          <p15:clr>
            <a:srgbClr val="F26B43"/>
          </p15:clr>
        </p15:guide>
        <p15:guide id="11" orient="horz" pos="4020">
          <p15:clr>
            <a:srgbClr val="F26B43"/>
          </p15:clr>
        </p15:guide>
        <p15:guide id="12" orient="horz" pos="4201">
          <p15:clr>
            <a:srgbClr val="F26B43"/>
          </p15:clr>
        </p15:guide>
        <p15:guide id="13" orient="horz" pos="436">
          <p15:clr>
            <a:srgbClr val="F26B43"/>
          </p15:clr>
        </p15:guide>
        <p15:guide id="14" orient="horz" pos="3929">
          <p15:clr>
            <a:srgbClr val="F26B43"/>
          </p15:clr>
        </p15:guide>
        <p15:guide id="15" pos="393">
          <p15:clr>
            <a:srgbClr val="F26B43"/>
          </p15:clr>
        </p15:guide>
        <p15:guide id="16" orient="horz" pos="1026">
          <p15:clr>
            <a:srgbClr val="F26B43"/>
          </p15:clr>
        </p15:guide>
        <p15:guide id="17" orient="horz" pos="111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7" Type="http://schemas.openxmlformats.org/officeDocument/2006/relationships/image" Target="../media/image12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15500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Link injection: using a proxy server</a:t>
            </a:r>
          </a:p>
        </p:txBody>
      </p:sp>
      <p:sp>
        <p:nvSpPr>
          <p:cNvPr id="84993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User configures their browser to proxy through the link injector</a:t>
            </a:r>
          </a:p>
          <a:p>
            <a:pPr lvl="1"/>
            <a:r>
              <a:rPr lang="en-GB" dirty="0"/>
              <a:t>Can apply link database to almost any content</a:t>
            </a:r>
          </a:p>
          <a:p>
            <a:pPr lvl="1"/>
            <a:r>
              <a:rPr lang="en-GB" dirty="0"/>
              <a:t>Can also perform other conversions </a:t>
            </a:r>
            <a:br>
              <a:rPr lang="en-GB" dirty="0"/>
            </a:br>
            <a:r>
              <a:rPr lang="en-GB" dirty="0"/>
              <a:t>e.g. Word -&gt; HTML</a:t>
            </a:r>
          </a:p>
          <a:p>
            <a:pPr lvl="1"/>
            <a:r>
              <a:rPr lang="en-GB" dirty="0"/>
              <a:t>Casual site users won’</a:t>
            </a:r>
            <a:r>
              <a:rPr lang="en-GB" altLang="ja-JP" dirty="0"/>
              <a:t>t want to reconfigure their browsers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Approach taken by the Dynamic Link Service (DLS)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41BD8D-AB76-6B40-850E-ADE9A9E61CB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192B1FD5-C772-454A-9A0F-5C1CF3D601DE}"/>
              </a:ext>
            </a:extLst>
          </p:cNvPr>
          <p:cNvCxnSpPr>
            <a:cxnSpLocks/>
          </p:cNvCxnSpPr>
          <p:nvPr/>
        </p:nvCxnSpPr>
        <p:spPr>
          <a:xfrm flipV="1">
            <a:off x="8668388" y="3985112"/>
            <a:ext cx="629481" cy="612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E251648E-4D03-A34E-A8D2-2402392253B9}"/>
              </a:ext>
            </a:extLst>
          </p:cNvPr>
          <p:cNvCxnSpPr>
            <a:cxnSpLocks/>
          </p:cNvCxnSpPr>
          <p:nvPr/>
        </p:nvCxnSpPr>
        <p:spPr>
          <a:xfrm flipV="1">
            <a:off x="10107869" y="3984081"/>
            <a:ext cx="481326" cy="1031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A48B1EC1-195A-6844-9CF8-39F756E36484}"/>
              </a:ext>
            </a:extLst>
          </p:cNvPr>
          <p:cNvCxnSpPr>
            <a:cxnSpLocks/>
          </p:cNvCxnSpPr>
          <p:nvPr/>
        </p:nvCxnSpPr>
        <p:spPr>
          <a:xfrm>
            <a:off x="7295126" y="3984081"/>
            <a:ext cx="563262" cy="1643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Graphic 29">
            <a:extLst>
              <a:ext uri="{FF2B5EF4-FFF2-40B4-BE49-F238E27FC236}">
                <a16:creationId xmlns:a16="http://schemas.microsoft.com/office/drawing/2014/main" id="{1F4675B4-939C-5F40-B9A7-426A47D32A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252869" y="3608204"/>
            <a:ext cx="900000" cy="900000"/>
          </a:xfrm>
          <a:prstGeom prst="rect">
            <a:avLst/>
          </a:prstGeom>
        </p:spPr>
      </p:pic>
      <p:pic>
        <p:nvPicPr>
          <p:cNvPr id="31" name="Graphic 30">
            <a:extLst>
              <a:ext uri="{FF2B5EF4-FFF2-40B4-BE49-F238E27FC236}">
                <a16:creationId xmlns:a16="http://schemas.microsoft.com/office/drawing/2014/main" id="{62FBEE73-1899-C44F-9A9E-856E73320E98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668112" y="3604341"/>
            <a:ext cx="900000" cy="900000"/>
          </a:xfrm>
          <a:prstGeom prst="rect">
            <a:avLst/>
          </a:prstGeom>
        </p:spPr>
      </p:pic>
      <p:pic>
        <p:nvPicPr>
          <p:cNvPr id="32" name="Graphic 31">
            <a:extLst>
              <a:ext uri="{FF2B5EF4-FFF2-40B4-BE49-F238E27FC236}">
                <a16:creationId xmlns:a16="http://schemas.microsoft.com/office/drawing/2014/main" id="{D71A3C96-40C6-3647-B8FC-8489032FDAE2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806835" y="3604341"/>
            <a:ext cx="900000" cy="900000"/>
          </a:xfrm>
          <a:prstGeom prst="rect">
            <a:avLst/>
          </a:prstGeom>
        </p:spPr>
      </p:pic>
      <p:grpSp>
        <p:nvGrpSpPr>
          <p:cNvPr id="37" name="Group 36">
            <a:extLst>
              <a:ext uri="{FF2B5EF4-FFF2-40B4-BE49-F238E27FC236}">
                <a16:creationId xmlns:a16="http://schemas.microsoft.com/office/drawing/2014/main" id="{2962380B-CA06-F549-9F12-B666EE70E46B}"/>
              </a:ext>
            </a:extLst>
          </p:cNvPr>
          <p:cNvGrpSpPr/>
          <p:nvPr/>
        </p:nvGrpSpPr>
        <p:grpSpPr>
          <a:xfrm>
            <a:off x="6316204" y="3429000"/>
            <a:ext cx="863312" cy="1150332"/>
            <a:chOff x="1524563" y="3429000"/>
            <a:chExt cx="863312" cy="1150332"/>
          </a:xfrm>
        </p:grpSpPr>
        <p:sp>
          <p:nvSpPr>
            <p:cNvPr id="38" name="Document 37">
              <a:extLst>
                <a:ext uri="{FF2B5EF4-FFF2-40B4-BE49-F238E27FC236}">
                  <a16:creationId xmlns:a16="http://schemas.microsoft.com/office/drawing/2014/main" id="{66DFEC40-3664-8B4B-9FB1-0B480A4E6ED5}"/>
                </a:ext>
              </a:extLst>
            </p:cNvPr>
            <p:cNvSpPr/>
            <p:nvPr/>
          </p:nvSpPr>
          <p:spPr bwMode="auto">
            <a:xfrm>
              <a:off x="1811875" y="3715332"/>
              <a:ext cx="576000" cy="864000"/>
            </a:xfrm>
            <a:prstGeom prst="flowChartDocumen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400" b="1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9" name="Document 38">
              <a:extLst>
                <a:ext uri="{FF2B5EF4-FFF2-40B4-BE49-F238E27FC236}">
                  <a16:creationId xmlns:a16="http://schemas.microsoft.com/office/drawing/2014/main" id="{BC9D8920-4D07-7A41-A292-FC30E46AF9BB}"/>
                </a:ext>
              </a:extLst>
            </p:cNvPr>
            <p:cNvSpPr/>
            <p:nvPr/>
          </p:nvSpPr>
          <p:spPr bwMode="auto">
            <a:xfrm>
              <a:off x="1667875" y="3571332"/>
              <a:ext cx="576000" cy="864000"/>
            </a:xfrm>
            <a:prstGeom prst="flowChartDocumen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400" b="1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40" name="Document 39">
              <a:extLst>
                <a:ext uri="{FF2B5EF4-FFF2-40B4-BE49-F238E27FC236}">
                  <a16:creationId xmlns:a16="http://schemas.microsoft.com/office/drawing/2014/main" id="{00D8E4F1-DE8D-E14D-BECB-5AC9801E05C0}"/>
                </a:ext>
              </a:extLst>
            </p:cNvPr>
            <p:cNvSpPr/>
            <p:nvPr/>
          </p:nvSpPr>
          <p:spPr bwMode="auto">
            <a:xfrm>
              <a:off x="1524563" y="3429000"/>
              <a:ext cx="576000" cy="864000"/>
            </a:xfrm>
            <a:prstGeom prst="flowChartDocumen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400" b="1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72070181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 injection: in the user agent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Extend browser with a plugin that fetches links and rewrites documents</a:t>
            </a:r>
          </a:p>
          <a:p>
            <a:pPr lvl="1"/>
            <a:r>
              <a:rPr lang="en-US" dirty="0"/>
              <a:t>Most modern browsers support add-on functionality</a:t>
            </a:r>
          </a:p>
          <a:p>
            <a:pPr lvl="1"/>
            <a:r>
              <a:rPr lang="en-US" dirty="0"/>
              <a:t>Potentially expensive – need to provide plugins for many browsers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Approach taken by COHSE/Magpie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C8DE1267-A82F-3F4C-A279-DD8E8885AA1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FFE18A3-23B2-CA45-A91B-79F9A00015E2}"/>
              </a:ext>
            </a:extLst>
          </p:cNvPr>
          <p:cNvCxnSpPr>
            <a:cxnSpLocks/>
          </p:cNvCxnSpPr>
          <p:nvPr/>
        </p:nvCxnSpPr>
        <p:spPr>
          <a:xfrm flipV="1">
            <a:off x="8668388" y="3985112"/>
            <a:ext cx="629481" cy="612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0D0FA7A-D362-2445-9E6A-1D145A770BFD}"/>
              </a:ext>
            </a:extLst>
          </p:cNvPr>
          <p:cNvCxnSpPr>
            <a:cxnSpLocks/>
          </p:cNvCxnSpPr>
          <p:nvPr/>
        </p:nvCxnSpPr>
        <p:spPr>
          <a:xfrm flipV="1">
            <a:off x="10107869" y="3984081"/>
            <a:ext cx="481326" cy="1031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89BDF034-7504-0142-900E-66E8A98918A1}"/>
              </a:ext>
            </a:extLst>
          </p:cNvPr>
          <p:cNvCxnSpPr>
            <a:cxnSpLocks/>
          </p:cNvCxnSpPr>
          <p:nvPr/>
        </p:nvCxnSpPr>
        <p:spPr>
          <a:xfrm>
            <a:off x="7295126" y="3984081"/>
            <a:ext cx="563262" cy="1643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Graphic 31">
            <a:extLst>
              <a:ext uri="{FF2B5EF4-FFF2-40B4-BE49-F238E27FC236}">
                <a16:creationId xmlns:a16="http://schemas.microsoft.com/office/drawing/2014/main" id="{85C63F8E-8529-594B-B777-F4DFE3C0817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252869" y="3608204"/>
            <a:ext cx="900000" cy="900000"/>
          </a:xfrm>
          <a:prstGeom prst="rect">
            <a:avLst/>
          </a:prstGeom>
        </p:spPr>
      </p:pic>
      <p:pic>
        <p:nvPicPr>
          <p:cNvPr id="33" name="Graphic 32">
            <a:extLst>
              <a:ext uri="{FF2B5EF4-FFF2-40B4-BE49-F238E27FC236}">
                <a16:creationId xmlns:a16="http://schemas.microsoft.com/office/drawing/2014/main" id="{C1C13267-6AB8-BC40-AF8C-2CA82F8C3D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668112" y="3604341"/>
            <a:ext cx="900000" cy="900000"/>
          </a:xfrm>
          <a:prstGeom prst="rect">
            <a:avLst/>
          </a:prstGeom>
        </p:spPr>
      </p:pic>
      <p:pic>
        <p:nvPicPr>
          <p:cNvPr id="34" name="Graphic 33">
            <a:extLst>
              <a:ext uri="{FF2B5EF4-FFF2-40B4-BE49-F238E27FC236}">
                <a16:creationId xmlns:a16="http://schemas.microsoft.com/office/drawing/2014/main" id="{A9D18CB0-1694-AB4A-836D-0A5CB22CC0F5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806835" y="3604341"/>
            <a:ext cx="900000" cy="900000"/>
          </a:xfrm>
          <a:prstGeom prst="rect">
            <a:avLst/>
          </a:prstGeom>
        </p:spPr>
      </p:pic>
      <p:grpSp>
        <p:nvGrpSpPr>
          <p:cNvPr id="39" name="Group 38">
            <a:extLst>
              <a:ext uri="{FF2B5EF4-FFF2-40B4-BE49-F238E27FC236}">
                <a16:creationId xmlns:a16="http://schemas.microsoft.com/office/drawing/2014/main" id="{AD6204B9-79F7-F646-B53A-D75F5161B486}"/>
              </a:ext>
            </a:extLst>
          </p:cNvPr>
          <p:cNvGrpSpPr/>
          <p:nvPr/>
        </p:nvGrpSpPr>
        <p:grpSpPr>
          <a:xfrm>
            <a:off x="6316204" y="3429000"/>
            <a:ext cx="863312" cy="1150332"/>
            <a:chOff x="1524563" y="3429000"/>
            <a:chExt cx="863312" cy="1150332"/>
          </a:xfrm>
        </p:grpSpPr>
        <p:sp>
          <p:nvSpPr>
            <p:cNvPr id="40" name="Document 39">
              <a:extLst>
                <a:ext uri="{FF2B5EF4-FFF2-40B4-BE49-F238E27FC236}">
                  <a16:creationId xmlns:a16="http://schemas.microsoft.com/office/drawing/2014/main" id="{1B1D5105-8AAE-704A-8E33-81C5FED274A5}"/>
                </a:ext>
              </a:extLst>
            </p:cNvPr>
            <p:cNvSpPr/>
            <p:nvPr/>
          </p:nvSpPr>
          <p:spPr bwMode="auto">
            <a:xfrm>
              <a:off x="1811875" y="3715332"/>
              <a:ext cx="576000" cy="864000"/>
            </a:xfrm>
            <a:prstGeom prst="flowChartDocumen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400" b="1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41" name="Document 40">
              <a:extLst>
                <a:ext uri="{FF2B5EF4-FFF2-40B4-BE49-F238E27FC236}">
                  <a16:creationId xmlns:a16="http://schemas.microsoft.com/office/drawing/2014/main" id="{61339766-6F5A-0B41-B44F-E5826DD7AC8D}"/>
                </a:ext>
              </a:extLst>
            </p:cNvPr>
            <p:cNvSpPr/>
            <p:nvPr/>
          </p:nvSpPr>
          <p:spPr bwMode="auto">
            <a:xfrm>
              <a:off x="1667875" y="3571332"/>
              <a:ext cx="576000" cy="864000"/>
            </a:xfrm>
            <a:prstGeom prst="flowChartDocumen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400" b="1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42" name="Document 41">
              <a:extLst>
                <a:ext uri="{FF2B5EF4-FFF2-40B4-BE49-F238E27FC236}">
                  <a16:creationId xmlns:a16="http://schemas.microsoft.com/office/drawing/2014/main" id="{D30E7300-D63C-4B46-94E9-930AAFC47837}"/>
                </a:ext>
              </a:extLst>
            </p:cNvPr>
            <p:cNvSpPr/>
            <p:nvPr/>
          </p:nvSpPr>
          <p:spPr bwMode="auto">
            <a:xfrm>
              <a:off x="1524563" y="3429000"/>
              <a:ext cx="576000" cy="864000"/>
            </a:xfrm>
            <a:prstGeom prst="flowChartDocumen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400" b="1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106659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Link Presentation</a:t>
            </a:r>
          </a:p>
        </p:txBody>
      </p:sp>
      <p:sp>
        <p:nvSpPr>
          <p:cNvPr id="7065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Distinguish third-party (i.e. </a:t>
            </a:r>
            <a:r>
              <a:rPr lang="en-GB" dirty="0" err="1"/>
              <a:t>linkbase</a:t>
            </a:r>
            <a:r>
              <a:rPr lang="en-GB" dirty="0"/>
              <a:t>) links from authored (i.e. embedded) links</a:t>
            </a:r>
          </a:p>
          <a:p>
            <a:pPr lvl="1"/>
            <a:r>
              <a:rPr lang="en-GB" dirty="0"/>
              <a:t>Use different colours (</a:t>
            </a:r>
            <a:r>
              <a:rPr lang="en-GB" dirty="0" err="1"/>
              <a:t>etc</a:t>
            </a:r>
            <a:r>
              <a:rPr lang="en-GB" dirty="0"/>
              <a:t>) </a:t>
            </a:r>
          </a:p>
          <a:p>
            <a:pPr lvl="1"/>
            <a:r>
              <a:rPr lang="en-GB" dirty="0"/>
              <a:t>Consistent presentation across representations with variable styling</a:t>
            </a:r>
          </a:p>
          <a:p>
            <a:pPr lvl="1"/>
            <a:r>
              <a:rPr lang="en-GB" dirty="0"/>
              <a:t>Presentation of n-</a:t>
            </a:r>
            <a:r>
              <a:rPr lang="en-GB" dirty="0" err="1"/>
              <a:t>ary</a:t>
            </a:r>
            <a:r>
              <a:rPr lang="en-GB" dirty="0"/>
              <a:t> links and overlapping anchors: pop-up menus, interstitial pages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History of unsuccessful attempts </a:t>
            </a:r>
            <a:r>
              <a:rPr lang="en-GB" dirty="0">
                <a:sym typeface="Wingdings" pitchFamily="2" charset="2"/>
              </a:rPr>
              <a:t></a:t>
            </a:r>
            <a:endParaRPr lang="en-GB" dirty="0"/>
          </a:p>
          <a:p>
            <a:pPr lvl="1"/>
            <a:r>
              <a:rPr lang="en-GB" dirty="0"/>
              <a:t>Microsoft Smart Tags in Office XP</a:t>
            </a:r>
          </a:p>
          <a:p>
            <a:pPr lvl="1"/>
            <a:r>
              <a:rPr lang="en-GB" dirty="0"/>
              <a:t>Third-party embedded advertising links (</a:t>
            </a:r>
            <a:r>
              <a:rPr lang="en-GB" dirty="0" err="1"/>
              <a:t>Infolinks</a:t>
            </a:r>
            <a:r>
              <a:rPr lang="en-GB" dirty="0"/>
              <a:t>, </a:t>
            </a:r>
            <a:r>
              <a:rPr lang="en-GB" dirty="0" err="1"/>
              <a:t>IntelliTXT</a:t>
            </a:r>
            <a:r>
              <a:rPr lang="en-GB" dirty="0"/>
              <a:t>, Vibrant)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AC9507-D7D8-E448-85B6-2B0BEEAEF2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2939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FF495-998D-2548-87C5-DC5C05895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 hypermedia on the Web </a:t>
            </a:r>
          </a:p>
        </p:txBody>
      </p:sp>
    </p:spTree>
    <p:extLst>
      <p:ext uri="{BB962C8B-B14F-4D97-AF65-F5344CB8AC3E}">
        <p14:creationId xmlns:p14="http://schemas.microsoft.com/office/powerpoint/2010/main" val="23678774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Limitations of HTML linking</a:t>
            </a:r>
          </a:p>
        </p:txBody>
      </p:sp>
      <p:sp>
        <p:nvSpPr>
          <p:cNvPr id="8704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Addressing</a:t>
            </a:r>
          </a:p>
          <a:p>
            <a:pPr lvl="1"/>
            <a:r>
              <a:rPr lang="en-GB" dirty="0"/>
              <a:t>URIs for identifying whole resources</a:t>
            </a:r>
          </a:p>
          <a:p>
            <a:pPr lvl="1"/>
            <a:r>
              <a:rPr lang="en-GB" dirty="0"/>
              <a:t>Elements with </a:t>
            </a:r>
            <a:r>
              <a:rPr lang="en-GB" dirty="0">
                <a:latin typeface="Lucida Console" panose="020B0609040504020204" pitchFamily="49" charset="0"/>
              </a:rPr>
              <a:t>name</a:t>
            </a:r>
            <a:r>
              <a:rPr lang="en-GB" dirty="0"/>
              <a:t> or </a:t>
            </a:r>
            <a:r>
              <a:rPr lang="en-GB" dirty="0">
                <a:latin typeface="Lucida Console" panose="020B0609040504020204" pitchFamily="49" charset="0"/>
              </a:rPr>
              <a:t>id</a:t>
            </a:r>
            <a:r>
              <a:rPr lang="en-GB" dirty="0"/>
              <a:t> attributes for identifying resource fragments</a:t>
            </a:r>
          </a:p>
          <a:p>
            <a:pPr marL="0" indent="0">
              <a:buNone/>
            </a:pPr>
            <a:r>
              <a:rPr lang="en-GB" dirty="0"/>
              <a:t>Closed tag set (</a:t>
            </a:r>
            <a:r>
              <a:rPr lang="en-GB" dirty="0">
                <a:latin typeface="Lucida Console" panose="020B0609040504020204" pitchFamily="49" charset="0"/>
              </a:rPr>
              <a:t>&lt;a&gt;</a:t>
            </a:r>
            <a:r>
              <a:rPr lang="en-GB" dirty="0"/>
              <a:t>, </a:t>
            </a:r>
            <a:r>
              <a:rPr lang="en-GB" dirty="0">
                <a:latin typeface="Lucida Console" panose="020B0609040504020204" pitchFamily="49" charset="0"/>
              </a:rPr>
              <a:t>&lt;</a:t>
            </a:r>
            <a:r>
              <a:rPr lang="en-GB" dirty="0" err="1">
                <a:latin typeface="Lucida Console" panose="020B0609040504020204" pitchFamily="49" charset="0"/>
              </a:rPr>
              <a:t>img</a:t>
            </a:r>
            <a:r>
              <a:rPr lang="en-GB" dirty="0">
                <a:latin typeface="Lucida Console" panose="020B0609040504020204" pitchFamily="49" charset="0"/>
              </a:rPr>
              <a:t>&gt;</a:t>
            </a:r>
            <a:r>
              <a:rPr lang="en-GB" dirty="0"/>
              <a:t>, etc)</a:t>
            </a:r>
          </a:p>
          <a:p>
            <a:pPr lvl="1"/>
            <a:r>
              <a:rPr lang="en-GB" dirty="0"/>
              <a:t>Fixed link traversal semantics </a:t>
            </a:r>
          </a:p>
          <a:p>
            <a:pPr lvl="1"/>
            <a:r>
              <a:rPr lang="en-GB" dirty="0"/>
              <a:t>Single-ended, unidirectional, embedded</a:t>
            </a:r>
          </a:p>
          <a:p>
            <a:pPr lvl="1"/>
            <a:r>
              <a:rPr lang="en-GB" dirty="0"/>
              <a:t>No stylesheet (or similar) to express link semantics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Can we do better using Web standards?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C5997F-0984-2D49-AC6B-CC17DDEE78D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5">
            <a:extLst>
              <a:ext uri="{FF2B5EF4-FFF2-40B4-BE49-F238E27FC236}">
                <a16:creationId xmlns:a16="http://schemas.microsoft.com/office/drawing/2014/main" id="{4DFF1D78-234E-E741-A23B-388294284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20864" y="2276474"/>
            <a:ext cx="2147248" cy="286299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normAutofit/>
          </a:bodyPr>
          <a:lstStyle/>
          <a:p>
            <a:pPr>
              <a:defRPr/>
            </a:pPr>
            <a:r>
              <a:rPr lang="fr-FR" sz="1600" dirty="0" err="1">
                <a:latin typeface="Georgia"/>
                <a:ea typeface="ＭＳ Ｐゴシック" pitchFamily="-106" charset="-128"/>
                <a:cs typeface="Georgia"/>
              </a:rPr>
              <a:t>Morbi</a:t>
            </a:r>
            <a:r>
              <a:rPr lang="fr-FR" sz="1600" dirty="0">
                <a:latin typeface="Georgia"/>
                <a:ea typeface="ＭＳ Ｐゴシック" pitchFamily="-106" charset="-128"/>
                <a:cs typeface="Georgia"/>
              </a:rPr>
              <a:t> </a:t>
            </a:r>
            <a:r>
              <a:rPr lang="fr-FR" sz="1600" dirty="0" err="1">
                <a:latin typeface="Georgia"/>
                <a:ea typeface="ＭＳ Ｐゴシック" pitchFamily="-106" charset="-128"/>
                <a:cs typeface="Georgia"/>
              </a:rPr>
              <a:t>commodo</a:t>
            </a:r>
            <a:r>
              <a:rPr lang="fr-FR" sz="1600" dirty="0">
                <a:latin typeface="Georgia"/>
                <a:ea typeface="ＭＳ Ｐゴシック" pitchFamily="-106" charset="-128"/>
                <a:cs typeface="Georgia"/>
              </a:rPr>
              <a:t> bibendum </a:t>
            </a:r>
            <a:r>
              <a:rPr lang="fr-FR" sz="1600" dirty="0" err="1">
                <a:latin typeface="Georgia"/>
                <a:ea typeface="ＭＳ Ｐゴシック" pitchFamily="-106" charset="-128"/>
                <a:cs typeface="Georgia"/>
              </a:rPr>
              <a:t>ligula</a:t>
            </a:r>
            <a:r>
              <a:rPr lang="fr-FR" sz="1600" dirty="0">
                <a:latin typeface="Georgia"/>
                <a:ea typeface="ＭＳ Ｐゴシック" pitchFamily="-106" charset="-128"/>
                <a:cs typeface="Georgia"/>
              </a:rPr>
              <a:t>, et </a:t>
            </a:r>
            <a:r>
              <a:rPr lang="fr-FR" sz="1600" dirty="0" err="1">
                <a:latin typeface="Georgia"/>
                <a:ea typeface="ＭＳ Ｐゴシック" pitchFamily="-106" charset="-128"/>
                <a:cs typeface="Georgia"/>
              </a:rPr>
              <a:t>lobortis</a:t>
            </a:r>
            <a:r>
              <a:rPr lang="fr-FR" sz="1600" dirty="0">
                <a:latin typeface="Georgia"/>
                <a:ea typeface="ＭＳ Ｐゴシック" pitchFamily="-106" charset="-128"/>
                <a:cs typeface="Georgia"/>
              </a:rPr>
              <a:t> diam </a:t>
            </a:r>
            <a:r>
              <a:rPr lang="fr-FR" sz="1600" dirty="0" err="1">
                <a:latin typeface="Georgia"/>
                <a:ea typeface="ＭＳ Ｐゴシック" pitchFamily="-106" charset="-128"/>
                <a:cs typeface="Georgia"/>
              </a:rPr>
              <a:t>varius</a:t>
            </a:r>
            <a:r>
              <a:rPr lang="fr-FR" sz="1600" dirty="0">
                <a:latin typeface="Georgia"/>
                <a:ea typeface="ＭＳ Ｐゴシック" pitchFamily="-106" charset="-128"/>
                <a:cs typeface="Georgia"/>
              </a:rPr>
              <a:t> non. </a:t>
            </a:r>
            <a:r>
              <a:rPr lang="fr-FR" sz="1600" dirty="0" err="1">
                <a:latin typeface="Georgia"/>
                <a:ea typeface="ＭＳ Ｐゴシック" pitchFamily="-106" charset="-128"/>
                <a:cs typeface="Georgia"/>
              </a:rPr>
              <a:t>Morbi</a:t>
            </a:r>
            <a:r>
              <a:rPr lang="fr-FR" sz="1600" dirty="0">
                <a:latin typeface="Georgia"/>
                <a:ea typeface="ＭＳ Ｐゴシック" pitchFamily="-106" charset="-128"/>
                <a:cs typeface="Georgia"/>
              </a:rPr>
              <a:t> </a:t>
            </a:r>
            <a:r>
              <a:rPr lang="fr-FR" sz="1600" dirty="0" err="1">
                <a:latin typeface="Georgia"/>
                <a:ea typeface="ＭＳ Ｐゴシック" pitchFamily="-106" charset="-128"/>
                <a:cs typeface="Georgia"/>
              </a:rPr>
              <a:t>ac</a:t>
            </a:r>
            <a:r>
              <a:rPr lang="fr-FR" sz="1600" dirty="0">
                <a:latin typeface="Georgia"/>
                <a:ea typeface="ＭＳ Ｐゴシック" pitchFamily="-106" charset="-128"/>
                <a:cs typeface="Georgia"/>
              </a:rPr>
              <a:t> </a:t>
            </a:r>
            <a:r>
              <a:rPr lang="fr-FR" sz="1600" dirty="0" err="1">
                <a:latin typeface="Georgia"/>
                <a:ea typeface="ＭＳ Ｐゴシック" pitchFamily="-106" charset="-128"/>
                <a:cs typeface="Georgia"/>
              </a:rPr>
              <a:t>elit</a:t>
            </a:r>
            <a:r>
              <a:rPr lang="fr-FR" sz="1600" dirty="0">
                <a:latin typeface="Georgia"/>
                <a:ea typeface="ＭＳ Ｐゴシック" pitchFamily="-106" charset="-128"/>
                <a:cs typeface="Georgia"/>
              </a:rPr>
              <a:t> </a:t>
            </a:r>
            <a:r>
              <a:rPr lang="fr-FR" sz="1600" dirty="0" err="1">
                <a:latin typeface="Georgia"/>
                <a:ea typeface="ＭＳ Ｐゴシック" pitchFamily="-106" charset="-128"/>
                <a:cs typeface="Georgia"/>
              </a:rPr>
              <a:t>leo</a:t>
            </a:r>
            <a:r>
              <a:rPr lang="fr-FR" sz="1600" dirty="0">
                <a:latin typeface="Georgia"/>
                <a:ea typeface="ＭＳ Ｐゴシック" pitchFamily="-106" charset="-128"/>
                <a:cs typeface="Georgia"/>
              </a:rPr>
              <a:t>, </a:t>
            </a:r>
            <a:r>
              <a:rPr lang="fr-FR" sz="1600" dirty="0" err="1">
                <a:latin typeface="Georgia"/>
                <a:ea typeface="ＭＳ Ｐゴシック" pitchFamily="-106" charset="-128"/>
                <a:cs typeface="Georgia"/>
              </a:rPr>
              <a:t>ac</a:t>
            </a:r>
            <a:r>
              <a:rPr lang="fr-FR" sz="1600" dirty="0">
                <a:latin typeface="Georgia"/>
                <a:ea typeface="ＭＳ Ｐゴシック" pitchFamily="-106" charset="-128"/>
                <a:cs typeface="Georgia"/>
              </a:rPr>
              <a:t> semper nunc.</a:t>
            </a:r>
            <a:endParaRPr lang="en-US" sz="1600" dirty="0"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1" name="Rectangle 5">
            <a:extLst>
              <a:ext uri="{FF2B5EF4-FFF2-40B4-BE49-F238E27FC236}">
                <a16:creationId xmlns:a16="http://schemas.microsoft.com/office/drawing/2014/main" id="{DE700D7D-55BD-2E4E-A1EF-570B799E5D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81992" y="2276475"/>
            <a:ext cx="2147248" cy="2862997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bg1">
                <a:lumMod val="50000"/>
              </a:schemeClr>
            </a:solidFill>
            <a:miter lim="800000"/>
            <a:headEnd type="none" w="sm" len="sm"/>
            <a:tailEnd type="none" w="sm" len="sm"/>
          </a:ln>
          <a:effectLst/>
        </p:spPr>
        <p:txBody>
          <a:bodyPr wrap="square" anchor="ctr">
            <a:noAutofit/>
          </a:bodyPr>
          <a:lstStyle/>
          <a:p>
            <a:r>
              <a:rPr lang="en-US" sz="1600" dirty="0">
                <a:latin typeface="Georgia"/>
                <a:cs typeface="Georgia"/>
              </a:rPr>
              <a:t>Lorem ipsum dolor sit </a:t>
            </a:r>
            <a:r>
              <a:rPr lang="en-US" sz="1600" dirty="0" err="1">
                <a:latin typeface="Georgia"/>
                <a:cs typeface="Georgia"/>
              </a:rPr>
              <a:t>amet</a:t>
            </a:r>
            <a:r>
              <a:rPr lang="en-US" sz="1600" dirty="0">
                <a:latin typeface="Georgia"/>
                <a:cs typeface="Georgia"/>
              </a:rPr>
              <a:t>, </a:t>
            </a:r>
            <a:r>
              <a:rPr lang="en-US" sz="1600" dirty="0" err="1">
                <a:latin typeface="Georgia"/>
                <a:cs typeface="Georgia"/>
              </a:rPr>
              <a:t>consectetur</a:t>
            </a:r>
            <a:r>
              <a:rPr lang="en-US" sz="1600" dirty="0">
                <a:latin typeface="Georgia"/>
                <a:cs typeface="Georgia"/>
              </a:rPr>
              <a:t> </a:t>
            </a:r>
            <a:r>
              <a:rPr lang="en-US" sz="1600" dirty="0" err="1">
                <a:latin typeface="Georgia"/>
                <a:cs typeface="Georgia"/>
              </a:rPr>
              <a:t>adipiscing</a:t>
            </a:r>
            <a:r>
              <a:rPr lang="en-US" sz="1600" dirty="0">
                <a:latin typeface="Georgia"/>
                <a:cs typeface="Georgia"/>
              </a:rPr>
              <a:t> </a:t>
            </a:r>
            <a:r>
              <a:rPr lang="en-US" sz="1600" dirty="0" err="1">
                <a:latin typeface="Georgia"/>
                <a:cs typeface="Georgia"/>
              </a:rPr>
              <a:t>elit</a:t>
            </a:r>
            <a:r>
              <a:rPr lang="en-US" sz="1600" dirty="0">
                <a:latin typeface="Georgia"/>
                <a:cs typeface="Georgia"/>
              </a:rPr>
              <a:t>. </a:t>
            </a:r>
            <a:r>
              <a:rPr lang="en-US" sz="1600" dirty="0" err="1">
                <a:latin typeface="Georgia"/>
                <a:cs typeface="Georgia"/>
              </a:rPr>
              <a:t>Nulla</a:t>
            </a:r>
            <a:r>
              <a:rPr lang="en-US" sz="1600" dirty="0">
                <a:latin typeface="Georgia"/>
                <a:cs typeface="Georgia"/>
              </a:rPr>
              <a:t> </a:t>
            </a:r>
            <a:r>
              <a:rPr lang="en-US" sz="1600" dirty="0" err="1">
                <a:latin typeface="Georgia"/>
                <a:cs typeface="Georgia"/>
              </a:rPr>
              <a:t>consequat</a:t>
            </a:r>
            <a:r>
              <a:rPr lang="en-US" sz="1600" dirty="0">
                <a:latin typeface="Georgia"/>
                <a:cs typeface="Georgia"/>
              </a:rPr>
              <a:t> </a:t>
            </a:r>
            <a:r>
              <a:rPr lang="en-US" sz="1600" dirty="0" err="1">
                <a:latin typeface="Georgia"/>
                <a:cs typeface="Georgia"/>
              </a:rPr>
              <a:t>tortor</a:t>
            </a:r>
            <a:r>
              <a:rPr lang="en-US" sz="1600" dirty="0">
                <a:latin typeface="Georgia"/>
                <a:cs typeface="Georgia"/>
              </a:rPr>
              <a:t> </a:t>
            </a:r>
            <a:r>
              <a:rPr lang="en-US" sz="1600" dirty="0" err="1">
                <a:latin typeface="Georgia"/>
                <a:cs typeface="Georgia"/>
              </a:rPr>
              <a:t>eget</a:t>
            </a:r>
            <a:r>
              <a:rPr lang="en-US" sz="1600" dirty="0">
                <a:latin typeface="Georgia"/>
                <a:cs typeface="Georgia"/>
              </a:rPr>
              <a:t> </a:t>
            </a:r>
            <a:r>
              <a:rPr lang="en-US" sz="1600" dirty="0" err="1">
                <a:latin typeface="Georgia"/>
                <a:cs typeface="Georgia"/>
              </a:rPr>
              <a:t>turpis</a:t>
            </a:r>
            <a:r>
              <a:rPr lang="en-US" sz="1600" dirty="0">
                <a:latin typeface="Georgia"/>
                <a:cs typeface="Georgia"/>
              </a:rPr>
              <a:t> </a:t>
            </a:r>
            <a:r>
              <a:rPr lang="en-US" sz="1600" dirty="0" err="1">
                <a:latin typeface="Georgia"/>
                <a:cs typeface="Georgia"/>
              </a:rPr>
              <a:t>scelerisque</a:t>
            </a:r>
            <a:r>
              <a:rPr lang="en-US" sz="1600" dirty="0">
                <a:latin typeface="Georgia"/>
                <a:cs typeface="Georgia"/>
              </a:rPr>
              <a:t> sit </a:t>
            </a:r>
            <a:r>
              <a:rPr lang="en-US" sz="1600" dirty="0" err="1">
                <a:latin typeface="Georgia"/>
                <a:cs typeface="Georgia"/>
              </a:rPr>
              <a:t>amet</a:t>
            </a:r>
            <a:r>
              <a:rPr lang="en-US" sz="1600" dirty="0">
                <a:latin typeface="Georgia"/>
                <a:cs typeface="Georgia"/>
              </a:rPr>
              <a:t> </a:t>
            </a:r>
            <a:r>
              <a:rPr lang="en-US" sz="1600" dirty="0" err="1">
                <a:latin typeface="Georgia"/>
                <a:cs typeface="Georgia"/>
              </a:rPr>
              <a:t>facilisis</a:t>
            </a:r>
            <a:r>
              <a:rPr lang="en-US" sz="1600" dirty="0">
                <a:latin typeface="Georgia"/>
                <a:cs typeface="Georgia"/>
              </a:rPr>
              <a:t> </a:t>
            </a:r>
            <a:r>
              <a:rPr lang="en-US" sz="1600" dirty="0" err="1">
                <a:latin typeface="Georgia"/>
                <a:cs typeface="Georgia"/>
              </a:rPr>
              <a:t>metus</a:t>
            </a:r>
            <a:r>
              <a:rPr lang="en-US" sz="1600" dirty="0">
                <a:latin typeface="Georgia"/>
                <a:cs typeface="Georgia"/>
              </a:rPr>
              <a:t> </a:t>
            </a:r>
            <a:r>
              <a:rPr lang="en-US" sz="1600" dirty="0" err="1">
                <a:latin typeface="Georgia"/>
                <a:cs typeface="Georgia"/>
              </a:rPr>
              <a:t>iaculis</a:t>
            </a:r>
            <a:r>
              <a:rPr lang="en-US" sz="1600" dirty="0">
                <a:latin typeface="Georgia"/>
                <a:cs typeface="Georgia"/>
              </a:rPr>
              <a:t>. Duis </a:t>
            </a:r>
            <a:r>
              <a:rPr lang="en-US" sz="1600" dirty="0" err="1">
                <a:latin typeface="Georgia"/>
                <a:cs typeface="Georgia"/>
              </a:rPr>
              <a:t>aliquam</a:t>
            </a:r>
            <a:r>
              <a:rPr lang="en-US" sz="1600" dirty="0">
                <a:latin typeface="Georgia"/>
                <a:cs typeface="Georgia"/>
              </a:rPr>
              <a:t> lacinia dictum.</a:t>
            </a:r>
          </a:p>
        </p:txBody>
      </p:sp>
      <p:sp>
        <p:nvSpPr>
          <p:cNvPr id="12" name="Rectangle 7">
            <a:extLst>
              <a:ext uri="{FF2B5EF4-FFF2-40B4-BE49-F238E27FC236}">
                <a16:creationId xmlns:a16="http://schemas.microsoft.com/office/drawing/2014/main" id="{9E6F8C72-D3F5-464B-8BED-A247E94B59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20730" y="4104125"/>
            <a:ext cx="720000" cy="216000"/>
          </a:xfrm>
          <a:prstGeom prst="rect">
            <a:avLst/>
          </a:prstGeom>
          <a:solidFill>
            <a:schemeClr val="tx2">
              <a:lumMod val="75000"/>
              <a:lumOff val="25000"/>
              <a:alpha val="50000"/>
            </a:schemeClr>
          </a:solidFill>
          <a:ln w="25400">
            <a:solidFill>
              <a:srgbClr val="00B0F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dirty="0">
              <a:latin typeface="Lucida Sans" panose="020B0602030504020204" pitchFamily="34" charset="77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47443F6-C8E2-6944-B554-DB0D1BE709C1}"/>
              </a:ext>
            </a:extLst>
          </p:cNvPr>
          <p:cNvGrpSpPr/>
          <p:nvPr/>
        </p:nvGrpSpPr>
        <p:grpSpPr>
          <a:xfrm>
            <a:off x="7074713" y="3008713"/>
            <a:ext cx="1296000" cy="216000"/>
            <a:chOff x="5694712" y="2916000"/>
            <a:chExt cx="1296000" cy="21600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00F82B91-E055-3F47-9E4E-3E9E4FA9718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94712" y="2916000"/>
              <a:ext cx="1080000" cy="216000"/>
            </a:xfrm>
            <a:prstGeom prst="rect">
              <a:avLst/>
            </a:prstGeom>
            <a:solidFill>
              <a:schemeClr val="tx2">
                <a:lumMod val="75000"/>
                <a:lumOff val="25000"/>
                <a:alpha val="50000"/>
              </a:schemeClr>
            </a:solidFill>
            <a:ln w="25400">
              <a:solidFill>
                <a:srgbClr val="00B0F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 dirty="0">
                <a:latin typeface="Lucida Sans" panose="020B0602030504020204" pitchFamily="34" charset="77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D3C59672-256E-0140-B9DF-6BCBAD29B5B6}"/>
                </a:ext>
              </a:extLst>
            </p:cNvPr>
            <p:cNvSpPr/>
            <p:nvPr/>
          </p:nvSpPr>
          <p:spPr bwMode="auto">
            <a:xfrm>
              <a:off x="6774712" y="2916000"/>
              <a:ext cx="216000" cy="216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 cap="flat" cmpd="sng" algn="ctr">
              <a:solidFill>
                <a:srgbClr val="00B0F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ln w="12700" cmpd="sng">
                  <a:solidFill>
                    <a:schemeClr val="tx1"/>
                  </a:solidFill>
                </a:ln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EA1C7544-9EA5-9747-9907-106065FC70D0}"/>
                </a:ext>
              </a:extLst>
            </p:cNvPr>
            <p:cNvSpPr/>
            <p:nvPr/>
          </p:nvSpPr>
          <p:spPr bwMode="auto">
            <a:xfrm>
              <a:off x="6810712" y="2952000"/>
              <a:ext cx="144000" cy="144000"/>
            </a:xfrm>
            <a:prstGeom prst="ellipse">
              <a:avLst/>
            </a:prstGeom>
            <a:solidFill>
              <a:srgbClr val="00B0F0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200" dirty="0"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5BBA9933-19C8-5042-8838-1D90274BE8D6}"/>
              </a:ext>
            </a:extLst>
          </p:cNvPr>
          <p:cNvCxnSpPr>
            <a:stCxn id="15" idx="3"/>
            <a:endCxn id="12" idx="1"/>
          </p:cNvCxnSpPr>
          <p:nvPr/>
        </p:nvCxnSpPr>
        <p:spPr>
          <a:xfrm>
            <a:off x="8370713" y="3116713"/>
            <a:ext cx="1350017" cy="1095412"/>
          </a:xfrm>
          <a:prstGeom prst="straightConnector1">
            <a:avLst/>
          </a:prstGeom>
          <a:ln w="25400">
            <a:solidFill>
              <a:srgbClr val="00B0F0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5637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1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623889" y="692150"/>
            <a:ext cx="10944224" cy="936625"/>
          </a:xfrm>
        </p:spPr>
        <p:txBody>
          <a:bodyPr/>
          <a:lstStyle/>
          <a:p>
            <a:r>
              <a:rPr lang="en-GB"/>
              <a:t>XPath</a:t>
            </a:r>
          </a:p>
        </p:txBody>
      </p:sp>
      <p:sp>
        <p:nvSpPr>
          <p:cNvPr id="91137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1773238"/>
            <a:ext cx="10944225" cy="446405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XPath provides path expressions for addressing nodes within an XML parse tree 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We’ve used it so far to apply templates in XSLT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We could use it instead to specify the anchor of a link endpoint (i.e. as a </a:t>
            </a:r>
            <a:r>
              <a:rPr lang="en-GB" dirty="0" err="1"/>
              <a:t>locspec</a:t>
            </a:r>
            <a:r>
              <a:rPr lang="en-GB" dirty="0"/>
              <a:t>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FFD2D1-F5F4-6741-9A85-7E12F912FB6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3888" y="6381750"/>
            <a:ext cx="10944225" cy="293721"/>
          </a:xfrm>
        </p:spPr>
        <p:txBody>
          <a:bodyPr/>
          <a:lstStyle/>
          <a:p>
            <a:r>
              <a:rPr lang="en-US" dirty="0" err="1"/>
              <a:t>Robie</a:t>
            </a:r>
            <a:r>
              <a:rPr lang="en-US" dirty="0"/>
              <a:t>, J. et al (2017) </a:t>
            </a:r>
            <a:r>
              <a:rPr lang="en-US" i="1" dirty="0"/>
              <a:t>XML Path Language (XPath) 3.1</a:t>
            </a:r>
            <a:r>
              <a:rPr lang="en-US" dirty="0"/>
              <a:t>. W3C Recommendation. Available at: https://www.w3.org/TR/xpath-31/</a:t>
            </a:r>
          </a:p>
        </p:txBody>
      </p:sp>
    </p:spTree>
    <p:extLst>
      <p:ext uri="{BB962C8B-B14F-4D97-AF65-F5344CB8AC3E}">
        <p14:creationId xmlns:p14="http://schemas.microsoft.com/office/powerpoint/2010/main" val="1623830880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</p:spPr>
        <p:txBody>
          <a:bodyPr/>
          <a:lstStyle/>
          <a:p>
            <a:r>
              <a:rPr lang="en-GB" dirty="0"/>
              <a:t>XPath abbreviated path expressions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568113" y="6381751"/>
            <a:ext cx="431799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23887" y="1773238"/>
            <a:ext cx="10944225" cy="4464050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*		</a:t>
            </a:r>
            <a:r>
              <a:rPr lang="en-GB" dirty="0"/>
              <a:t>Selects all children of the context node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E</a:t>
            </a:r>
            <a:r>
              <a:rPr lang="en-GB" dirty="0"/>
              <a:t>		Selects all </a:t>
            </a:r>
            <a:r>
              <a:rPr lang="en-GB" dirty="0">
                <a:latin typeface="Lucida Console" panose="020B0609040504020204" pitchFamily="49" charset="0"/>
              </a:rPr>
              <a:t>E </a:t>
            </a:r>
            <a:r>
              <a:rPr lang="en-GB" dirty="0"/>
              <a:t>element children of the context node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E[@</a:t>
            </a:r>
            <a:r>
              <a:rPr lang="en-GB" dirty="0" err="1">
                <a:latin typeface="Lucida Console" panose="020B0609040504020204" pitchFamily="49" charset="0"/>
              </a:rPr>
              <a:t>att</a:t>
            </a:r>
            <a:r>
              <a:rPr lang="en-GB" dirty="0">
                <a:latin typeface="Lucida Console" panose="020B0609040504020204" pitchFamily="49" charset="0"/>
              </a:rPr>
              <a:t>=</a:t>
            </a:r>
            <a:r>
              <a:rPr lang="en-GB" dirty="0" err="1">
                <a:latin typeface="Lucida Console" panose="020B0609040504020204" pitchFamily="49" charset="0"/>
              </a:rPr>
              <a:t>val</a:t>
            </a:r>
            <a:r>
              <a:rPr lang="en-GB" dirty="0">
                <a:latin typeface="Lucida Console" panose="020B0609040504020204" pitchFamily="49" charset="0"/>
              </a:rPr>
              <a:t>]</a:t>
            </a:r>
            <a:r>
              <a:rPr lang="en-GB" dirty="0"/>
              <a:t>	Selects all </a:t>
            </a:r>
            <a:r>
              <a:rPr lang="en-GB" dirty="0">
                <a:latin typeface="Lucida Console" panose="020B0609040504020204" pitchFamily="49" charset="0"/>
              </a:rPr>
              <a:t>E</a:t>
            </a:r>
            <a:r>
              <a:rPr lang="en-GB" dirty="0"/>
              <a:t> element children whose </a:t>
            </a:r>
            <a:r>
              <a:rPr lang="en-GB" dirty="0" err="1">
                <a:latin typeface="Lucida Console" panose="020B0609040504020204" pitchFamily="49" charset="0"/>
              </a:rPr>
              <a:t>att</a:t>
            </a:r>
            <a:r>
              <a:rPr lang="en-GB" dirty="0"/>
              <a:t> attribute has a value of </a:t>
            </a:r>
            <a:r>
              <a:rPr lang="en-GB" dirty="0" err="1">
                <a:latin typeface="Lucida Console" panose="020B0609040504020204" pitchFamily="49" charset="0"/>
              </a:rPr>
              <a:t>val</a:t>
            </a:r>
            <a:endParaRPr lang="en-GB" dirty="0">
              <a:latin typeface="Lucida Console" panose="020B0609040504020204" pitchFamily="49" charset="0"/>
            </a:endParaRP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E[n]		</a:t>
            </a:r>
            <a:r>
              <a:rPr lang="en-GB" dirty="0"/>
              <a:t>Selects the nth </a:t>
            </a:r>
            <a:r>
              <a:rPr lang="en-GB" dirty="0">
                <a:latin typeface="Lucida Console" panose="020B0609040504020204" pitchFamily="49" charset="0"/>
              </a:rPr>
              <a:t>E</a:t>
            </a:r>
            <a:r>
              <a:rPr lang="en-GB" dirty="0"/>
              <a:t> element child of the context node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text()</a:t>
            </a:r>
            <a:r>
              <a:rPr lang="en-GB" dirty="0"/>
              <a:t>	Selects the text node children of the context node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id("x")</a:t>
            </a:r>
            <a:r>
              <a:rPr lang="en-GB" dirty="0"/>
              <a:t>	Selects the element with id of x (i.e. the </a:t>
            </a:r>
            <a:r>
              <a:rPr lang="en-GB" dirty="0">
                <a:latin typeface="Lucida Console" panose="020B0609040504020204" pitchFamily="49" charset="0"/>
              </a:rPr>
              <a:t>id</a:t>
            </a:r>
            <a:r>
              <a:rPr lang="en-GB" dirty="0"/>
              <a:t> attribute in HTML)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/</a:t>
            </a:r>
            <a:r>
              <a:rPr lang="en-GB" dirty="0"/>
              <a:t>		Selects from the root node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//</a:t>
            </a:r>
            <a:r>
              <a:rPr lang="en-GB" dirty="0"/>
              <a:t>		Selects nodes anywhere under the context node</a:t>
            </a:r>
          </a:p>
          <a:p>
            <a:pPr marL="0" indent="0">
              <a:buNone/>
            </a:pPr>
            <a:r>
              <a:rPr lang="en-GB" dirty="0"/>
              <a:t>.		Selects the context node</a:t>
            </a:r>
          </a:p>
          <a:p>
            <a:pPr marL="0" indent="0">
              <a:buNone/>
            </a:pPr>
            <a:r>
              <a:rPr lang="en-GB" dirty="0"/>
              <a:t>..		Selects the parent of the context node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B355079-50A4-AB4C-A944-80C7CE553B8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205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9" y="692150"/>
            <a:ext cx="10944224" cy="936625"/>
          </a:xfrm>
        </p:spPr>
        <p:txBody>
          <a:bodyPr/>
          <a:lstStyle/>
          <a:p>
            <a:r>
              <a:rPr lang="en-GB"/>
              <a:t>XPath path expression </a:t>
            </a:r>
            <a:r>
              <a:rPr lang="en-GB" dirty="0"/>
              <a:t>examples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11568113" y="6381751"/>
            <a:ext cx="431799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623887" y="1773238"/>
            <a:ext cx="10944225" cy="4464050"/>
          </a:xfrm>
        </p:spPr>
        <p:txBody>
          <a:bodyPr/>
          <a:lstStyle/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//main/p[1]</a:t>
            </a:r>
            <a:r>
              <a:rPr lang="en-GB" dirty="0"/>
              <a:t>				</a:t>
            </a:r>
          </a:p>
          <a:p>
            <a:pPr marL="0" indent="0">
              <a:buNone/>
            </a:pPr>
            <a:r>
              <a:rPr lang="en-GB" dirty="0"/>
              <a:t>	Selects the first paragraph in the main element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//p[@class="warning"]</a:t>
            </a:r>
            <a:r>
              <a:rPr lang="en-GB" dirty="0"/>
              <a:t>			</a:t>
            </a:r>
          </a:p>
          <a:p>
            <a:pPr marL="0" indent="0">
              <a:buNone/>
            </a:pPr>
            <a:r>
              <a:rPr lang="en-GB" dirty="0"/>
              <a:t>	Selects all paragraphs whose class attribute has the value “warning”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//footer/h2[text()="References"]</a:t>
            </a:r>
            <a:r>
              <a:rPr lang="en-GB" dirty="0"/>
              <a:t>	</a:t>
            </a:r>
          </a:p>
          <a:p>
            <a:pPr marL="0" indent="0">
              <a:buNone/>
            </a:pPr>
            <a:r>
              <a:rPr lang="en-GB" dirty="0"/>
              <a:t>	Selects all </a:t>
            </a:r>
            <a:r>
              <a:rPr lang="en-GB" dirty="0">
                <a:latin typeface="Lucida Console" panose="020B0609040504020204" pitchFamily="49" charset="0"/>
              </a:rPr>
              <a:t>h2</a:t>
            </a:r>
            <a:r>
              <a:rPr lang="en-GB" dirty="0"/>
              <a:t> elements in </a:t>
            </a:r>
            <a:r>
              <a:rPr lang="en-GB" dirty="0">
                <a:latin typeface="Lucida Console" panose="020B0609040504020204" pitchFamily="49" charset="0"/>
              </a:rPr>
              <a:t>footer</a:t>
            </a:r>
            <a:r>
              <a:rPr lang="en-GB" dirty="0"/>
              <a:t>s whose text is “References”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//a[starts-with(@</a:t>
            </a:r>
            <a:r>
              <a:rPr lang="en-GB" dirty="0" err="1">
                <a:latin typeface="Lucida Console" panose="020B0609040504020204" pitchFamily="49" charset="0"/>
              </a:rPr>
              <a:t>href</a:t>
            </a:r>
            <a:r>
              <a:rPr lang="en-GB" dirty="0">
                <a:latin typeface="Lucida Console" panose="020B0609040504020204" pitchFamily="49" charset="0"/>
              </a:rPr>
              <a:t>,"/"]/text()</a:t>
            </a:r>
          </a:p>
          <a:p>
            <a:pPr marL="0" indent="0">
              <a:buNone/>
            </a:pPr>
            <a:r>
              <a:rPr lang="en-GB" dirty="0"/>
              <a:t>	Selects the text content of all </a:t>
            </a:r>
            <a:r>
              <a:rPr lang="en-GB" dirty="0">
                <a:latin typeface="Lucida Console" panose="020B0609040504020204" pitchFamily="49" charset="0"/>
              </a:rPr>
              <a:t>a</a:t>
            </a:r>
            <a:r>
              <a:rPr lang="en-GB" dirty="0"/>
              <a:t> elements whose </a:t>
            </a:r>
            <a:r>
              <a:rPr lang="en-GB" dirty="0" err="1">
                <a:latin typeface="Lucida Console" panose="020B0609040504020204" pitchFamily="49" charset="0"/>
              </a:rPr>
              <a:t>href</a:t>
            </a:r>
            <a:r>
              <a:rPr lang="en-GB" dirty="0"/>
              <a:t> attribute starts with “/”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//id("chapter1")</a:t>
            </a:r>
          </a:p>
          <a:p>
            <a:pPr marL="0" indent="0">
              <a:buNone/>
            </a:pPr>
            <a:r>
              <a:rPr lang="en-GB" dirty="0">
                <a:latin typeface="Lucida Console" panose="020B0609040504020204" pitchFamily="49" charset="0"/>
              </a:rPr>
              <a:t>	</a:t>
            </a:r>
            <a:r>
              <a:rPr lang="en-GB" dirty="0"/>
              <a:t>Selects the element with id "chapter1"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1FDEBF9-7E26-B748-8FE7-E970E95223F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4500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623889" y="692150"/>
            <a:ext cx="10944224" cy="936625"/>
          </a:xfrm>
        </p:spPr>
        <p:txBody>
          <a:bodyPr/>
          <a:lstStyle/>
          <a:p>
            <a:r>
              <a:rPr lang="en-GB" dirty="0"/>
              <a:t>XPath and referential Integrity</a:t>
            </a:r>
          </a:p>
        </p:txBody>
      </p:sp>
      <p:sp>
        <p:nvSpPr>
          <p:cNvPr id="95233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1773238"/>
            <a:ext cx="10944225" cy="446405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XPath allows us to address arbitrary elements in an XML parse tree</a:t>
            </a:r>
          </a:p>
          <a:p>
            <a:pPr lvl="1"/>
            <a:r>
              <a:rPr lang="en-GB" dirty="0"/>
              <a:t>Resulting addresses may not be robust when the resource representation changes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Consider the difference between the following:</a:t>
            </a:r>
          </a:p>
          <a:p>
            <a:pPr marL="360000" lvl="1" indent="0">
              <a:buNone/>
            </a:pPr>
            <a:r>
              <a:rPr lang="en-GB" dirty="0">
                <a:latin typeface="Lucida Console" panose="020B0609040504020204" pitchFamily="49" charset="0"/>
              </a:rPr>
              <a:t>//id("chapter1")</a:t>
            </a:r>
          </a:p>
          <a:p>
            <a:pPr marL="360000" lvl="1" indent="0">
              <a:buNone/>
            </a:pPr>
            <a:r>
              <a:rPr lang="en-GB" dirty="0">
                <a:latin typeface="Lucida Console" panose="020B0609040504020204" pitchFamily="49" charset="0"/>
              </a:rPr>
              <a:t>//main/section[1]/p[3]/span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After editing, the path expression using </a:t>
            </a:r>
            <a:r>
              <a:rPr lang="en-GB" dirty="0">
                <a:latin typeface="Lucida Console" panose="020B0609040504020204" pitchFamily="49" charset="0"/>
              </a:rPr>
              <a:t>id()</a:t>
            </a:r>
            <a:r>
              <a:rPr lang="en-GB" dirty="0"/>
              <a:t> is still likely to work</a:t>
            </a:r>
          </a:p>
          <a:p>
            <a:pPr marL="0" indent="0">
              <a:buNone/>
            </a:pPr>
            <a:r>
              <a:rPr lang="en-GB" dirty="0"/>
              <a:t>The second path expression may not point to the same part of the document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F2C0DC-229F-4A44-B078-9382D487E11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9001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623889" y="692150"/>
            <a:ext cx="10944224" cy="936625"/>
          </a:xfrm>
        </p:spPr>
        <p:txBody>
          <a:bodyPr/>
          <a:lstStyle/>
          <a:p>
            <a:r>
              <a:rPr lang="en-GB"/>
              <a:t>XPointer</a:t>
            </a:r>
          </a:p>
        </p:txBody>
      </p:sp>
      <p:sp>
        <p:nvSpPr>
          <p:cNvPr id="97281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1773238"/>
            <a:ext cx="10944225" cy="446405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XPath has some limitations:</a:t>
            </a:r>
          </a:p>
          <a:p>
            <a:pPr lvl="1"/>
            <a:r>
              <a:rPr lang="en-GB" dirty="0"/>
              <a:t>Can't identify arbitrary ranges within a document, only elements</a:t>
            </a:r>
          </a:p>
          <a:p>
            <a:pPr lvl="1"/>
            <a:r>
              <a:rPr lang="en-GB" dirty="0"/>
              <a:t>Doesn't identify which document the path is to be applied to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The XPointer framework allows XPath path expressions to be used as fragment identifiers in URIs</a:t>
            </a:r>
          </a:p>
          <a:p>
            <a:pPr lvl="1"/>
            <a:r>
              <a:rPr lang="en-GB" dirty="0">
                <a:latin typeface="Lucida Console" panose="020B0609040504020204" pitchFamily="49" charset="0"/>
              </a:rPr>
              <a:t>http://</a:t>
            </a:r>
            <a:r>
              <a:rPr lang="en-GB" dirty="0" err="1">
                <a:latin typeface="Lucida Console" panose="020B0609040504020204" pitchFamily="49" charset="0"/>
              </a:rPr>
              <a:t>example.org</a:t>
            </a:r>
            <a:r>
              <a:rPr lang="en-GB" dirty="0">
                <a:latin typeface="Lucida Console" panose="020B0609040504020204" pitchFamily="49" charset="0"/>
              </a:rPr>
              <a:t>/</a:t>
            </a:r>
            <a:r>
              <a:rPr lang="en-GB" dirty="0">
                <a:solidFill>
                  <a:srgbClr val="00B0F0"/>
                </a:solidFill>
                <a:latin typeface="Lucida Console" panose="020B0609040504020204" pitchFamily="49" charset="0"/>
              </a:rPr>
              <a:t>#</a:t>
            </a:r>
            <a:r>
              <a:rPr lang="en-GB" dirty="0" err="1">
                <a:solidFill>
                  <a:srgbClr val="00B0F0"/>
                </a:solidFill>
                <a:latin typeface="Lucida Console" panose="020B0609040504020204" pitchFamily="49" charset="0"/>
              </a:rPr>
              <a:t>xpointer</a:t>
            </a:r>
            <a:r>
              <a:rPr lang="en-GB" dirty="0">
                <a:solidFill>
                  <a:srgbClr val="00B0F0"/>
                </a:solidFill>
                <a:latin typeface="Lucida Console" panose="020B0609040504020204" pitchFamily="49" charset="0"/>
              </a:rPr>
              <a:t>(//main/section[1]/p[3]/span)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Intended to be used with format-specific schemes</a:t>
            </a:r>
          </a:p>
          <a:p>
            <a:pPr lvl="1"/>
            <a:r>
              <a:rPr lang="en-GB" dirty="0"/>
              <a:t>Default scheme – </a:t>
            </a:r>
            <a:r>
              <a:rPr lang="en-GB" dirty="0" err="1"/>
              <a:t>xpointer</a:t>
            </a:r>
            <a:r>
              <a:rPr lang="en-GB" dirty="0"/>
              <a:t>() – is designed for use with XML-based languages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499973-A6ED-5045-9DF3-B16E732D1C9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3888" y="6381750"/>
            <a:ext cx="10944225" cy="293721"/>
          </a:xfrm>
        </p:spPr>
        <p:txBody>
          <a:bodyPr anchor="b" anchorCtr="0"/>
          <a:lstStyle/>
          <a:p>
            <a:r>
              <a:rPr lang="en-US" dirty="0"/>
              <a:t>Grosso, P. et al (2003) </a:t>
            </a:r>
            <a:r>
              <a:rPr lang="en-US" i="1" dirty="0"/>
              <a:t>XPointer Framework</a:t>
            </a:r>
            <a:r>
              <a:rPr lang="en-US" dirty="0"/>
              <a:t>. W3C Recommendation. Available at: https://www.w3.org/TR/</a:t>
            </a:r>
            <a:r>
              <a:rPr lang="en-US" dirty="0" err="1"/>
              <a:t>xptr</a:t>
            </a:r>
            <a:r>
              <a:rPr lang="en-US" dirty="0"/>
              <a:t>-framework/</a:t>
            </a:r>
          </a:p>
        </p:txBody>
      </p:sp>
    </p:spTree>
    <p:extLst>
      <p:ext uri="{BB962C8B-B14F-4D97-AF65-F5344CB8AC3E}">
        <p14:creationId xmlns:p14="http://schemas.microsoft.com/office/powerpoint/2010/main" val="1163113616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Open Hypermedia and the Web</a:t>
            </a:r>
          </a:p>
        </p:txBody>
      </p:sp>
      <p:sp>
        <p:nvSpPr>
          <p:cNvPr id="16386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COMP3220 Web Infrastructure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/>
              <a:t>Dr</a:t>
            </a:r>
            <a:r>
              <a:rPr lang="en-US" dirty="0"/>
              <a:t> Nicholas Gibbins – </a:t>
            </a:r>
            <a:r>
              <a:rPr lang="en-US" dirty="0" err="1"/>
              <a:t>nmg@ecs.soton.ac.uk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1645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BC886-96BD-534A-9475-9508B07533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XPointer ranges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326528-180A-5D4C-9875-5EE2FBECAF8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The </a:t>
            </a:r>
            <a:r>
              <a:rPr lang="en-GB" dirty="0" err="1"/>
              <a:t>xpointer</a:t>
            </a:r>
            <a:r>
              <a:rPr lang="en-GB" dirty="0"/>
              <a:t>() scheme extends XPath to include ranges in XML documents: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xpointer</a:t>
            </a:r>
            <a:r>
              <a:rPr lang="en-GB" dirty="0">
                <a:latin typeface="Lucida Console" panose="020B0609040504020204" pitchFamily="49" charset="0"/>
              </a:rPr>
              <a:t>(</a:t>
            </a:r>
            <a:r>
              <a:rPr lang="en-GB" dirty="0">
                <a:solidFill>
                  <a:srgbClr val="00B0F0"/>
                </a:solidFill>
                <a:latin typeface="Lucida Console" panose="020B0609040504020204" pitchFamily="49" charset="0"/>
              </a:rPr>
              <a:t>string-range(</a:t>
            </a:r>
            <a:r>
              <a:rPr lang="en-GB" dirty="0">
                <a:latin typeface="Lucida Console" panose="020B0609040504020204" pitchFamily="49" charset="0"/>
              </a:rPr>
              <a:t>//</a:t>
            </a:r>
            <a:r>
              <a:rPr lang="en-GB" dirty="0" err="1">
                <a:latin typeface="Lucida Console" panose="020B0609040504020204" pitchFamily="49" charset="0"/>
              </a:rPr>
              <a:t>p,"squeamish</a:t>
            </a:r>
            <a:r>
              <a:rPr lang="en-GB" dirty="0">
                <a:latin typeface="Lucida Console" panose="020B0609040504020204" pitchFamily="49" charset="0"/>
              </a:rPr>
              <a:t> </a:t>
            </a:r>
            <a:r>
              <a:rPr lang="en-GB" dirty="0" err="1">
                <a:latin typeface="Lucida Console" panose="020B0609040504020204" pitchFamily="49" charset="0"/>
              </a:rPr>
              <a:t>ossifrage</a:t>
            </a:r>
            <a:r>
              <a:rPr lang="en-GB" dirty="0">
                <a:latin typeface="Lucida Console" panose="020B0609040504020204" pitchFamily="49" charset="0"/>
              </a:rPr>
              <a:t>"</a:t>
            </a:r>
            <a:r>
              <a:rPr lang="en-GB" dirty="0">
                <a:solidFill>
                  <a:srgbClr val="00B0F0"/>
                </a:solidFill>
                <a:latin typeface="Lucida Console" panose="020B0609040504020204" pitchFamily="49" charset="0"/>
              </a:rPr>
              <a:t>)</a:t>
            </a:r>
            <a:r>
              <a:rPr lang="en-GB" dirty="0">
                <a:latin typeface="Lucida Console" panose="020B0609040504020204" pitchFamily="49" charset="0"/>
              </a:rPr>
              <a:t>)</a:t>
            </a:r>
          </a:p>
          <a:p>
            <a:pPr lvl="1"/>
            <a:r>
              <a:rPr lang="en-GB" dirty="0"/>
              <a:t>Indicates the string "squeamish </a:t>
            </a:r>
            <a:r>
              <a:rPr lang="en-GB" dirty="0" err="1"/>
              <a:t>ossifrage</a:t>
            </a:r>
            <a:r>
              <a:rPr lang="en-GB" dirty="0"/>
              <a:t>" in any p element</a:t>
            </a:r>
          </a:p>
          <a:p>
            <a:pPr lvl="1"/>
            <a:r>
              <a:rPr lang="en-GB" dirty="0"/>
              <a:t>Generic links!</a:t>
            </a:r>
          </a:p>
          <a:p>
            <a:pPr marL="3600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GB" dirty="0" err="1">
                <a:latin typeface="Lucida Console" panose="020B0609040504020204" pitchFamily="49" charset="0"/>
              </a:rPr>
              <a:t>xpointer</a:t>
            </a:r>
            <a:r>
              <a:rPr lang="en-GB" dirty="0">
                <a:latin typeface="Lucida Console" panose="020B0609040504020204" pitchFamily="49" charset="0"/>
              </a:rPr>
              <a:t>(id("chapter1")/</a:t>
            </a:r>
            <a:r>
              <a:rPr lang="en-GB" dirty="0">
                <a:solidFill>
                  <a:srgbClr val="00B0F0"/>
                </a:solidFill>
                <a:latin typeface="Lucida Console" panose="020B0609040504020204" pitchFamily="49" charset="0"/>
              </a:rPr>
              <a:t>range-to(</a:t>
            </a:r>
            <a:r>
              <a:rPr lang="en-GB" dirty="0">
                <a:latin typeface="Lucida Console" panose="020B0609040504020204" pitchFamily="49" charset="0"/>
              </a:rPr>
              <a:t>id("section1.1")</a:t>
            </a:r>
            <a:r>
              <a:rPr lang="en-GB" dirty="0">
                <a:solidFill>
                  <a:srgbClr val="00B0F0"/>
                </a:solidFill>
                <a:latin typeface="Lucida Console" panose="020B0609040504020204" pitchFamily="49" charset="0"/>
              </a:rPr>
              <a:t>)</a:t>
            </a:r>
            <a:r>
              <a:rPr lang="en-GB" dirty="0">
                <a:latin typeface="Lucida Console" panose="020B0609040504020204" pitchFamily="49" charset="0"/>
              </a:rPr>
              <a:t>)</a:t>
            </a:r>
          </a:p>
          <a:p>
            <a:pPr lvl="1"/>
            <a:r>
              <a:rPr lang="en-GB" dirty="0"/>
              <a:t>Indicates the portion of the document lying between the elements with ids "chapter1" and "section 1.1"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6B99F6-7F4E-0241-BED9-58780055141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3888" y="6381750"/>
            <a:ext cx="10944225" cy="293721"/>
          </a:xfrm>
        </p:spPr>
        <p:txBody>
          <a:bodyPr/>
          <a:lstStyle/>
          <a:p>
            <a:r>
              <a:rPr lang="en-US" dirty="0"/>
              <a:t>DeRose, S. et al (2002) </a:t>
            </a:r>
            <a:r>
              <a:rPr lang="en-US" i="1" dirty="0"/>
              <a:t>XPointer </a:t>
            </a:r>
            <a:r>
              <a:rPr lang="en-US" i="1" dirty="0" err="1"/>
              <a:t>xpointer</a:t>
            </a:r>
            <a:r>
              <a:rPr lang="en-US" i="1" dirty="0"/>
              <a:t>() Scheme</a:t>
            </a:r>
            <a:r>
              <a:rPr lang="en-US" dirty="0"/>
              <a:t>. W3C Working Draft. Available at: https://www.w3.org/TR/</a:t>
            </a:r>
            <a:r>
              <a:rPr lang="en-US" dirty="0" err="1"/>
              <a:t>xptr-xpointer</a:t>
            </a:r>
            <a:r>
              <a:rPr lang="en-US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39854296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>
          <a:xfrm>
            <a:off x="623889" y="692150"/>
            <a:ext cx="10944224" cy="936625"/>
          </a:xfrm>
        </p:spPr>
        <p:txBody>
          <a:bodyPr/>
          <a:lstStyle/>
          <a:p>
            <a:r>
              <a:rPr lang="en-GB"/>
              <a:t>XLink</a:t>
            </a:r>
          </a:p>
        </p:txBody>
      </p:sp>
      <p:sp>
        <p:nvSpPr>
          <p:cNvPr id="99329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23887" y="1773238"/>
            <a:ext cx="10944225" cy="446405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Generic framework for representing links in XML documents</a:t>
            </a:r>
          </a:p>
          <a:p>
            <a:pPr lvl="1"/>
            <a:r>
              <a:rPr lang="en-GB" dirty="0"/>
              <a:t>Used to define XML formats for linking – element names are arbitrary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Distinguishes between </a:t>
            </a:r>
            <a:r>
              <a:rPr lang="en-GB" i="1" dirty="0"/>
              <a:t>simple links </a:t>
            </a:r>
            <a:r>
              <a:rPr lang="en-GB" dirty="0"/>
              <a:t>and </a:t>
            </a:r>
            <a:r>
              <a:rPr lang="en-GB" i="1" dirty="0"/>
              <a:t>extended links</a:t>
            </a:r>
          </a:p>
          <a:p>
            <a:pPr lvl="1"/>
            <a:r>
              <a:rPr lang="en-GB" dirty="0"/>
              <a:t>Simple link: a link which associates exactly two resources, one of which is local</a:t>
            </a:r>
            <a:br>
              <a:rPr lang="en-GB" dirty="0"/>
            </a:br>
            <a:r>
              <a:rPr lang="en-GB" dirty="0"/>
              <a:t>(equivalent to an embedded HTML link using the &lt;</a:t>
            </a:r>
            <a:r>
              <a:rPr lang="en-GB" dirty="0">
                <a:latin typeface="Lucida Console" panose="020B0609040504020204" pitchFamily="49" charset="0"/>
              </a:rPr>
              <a:t>a&gt;</a:t>
            </a:r>
            <a:r>
              <a:rPr lang="en-GB" dirty="0"/>
              <a:t> element)</a:t>
            </a:r>
          </a:p>
          <a:p>
            <a:pPr lvl="1"/>
            <a:r>
              <a:rPr lang="en-GB" dirty="0"/>
              <a:t>Extended link: a link which associates an arbitrary number of resources</a:t>
            </a:r>
            <a:br>
              <a:rPr lang="en-GB" dirty="0"/>
            </a:br>
            <a:r>
              <a:rPr lang="en-GB" dirty="0"/>
              <a:t>(i.e. a first-class link)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Defines a set of XML attributes which may be added to </a:t>
            </a:r>
            <a:r>
              <a:rPr lang="en-GB" dirty="0" err="1"/>
              <a:t>markup</a:t>
            </a:r>
            <a:r>
              <a:rPr lang="en-GB" dirty="0"/>
              <a:t>:</a:t>
            </a:r>
          </a:p>
          <a:p>
            <a:pPr lvl="1"/>
            <a:r>
              <a:rPr lang="en-US" dirty="0" err="1">
                <a:latin typeface="Lucida Console" panose="020B0609040504020204" pitchFamily="49" charset="0"/>
              </a:rPr>
              <a:t>xlink:type</a:t>
            </a:r>
            <a:r>
              <a:rPr lang="en-US" dirty="0"/>
              <a:t>, </a:t>
            </a:r>
            <a:r>
              <a:rPr lang="en-US" dirty="0" err="1">
                <a:latin typeface="Lucida Console" panose="020B0609040504020204" pitchFamily="49" charset="0"/>
              </a:rPr>
              <a:t>xlink:href</a:t>
            </a:r>
            <a:r>
              <a:rPr lang="en-US" dirty="0"/>
              <a:t>, </a:t>
            </a:r>
            <a:r>
              <a:rPr lang="en-US" dirty="0" err="1">
                <a:latin typeface="Lucida Console" panose="020B0609040504020204" pitchFamily="49" charset="0"/>
              </a:rPr>
              <a:t>xlink:role</a:t>
            </a:r>
            <a:r>
              <a:rPr lang="en-US" dirty="0"/>
              <a:t>, </a:t>
            </a:r>
            <a:r>
              <a:rPr lang="en-US" dirty="0" err="1">
                <a:latin typeface="Lucida Console" panose="020B0609040504020204" pitchFamily="49" charset="0"/>
              </a:rPr>
              <a:t>xlink:arcrole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 err="1">
                <a:latin typeface="Lucida Console" panose="020B0609040504020204" pitchFamily="49" charset="0"/>
              </a:rPr>
              <a:t>xlink:title</a:t>
            </a:r>
            <a:r>
              <a:rPr lang="en-US" dirty="0"/>
              <a:t>, </a:t>
            </a:r>
            <a:r>
              <a:rPr lang="en-US" dirty="0" err="1">
                <a:latin typeface="Lucida Console" panose="020B0609040504020204" pitchFamily="49" charset="0"/>
              </a:rPr>
              <a:t>xlink:label</a:t>
            </a:r>
            <a:r>
              <a:rPr lang="en-US" dirty="0"/>
              <a:t>, </a:t>
            </a:r>
            <a:r>
              <a:rPr lang="en-US" dirty="0" err="1">
                <a:latin typeface="Lucida Console" panose="020B0609040504020204" pitchFamily="49" charset="0"/>
              </a:rPr>
              <a:t>xlink:show</a:t>
            </a:r>
            <a:r>
              <a:rPr lang="en-US" dirty="0"/>
              <a:t>, </a:t>
            </a:r>
            <a:r>
              <a:rPr lang="en-US" dirty="0" err="1">
                <a:latin typeface="Lucida Console" panose="020B0609040504020204" pitchFamily="49" charset="0"/>
              </a:rPr>
              <a:t>xlink:actuate</a:t>
            </a:r>
            <a:endParaRPr lang="en-US" dirty="0">
              <a:latin typeface="Lucida Console" panose="020B0609040504020204" pitchFamily="49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4C0313-2F8A-C748-911E-28A6A0B91A4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3888" y="6381750"/>
            <a:ext cx="10944225" cy="293721"/>
          </a:xfrm>
        </p:spPr>
        <p:txBody>
          <a:bodyPr/>
          <a:lstStyle/>
          <a:p>
            <a:r>
              <a:rPr lang="en-US" dirty="0"/>
              <a:t>DeRose, S. (2010) </a:t>
            </a:r>
            <a:r>
              <a:rPr lang="en-US" i="1" dirty="0"/>
              <a:t>XML Linking Language (</a:t>
            </a:r>
            <a:r>
              <a:rPr lang="en-US" i="1" dirty="0" err="1"/>
              <a:t>XLink</a:t>
            </a:r>
            <a:r>
              <a:rPr lang="en-US" i="1" dirty="0"/>
              <a:t>) Version 1.1</a:t>
            </a:r>
            <a:r>
              <a:rPr lang="en-US" dirty="0"/>
              <a:t>. W3C Recommendation. Available at: https://www.w3.org/TR/xlink11/</a:t>
            </a:r>
          </a:p>
        </p:txBody>
      </p:sp>
    </p:spTree>
    <p:extLst>
      <p:ext uri="{BB962C8B-B14F-4D97-AF65-F5344CB8AC3E}">
        <p14:creationId xmlns:p14="http://schemas.microsoft.com/office/powerpoint/2010/main" val="3890414692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tx1"/>
                </a:solidFill>
                <a:effectLst/>
              </a:rPr>
              <a:t>Anatomy of an </a:t>
            </a:r>
            <a:r>
              <a:rPr lang="en-GB" dirty="0" err="1">
                <a:solidFill>
                  <a:schemeClr val="tx1"/>
                </a:solidFill>
                <a:effectLst/>
              </a:rPr>
              <a:t>XLink</a:t>
            </a:r>
            <a:r>
              <a:rPr lang="en-GB" dirty="0">
                <a:solidFill>
                  <a:schemeClr val="tx1"/>
                </a:solidFill>
                <a:effectLst/>
              </a:rPr>
              <a:t> link</a:t>
            </a:r>
          </a:p>
        </p:txBody>
      </p:sp>
      <p:sp>
        <p:nvSpPr>
          <p:cNvPr id="59" name="Content Placeholder 58">
            <a:extLst>
              <a:ext uri="{FF2B5EF4-FFF2-40B4-BE49-F238E27FC236}">
                <a16:creationId xmlns:a16="http://schemas.microsoft.com/office/drawing/2014/main" id="{5D11F584-A540-B24A-B3B4-2CD2D4E6458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Links in </a:t>
            </a:r>
            <a:r>
              <a:rPr lang="en-US" dirty="0" err="1"/>
              <a:t>Xlink</a:t>
            </a:r>
            <a:r>
              <a:rPr lang="en-US" dirty="0"/>
              <a:t> are slightly different to other first-class links</a:t>
            </a:r>
          </a:p>
          <a:p>
            <a:pPr marL="0" indent="0">
              <a:buNone/>
            </a:pPr>
            <a:r>
              <a:rPr lang="en-US" dirty="0"/>
              <a:t>Links are collections of </a:t>
            </a:r>
            <a:r>
              <a:rPr lang="en-US" i="1" dirty="0"/>
              <a:t>resources</a:t>
            </a:r>
            <a:br>
              <a:rPr lang="en-US" dirty="0"/>
            </a:br>
            <a:r>
              <a:rPr lang="en-US" dirty="0"/>
              <a:t>(resource ≃ endpoint)</a:t>
            </a:r>
          </a:p>
          <a:p>
            <a:pPr lvl="1"/>
            <a:r>
              <a:rPr lang="en-US" dirty="0"/>
              <a:t>Local resources </a:t>
            </a:r>
            <a:br>
              <a:rPr lang="en-US" dirty="0"/>
            </a:br>
            <a:r>
              <a:rPr lang="en-US" dirty="0"/>
              <a:t>(i.e. textual anchor for an embedded link)</a:t>
            </a:r>
          </a:p>
          <a:p>
            <a:pPr lvl="1"/>
            <a:r>
              <a:rPr lang="en-US" dirty="0"/>
              <a:t>Remote resources specified by a </a:t>
            </a:r>
            <a:r>
              <a:rPr lang="en-US" i="1" dirty="0"/>
              <a:t>locator</a:t>
            </a:r>
            <a:br>
              <a:rPr lang="en-US" i="1" dirty="0"/>
            </a:br>
            <a:r>
              <a:rPr lang="en-US" dirty="0"/>
              <a:t>(i.e. URI including optional fragment)</a:t>
            </a:r>
          </a:p>
          <a:p>
            <a:pPr marL="0" indent="0">
              <a:buNone/>
            </a:pPr>
            <a:r>
              <a:rPr lang="en-US" dirty="0"/>
              <a:t>Links contain </a:t>
            </a:r>
            <a:r>
              <a:rPr lang="en-US" i="1" dirty="0"/>
              <a:t>arcs</a:t>
            </a:r>
            <a:r>
              <a:rPr lang="en-US" dirty="0"/>
              <a:t> which specify pairs of endpoints which may be traversed</a:t>
            </a:r>
          </a:p>
          <a:p>
            <a:endParaRPr lang="en-US" dirty="0"/>
          </a:p>
        </p:txBody>
      </p:sp>
      <p:sp>
        <p:nvSpPr>
          <p:cNvPr id="61" name="Text Placeholder 60">
            <a:extLst>
              <a:ext uri="{FF2B5EF4-FFF2-40B4-BE49-F238E27FC236}">
                <a16:creationId xmlns:a16="http://schemas.microsoft.com/office/drawing/2014/main" id="{777176AA-E348-6C48-BBBE-0E8E686627E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294967295"/>
          </p:nvPr>
        </p:nvSpPr>
        <p:spPr>
          <a:xfrm>
            <a:off x="11760200" y="6381750"/>
            <a:ext cx="431800" cy="287338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12DBA27-CB08-184C-8168-2CC3BECF52BE}"/>
              </a:ext>
            </a:extLst>
          </p:cNvPr>
          <p:cNvSpPr/>
          <p:nvPr/>
        </p:nvSpPr>
        <p:spPr>
          <a:xfrm>
            <a:off x="8204197" y="3393563"/>
            <a:ext cx="1080000" cy="10800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Curved Connector 49">
            <a:extLst>
              <a:ext uri="{FF2B5EF4-FFF2-40B4-BE49-F238E27FC236}">
                <a16:creationId xmlns:a16="http://schemas.microsoft.com/office/drawing/2014/main" id="{B1C9B2E0-5205-F841-B3DD-D5DE4A712F95}"/>
              </a:ext>
            </a:extLst>
          </p:cNvPr>
          <p:cNvCxnSpPr>
            <a:stCxn id="8" idx="3"/>
            <a:endCxn id="42" idx="1"/>
          </p:cNvCxnSpPr>
          <p:nvPr/>
        </p:nvCxnSpPr>
        <p:spPr>
          <a:xfrm>
            <a:off x="8337781" y="3933825"/>
            <a:ext cx="406416" cy="378113"/>
          </a:xfrm>
          <a:prstGeom prst="curvedConnector2">
            <a:avLst/>
          </a:prstGeom>
          <a:ln w="25400">
            <a:solidFill>
              <a:schemeClr val="bg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urved Connector 53">
            <a:extLst>
              <a:ext uri="{FF2B5EF4-FFF2-40B4-BE49-F238E27FC236}">
                <a16:creationId xmlns:a16="http://schemas.microsoft.com/office/drawing/2014/main" id="{DC747CD1-26E8-2D4C-9CF0-1056B3D40C08}"/>
              </a:ext>
            </a:extLst>
          </p:cNvPr>
          <p:cNvCxnSpPr>
            <a:cxnSpLocks/>
            <a:stCxn id="8" idx="3"/>
            <a:endCxn id="47" idx="1"/>
          </p:cNvCxnSpPr>
          <p:nvPr/>
        </p:nvCxnSpPr>
        <p:spPr>
          <a:xfrm flipV="1">
            <a:off x="8337781" y="3501563"/>
            <a:ext cx="406416" cy="432262"/>
          </a:xfrm>
          <a:prstGeom prst="curvedConnector2">
            <a:avLst/>
          </a:prstGeom>
          <a:ln w="25400">
            <a:solidFill>
              <a:schemeClr val="bg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urved Connector 56">
            <a:extLst>
              <a:ext uri="{FF2B5EF4-FFF2-40B4-BE49-F238E27FC236}">
                <a16:creationId xmlns:a16="http://schemas.microsoft.com/office/drawing/2014/main" id="{C7086DFD-6969-F84E-9D5E-39894872580C}"/>
              </a:ext>
            </a:extLst>
          </p:cNvPr>
          <p:cNvCxnSpPr>
            <a:cxnSpLocks/>
            <a:stCxn id="8" idx="3"/>
            <a:endCxn id="35" idx="1"/>
          </p:cNvCxnSpPr>
          <p:nvPr/>
        </p:nvCxnSpPr>
        <p:spPr>
          <a:xfrm flipV="1">
            <a:off x="8337781" y="3933563"/>
            <a:ext cx="812834" cy="262"/>
          </a:xfrm>
          <a:prstGeom prst="curvedConnector3">
            <a:avLst>
              <a:gd name="adj1" fmla="val 50000"/>
            </a:avLst>
          </a:prstGeom>
          <a:ln w="25400">
            <a:solidFill>
              <a:schemeClr val="bg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782" name="Group 32781">
            <a:extLst>
              <a:ext uri="{FF2B5EF4-FFF2-40B4-BE49-F238E27FC236}">
                <a16:creationId xmlns:a16="http://schemas.microsoft.com/office/drawing/2014/main" id="{B59CFE06-A70E-D448-A27C-01603DEC9CF3}"/>
              </a:ext>
            </a:extLst>
          </p:cNvPr>
          <p:cNvGrpSpPr/>
          <p:nvPr/>
        </p:nvGrpSpPr>
        <p:grpSpPr>
          <a:xfrm>
            <a:off x="6539543" y="3825825"/>
            <a:ext cx="1798238" cy="2160528"/>
            <a:chOff x="6539543" y="3825825"/>
            <a:chExt cx="1798238" cy="2160528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7257781" y="3825825"/>
              <a:ext cx="1080000" cy="216000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25400">
              <a:solidFill>
                <a:srgbClr val="00B0F0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 lIns="0" tIns="0" rIns="0" bIns="0" anchor="ctr" anchorCtr="0"/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Lucida Sans" panose="020B0602030504020204" pitchFamily="34" charset="77"/>
                </a:rPr>
                <a:t>text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933BCAA3-592E-C849-8AA2-ED5ABF3811A3}"/>
                </a:ext>
              </a:extLst>
            </p:cNvPr>
            <p:cNvSpPr txBox="1"/>
            <p:nvPr/>
          </p:nvSpPr>
          <p:spPr>
            <a:xfrm>
              <a:off x="6539543" y="5340022"/>
              <a:ext cx="114967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local</a:t>
              </a:r>
            </a:p>
            <a:p>
              <a:pPr algn="ctr"/>
              <a:r>
                <a:rPr lang="en-US" dirty="0"/>
                <a:t>resource</a:t>
              </a:r>
            </a:p>
          </p:txBody>
        </p:sp>
        <p:cxnSp>
          <p:nvCxnSpPr>
            <p:cNvPr id="32768" name="Curved Connector 32767">
              <a:extLst>
                <a:ext uri="{FF2B5EF4-FFF2-40B4-BE49-F238E27FC236}">
                  <a16:creationId xmlns:a16="http://schemas.microsoft.com/office/drawing/2014/main" id="{A2FA5C82-EF54-304F-96EB-6F00699C5DE7}"/>
                </a:ext>
              </a:extLst>
            </p:cNvPr>
            <p:cNvCxnSpPr>
              <a:stCxn id="62" idx="0"/>
              <a:endCxn id="8" idx="2"/>
            </p:cNvCxnSpPr>
            <p:nvPr/>
          </p:nvCxnSpPr>
          <p:spPr>
            <a:xfrm rot="5400000" flipH="1" flipV="1">
              <a:off x="6806982" y="4349224"/>
              <a:ext cx="1298197" cy="683401"/>
            </a:xfrm>
            <a:prstGeom prst="curvedConnector3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783" name="Group 32782">
            <a:extLst>
              <a:ext uri="{FF2B5EF4-FFF2-40B4-BE49-F238E27FC236}">
                <a16:creationId xmlns:a16="http://schemas.microsoft.com/office/drawing/2014/main" id="{D98CBB67-C2DE-934E-ACC8-A98162A2BD37}"/>
              </a:ext>
            </a:extLst>
          </p:cNvPr>
          <p:cNvGrpSpPr/>
          <p:nvPr/>
        </p:nvGrpSpPr>
        <p:grpSpPr>
          <a:xfrm>
            <a:off x="8636197" y="2673563"/>
            <a:ext cx="2830784" cy="2989624"/>
            <a:chOff x="8636197" y="2673563"/>
            <a:chExt cx="2830784" cy="2989624"/>
          </a:xfrm>
        </p:grpSpPr>
        <p:grpSp>
          <p:nvGrpSpPr>
            <p:cNvPr id="37" name="Group 36">
              <a:extLst>
                <a:ext uri="{FF2B5EF4-FFF2-40B4-BE49-F238E27FC236}">
                  <a16:creationId xmlns:a16="http://schemas.microsoft.com/office/drawing/2014/main" id="{F6395F68-3EAC-CB4D-9FA4-7BAA8AF9DC06}"/>
                </a:ext>
              </a:extLst>
            </p:cNvPr>
            <p:cNvGrpSpPr/>
            <p:nvPr/>
          </p:nvGrpSpPr>
          <p:grpSpPr>
            <a:xfrm>
              <a:off x="9150615" y="3825563"/>
              <a:ext cx="828000" cy="216000"/>
              <a:chOff x="9012000" y="3825000"/>
              <a:chExt cx="828000" cy="216000"/>
            </a:xfrm>
          </p:grpSpPr>
          <p:sp>
            <p:nvSpPr>
              <p:cNvPr id="33" name="Line 9">
                <a:extLst>
                  <a:ext uri="{FF2B5EF4-FFF2-40B4-BE49-F238E27FC236}">
                    <a16:creationId xmlns:a16="http://schemas.microsoft.com/office/drawing/2014/main" id="{6CB4CA5B-1158-4A48-85E7-3C281EC0F48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120000" y="3942593"/>
                <a:ext cx="720000" cy="0"/>
              </a:xfrm>
              <a:prstGeom prst="line">
                <a:avLst/>
              </a:prstGeom>
              <a:noFill/>
              <a:ln w="25400">
                <a:solidFill>
                  <a:srgbClr val="00B0F0"/>
                </a:solidFill>
                <a:round/>
                <a:headEnd type="none" w="lg" len="lg"/>
                <a:tailEnd type="arrow" w="lg" len="lg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Lucida Sans" panose="020B0602030504020204" pitchFamily="34" charset="77"/>
                </a:endParaRPr>
              </a:p>
            </p:txBody>
          </p:sp>
          <p:grpSp>
            <p:nvGrpSpPr>
              <p:cNvPr id="34" name="Group 33">
                <a:extLst>
                  <a:ext uri="{FF2B5EF4-FFF2-40B4-BE49-F238E27FC236}">
                    <a16:creationId xmlns:a16="http://schemas.microsoft.com/office/drawing/2014/main" id="{3BD66BE6-8ED5-E14B-AC6D-E85B66684DC7}"/>
                  </a:ext>
                </a:extLst>
              </p:cNvPr>
              <p:cNvGrpSpPr/>
              <p:nvPr/>
            </p:nvGrpSpPr>
            <p:grpSpPr>
              <a:xfrm>
                <a:off x="9012000" y="3825000"/>
                <a:ext cx="216000" cy="216000"/>
                <a:chOff x="4680000" y="2916000"/>
                <a:chExt cx="216000" cy="216000"/>
              </a:xfrm>
            </p:grpSpPr>
            <p:sp>
              <p:nvSpPr>
                <p:cNvPr id="35" name="Rectangle 34">
                  <a:extLst>
                    <a:ext uri="{FF2B5EF4-FFF2-40B4-BE49-F238E27FC236}">
                      <a16:creationId xmlns:a16="http://schemas.microsoft.com/office/drawing/2014/main" id="{A0B306FA-72BB-CB4D-8A74-F27B50DE2428}"/>
                    </a:ext>
                  </a:extLst>
                </p:cNvPr>
                <p:cNvSpPr/>
                <p:nvPr/>
              </p:nvSpPr>
              <p:spPr bwMode="auto">
                <a:xfrm>
                  <a:off x="4680000" y="2916000"/>
                  <a:ext cx="216000" cy="216000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25400" cap="flat" cmpd="sng" algn="ctr">
                  <a:solidFill>
                    <a:srgbClr val="00B0F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200" dirty="0">
                    <a:ln w="12700" cmpd="sng">
                      <a:solidFill>
                        <a:schemeClr val="tx1"/>
                      </a:solidFill>
                    </a:ln>
                    <a:latin typeface="Lucida Sans" panose="020B0602030504020204" pitchFamily="34" charset="77"/>
                    <a:ea typeface="ＭＳ Ｐゴシック" pitchFamily="-106" charset="-128"/>
                    <a:cs typeface="ＭＳ Ｐゴシック" pitchFamily="-106" charset="-128"/>
                  </a:endParaRPr>
                </a:p>
              </p:txBody>
            </p:sp>
            <p:sp>
              <p:nvSpPr>
                <p:cNvPr id="36" name="Oval 35">
                  <a:extLst>
                    <a:ext uri="{FF2B5EF4-FFF2-40B4-BE49-F238E27FC236}">
                      <a16:creationId xmlns:a16="http://schemas.microsoft.com/office/drawing/2014/main" id="{3A32DBD1-AC26-AB4F-8425-1DAA23E60134}"/>
                    </a:ext>
                  </a:extLst>
                </p:cNvPr>
                <p:cNvSpPr/>
                <p:nvPr/>
              </p:nvSpPr>
              <p:spPr bwMode="auto">
                <a:xfrm>
                  <a:off x="4716000" y="2952000"/>
                  <a:ext cx="144000" cy="144000"/>
                </a:xfrm>
                <a:prstGeom prst="ellipse">
                  <a:avLst/>
                </a:prstGeom>
                <a:solidFill>
                  <a:srgbClr val="00B0F0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200" dirty="0">
                    <a:latin typeface="Lucida Sans" panose="020B0602030504020204" pitchFamily="34" charset="77"/>
                    <a:ea typeface="ＭＳ Ｐゴシック" pitchFamily="-106" charset="-128"/>
                    <a:cs typeface="ＭＳ Ｐゴシック" pitchFamily="-106" charset="-128"/>
                  </a:endParaRPr>
                </a:p>
              </p:txBody>
            </p:sp>
          </p:grpSp>
        </p:grp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5B1DB236-2BB1-EB44-A0BE-1AAEC849C74D}"/>
                </a:ext>
              </a:extLst>
            </p:cNvPr>
            <p:cNvGrpSpPr/>
            <p:nvPr/>
          </p:nvGrpSpPr>
          <p:grpSpPr>
            <a:xfrm rot="16200000">
              <a:off x="8330197" y="2979563"/>
              <a:ext cx="828000" cy="216000"/>
              <a:chOff x="9012000" y="3825000"/>
              <a:chExt cx="828000" cy="216000"/>
            </a:xfrm>
          </p:grpSpPr>
          <p:sp>
            <p:nvSpPr>
              <p:cNvPr id="45" name="Line 9">
                <a:extLst>
                  <a:ext uri="{FF2B5EF4-FFF2-40B4-BE49-F238E27FC236}">
                    <a16:creationId xmlns:a16="http://schemas.microsoft.com/office/drawing/2014/main" id="{3E4F0BB2-6CB1-EE4B-8785-2DC3A70C41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120000" y="3942593"/>
                <a:ext cx="720000" cy="0"/>
              </a:xfrm>
              <a:prstGeom prst="line">
                <a:avLst/>
              </a:prstGeom>
              <a:noFill/>
              <a:ln w="25400">
                <a:solidFill>
                  <a:srgbClr val="00B0F0"/>
                </a:solidFill>
                <a:round/>
                <a:headEnd type="none" w="lg" len="lg"/>
                <a:tailEnd type="arrow" w="lg" len="lg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Lucida Sans" panose="020B0602030504020204" pitchFamily="34" charset="77"/>
                </a:endParaRPr>
              </a:p>
            </p:txBody>
          </p:sp>
          <p:grpSp>
            <p:nvGrpSpPr>
              <p:cNvPr id="46" name="Group 45">
                <a:extLst>
                  <a:ext uri="{FF2B5EF4-FFF2-40B4-BE49-F238E27FC236}">
                    <a16:creationId xmlns:a16="http://schemas.microsoft.com/office/drawing/2014/main" id="{4C5B90B4-3566-0F4E-9DF0-E5125137EF64}"/>
                  </a:ext>
                </a:extLst>
              </p:cNvPr>
              <p:cNvGrpSpPr/>
              <p:nvPr/>
            </p:nvGrpSpPr>
            <p:grpSpPr>
              <a:xfrm>
                <a:off x="9012000" y="3825000"/>
                <a:ext cx="216000" cy="216000"/>
                <a:chOff x="4680000" y="2916000"/>
                <a:chExt cx="216000" cy="216000"/>
              </a:xfrm>
            </p:grpSpPr>
            <p:sp>
              <p:nvSpPr>
                <p:cNvPr id="47" name="Rectangle 46">
                  <a:extLst>
                    <a:ext uri="{FF2B5EF4-FFF2-40B4-BE49-F238E27FC236}">
                      <a16:creationId xmlns:a16="http://schemas.microsoft.com/office/drawing/2014/main" id="{6E725A88-5468-C94F-A3C3-82863C04FDB0}"/>
                    </a:ext>
                  </a:extLst>
                </p:cNvPr>
                <p:cNvSpPr/>
                <p:nvPr/>
              </p:nvSpPr>
              <p:spPr bwMode="auto">
                <a:xfrm>
                  <a:off x="4680000" y="2916000"/>
                  <a:ext cx="216000" cy="216000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25400" cap="flat" cmpd="sng" algn="ctr">
                  <a:solidFill>
                    <a:srgbClr val="00B0F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200" dirty="0">
                    <a:ln w="12700" cmpd="sng">
                      <a:solidFill>
                        <a:schemeClr val="tx1"/>
                      </a:solidFill>
                    </a:ln>
                    <a:latin typeface="Lucida Sans" panose="020B0602030504020204" pitchFamily="34" charset="77"/>
                    <a:ea typeface="ＭＳ Ｐゴシック" pitchFamily="-106" charset="-128"/>
                    <a:cs typeface="ＭＳ Ｐゴシック" pitchFamily="-106" charset="-128"/>
                  </a:endParaRP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id="{8D1CDC18-EB01-D946-8C71-10F0CACCD5CE}"/>
                    </a:ext>
                  </a:extLst>
                </p:cNvPr>
                <p:cNvSpPr/>
                <p:nvPr/>
              </p:nvSpPr>
              <p:spPr bwMode="auto">
                <a:xfrm>
                  <a:off x="4716000" y="2952000"/>
                  <a:ext cx="144000" cy="144000"/>
                </a:xfrm>
                <a:prstGeom prst="ellipse">
                  <a:avLst/>
                </a:prstGeom>
                <a:solidFill>
                  <a:srgbClr val="00B0F0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200" dirty="0">
                    <a:latin typeface="Lucida Sans" panose="020B0602030504020204" pitchFamily="34" charset="77"/>
                    <a:ea typeface="ＭＳ Ｐゴシック" pitchFamily="-106" charset="-128"/>
                    <a:cs typeface="ＭＳ Ｐゴシック" pitchFamily="-106" charset="-128"/>
                  </a:endParaRPr>
                </a:p>
              </p:txBody>
            </p:sp>
          </p:grpSp>
        </p:grpSp>
        <p:grpSp>
          <p:nvGrpSpPr>
            <p:cNvPr id="39" name="Group 38">
              <a:extLst>
                <a:ext uri="{FF2B5EF4-FFF2-40B4-BE49-F238E27FC236}">
                  <a16:creationId xmlns:a16="http://schemas.microsoft.com/office/drawing/2014/main" id="{5BF0CD79-7C32-0D47-BECB-EF4224B14117}"/>
                </a:ext>
              </a:extLst>
            </p:cNvPr>
            <p:cNvGrpSpPr/>
            <p:nvPr/>
          </p:nvGrpSpPr>
          <p:grpSpPr>
            <a:xfrm rot="5400000">
              <a:off x="8330197" y="4617938"/>
              <a:ext cx="828000" cy="216000"/>
              <a:chOff x="9012000" y="3825000"/>
              <a:chExt cx="828000" cy="216000"/>
            </a:xfrm>
          </p:grpSpPr>
          <p:sp>
            <p:nvSpPr>
              <p:cNvPr id="40" name="Line 9">
                <a:extLst>
                  <a:ext uri="{FF2B5EF4-FFF2-40B4-BE49-F238E27FC236}">
                    <a16:creationId xmlns:a16="http://schemas.microsoft.com/office/drawing/2014/main" id="{A3BC1E2F-DE94-EF40-B719-B639CD8FA5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120000" y="3942593"/>
                <a:ext cx="720000" cy="0"/>
              </a:xfrm>
              <a:prstGeom prst="line">
                <a:avLst/>
              </a:prstGeom>
              <a:noFill/>
              <a:ln w="25400">
                <a:solidFill>
                  <a:srgbClr val="00B0F0"/>
                </a:solidFill>
                <a:round/>
                <a:headEnd type="none" w="lg" len="lg"/>
                <a:tailEnd type="arrow" w="lg" len="lg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Lucida Sans" panose="020B0602030504020204" pitchFamily="34" charset="77"/>
                </a:endParaRPr>
              </a:p>
            </p:txBody>
          </p:sp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1A0CCA18-4947-8F4B-9C64-DB6378DB6278}"/>
                  </a:ext>
                </a:extLst>
              </p:cNvPr>
              <p:cNvGrpSpPr/>
              <p:nvPr/>
            </p:nvGrpSpPr>
            <p:grpSpPr>
              <a:xfrm>
                <a:off x="9012000" y="3825000"/>
                <a:ext cx="216000" cy="216000"/>
                <a:chOff x="4680000" y="2916000"/>
                <a:chExt cx="216000" cy="216000"/>
              </a:xfrm>
            </p:grpSpPr>
            <p:sp>
              <p:nvSpPr>
                <p:cNvPr id="42" name="Rectangle 41">
                  <a:extLst>
                    <a:ext uri="{FF2B5EF4-FFF2-40B4-BE49-F238E27FC236}">
                      <a16:creationId xmlns:a16="http://schemas.microsoft.com/office/drawing/2014/main" id="{2D24E265-9C33-D14D-81B5-9154AEE6A37A}"/>
                    </a:ext>
                  </a:extLst>
                </p:cNvPr>
                <p:cNvSpPr/>
                <p:nvPr/>
              </p:nvSpPr>
              <p:spPr bwMode="auto">
                <a:xfrm>
                  <a:off x="4680000" y="2916000"/>
                  <a:ext cx="216000" cy="216000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25400" cap="flat" cmpd="sng" algn="ctr">
                  <a:solidFill>
                    <a:srgbClr val="00B0F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200" dirty="0">
                    <a:ln w="12700" cmpd="sng">
                      <a:solidFill>
                        <a:schemeClr val="tx1"/>
                      </a:solidFill>
                    </a:ln>
                    <a:latin typeface="Lucida Sans" panose="020B0602030504020204" pitchFamily="34" charset="77"/>
                    <a:ea typeface="ＭＳ Ｐゴシック" pitchFamily="-106" charset="-128"/>
                    <a:cs typeface="ＭＳ Ｐゴシック" pitchFamily="-106" charset="-128"/>
                  </a:endParaRPr>
                </a:p>
              </p:txBody>
            </p:sp>
            <p:sp>
              <p:nvSpPr>
                <p:cNvPr id="43" name="Oval 42">
                  <a:extLst>
                    <a:ext uri="{FF2B5EF4-FFF2-40B4-BE49-F238E27FC236}">
                      <a16:creationId xmlns:a16="http://schemas.microsoft.com/office/drawing/2014/main" id="{D5E7D0D8-4666-2C43-ACEC-121D915B7A19}"/>
                    </a:ext>
                  </a:extLst>
                </p:cNvPr>
                <p:cNvSpPr/>
                <p:nvPr/>
              </p:nvSpPr>
              <p:spPr bwMode="auto">
                <a:xfrm>
                  <a:off x="4716000" y="2952000"/>
                  <a:ext cx="144000" cy="144000"/>
                </a:xfrm>
                <a:prstGeom prst="ellipse">
                  <a:avLst/>
                </a:prstGeom>
                <a:solidFill>
                  <a:srgbClr val="00B0F0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200" dirty="0">
                    <a:latin typeface="Lucida Sans" panose="020B0602030504020204" pitchFamily="34" charset="77"/>
                    <a:ea typeface="ＭＳ Ｐゴシック" pitchFamily="-106" charset="-128"/>
                    <a:cs typeface="ＭＳ Ｐゴシック" pitchFamily="-106" charset="-128"/>
                  </a:endParaRPr>
                </a:p>
              </p:txBody>
            </p:sp>
          </p:grpSp>
        </p:grp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3DE0C1F5-1031-8048-8FBF-D9B55D1DAD21}"/>
                </a:ext>
              </a:extLst>
            </p:cNvPr>
            <p:cNvSpPr txBox="1"/>
            <p:nvPr/>
          </p:nvSpPr>
          <p:spPr>
            <a:xfrm>
              <a:off x="10200288" y="5016856"/>
              <a:ext cx="126669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/>
                <a:t>remote</a:t>
              </a:r>
            </a:p>
            <a:p>
              <a:pPr algn="ctr"/>
              <a:r>
                <a:rPr lang="en-US" dirty="0"/>
                <a:t>resources</a:t>
              </a:r>
            </a:p>
          </p:txBody>
        </p:sp>
        <p:cxnSp>
          <p:nvCxnSpPr>
            <p:cNvPr id="67" name="Curved Connector 66">
              <a:extLst>
                <a:ext uri="{FF2B5EF4-FFF2-40B4-BE49-F238E27FC236}">
                  <a16:creationId xmlns:a16="http://schemas.microsoft.com/office/drawing/2014/main" id="{DEB750BE-64D7-5449-811B-18C37684073D}"/>
                </a:ext>
              </a:extLst>
            </p:cNvPr>
            <p:cNvCxnSpPr>
              <a:cxnSpLocks/>
              <a:stCxn id="64" idx="1"/>
              <a:endCxn id="42" idx="0"/>
            </p:cNvCxnSpPr>
            <p:nvPr/>
          </p:nvCxnSpPr>
          <p:spPr>
            <a:xfrm rot="10800000">
              <a:off x="8852198" y="4419938"/>
              <a:ext cx="1348091" cy="920084"/>
            </a:xfrm>
            <a:prstGeom prst="curved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Curved Connector 69">
              <a:extLst>
                <a:ext uri="{FF2B5EF4-FFF2-40B4-BE49-F238E27FC236}">
                  <a16:creationId xmlns:a16="http://schemas.microsoft.com/office/drawing/2014/main" id="{045304ED-E936-3549-8427-0326E32BC351}"/>
                </a:ext>
              </a:extLst>
            </p:cNvPr>
            <p:cNvCxnSpPr>
              <a:cxnSpLocks/>
              <a:stCxn id="64" idx="0"/>
              <a:endCxn id="47" idx="2"/>
            </p:cNvCxnSpPr>
            <p:nvPr/>
          </p:nvCxnSpPr>
          <p:spPr>
            <a:xfrm rot="16200000" flipV="1">
              <a:off x="9031270" y="3214491"/>
              <a:ext cx="1623293" cy="1981438"/>
            </a:xfrm>
            <a:prstGeom prst="curvedConnector2">
              <a:avLst/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Curved Connector 79">
              <a:extLst>
                <a:ext uri="{FF2B5EF4-FFF2-40B4-BE49-F238E27FC236}">
                  <a16:creationId xmlns:a16="http://schemas.microsoft.com/office/drawing/2014/main" id="{2A82AFB4-5815-2A45-B9EB-164741564A6A}"/>
                </a:ext>
              </a:extLst>
            </p:cNvPr>
            <p:cNvCxnSpPr>
              <a:cxnSpLocks/>
              <a:stCxn id="64" idx="0"/>
              <a:endCxn id="35" idx="2"/>
            </p:cNvCxnSpPr>
            <p:nvPr/>
          </p:nvCxnSpPr>
          <p:spPr>
            <a:xfrm rot="16200000" flipV="1">
              <a:off x="9558479" y="3741700"/>
              <a:ext cx="975293" cy="1575020"/>
            </a:xfrm>
            <a:prstGeom prst="curvedConnector3">
              <a:avLst>
                <a:gd name="adj1" fmla="val 50000"/>
              </a:avLst>
            </a:prstGeom>
            <a:ln w="25400">
              <a:solidFill>
                <a:schemeClr val="tx1"/>
              </a:solidFill>
              <a:tailEnd type="arrow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74171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03C334-9779-5E43-B48B-3C3AC491C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XLink</a:t>
            </a:r>
            <a:r>
              <a:rPr lang="en-US" dirty="0"/>
              <a:t> simple links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3D63321-9368-4142-8356-572B159FE77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</a:rPr>
              <a:t>&lt;link </a:t>
            </a:r>
            <a:r>
              <a:rPr lang="en-US" sz="1600" dirty="0" err="1">
                <a:solidFill>
                  <a:srgbClr val="00B0F0"/>
                </a:solidFill>
                <a:latin typeface="Lucida Console" panose="020B0609040504020204" pitchFamily="49" charset="0"/>
              </a:rPr>
              <a:t>xlink:href</a:t>
            </a:r>
            <a: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  <a:t>="http://</a:t>
            </a:r>
            <a:r>
              <a:rPr lang="en-US" sz="1600" dirty="0" err="1">
                <a:solidFill>
                  <a:srgbClr val="00B0F0"/>
                </a:solidFill>
                <a:latin typeface="Lucida Console" panose="020B0609040504020204" pitchFamily="49" charset="0"/>
              </a:rPr>
              <a:t>example.org</a:t>
            </a:r>
            <a: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  <a:t>/"</a:t>
            </a:r>
            <a:r>
              <a:rPr lang="en-US" sz="1600" dirty="0">
                <a:latin typeface="Lucida Console" panose="020B0609040504020204" pitchFamily="49" charset="0"/>
              </a:rPr>
              <a:t>&gt;</a:t>
            </a:r>
            <a: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  <a:t>some text</a:t>
            </a:r>
            <a:r>
              <a:rPr lang="en-US" sz="1600" dirty="0">
                <a:latin typeface="Lucida Console" panose="020B0609040504020204" pitchFamily="49" charset="0"/>
              </a:rPr>
              <a:t>&lt;/link&gt;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Note that </a:t>
            </a:r>
            <a:r>
              <a:rPr lang="en-US" dirty="0">
                <a:latin typeface="Lucida Console" panose="020B0609040504020204" pitchFamily="49" charset="0"/>
              </a:rPr>
              <a:t>link</a:t>
            </a:r>
            <a:r>
              <a:rPr lang="en-US" dirty="0"/>
              <a:t> element name is not part of </a:t>
            </a:r>
            <a:r>
              <a:rPr lang="en-US" dirty="0" err="1"/>
              <a:t>XLink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>
                <a:latin typeface="Lucida Console" panose="020B0609040504020204" pitchFamily="49" charset="0"/>
              </a:rPr>
              <a:t>xlink:type</a:t>
            </a:r>
            <a:r>
              <a:rPr lang="en-US" dirty="0">
                <a:latin typeface="Lucida Console" panose="020B0609040504020204" pitchFamily="49" charset="0"/>
              </a:rPr>
              <a:t> </a:t>
            </a:r>
            <a:r>
              <a:rPr lang="en-US" dirty="0"/>
              <a:t>attribute is optional on simple links, arc is implicit.</a:t>
            </a: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id="{710DCBFA-9B1B-B146-9510-B3A5634F9E0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AAF48630-541C-8F4D-A0B0-15412CD6B86C}"/>
              </a:ext>
            </a:extLst>
          </p:cNvPr>
          <p:cNvSpPr/>
          <p:nvPr/>
        </p:nvSpPr>
        <p:spPr>
          <a:xfrm>
            <a:off x="5556000" y="4617787"/>
            <a:ext cx="1080000" cy="1080000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Curved Connector 10">
            <a:extLst>
              <a:ext uri="{FF2B5EF4-FFF2-40B4-BE49-F238E27FC236}">
                <a16:creationId xmlns:a16="http://schemas.microsoft.com/office/drawing/2014/main" id="{B4EDF499-E7F7-7D43-8554-8E27DF87CA47}"/>
              </a:ext>
            </a:extLst>
          </p:cNvPr>
          <p:cNvCxnSpPr>
            <a:cxnSpLocks/>
            <a:stCxn id="13" idx="3"/>
            <a:endCxn id="34" idx="1"/>
          </p:cNvCxnSpPr>
          <p:nvPr/>
        </p:nvCxnSpPr>
        <p:spPr>
          <a:xfrm flipV="1">
            <a:off x="5689584" y="5157787"/>
            <a:ext cx="812834" cy="262"/>
          </a:xfrm>
          <a:prstGeom prst="curvedConnector3">
            <a:avLst>
              <a:gd name="adj1" fmla="val 50000"/>
            </a:avLst>
          </a:prstGeom>
          <a:ln w="25400">
            <a:solidFill>
              <a:schemeClr val="bg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BADD9E54-5676-2845-84BD-8CD3E848FE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09584" y="5050049"/>
            <a:ext cx="1080000" cy="216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25400">
            <a:solidFill>
              <a:srgbClr val="00B0F0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lIns="0" tIns="0" rIns="0" bIns="0" anchor="ctr" anchorCtr="0"/>
          <a:lstStyle/>
          <a:p>
            <a:pPr algn="ctr"/>
            <a:r>
              <a:rPr lang="en-US" sz="1400" dirty="0">
                <a:solidFill>
                  <a:schemeClr val="bg1"/>
                </a:solidFill>
                <a:latin typeface="Lucida Sans" panose="020B0602030504020204" pitchFamily="34" charset="77"/>
              </a:rPr>
              <a:t>some text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E9DE350-21D6-254F-8D48-3782AB77732B}"/>
              </a:ext>
            </a:extLst>
          </p:cNvPr>
          <p:cNvGrpSpPr/>
          <p:nvPr/>
        </p:nvGrpSpPr>
        <p:grpSpPr>
          <a:xfrm>
            <a:off x="6502418" y="5049787"/>
            <a:ext cx="828000" cy="216000"/>
            <a:chOff x="9012000" y="3825000"/>
            <a:chExt cx="828000" cy="216000"/>
          </a:xfrm>
        </p:grpSpPr>
        <p:sp>
          <p:nvSpPr>
            <p:cNvPr id="32" name="Line 9">
              <a:extLst>
                <a:ext uri="{FF2B5EF4-FFF2-40B4-BE49-F238E27FC236}">
                  <a16:creationId xmlns:a16="http://schemas.microsoft.com/office/drawing/2014/main" id="{58ACF54D-C560-7742-8019-BF9232F2E7C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120000" y="3942593"/>
              <a:ext cx="720000" cy="0"/>
            </a:xfrm>
            <a:prstGeom prst="line">
              <a:avLst/>
            </a:prstGeom>
            <a:noFill/>
            <a:ln w="25400">
              <a:solidFill>
                <a:srgbClr val="00B0F0"/>
              </a:solidFill>
              <a:round/>
              <a:headEnd type="none" w="lg" len="lg"/>
              <a:tailEnd type="arrow" w="lg" len="lg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>
                <a:latin typeface="Lucida Sans" panose="020B0602030504020204" pitchFamily="34" charset="77"/>
              </a:endParaRPr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16FED556-BEEF-9347-A7EE-88AA72847B1E}"/>
                </a:ext>
              </a:extLst>
            </p:cNvPr>
            <p:cNvGrpSpPr/>
            <p:nvPr/>
          </p:nvGrpSpPr>
          <p:grpSpPr>
            <a:xfrm>
              <a:off x="9012000" y="3825000"/>
              <a:ext cx="216000" cy="216000"/>
              <a:chOff x="4680000" y="2916000"/>
              <a:chExt cx="216000" cy="216000"/>
            </a:xfrm>
          </p:grpSpPr>
          <p:sp>
            <p:nvSpPr>
              <p:cNvPr id="34" name="Rectangle 33">
                <a:extLst>
                  <a:ext uri="{FF2B5EF4-FFF2-40B4-BE49-F238E27FC236}">
                    <a16:creationId xmlns:a16="http://schemas.microsoft.com/office/drawing/2014/main" id="{729A82A5-D8E5-F241-843C-53A8A6767130}"/>
                  </a:ext>
                </a:extLst>
              </p:cNvPr>
              <p:cNvSpPr/>
              <p:nvPr/>
            </p:nvSpPr>
            <p:spPr bwMode="auto">
              <a:xfrm>
                <a:off x="4680000" y="2916000"/>
                <a:ext cx="216000" cy="216000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25400" cap="flat" cmpd="sng" algn="ctr">
                <a:solidFill>
                  <a:srgbClr val="00B0F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ln w="12700" cmpd="sng">
                    <a:solidFill>
                      <a:schemeClr val="tx1"/>
                    </a:solidFill>
                  </a:ln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0735CA44-F628-8F46-AC0A-E6BEA0C6A28E}"/>
                  </a:ext>
                </a:extLst>
              </p:cNvPr>
              <p:cNvSpPr/>
              <p:nvPr/>
            </p:nvSpPr>
            <p:spPr bwMode="auto">
              <a:xfrm>
                <a:off x="4716000" y="2952000"/>
                <a:ext cx="144000" cy="144000"/>
              </a:xfrm>
              <a:prstGeom prst="ellipse">
                <a:avLst/>
              </a:prstGeom>
              <a:solidFill>
                <a:srgbClr val="00B0F0"/>
              </a:solidFill>
              <a:ln w="127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0" numCol="1" rtlCol="0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endParaRPr lang="en-US" sz="1200" dirty="0">
                  <a:latin typeface="Lucida Sans" panose="020B0602030504020204" pitchFamily="34" charset="77"/>
                  <a:ea typeface="ＭＳ Ｐゴシック" pitchFamily="-106" charset="-128"/>
                  <a:cs typeface="ＭＳ Ｐゴシック" pitchFamily="-106" charset="-128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0547850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B17A2C-DA81-A742-906A-B5ACE4026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XLink</a:t>
            </a:r>
            <a:r>
              <a:rPr lang="en-US" dirty="0"/>
              <a:t> extended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30D53-001A-4645-9471-6A8ED126A31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Consider an extended link version of the simple link on the previous slide: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Lucida Console" panose="020B0609040504020204" pitchFamily="49" charset="0"/>
              </a:rPr>
              <a:t>&lt;link </a:t>
            </a:r>
            <a:r>
              <a:rPr lang="en-US" sz="1600" dirty="0" err="1">
                <a:solidFill>
                  <a:srgbClr val="00B0F0"/>
                </a:solidFill>
                <a:latin typeface="Lucida Console" panose="020B0609040504020204" pitchFamily="49" charset="0"/>
              </a:rPr>
              <a:t>xlink:type</a:t>
            </a:r>
            <a: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  <a:t>="extended"</a:t>
            </a:r>
            <a:r>
              <a:rPr lang="en-US" sz="1600" dirty="0">
                <a:latin typeface="Lucida Console" panose="020B0609040504020204" pitchFamily="49" charset="0"/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Lucida Console" panose="020B0609040504020204" pitchFamily="49" charset="0"/>
              </a:rPr>
              <a:t>  &lt;anchor </a:t>
            </a:r>
            <a:r>
              <a:rPr lang="en-US" sz="1600" dirty="0" err="1">
                <a:solidFill>
                  <a:srgbClr val="00B0F0"/>
                </a:solidFill>
                <a:latin typeface="Lucida Console" panose="020B0609040504020204" pitchFamily="49" charset="0"/>
              </a:rPr>
              <a:t>xlink:type</a:t>
            </a:r>
            <a: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  <a:t>="resource"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      </a:t>
            </a:r>
            <a:r>
              <a:rPr lang="en-US" sz="1600" dirty="0" err="1">
                <a:solidFill>
                  <a:srgbClr val="00B0F0"/>
                </a:solidFill>
                <a:latin typeface="Lucida Console" panose="020B0609040504020204" pitchFamily="49" charset="0"/>
              </a:rPr>
              <a:t>xlink:label</a:t>
            </a:r>
            <a: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  <a:t>="source"</a:t>
            </a:r>
            <a:r>
              <a:rPr lang="en-US" sz="1600" dirty="0">
                <a:latin typeface="Lucida Console" panose="020B0609040504020204" pitchFamily="49" charset="0"/>
              </a:rPr>
              <a:t>&gt;some text&lt;/resource&gt;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Lucida Console" panose="020B0609040504020204" pitchFamily="49" charset="0"/>
              </a:rPr>
              <a:t>  &lt;location </a:t>
            </a:r>
            <a:r>
              <a:rPr lang="en-US" sz="1600" dirty="0" err="1">
                <a:solidFill>
                  <a:srgbClr val="00B0F0"/>
                </a:solidFill>
                <a:latin typeface="Lucida Console" panose="020B0609040504020204" pitchFamily="49" charset="0"/>
              </a:rPr>
              <a:t>xlink:type</a:t>
            </a:r>
            <a: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  <a:t>="locator"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        </a:t>
            </a:r>
            <a:r>
              <a:rPr lang="en-US" sz="1600" dirty="0" err="1">
                <a:solidFill>
                  <a:srgbClr val="00B0F0"/>
                </a:solidFill>
                <a:latin typeface="Lucida Console" panose="020B0609040504020204" pitchFamily="49" charset="0"/>
              </a:rPr>
              <a:t>xlink:label</a:t>
            </a:r>
            <a: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  <a:t>="destination"</a:t>
            </a:r>
            <a:r>
              <a:rPr lang="en-US" sz="1600" dirty="0">
                <a:latin typeface="Lucida Console" panose="020B0609040504020204" pitchFamily="49" charset="0"/>
              </a:rPr>
              <a:t> 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        </a:t>
            </a:r>
            <a:r>
              <a:rPr lang="en-US" sz="1600" dirty="0" err="1">
                <a:solidFill>
                  <a:srgbClr val="00B0F0"/>
                </a:solidFill>
                <a:latin typeface="Lucida Console" panose="020B0609040504020204" pitchFamily="49" charset="0"/>
              </a:rPr>
              <a:t>xlink:href</a:t>
            </a:r>
            <a: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  <a:t>="http://</a:t>
            </a:r>
            <a:r>
              <a:rPr lang="en-US" sz="1600" dirty="0" err="1">
                <a:solidFill>
                  <a:srgbClr val="00B0F0"/>
                </a:solidFill>
                <a:latin typeface="Lucida Console" panose="020B0609040504020204" pitchFamily="49" charset="0"/>
              </a:rPr>
              <a:t>example.org</a:t>
            </a:r>
            <a: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  <a:t>/"</a:t>
            </a:r>
            <a:r>
              <a:rPr lang="en-US" sz="1600" dirty="0">
                <a:latin typeface="Lucida Console" panose="020B0609040504020204" pitchFamily="49" charset="0"/>
              </a:rPr>
              <a:t>/&gt;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Lucida Console" panose="020B0609040504020204" pitchFamily="49" charset="0"/>
              </a:rPr>
              <a:t>  &lt;transition </a:t>
            </a:r>
            <a:r>
              <a:rPr lang="en-US" sz="1600" dirty="0" err="1">
                <a:solidFill>
                  <a:srgbClr val="00B0F0"/>
                </a:solidFill>
                <a:latin typeface="Lucida Console" panose="020B0609040504020204" pitchFamily="49" charset="0"/>
              </a:rPr>
              <a:t>xlink:type</a:t>
            </a:r>
            <a: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  <a:t>="arc"</a:t>
            </a:r>
            <a:b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          </a:t>
            </a:r>
            <a:r>
              <a:rPr lang="en-US" sz="1600" dirty="0" err="1">
                <a:solidFill>
                  <a:srgbClr val="00B0F0"/>
                </a:solidFill>
                <a:latin typeface="Lucida Console" panose="020B0609040504020204" pitchFamily="49" charset="0"/>
              </a:rPr>
              <a:t>xlink:from</a:t>
            </a:r>
            <a: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  <a:t>="source"</a:t>
            </a:r>
            <a:b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          </a:t>
            </a:r>
            <a:r>
              <a:rPr lang="en-US" sz="1600" dirty="0" err="1">
                <a:solidFill>
                  <a:srgbClr val="00B0F0"/>
                </a:solidFill>
                <a:latin typeface="Lucida Console" panose="020B0609040504020204" pitchFamily="49" charset="0"/>
              </a:rPr>
              <a:t>xlink:to</a:t>
            </a:r>
            <a: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  <a:t>="destination"</a:t>
            </a:r>
            <a:r>
              <a:rPr lang="en-US" sz="1600" dirty="0">
                <a:latin typeface="Lucida Console" panose="020B0609040504020204" pitchFamily="49" charset="0"/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Lucida Console" panose="020B0609040504020204" pitchFamily="49" charset="0"/>
              </a:rPr>
              <a:t>&lt;/link&gt;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7C1731-FA32-D44D-ADF0-3666D2F3956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595A128D-553A-6C46-B852-7CF63E267F07}"/>
              </a:ext>
            </a:extLst>
          </p:cNvPr>
          <p:cNvGrpSpPr/>
          <p:nvPr/>
        </p:nvGrpSpPr>
        <p:grpSpPr>
          <a:xfrm>
            <a:off x="3496491" y="3025438"/>
            <a:ext cx="7997884" cy="1998964"/>
            <a:chOff x="3496491" y="3025438"/>
            <a:chExt cx="7997884" cy="1998964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AEB65E9-4ECE-2F4B-AFF0-53D432DEC1FD}"/>
                </a:ext>
              </a:extLst>
            </p:cNvPr>
            <p:cNvSpPr txBox="1"/>
            <p:nvPr/>
          </p:nvSpPr>
          <p:spPr>
            <a:xfrm>
              <a:off x="7164343" y="4378071"/>
              <a:ext cx="433003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 err="1"/>
                <a:t>xlink:label</a:t>
              </a:r>
              <a:r>
                <a:rPr lang="en-GB" dirty="0"/>
                <a:t> used to identify resources</a:t>
              </a:r>
            </a:p>
            <a:p>
              <a:r>
                <a:rPr lang="en-GB" dirty="0"/>
                <a:t>for use in arcs 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82F9B632-44C0-A14A-ACB5-B8CC00D2D42B}"/>
                </a:ext>
              </a:extLst>
            </p:cNvPr>
            <p:cNvSpPr/>
            <p:nvPr/>
          </p:nvSpPr>
          <p:spPr bwMode="auto">
            <a:xfrm>
              <a:off x="3751544" y="3524841"/>
              <a:ext cx="1365337" cy="252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00C97B6-A85E-7448-ACE6-B00639368E1C}"/>
                </a:ext>
              </a:extLst>
            </p:cNvPr>
            <p:cNvSpPr/>
            <p:nvPr/>
          </p:nvSpPr>
          <p:spPr bwMode="auto">
            <a:xfrm>
              <a:off x="3496491" y="3025438"/>
              <a:ext cx="739938" cy="252000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 w="1270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algn="ctr"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GB" sz="1200">
                <a:latin typeface="Lucida Sans" pitchFamily="-106" charset="0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cxnSp>
          <p:nvCxnSpPr>
            <p:cNvPr id="19" name="Curved Connector 18">
              <a:extLst>
                <a:ext uri="{FF2B5EF4-FFF2-40B4-BE49-F238E27FC236}">
                  <a16:creationId xmlns:a16="http://schemas.microsoft.com/office/drawing/2014/main" id="{61BFF613-DF4A-E94E-B403-D69178D826D8}"/>
                </a:ext>
              </a:extLst>
            </p:cNvPr>
            <p:cNvCxnSpPr>
              <a:cxnSpLocks/>
              <a:stCxn id="15" idx="3"/>
              <a:endCxn id="6" idx="0"/>
            </p:cNvCxnSpPr>
            <p:nvPr/>
          </p:nvCxnSpPr>
          <p:spPr>
            <a:xfrm>
              <a:off x="4236429" y="3151438"/>
              <a:ext cx="5092930" cy="1226633"/>
            </a:xfrm>
            <a:prstGeom prst="curvedConnector2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urved Connector 19">
              <a:extLst>
                <a:ext uri="{FF2B5EF4-FFF2-40B4-BE49-F238E27FC236}">
                  <a16:creationId xmlns:a16="http://schemas.microsoft.com/office/drawing/2014/main" id="{EE638E6E-C580-1C42-8C5C-F000E8DD00B1}"/>
                </a:ext>
              </a:extLst>
            </p:cNvPr>
            <p:cNvCxnSpPr>
              <a:cxnSpLocks/>
              <a:stCxn id="8" idx="3"/>
              <a:endCxn id="6" idx="0"/>
            </p:cNvCxnSpPr>
            <p:nvPr/>
          </p:nvCxnSpPr>
          <p:spPr>
            <a:xfrm>
              <a:off x="5116881" y="3650841"/>
              <a:ext cx="4212478" cy="727230"/>
            </a:xfrm>
            <a:prstGeom prst="curvedConnector2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20244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A3513-A3C5-1E44-931C-8E2BC642D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XLink</a:t>
            </a:r>
            <a:r>
              <a:rPr lang="en-US" dirty="0"/>
              <a:t> bidirectional first-class link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080FF1-3D3A-964D-9FCA-0CE2CA6F810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23888" y="1773238"/>
            <a:ext cx="5400674" cy="446405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endParaRPr lang="en-US" sz="1600" dirty="0">
              <a:latin typeface="Lucida Console" panose="020B060904050402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600" dirty="0">
              <a:latin typeface="Lucida Console" panose="020B060904050402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600" dirty="0">
              <a:latin typeface="Lucida Console" panose="020B06090405040202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Lucida Console" panose="020B0609040504020204" pitchFamily="49" charset="0"/>
              </a:rPr>
              <a:t>&lt;link </a:t>
            </a:r>
            <a:r>
              <a:rPr lang="en-US" sz="1600" dirty="0" err="1">
                <a:solidFill>
                  <a:srgbClr val="00B0F0"/>
                </a:solidFill>
                <a:latin typeface="Lucida Console" panose="020B0609040504020204" pitchFamily="49" charset="0"/>
              </a:rPr>
              <a:t>xlink:type</a:t>
            </a:r>
            <a: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  <a:t>="extended"</a:t>
            </a:r>
            <a:r>
              <a:rPr lang="en-US" sz="1600" dirty="0">
                <a:latin typeface="Lucida Console" panose="020B0609040504020204" pitchFamily="49" charset="0"/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Lucida Console" panose="020B0609040504020204" pitchFamily="49" charset="0"/>
              </a:rPr>
              <a:t>  &lt;location </a:t>
            </a:r>
            <a:r>
              <a:rPr lang="en-US" sz="1600" dirty="0" err="1">
                <a:solidFill>
                  <a:srgbClr val="00B0F0"/>
                </a:solidFill>
                <a:latin typeface="Lucida Console" panose="020B0609040504020204" pitchFamily="49" charset="0"/>
              </a:rPr>
              <a:t>xlink:type</a:t>
            </a:r>
            <a: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  <a:t>="locator"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 </a:t>
            </a:r>
            <a:r>
              <a:rPr lang="en-US" sz="1600" dirty="0" err="1">
                <a:solidFill>
                  <a:srgbClr val="00B0F0"/>
                </a:solidFill>
                <a:latin typeface="Lucida Console" panose="020B0609040504020204" pitchFamily="49" charset="0"/>
              </a:rPr>
              <a:t>xlink:label</a:t>
            </a:r>
            <a: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  <a:t>="end1"</a:t>
            </a:r>
            <a:r>
              <a:rPr lang="en-US" sz="1600" dirty="0">
                <a:latin typeface="Lucida Console" panose="020B0609040504020204" pitchFamily="49" charset="0"/>
              </a:rPr>
              <a:t> 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 </a:t>
            </a:r>
            <a:r>
              <a:rPr lang="en-US" sz="1600" dirty="0" err="1">
                <a:solidFill>
                  <a:srgbClr val="00B0F0"/>
                </a:solidFill>
                <a:latin typeface="Lucida Console" panose="020B0609040504020204" pitchFamily="49" charset="0"/>
              </a:rPr>
              <a:t>xlink:href</a:t>
            </a:r>
            <a: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  <a:t>="http://</a:t>
            </a:r>
            <a:r>
              <a:rPr lang="en-US" sz="1600" dirty="0" err="1">
                <a:solidFill>
                  <a:srgbClr val="00B0F0"/>
                </a:solidFill>
                <a:latin typeface="Lucida Console" panose="020B0609040504020204" pitchFamily="49" charset="0"/>
              </a:rPr>
              <a:t>a.example.org</a:t>
            </a:r>
            <a: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  <a:t>/"</a:t>
            </a:r>
            <a:r>
              <a:rPr lang="en-US" sz="1600" dirty="0">
                <a:latin typeface="Lucida Console" panose="020B0609040504020204" pitchFamily="49" charset="0"/>
              </a:rPr>
              <a:t>/&gt;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Lucida Console" panose="020B0609040504020204" pitchFamily="49" charset="0"/>
              </a:rPr>
              <a:t>  &lt;location </a:t>
            </a:r>
            <a:r>
              <a:rPr lang="en-US" sz="1600" dirty="0" err="1">
                <a:solidFill>
                  <a:srgbClr val="00B0F0"/>
                </a:solidFill>
                <a:latin typeface="Lucida Console" panose="020B0609040504020204" pitchFamily="49" charset="0"/>
              </a:rPr>
              <a:t>xlink:type</a:t>
            </a:r>
            <a: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  <a:t>="locator"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 </a:t>
            </a:r>
            <a:r>
              <a:rPr lang="en-US" sz="1600" dirty="0" err="1">
                <a:solidFill>
                  <a:srgbClr val="00B0F0"/>
                </a:solidFill>
                <a:latin typeface="Lucida Console" panose="020B0609040504020204" pitchFamily="49" charset="0"/>
              </a:rPr>
              <a:t>xlink:label</a:t>
            </a:r>
            <a: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  <a:t>="end2"</a:t>
            </a:r>
            <a:r>
              <a:rPr lang="en-US" sz="1600" dirty="0">
                <a:latin typeface="Lucida Console" panose="020B0609040504020204" pitchFamily="49" charset="0"/>
              </a:rPr>
              <a:t> 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 </a:t>
            </a:r>
            <a:r>
              <a:rPr lang="en-US" sz="1600" dirty="0" err="1">
                <a:solidFill>
                  <a:srgbClr val="00B0F0"/>
                </a:solidFill>
                <a:latin typeface="Lucida Console" panose="020B0609040504020204" pitchFamily="49" charset="0"/>
              </a:rPr>
              <a:t>xlink:href</a:t>
            </a:r>
            <a: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  <a:t>="http://</a:t>
            </a:r>
            <a:r>
              <a:rPr lang="en-US" sz="1600" dirty="0" err="1">
                <a:solidFill>
                  <a:srgbClr val="00B0F0"/>
                </a:solidFill>
                <a:latin typeface="Lucida Console" panose="020B0609040504020204" pitchFamily="49" charset="0"/>
              </a:rPr>
              <a:t>b.example.org</a:t>
            </a:r>
            <a: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  <a:t>/"</a:t>
            </a:r>
            <a:r>
              <a:rPr lang="en-US" sz="1600" dirty="0">
                <a:latin typeface="Lucida Console" panose="020B0609040504020204" pitchFamily="49" charset="0"/>
              </a:rPr>
              <a:t>/&gt;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Lucida Console" panose="020B0609040504020204" pitchFamily="49" charset="0"/>
              </a:rPr>
              <a:t>  &lt;transition </a:t>
            </a:r>
            <a:r>
              <a:rPr lang="en-US" sz="1600" dirty="0" err="1">
                <a:solidFill>
                  <a:srgbClr val="00B0F0"/>
                </a:solidFill>
                <a:latin typeface="Lucida Console" panose="020B0609040504020204" pitchFamily="49" charset="0"/>
              </a:rPr>
              <a:t>xlink:type</a:t>
            </a:r>
            <a: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  <a:t>="arc"</a:t>
            </a:r>
            <a:b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 </a:t>
            </a:r>
            <a:r>
              <a:rPr lang="en-US" sz="1600" dirty="0" err="1">
                <a:solidFill>
                  <a:srgbClr val="00B0F0"/>
                </a:solidFill>
                <a:latin typeface="Lucida Console" panose="020B0609040504020204" pitchFamily="49" charset="0"/>
              </a:rPr>
              <a:t>xlink:from</a:t>
            </a:r>
            <a: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  <a:t>="end1"</a:t>
            </a:r>
            <a:b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 </a:t>
            </a:r>
            <a:r>
              <a:rPr lang="en-US" sz="1600" dirty="0" err="1">
                <a:solidFill>
                  <a:srgbClr val="00B0F0"/>
                </a:solidFill>
                <a:latin typeface="Lucida Console" panose="020B0609040504020204" pitchFamily="49" charset="0"/>
              </a:rPr>
              <a:t>xlink:to</a:t>
            </a:r>
            <a: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  <a:t>="end2"</a:t>
            </a:r>
            <a:r>
              <a:rPr lang="en-US" sz="1600" dirty="0">
                <a:latin typeface="Lucida Console" panose="020B0609040504020204" pitchFamily="49" charset="0"/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Lucida Console" panose="020B0609040504020204" pitchFamily="49" charset="0"/>
              </a:rPr>
              <a:t>  &lt;transition </a:t>
            </a:r>
            <a:r>
              <a:rPr lang="en-US" sz="1600" dirty="0" err="1">
                <a:solidFill>
                  <a:srgbClr val="00B0F0"/>
                </a:solidFill>
                <a:latin typeface="Lucida Console" panose="020B0609040504020204" pitchFamily="49" charset="0"/>
              </a:rPr>
              <a:t>xlink:type</a:t>
            </a:r>
            <a: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  <a:t>="arc"</a:t>
            </a:r>
            <a:b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 </a:t>
            </a:r>
            <a:r>
              <a:rPr lang="en-US" sz="1600" dirty="0" err="1">
                <a:solidFill>
                  <a:srgbClr val="00B0F0"/>
                </a:solidFill>
                <a:latin typeface="Lucida Console" panose="020B0609040504020204" pitchFamily="49" charset="0"/>
              </a:rPr>
              <a:t>xlink:from</a:t>
            </a:r>
            <a: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  <a:t>="end2"</a:t>
            </a:r>
            <a:b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 </a:t>
            </a:r>
            <a:r>
              <a:rPr lang="en-US" sz="1600" dirty="0" err="1">
                <a:solidFill>
                  <a:srgbClr val="00B0F0"/>
                </a:solidFill>
                <a:latin typeface="Lucida Console" panose="020B0609040504020204" pitchFamily="49" charset="0"/>
              </a:rPr>
              <a:t>xlink:to</a:t>
            </a:r>
            <a:r>
              <a:rPr lang="en-US" sz="1600" dirty="0">
                <a:solidFill>
                  <a:srgbClr val="00B0F0"/>
                </a:solidFill>
                <a:latin typeface="Lucida Console" panose="020B0609040504020204" pitchFamily="49" charset="0"/>
              </a:rPr>
              <a:t>="end1"</a:t>
            </a:r>
            <a:r>
              <a:rPr lang="en-US" sz="1600" dirty="0">
                <a:latin typeface="Lucida Console" panose="020B0609040504020204" pitchFamily="49" charset="0"/>
              </a:rPr>
              <a:t>&gt;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latin typeface="Lucida Console" panose="020B0609040504020204" pitchFamily="49" charset="0"/>
              </a:rPr>
              <a:t>&lt;/link&gt;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C9F855-0B9B-4F40-A52F-1D0DD70FFFD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5B70ED49-AFD1-CF4C-9990-7617E97731F8}"/>
              </a:ext>
            </a:extLst>
          </p:cNvPr>
          <p:cNvGrpSpPr/>
          <p:nvPr/>
        </p:nvGrpSpPr>
        <p:grpSpPr>
          <a:xfrm rot="5400000">
            <a:off x="7685834" y="3116135"/>
            <a:ext cx="2487965" cy="1778258"/>
            <a:chOff x="8827600" y="3120796"/>
            <a:chExt cx="2487965" cy="1778258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E38DD70D-4114-3D48-ABEF-B7FA9AD5284A}"/>
                </a:ext>
              </a:extLst>
            </p:cNvPr>
            <p:cNvSpPr/>
            <p:nvPr/>
          </p:nvSpPr>
          <p:spPr>
            <a:xfrm>
              <a:off x="9541147" y="3465262"/>
              <a:ext cx="1080000" cy="108000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254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Arc 21">
              <a:extLst>
                <a:ext uri="{FF2B5EF4-FFF2-40B4-BE49-F238E27FC236}">
                  <a16:creationId xmlns:a16="http://schemas.microsoft.com/office/drawing/2014/main" id="{1061FC88-E1D5-4546-A205-FBA0FD3EAF04}"/>
                </a:ext>
              </a:extLst>
            </p:cNvPr>
            <p:cNvSpPr/>
            <p:nvPr/>
          </p:nvSpPr>
          <p:spPr>
            <a:xfrm rot="18900000">
              <a:off x="9485270" y="3738164"/>
              <a:ext cx="1160890" cy="1160890"/>
            </a:xfrm>
            <a:prstGeom prst="arc">
              <a:avLst/>
            </a:prstGeom>
            <a:ln w="25400">
              <a:solidFill>
                <a:schemeClr val="bg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Arc 22">
              <a:extLst>
                <a:ext uri="{FF2B5EF4-FFF2-40B4-BE49-F238E27FC236}">
                  <a16:creationId xmlns:a16="http://schemas.microsoft.com/office/drawing/2014/main" id="{363B9A34-6FF2-C845-A8A8-5287438066B8}"/>
                </a:ext>
              </a:extLst>
            </p:cNvPr>
            <p:cNvSpPr/>
            <p:nvPr/>
          </p:nvSpPr>
          <p:spPr>
            <a:xfrm rot="8100000">
              <a:off x="9500701" y="3120796"/>
              <a:ext cx="1160890" cy="1160890"/>
            </a:xfrm>
            <a:prstGeom prst="arc">
              <a:avLst/>
            </a:prstGeom>
            <a:ln w="25400">
              <a:solidFill>
                <a:schemeClr val="bg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330A5966-9E80-CE45-9C34-3DE12E9F7B05}"/>
                </a:ext>
              </a:extLst>
            </p:cNvPr>
            <p:cNvGrpSpPr/>
            <p:nvPr/>
          </p:nvGrpSpPr>
          <p:grpSpPr>
            <a:xfrm>
              <a:off x="10487565" y="3897262"/>
              <a:ext cx="828000" cy="216000"/>
              <a:chOff x="9012000" y="3825000"/>
              <a:chExt cx="828000" cy="216000"/>
            </a:xfrm>
          </p:grpSpPr>
          <p:sp>
            <p:nvSpPr>
              <p:cNvPr id="9" name="Line 9">
                <a:extLst>
                  <a:ext uri="{FF2B5EF4-FFF2-40B4-BE49-F238E27FC236}">
                    <a16:creationId xmlns:a16="http://schemas.microsoft.com/office/drawing/2014/main" id="{72248065-F51D-3A42-98CA-D4F4FADF13A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120000" y="3942593"/>
                <a:ext cx="720000" cy="0"/>
              </a:xfrm>
              <a:prstGeom prst="line">
                <a:avLst/>
              </a:prstGeom>
              <a:noFill/>
              <a:ln w="25400">
                <a:solidFill>
                  <a:srgbClr val="00B0F0"/>
                </a:solidFill>
                <a:round/>
                <a:headEnd type="none" w="lg" len="lg"/>
                <a:tailEnd type="arrow" w="lg" len="lg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Lucida Sans" panose="020B0602030504020204" pitchFamily="34" charset="77"/>
                </a:endParaRPr>
              </a:p>
            </p:txBody>
          </p: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35A1D1CF-1AFE-9141-BF8A-122351427BEB}"/>
                  </a:ext>
                </a:extLst>
              </p:cNvPr>
              <p:cNvGrpSpPr/>
              <p:nvPr/>
            </p:nvGrpSpPr>
            <p:grpSpPr>
              <a:xfrm>
                <a:off x="9012000" y="3825000"/>
                <a:ext cx="216000" cy="216000"/>
                <a:chOff x="4680000" y="2916000"/>
                <a:chExt cx="216000" cy="216000"/>
              </a:xfrm>
            </p:grpSpPr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D1B625D0-272E-F94E-B5EA-5865AF7336D4}"/>
                    </a:ext>
                  </a:extLst>
                </p:cNvPr>
                <p:cNvSpPr/>
                <p:nvPr/>
              </p:nvSpPr>
              <p:spPr bwMode="auto">
                <a:xfrm>
                  <a:off x="4680000" y="2916000"/>
                  <a:ext cx="216000" cy="216000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25400" cap="flat" cmpd="sng" algn="ctr">
                  <a:solidFill>
                    <a:srgbClr val="00B0F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200" dirty="0">
                    <a:ln w="12700" cmpd="sng">
                      <a:solidFill>
                        <a:schemeClr val="tx1"/>
                      </a:solidFill>
                    </a:ln>
                    <a:latin typeface="Lucida Sans" panose="020B0602030504020204" pitchFamily="34" charset="77"/>
                    <a:ea typeface="ＭＳ Ｐゴシック" pitchFamily="-106" charset="-128"/>
                    <a:cs typeface="ＭＳ Ｐゴシック" pitchFamily="-106" charset="-128"/>
                  </a:endParaRPr>
                </a:p>
              </p:txBody>
            </p:sp>
            <p:sp>
              <p:nvSpPr>
                <p:cNvPr id="12" name="Oval 11">
                  <a:extLst>
                    <a:ext uri="{FF2B5EF4-FFF2-40B4-BE49-F238E27FC236}">
                      <a16:creationId xmlns:a16="http://schemas.microsoft.com/office/drawing/2014/main" id="{5B5E241B-C223-814A-A811-4907A4D4789E}"/>
                    </a:ext>
                  </a:extLst>
                </p:cNvPr>
                <p:cNvSpPr/>
                <p:nvPr/>
              </p:nvSpPr>
              <p:spPr bwMode="auto">
                <a:xfrm>
                  <a:off x="4716000" y="2952000"/>
                  <a:ext cx="144000" cy="144000"/>
                </a:xfrm>
                <a:prstGeom prst="ellipse">
                  <a:avLst/>
                </a:prstGeom>
                <a:solidFill>
                  <a:srgbClr val="00B0F0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200" dirty="0">
                    <a:latin typeface="Lucida Sans" panose="020B0602030504020204" pitchFamily="34" charset="77"/>
                    <a:ea typeface="ＭＳ Ｐゴシック" pitchFamily="-106" charset="-128"/>
                    <a:cs typeface="ＭＳ Ｐゴシック" pitchFamily="-106" charset="-128"/>
                  </a:endParaRPr>
                </a:p>
              </p:txBody>
            </p:sp>
          </p:grp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6D32E329-EB02-164B-B377-C4A9C3D26F59}"/>
                </a:ext>
              </a:extLst>
            </p:cNvPr>
            <p:cNvGrpSpPr/>
            <p:nvPr/>
          </p:nvGrpSpPr>
          <p:grpSpPr>
            <a:xfrm flipH="1">
              <a:off x="8827600" y="3897262"/>
              <a:ext cx="828000" cy="216000"/>
              <a:chOff x="9012000" y="3825000"/>
              <a:chExt cx="828000" cy="216000"/>
            </a:xfrm>
          </p:grpSpPr>
          <p:sp>
            <p:nvSpPr>
              <p:cNvPr id="14" name="Line 9">
                <a:extLst>
                  <a:ext uri="{FF2B5EF4-FFF2-40B4-BE49-F238E27FC236}">
                    <a16:creationId xmlns:a16="http://schemas.microsoft.com/office/drawing/2014/main" id="{CDEE61BB-F76B-5746-9D40-727B512B3E2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120000" y="3942593"/>
                <a:ext cx="720000" cy="0"/>
              </a:xfrm>
              <a:prstGeom prst="line">
                <a:avLst/>
              </a:prstGeom>
              <a:noFill/>
              <a:ln w="25400">
                <a:solidFill>
                  <a:srgbClr val="00B0F0"/>
                </a:solidFill>
                <a:round/>
                <a:headEnd type="none" w="lg" len="lg"/>
                <a:tailEnd type="arrow" w="lg" len="lg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Lucida Sans" panose="020B0602030504020204" pitchFamily="34" charset="77"/>
                </a:endParaRPr>
              </a:p>
            </p:txBody>
          </p: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F5A57BD1-D049-5843-8DAF-F648042C14B0}"/>
                  </a:ext>
                </a:extLst>
              </p:cNvPr>
              <p:cNvGrpSpPr/>
              <p:nvPr/>
            </p:nvGrpSpPr>
            <p:grpSpPr>
              <a:xfrm>
                <a:off x="9012000" y="3825000"/>
                <a:ext cx="216000" cy="216000"/>
                <a:chOff x="4680000" y="2916000"/>
                <a:chExt cx="216000" cy="216000"/>
              </a:xfrm>
            </p:grpSpPr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A690A517-C9A9-744D-99F0-39B51BF378E9}"/>
                    </a:ext>
                  </a:extLst>
                </p:cNvPr>
                <p:cNvSpPr/>
                <p:nvPr/>
              </p:nvSpPr>
              <p:spPr bwMode="auto">
                <a:xfrm>
                  <a:off x="4680000" y="2916000"/>
                  <a:ext cx="216000" cy="216000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25400" cap="flat" cmpd="sng" algn="ctr">
                  <a:solidFill>
                    <a:srgbClr val="00B0F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200" dirty="0">
                    <a:ln w="12700" cmpd="sng">
                      <a:solidFill>
                        <a:schemeClr val="tx1"/>
                      </a:solidFill>
                    </a:ln>
                    <a:latin typeface="Lucida Sans" panose="020B0602030504020204" pitchFamily="34" charset="77"/>
                    <a:ea typeface="ＭＳ Ｐゴシック" pitchFamily="-106" charset="-128"/>
                    <a:cs typeface="ＭＳ Ｐゴシック" pitchFamily="-106" charset="-128"/>
                  </a:endParaRPr>
                </a:p>
              </p:txBody>
            </p:sp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F93E479F-F7A9-AF43-A897-735E980E5910}"/>
                    </a:ext>
                  </a:extLst>
                </p:cNvPr>
                <p:cNvSpPr/>
                <p:nvPr/>
              </p:nvSpPr>
              <p:spPr bwMode="auto">
                <a:xfrm>
                  <a:off x="4716000" y="2952000"/>
                  <a:ext cx="144000" cy="144000"/>
                </a:xfrm>
                <a:prstGeom prst="ellipse">
                  <a:avLst/>
                </a:prstGeom>
                <a:solidFill>
                  <a:srgbClr val="00B0F0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200" dirty="0">
                    <a:latin typeface="Lucida Sans" panose="020B0602030504020204" pitchFamily="34" charset="77"/>
                    <a:ea typeface="ＭＳ Ｐゴシック" pitchFamily="-106" charset="-128"/>
                    <a:cs typeface="ＭＳ Ｐゴシック" pitchFamily="-106" charset="-128"/>
                  </a:endParaRPr>
                </a:p>
              </p:txBody>
            </p:sp>
          </p:grpSp>
        </p:grp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002576DD-1034-CC47-AE5B-9B52C6B0E0F2}"/>
              </a:ext>
            </a:extLst>
          </p:cNvPr>
          <p:cNvSpPr txBox="1"/>
          <p:nvPr/>
        </p:nvSpPr>
        <p:spPr>
          <a:xfrm>
            <a:off x="7474811" y="2340066"/>
            <a:ext cx="29001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Console" panose="020B0609040504020204" pitchFamily="49" charset="0"/>
              </a:rPr>
              <a:t>https://</a:t>
            </a:r>
            <a:r>
              <a:rPr lang="en-US" sz="1600" dirty="0" err="1">
                <a:latin typeface="Lucida Console" panose="020B0609040504020204" pitchFamily="49" charset="0"/>
              </a:rPr>
              <a:t>a.example.org</a:t>
            </a:r>
            <a:r>
              <a:rPr lang="en-US" sz="1600" dirty="0">
                <a:latin typeface="Lucida Console" panose="020B0609040504020204" pitchFamily="49" charset="0"/>
              </a:rPr>
              <a:t>/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3444F24-A96A-F54B-AA7D-971CE4CCF798}"/>
              </a:ext>
            </a:extLst>
          </p:cNvPr>
          <p:cNvSpPr txBox="1"/>
          <p:nvPr/>
        </p:nvSpPr>
        <p:spPr>
          <a:xfrm>
            <a:off x="7484404" y="5351036"/>
            <a:ext cx="29001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Console" panose="020B0609040504020204" pitchFamily="49" charset="0"/>
              </a:rPr>
              <a:t>https://</a:t>
            </a:r>
            <a:r>
              <a:rPr lang="en-US" sz="1600" dirty="0" err="1">
                <a:latin typeface="Lucida Console" panose="020B0609040504020204" pitchFamily="49" charset="0"/>
              </a:rPr>
              <a:t>b.example.org</a:t>
            </a:r>
            <a:r>
              <a:rPr lang="en-US" sz="1600" dirty="0">
                <a:latin typeface="Lucida Console" panose="020B0609040504020204" pitchFamily="49" charset="0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7109671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4C238-1900-6246-9951-9741F67EF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XLink</a:t>
            </a:r>
            <a:r>
              <a:rPr lang="en-US" dirty="0"/>
              <a:t> </a:t>
            </a:r>
            <a:r>
              <a:rPr lang="en-US" dirty="0" err="1"/>
              <a:t>behaviours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C50333-0D01-2942-A23F-46D957A1BAB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Two orthogonal behaviours of links: </a:t>
            </a:r>
          </a:p>
          <a:p>
            <a:pPr lvl="1"/>
            <a:r>
              <a:rPr lang="en-GB" dirty="0"/>
              <a:t>Is a link traversed automatically, or must it be a deliberate act by the user?</a:t>
            </a:r>
          </a:p>
          <a:p>
            <a:pPr lvl="1"/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dirty="0" err="1">
                <a:latin typeface="Lucida Console" panose="020B0609040504020204" pitchFamily="49" charset="0"/>
              </a:rPr>
              <a:t>xlink:actuate</a:t>
            </a:r>
            <a:r>
              <a:rPr lang="en-US" dirty="0">
                <a:latin typeface="Lucida Console" panose="020B0609040504020204" pitchFamily="49" charset="0"/>
              </a:rPr>
              <a:t>="</a:t>
            </a:r>
            <a:r>
              <a:rPr lang="en-US" dirty="0" err="1">
                <a:latin typeface="Lucida Console" panose="020B0609040504020204" pitchFamily="49" charset="0"/>
              </a:rPr>
              <a:t>onLoad</a:t>
            </a:r>
            <a:r>
              <a:rPr lang="en-US" dirty="0">
                <a:latin typeface="Lucida Console" panose="020B0609040504020204" pitchFamily="49" charset="0"/>
              </a:rPr>
              <a:t>"</a:t>
            </a:r>
          </a:p>
          <a:p>
            <a:pPr lvl="1"/>
            <a:r>
              <a:rPr lang="en-US" dirty="0"/>
              <a:t>Automatically actuate the link when the page loads</a:t>
            </a:r>
          </a:p>
          <a:p>
            <a:pPr lvl="1"/>
            <a:r>
              <a:rPr lang="en-US" dirty="0"/>
              <a:t>Behaves like the HTML </a:t>
            </a:r>
            <a:r>
              <a:rPr lang="en-US" dirty="0" err="1">
                <a:latin typeface="Lucida Console" panose="020B0609040504020204" pitchFamily="49" charset="0"/>
              </a:rPr>
              <a:t>img</a:t>
            </a:r>
            <a:r>
              <a:rPr lang="en-US" dirty="0"/>
              <a:t> element</a:t>
            </a:r>
          </a:p>
          <a:p>
            <a:pPr marL="0" indent="0">
              <a:buNone/>
            </a:pPr>
            <a:r>
              <a:rPr lang="en-US" dirty="0" err="1">
                <a:latin typeface="Lucida Console" panose="020B0609040504020204" pitchFamily="49" charset="0"/>
              </a:rPr>
              <a:t>xlink:actuate</a:t>
            </a:r>
            <a:r>
              <a:rPr lang="en-US" dirty="0">
                <a:latin typeface="Lucida Console" panose="020B0609040504020204" pitchFamily="49" charset="0"/>
              </a:rPr>
              <a:t>="</a:t>
            </a:r>
            <a:r>
              <a:rPr lang="en-US" dirty="0" err="1">
                <a:latin typeface="Lucida Console" panose="020B0609040504020204" pitchFamily="49" charset="0"/>
              </a:rPr>
              <a:t>onRequest</a:t>
            </a:r>
            <a:r>
              <a:rPr lang="en-US" dirty="0">
                <a:latin typeface="Lucida Console" panose="020B0609040504020204" pitchFamily="49" charset="0"/>
              </a:rPr>
              <a:t>"</a:t>
            </a:r>
          </a:p>
          <a:p>
            <a:pPr lvl="1"/>
            <a:r>
              <a:rPr lang="en-US" dirty="0"/>
              <a:t>Only actuate the link when the user requests</a:t>
            </a:r>
          </a:p>
          <a:p>
            <a:pPr lvl="1"/>
            <a:r>
              <a:rPr lang="en-US" dirty="0"/>
              <a:t>Behaves like the HTML </a:t>
            </a:r>
            <a:r>
              <a:rPr lang="en-US" dirty="0">
                <a:latin typeface="Lucida Console" panose="020B0609040504020204" pitchFamily="49" charset="0"/>
              </a:rPr>
              <a:t>a</a:t>
            </a:r>
            <a:r>
              <a:rPr lang="en-US" dirty="0"/>
              <a:t> element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DAC514-D213-AD47-8870-6F8C8F243B9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018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4C238-1900-6246-9951-9741F67EFD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XLink</a:t>
            </a:r>
            <a:r>
              <a:rPr lang="en-US" dirty="0"/>
              <a:t> </a:t>
            </a:r>
            <a:r>
              <a:rPr lang="en-US" dirty="0" err="1"/>
              <a:t>behaviours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C50333-0D01-2942-A23F-46D957A1BAB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Two orthogonal behaviours of links: </a:t>
            </a:r>
          </a:p>
          <a:p>
            <a:pPr lvl="1"/>
            <a:r>
              <a:rPr lang="en-GB" dirty="0"/>
              <a:t>Is a link traversed automatically, or must it be a deliberate act by the user?</a:t>
            </a:r>
          </a:p>
          <a:p>
            <a:pPr lvl="1"/>
            <a:r>
              <a:rPr lang="en-GB" dirty="0"/>
              <a:t>In what context is the link destination displayed?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err="1">
                <a:latin typeface="Lucida Console" panose="020B0609040504020204" pitchFamily="49" charset="0"/>
              </a:rPr>
              <a:t>xlink:show</a:t>
            </a:r>
            <a:r>
              <a:rPr lang="en-US" dirty="0">
                <a:latin typeface="Lucida Console" panose="020B0609040504020204" pitchFamily="49" charset="0"/>
              </a:rPr>
              <a:t>="replace"</a:t>
            </a:r>
            <a:endParaRPr lang="en-US" dirty="0"/>
          </a:p>
          <a:p>
            <a:pPr lvl="1"/>
            <a:r>
              <a:rPr lang="en-US" dirty="0"/>
              <a:t>Display the destination in the current context (default </a:t>
            </a:r>
            <a:r>
              <a:rPr lang="en-US" dirty="0" err="1"/>
              <a:t>behaviour</a:t>
            </a:r>
            <a:r>
              <a:rPr lang="en-US" dirty="0"/>
              <a:t> of the HTML </a:t>
            </a:r>
            <a:r>
              <a:rPr lang="en-US" dirty="0">
                <a:latin typeface="Lucida Console" panose="020B0609040504020204" pitchFamily="49" charset="0"/>
              </a:rPr>
              <a:t>a</a:t>
            </a:r>
            <a:r>
              <a:rPr lang="en-US" dirty="0"/>
              <a:t> element)</a:t>
            </a:r>
          </a:p>
          <a:p>
            <a:pPr marL="0" indent="0">
              <a:buNone/>
            </a:pPr>
            <a:r>
              <a:rPr lang="en-US" dirty="0" err="1">
                <a:latin typeface="Lucida Console" panose="020B0609040504020204" pitchFamily="49" charset="0"/>
              </a:rPr>
              <a:t>xlink:show</a:t>
            </a:r>
            <a:r>
              <a:rPr lang="en-US" dirty="0">
                <a:latin typeface="Lucida Console" panose="020B0609040504020204" pitchFamily="49" charset="0"/>
              </a:rPr>
              <a:t>="new"</a:t>
            </a:r>
          </a:p>
          <a:p>
            <a:pPr lvl="1"/>
            <a:r>
              <a:rPr lang="en-US" dirty="0"/>
              <a:t>When traversing the link, display the destination in a new context (i.e. window, browser tab)</a:t>
            </a:r>
          </a:p>
          <a:p>
            <a:pPr lvl="1"/>
            <a:r>
              <a:rPr lang="en-US" dirty="0"/>
              <a:t>Behaves like the HTML </a:t>
            </a:r>
            <a:r>
              <a:rPr lang="en-US" dirty="0">
                <a:latin typeface="Lucida Console" panose="020B0609040504020204" pitchFamily="49" charset="0"/>
              </a:rPr>
              <a:t>a</a:t>
            </a:r>
            <a:r>
              <a:rPr lang="en-US" dirty="0"/>
              <a:t> element with </a:t>
            </a:r>
            <a:r>
              <a:rPr lang="en-US" dirty="0">
                <a:latin typeface="Lucida Console" panose="020B0609040504020204" pitchFamily="49" charset="0"/>
              </a:rPr>
              <a:t>target="_blank"</a:t>
            </a:r>
          </a:p>
          <a:p>
            <a:pPr marL="0" indent="0">
              <a:buNone/>
            </a:pPr>
            <a:r>
              <a:rPr lang="en-US" dirty="0" err="1">
                <a:latin typeface="Lucida Console" panose="020B0609040504020204" pitchFamily="49" charset="0"/>
              </a:rPr>
              <a:t>xlink:show</a:t>
            </a:r>
            <a:r>
              <a:rPr lang="en-US" dirty="0">
                <a:latin typeface="Lucida Console" panose="020B0609040504020204" pitchFamily="49" charset="0"/>
              </a:rPr>
              <a:t>="embed"</a:t>
            </a:r>
            <a:endParaRPr lang="en-US" dirty="0"/>
          </a:p>
          <a:p>
            <a:pPr lvl="1"/>
            <a:r>
              <a:rPr lang="en-US" dirty="0"/>
              <a:t>Display the destination by embedding it in the current context</a:t>
            </a:r>
          </a:p>
          <a:p>
            <a:pPr lvl="1"/>
            <a:r>
              <a:rPr lang="en-US" dirty="0"/>
              <a:t>Behaves like the HTML </a:t>
            </a:r>
            <a:r>
              <a:rPr lang="en-US" dirty="0" err="1">
                <a:latin typeface="Lucida Console" panose="020B0609040504020204" pitchFamily="49" charset="0"/>
              </a:rPr>
              <a:t>img</a:t>
            </a:r>
            <a:r>
              <a:rPr lang="en-US" dirty="0"/>
              <a:t> element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DAC514-D213-AD47-8870-6F8C8F243B9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830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9E743-36E9-BF40-9083-BCB9CBE25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XLink</a:t>
            </a:r>
            <a:r>
              <a:rPr lang="en-US" dirty="0"/>
              <a:t> roles and titles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23647C-1180-694A-8212-A42545AAC2F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More general version of </a:t>
            </a:r>
            <a:r>
              <a:rPr lang="en-US" dirty="0" err="1">
                <a:latin typeface="Lucida Console" panose="020B0609040504020204" pitchFamily="49" charset="0"/>
              </a:rPr>
              <a:t>rel</a:t>
            </a:r>
            <a:r>
              <a:rPr lang="en-US" dirty="0"/>
              <a:t>/</a:t>
            </a:r>
            <a:r>
              <a:rPr lang="en-US" dirty="0">
                <a:latin typeface="Lucida Console" panose="020B0609040504020204" pitchFamily="49" charset="0"/>
              </a:rPr>
              <a:t>rev</a:t>
            </a:r>
            <a:r>
              <a:rPr lang="en-US" dirty="0"/>
              <a:t> attributes in HTML</a:t>
            </a:r>
          </a:p>
          <a:p>
            <a:pPr lvl="1"/>
            <a:r>
              <a:rPr lang="en-US" dirty="0" err="1">
                <a:latin typeface="Lucida Console" panose="020B0609040504020204" pitchFamily="49" charset="0"/>
              </a:rPr>
              <a:t>xlink:role</a:t>
            </a:r>
            <a:r>
              <a:rPr lang="en-US" dirty="0">
                <a:latin typeface="Lucida Console" panose="020B0609040504020204" pitchFamily="49" charset="0"/>
              </a:rPr>
              <a:t> </a:t>
            </a:r>
            <a:r>
              <a:rPr lang="en-US" dirty="0"/>
              <a:t>used to express link type (i.e. meaning of a link as a whole)</a:t>
            </a:r>
          </a:p>
          <a:p>
            <a:pPr lvl="1"/>
            <a:r>
              <a:rPr lang="en-US" dirty="0" err="1">
                <a:latin typeface="Lucida Console" panose="020B0609040504020204" pitchFamily="49" charset="0"/>
              </a:rPr>
              <a:t>xlink:arcrole</a:t>
            </a:r>
            <a:r>
              <a:rPr lang="en-US" dirty="0">
                <a:latin typeface="Lucida Console" panose="020B0609040504020204" pitchFamily="49" charset="0"/>
              </a:rPr>
              <a:t> </a:t>
            </a:r>
            <a:r>
              <a:rPr lang="en-US" dirty="0"/>
              <a:t>used to express the meaning of a specific arc within a link</a:t>
            </a:r>
          </a:p>
          <a:p>
            <a:pPr lvl="1"/>
            <a:r>
              <a:rPr lang="en-US" dirty="0"/>
              <a:t>Both take URIs as values (compare with simple keywords used as link types in HTML)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 err="1">
                <a:latin typeface="Lucida Console" panose="020B0609040504020204" pitchFamily="49" charset="0"/>
              </a:rPr>
              <a:t>xlink:title</a:t>
            </a:r>
            <a:r>
              <a:rPr lang="en-US" dirty="0"/>
              <a:t> attribute used to provide human-readable labels</a:t>
            </a:r>
          </a:p>
          <a:p>
            <a:pPr lvl="1"/>
            <a:r>
              <a:rPr lang="en-US" dirty="0"/>
              <a:t>Used for extended links, arcs and locators</a:t>
            </a:r>
          </a:p>
          <a:p>
            <a:pPr lvl="1"/>
            <a:r>
              <a:rPr lang="en-US" dirty="0"/>
              <a:t>Can also use an element with </a:t>
            </a:r>
            <a:r>
              <a:rPr lang="en-US" dirty="0" err="1">
                <a:latin typeface="Lucida Console" panose="020B0609040504020204" pitchFamily="49" charset="0"/>
              </a:rPr>
              <a:t>xlink:type</a:t>
            </a:r>
            <a:r>
              <a:rPr lang="en-US" dirty="0">
                <a:latin typeface="Lucida Console" panose="020B0609040504020204" pitchFamily="49" charset="0"/>
              </a:rPr>
              <a:t>="title"</a:t>
            </a:r>
            <a:r>
              <a:rPr lang="en-US" dirty="0"/>
              <a:t> to specify labels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2A7988-4D96-3649-A78D-97F6712E548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3376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26059-2D04-5145-851B-9799BA3E6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Defining </a:t>
            </a:r>
            <a:r>
              <a:rPr lang="en-US" dirty="0" err="1"/>
              <a:t>XLink</a:t>
            </a:r>
            <a:r>
              <a:rPr lang="en-US" dirty="0"/>
              <a:t> vocabularies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367099-7B8C-F54E-914B-597044681EA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Use DTDs/XML Schema to simplify use of </a:t>
            </a:r>
            <a:r>
              <a:rPr lang="en-US" dirty="0" err="1"/>
              <a:t>XLink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</a:rPr>
              <a:t>&lt;!ELEMENT link ((</a:t>
            </a:r>
            <a:r>
              <a:rPr lang="en-US" sz="1600" dirty="0" err="1">
                <a:latin typeface="Lucida Console" panose="020B0609040504020204" pitchFamily="49" charset="0"/>
              </a:rPr>
              <a:t>location|anchor|transition</a:t>
            </a:r>
            <a:r>
              <a:rPr lang="en-US" sz="1600" dirty="0">
                <a:latin typeface="Lucida Console" panose="020B0609040504020204" pitchFamily="49" charset="0"/>
              </a:rPr>
              <a:t>)*)&gt;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&lt;!ATTLIST link </a:t>
            </a:r>
            <a:r>
              <a:rPr lang="en-US" sz="1600" dirty="0" err="1">
                <a:latin typeface="Lucida Console" panose="020B0609040504020204" pitchFamily="49" charset="0"/>
              </a:rPr>
              <a:t>xmlns:xlink</a:t>
            </a:r>
            <a:r>
              <a:rPr lang="en-US" sz="1600" dirty="0">
                <a:latin typeface="Lucida Console" panose="020B0609040504020204" pitchFamily="49" charset="0"/>
              </a:rPr>
              <a:t> CDATA #FIXED "http://www.w3.org/1999/</a:t>
            </a:r>
            <a:r>
              <a:rPr lang="en-US" sz="1600" dirty="0" err="1">
                <a:latin typeface="Lucida Console" panose="020B0609040504020204" pitchFamily="49" charset="0"/>
              </a:rPr>
              <a:t>xlink</a:t>
            </a:r>
            <a:r>
              <a:rPr lang="en-US" sz="1600" dirty="0">
                <a:latin typeface="Lucida Console" panose="020B0609040504020204" pitchFamily="49" charset="0"/>
              </a:rPr>
              <a:t>"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           </a:t>
            </a:r>
            <a:r>
              <a:rPr lang="en-US" sz="1600" dirty="0" err="1">
                <a:latin typeface="Lucida Console" panose="020B0609040504020204" pitchFamily="49" charset="0"/>
              </a:rPr>
              <a:t>xlink:type</a:t>
            </a:r>
            <a:r>
              <a:rPr lang="en-US" sz="1600" dirty="0">
                <a:latin typeface="Lucida Console" panose="020B0609040504020204" pitchFamily="49" charset="0"/>
              </a:rPr>
              <a:t> (extended) #FIXED "extended"&gt;</a:t>
            </a:r>
            <a:br>
              <a:rPr lang="en-US" sz="1600" dirty="0">
                <a:latin typeface="Lucida Console" panose="020B0609040504020204" pitchFamily="49" charset="0"/>
              </a:rPr>
            </a:b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&lt;!ELEMENT location EMPTY&gt;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&lt;!ATTLIST location </a:t>
            </a:r>
            <a:r>
              <a:rPr lang="en-US" sz="1600" dirty="0" err="1">
                <a:latin typeface="Lucida Console" panose="020B0609040504020204" pitchFamily="49" charset="0"/>
              </a:rPr>
              <a:t>xlink:type</a:t>
            </a:r>
            <a:r>
              <a:rPr lang="en-US" sz="1600" dirty="0">
                <a:latin typeface="Lucida Console" panose="020B0609040504020204" pitchFamily="49" charset="0"/>
              </a:rPr>
              <a:t> (locator) #FIXED "locator"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               </a:t>
            </a:r>
            <a:r>
              <a:rPr lang="en-US" sz="1600" dirty="0" err="1">
                <a:latin typeface="Lucida Console" panose="020B0609040504020204" pitchFamily="49" charset="0"/>
              </a:rPr>
              <a:t>xlink:href</a:t>
            </a:r>
            <a:r>
              <a:rPr lang="en-US" sz="1600" dirty="0">
                <a:latin typeface="Lucida Console" panose="020B0609040504020204" pitchFamily="49" charset="0"/>
              </a:rPr>
              <a:t> CDATA #REQUIRED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               </a:t>
            </a:r>
            <a:r>
              <a:rPr lang="en-US" sz="1600" dirty="0" err="1">
                <a:latin typeface="Lucida Console" panose="020B0609040504020204" pitchFamily="49" charset="0"/>
              </a:rPr>
              <a:t>xlink:label</a:t>
            </a:r>
            <a:r>
              <a:rPr lang="en-US" sz="1600" dirty="0">
                <a:latin typeface="Lucida Console" panose="020B0609040504020204" pitchFamily="49" charset="0"/>
              </a:rPr>
              <a:t> NMTOKEN #REQUIRED&gt;</a:t>
            </a:r>
            <a:br>
              <a:rPr lang="en-US" sz="1600" dirty="0">
                <a:latin typeface="Lucida Console" panose="020B0609040504020204" pitchFamily="49" charset="0"/>
              </a:rPr>
            </a:b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&lt;!ELEMENT anchor ANY&gt;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&lt;!ATTLIST anchor </a:t>
            </a:r>
            <a:r>
              <a:rPr lang="en-US" sz="1600" dirty="0" err="1">
                <a:latin typeface="Lucida Console" panose="020B0609040504020204" pitchFamily="49" charset="0"/>
              </a:rPr>
              <a:t>xlink:type</a:t>
            </a:r>
            <a:r>
              <a:rPr lang="en-US" sz="1600" dirty="0">
                <a:latin typeface="Lucida Console" panose="020B0609040504020204" pitchFamily="49" charset="0"/>
              </a:rPr>
              <a:t> (resource) #FIXED "resource"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             </a:t>
            </a:r>
            <a:r>
              <a:rPr lang="en-US" sz="1600" dirty="0" err="1">
                <a:latin typeface="Lucida Console" panose="020B0609040504020204" pitchFamily="49" charset="0"/>
              </a:rPr>
              <a:t>xlink:label</a:t>
            </a:r>
            <a:r>
              <a:rPr lang="en-US" sz="1600" dirty="0">
                <a:latin typeface="Lucida Console" panose="020B0609040504020204" pitchFamily="49" charset="0"/>
              </a:rPr>
              <a:t> NMTOKEN #REQUIRED&gt;</a:t>
            </a:r>
            <a:br>
              <a:rPr lang="en-US" sz="1600" dirty="0">
                <a:latin typeface="Lucida Console" panose="020B0609040504020204" pitchFamily="49" charset="0"/>
              </a:rPr>
            </a:b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&lt;!ELEMENT transition EMPTY&gt;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&lt;!ATTLIST transition </a:t>
            </a:r>
            <a:r>
              <a:rPr lang="en-US" sz="1600" dirty="0" err="1">
                <a:latin typeface="Lucida Console" panose="020B0609040504020204" pitchFamily="49" charset="0"/>
              </a:rPr>
              <a:t>xlink:type</a:t>
            </a:r>
            <a:r>
              <a:rPr lang="en-US" sz="1600" dirty="0">
                <a:latin typeface="Lucida Console" panose="020B0609040504020204" pitchFamily="49" charset="0"/>
              </a:rPr>
              <a:t> (arc) #FIXED "arc"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                 </a:t>
            </a:r>
            <a:r>
              <a:rPr lang="en-US" sz="1600" dirty="0" err="1">
                <a:latin typeface="Lucida Console" panose="020B0609040504020204" pitchFamily="49" charset="0"/>
              </a:rPr>
              <a:t>xlink:from</a:t>
            </a:r>
            <a:r>
              <a:rPr lang="en-US" sz="1600" dirty="0">
                <a:latin typeface="Lucida Console" panose="020B0609040504020204" pitchFamily="49" charset="0"/>
              </a:rPr>
              <a:t> NMTOKEN #REQUIRED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                   </a:t>
            </a:r>
            <a:r>
              <a:rPr lang="en-US" sz="1600" dirty="0" err="1">
                <a:latin typeface="Lucida Console" panose="020B0609040504020204" pitchFamily="49" charset="0"/>
              </a:rPr>
              <a:t>xlink:to</a:t>
            </a:r>
            <a:r>
              <a:rPr lang="en-US" sz="1600" dirty="0">
                <a:latin typeface="Lucida Console" panose="020B0609040504020204" pitchFamily="49" charset="0"/>
              </a:rPr>
              <a:t> NMTOKEN #REQUIRED&gt;</a:t>
            </a:r>
            <a:br>
              <a:rPr lang="en-US" sz="1600" dirty="0">
                <a:latin typeface="Lucida Console" panose="020B0609040504020204" pitchFamily="49" charset="0"/>
              </a:rPr>
            </a:br>
            <a:endParaRPr lang="en-US" sz="1600" dirty="0"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7205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There is no runner-up prize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 algn="ctr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400" dirty="0"/>
              <a:t>If Microcosm and Hyper-G were so good, </a:t>
            </a:r>
            <a:br>
              <a:rPr lang="en-US" sz="2400" dirty="0"/>
            </a:br>
            <a:r>
              <a:rPr lang="en-US" sz="2400" dirty="0"/>
              <a:t>why are we not all using them?</a:t>
            </a:r>
          </a:p>
          <a:p>
            <a:endParaRPr lang="en-US" sz="24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8D7FD5-AFC3-ED49-B337-B4C421AC2C0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253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0339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F8ADC-A559-CF44-A19E-FC4C5CAF2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</a:t>
            </a:r>
            <a:r>
              <a:rPr lang="en-US" dirty="0" err="1"/>
              <a:t>XLink</a:t>
            </a:r>
            <a:r>
              <a:rPr lang="en-US" dirty="0"/>
              <a:t> vocabularies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A6D645-1498-AC41-80DF-1558E83166E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Consider the bidirectional link from earlier in this lecture:</a:t>
            </a:r>
          </a:p>
          <a:p>
            <a:pPr marL="0" indent="0">
              <a:buNone/>
            </a:pPr>
            <a:r>
              <a:rPr lang="en-US" sz="1600" dirty="0">
                <a:latin typeface="Lucida Console" panose="020B0609040504020204" pitchFamily="49" charset="0"/>
              </a:rPr>
              <a:t>&lt;link&gt;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&lt;location </a:t>
            </a:r>
            <a:r>
              <a:rPr lang="en-US" sz="1600" dirty="0" err="1">
                <a:latin typeface="Lucida Console" panose="020B0609040504020204" pitchFamily="49" charset="0"/>
              </a:rPr>
              <a:t>xlink:label</a:t>
            </a:r>
            <a:r>
              <a:rPr lang="en-US" sz="1600" dirty="0">
                <a:latin typeface="Lucida Console" panose="020B0609040504020204" pitchFamily="49" charset="0"/>
              </a:rPr>
              <a:t>="end1" </a:t>
            </a:r>
            <a:r>
              <a:rPr lang="en-US" sz="1600" dirty="0" err="1">
                <a:latin typeface="Lucida Console" panose="020B0609040504020204" pitchFamily="49" charset="0"/>
              </a:rPr>
              <a:t>xlink:href</a:t>
            </a:r>
            <a:r>
              <a:rPr lang="en-US" sz="1600" dirty="0">
                <a:latin typeface="Lucida Console" panose="020B0609040504020204" pitchFamily="49" charset="0"/>
              </a:rPr>
              <a:t>="http://</a:t>
            </a:r>
            <a:r>
              <a:rPr lang="en-US" sz="1600" dirty="0" err="1">
                <a:latin typeface="Lucida Console" panose="020B0609040504020204" pitchFamily="49" charset="0"/>
              </a:rPr>
              <a:t>a.example.org</a:t>
            </a:r>
            <a:r>
              <a:rPr lang="en-US" sz="1600" dirty="0">
                <a:latin typeface="Lucida Console" panose="020B0609040504020204" pitchFamily="49" charset="0"/>
              </a:rPr>
              <a:t>/"/&gt;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&lt;location </a:t>
            </a:r>
            <a:r>
              <a:rPr lang="en-US" sz="1600" dirty="0" err="1">
                <a:latin typeface="Lucida Console" panose="020B0609040504020204" pitchFamily="49" charset="0"/>
              </a:rPr>
              <a:t>xlink:label</a:t>
            </a:r>
            <a:r>
              <a:rPr lang="en-US" sz="1600" dirty="0">
                <a:latin typeface="Lucida Console" panose="020B0609040504020204" pitchFamily="49" charset="0"/>
              </a:rPr>
              <a:t>="end2" </a:t>
            </a:r>
            <a:r>
              <a:rPr lang="en-US" sz="1600" dirty="0" err="1">
                <a:latin typeface="Lucida Console" panose="020B0609040504020204" pitchFamily="49" charset="0"/>
              </a:rPr>
              <a:t>xlink:href</a:t>
            </a:r>
            <a:r>
              <a:rPr lang="en-US" sz="1600" dirty="0">
                <a:latin typeface="Lucida Console" panose="020B0609040504020204" pitchFamily="49" charset="0"/>
              </a:rPr>
              <a:t>="http://</a:t>
            </a:r>
            <a:r>
              <a:rPr lang="en-US" sz="1600" dirty="0" err="1">
                <a:latin typeface="Lucida Console" panose="020B0609040504020204" pitchFamily="49" charset="0"/>
              </a:rPr>
              <a:t>b.example.org</a:t>
            </a:r>
            <a:r>
              <a:rPr lang="en-US" sz="1600" dirty="0">
                <a:latin typeface="Lucida Console" panose="020B0609040504020204" pitchFamily="49" charset="0"/>
              </a:rPr>
              <a:t>/"/&gt;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&lt;transition </a:t>
            </a:r>
            <a:r>
              <a:rPr lang="en-US" sz="1600" dirty="0" err="1">
                <a:latin typeface="Lucida Console" panose="020B0609040504020204" pitchFamily="49" charset="0"/>
              </a:rPr>
              <a:t>xlink:from</a:t>
            </a:r>
            <a:r>
              <a:rPr lang="en-US" sz="1600" dirty="0">
                <a:latin typeface="Lucida Console" panose="020B0609040504020204" pitchFamily="49" charset="0"/>
              </a:rPr>
              <a:t>="end1" </a:t>
            </a:r>
            <a:r>
              <a:rPr lang="en-US" sz="1600" dirty="0" err="1">
                <a:latin typeface="Lucida Console" panose="020B0609040504020204" pitchFamily="49" charset="0"/>
              </a:rPr>
              <a:t>xlink:to</a:t>
            </a:r>
            <a:r>
              <a:rPr lang="en-US" sz="1600" dirty="0">
                <a:latin typeface="Lucida Console" panose="020B0609040504020204" pitchFamily="49" charset="0"/>
              </a:rPr>
              <a:t>="end2"&gt;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  &lt;transition </a:t>
            </a:r>
            <a:r>
              <a:rPr lang="en-US" sz="1600" dirty="0" err="1">
                <a:latin typeface="Lucida Console" panose="020B0609040504020204" pitchFamily="49" charset="0"/>
              </a:rPr>
              <a:t>xlink:from</a:t>
            </a:r>
            <a:r>
              <a:rPr lang="en-US" sz="1600" dirty="0">
                <a:latin typeface="Lucida Console" panose="020B0609040504020204" pitchFamily="49" charset="0"/>
              </a:rPr>
              <a:t>="end2" </a:t>
            </a:r>
            <a:r>
              <a:rPr lang="en-US" sz="1600" dirty="0" err="1">
                <a:latin typeface="Lucida Console" panose="020B0609040504020204" pitchFamily="49" charset="0"/>
              </a:rPr>
              <a:t>xlink:to</a:t>
            </a:r>
            <a:r>
              <a:rPr lang="en-US" sz="1600" dirty="0">
                <a:latin typeface="Lucida Console" panose="020B0609040504020204" pitchFamily="49" charset="0"/>
              </a:rPr>
              <a:t>="end1"&gt;</a:t>
            </a:r>
            <a:br>
              <a:rPr lang="en-US" sz="1600" dirty="0">
                <a:latin typeface="Lucida Console" panose="020B0609040504020204" pitchFamily="49" charset="0"/>
              </a:rPr>
            </a:br>
            <a:r>
              <a:rPr lang="en-US" sz="1600" dirty="0">
                <a:latin typeface="Lucida Console" panose="020B0609040504020204" pitchFamily="49" charset="0"/>
              </a:rPr>
              <a:t>&lt;/link&gt;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846FF8-72F2-1749-BC1D-B035EA2C3A0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1DCBD88-E70F-4749-BBD2-D94500AD5BC6}"/>
              </a:ext>
            </a:extLst>
          </p:cNvPr>
          <p:cNvGrpSpPr/>
          <p:nvPr/>
        </p:nvGrpSpPr>
        <p:grpSpPr>
          <a:xfrm>
            <a:off x="4852017" y="4268658"/>
            <a:ext cx="2487965" cy="1778258"/>
            <a:chOff x="8827600" y="3120796"/>
            <a:chExt cx="2487965" cy="1778258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3CF6940-DEC0-3847-BF83-5F1EDD3EAAA9}"/>
                </a:ext>
              </a:extLst>
            </p:cNvPr>
            <p:cNvSpPr/>
            <p:nvPr/>
          </p:nvSpPr>
          <p:spPr>
            <a:xfrm>
              <a:off x="9541147" y="3465262"/>
              <a:ext cx="1080000" cy="108000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  <a:ln w="25400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Arc 9">
              <a:extLst>
                <a:ext uri="{FF2B5EF4-FFF2-40B4-BE49-F238E27FC236}">
                  <a16:creationId xmlns:a16="http://schemas.microsoft.com/office/drawing/2014/main" id="{A4C568C0-CE75-1041-932B-4A41D389DD97}"/>
                </a:ext>
              </a:extLst>
            </p:cNvPr>
            <p:cNvSpPr/>
            <p:nvPr/>
          </p:nvSpPr>
          <p:spPr>
            <a:xfrm rot="18900000">
              <a:off x="9485270" y="3738164"/>
              <a:ext cx="1160890" cy="1160890"/>
            </a:xfrm>
            <a:prstGeom prst="arc">
              <a:avLst/>
            </a:prstGeom>
            <a:ln w="25400">
              <a:solidFill>
                <a:schemeClr val="bg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6C1D488E-D2A0-F14E-9DD4-11904875AC57}"/>
                </a:ext>
              </a:extLst>
            </p:cNvPr>
            <p:cNvSpPr/>
            <p:nvPr/>
          </p:nvSpPr>
          <p:spPr>
            <a:xfrm rot="8100000">
              <a:off x="9500701" y="3120796"/>
              <a:ext cx="1160890" cy="1160890"/>
            </a:xfrm>
            <a:prstGeom prst="arc">
              <a:avLst/>
            </a:prstGeom>
            <a:ln w="25400">
              <a:solidFill>
                <a:schemeClr val="bg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675D48AA-4831-A94D-AFA2-82594700BBC9}"/>
                </a:ext>
              </a:extLst>
            </p:cNvPr>
            <p:cNvGrpSpPr/>
            <p:nvPr/>
          </p:nvGrpSpPr>
          <p:grpSpPr>
            <a:xfrm>
              <a:off x="10487565" y="3897262"/>
              <a:ext cx="828000" cy="216000"/>
              <a:chOff x="9012000" y="3825000"/>
              <a:chExt cx="828000" cy="216000"/>
            </a:xfrm>
          </p:grpSpPr>
          <p:sp>
            <p:nvSpPr>
              <p:cNvPr id="18" name="Line 9">
                <a:extLst>
                  <a:ext uri="{FF2B5EF4-FFF2-40B4-BE49-F238E27FC236}">
                    <a16:creationId xmlns:a16="http://schemas.microsoft.com/office/drawing/2014/main" id="{E05D20CB-98DA-6147-8E8E-D92BEA8E3C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120000" y="3942593"/>
                <a:ext cx="720000" cy="0"/>
              </a:xfrm>
              <a:prstGeom prst="line">
                <a:avLst/>
              </a:prstGeom>
              <a:noFill/>
              <a:ln w="25400">
                <a:solidFill>
                  <a:srgbClr val="00B0F0"/>
                </a:solidFill>
                <a:round/>
                <a:headEnd type="none" w="lg" len="lg"/>
                <a:tailEnd type="arrow" w="lg" len="lg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Lucida Sans" panose="020B0602030504020204" pitchFamily="34" charset="77"/>
                </a:endParaRPr>
              </a:p>
            </p:txBody>
          </p:sp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BCC3D4FA-B807-2B4B-A78B-A9AC7ED64CB4}"/>
                  </a:ext>
                </a:extLst>
              </p:cNvPr>
              <p:cNvGrpSpPr/>
              <p:nvPr/>
            </p:nvGrpSpPr>
            <p:grpSpPr>
              <a:xfrm>
                <a:off x="9012000" y="3825000"/>
                <a:ext cx="216000" cy="216000"/>
                <a:chOff x="4680000" y="2916000"/>
                <a:chExt cx="216000" cy="216000"/>
              </a:xfrm>
            </p:grpSpPr>
            <p:sp>
              <p:nvSpPr>
                <p:cNvPr id="20" name="Rectangle 19">
                  <a:extLst>
                    <a:ext uri="{FF2B5EF4-FFF2-40B4-BE49-F238E27FC236}">
                      <a16:creationId xmlns:a16="http://schemas.microsoft.com/office/drawing/2014/main" id="{BBA4F11B-2BD7-A54B-89FA-B1E311F19355}"/>
                    </a:ext>
                  </a:extLst>
                </p:cNvPr>
                <p:cNvSpPr/>
                <p:nvPr/>
              </p:nvSpPr>
              <p:spPr bwMode="auto">
                <a:xfrm>
                  <a:off x="4680000" y="2916000"/>
                  <a:ext cx="216000" cy="216000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25400" cap="flat" cmpd="sng" algn="ctr">
                  <a:solidFill>
                    <a:srgbClr val="00B0F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200" dirty="0">
                    <a:ln w="12700" cmpd="sng">
                      <a:solidFill>
                        <a:schemeClr val="tx1"/>
                      </a:solidFill>
                    </a:ln>
                    <a:latin typeface="Lucida Sans" panose="020B0602030504020204" pitchFamily="34" charset="77"/>
                    <a:ea typeface="ＭＳ Ｐゴシック" pitchFamily="-106" charset="-128"/>
                    <a:cs typeface="ＭＳ Ｐゴシック" pitchFamily="-106" charset="-128"/>
                  </a:endParaRPr>
                </a:p>
              </p:txBody>
            </p:sp>
            <p:sp>
              <p:nvSpPr>
                <p:cNvPr id="21" name="Oval 20">
                  <a:extLst>
                    <a:ext uri="{FF2B5EF4-FFF2-40B4-BE49-F238E27FC236}">
                      <a16:creationId xmlns:a16="http://schemas.microsoft.com/office/drawing/2014/main" id="{FB6421F6-8376-A646-A39B-A9E4B8274FEC}"/>
                    </a:ext>
                  </a:extLst>
                </p:cNvPr>
                <p:cNvSpPr/>
                <p:nvPr/>
              </p:nvSpPr>
              <p:spPr bwMode="auto">
                <a:xfrm>
                  <a:off x="4716000" y="2952000"/>
                  <a:ext cx="144000" cy="144000"/>
                </a:xfrm>
                <a:prstGeom prst="ellipse">
                  <a:avLst/>
                </a:prstGeom>
                <a:solidFill>
                  <a:srgbClr val="00B0F0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200" dirty="0">
                    <a:latin typeface="Lucida Sans" panose="020B0602030504020204" pitchFamily="34" charset="77"/>
                    <a:ea typeface="ＭＳ Ｐゴシック" pitchFamily="-106" charset="-128"/>
                    <a:cs typeface="ＭＳ Ｐゴシック" pitchFamily="-106" charset="-128"/>
                  </a:endParaRPr>
                </a:p>
              </p:txBody>
            </p:sp>
          </p:grp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FA422C22-7F84-9044-A6EC-28D5C5871C7C}"/>
                </a:ext>
              </a:extLst>
            </p:cNvPr>
            <p:cNvGrpSpPr/>
            <p:nvPr/>
          </p:nvGrpSpPr>
          <p:grpSpPr>
            <a:xfrm flipH="1">
              <a:off x="8827600" y="3897262"/>
              <a:ext cx="828000" cy="216000"/>
              <a:chOff x="9012000" y="3825000"/>
              <a:chExt cx="828000" cy="216000"/>
            </a:xfrm>
          </p:grpSpPr>
          <p:sp>
            <p:nvSpPr>
              <p:cNvPr id="14" name="Line 9">
                <a:extLst>
                  <a:ext uri="{FF2B5EF4-FFF2-40B4-BE49-F238E27FC236}">
                    <a16:creationId xmlns:a16="http://schemas.microsoft.com/office/drawing/2014/main" id="{7B29EE9A-91D6-334C-961F-951D48D4805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9120000" y="3942593"/>
                <a:ext cx="720000" cy="0"/>
              </a:xfrm>
              <a:prstGeom prst="line">
                <a:avLst/>
              </a:prstGeom>
              <a:noFill/>
              <a:ln w="25400">
                <a:solidFill>
                  <a:srgbClr val="00B0F0"/>
                </a:solidFill>
                <a:round/>
                <a:headEnd type="none" w="lg" len="lg"/>
                <a:tailEnd type="arrow" w="lg" len="lg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>
                  <a:latin typeface="Lucida Sans" panose="020B0602030504020204" pitchFamily="34" charset="77"/>
                </a:endParaRPr>
              </a:p>
            </p:txBody>
          </p: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0D4C7F84-7146-C649-B4CD-105108C62F5E}"/>
                  </a:ext>
                </a:extLst>
              </p:cNvPr>
              <p:cNvGrpSpPr/>
              <p:nvPr/>
            </p:nvGrpSpPr>
            <p:grpSpPr>
              <a:xfrm>
                <a:off x="9012000" y="3825000"/>
                <a:ext cx="216000" cy="216000"/>
                <a:chOff x="4680000" y="2916000"/>
                <a:chExt cx="216000" cy="216000"/>
              </a:xfrm>
            </p:grpSpPr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245932AB-C12F-8E4D-AD28-11ED68DC0AA7}"/>
                    </a:ext>
                  </a:extLst>
                </p:cNvPr>
                <p:cNvSpPr/>
                <p:nvPr/>
              </p:nvSpPr>
              <p:spPr bwMode="auto">
                <a:xfrm>
                  <a:off x="4680000" y="2916000"/>
                  <a:ext cx="216000" cy="216000"/>
                </a:xfrm>
                <a:prstGeom prst="rect">
                  <a:avLst/>
                </a:prstGeom>
                <a:solidFill>
                  <a:schemeClr val="bg1">
                    <a:lumMod val="95000"/>
                  </a:schemeClr>
                </a:solidFill>
                <a:ln w="25400" cap="flat" cmpd="sng" algn="ctr">
                  <a:solidFill>
                    <a:srgbClr val="00B0F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200" dirty="0">
                    <a:ln w="12700" cmpd="sng">
                      <a:solidFill>
                        <a:schemeClr val="tx1"/>
                      </a:solidFill>
                    </a:ln>
                    <a:latin typeface="Lucida Sans" panose="020B0602030504020204" pitchFamily="34" charset="77"/>
                    <a:ea typeface="ＭＳ Ｐゴシック" pitchFamily="-106" charset="-128"/>
                    <a:cs typeface="ＭＳ Ｐゴシック" pitchFamily="-106" charset="-128"/>
                  </a:endParaRPr>
                </a:p>
              </p:txBody>
            </p:sp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5E68F958-0AFF-BF47-8354-8C0443F4D35E}"/>
                    </a:ext>
                  </a:extLst>
                </p:cNvPr>
                <p:cNvSpPr/>
                <p:nvPr/>
              </p:nvSpPr>
              <p:spPr bwMode="auto">
                <a:xfrm>
                  <a:off x="4716000" y="2952000"/>
                  <a:ext cx="144000" cy="144000"/>
                </a:xfrm>
                <a:prstGeom prst="ellipse">
                  <a:avLst/>
                </a:prstGeom>
                <a:solidFill>
                  <a:srgbClr val="00B0F0"/>
                </a:solidFill>
                <a:ln w="12700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91440" tIns="45720" rIns="91440" bIns="0" numCol="1" rtlCol="0" anchor="t" anchorCtr="0" compatLnSpc="1">
                  <a:prstTxWarp prst="textNoShape">
                    <a:avLst/>
                  </a:prstTxWarp>
                  <a:spAutoFit/>
                </a:bodyPr>
                <a:lstStyle/>
                <a:p>
                  <a:pPr algn="ctr" eaLnBrk="0" fontAlgn="base" hangingPunct="0">
                    <a:spcBef>
                      <a:spcPct val="0"/>
                    </a:spcBef>
                    <a:spcAft>
                      <a:spcPct val="0"/>
                    </a:spcAft>
                  </a:pPr>
                  <a:endParaRPr lang="en-US" sz="1200" dirty="0">
                    <a:latin typeface="Lucida Sans" panose="020B0602030504020204" pitchFamily="34" charset="77"/>
                    <a:ea typeface="ＭＳ Ｐゴシック" pitchFamily="-106" charset="-128"/>
                    <a:cs typeface="ＭＳ Ｐゴシック" pitchFamily="-106" charset="-128"/>
                  </a:endParaRPr>
                </a:p>
              </p:txBody>
            </p:sp>
          </p:grpSp>
        </p:grp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2973C0AE-62AE-4847-84D8-5FE2E07C8057}"/>
              </a:ext>
            </a:extLst>
          </p:cNvPr>
          <p:cNvSpPr txBox="1"/>
          <p:nvPr/>
        </p:nvSpPr>
        <p:spPr>
          <a:xfrm>
            <a:off x="1879864" y="5027112"/>
            <a:ext cx="29001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Console" panose="020B0609040504020204" pitchFamily="49" charset="0"/>
              </a:rPr>
              <a:t>https://</a:t>
            </a:r>
            <a:r>
              <a:rPr lang="en-US" sz="1600" dirty="0" err="1">
                <a:latin typeface="Lucida Console" panose="020B0609040504020204" pitchFamily="49" charset="0"/>
              </a:rPr>
              <a:t>a.example.org</a:t>
            </a:r>
            <a:r>
              <a:rPr lang="en-US" sz="1600" dirty="0">
                <a:latin typeface="Lucida Console" panose="020B0609040504020204" pitchFamily="49" charset="0"/>
              </a:rPr>
              <a:t>/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95FDCDF-0D21-9C49-B2A1-82D8FCE542B8}"/>
              </a:ext>
            </a:extLst>
          </p:cNvPr>
          <p:cNvSpPr txBox="1"/>
          <p:nvPr/>
        </p:nvSpPr>
        <p:spPr>
          <a:xfrm>
            <a:off x="7411983" y="4983580"/>
            <a:ext cx="29001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latin typeface="Lucida Console" panose="020B0609040504020204" pitchFamily="49" charset="0"/>
              </a:rPr>
              <a:t>https://</a:t>
            </a:r>
            <a:r>
              <a:rPr lang="en-US" sz="1600" dirty="0" err="1">
                <a:latin typeface="Lucida Console" panose="020B0609040504020204" pitchFamily="49" charset="0"/>
              </a:rPr>
              <a:t>b.example.org</a:t>
            </a:r>
            <a:r>
              <a:rPr lang="en-US" sz="1600" dirty="0">
                <a:latin typeface="Lucida Console" panose="020B0609040504020204" pitchFamily="49" charset="0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3197104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0C5B9-0708-BD4B-A4EE-3BBB94D6D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Further reading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519137-2E19-0147-BFFA-87D4269BCEB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DeRose, S. et al (2010) XML Linking Language (</a:t>
            </a:r>
            <a:r>
              <a:rPr lang="en-US" dirty="0" err="1"/>
              <a:t>XLink</a:t>
            </a:r>
            <a:r>
              <a:rPr lang="en-US" dirty="0"/>
              <a:t>) Version 1.1. W3C Recommendation</a:t>
            </a:r>
          </a:p>
          <a:p>
            <a:pPr marL="360000" lvl="1" indent="0">
              <a:buNone/>
            </a:pPr>
            <a:r>
              <a:rPr lang="en-US" dirty="0"/>
              <a:t>https://www.w3.org/TR/xlink11/</a:t>
            </a:r>
          </a:p>
          <a:p>
            <a:pPr marL="0" indent="0">
              <a:buNone/>
            </a:pPr>
            <a:r>
              <a:rPr lang="en-US" dirty="0"/>
              <a:t>Grosso, P. et al (2003) XPointer Framework. W3C Working Draft.</a:t>
            </a:r>
          </a:p>
          <a:p>
            <a:pPr marL="360000" lvl="1" indent="0">
              <a:buNone/>
            </a:pPr>
            <a:r>
              <a:rPr lang="en-US" dirty="0"/>
              <a:t>https://www.w3.org/TR/</a:t>
            </a:r>
            <a:r>
              <a:rPr lang="en-US" dirty="0" err="1"/>
              <a:t>xptr</a:t>
            </a:r>
            <a:r>
              <a:rPr lang="en-US" dirty="0"/>
              <a:t>-framework/</a:t>
            </a:r>
          </a:p>
          <a:p>
            <a:pPr marL="0" indent="0">
              <a:buNone/>
            </a:pPr>
            <a:r>
              <a:rPr lang="en-US" dirty="0" err="1"/>
              <a:t>Robie</a:t>
            </a:r>
            <a:r>
              <a:rPr lang="en-US" dirty="0"/>
              <a:t>, J. et al (2017) XML Path Language (XPath) 3.1. W3C Recommendation</a:t>
            </a:r>
          </a:p>
          <a:p>
            <a:pPr marL="360000" lvl="1" indent="0">
              <a:buNone/>
            </a:pPr>
            <a:r>
              <a:rPr lang="en-US" dirty="0"/>
              <a:t>https://www.w3.org/TR/xpath-31/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E5998F-1A73-314A-BB02-BB490336ADB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4781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Lecture: Hypertext Futures</a:t>
            </a:r>
          </a:p>
        </p:txBody>
      </p:sp>
    </p:spTree>
    <p:extLst>
      <p:ext uri="{BB962C8B-B14F-4D97-AF65-F5344CB8AC3E}">
        <p14:creationId xmlns:p14="http://schemas.microsoft.com/office/powerpoint/2010/main" val="3806143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Open Hypertext on the Web</a:t>
            </a:r>
          </a:p>
        </p:txBody>
      </p:sp>
      <p:sp>
        <p:nvSpPr>
          <p:cNvPr id="6656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We lost the goal of hypertext across the entire desktop – is this still important?</a:t>
            </a:r>
          </a:p>
          <a:p>
            <a:endParaRPr lang="en-GB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10055AB8-F1B8-274C-9C77-BC5307816FA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t="10716" r="2327" b="3910"/>
          <a:stretch/>
        </p:blipFill>
        <p:spPr>
          <a:xfrm>
            <a:off x="1775520" y="2688315"/>
            <a:ext cx="3762298" cy="2193745"/>
          </a:xfrm>
          <a:prstGeom prst="rect">
            <a:avLst/>
          </a:prstGeom>
          <a:ln w="3175">
            <a:solidFill>
              <a:schemeClr val="bg1">
                <a:lumMod val="65000"/>
              </a:schemeClr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99656" y="3709086"/>
            <a:ext cx="3611612" cy="264264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3872" y="2412941"/>
            <a:ext cx="3539604" cy="25899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16081" y="3493062"/>
            <a:ext cx="3524413" cy="2578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2837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Open Hypertext on the Web</a:t>
            </a:r>
          </a:p>
        </p:txBody>
      </p:sp>
      <p:sp>
        <p:nvSpPr>
          <p:cNvPr id="66561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HTML and DOM by themselves do not allow easy control of anchor positions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Still possible to separate links and annotations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DC472E8-998F-C847-B53B-C6AB757A2ED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3575198502"/>
              </p:ext>
            </p:extLst>
          </p:nvPr>
        </p:nvGraphicFramePr>
        <p:xfrm>
          <a:off x="3048000" y="3861048"/>
          <a:ext cx="6096000" cy="1599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55304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Linkbase</a:t>
            </a:r>
            <a:r>
              <a:rPr lang="en-GB" dirty="0"/>
              <a:t> creation</a:t>
            </a:r>
          </a:p>
        </p:txBody>
      </p:sp>
      <p:sp>
        <p:nvSpPr>
          <p:cNvPr id="68609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Manual creation of links is possible (also desirable?), but time-consuming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Automatic creation of links based on NL information extraction</a:t>
            </a:r>
          </a:p>
          <a:p>
            <a:pPr marL="702900" lvl="1" indent="-342900">
              <a:buFont typeface="+mj-lt"/>
              <a:buAutoNum type="arabicPeriod"/>
            </a:pPr>
            <a:r>
              <a:rPr lang="en-GB" dirty="0"/>
              <a:t>Extract key phrases/themes from documents based on location and frequency</a:t>
            </a:r>
          </a:p>
          <a:p>
            <a:pPr marL="702900" lvl="1" indent="-342900">
              <a:buFont typeface="+mj-lt"/>
              <a:buAutoNum type="arabicPeriod"/>
            </a:pPr>
            <a:r>
              <a:rPr lang="en-GB" dirty="0"/>
              <a:t>Create generic links to those documents based on the extracted themes</a:t>
            </a:r>
          </a:p>
          <a:p>
            <a:pPr marL="702900" lvl="1" indent="-342900">
              <a:buFont typeface="+mj-lt"/>
              <a:buAutoNum type="arabicPeriod"/>
            </a:pPr>
            <a:r>
              <a:rPr lang="en-GB" dirty="0"/>
              <a:t>Use interactive </a:t>
            </a:r>
            <a:r>
              <a:rPr lang="en-GB" dirty="0" err="1"/>
              <a:t>linkbase</a:t>
            </a:r>
            <a:r>
              <a:rPr lang="en-GB" dirty="0"/>
              <a:t> editor to delete unwanted links</a:t>
            </a:r>
          </a:p>
          <a:p>
            <a:pPr marL="360000" lvl="1" indent="0">
              <a:buNone/>
            </a:pPr>
            <a:endParaRPr lang="en-GB" dirty="0"/>
          </a:p>
          <a:p>
            <a:pPr marL="360000" lvl="1" indent="0">
              <a:buNone/>
            </a:pPr>
            <a:r>
              <a:rPr lang="en-GB" dirty="0"/>
              <a:t>Effectively turning a search engine index into a </a:t>
            </a:r>
            <a:r>
              <a:rPr lang="en-GB" dirty="0" err="1"/>
              <a:t>linkbase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E0D9CD-AC13-0446-9373-A119AA91786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83402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C590F-AFEB-4E44-8C9D-983383EE9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Link injection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DDC96D-7365-D641-9F61-4C86DDBAB00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How do we add links into representations? </a:t>
            </a:r>
          </a:p>
          <a:p>
            <a:pPr marL="0" indent="0">
              <a:buNone/>
            </a:pPr>
            <a:r>
              <a:rPr lang="en-GB" dirty="0"/>
              <a:t>Where/when do we add links into representations?</a:t>
            </a: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5411FEAC-EE34-5E49-B50A-0035032B0B6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4BA3AD3-7FCC-AB42-91EA-212D9A322BC8}"/>
              </a:ext>
            </a:extLst>
          </p:cNvPr>
          <p:cNvCxnSpPr>
            <a:cxnSpLocks/>
          </p:cNvCxnSpPr>
          <p:nvPr/>
        </p:nvCxnSpPr>
        <p:spPr>
          <a:xfrm>
            <a:off x="5332459" y="4005262"/>
            <a:ext cx="1563363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87AD8E0-72ED-DB43-8897-61378EF8C9A8}"/>
              </a:ext>
            </a:extLst>
          </p:cNvPr>
          <p:cNvCxnSpPr>
            <a:cxnSpLocks/>
          </p:cNvCxnSpPr>
          <p:nvPr/>
        </p:nvCxnSpPr>
        <p:spPr>
          <a:xfrm flipV="1">
            <a:off x="7975822" y="4005012"/>
            <a:ext cx="1563363" cy="25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E35C4533-B47F-7448-AF73-D4BEF0C1F2E5}"/>
              </a:ext>
            </a:extLst>
          </p:cNvPr>
          <p:cNvCxnSpPr>
            <a:cxnSpLocks/>
          </p:cNvCxnSpPr>
          <p:nvPr/>
        </p:nvCxnSpPr>
        <p:spPr>
          <a:xfrm>
            <a:off x="2689096" y="4004762"/>
            <a:ext cx="1563363" cy="500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60C68A65-B3D1-594E-A474-69D350D1920F}"/>
              </a:ext>
            </a:extLst>
          </p:cNvPr>
          <p:cNvSpPr txBox="1"/>
          <p:nvPr/>
        </p:nvSpPr>
        <p:spPr>
          <a:xfrm>
            <a:off x="1117833" y="4756841"/>
            <a:ext cx="15712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cs typeface="Georgia"/>
              </a:rPr>
              <a:t>batch process</a:t>
            </a:r>
          </a:p>
          <a:p>
            <a:pPr algn="ctr"/>
            <a:r>
              <a:rPr lang="en-US" sz="1600" dirty="0">
                <a:cs typeface="Georgia"/>
              </a:rPr>
              <a:t>documents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F2CEEDA-E683-BD4B-A13F-F1258B4F9C7F}"/>
              </a:ext>
            </a:extLst>
          </p:cNvPr>
          <p:cNvSpPr txBox="1"/>
          <p:nvPr/>
        </p:nvSpPr>
        <p:spPr>
          <a:xfrm>
            <a:off x="3949121" y="4756841"/>
            <a:ext cx="168668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cs typeface="Georgia"/>
              </a:rPr>
              <a:t>in origin server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782FC00-FC6B-E047-940B-76CDCCF656AC}"/>
              </a:ext>
            </a:extLst>
          </p:cNvPr>
          <p:cNvSpPr txBox="1"/>
          <p:nvPr/>
        </p:nvSpPr>
        <p:spPr>
          <a:xfrm>
            <a:off x="6598093" y="4756841"/>
            <a:ext cx="16754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cs typeface="Georgia"/>
              </a:rPr>
              <a:t>in proxy server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1D7390E-C0C8-0140-9063-7347C49518C3}"/>
              </a:ext>
            </a:extLst>
          </p:cNvPr>
          <p:cNvSpPr txBox="1"/>
          <p:nvPr/>
        </p:nvSpPr>
        <p:spPr>
          <a:xfrm>
            <a:off x="9334183" y="4756841"/>
            <a:ext cx="1489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cs typeface="Georgia"/>
              </a:rPr>
              <a:t>in user agent</a:t>
            </a:r>
          </a:p>
        </p:txBody>
      </p:sp>
      <p:pic>
        <p:nvPicPr>
          <p:cNvPr id="20" name="Graphic 19">
            <a:extLst>
              <a:ext uri="{FF2B5EF4-FFF2-40B4-BE49-F238E27FC236}">
                <a16:creationId xmlns:a16="http://schemas.microsoft.com/office/drawing/2014/main" id="{BE15B2C4-2FAF-044B-B69A-94DC8DACB3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85031" y="3608204"/>
            <a:ext cx="900000" cy="900000"/>
          </a:xfrm>
          <a:prstGeom prst="rect">
            <a:avLst/>
          </a:prstGeom>
        </p:spPr>
      </p:pic>
      <p:pic>
        <p:nvPicPr>
          <p:cNvPr id="22" name="Graphic 21">
            <a:extLst>
              <a:ext uri="{FF2B5EF4-FFF2-40B4-BE49-F238E27FC236}">
                <a16:creationId xmlns:a16="http://schemas.microsoft.com/office/drawing/2014/main" id="{887D1BF4-5875-3C47-B9AA-C1E02D514F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28935" y="3608204"/>
            <a:ext cx="900000" cy="900000"/>
          </a:xfrm>
          <a:prstGeom prst="rect">
            <a:avLst/>
          </a:prstGeom>
        </p:spPr>
      </p:pic>
      <p:pic>
        <p:nvPicPr>
          <p:cNvPr id="23" name="Graphic 22">
            <a:extLst>
              <a:ext uri="{FF2B5EF4-FFF2-40B4-BE49-F238E27FC236}">
                <a16:creationId xmlns:a16="http://schemas.microsoft.com/office/drawing/2014/main" id="{BD361BC8-B0F0-B74A-B9D1-D783EF6D589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341127" y="3604341"/>
            <a:ext cx="900000" cy="900000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4BFD3FE6-3F53-CF4F-9F77-86B9F06B3046}"/>
              </a:ext>
            </a:extLst>
          </p:cNvPr>
          <p:cNvGrpSpPr/>
          <p:nvPr/>
        </p:nvGrpSpPr>
        <p:grpSpPr>
          <a:xfrm>
            <a:off x="1524563" y="3429000"/>
            <a:ext cx="863312" cy="1150332"/>
            <a:chOff x="1524563" y="3429000"/>
            <a:chExt cx="863312" cy="1150332"/>
          </a:xfrm>
        </p:grpSpPr>
        <p:sp>
          <p:nvSpPr>
            <p:cNvPr id="24" name="Document 23">
              <a:extLst>
                <a:ext uri="{FF2B5EF4-FFF2-40B4-BE49-F238E27FC236}">
                  <a16:creationId xmlns:a16="http://schemas.microsoft.com/office/drawing/2014/main" id="{146D64CA-C527-6C40-A268-859D03F0BFCE}"/>
                </a:ext>
              </a:extLst>
            </p:cNvPr>
            <p:cNvSpPr/>
            <p:nvPr/>
          </p:nvSpPr>
          <p:spPr bwMode="auto">
            <a:xfrm>
              <a:off x="1811875" y="3715332"/>
              <a:ext cx="576000" cy="864000"/>
            </a:xfrm>
            <a:prstGeom prst="flowChartDocument">
              <a:avLst/>
            </a:prstGeom>
            <a:solidFill>
              <a:schemeClr val="accent1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400" b="1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5" name="Document 24">
              <a:extLst>
                <a:ext uri="{FF2B5EF4-FFF2-40B4-BE49-F238E27FC236}">
                  <a16:creationId xmlns:a16="http://schemas.microsoft.com/office/drawing/2014/main" id="{C4A922FB-FDCE-3D4E-9837-10C50E20D569}"/>
                </a:ext>
              </a:extLst>
            </p:cNvPr>
            <p:cNvSpPr/>
            <p:nvPr/>
          </p:nvSpPr>
          <p:spPr bwMode="auto">
            <a:xfrm>
              <a:off x="1667875" y="3571332"/>
              <a:ext cx="576000" cy="864000"/>
            </a:xfrm>
            <a:prstGeom prst="flowChartDocument">
              <a:avLst/>
            </a:prstGeom>
            <a:solidFill>
              <a:srgbClr val="54B2BA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400" b="1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26" name="Document 25">
              <a:extLst>
                <a:ext uri="{FF2B5EF4-FFF2-40B4-BE49-F238E27FC236}">
                  <a16:creationId xmlns:a16="http://schemas.microsoft.com/office/drawing/2014/main" id="{ADBCD999-FF93-5546-B7DF-65ED736DEDF9}"/>
                </a:ext>
              </a:extLst>
            </p:cNvPr>
            <p:cNvSpPr/>
            <p:nvPr/>
          </p:nvSpPr>
          <p:spPr bwMode="auto">
            <a:xfrm>
              <a:off x="1524563" y="3429000"/>
              <a:ext cx="576000" cy="864000"/>
            </a:xfrm>
            <a:prstGeom prst="flowChartDocumen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400" b="1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98665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Link injection: batch processing</a:t>
            </a:r>
          </a:p>
        </p:txBody>
      </p:sp>
      <p:sp>
        <p:nvSpPr>
          <p:cNvPr id="80897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Generate static HTML pages for use with any web server</a:t>
            </a:r>
          </a:p>
          <a:p>
            <a:pPr lvl="1"/>
            <a:r>
              <a:rPr lang="en-GB" dirty="0"/>
              <a:t>Fastest way to serve pages - and most cache friendly approach</a:t>
            </a:r>
          </a:p>
          <a:p>
            <a:pPr lvl="1"/>
            <a:r>
              <a:rPr lang="en-GB" dirty="0"/>
              <a:t>Need to reprocess all pages in the event of a </a:t>
            </a:r>
            <a:r>
              <a:rPr lang="en-GB" dirty="0" err="1"/>
              <a:t>linkbase</a:t>
            </a:r>
            <a:r>
              <a:rPr lang="en-GB" dirty="0"/>
              <a:t> (link database) update to ensure currency</a:t>
            </a:r>
          </a:p>
          <a:p>
            <a:pPr lvl="1"/>
            <a:r>
              <a:rPr lang="en-GB" dirty="0"/>
              <a:t>No opportunity to personalise content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2B7BC0-FEDF-CE4F-BCB7-DAEEE6BEC68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DE7DA927-1348-3341-A99D-B4439C16FE86}"/>
              </a:ext>
            </a:extLst>
          </p:cNvPr>
          <p:cNvCxnSpPr>
            <a:cxnSpLocks/>
          </p:cNvCxnSpPr>
          <p:nvPr/>
        </p:nvCxnSpPr>
        <p:spPr>
          <a:xfrm flipV="1">
            <a:off x="8668388" y="3985112"/>
            <a:ext cx="629481" cy="612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B27F0DA6-823F-0C44-B008-6424CD78A373}"/>
              </a:ext>
            </a:extLst>
          </p:cNvPr>
          <p:cNvCxnSpPr>
            <a:cxnSpLocks/>
          </p:cNvCxnSpPr>
          <p:nvPr/>
        </p:nvCxnSpPr>
        <p:spPr>
          <a:xfrm flipV="1">
            <a:off x="10107869" y="3984081"/>
            <a:ext cx="481326" cy="1031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FF2C004E-2CBA-FD4A-BFC0-07556BFC7D6E}"/>
              </a:ext>
            </a:extLst>
          </p:cNvPr>
          <p:cNvCxnSpPr>
            <a:cxnSpLocks/>
          </p:cNvCxnSpPr>
          <p:nvPr/>
        </p:nvCxnSpPr>
        <p:spPr>
          <a:xfrm>
            <a:off x="7295126" y="3984081"/>
            <a:ext cx="563262" cy="1643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Graphic 14">
            <a:extLst>
              <a:ext uri="{FF2B5EF4-FFF2-40B4-BE49-F238E27FC236}">
                <a16:creationId xmlns:a16="http://schemas.microsoft.com/office/drawing/2014/main" id="{24531C86-319B-5442-93AB-3266EB11FE0F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252869" y="3608204"/>
            <a:ext cx="900000" cy="900000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F9BBECFD-02C2-134D-911C-7677D46259E5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668112" y="3604341"/>
            <a:ext cx="900000" cy="900000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6EF23889-D0CA-8240-93A3-96C228533643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806835" y="3604341"/>
            <a:ext cx="900000" cy="900000"/>
          </a:xfrm>
          <a:prstGeom prst="rect">
            <a:avLst/>
          </a:prstGeom>
        </p:spPr>
      </p:pic>
      <p:grpSp>
        <p:nvGrpSpPr>
          <p:cNvPr id="28" name="Group 27">
            <a:extLst>
              <a:ext uri="{FF2B5EF4-FFF2-40B4-BE49-F238E27FC236}">
                <a16:creationId xmlns:a16="http://schemas.microsoft.com/office/drawing/2014/main" id="{B3587A0B-C7E8-2F49-9D43-B749076E1B4F}"/>
              </a:ext>
            </a:extLst>
          </p:cNvPr>
          <p:cNvGrpSpPr/>
          <p:nvPr/>
        </p:nvGrpSpPr>
        <p:grpSpPr>
          <a:xfrm>
            <a:off x="6316204" y="3429000"/>
            <a:ext cx="863312" cy="1150332"/>
            <a:chOff x="1524563" y="3429000"/>
            <a:chExt cx="863312" cy="1150332"/>
          </a:xfrm>
        </p:grpSpPr>
        <p:sp>
          <p:nvSpPr>
            <p:cNvPr id="29" name="Document 28">
              <a:extLst>
                <a:ext uri="{FF2B5EF4-FFF2-40B4-BE49-F238E27FC236}">
                  <a16:creationId xmlns:a16="http://schemas.microsoft.com/office/drawing/2014/main" id="{7E6994F1-75A6-E94A-8EC0-DD706D95196C}"/>
                </a:ext>
              </a:extLst>
            </p:cNvPr>
            <p:cNvSpPr/>
            <p:nvPr/>
          </p:nvSpPr>
          <p:spPr bwMode="auto">
            <a:xfrm>
              <a:off x="1811875" y="3715332"/>
              <a:ext cx="576000" cy="864000"/>
            </a:xfrm>
            <a:prstGeom prst="flowChartDocument">
              <a:avLst/>
            </a:prstGeom>
            <a:solidFill>
              <a:schemeClr val="accent1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400" b="1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0" name="Document 29">
              <a:extLst>
                <a:ext uri="{FF2B5EF4-FFF2-40B4-BE49-F238E27FC236}">
                  <a16:creationId xmlns:a16="http://schemas.microsoft.com/office/drawing/2014/main" id="{BDB4C954-E0BA-C049-9973-442834F19DA3}"/>
                </a:ext>
              </a:extLst>
            </p:cNvPr>
            <p:cNvSpPr/>
            <p:nvPr/>
          </p:nvSpPr>
          <p:spPr bwMode="auto">
            <a:xfrm>
              <a:off x="1667875" y="3571332"/>
              <a:ext cx="576000" cy="864000"/>
            </a:xfrm>
            <a:prstGeom prst="flowChartDocument">
              <a:avLst/>
            </a:prstGeom>
            <a:solidFill>
              <a:srgbClr val="54B2BA"/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400" b="1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1" name="Document 30">
              <a:extLst>
                <a:ext uri="{FF2B5EF4-FFF2-40B4-BE49-F238E27FC236}">
                  <a16:creationId xmlns:a16="http://schemas.microsoft.com/office/drawing/2014/main" id="{9AEC4FDA-8394-FC48-A98A-B7C8D46C1A4C}"/>
                </a:ext>
              </a:extLst>
            </p:cNvPr>
            <p:cNvSpPr/>
            <p:nvPr/>
          </p:nvSpPr>
          <p:spPr bwMode="auto">
            <a:xfrm>
              <a:off x="1524563" y="3429000"/>
              <a:ext cx="576000" cy="864000"/>
            </a:xfrm>
            <a:prstGeom prst="flowChartDocumen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400" b="1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70943582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Link injection: on demand in the origin server</a:t>
            </a:r>
          </a:p>
        </p:txBody>
      </p:sp>
      <p:sp>
        <p:nvSpPr>
          <p:cNvPr id="82945" name="Rectangle 3"/>
          <p:cNvSpPr>
            <a:spLocks noGrp="1" noChangeArrowheads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Careful choice of data structures and algorithms needed to ensure good performance</a:t>
            </a:r>
          </a:p>
          <a:p>
            <a:pPr lvl="1"/>
            <a:r>
              <a:rPr lang="en-GB" dirty="0"/>
              <a:t>New material can immediately be viewed with hyperlinks from the </a:t>
            </a:r>
            <a:r>
              <a:rPr lang="en-GB" dirty="0" err="1"/>
              <a:t>linkbase</a:t>
            </a:r>
            <a:endParaRPr lang="en-GB" dirty="0"/>
          </a:p>
          <a:p>
            <a:pPr lvl="1"/>
            <a:r>
              <a:rPr lang="en-GB" dirty="0"/>
              <a:t>User can choose </a:t>
            </a:r>
            <a:r>
              <a:rPr lang="en-GB" dirty="0" err="1"/>
              <a:t>linkbases</a:t>
            </a:r>
            <a:r>
              <a:rPr lang="en-GB" dirty="0"/>
              <a:t> to apply (</a:t>
            </a:r>
            <a:r>
              <a:rPr lang="en-GB" dirty="0" err="1"/>
              <a:t>stateful</a:t>
            </a:r>
            <a:r>
              <a:rPr lang="en-GB" dirty="0"/>
              <a:t> interaction)</a:t>
            </a:r>
          </a:p>
          <a:p>
            <a:pPr lvl="1"/>
            <a:r>
              <a:rPr lang="en-GB" dirty="0"/>
              <a:t>Higher run-time memory requirements, search capability can use same data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/>
              <a:t>Approach taken by Active Navigation </a:t>
            </a:r>
            <a:br>
              <a:rPr lang="en-GB" dirty="0"/>
            </a:br>
            <a:r>
              <a:rPr lang="en-GB" dirty="0"/>
              <a:t>(commercial successor to Microcosm)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5F3550-F3F2-3E42-A80B-66B406B964B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028872E3-2981-C043-92BD-4830ED1E05DC}"/>
              </a:ext>
            </a:extLst>
          </p:cNvPr>
          <p:cNvCxnSpPr>
            <a:cxnSpLocks/>
          </p:cNvCxnSpPr>
          <p:nvPr/>
        </p:nvCxnSpPr>
        <p:spPr>
          <a:xfrm flipV="1">
            <a:off x="8668388" y="3985112"/>
            <a:ext cx="629481" cy="612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43CE8CBB-9390-EC40-B3DB-6A4DCACB788E}"/>
              </a:ext>
            </a:extLst>
          </p:cNvPr>
          <p:cNvCxnSpPr>
            <a:cxnSpLocks/>
          </p:cNvCxnSpPr>
          <p:nvPr/>
        </p:nvCxnSpPr>
        <p:spPr>
          <a:xfrm flipV="1">
            <a:off x="10107869" y="3984081"/>
            <a:ext cx="481326" cy="1031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11261963-0137-6F4E-9E40-A36F0A628322}"/>
              </a:ext>
            </a:extLst>
          </p:cNvPr>
          <p:cNvCxnSpPr>
            <a:cxnSpLocks/>
          </p:cNvCxnSpPr>
          <p:nvPr/>
        </p:nvCxnSpPr>
        <p:spPr>
          <a:xfrm>
            <a:off x="7295126" y="3984081"/>
            <a:ext cx="563262" cy="1643"/>
          </a:xfrm>
          <a:prstGeom prst="straightConnector1">
            <a:avLst/>
          </a:prstGeom>
          <a:ln w="25400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Graphic 30">
            <a:extLst>
              <a:ext uri="{FF2B5EF4-FFF2-40B4-BE49-F238E27FC236}">
                <a16:creationId xmlns:a16="http://schemas.microsoft.com/office/drawing/2014/main" id="{76AD73E1-69B2-D34D-98E2-CB3DAE2EF246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252869" y="3608204"/>
            <a:ext cx="900000" cy="900000"/>
          </a:xfrm>
          <a:prstGeom prst="rect">
            <a:avLst/>
          </a:prstGeom>
        </p:spPr>
      </p:pic>
      <p:pic>
        <p:nvPicPr>
          <p:cNvPr id="32" name="Graphic 31">
            <a:extLst>
              <a:ext uri="{FF2B5EF4-FFF2-40B4-BE49-F238E27FC236}">
                <a16:creationId xmlns:a16="http://schemas.microsoft.com/office/drawing/2014/main" id="{AB78230A-1978-9541-8D79-73B05C2FAC6A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0668112" y="3604341"/>
            <a:ext cx="900000" cy="900000"/>
          </a:xfrm>
          <a:prstGeom prst="rect">
            <a:avLst/>
          </a:prstGeom>
        </p:spPr>
      </p:pic>
      <p:pic>
        <p:nvPicPr>
          <p:cNvPr id="33" name="Graphic 32">
            <a:extLst>
              <a:ext uri="{FF2B5EF4-FFF2-40B4-BE49-F238E27FC236}">
                <a16:creationId xmlns:a16="http://schemas.microsoft.com/office/drawing/2014/main" id="{20548D37-D006-6A4F-B0B5-78808406267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806835" y="3604341"/>
            <a:ext cx="900000" cy="900000"/>
          </a:xfrm>
          <a:prstGeom prst="rect">
            <a:avLst/>
          </a:prstGeom>
        </p:spPr>
      </p:pic>
      <p:grpSp>
        <p:nvGrpSpPr>
          <p:cNvPr id="34" name="Group 33">
            <a:extLst>
              <a:ext uri="{FF2B5EF4-FFF2-40B4-BE49-F238E27FC236}">
                <a16:creationId xmlns:a16="http://schemas.microsoft.com/office/drawing/2014/main" id="{03616B55-1FEC-844A-8203-42FD0CA0878A}"/>
              </a:ext>
            </a:extLst>
          </p:cNvPr>
          <p:cNvGrpSpPr/>
          <p:nvPr/>
        </p:nvGrpSpPr>
        <p:grpSpPr>
          <a:xfrm>
            <a:off x="6316204" y="3429000"/>
            <a:ext cx="863312" cy="1150332"/>
            <a:chOff x="1524563" y="3429000"/>
            <a:chExt cx="863312" cy="1150332"/>
          </a:xfrm>
        </p:grpSpPr>
        <p:sp>
          <p:nvSpPr>
            <p:cNvPr id="35" name="Document 34">
              <a:extLst>
                <a:ext uri="{FF2B5EF4-FFF2-40B4-BE49-F238E27FC236}">
                  <a16:creationId xmlns:a16="http://schemas.microsoft.com/office/drawing/2014/main" id="{B737A337-FA5A-3F43-93B5-955931872903}"/>
                </a:ext>
              </a:extLst>
            </p:cNvPr>
            <p:cNvSpPr/>
            <p:nvPr/>
          </p:nvSpPr>
          <p:spPr bwMode="auto">
            <a:xfrm>
              <a:off x="1811875" y="3715332"/>
              <a:ext cx="576000" cy="864000"/>
            </a:xfrm>
            <a:prstGeom prst="flowChartDocument">
              <a:avLst/>
            </a:prstGeom>
            <a:solidFill>
              <a:schemeClr val="bg1">
                <a:lumMod val="7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400" b="1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6" name="Document 35">
              <a:extLst>
                <a:ext uri="{FF2B5EF4-FFF2-40B4-BE49-F238E27FC236}">
                  <a16:creationId xmlns:a16="http://schemas.microsoft.com/office/drawing/2014/main" id="{E00663AE-F510-F149-BFE5-5F77DD512118}"/>
                </a:ext>
              </a:extLst>
            </p:cNvPr>
            <p:cNvSpPr/>
            <p:nvPr/>
          </p:nvSpPr>
          <p:spPr bwMode="auto">
            <a:xfrm>
              <a:off x="1667875" y="3571332"/>
              <a:ext cx="576000" cy="864000"/>
            </a:xfrm>
            <a:prstGeom prst="flowChartDocumen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400" b="1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  <p:sp>
          <p:nvSpPr>
            <p:cNvPr id="37" name="Document 36">
              <a:extLst>
                <a:ext uri="{FF2B5EF4-FFF2-40B4-BE49-F238E27FC236}">
                  <a16:creationId xmlns:a16="http://schemas.microsoft.com/office/drawing/2014/main" id="{48ECE395-F09E-3843-8849-BD98454E6686}"/>
                </a:ext>
              </a:extLst>
            </p:cNvPr>
            <p:cNvSpPr/>
            <p:nvPr/>
          </p:nvSpPr>
          <p:spPr bwMode="auto">
            <a:xfrm>
              <a:off x="1524563" y="3429000"/>
              <a:ext cx="576000" cy="864000"/>
            </a:xfrm>
            <a:prstGeom prst="flowChartDocument">
              <a:avLst/>
            </a:prstGeom>
            <a:solidFill>
              <a:schemeClr val="bg1">
                <a:lumMod val="95000"/>
              </a:schemeClr>
            </a:solidFill>
            <a:ln w="127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0" rIns="0" bIns="0" numCol="1" rtlCol="0" anchor="ctr" anchorCtr="1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en-US" sz="1400" b="1" dirty="0">
                <a:solidFill>
                  <a:schemeClr val="bg1"/>
                </a:solidFill>
                <a:latin typeface="Lucida Sans" panose="020B0602030504020204" pitchFamily="34" charset="77"/>
                <a:ea typeface="ＭＳ Ｐゴシック" pitchFamily="-106" charset="-128"/>
                <a:cs typeface="ＭＳ Ｐゴシック" pitchFamily="-106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0899415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Plain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FAC440A0-E155-B946-914F-5936431B4EB9}"/>
    </a:ext>
  </a:extLst>
</a:theme>
</file>

<file path=ppt/theme/theme2.xml><?xml version="1.0" encoding="utf-8"?>
<a:theme xmlns:a="http://schemas.openxmlformats.org/drawingml/2006/main" name="Marine 1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93C95F-2DC1-2A4E-B142-7D61E6CC609A}"/>
    </a:ext>
  </a:extLst>
</a:theme>
</file>

<file path=ppt/theme/theme3.xml><?xml version="1.0" encoding="utf-8"?>
<a:theme xmlns:a="http://schemas.openxmlformats.org/drawingml/2006/main" name="Marine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967CC3BD-E74E-9B48-A70B-8F2C1FC0168D}"/>
    </a:ext>
  </a:extLst>
</a:theme>
</file>

<file path=ppt/theme/theme4.xml><?xml version="1.0" encoding="utf-8"?>
<a:theme xmlns:a="http://schemas.openxmlformats.org/drawingml/2006/main" name="Marine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E63C4AFA-5CDD-0448-9752-1553B0FA9E54}"/>
    </a:ext>
  </a:extLst>
</a:theme>
</file>

<file path=ppt/theme/theme5.xml><?xml version="1.0" encoding="utf-8"?>
<a:theme xmlns:a="http://schemas.openxmlformats.org/drawingml/2006/main" name="Marine 6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0D22C297-7613-8F40-B64B-5C2B3E659575}"/>
    </a:ext>
  </a:extLst>
</a:theme>
</file>

<file path=ppt/theme/theme6.xml><?xml version="1.0" encoding="utf-8"?>
<a:theme xmlns:a="http://schemas.openxmlformats.org/drawingml/2006/main" name="Horizon 3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7D6AF5E-FD7F-F84A-B7B9-5AF6110BEB2E}"/>
    </a:ext>
  </a:extLst>
</a:theme>
</file>

<file path=ppt/theme/theme7.xml><?xml version="1.0" encoding="utf-8"?>
<a:theme xmlns:a="http://schemas.openxmlformats.org/drawingml/2006/main" name="Horizon 4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28588786-51B7-4347-B9A0-6F586B294BD4}"/>
    </a:ext>
  </a:extLst>
</a:theme>
</file>

<file path=ppt/theme/theme8.xml><?xml version="1.0" encoding="utf-8"?>
<a:theme xmlns:a="http://schemas.openxmlformats.org/drawingml/2006/main" name="Horizon 5">
  <a:themeElements>
    <a:clrScheme name="Southampton">
      <a:dk1>
        <a:srgbClr val="231F20"/>
      </a:dk1>
      <a:lt1>
        <a:srgbClr val="FFFFFF"/>
      </a:lt1>
      <a:dk2>
        <a:srgbClr val="005C84"/>
      </a:dk2>
      <a:lt2>
        <a:srgbClr val="9FB1BD"/>
      </a:lt2>
      <a:accent1>
        <a:srgbClr val="3CBAC6"/>
      </a:accent1>
      <a:accent2>
        <a:srgbClr val="4BB693"/>
      </a:accent2>
      <a:accent3>
        <a:srgbClr val="C1D100"/>
      </a:accent3>
      <a:accent4>
        <a:srgbClr val="E73037"/>
      </a:accent4>
      <a:accent5>
        <a:srgbClr val="D5007F"/>
      </a:accent5>
      <a:accent6>
        <a:srgbClr val="8D3870"/>
      </a:accent6>
      <a:hlink>
        <a:srgbClr val="74C9E5"/>
      </a:hlink>
      <a:folHlink>
        <a:srgbClr val="EF7D00"/>
      </a:folHlink>
    </a:clrScheme>
    <a:fontScheme name="Test">
      <a:majorFont>
        <a:latin typeface="Lucida Sans"/>
        <a:ea typeface=""/>
        <a:cs typeface=""/>
      </a:majorFont>
      <a:minorFont>
        <a:latin typeface="Lucida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uthampton Wide" id="{9CF085BD-0735-8048-841B-E668EF29C7F9}" vid="{C4C5CE5B-70DD-BB4A-B8D3-088B3EDCABC2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Plain</Template>
  <TotalTime>10447</TotalTime>
  <Words>2433</Words>
  <Application>Microsoft Macintosh PowerPoint</Application>
  <PresentationFormat>Widescreen</PresentationFormat>
  <Paragraphs>264</Paragraphs>
  <Slides>32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32</vt:i4>
      </vt:variant>
    </vt:vector>
  </HeadingPairs>
  <TitlesOfParts>
    <vt:vector size="45" baseType="lpstr">
      <vt:lpstr>Arial</vt:lpstr>
      <vt:lpstr>Calibri</vt:lpstr>
      <vt:lpstr>Georgia</vt:lpstr>
      <vt:lpstr>Lucida Console</vt:lpstr>
      <vt:lpstr>Lucida Sans</vt:lpstr>
      <vt:lpstr>Plain</vt:lpstr>
      <vt:lpstr>Marine 1</vt:lpstr>
      <vt:lpstr>Marine 3</vt:lpstr>
      <vt:lpstr>Marine 5</vt:lpstr>
      <vt:lpstr>Marine 6</vt:lpstr>
      <vt:lpstr>Horizon 3</vt:lpstr>
      <vt:lpstr>Horizon 4</vt:lpstr>
      <vt:lpstr>Horizon 5</vt:lpstr>
      <vt:lpstr>PowerPoint Presentation</vt:lpstr>
      <vt:lpstr>Open Hypermedia and the Web</vt:lpstr>
      <vt:lpstr>There is no runner-up prize</vt:lpstr>
      <vt:lpstr>Open Hypertext on the Web</vt:lpstr>
      <vt:lpstr>Open Hypertext on the Web</vt:lpstr>
      <vt:lpstr>Linkbase creation</vt:lpstr>
      <vt:lpstr>Link injection</vt:lpstr>
      <vt:lpstr>Link injection: batch processing</vt:lpstr>
      <vt:lpstr>Link injection: on demand in the origin server</vt:lpstr>
      <vt:lpstr>Link injection: using a proxy server</vt:lpstr>
      <vt:lpstr>Link injection: in the user agent</vt:lpstr>
      <vt:lpstr>Link Presentation</vt:lpstr>
      <vt:lpstr>Open hypermedia on the Web </vt:lpstr>
      <vt:lpstr>Limitations of HTML linking</vt:lpstr>
      <vt:lpstr>XPath</vt:lpstr>
      <vt:lpstr>XPath abbreviated path expressions</vt:lpstr>
      <vt:lpstr>XPath path expression examples</vt:lpstr>
      <vt:lpstr>XPath and referential Integrity</vt:lpstr>
      <vt:lpstr>XPointer</vt:lpstr>
      <vt:lpstr>XPointer ranges</vt:lpstr>
      <vt:lpstr>XLink</vt:lpstr>
      <vt:lpstr>Anatomy of an XLink link</vt:lpstr>
      <vt:lpstr>XLink simple links</vt:lpstr>
      <vt:lpstr>XLink extended links</vt:lpstr>
      <vt:lpstr>XLink bidirectional first-class link</vt:lpstr>
      <vt:lpstr>XLink behaviours</vt:lpstr>
      <vt:lpstr>XLink behaviours</vt:lpstr>
      <vt:lpstr>XLink roles and titles</vt:lpstr>
      <vt:lpstr>Defining XLink vocabularies</vt:lpstr>
      <vt:lpstr>Using XLink vocabularies</vt:lpstr>
      <vt:lpstr>Further reading</vt:lpstr>
      <vt:lpstr>Next Lecture: Hypertext Futures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Nick Gibbins</dc:creator>
  <cp:lastModifiedBy>Nicholas Gibbins</cp:lastModifiedBy>
  <cp:revision>22</cp:revision>
  <dcterms:created xsi:type="dcterms:W3CDTF">2018-10-14T11:02:54Z</dcterms:created>
  <dcterms:modified xsi:type="dcterms:W3CDTF">2020-11-02T14:29:00Z</dcterms:modified>
</cp:coreProperties>
</file>