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5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6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7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50"/>
  </p:notesMasterIdLst>
  <p:sldIdLst>
    <p:sldId id="259" r:id="rId9"/>
    <p:sldId id="257" r:id="rId10"/>
    <p:sldId id="293" r:id="rId11"/>
    <p:sldId id="294" r:id="rId12"/>
    <p:sldId id="296" r:id="rId13"/>
    <p:sldId id="316" r:id="rId14"/>
    <p:sldId id="297" r:id="rId15"/>
    <p:sldId id="260" r:id="rId16"/>
    <p:sldId id="262" r:id="rId17"/>
    <p:sldId id="264" r:id="rId18"/>
    <p:sldId id="315" r:id="rId19"/>
    <p:sldId id="265" r:id="rId20"/>
    <p:sldId id="324" r:id="rId21"/>
    <p:sldId id="325" r:id="rId22"/>
    <p:sldId id="334" r:id="rId23"/>
    <p:sldId id="317" r:id="rId24"/>
    <p:sldId id="326" r:id="rId25"/>
    <p:sldId id="327" r:id="rId26"/>
    <p:sldId id="318" r:id="rId27"/>
    <p:sldId id="272" r:id="rId28"/>
    <p:sldId id="328" r:id="rId29"/>
    <p:sldId id="329" r:id="rId30"/>
    <p:sldId id="330" r:id="rId31"/>
    <p:sldId id="319" r:id="rId32"/>
    <p:sldId id="303" r:id="rId33"/>
    <p:sldId id="284" r:id="rId34"/>
    <p:sldId id="285" r:id="rId35"/>
    <p:sldId id="287" r:id="rId36"/>
    <p:sldId id="288" r:id="rId37"/>
    <p:sldId id="331" r:id="rId38"/>
    <p:sldId id="320" r:id="rId39"/>
    <p:sldId id="276" r:id="rId40"/>
    <p:sldId id="332" r:id="rId41"/>
    <p:sldId id="333" r:id="rId42"/>
    <p:sldId id="279" r:id="rId43"/>
    <p:sldId id="280" r:id="rId44"/>
    <p:sldId id="281" r:id="rId45"/>
    <p:sldId id="321" r:id="rId46"/>
    <p:sldId id="290" r:id="rId47"/>
    <p:sldId id="291" r:id="rId48"/>
    <p:sldId id="292" r:id="rId4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F7EC24-3CDB-6441-A32E-C47AF627B8C9}" v="218" dt="2020-10-15T18:08:18.602"/>
  </p1510:revLst>
</p1510:revInfo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66"/>
    <p:restoredTop sz="96327"/>
  </p:normalViewPr>
  <p:slideViewPr>
    <p:cSldViewPr snapToGrid="0" snapToObjects="1" showGuides="1">
      <p:cViewPr varScale="1">
        <p:scale>
          <a:sx n="117" d="100"/>
          <a:sy n="117" d="100"/>
        </p:scale>
        <p:origin x="192" y="216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50" Type="http://schemas.openxmlformats.org/officeDocument/2006/relationships/notesMaster" Target="notesMasters/notesMaster1.xml"/><Relationship Id="rId55" Type="http://schemas.microsoft.com/office/2016/11/relationships/changesInfo" Target="changesInfos/changesInfo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53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56" Type="http://schemas.microsoft.com/office/2015/10/relationships/revisionInfo" Target="revisionInfo.xml"/><Relationship Id="rId8" Type="http://schemas.openxmlformats.org/officeDocument/2006/relationships/slideMaster" Target="slideMasters/slideMaster8.xml"/><Relationship Id="rId51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slide" Target="slides/slide38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slide" Target="slides/slide4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Gibbins" userId="6a0e944c-4d97-467d-bb7a-7c3315791fe4" providerId="ADAL" clId="{DAF7EC24-3CDB-6441-A32E-C47AF627B8C9}"/>
    <pc:docChg chg="undo custSel addSld delSld modSld">
      <pc:chgData name="Nicholas Gibbins" userId="6a0e944c-4d97-467d-bb7a-7c3315791fe4" providerId="ADAL" clId="{DAF7EC24-3CDB-6441-A32E-C47AF627B8C9}" dt="2020-10-15T18:08:26.806" v="686" actId="1076"/>
      <pc:docMkLst>
        <pc:docMk/>
      </pc:docMkLst>
      <pc:sldChg chg="modSp mod">
        <pc:chgData name="Nicholas Gibbins" userId="6a0e944c-4d97-467d-bb7a-7c3315791fe4" providerId="ADAL" clId="{DAF7EC24-3CDB-6441-A32E-C47AF627B8C9}" dt="2020-10-04T22:59:02.231" v="1" actId="20577"/>
        <pc:sldMkLst>
          <pc:docMk/>
          <pc:sldMk cId="2147596229" sldId="257"/>
        </pc:sldMkLst>
        <pc:spChg chg="mod">
          <ac:chgData name="Nicholas Gibbins" userId="6a0e944c-4d97-467d-bb7a-7c3315791fe4" providerId="ADAL" clId="{DAF7EC24-3CDB-6441-A32E-C47AF627B8C9}" dt="2020-10-04T22:59:02.231" v="1" actId="20577"/>
          <ac:spMkLst>
            <pc:docMk/>
            <pc:sldMk cId="2147596229" sldId="257"/>
            <ac:spMk id="3" creationId="{00000000-0000-0000-0000-000000000000}"/>
          </ac:spMkLst>
        </pc:spChg>
      </pc:sldChg>
      <pc:sldChg chg="modSp">
        <pc:chgData name="Nicholas Gibbins" userId="6a0e944c-4d97-467d-bb7a-7c3315791fe4" providerId="ADAL" clId="{DAF7EC24-3CDB-6441-A32E-C47AF627B8C9}" dt="2020-10-04T23:00:52.385" v="24"/>
        <pc:sldMkLst>
          <pc:docMk/>
          <pc:sldMk cId="3138217364" sldId="260"/>
        </pc:sldMkLst>
        <pc:graphicFrameChg chg="mod">
          <ac:chgData name="Nicholas Gibbins" userId="6a0e944c-4d97-467d-bb7a-7c3315791fe4" providerId="ADAL" clId="{DAF7EC24-3CDB-6441-A32E-C47AF627B8C9}" dt="2020-10-04T23:00:52.385" v="24"/>
          <ac:graphicFrameMkLst>
            <pc:docMk/>
            <pc:sldMk cId="3138217364" sldId="260"/>
            <ac:graphicFrameMk id="9" creationId="{00000000-0000-0000-0000-000000000000}"/>
          </ac:graphicFrameMkLst>
        </pc:graphicFrameChg>
      </pc:sldChg>
      <pc:sldChg chg="modSp mod">
        <pc:chgData name="Nicholas Gibbins" userId="6a0e944c-4d97-467d-bb7a-7c3315791fe4" providerId="ADAL" clId="{DAF7EC24-3CDB-6441-A32E-C47AF627B8C9}" dt="2020-10-05T13:10:49.819" v="230" actId="5793"/>
        <pc:sldMkLst>
          <pc:docMk/>
          <pc:sldMk cId="3452025227" sldId="265"/>
        </pc:sldMkLst>
        <pc:spChg chg="mod">
          <ac:chgData name="Nicholas Gibbins" userId="6a0e944c-4d97-467d-bb7a-7c3315791fe4" providerId="ADAL" clId="{DAF7EC24-3CDB-6441-A32E-C47AF627B8C9}" dt="2020-10-05T13:10:49.819" v="230" actId="5793"/>
          <ac:spMkLst>
            <pc:docMk/>
            <pc:sldMk cId="3452025227" sldId="265"/>
            <ac:spMk id="4" creationId="{00000000-0000-0000-0000-000000000000}"/>
          </ac:spMkLst>
        </pc:spChg>
      </pc:sldChg>
      <pc:sldChg chg="modSp del">
        <pc:chgData name="Nicholas Gibbins" userId="6a0e944c-4d97-467d-bb7a-7c3315791fe4" providerId="ADAL" clId="{DAF7EC24-3CDB-6441-A32E-C47AF627B8C9}" dt="2020-10-05T13:12:55.319" v="312" actId="2696"/>
        <pc:sldMkLst>
          <pc:docMk/>
          <pc:sldMk cId="2847600845" sldId="266"/>
        </pc:sldMkLst>
        <pc:spChg chg="mod">
          <ac:chgData name="Nicholas Gibbins" userId="6a0e944c-4d97-467d-bb7a-7c3315791fe4" providerId="ADAL" clId="{DAF7EC24-3CDB-6441-A32E-C47AF627B8C9}" dt="2020-10-04T23:20:54.162" v="227" actId="20577"/>
          <ac:spMkLst>
            <pc:docMk/>
            <pc:sldMk cId="2847600845" sldId="266"/>
            <ac:spMk id="4" creationId="{00000000-0000-0000-0000-000000000000}"/>
          </ac:spMkLst>
        </pc:spChg>
      </pc:sldChg>
      <pc:sldChg chg="del">
        <pc:chgData name="Nicholas Gibbins" userId="6a0e944c-4d97-467d-bb7a-7c3315791fe4" providerId="ADAL" clId="{DAF7EC24-3CDB-6441-A32E-C47AF627B8C9}" dt="2020-10-05T13:14:09.710" v="345" actId="2696"/>
        <pc:sldMkLst>
          <pc:docMk/>
          <pc:sldMk cId="1563162973" sldId="267"/>
        </pc:sldMkLst>
      </pc:sldChg>
      <pc:sldChg chg="del">
        <pc:chgData name="Nicholas Gibbins" userId="6a0e944c-4d97-467d-bb7a-7c3315791fe4" providerId="ADAL" clId="{DAF7EC24-3CDB-6441-A32E-C47AF627B8C9}" dt="2020-10-05T13:15:25.803" v="376" actId="2696"/>
        <pc:sldMkLst>
          <pc:docMk/>
          <pc:sldMk cId="562505575" sldId="269"/>
        </pc:sldMkLst>
      </pc:sldChg>
      <pc:sldChg chg="modSp del mod">
        <pc:chgData name="Nicholas Gibbins" userId="6a0e944c-4d97-467d-bb7a-7c3315791fe4" providerId="ADAL" clId="{DAF7EC24-3CDB-6441-A32E-C47AF627B8C9}" dt="2020-10-05T13:18:16.134" v="407" actId="2696"/>
        <pc:sldMkLst>
          <pc:docMk/>
          <pc:sldMk cId="1815870885" sldId="270"/>
        </pc:sldMkLst>
        <pc:spChg chg="mod">
          <ac:chgData name="Nicholas Gibbins" userId="6a0e944c-4d97-467d-bb7a-7c3315791fe4" providerId="ADAL" clId="{DAF7EC24-3CDB-6441-A32E-C47AF627B8C9}" dt="2020-10-04T23:01:49.670" v="25" actId="2711"/>
          <ac:spMkLst>
            <pc:docMk/>
            <pc:sldMk cId="1815870885" sldId="270"/>
            <ac:spMk id="4" creationId="{00000000-0000-0000-0000-000000000000}"/>
          </ac:spMkLst>
        </pc:spChg>
      </pc:sldChg>
      <pc:sldChg chg="del">
        <pc:chgData name="Nicholas Gibbins" userId="6a0e944c-4d97-467d-bb7a-7c3315791fe4" providerId="ADAL" clId="{DAF7EC24-3CDB-6441-A32E-C47AF627B8C9}" dt="2020-10-05T13:17:57.045" v="406" actId="2696"/>
        <pc:sldMkLst>
          <pc:docMk/>
          <pc:sldMk cId="254029633" sldId="271"/>
        </pc:sldMkLst>
      </pc:sldChg>
      <pc:sldChg chg="del">
        <pc:chgData name="Nicholas Gibbins" userId="6a0e944c-4d97-467d-bb7a-7c3315791fe4" providerId="ADAL" clId="{DAF7EC24-3CDB-6441-A32E-C47AF627B8C9}" dt="2020-10-05T13:19:15.877" v="422" actId="2696"/>
        <pc:sldMkLst>
          <pc:docMk/>
          <pc:sldMk cId="2095856996" sldId="273"/>
        </pc:sldMkLst>
      </pc:sldChg>
      <pc:sldChg chg="del">
        <pc:chgData name="Nicholas Gibbins" userId="6a0e944c-4d97-467d-bb7a-7c3315791fe4" providerId="ADAL" clId="{DAF7EC24-3CDB-6441-A32E-C47AF627B8C9}" dt="2020-10-05T13:22:06.871" v="446" actId="2696"/>
        <pc:sldMkLst>
          <pc:docMk/>
          <pc:sldMk cId="4061712420" sldId="274"/>
        </pc:sldMkLst>
      </pc:sldChg>
      <pc:sldChg chg="del">
        <pc:chgData name="Nicholas Gibbins" userId="6a0e944c-4d97-467d-bb7a-7c3315791fe4" providerId="ADAL" clId="{DAF7EC24-3CDB-6441-A32E-C47AF627B8C9}" dt="2020-10-05T13:25:43.906" v="454" actId="2696"/>
        <pc:sldMkLst>
          <pc:docMk/>
          <pc:sldMk cId="810543928" sldId="275"/>
        </pc:sldMkLst>
      </pc:sldChg>
      <pc:sldChg chg="del">
        <pc:chgData name="Nicholas Gibbins" userId="6a0e944c-4d97-467d-bb7a-7c3315791fe4" providerId="ADAL" clId="{DAF7EC24-3CDB-6441-A32E-C47AF627B8C9}" dt="2020-10-05T13:32:12.106" v="565" actId="2696"/>
        <pc:sldMkLst>
          <pc:docMk/>
          <pc:sldMk cId="2045704363" sldId="277"/>
        </pc:sldMkLst>
      </pc:sldChg>
      <pc:sldChg chg="del">
        <pc:chgData name="Nicholas Gibbins" userId="6a0e944c-4d97-467d-bb7a-7c3315791fe4" providerId="ADAL" clId="{DAF7EC24-3CDB-6441-A32E-C47AF627B8C9}" dt="2020-10-05T13:33:58.785" v="661" actId="2696"/>
        <pc:sldMkLst>
          <pc:docMk/>
          <pc:sldMk cId="143205601" sldId="278"/>
        </pc:sldMkLst>
      </pc:sldChg>
      <pc:sldChg chg="modSp del mod">
        <pc:chgData name="Nicholas Gibbins" userId="6a0e944c-4d97-467d-bb7a-7c3315791fe4" providerId="ADAL" clId="{DAF7EC24-3CDB-6441-A32E-C47AF627B8C9}" dt="2020-10-05T13:27:36.899" v="498" actId="2696"/>
        <pc:sldMkLst>
          <pc:docMk/>
          <pc:sldMk cId="2644186027" sldId="286"/>
        </pc:sldMkLst>
        <pc:spChg chg="mod">
          <ac:chgData name="Nicholas Gibbins" userId="6a0e944c-4d97-467d-bb7a-7c3315791fe4" providerId="ADAL" clId="{DAF7EC24-3CDB-6441-A32E-C47AF627B8C9}" dt="2020-10-05T13:26:59.675" v="481" actId="21"/>
          <ac:spMkLst>
            <pc:docMk/>
            <pc:sldMk cId="2644186027" sldId="286"/>
            <ac:spMk id="4" creationId="{00000000-0000-0000-0000-000000000000}"/>
          </ac:spMkLst>
        </pc:spChg>
      </pc:sldChg>
      <pc:sldChg chg="addSp delSp modSp mod modClrScheme chgLayout">
        <pc:chgData name="Nicholas Gibbins" userId="6a0e944c-4d97-467d-bb7a-7c3315791fe4" providerId="ADAL" clId="{DAF7EC24-3CDB-6441-A32E-C47AF627B8C9}" dt="2020-10-05T13:29:25.095" v="524" actId="2711"/>
        <pc:sldMkLst>
          <pc:docMk/>
          <pc:sldMk cId="2805213415" sldId="287"/>
        </pc:sldMkLst>
        <pc:spChg chg="mod ord">
          <ac:chgData name="Nicholas Gibbins" userId="6a0e944c-4d97-467d-bb7a-7c3315791fe4" providerId="ADAL" clId="{DAF7EC24-3CDB-6441-A32E-C47AF627B8C9}" dt="2020-10-05T13:28:31.356" v="518" actId="2711"/>
          <ac:spMkLst>
            <pc:docMk/>
            <pc:sldMk cId="2805213415" sldId="287"/>
            <ac:spMk id="2" creationId="{00000000-0000-0000-0000-000000000000}"/>
          </ac:spMkLst>
        </pc:spChg>
        <pc:spChg chg="del mod ord">
          <ac:chgData name="Nicholas Gibbins" userId="6a0e944c-4d97-467d-bb7a-7c3315791fe4" providerId="ADAL" clId="{DAF7EC24-3CDB-6441-A32E-C47AF627B8C9}" dt="2020-10-05T13:28:44.829" v="521" actId="478"/>
          <ac:spMkLst>
            <pc:docMk/>
            <pc:sldMk cId="2805213415" sldId="287"/>
            <ac:spMk id="3" creationId="{00000000-0000-0000-0000-000000000000}"/>
          </ac:spMkLst>
        </pc:spChg>
        <pc:spChg chg="mod ord">
          <ac:chgData name="Nicholas Gibbins" userId="6a0e944c-4d97-467d-bb7a-7c3315791fe4" providerId="ADAL" clId="{DAF7EC24-3CDB-6441-A32E-C47AF627B8C9}" dt="2020-10-05T13:29:25.095" v="524" actId="2711"/>
          <ac:spMkLst>
            <pc:docMk/>
            <pc:sldMk cId="2805213415" sldId="287"/>
            <ac:spMk id="4" creationId="{00000000-0000-0000-0000-000000000000}"/>
          </ac:spMkLst>
        </pc:spChg>
        <pc:spChg chg="del mod ord">
          <ac:chgData name="Nicholas Gibbins" userId="6a0e944c-4d97-467d-bb7a-7c3315791fe4" providerId="ADAL" clId="{DAF7EC24-3CDB-6441-A32E-C47AF627B8C9}" dt="2020-10-05T13:26:47.646" v="478" actId="700"/>
          <ac:spMkLst>
            <pc:docMk/>
            <pc:sldMk cId="2805213415" sldId="287"/>
            <ac:spMk id="5" creationId="{DB080301-69CA-8D4F-8710-0C26C687AD7A}"/>
          </ac:spMkLst>
        </pc:spChg>
        <pc:spChg chg="add del mod ord">
          <ac:chgData name="Nicholas Gibbins" userId="6a0e944c-4d97-467d-bb7a-7c3315791fe4" providerId="ADAL" clId="{DAF7EC24-3CDB-6441-A32E-C47AF627B8C9}" dt="2020-10-05T13:28:17.295" v="505" actId="255"/>
          <ac:spMkLst>
            <pc:docMk/>
            <pc:sldMk cId="2805213415" sldId="287"/>
            <ac:spMk id="6" creationId="{2F1ED94F-CB5F-0946-A43A-4D2CE30BC490}"/>
          </ac:spMkLst>
        </pc:spChg>
        <pc:spChg chg="add del mod ord">
          <ac:chgData name="Nicholas Gibbins" userId="6a0e944c-4d97-467d-bb7a-7c3315791fe4" providerId="ADAL" clId="{DAF7EC24-3CDB-6441-A32E-C47AF627B8C9}" dt="2020-10-05T13:28:43.244" v="520" actId="478"/>
          <ac:spMkLst>
            <pc:docMk/>
            <pc:sldMk cId="2805213415" sldId="287"/>
            <ac:spMk id="7" creationId="{B8C534C8-A029-1E43-998A-9A22F9463240}"/>
          </ac:spMkLst>
        </pc:spChg>
      </pc:sldChg>
      <pc:sldChg chg="addSp delSp modSp mod modClrScheme chgLayout">
        <pc:chgData name="Nicholas Gibbins" userId="6a0e944c-4d97-467d-bb7a-7c3315791fe4" providerId="ADAL" clId="{DAF7EC24-3CDB-6441-A32E-C47AF627B8C9}" dt="2020-10-05T13:28:48.223" v="522" actId="478"/>
        <pc:sldMkLst>
          <pc:docMk/>
          <pc:sldMk cId="810645627" sldId="288"/>
        </pc:sldMkLst>
        <pc:spChg chg="mod ord">
          <ac:chgData name="Nicholas Gibbins" userId="6a0e944c-4d97-467d-bb7a-7c3315791fe4" providerId="ADAL" clId="{DAF7EC24-3CDB-6441-A32E-C47AF627B8C9}" dt="2020-10-05T13:28:36.752" v="519" actId="2711"/>
          <ac:spMkLst>
            <pc:docMk/>
            <pc:sldMk cId="810645627" sldId="288"/>
            <ac:spMk id="2" creationId="{00000000-0000-0000-0000-000000000000}"/>
          </ac:spMkLst>
        </pc:spChg>
        <pc:spChg chg="del mod ord">
          <ac:chgData name="Nicholas Gibbins" userId="6a0e944c-4d97-467d-bb7a-7c3315791fe4" providerId="ADAL" clId="{DAF7EC24-3CDB-6441-A32E-C47AF627B8C9}" dt="2020-10-05T13:28:48.223" v="522" actId="478"/>
          <ac:spMkLst>
            <pc:docMk/>
            <pc:sldMk cId="810645627" sldId="288"/>
            <ac:spMk id="3" creationId="{00000000-0000-0000-0000-000000000000}"/>
          </ac:spMkLst>
        </pc:spChg>
        <pc:spChg chg="mod ord">
          <ac:chgData name="Nicholas Gibbins" userId="6a0e944c-4d97-467d-bb7a-7c3315791fe4" providerId="ADAL" clId="{DAF7EC24-3CDB-6441-A32E-C47AF627B8C9}" dt="2020-10-05T13:27:43.463" v="499" actId="700"/>
          <ac:spMkLst>
            <pc:docMk/>
            <pc:sldMk cId="810645627" sldId="288"/>
            <ac:spMk id="4" creationId="{00000000-0000-0000-0000-000000000000}"/>
          </ac:spMkLst>
        </pc:spChg>
        <pc:spChg chg="del mod ord">
          <ac:chgData name="Nicholas Gibbins" userId="6a0e944c-4d97-467d-bb7a-7c3315791fe4" providerId="ADAL" clId="{DAF7EC24-3CDB-6441-A32E-C47AF627B8C9}" dt="2020-10-05T13:27:43.463" v="499" actId="700"/>
          <ac:spMkLst>
            <pc:docMk/>
            <pc:sldMk cId="810645627" sldId="288"/>
            <ac:spMk id="5" creationId="{DA66F3E3-3691-8F48-80EF-DC792AD082B7}"/>
          </ac:spMkLst>
        </pc:spChg>
        <pc:spChg chg="add mod ord">
          <ac:chgData name="Nicholas Gibbins" userId="6a0e944c-4d97-467d-bb7a-7c3315791fe4" providerId="ADAL" clId="{DAF7EC24-3CDB-6441-A32E-C47AF627B8C9}" dt="2020-10-05T13:28:09.673" v="504" actId="255"/>
          <ac:spMkLst>
            <pc:docMk/>
            <pc:sldMk cId="810645627" sldId="288"/>
            <ac:spMk id="6" creationId="{F17AC133-CE30-A749-AB25-E479CE9D589E}"/>
          </ac:spMkLst>
        </pc:spChg>
        <pc:spChg chg="add mod ord">
          <ac:chgData name="Nicholas Gibbins" userId="6a0e944c-4d97-467d-bb7a-7c3315791fe4" providerId="ADAL" clId="{DAF7EC24-3CDB-6441-A32E-C47AF627B8C9}" dt="2020-10-05T13:27:43.463" v="499" actId="700"/>
          <ac:spMkLst>
            <pc:docMk/>
            <pc:sldMk cId="810645627" sldId="288"/>
            <ac:spMk id="7" creationId="{EC6A2208-280E-9C47-9E61-3F5D2EC0D328}"/>
          </ac:spMkLst>
        </pc:spChg>
      </pc:sldChg>
      <pc:sldChg chg="modSp del mod">
        <pc:chgData name="Nicholas Gibbins" userId="6a0e944c-4d97-467d-bb7a-7c3315791fe4" providerId="ADAL" clId="{DAF7EC24-3CDB-6441-A32E-C47AF627B8C9}" dt="2020-10-05T13:28:50.014" v="523" actId="2696"/>
        <pc:sldMkLst>
          <pc:docMk/>
          <pc:sldMk cId="3819409881" sldId="289"/>
        </pc:sldMkLst>
        <pc:spChg chg="mod">
          <ac:chgData name="Nicholas Gibbins" userId="6a0e944c-4d97-467d-bb7a-7c3315791fe4" providerId="ADAL" clId="{DAF7EC24-3CDB-6441-A32E-C47AF627B8C9}" dt="2020-10-04T23:18:43.511" v="180" actId="20577"/>
          <ac:spMkLst>
            <pc:docMk/>
            <pc:sldMk cId="3819409881" sldId="289"/>
            <ac:spMk id="4" creationId="{00000000-0000-0000-0000-000000000000}"/>
          </ac:spMkLst>
        </pc:spChg>
      </pc:sldChg>
      <pc:sldChg chg="modSp mod">
        <pc:chgData name="Nicholas Gibbins" userId="6a0e944c-4d97-467d-bb7a-7c3315791fe4" providerId="ADAL" clId="{DAF7EC24-3CDB-6441-A32E-C47AF627B8C9}" dt="2020-10-04T22:59:41.478" v="18" actId="20577"/>
        <pc:sldMkLst>
          <pc:docMk/>
          <pc:sldMk cId="2292584790" sldId="294"/>
        </pc:sldMkLst>
        <pc:spChg chg="mod">
          <ac:chgData name="Nicholas Gibbins" userId="6a0e944c-4d97-467d-bb7a-7c3315791fe4" providerId="ADAL" clId="{DAF7EC24-3CDB-6441-A32E-C47AF627B8C9}" dt="2020-10-04T22:59:41.478" v="18" actId="20577"/>
          <ac:spMkLst>
            <pc:docMk/>
            <pc:sldMk cId="2292584790" sldId="294"/>
            <ac:spMk id="6" creationId="{148A3D29-B7DD-2A4B-8535-253F37E05F17}"/>
          </ac:spMkLst>
        </pc:spChg>
      </pc:sldChg>
      <pc:sldChg chg="addSp delSp modSp add del mod modClrScheme modAnim chgLayout">
        <pc:chgData name="Nicholas Gibbins" userId="6a0e944c-4d97-467d-bb7a-7c3315791fe4" providerId="ADAL" clId="{DAF7EC24-3CDB-6441-A32E-C47AF627B8C9}" dt="2020-10-05T13:30:49.303" v="552" actId="2696"/>
        <pc:sldMkLst>
          <pc:docMk/>
          <pc:sldMk cId="3091260753" sldId="322"/>
        </pc:sldMkLst>
        <pc:spChg chg="mod ord">
          <ac:chgData name="Nicholas Gibbins" userId="6a0e944c-4d97-467d-bb7a-7c3315791fe4" providerId="ADAL" clId="{DAF7EC24-3CDB-6441-A32E-C47AF627B8C9}" dt="2020-10-04T23:05:16.013" v="86" actId="700"/>
          <ac:spMkLst>
            <pc:docMk/>
            <pc:sldMk cId="3091260753" sldId="322"/>
            <ac:spMk id="2" creationId="{17D91F10-3A19-CE46-BB6C-B2FF6542344F}"/>
          </ac:spMkLst>
        </pc:spChg>
        <pc:spChg chg="del mod ord">
          <ac:chgData name="Nicholas Gibbins" userId="6a0e944c-4d97-467d-bb7a-7c3315791fe4" providerId="ADAL" clId="{DAF7EC24-3CDB-6441-A32E-C47AF627B8C9}" dt="2020-10-04T23:04:17.580" v="42" actId="700"/>
          <ac:spMkLst>
            <pc:docMk/>
            <pc:sldMk cId="3091260753" sldId="322"/>
            <ac:spMk id="3" creationId="{EC1AEF09-70B4-0041-B81B-3D25EB4A47AD}"/>
          </ac:spMkLst>
        </pc:spChg>
        <pc:spChg chg="del mod ord">
          <ac:chgData name="Nicholas Gibbins" userId="6a0e944c-4d97-467d-bb7a-7c3315791fe4" providerId="ADAL" clId="{DAF7EC24-3CDB-6441-A32E-C47AF627B8C9}" dt="2020-10-04T23:04:17.580" v="42" actId="700"/>
          <ac:spMkLst>
            <pc:docMk/>
            <pc:sldMk cId="3091260753" sldId="322"/>
            <ac:spMk id="4" creationId="{05433123-56C4-7548-9323-87B68226B261}"/>
          </ac:spMkLst>
        </pc:spChg>
        <pc:spChg chg="add del mod ord">
          <ac:chgData name="Nicholas Gibbins" userId="6a0e944c-4d97-467d-bb7a-7c3315791fe4" providerId="ADAL" clId="{DAF7EC24-3CDB-6441-A32E-C47AF627B8C9}" dt="2020-10-04T23:04:31.958" v="60" actId="700"/>
          <ac:spMkLst>
            <pc:docMk/>
            <pc:sldMk cId="3091260753" sldId="322"/>
            <ac:spMk id="5" creationId="{2D382248-26DE-4B4C-A74C-D5C9F65F682F}"/>
          </ac:spMkLst>
        </pc:spChg>
        <pc:spChg chg="add del mod ord">
          <ac:chgData name="Nicholas Gibbins" userId="6a0e944c-4d97-467d-bb7a-7c3315791fe4" providerId="ADAL" clId="{DAF7EC24-3CDB-6441-A32E-C47AF627B8C9}" dt="2020-10-04T23:04:31.958" v="60" actId="700"/>
          <ac:spMkLst>
            <pc:docMk/>
            <pc:sldMk cId="3091260753" sldId="322"/>
            <ac:spMk id="6" creationId="{22BA5D05-479A-B445-967B-1B8A8951D5C4}"/>
          </ac:spMkLst>
        </pc:spChg>
        <pc:spChg chg="add del mod ord">
          <ac:chgData name="Nicholas Gibbins" userId="6a0e944c-4d97-467d-bb7a-7c3315791fe4" providerId="ADAL" clId="{DAF7EC24-3CDB-6441-A32E-C47AF627B8C9}" dt="2020-10-04T23:04:31.958" v="60" actId="700"/>
          <ac:spMkLst>
            <pc:docMk/>
            <pc:sldMk cId="3091260753" sldId="322"/>
            <ac:spMk id="7" creationId="{40D5D648-8682-5342-9D84-7FAD99FD1A64}"/>
          </ac:spMkLst>
        </pc:spChg>
        <pc:spChg chg="add del mod ord">
          <ac:chgData name="Nicholas Gibbins" userId="6a0e944c-4d97-467d-bb7a-7c3315791fe4" providerId="ADAL" clId="{DAF7EC24-3CDB-6441-A32E-C47AF627B8C9}" dt="2020-10-04T23:05:11.731" v="85" actId="478"/>
          <ac:spMkLst>
            <pc:docMk/>
            <pc:sldMk cId="3091260753" sldId="322"/>
            <ac:spMk id="8" creationId="{A56FF8AD-AE1E-9548-82E9-A251B6C10C83}"/>
          </ac:spMkLst>
        </pc:spChg>
        <pc:spChg chg="add del mod ord">
          <ac:chgData name="Nicholas Gibbins" userId="6a0e944c-4d97-467d-bb7a-7c3315791fe4" providerId="ADAL" clId="{DAF7EC24-3CDB-6441-A32E-C47AF627B8C9}" dt="2020-10-04T23:05:16.013" v="86" actId="700"/>
          <ac:spMkLst>
            <pc:docMk/>
            <pc:sldMk cId="3091260753" sldId="322"/>
            <ac:spMk id="9" creationId="{DC18C218-B498-BD47-9301-5BA4956493D5}"/>
          </ac:spMkLst>
        </pc:spChg>
        <pc:spChg chg="add del mod">
          <ac:chgData name="Nicholas Gibbins" userId="6a0e944c-4d97-467d-bb7a-7c3315791fe4" providerId="ADAL" clId="{DAF7EC24-3CDB-6441-A32E-C47AF627B8C9}" dt="2020-10-04T23:05:16.013" v="86" actId="700"/>
          <ac:spMkLst>
            <pc:docMk/>
            <pc:sldMk cId="3091260753" sldId="322"/>
            <ac:spMk id="11" creationId="{66C0C527-FE5F-BF4F-9DB1-0CDC47A7B378}"/>
          </ac:spMkLst>
        </pc:spChg>
        <pc:spChg chg="add mod ord">
          <ac:chgData name="Nicholas Gibbins" userId="6a0e944c-4d97-467d-bb7a-7c3315791fe4" providerId="ADAL" clId="{DAF7EC24-3CDB-6441-A32E-C47AF627B8C9}" dt="2020-10-04T23:05:16.013" v="86" actId="700"/>
          <ac:spMkLst>
            <pc:docMk/>
            <pc:sldMk cId="3091260753" sldId="322"/>
            <ac:spMk id="12" creationId="{3271722E-03D5-F54F-B7C6-CDC4A0008D66}"/>
          </ac:spMkLst>
        </pc:spChg>
        <pc:spChg chg="add mod">
          <ac:chgData name="Nicholas Gibbins" userId="6a0e944c-4d97-467d-bb7a-7c3315791fe4" providerId="ADAL" clId="{DAF7EC24-3CDB-6441-A32E-C47AF627B8C9}" dt="2020-10-04T23:06:30.616" v="116" actId="1076"/>
          <ac:spMkLst>
            <pc:docMk/>
            <pc:sldMk cId="3091260753" sldId="322"/>
            <ac:spMk id="15" creationId="{F07DA15F-655A-874A-ACBC-CC4720635164}"/>
          </ac:spMkLst>
        </pc:spChg>
        <pc:spChg chg="add mod">
          <ac:chgData name="Nicholas Gibbins" userId="6a0e944c-4d97-467d-bb7a-7c3315791fe4" providerId="ADAL" clId="{DAF7EC24-3CDB-6441-A32E-C47AF627B8C9}" dt="2020-10-04T23:18:48.927" v="181" actId="20577"/>
          <ac:spMkLst>
            <pc:docMk/>
            <pc:sldMk cId="3091260753" sldId="322"/>
            <ac:spMk id="16" creationId="{4766C2BC-EF77-4544-8421-93B808BCBAFD}"/>
          </ac:spMkLst>
        </pc:spChg>
        <pc:picChg chg="add mod">
          <ac:chgData name="Nicholas Gibbins" userId="6a0e944c-4d97-467d-bb7a-7c3315791fe4" providerId="ADAL" clId="{DAF7EC24-3CDB-6441-A32E-C47AF627B8C9}" dt="2020-10-04T23:06:30.616" v="116" actId="1076"/>
          <ac:picMkLst>
            <pc:docMk/>
            <pc:sldMk cId="3091260753" sldId="322"/>
            <ac:picMk id="13" creationId="{A164FE07-E1F5-0D4A-973E-9A46D1C5A2FE}"/>
          </ac:picMkLst>
        </pc:picChg>
        <pc:picChg chg="add mod">
          <ac:chgData name="Nicholas Gibbins" userId="6a0e944c-4d97-467d-bb7a-7c3315791fe4" providerId="ADAL" clId="{DAF7EC24-3CDB-6441-A32E-C47AF627B8C9}" dt="2020-10-04T23:06:39.297" v="119" actId="14100"/>
          <ac:picMkLst>
            <pc:docMk/>
            <pc:sldMk cId="3091260753" sldId="322"/>
            <ac:picMk id="14" creationId="{4D3C6E6D-E0AC-F44F-8EDE-817E4ABE8278}"/>
          </ac:picMkLst>
        </pc:picChg>
      </pc:sldChg>
      <pc:sldChg chg="addSp modSp add del mod">
        <pc:chgData name="Nicholas Gibbins" userId="6a0e944c-4d97-467d-bb7a-7c3315791fe4" providerId="ADAL" clId="{DAF7EC24-3CDB-6441-A32E-C47AF627B8C9}" dt="2020-10-05T13:12:58.919" v="313" actId="2696"/>
        <pc:sldMkLst>
          <pc:docMk/>
          <pc:sldMk cId="1198738252" sldId="323"/>
        </pc:sldMkLst>
        <pc:spChg chg="mod">
          <ac:chgData name="Nicholas Gibbins" userId="6a0e944c-4d97-467d-bb7a-7c3315791fe4" providerId="ADAL" clId="{DAF7EC24-3CDB-6441-A32E-C47AF627B8C9}" dt="2020-10-04T23:19:45.061" v="214" actId="20577"/>
          <ac:spMkLst>
            <pc:docMk/>
            <pc:sldMk cId="1198738252" sldId="323"/>
            <ac:spMk id="2" creationId="{91BDDF48-7160-B447-8AFE-0D3E59A03DB8}"/>
          </ac:spMkLst>
        </pc:spChg>
        <pc:spChg chg="add mod">
          <ac:chgData name="Nicholas Gibbins" userId="6a0e944c-4d97-467d-bb7a-7c3315791fe4" providerId="ADAL" clId="{DAF7EC24-3CDB-6441-A32E-C47AF627B8C9}" dt="2020-10-04T23:19:46.884" v="215"/>
          <ac:spMkLst>
            <pc:docMk/>
            <pc:sldMk cId="1198738252" sldId="323"/>
            <ac:spMk id="4" creationId="{95AF88F2-F1AD-5C4C-9E4B-2653FB31264B}"/>
          </ac:spMkLst>
        </pc:spChg>
        <pc:spChg chg="add mod">
          <ac:chgData name="Nicholas Gibbins" userId="6a0e944c-4d97-467d-bb7a-7c3315791fe4" providerId="ADAL" clId="{DAF7EC24-3CDB-6441-A32E-C47AF627B8C9}" dt="2020-10-04T23:21:04.354" v="228" actId="20577"/>
          <ac:spMkLst>
            <pc:docMk/>
            <pc:sldMk cId="1198738252" sldId="323"/>
            <ac:spMk id="5" creationId="{0AABCC04-97D8-A643-9A4B-BC3DA8CD5B80}"/>
          </ac:spMkLst>
        </pc:spChg>
        <pc:picChg chg="add mod">
          <ac:chgData name="Nicholas Gibbins" userId="6a0e944c-4d97-467d-bb7a-7c3315791fe4" providerId="ADAL" clId="{DAF7EC24-3CDB-6441-A32E-C47AF627B8C9}" dt="2020-10-04T23:20:02.774" v="216"/>
          <ac:picMkLst>
            <pc:docMk/>
            <pc:sldMk cId="1198738252" sldId="323"/>
            <ac:picMk id="6" creationId="{F096D756-8C92-684F-B21D-A30DDD9E5E96}"/>
          </ac:picMkLst>
        </pc:picChg>
        <pc:picChg chg="add mod">
          <ac:chgData name="Nicholas Gibbins" userId="6a0e944c-4d97-467d-bb7a-7c3315791fe4" providerId="ADAL" clId="{DAF7EC24-3CDB-6441-A32E-C47AF627B8C9}" dt="2020-10-04T23:20:02.774" v="216"/>
          <ac:picMkLst>
            <pc:docMk/>
            <pc:sldMk cId="1198738252" sldId="323"/>
            <ac:picMk id="7" creationId="{0F022CDD-E50A-EE44-B9C3-2B79CED2D091}"/>
          </ac:picMkLst>
        </pc:picChg>
      </pc:sldChg>
      <pc:sldChg chg="addSp modSp add mod modAnim">
        <pc:chgData name="Nicholas Gibbins" userId="6a0e944c-4d97-467d-bb7a-7c3315791fe4" providerId="ADAL" clId="{DAF7EC24-3CDB-6441-A32E-C47AF627B8C9}" dt="2020-10-05T13:21:20.500" v="441" actId="1076"/>
        <pc:sldMkLst>
          <pc:docMk/>
          <pc:sldMk cId="1666307686" sldId="324"/>
        </pc:sldMkLst>
        <pc:spChg chg="mod">
          <ac:chgData name="Nicholas Gibbins" userId="6a0e944c-4d97-467d-bb7a-7c3315791fe4" providerId="ADAL" clId="{DAF7EC24-3CDB-6441-A32E-C47AF627B8C9}" dt="2020-10-05T13:11:05.768" v="247" actId="20577"/>
          <ac:spMkLst>
            <pc:docMk/>
            <pc:sldMk cId="1666307686" sldId="324"/>
            <ac:spMk id="2" creationId="{94D6D3C9-EABF-E645-9030-2AE96F772BF6}"/>
          </ac:spMkLst>
        </pc:spChg>
        <pc:spChg chg="add mod">
          <ac:chgData name="Nicholas Gibbins" userId="6a0e944c-4d97-467d-bb7a-7c3315791fe4" providerId="ADAL" clId="{DAF7EC24-3CDB-6441-A32E-C47AF627B8C9}" dt="2020-10-05T13:12:13.321" v="255" actId="14100"/>
          <ac:spMkLst>
            <pc:docMk/>
            <pc:sldMk cId="1666307686" sldId="324"/>
            <ac:spMk id="6" creationId="{CE856347-61BF-F84B-9EA3-DB3330DD603A}"/>
          </ac:spMkLst>
        </pc:spChg>
        <pc:spChg chg="add mod">
          <ac:chgData name="Nicholas Gibbins" userId="6a0e944c-4d97-467d-bb7a-7c3315791fe4" providerId="ADAL" clId="{DAF7EC24-3CDB-6441-A32E-C47AF627B8C9}" dt="2020-10-05T13:21:20.500" v="441" actId="1076"/>
          <ac:spMkLst>
            <pc:docMk/>
            <pc:sldMk cId="1666307686" sldId="324"/>
            <ac:spMk id="7" creationId="{3664C790-1720-8449-8B65-C487C1C1FE18}"/>
          </ac:spMkLst>
        </pc:spChg>
        <pc:picChg chg="add mod">
          <ac:chgData name="Nicholas Gibbins" userId="6a0e944c-4d97-467d-bb7a-7c3315791fe4" providerId="ADAL" clId="{DAF7EC24-3CDB-6441-A32E-C47AF627B8C9}" dt="2020-10-05T13:11:31.870" v="249" actId="1076"/>
          <ac:picMkLst>
            <pc:docMk/>
            <pc:sldMk cId="1666307686" sldId="324"/>
            <ac:picMk id="4" creationId="{22256A8B-AC5F-3540-BB56-53AD85598918}"/>
          </ac:picMkLst>
        </pc:picChg>
        <pc:picChg chg="add mod">
          <ac:chgData name="Nicholas Gibbins" userId="6a0e944c-4d97-467d-bb7a-7c3315791fe4" providerId="ADAL" clId="{DAF7EC24-3CDB-6441-A32E-C47AF627B8C9}" dt="2020-10-05T13:21:20.500" v="441" actId="1076"/>
          <ac:picMkLst>
            <pc:docMk/>
            <pc:sldMk cId="1666307686" sldId="324"/>
            <ac:picMk id="5" creationId="{9720E6FC-E0A7-824F-8B69-A6F0920DB805}"/>
          </ac:picMkLst>
        </pc:picChg>
      </pc:sldChg>
      <pc:sldChg chg="addSp modSp add mod modAnim">
        <pc:chgData name="Nicholas Gibbins" userId="6a0e944c-4d97-467d-bb7a-7c3315791fe4" providerId="ADAL" clId="{DAF7EC24-3CDB-6441-A32E-C47AF627B8C9}" dt="2020-10-15T17:54:19.466" v="671" actId="1076"/>
        <pc:sldMkLst>
          <pc:docMk/>
          <pc:sldMk cId="3403505725" sldId="325"/>
        </pc:sldMkLst>
        <pc:spChg chg="mod">
          <ac:chgData name="Nicholas Gibbins" userId="6a0e944c-4d97-467d-bb7a-7c3315791fe4" providerId="ADAL" clId="{DAF7EC24-3CDB-6441-A32E-C47AF627B8C9}" dt="2020-10-05T13:13:10.946" v="337" actId="20577"/>
          <ac:spMkLst>
            <pc:docMk/>
            <pc:sldMk cId="3403505725" sldId="325"/>
            <ac:spMk id="2" creationId="{039C47C4-C6C2-8C4B-B3D7-969258A3B876}"/>
          </ac:spMkLst>
        </pc:spChg>
        <pc:spChg chg="add mod">
          <ac:chgData name="Nicholas Gibbins" userId="6a0e944c-4d97-467d-bb7a-7c3315791fe4" providerId="ADAL" clId="{DAF7EC24-3CDB-6441-A32E-C47AF627B8C9}" dt="2020-10-15T17:54:19.466" v="671" actId="1076"/>
          <ac:spMkLst>
            <pc:docMk/>
            <pc:sldMk cId="3403505725" sldId="325"/>
            <ac:spMk id="6" creationId="{27D51A10-E802-5B4A-B947-4AC36424D7CD}"/>
          </ac:spMkLst>
        </pc:spChg>
        <pc:spChg chg="add mod">
          <ac:chgData name="Nicholas Gibbins" userId="6a0e944c-4d97-467d-bb7a-7c3315791fe4" providerId="ADAL" clId="{DAF7EC24-3CDB-6441-A32E-C47AF627B8C9}" dt="2020-10-15T17:54:19.466" v="671" actId="1076"/>
          <ac:spMkLst>
            <pc:docMk/>
            <pc:sldMk cId="3403505725" sldId="325"/>
            <ac:spMk id="7" creationId="{B399BDF5-6D51-F54E-B1B4-DF3FFDEDDBC7}"/>
          </ac:spMkLst>
        </pc:spChg>
        <pc:picChg chg="add mod">
          <ac:chgData name="Nicholas Gibbins" userId="6a0e944c-4d97-467d-bb7a-7c3315791fe4" providerId="ADAL" clId="{DAF7EC24-3CDB-6441-A32E-C47AF627B8C9}" dt="2020-10-15T17:54:19.466" v="671" actId="1076"/>
          <ac:picMkLst>
            <pc:docMk/>
            <pc:sldMk cId="3403505725" sldId="325"/>
            <ac:picMk id="4" creationId="{41E1347F-1829-1A4B-AE42-EB8AB3B90922}"/>
          </ac:picMkLst>
        </pc:picChg>
        <pc:picChg chg="add mod">
          <ac:chgData name="Nicholas Gibbins" userId="6a0e944c-4d97-467d-bb7a-7c3315791fe4" providerId="ADAL" clId="{DAF7EC24-3CDB-6441-A32E-C47AF627B8C9}" dt="2020-10-15T17:54:19.466" v="671" actId="1076"/>
          <ac:picMkLst>
            <pc:docMk/>
            <pc:sldMk cId="3403505725" sldId="325"/>
            <ac:picMk id="5" creationId="{767EDED8-2B0D-2E44-946D-A6906DD7850B}"/>
          </ac:picMkLst>
        </pc:picChg>
      </pc:sldChg>
      <pc:sldChg chg="addSp modSp add mod modAnim">
        <pc:chgData name="Nicholas Gibbins" userId="6a0e944c-4d97-467d-bb7a-7c3315791fe4" providerId="ADAL" clId="{DAF7EC24-3CDB-6441-A32E-C47AF627B8C9}" dt="2020-10-05T13:15:22.665" v="375" actId="207"/>
        <pc:sldMkLst>
          <pc:docMk/>
          <pc:sldMk cId="3860068086" sldId="326"/>
        </pc:sldMkLst>
        <pc:spChg chg="mod">
          <ac:chgData name="Nicholas Gibbins" userId="6a0e944c-4d97-467d-bb7a-7c3315791fe4" providerId="ADAL" clId="{DAF7EC24-3CDB-6441-A32E-C47AF627B8C9}" dt="2020-10-05T13:14:44.712" v="370" actId="20577"/>
          <ac:spMkLst>
            <pc:docMk/>
            <pc:sldMk cId="3860068086" sldId="326"/>
            <ac:spMk id="2" creationId="{9ADD636A-B9C5-7041-9AF3-F3741E758495}"/>
          </ac:spMkLst>
        </pc:spChg>
        <pc:spChg chg="add mod">
          <ac:chgData name="Nicholas Gibbins" userId="6a0e944c-4d97-467d-bb7a-7c3315791fe4" providerId="ADAL" clId="{DAF7EC24-3CDB-6441-A32E-C47AF627B8C9}" dt="2020-10-05T13:15:22.665" v="375" actId="207"/>
          <ac:spMkLst>
            <pc:docMk/>
            <pc:sldMk cId="3860068086" sldId="326"/>
            <ac:spMk id="6" creationId="{4E2D0EE3-981B-7949-B133-DF004EC55264}"/>
          </ac:spMkLst>
        </pc:spChg>
        <pc:spChg chg="add mod">
          <ac:chgData name="Nicholas Gibbins" userId="6a0e944c-4d97-467d-bb7a-7c3315791fe4" providerId="ADAL" clId="{DAF7EC24-3CDB-6441-A32E-C47AF627B8C9}" dt="2020-10-05T13:15:19.950" v="374" actId="207"/>
          <ac:spMkLst>
            <pc:docMk/>
            <pc:sldMk cId="3860068086" sldId="326"/>
            <ac:spMk id="7" creationId="{ADFED807-8C01-C84A-9D9E-C9B2E5340686}"/>
          </ac:spMkLst>
        </pc:spChg>
        <pc:picChg chg="add mod">
          <ac:chgData name="Nicholas Gibbins" userId="6a0e944c-4d97-467d-bb7a-7c3315791fe4" providerId="ADAL" clId="{DAF7EC24-3CDB-6441-A32E-C47AF627B8C9}" dt="2020-10-05T13:14:53.878" v="371"/>
          <ac:picMkLst>
            <pc:docMk/>
            <pc:sldMk cId="3860068086" sldId="326"/>
            <ac:picMk id="4" creationId="{CC1A7D7F-3B03-D04F-A324-CDA2471CD0C2}"/>
          </ac:picMkLst>
        </pc:picChg>
        <pc:picChg chg="add mod">
          <ac:chgData name="Nicholas Gibbins" userId="6a0e944c-4d97-467d-bb7a-7c3315791fe4" providerId="ADAL" clId="{DAF7EC24-3CDB-6441-A32E-C47AF627B8C9}" dt="2020-10-05T13:14:53.878" v="371"/>
          <ac:picMkLst>
            <pc:docMk/>
            <pc:sldMk cId="3860068086" sldId="326"/>
            <ac:picMk id="5" creationId="{4F425B9F-8F1D-7041-A6A6-7C99D6B1C44C}"/>
          </ac:picMkLst>
        </pc:picChg>
      </pc:sldChg>
      <pc:sldChg chg="addSp modSp add mod modAnim">
        <pc:chgData name="Nicholas Gibbins" userId="6a0e944c-4d97-467d-bb7a-7c3315791fe4" providerId="ADAL" clId="{DAF7EC24-3CDB-6441-A32E-C47AF627B8C9}" dt="2020-10-05T13:17:53.243" v="405" actId="1076"/>
        <pc:sldMkLst>
          <pc:docMk/>
          <pc:sldMk cId="1100703114" sldId="327"/>
        </pc:sldMkLst>
        <pc:spChg chg="mod">
          <ac:chgData name="Nicholas Gibbins" userId="6a0e944c-4d97-467d-bb7a-7c3315791fe4" providerId="ADAL" clId="{DAF7EC24-3CDB-6441-A32E-C47AF627B8C9}" dt="2020-10-05T13:16:56.247" v="399" actId="20577"/>
          <ac:spMkLst>
            <pc:docMk/>
            <pc:sldMk cId="1100703114" sldId="327"/>
            <ac:spMk id="2" creationId="{69868DCF-0E73-A24B-8283-DF4E3212D89C}"/>
          </ac:spMkLst>
        </pc:spChg>
        <pc:spChg chg="add mod">
          <ac:chgData name="Nicholas Gibbins" userId="6a0e944c-4d97-467d-bb7a-7c3315791fe4" providerId="ADAL" clId="{DAF7EC24-3CDB-6441-A32E-C47AF627B8C9}" dt="2020-10-05T13:17:53.243" v="405" actId="1076"/>
          <ac:spMkLst>
            <pc:docMk/>
            <pc:sldMk cId="1100703114" sldId="327"/>
            <ac:spMk id="6" creationId="{29A01C51-B772-F64B-A1E7-B9FEF467E835}"/>
          </ac:spMkLst>
        </pc:spChg>
        <pc:spChg chg="add mod">
          <ac:chgData name="Nicholas Gibbins" userId="6a0e944c-4d97-467d-bb7a-7c3315791fe4" providerId="ADAL" clId="{DAF7EC24-3CDB-6441-A32E-C47AF627B8C9}" dt="2020-10-05T13:17:43.365" v="404" actId="207"/>
          <ac:spMkLst>
            <pc:docMk/>
            <pc:sldMk cId="1100703114" sldId="327"/>
            <ac:spMk id="7" creationId="{EA8E26A2-53B6-9A4E-B34F-CB03596BDDD5}"/>
          </ac:spMkLst>
        </pc:spChg>
        <pc:picChg chg="add mod">
          <ac:chgData name="Nicholas Gibbins" userId="6a0e944c-4d97-467d-bb7a-7c3315791fe4" providerId="ADAL" clId="{DAF7EC24-3CDB-6441-A32E-C47AF627B8C9}" dt="2020-10-05T13:17:53.243" v="405" actId="1076"/>
          <ac:picMkLst>
            <pc:docMk/>
            <pc:sldMk cId="1100703114" sldId="327"/>
            <ac:picMk id="4" creationId="{D68215D0-7F2D-5944-A8C5-E4BBF6E68DDA}"/>
          </ac:picMkLst>
        </pc:picChg>
        <pc:picChg chg="add mod">
          <ac:chgData name="Nicholas Gibbins" userId="6a0e944c-4d97-467d-bb7a-7c3315791fe4" providerId="ADAL" clId="{DAF7EC24-3CDB-6441-A32E-C47AF627B8C9}" dt="2020-10-05T13:17:04.380" v="400"/>
          <ac:picMkLst>
            <pc:docMk/>
            <pc:sldMk cId="1100703114" sldId="327"/>
            <ac:picMk id="5" creationId="{940081DA-6061-DA41-BF5B-56C73A3A7ACA}"/>
          </ac:picMkLst>
        </pc:picChg>
      </pc:sldChg>
      <pc:sldChg chg="addSp modSp add mod modAnim">
        <pc:chgData name="Nicholas Gibbins" userId="6a0e944c-4d97-467d-bb7a-7c3315791fe4" providerId="ADAL" clId="{DAF7EC24-3CDB-6441-A32E-C47AF627B8C9}" dt="2020-10-05T13:19:12.383" v="421" actId="1076"/>
        <pc:sldMkLst>
          <pc:docMk/>
          <pc:sldMk cId="1286356038" sldId="328"/>
        </pc:sldMkLst>
        <pc:spChg chg="mod">
          <ac:chgData name="Nicholas Gibbins" userId="6a0e944c-4d97-467d-bb7a-7c3315791fe4" providerId="ADAL" clId="{DAF7EC24-3CDB-6441-A32E-C47AF627B8C9}" dt="2020-10-05T13:18:39.022" v="415" actId="20577"/>
          <ac:spMkLst>
            <pc:docMk/>
            <pc:sldMk cId="1286356038" sldId="328"/>
            <ac:spMk id="2" creationId="{E15C0F37-BD8D-3949-951B-773CB808D396}"/>
          </ac:spMkLst>
        </pc:spChg>
        <pc:spChg chg="add mod">
          <ac:chgData name="Nicholas Gibbins" userId="6a0e944c-4d97-467d-bb7a-7c3315791fe4" providerId="ADAL" clId="{DAF7EC24-3CDB-6441-A32E-C47AF627B8C9}" dt="2020-10-05T13:18:50.555" v="417" actId="207"/>
          <ac:spMkLst>
            <pc:docMk/>
            <pc:sldMk cId="1286356038" sldId="328"/>
            <ac:spMk id="6" creationId="{19B2774F-36B0-FD4E-8C14-DDF8371C1FFE}"/>
          </ac:spMkLst>
        </pc:spChg>
        <pc:spChg chg="add mod">
          <ac:chgData name="Nicholas Gibbins" userId="6a0e944c-4d97-467d-bb7a-7c3315791fe4" providerId="ADAL" clId="{DAF7EC24-3CDB-6441-A32E-C47AF627B8C9}" dt="2020-10-05T13:19:12.383" v="421" actId="1076"/>
          <ac:spMkLst>
            <pc:docMk/>
            <pc:sldMk cId="1286356038" sldId="328"/>
            <ac:spMk id="7" creationId="{809C7C02-7BB5-7C48-9B1F-990DAF0FB70B}"/>
          </ac:spMkLst>
        </pc:spChg>
        <pc:picChg chg="add mod">
          <ac:chgData name="Nicholas Gibbins" userId="6a0e944c-4d97-467d-bb7a-7c3315791fe4" providerId="ADAL" clId="{DAF7EC24-3CDB-6441-A32E-C47AF627B8C9}" dt="2020-10-05T13:18:57.029" v="418" actId="1076"/>
          <ac:picMkLst>
            <pc:docMk/>
            <pc:sldMk cId="1286356038" sldId="328"/>
            <ac:picMk id="4" creationId="{CB4BB6C5-5C5D-2841-A110-F9D2B87CD788}"/>
          </ac:picMkLst>
        </pc:picChg>
        <pc:picChg chg="add mod">
          <ac:chgData name="Nicholas Gibbins" userId="6a0e944c-4d97-467d-bb7a-7c3315791fe4" providerId="ADAL" clId="{DAF7EC24-3CDB-6441-A32E-C47AF627B8C9}" dt="2020-10-05T13:19:12.383" v="421" actId="1076"/>
          <ac:picMkLst>
            <pc:docMk/>
            <pc:sldMk cId="1286356038" sldId="328"/>
            <ac:picMk id="5" creationId="{742E2EEA-B2DD-0F4B-979F-7D6C8E458D23}"/>
          </ac:picMkLst>
        </pc:picChg>
      </pc:sldChg>
      <pc:sldChg chg="modSp add">
        <pc:chgData name="Nicholas Gibbins" userId="6a0e944c-4d97-467d-bb7a-7c3315791fe4" providerId="ADAL" clId="{DAF7EC24-3CDB-6441-A32E-C47AF627B8C9}" dt="2020-10-05T13:22:04.202" v="445" actId="207"/>
        <pc:sldMkLst>
          <pc:docMk/>
          <pc:sldMk cId="15997036" sldId="329"/>
        </pc:sldMkLst>
        <pc:spChg chg="mod">
          <ac:chgData name="Nicholas Gibbins" userId="6a0e944c-4d97-467d-bb7a-7c3315791fe4" providerId="ADAL" clId="{DAF7EC24-3CDB-6441-A32E-C47AF627B8C9}" dt="2020-10-05T13:22:04.202" v="445" actId="207"/>
          <ac:spMkLst>
            <pc:docMk/>
            <pc:sldMk cId="15997036" sldId="329"/>
            <ac:spMk id="7" creationId="{809C7C02-7BB5-7C48-9B1F-990DAF0FB70B}"/>
          </ac:spMkLst>
        </pc:spChg>
      </pc:sldChg>
      <pc:sldChg chg="modSp add">
        <pc:chgData name="Nicholas Gibbins" userId="6a0e944c-4d97-467d-bb7a-7c3315791fe4" providerId="ADAL" clId="{DAF7EC24-3CDB-6441-A32E-C47AF627B8C9}" dt="2020-10-05T13:25:25.784" v="453" actId="20577"/>
        <pc:sldMkLst>
          <pc:docMk/>
          <pc:sldMk cId="4160127537" sldId="330"/>
        </pc:sldMkLst>
        <pc:spChg chg="mod">
          <ac:chgData name="Nicholas Gibbins" userId="6a0e944c-4d97-467d-bb7a-7c3315791fe4" providerId="ADAL" clId="{DAF7EC24-3CDB-6441-A32E-C47AF627B8C9}" dt="2020-10-05T13:25:25.784" v="453" actId="20577"/>
          <ac:spMkLst>
            <pc:docMk/>
            <pc:sldMk cId="4160127537" sldId="330"/>
            <ac:spMk id="7" creationId="{809C7C02-7BB5-7C48-9B1F-990DAF0FB70B}"/>
          </ac:spMkLst>
        </pc:spChg>
      </pc:sldChg>
      <pc:sldChg chg="addSp modSp add mod modAnim">
        <pc:chgData name="Nicholas Gibbins" userId="6a0e944c-4d97-467d-bb7a-7c3315791fe4" providerId="ADAL" clId="{DAF7EC24-3CDB-6441-A32E-C47AF627B8C9}" dt="2020-10-05T13:30:46.085" v="551" actId="1076"/>
        <pc:sldMkLst>
          <pc:docMk/>
          <pc:sldMk cId="3516783160" sldId="331"/>
        </pc:sldMkLst>
        <pc:spChg chg="mod">
          <ac:chgData name="Nicholas Gibbins" userId="6a0e944c-4d97-467d-bb7a-7c3315791fe4" providerId="ADAL" clId="{DAF7EC24-3CDB-6441-A32E-C47AF627B8C9}" dt="2020-10-05T13:29:55.664" v="539" actId="2711"/>
          <ac:spMkLst>
            <pc:docMk/>
            <pc:sldMk cId="3516783160" sldId="331"/>
            <ac:spMk id="2" creationId="{92B946BC-A591-BC4F-832D-6DAFCDF211E9}"/>
          </ac:spMkLst>
        </pc:spChg>
        <pc:spChg chg="add mod">
          <ac:chgData name="Nicholas Gibbins" userId="6a0e944c-4d97-467d-bb7a-7c3315791fe4" providerId="ADAL" clId="{DAF7EC24-3CDB-6441-A32E-C47AF627B8C9}" dt="2020-10-05T13:30:11.227" v="542" actId="1076"/>
          <ac:spMkLst>
            <pc:docMk/>
            <pc:sldMk cId="3516783160" sldId="331"/>
            <ac:spMk id="6" creationId="{162FECC0-80C7-E644-BBCF-76A7F6EA3EBD}"/>
          </ac:spMkLst>
        </pc:spChg>
        <pc:spChg chg="add mod">
          <ac:chgData name="Nicholas Gibbins" userId="6a0e944c-4d97-467d-bb7a-7c3315791fe4" providerId="ADAL" clId="{DAF7EC24-3CDB-6441-A32E-C47AF627B8C9}" dt="2020-10-05T13:30:43.833" v="550" actId="1076"/>
          <ac:spMkLst>
            <pc:docMk/>
            <pc:sldMk cId="3516783160" sldId="331"/>
            <ac:spMk id="7" creationId="{26A4E580-4E36-D240-AA29-466EBF2300D9}"/>
          </ac:spMkLst>
        </pc:spChg>
        <pc:picChg chg="add mod">
          <ac:chgData name="Nicholas Gibbins" userId="6a0e944c-4d97-467d-bb7a-7c3315791fe4" providerId="ADAL" clId="{DAF7EC24-3CDB-6441-A32E-C47AF627B8C9}" dt="2020-10-05T13:29:47.149" v="526"/>
          <ac:picMkLst>
            <pc:docMk/>
            <pc:sldMk cId="3516783160" sldId="331"/>
            <ac:picMk id="4" creationId="{F825BEE1-3881-E04E-AE07-8297CDA9AF40}"/>
          </ac:picMkLst>
        </pc:picChg>
        <pc:picChg chg="add mod">
          <ac:chgData name="Nicholas Gibbins" userId="6a0e944c-4d97-467d-bb7a-7c3315791fe4" providerId="ADAL" clId="{DAF7EC24-3CDB-6441-A32E-C47AF627B8C9}" dt="2020-10-05T13:30:46.085" v="551" actId="1076"/>
          <ac:picMkLst>
            <pc:docMk/>
            <pc:sldMk cId="3516783160" sldId="331"/>
            <ac:picMk id="5" creationId="{13654BEA-B1D3-F941-90D8-38F8BDF3981F}"/>
          </ac:picMkLst>
        </pc:picChg>
      </pc:sldChg>
      <pc:sldChg chg="addSp modSp add mod modAnim">
        <pc:chgData name="Nicholas Gibbins" userId="6a0e944c-4d97-467d-bb7a-7c3315791fe4" providerId="ADAL" clId="{DAF7EC24-3CDB-6441-A32E-C47AF627B8C9}" dt="2020-10-05T13:32:04.545" v="564" actId="1076"/>
        <pc:sldMkLst>
          <pc:docMk/>
          <pc:sldMk cId="3492977546" sldId="332"/>
        </pc:sldMkLst>
        <pc:spChg chg="mod">
          <ac:chgData name="Nicholas Gibbins" userId="6a0e944c-4d97-467d-bb7a-7c3315791fe4" providerId="ADAL" clId="{DAF7EC24-3CDB-6441-A32E-C47AF627B8C9}" dt="2020-10-05T13:31:12.130" v="556" actId="20577"/>
          <ac:spMkLst>
            <pc:docMk/>
            <pc:sldMk cId="3492977546" sldId="332"/>
            <ac:spMk id="2" creationId="{33C5A527-03D2-034A-8C3E-71BB6242F95C}"/>
          </ac:spMkLst>
        </pc:spChg>
        <pc:spChg chg="add mod">
          <ac:chgData name="Nicholas Gibbins" userId="6a0e944c-4d97-467d-bb7a-7c3315791fe4" providerId="ADAL" clId="{DAF7EC24-3CDB-6441-A32E-C47AF627B8C9}" dt="2020-10-05T13:31:36.700" v="559" actId="207"/>
          <ac:spMkLst>
            <pc:docMk/>
            <pc:sldMk cId="3492977546" sldId="332"/>
            <ac:spMk id="6" creationId="{205F9105-2ECE-614F-9A23-2993EA4B7102}"/>
          </ac:spMkLst>
        </pc:spChg>
        <pc:spChg chg="add mod">
          <ac:chgData name="Nicholas Gibbins" userId="6a0e944c-4d97-467d-bb7a-7c3315791fe4" providerId="ADAL" clId="{DAF7EC24-3CDB-6441-A32E-C47AF627B8C9}" dt="2020-10-05T13:31:56.571" v="562" actId="1076"/>
          <ac:spMkLst>
            <pc:docMk/>
            <pc:sldMk cId="3492977546" sldId="332"/>
            <ac:spMk id="7" creationId="{153A48B7-C874-F34D-8049-A23913045D86}"/>
          </ac:spMkLst>
        </pc:spChg>
        <pc:picChg chg="add mod">
          <ac:chgData name="Nicholas Gibbins" userId="6a0e944c-4d97-467d-bb7a-7c3315791fe4" providerId="ADAL" clId="{DAF7EC24-3CDB-6441-A32E-C47AF627B8C9}" dt="2020-10-05T13:32:04.545" v="564" actId="1076"/>
          <ac:picMkLst>
            <pc:docMk/>
            <pc:sldMk cId="3492977546" sldId="332"/>
            <ac:picMk id="4" creationId="{E2FD88F6-D25A-5847-8995-0AC41A3955A2}"/>
          </ac:picMkLst>
        </pc:picChg>
        <pc:picChg chg="add mod">
          <ac:chgData name="Nicholas Gibbins" userId="6a0e944c-4d97-467d-bb7a-7c3315791fe4" providerId="ADAL" clId="{DAF7EC24-3CDB-6441-A32E-C47AF627B8C9}" dt="2020-10-05T13:31:59.401" v="563" actId="1076"/>
          <ac:picMkLst>
            <pc:docMk/>
            <pc:sldMk cId="3492977546" sldId="332"/>
            <ac:picMk id="5" creationId="{DE8293B7-B575-A143-BFCE-8A34818FFFB6}"/>
          </ac:picMkLst>
        </pc:picChg>
      </pc:sldChg>
      <pc:sldChg chg="modSp add mod">
        <pc:chgData name="Nicholas Gibbins" userId="6a0e944c-4d97-467d-bb7a-7c3315791fe4" providerId="ADAL" clId="{DAF7EC24-3CDB-6441-A32E-C47AF627B8C9}" dt="2020-10-05T13:33:56.157" v="660" actId="1076"/>
        <pc:sldMkLst>
          <pc:docMk/>
          <pc:sldMk cId="672048550" sldId="333"/>
        </pc:sldMkLst>
        <pc:spChg chg="mod">
          <ac:chgData name="Nicholas Gibbins" userId="6a0e944c-4d97-467d-bb7a-7c3315791fe4" providerId="ADAL" clId="{DAF7EC24-3CDB-6441-A32E-C47AF627B8C9}" dt="2020-10-05T13:33:23.510" v="646" actId="1076"/>
          <ac:spMkLst>
            <pc:docMk/>
            <pc:sldMk cId="672048550" sldId="333"/>
            <ac:spMk id="6" creationId="{205F9105-2ECE-614F-9A23-2993EA4B7102}"/>
          </ac:spMkLst>
        </pc:spChg>
        <pc:spChg chg="mod">
          <ac:chgData name="Nicholas Gibbins" userId="6a0e944c-4d97-467d-bb7a-7c3315791fe4" providerId="ADAL" clId="{DAF7EC24-3CDB-6441-A32E-C47AF627B8C9}" dt="2020-10-05T13:33:51.857" v="659" actId="1076"/>
          <ac:spMkLst>
            <pc:docMk/>
            <pc:sldMk cId="672048550" sldId="333"/>
            <ac:spMk id="7" creationId="{153A48B7-C874-F34D-8049-A23913045D86}"/>
          </ac:spMkLst>
        </pc:spChg>
        <pc:picChg chg="mod">
          <ac:chgData name="Nicholas Gibbins" userId="6a0e944c-4d97-467d-bb7a-7c3315791fe4" providerId="ADAL" clId="{DAF7EC24-3CDB-6441-A32E-C47AF627B8C9}" dt="2020-10-05T13:33:23.510" v="646" actId="1076"/>
          <ac:picMkLst>
            <pc:docMk/>
            <pc:sldMk cId="672048550" sldId="333"/>
            <ac:picMk id="4" creationId="{E2FD88F6-D25A-5847-8995-0AC41A3955A2}"/>
          </ac:picMkLst>
        </pc:picChg>
        <pc:picChg chg="mod">
          <ac:chgData name="Nicholas Gibbins" userId="6a0e944c-4d97-467d-bb7a-7c3315791fe4" providerId="ADAL" clId="{DAF7EC24-3CDB-6441-A32E-C47AF627B8C9}" dt="2020-10-05T13:33:56.157" v="660" actId="1076"/>
          <ac:picMkLst>
            <pc:docMk/>
            <pc:sldMk cId="672048550" sldId="333"/>
            <ac:picMk id="5" creationId="{DE8293B7-B575-A143-BFCE-8A34818FFFB6}"/>
          </ac:picMkLst>
        </pc:picChg>
      </pc:sldChg>
      <pc:sldChg chg="modSp add mod">
        <pc:chgData name="Nicholas Gibbins" userId="6a0e944c-4d97-467d-bb7a-7c3315791fe4" providerId="ADAL" clId="{DAF7EC24-3CDB-6441-A32E-C47AF627B8C9}" dt="2020-10-15T18:08:26.806" v="686" actId="1076"/>
        <pc:sldMkLst>
          <pc:docMk/>
          <pc:sldMk cId="2099441674" sldId="334"/>
        </pc:sldMkLst>
        <pc:spChg chg="mod">
          <ac:chgData name="Nicholas Gibbins" userId="6a0e944c-4d97-467d-bb7a-7c3315791fe4" providerId="ADAL" clId="{DAF7EC24-3CDB-6441-A32E-C47AF627B8C9}" dt="2020-10-15T18:07:56.706" v="673" actId="1076"/>
          <ac:spMkLst>
            <pc:docMk/>
            <pc:sldMk cId="2099441674" sldId="334"/>
            <ac:spMk id="6" creationId="{27D51A10-E802-5B4A-B947-4AC36424D7CD}"/>
          </ac:spMkLst>
        </pc:spChg>
        <pc:spChg chg="mod">
          <ac:chgData name="Nicholas Gibbins" userId="6a0e944c-4d97-467d-bb7a-7c3315791fe4" providerId="ADAL" clId="{DAF7EC24-3CDB-6441-A32E-C47AF627B8C9}" dt="2020-10-15T18:08:26.806" v="686" actId="1076"/>
          <ac:spMkLst>
            <pc:docMk/>
            <pc:sldMk cId="2099441674" sldId="334"/>
            <ac:spMk id="7" creationId="{B399BDF5-6D51-F54E-B1B4-DF3FFDEDDBC7}"/>
          </ac:spMkLst>
        </pc:spChg>
        <pc:picChg chg="mod">
          <ac:chgData name="Nicholas Gibbins" userId="6a0e944c-4d97-467d-bb7a-7c3315791fe4" providerId="ADAL" clId="{DAF7EC24-3CDB-6441-A32E-C47AF627B8C9}" dt="2020-10-15T18:07:56.706" v="673" actId="1076"/>
          <ac:picMkLst>
            <pc:docMk/>
            <pc:sldMk cId="2099441674" sldId="334"/>
            <ac:picMk id="4" creationId="{41E1347F-1829-1A4B-AE42-EB8AB3B90922}"/>
          </ac:picMkLst>
        </pc:picChg>
        <pc:picChg chg="mod">
          <ac:chgData name="Nicholas Gibbins" userId="6a0e944c-4d97-467d-bb7a-7c3315791fe4" providerId="ADAL" clId="{DAF7EC24-3CDB-6441-A32E-C47AF627B8C9}" dt="2020-10-15T18:07:56.706" v="673" actId="1076"/>
          <ac:picMkLst>
            <pc:docMk/>
            <pc:sldMk cId="2099441674" sldId="334"/>
            <ac:picMk id="5" creationId="{767EDED8-2B0D-2E44-946D-A6906DD7850B}"/>
          </ac:picMkLst>
        </pc:picChg>
      </pc:sldChg>
    </pc:docChg>
  </pc:docChgLst>
  <pc:docChgLst>
    <pc:chgData name="Gibbins N.M." userId="6a0e944c-4d97-467d-bb7a-7c3315791fe4" providerId="ADAL" clId="{C3F6953B-AAF9-894F-9C14-ADF8DDEFAA1A}"/>
    <pc:docChg chg="undo custSel addSld delSld modSld sldOrd">
      <pc:chgData name="Gibbins N.M." userId="6a0e944c-4d97-467d-bb7a-7c3315791fe4" providerId="ADAL" clId="{C3F6953B-AAF9-894F-9C14-ADF8DDEFAA1A}" dt="2019-10-29T16:23:03.779" v="1083"/>
      <pc:docMkLst>
        <pc:docMk/>
      </pc:docMkLst>
      <pc:sldChg chg="addSp delSp modSp">
        <pc:chgData name="Gibbins N.M." userId="6a0e944c-4d97-467d-bb7a-7c3315791fe4" providerId="ADAL" clId="{C3F6953B-AAF9-894F-9C14-ADF8DDEFAA1A}" dt="2019-10-29T16:23:03.779" v="1083"/>
        <pc:sldMkLst>
          <pc:docMk/>
          <pc:sldMk cId="3138217364" sldId="260"/>
        </pc:sldMkLst>
        <pc:spChg chg="add mod">
          <ac:chgData name="Gibbins N.M." userId="6a0e944c-4d97-467d-bb7a-7c3315791fe4" providerId="ADAL" clId="{C3F6953B-AAF9-894F-9C14-ADF8DDEFAA1A}" dt="2019-10-29T16:23:03.779" v="1083"/>
          <ac:spMkLst>
            <pc:docMk/>
            <pc:sldMk cId="3138217364" sldId="260"/>
            <ac:spMk id="2" creationId="{3CBA8BF8-CDC7-584D-8FE8-829CF8007985}"/>
          </ac:spMkLst>
        </pc:spChg>
        <pc:spChg chg="del mod">
          <ac:chgData name="Gibbins N.M." userId="6a0e944c-4d97-467d-bb7a-7c3315791fe4" providerId="ADAL" clId="{C3F6953B-AAF9-894F-9C14-ADF8DDEFAA1A}" dt="2019-10-29T16:23:03.779" v="1083"/>
          <ac:spMkLst>
            <pc:docMk/>
            <pc:sldMk cId="3138217364" sldId="260"/>
            <ac:spMk id="7" creationId="{00000000-0000-0000-0000-000000000000}"/>
          </ac:spMkLst>
        </pc:spChg>
        <pc:spChg chg="del">
          <ac:chgData name="Gibbins N.M." userId="6a0e944c-4d97-467d-bb7a-7c3315791fe4" providerId="ADAL" clId="{C3F6953B-AAF9-894F-9C14-ADF8DDEFAA1A}" dt="2019-10-29T16:23:03.779" v="1083"/>
          <ac:spMkLst>
            <pc:docMk/>
            <pc:sldMk cId="3138217364" sldId="260"/>
            <ac:spMk id="10" creationId="{BD5ACA79-ECB4-734A-B60D-646AC5CBB32F}"/>
          </ac:spMkLst>
        </pc:spChg>
      </pc:sldChg>
      <pc:sldChg chg="modSp modAnim">
        <pc:chgData name="Gibbins N.M." userId="6a0e944c-4d97-467d-bb7a-7c3315791fe4" providerId="ADAL" clId="{C3F6953B-AAF9-894F-9C14-ADF8DDEFAA1A}" dt="2019-10-28T13:09:35.038" v="391"/>
        <pc:sldMkLst>
          <pc:docMk/>
          <pc:sldMk cId="2847600845" sldId="266"/>
        </pc:sldMkLst>
        <pc:spChg chg="mod">
          <ac:chgData name="Gibbins N.M." userId="6a0e944c-4d97-467d-bb7a-7c3315791fe4" providerId="ADAL" clId="{C3F6953B-AAF9-894F-9C14-ADF8DDEFAA1A}" dt="2019-10-28T13:09:31.679" v="390" actId="20577"/>
          <ac:spMkLst>
            <pc:docMk/>
            <pc:sldMk cId="2847600845" sldId="266"/>
            <ac:spMk id="4" creationId="{00000000-0000-0000-0000-000000000000}"/>
          </ac:spMkLst>
        </pc:spChg>
      </pc:sldChg>
      <pc:sldChg chg="modSp modAnim">
        <pc:chgData name="Gibbins N.M." userId="6a0e944c-4d97-467d-bb7a-7c3315791fe4" providerId="ADAL" clId="{C3F6953B-AAF9-894F-9C14-ADF8DDEFAA1A}" dt="2019-10-28T13:09:56.769" v="395"/>
        <pc:sldMkLst>
          <pc:docMk/>
          <pc:sldMk cId="1563162973" sldId="267"/>
        </pc:sldMkLst>
        <pc:spChg chg="mod">
          <ac:chgData name="Gibbins N.M." userId="6a0e944c-4d97-467d-bb7a-7c3315791fe4" providerId="ADAL" clId="{C3F6953B-AAF9-894F-9C14-ADF8DDEFAA1A}" dt="2019-10-28T13:09:40.292" v="393" actId="20577"/>
          <ac:spMkLst>
            <pc:docMk/>
            <pc:sldMk cId="1563162973" sldId="267"/>
            <ac:spMk id="4" creationId="{00000000-0000-0000-0000-000000000000}"/>
          </ac:spMkLst>
        </pc:spChg>
      </pc:sldChg>
      <pc:sldChg chg="del">
        <pc:chgData name="Gibbins N.M." userId="6a0e944c-4d97-467d-bb7a-7c3315791fe4" providerId="ADAL" clId="{C3F6953B-AAF9-894F-9C14-ADF8DDEFAA1A}" dt="2019-10-28T13:27:13.793" v="687" actId="2696"/>
        <pc:sldMkLst>
          <pc:docMk/>
          <pc:sldMk cId="1033325605" sldId="268"/>
        </pc:sldMkLst>
      </pc:sldChg>
      <pc:sldChg chg="modSp modAnim">
        <pc:chgData name="Gibbins N.M." userId="6a0e944c-4d97-467d-bb7a-7c3315791fe4" providerId="ADAL" clId="{C3F6953B-AAF9-894F-9C14-ADF8DDEFAA1A}" dt="2019-10-28T13:10:15.182" v="399"/>
        <pc:sldMkLst>
          <pc:docMk/>
          <pc:sldMk cId="562505575" sldId="269"/>
        </pc:sldMkLst>
        <pc:spChg chg="mod">
          <ac:chgData name="Gibbins N.M." userId="6a0e944c-4d97-467d-bb7a-7c3315791fe4" providerId="ADAL" clId="{C3F6953B-AAF9-894F-9C14-ADF8DDEFAA1A}" dt="2019-10-28T13:10:08.079" v="398" actId="20577"/>
          <ac:spMkLst>
            <pc:docMk/>
            <pc:sldMk cId="562505575" sldId="269"/>
            <ac:spMk id="4" creationId="{00000000-0000-0000-0000-000000000000}"/>
          </ac:spMkLst>
        </pc:spChg>
      </pc:sldChg>
      <pc:sldChg chg="modSp">
        <pc:chgData name="Gibbins N.M." userId="6a0e944c-4d97-467d-bb7a-7c3315791fe4" providerId="ADAL" clId="{C3F6953B-AAF9-894F-9C14-ADF8DDEFAA1A}" dt="2019-10-25T14:14:36.917" v="2" actId="20577"/>
        <pc:sldMkLst>
          <pc:docMk/>
          <pc:sldMk cId="1815870885" sldId="270"/>
        </pc:sldMkLst>
        <pc:spChg chg="mod">
          <ac:chgData name="Gibbins N.M." userId="6a0e944c-4d97-467d-bb7a-7c3315791fe4" providerId="ADAL" clId="{C3F6953B-AAF9-894F-9C14-ADF8DDEFAA1A}" dt="2019-10-25T14:14:36.917" v="2" actId="20577"/>
          <ac:spMkLst>
            <pc:docMk/>
            <pc:sldMk cId="1815870885" sldId="270"/>
            <ac:spMk id="4" creationId="{00000000-0000-0000-0000-000000000000}"/>
          </ac:spMkLst>
        </pc:spChg>
      </pc:sldChg>
      <pc:sldChg chg="modSp modAnim">
        <pc:chgData name="Gibbins N.M." userId="6a0e944c-4d97-467d-bb7a-7c3315791fe4" providerId="ADAL" clId="{C3F6953B-AAF9-894F-9C14-ADF8DDEFAA1A}" dt="2019-10-28T13:10:36.505" v="404"/>
        <pc:sldMkLst>
          <pc:docMk/>
          <pc:sldMk cId="254029633" sldId="271"/>
        </pc:sldMkLst>
        <pc:spChg chg="mod">
          <ac:chgData name="Gibbins N.M." userId="6a0e944c-4d97-467d-bb7a-7c3315791fe4" providerId="ADAL" clId="{C3F6953B-AAF9-894F-9C14-ADF8DDEFAA1A}" dt="2019-10-28T13:10:31.080" v="403" actId="20577"/>
          <ac:spMkLst>
            <pc:docMk/>
            <pc:sldMk cId="254029633" sldId="271"/>
            <ac:spMk id="4" creationId="{00000000-0000-0000-0000-000000000000}"/>
          </ac:spMkLst>
        </pc:spChg>
      </pc:sldChg>
      <pc:sldChg chg="modSp">
        <pc:chgData name="Gibbins N.M." userId="6a0e944c-4d97-467d-bb7a-7c3315791fe4" providerId="ADAL" clId="{C3F6953B-AAF9-894F-9C14-ADF8DDEFAA1A}" dt="2019-10-28T12:09:47.398" v="137" actId="20577"/>
        <pc:sldMkLst>
          <pc:docMk/>
          <pc:sldMk cId="3703858928" sldId="272"/>
        </pc:sldMkLst>
        <pc:spChg chg="mod">
          <ac:chgData name="Gibbins N.M." userId="6a0e944c-4d97-467d-bb7a-7c3315791fe4" providerId="ADAL" clId="{C3F6953B-AAF9-894F-9C14-ADF8DDEFAA1A}" dt="2019-10-28T12:09:47.398" v="137" actId="20577"/>
          <ac:spMkLst>
            <pc:docMk/>
            <pc:sldMk cId="3703858928" sldId="272"/>
            <ac:spMk id="4" creationId="{00000000-0000-0000-0000-000000000000}"/>
          </ac:spMkLst>
        </pc:spChg>
      </pc:sldChg>
      <pc:sldChg chg="modSp modAnim">
        <pc:chgData name="Gibbins N.M." userId="6a0e944c-4d97-467d-bb7a-7c3315791fe4" providerId="ADAL" clId="{C3F6953B-AAF9-894F-9C14-ADF8DDEFAA1A}" dt="2019-10-28T13:11:02.570" v="412"/>
        <pc:sldMkLst>
          <pc:docMk/>
          <pc:sldMk cId="2095856996" sldId="273"/>
        </pc:sldMkLst>
        <pc:spChg chg="mod">
          <ac:chgData name="Gibbins N.M." userId="6a0e944c-4d97-467d-bb7a-7c3315791fe4" providerId="ADAL" clId="{C3F6953B-AAF9-894F-9C14-ADF8DDEFAA1A}" dt="2019-10-28T13:10:57.989" v="411" actId="20577"/>
          <ac:spMkLst>
            <pc:docMk/>
            <pc:sldMk cId="2095856996" sldId="273"/>
            <ac:spMk id="4" creationId="{00000000-0000-0000-0000-000000000000}"/>
          </ac:spMkLst>
        </pc:spChg>
      </pc:sldChg>
      <pc:sldChg chg="modSp modAnim">
        <pc:chgData name="Gibbins N.M." userId="6a0e944c-4d97-467d-bb7a-7c3315791fe4" providerId="ADAL" clId="{C3F6953B-AAF9-894F-9C14-ADF8DDEFAA1A}" dt="2019-10-28T13:11:21.740" v="424"/>
        <pc:sldMkLst>
          <pc:docMk/>
          <pc:sldMk cId="4061712420" sldId="274"/>
        </pc:sldMkLst>
        <pc:spChg chg="mod">
          <ac:chgData name="Gibbins N.M." userId="6a0e944c-4d97-467d-bb7a-7c3315791fe4" providerId="ADAL" clId="{C3F6953B-AAF9-894F-9C14-ADF8DDEFAA1A}" dt="2019-10-28T13:11:16.552" v="423" actId="20577"/>
          <ac:spMkLst>
            <pc:docMk/>
            <pc:sldMk cId="4061712420" sldId="274"/>
            <ac:spMk id="4" creationId="{00000000-0000-0000-0000-000000000000}"/>
          </ac:spMkLst>
        </pc:spChg>
      </pc:sldChg>
      <pc:sldChg chg="modSp">
        <pc:chgData name="Gibbins N.M." userId="6a0e944c-4d97-467d-bb7a-7c3315791fe4" providerId="ADAL" clId="{C3F6953B-AAF9-894F-9C14-ADF8DDEFAA1A}" dt="2019-10-28T13:11:36.839" v="427" actId="207"/>
        <pc:sldMkLst>
          <pc:docMk/>
          <pc:sldMk cId="810543928" sldId="275"/>
        </pc:sldMkLst>
        <pc:spChg chg="mod">
          <ac:chgData name="Gibbins N.M." userId="6a0e944c-4d97-467d-bb7a-7c3315791fe4" providerId="ADAL" clId="{C3F6953B-AAF9-894F-9C14-ADF8DDEFAA1A}" dt="2019-10-28T13:11:36.839" v="427" actId="207"/>
          <ac:spMkLst>
            <pc:docMk/>
            <pc:sldMk cId="810543928" sldId="275"/>
            <ac:spMk id="4" creationId="{00000000-0000-0000-0000-000000000000}"/>
          </ac:spMkLst>
        </pc:spChg>
      </pc:sldChg>
      <pc:sldChg chg="modSp">
        <pc:chgData name="Gibbins N.M." userId="6a0e944c-4d97-467d-bb7a-7c3315791fe4" providerId="ADAL" clId="{C3F6953B-AAF9-894F-9C14-ADF8DDEFAA1A}" dt="2019-10-28T13:14:11.454" v="446" actId="20577"/>
        <pc:sldMkLst>
          <pc:docMk/>
          <pc:sldMk cId="2045704363" sldId="277"/>
        </pc:sldMkLst>
        <pc:spChg chg="mod">
          <ac:chgData name="Gibbins N.M." userId="6a0e944c-4d97-467d-bb7a-7c3315791fe4" providerId="ADAL" clId="{C3F6953B-AAF9-894F-9C14-ADF8DDEFAA1A}" dt="2019-10-28T13:14:11.454" v="446" actId="20577"/>
          <ac:spMkLst>
            <pc:docMk/>
            <pc:sldMk cId="2045704363" sldId="277"/>
            <ac:spMk id="4" creationId="{00000000-0000-0000-0000-000000000000}"/>
          </ac:spMkLst>
        </pc:spChg>
      </pc:sldChg>
      <pc:sldChg chg="modSp">
        <pc:chgData name="Gibbins N.M." userId="6a0e944c-4d97-467d-bb7a-7c3315791fe4" providerId="ADAL" clId="{C3F6953B-AAF9-894F-9C14-ADF8DDEFAA1A}" dt="2019-10-28T13:14:21.389" v="448" actId="207"/>
        <pc:sldMkLst>
          <pc:docMk/>
          <pc:sldMk cId="143205601" sldId="278"/>
        </pc:sldMkLst>
        <pc:spChg chg="mod">
          <ac:chgData name="Gibbins N.M." userId="6a0e944c-4d97-467d-bb7a-7c3315791fe4" providerId="ADAL" clId="{C3F6953B-AAF9-894F-9C14-ADF8DDEFAA1A}" dt="2019-10-28T13:14:21.389" v="448" actId="207"/>
          <ac:spMkLst>
            <pc:docMk/>
            <pc:sldMk cId="143205601" sldId="278"/>
            <ac:spMk id="4" creationId="{00000000-0000-0000-0000-000000000000}"/>
          </ac:spMkLst>
        </pc:spChg>
      </pc:sldChg>
      <pc:sldChg chg="del">
        <pc:chgData name="Gibbins N.M." userId="6a0e944c-4d97-467d-bb7a-7c3315791fe4" providerId="ADAL" clId="{C3F6953B-AAF9-894F-9C14-ADF8DDEFAA1A}" dt="2019-10-28T12:12:49.425" v="152" actId="2696"/>
        <pc:sldMkLst>
          <pc:docMk/>
          <pc:sldMk cId="589037216" sldId="282"/>
        </pc:sldMkLst>
      </pc:sldChg>
      <pc:sldChg chg="modSp add del">
        <pc:chgData name="Gibbins N.M." userId="6a0e944c-4d97-467d-bb7a-7c3315791fe4" providerId="ADAL" clId="{C3F6953B-AAF9-894F-9C14-ADF8DDEFAA1A}" dt="2019-10-28T13:11:51.496" v="428" actId="2696"/>
        <pc:sldMkLst>
          <pc:docMk/>
          <pc:sldMk cId="2962713578" sldId="282"/>
        </pc:sldMkLst>
        <pc:spChg chg="mod">
          <ac:chgData name="Gibbins N.M." userId="6a0e944c-4d97-467d-bb7a-7c3315791fe4" providerId="ADAL" clId="{C3F6953B-AAF9-894F-9C14-ADF8DDEFAA1A}" dt="2019-10-28T12:13:28.612" v="180" actId="20577"/>
          <ac:spMkLst>
            <pc:docMk/>
            <pc:sldMk cId="2962713578" sldId="282"/>
            <ac:spMk id="4" creationId="{00000000-0000-0000-0000-000000000000}"/>
          </ac:spMkLst>
        </pc:spChg>
      </pc:sldChg>
      <pc:sldChg chg="modSp add">
        <pc:chgData name="Gibbins N.M." userId="6a0e944c-4d97-467d-bb7a-7c3315791fe4" providerId="ADAL" clId="{C3F6953B-AAF9-894F-9C14-ADF8DDEFAA1A}" dt="2019-10-28T13:12:05.633" v="430" actId="255"/>
        <pc:sldMkLst>
          <pc:docMk/>
          <pc:sldMk cId="1984275682" sldId="284"/>
        </pc:sldMkLst>
        <pc:spChg chg="mod">
          <ac:chgData name="Gibbins N.M." userId="6a0e944c-4d97-467d-bb7a-7c3315791fe4" providerId="ADAL" clId="{C3F6953B-AAF9-894F-9C14-ADF8DDEFAA1A}" dt="2019-10-28T13:12:05.633" v="430" actId="255"/>
          <ac:spMkLst>
            <pc:docMk/>
            <pc:sldMk cId="1984275682" sldId="284"/>
            <ac:spMk id="4" creationId="{00000000-0000-0000-0000-000000000000}"/>
          </ac:spMkLst>
        </pc:spChg>
      </pc:sldChg>
      <pc:sldChg chg="del">
        <pc:chgData name="Gibbins N.M." userId="6a0e944c-4d97-467d-bb7a-7c3315791fe4" providerId="ADAL" clId="{C3F6953B-AAF9-894F-9C14-ADF8DDEFAA1A}" dt="2019-10-28T12:12:49.445" v="153" actId="2696"/>
        <pc:sldMkLst>
          <pc:docMk/>
          <pc:sldMk cId="3979286727" sldId="284"/>
        </pc:sldMkLst>
      </pc:sldChg>
      <pc:sldChg chg="del">
        <pc:chgData name="Gibbins N.M." userId="6a0e944c-4d97-467d-bb7a-7c3315791fe4" providerId="ADAL" clId="{C3F6953B-AAF9-894F-9C14-ADF8DDEFAA1A}" dt="2019-10-28T12:12:49.465" v="154" actId="2696"/>
        <pc:sldMkLst>
          <pc:docMk/>
          <pc:sldMk cId="134906980" sldId="285"/>
        </pc:sldMkLst>
      </pc:sldChg>
      <pc:sldChg chg="modSp add">
        <pc:chgData name="Gibbins N.M." userId="6a0e944c-4d97-467d-bb7a-7c3315791fe4" providerId="ADAL" clId="{C3F6953B-AAF9-894F-9C14-ADF8DDEFAA1A}" dt="2019-10-28T13:12:20.158" v="435" actId="20577"/>
        <pc:sldMkLst>
          <pc:docMk/>
          <pc:sldMk cId="2812726246" sldId="285"/>
        </pc:sldMkLst>
        <pc:spChg chg="mod">
          <ac:chgData name="Gibbins N.M." userId="6a0e944c-4d97-467d-bb7a-7c3315791fe4" providerId="ADAL" clId="{C3F6953B-AAF9-894F-9C14-ADF8DDEFAA1A}" dt="2019-10-28T13:12:20.158" v="435" actId="20577"/>
          <ac:spMkLst>
            <pc:docMk/>
            <pc:sldMk cId="2812726246" sldId="285"/>
            <ac:spMk id="4" creationId="{00000000-0000-0000-0000-000000000000}"/>
          </ac:spMkLst>
        </pc:spChg>
      </pc:sldChg>
      <pc:sldChg chg="modSp add">
        <pc:chgData name="Gibbins N.M." userId="6a0e944c-4d97-467d-bb7a-7c3315791fe4" providerId="ADAL" clId="{C3F6953B-AAF9-894F-9C14-ADF8DDEFAA1A}" dt="2019-10-28T13:12:30.360" v="436" actId="255"/>
        <pc:sldMkLst>
          <pc:docMk/>
          <pc:sldMk cId="2644186027" sldId="286"/>
        </pc:sldMkLst>
        <pc:spChg chg="mod">
          <ac:chgData name="Gibbins N.M." userId="6a0e944c-4d97-467d-bb7a-7c3315791fe4" providerId="ADAL" clId="{C3F6953B-AAF9-894F-9C14-ADF8DDEFAA1A}" dt="2019-10-28T13:12:30.360" v="436" actId="255"/>
          <ac:spMkLst>
            <pc:docMk/>
            <pc:sldMk cId="2644186027" sldId="286"/>
            <ac:spMk id="4" creationId="{00000000-0000-0000-0000-000000000000}"/>
          </ac:spMkLst>
        </pc:spChg>
      </pc:sldChg>
      <pc:sldChg chg="del">
        <pc:chgData name="Gibbins N.M." userId="6a0e944c-4d97-467d-bb7a-7c3315791fe4" providerId="ADAL" clId="{C3F6953B-AAF9-894F-9C14-ADF8DDEFAA1A}" dt="2019-10-28T12:12:49.480" v="155" actId="2696"/>
        <pc:sldMkLst>
          <pc:docMk/>
          <pc:sldMk cId="4263327572" sldId="286"/>
        </pc:sldMkLst>
      </pc:sldChg>
      <pc:sldChg chg="del">
        <pc:chgData name="Gibbins N.M." userId="6a0e944c-4d97-467d-bb7a-7c3315791fe4" providerId="ADAL" clId="{C3F6953B-AAF9-894F-9C14-ADF8DDEFAA1A}" dt="2019-10-28T12:12:49.497" v="156" actId="2696"/>
        <pc:sldMkLst>
          <pc:docMk/>
          <pc:sldMk cId="2317440041" sldId="287"/>
        </pc:sldMkLst>
      </pc:sldChg>
      <pc:sldChg chg="add">
        <pc:chgData name="Gibbins N.M." userId="6a0e944c-4d97-467d-bb7a-7c3315791fe4" providerId="ADAL" clId="{C3F6953B-AAF9-894F-9C14-ADF8DDEFAA1A}" dt="2019-10-28T12:12:55.386" v="159"/>
        <pc:sldMkLst>
          <pc:docMk/>
          <pc:sldMk cId="2805213415" sldId="287"/>
        </pc:sldMkLst>
      </pc:sldChg>
      <pc:sldChg chg="modSp add">
        <pc:chgData name="Gibbins N.M." userId="6a0e944c-4d97-467d-bb7a-7c3315791fe4" providerId="ADAL" clId="{C3F6953B-AAF9-894F-9C14-ADF8DDEFAA1A}" dt="2019-10-28T13:12:38.032" v="437" actId="5793"/>
        <pc:sldMkLst>
          <pc:docMk/>
          <pc:sldMk cId="810645627" sldId="288"/>
        </pc:sldMkLst>
        <pc:spChg chg="mod">
          <ac:chgData name="Gibbins N.M." userId="6a0e944c-4d97-467d-bb7a-7c3315791fe4" providerId="ADAL" clId="{C3F6953B-AAF9-894F-9C14-ADF8DDEFAA1A}" dt="2019-10-28T13:12:38.032" v="437" actId="5793"/>
          <ac:spMkLst>
            <pc:docMk/>
            <pc:sldMk cId="810645627" sldId="288"/>
            <ac:spMk id="4" creationId="{00000000-0000-0000-0000-000000000000}"/>
          </ac:spMkLst>
        </pc:spChg>
      </pc:sldChg>
      <pc:sldChg chg="del">
        <pc:chgData name="Gibbins N.M." userId="6a0e944c-4d97-467d-bb7a-7c3315791fe4" providerId="ADAL" clId="{C3F6953B-AAF9-894F-9C14-ADF8DDEFAA1A}" dt="2019-10-28T12:12:49.514" v="157" actId="2696"/>
        <pc:sldMkLst>
          <pc:docMk/>
          <pc:sldMk cId="1462341477" sldId="288"/>
        </pc:sldMkLst>
      </pc:sldChg>
      <pc:sldChg chg="del">
        <pc:chgData name="Gibbins N.M." userId="6a0e944c-4d97-467d-bb7a-7c3315791fe4" providerId="ADAL" clId="{C3F6953B-AAF9-894F-9C14-ADF8DDEFAA1A}" dt="2019-10-28T12:12:49.523" v="158" actId="2696"/>
        <pc:sldMkLst>
          <pc:docMk/>
          <pc:sldMk cId="2327900181" sldId="289"/>
        </pc:sldMkLst>
      </pc:sldChg>
      <pc:sldChg chg="modSp add">
        <pc:chgData name="Gibbins N.M." userId="6a0e944c-4d97-467d-bb7a-7c3315791fe4" providerId="ADAL" clId="{C3F6953B-AAF9-894F-9C14-ADF8DDEFAA1A}" dt="2019-10-28T13:12:45.234" v="438" actId="255"/>
        <pc:sldMkLst>
          <pc:docMk/>
          <pc:sldMk cId="3819409881" sldId="289"/>
        </pc:sldMkLst>
        <pc:spChg chg="mod">
          <ac:chgData name="Gibbins N.M." userId="6a0e944c-4d97-467d-bb7a-7c3315791fe4" providerId="ADAL" clId="{C3F6953B-AAF9-894F-9C14-ADF8DDEFAA1A}" dt="2019-10-28T13:12:45.234" v="438" actId="255"/>
          <ac:spMkLst>
            <pc:docMk/>
            <pc:sldMk cId="3819409881" sldId="289"/>
            <ac:spMk id="4" creationId="{00000000-0000-0000-0000-000000000000}"/>
          </ac:spMkLst>
        </pc:spChg>
      </pc:sldChg>
      <pc:sldChg chg="modSp">
        <pc:chgData name="Gibbins N.M." userId="6a0e944c-4d97-467d-bb7a-7c3315791fe4" providerId="ADAL" clId="{C3F6953B-AAF9-894F-9C14-ADF8DDEFAA1A}" dt="2019-10-29T08:53:52.102" v="1081" actId="20577"/>
        <pc:sldMkLst>
          <pc:docMk/>
          <pc:sldMk cId="1576225467" sldId="291"/>
        </pc:sldMkLst>
        <pc:spChg chg="mod">
          <ac:chgData name="Gibbins N.M." userId="6a0e944c-4d97-467d-bb7a-7c3315791fe4" providerId="ADAL" clId="{C3F6953B-AAF9-894F-9C14-ADF8DDEFAA1A}" dt="2019-10-29T08:53:52.102" v="1081" actId="20577"/>
          <ac:spMkLst>
            <pc:docMk/>
            <pc:sldMk cId="1576225467" sldId="291"/>
            <ac:spMk id="4" creationId="{00000000-0000-0000-0000-000000000000}"/>
          </ac:spMkLst>
        </pc:spChg>
      </pc:sldChg>
      <pc:sldChg chg="modSp">
        <pc:chgData name="Gibbins N.M." userId="6a0e944c-4d97-467d-bb7a-7c3315791fe4" providerId="ADAL" clId="{C3F6953B-AAF9-894F-9C14-ADF8DDEFAA1A}" dt="2019-10-29T08:50:29.203" v="989" actId="20577"/>
        <pc:sldMkLst>
          <pc:docMk/>
          <pc:sldMk cId="3490548834" sldId="293"/>
        </pc:sldMkLst>
        <pc:spChg chg="mod">
          <ac:chgData name="Gibbins N.M." userId="6a0e944c-4d97-467d-bb7a-7c3315791fe4" providerId="ADAL" clId="{C3F6953B-AAF9-894F-9C14-ADF8DDEFAA1A}" dt="2019-10-29T08:50:29.203" v="989" actId="20577"/>
          <ac:spMkLst>
            <pc:docMk/>
            <pc:sldMk cId="3490548834" sldId="293"/>
            <ac:spMk id="6" creationId="{6BD32BAF-8A52-E448-AC08-A328DE2EAF1A}"/>
          </ac:spMkLst>
        </pc:spChg>
      </pc:sldChg>
      <pc:sldChg chg="modSp">
        <pc:chgData name="Gibbins N.M." userId="6a0e944c-4d97-467d-bb7a-7c3315791fe4" providerId="ADAL" clId="{C3F6953B-AAF9-894F-9C14-ADF8DDEFAA1A}" dt="2019-10-29T08:50:51.406" v="990" actId="242"/>
        <pc:sldMkLst>
          <pc:docMk/>
          <pc:sldMk cId="2292584790" sldId="294"/>
        </pc:sldMkLst>
        <pc:spChg chg="mod">
          <ac:chgData name="Gibbins N.M." userId="6a0e944c-4d97-467d-bb7a-7c3315791fe4" providerId="ADAL" clId="{C3F6953B-AAF9-894F-9C14-ADF8DDEFAA1A}" dt="2019-10-29T08:50:51.406" v="990" actId="242"/>
          <ac:spMkLst>
            <pc:docMk/>
            <pc:sldMk cId="2292584790" sldId="294"/>
            <ac:spMk id="10" creationId="{BB501D4B-75C5-7C42-9E26-3B8892660953}"/>
          </ac:spMkLst>
        </pc:spChg>
        <pc:spChg chg="mod">
          <ac:chgData name="Gibbins N.M." userId="6a0e944c-4d97-467d-bb7a-7c3315791fe4" providerId="ADAL" clId="{C3F6953B-AAF9-894F-9C14-ADF8DDEFAA1A}" dt="2019-10-29T08:50:51.406" v="990" actId="242"/>
          <ac:spMkLst>
            <pc:docMk/>
            <pc:sldMk cId="2292584790" sldId="294"/>
            <ac:spMk id="11" creationId="{FE941B07-3EF2-9F46-9338-E3B98CBA21FE}"/>
          </ac:spMkLst>
        </pc:spChg>
      </pc:sldChg>
      <pc:sldChg chg="addSp delSp modSp del ord">
        <pc:chgData name="Gibbins N.M." userId="6a0e944c-4d97-467d-bb7a-7c3315791fe4" providerId="ADAL" clId="{C3F6953B-AAF9-894F-9C14-ADF8DDEFAA1A}" dt="2019-10-28T13:24:07.434" v="628" actId="2696"/>
        <pc:sldMkLst>
          <pc:docMk/>
          <pc:sldMk cId="2356477351" sldId="295"/>
        </pc:sldMkLst>
        <pc:spChg chg="mod">
          <ac:chgData name="Gibbins N.M." userId="6a0e944c-4d97-467d-bb7a-7c3315791fe4" providerId="ADAL" clId="{C3F6953B-AAF9-894F-9C14-ADF8DDEFAA1A}" dt="2019-10-28T13:20:58.797" v="588" actId="1076"/>
          <ac:spMkLst>
            <pc:docMk/>
            <pc:sldMk cId="2356477351" sldId="295"/>
            <ac:spMk id="4" creationId="{DB724E4C-5C6A-864D-A9DC-FB49421371F1}"/>
          </ac:spMkLst>
        </pc:spChg>
        <pc:spChg chg="mod">
          <ac:chgData name="Gibbins N.M." userId="6a0e944c-4d97-467d-bb7a-7c3315791fe4" providerId="ADAL" clId="{C3F6953B-AAF9-894F-9C14-ADF8DDEFAA1A}" dt="2019-10-28T13:20:58.797" v="588" actId="1076"/>
          <ac:spMkLst>
            <pc:docMk/>
            <pc:sldMk cId="2356477351" sldId="295"/>
            <ac:spMk id="6" creationId="{FCB831F4-CE8B-0C4D-B74E-44C7751CB29E}"/>
          </ac:spMkLst>
        </pc:spChg>
        <pc:spChg chg="mod">
          <ac:chgData name="Gibbins N.M." userId="6a0e944c-4d97-467d-bb7a-7c3315791fe4" providerId="ADAL" clId="{C3F6953B-AAF9-894F-9C14-ADF8DDEFAA1A}" dt="2019-10-28T13:20:58.797" v="588" actId="1076"/>
          <ac:spMkLst>
            <pc:docMk/>
            <pc:sldMk cId="2356477351" sldId="295"/>
            <ac:spMk id="7" creationId="{AFD978D7-35BC-2546-AD24-9B925AEF27D7}"/>
          </ac:spMkLst>
        </pc:spChg>
        <pc:spChg chg="mod">
          <ac:chgData name="Gibbins N.M." userId="6a0e944c-4d97-467d-bb7a-7c3315791fe4" providerId="ADAL" clId="{C3F6953B-AAF9-894F-9C14-ADF8DDEFAA1A}" dt="2019-10-28T13:20:58.797" v="588" actId="1076"/>
          <ac:spMkLst>
            <pc:docMk/>
            <pc:sldMk cId="2356477351" sldId="295"/>
            <ac:spMk id="8" creationId="{5919526A-FEC3-7C4C-AD17-9EB5AF74B3CF}"/>
          </ac:spMkLst>
        </pc:spChg>
        <pc:spChg chg="mod">
          <ac:chgData name="Gibbins N.M." userId="6a0e944c-4d97-467d-bb7a-7c3315791fe4" providerId="ADAL" clId="{C3F6953B-AAF9-894F-9C14-ADF8DDEFAA1A}" dt="2019-10-28T13:20:58.797" v="588" actId="1076"/>
          <ac:spMkLst>
            <pc:docMk/>
            <pc:sldMk cId="2356477351" sldId="295"/>
            <ac:spMk id="9" creationId="{2541B108-8F9A-E842-8D6A-90B82E7A5C22}"/>
          </ac:spMkLst>
        </pc:spChg>
        <pc:spChg chg="mod">
          <ac:chgData name="Gibbins N.M." userId="6a0e944c-4d97-467d-bb7a-7c3315791fe4" providerId="ADAL" clId="{C3F6953B-AAF9-894F-9C14-ADF8DDEFAA1A}" dt="2019-10-28T13:17:47.073" v="553" actId="255"/>
          <ac:spMkLst>
            <pc:docMk/>
            <pc:sldMk cId="2356477351" sldId="295"/>
            <ac:spMk id="10" creationId="{9FA82449-DDDF-DA42-A289-3EE0D77FE44B}"/>
          </ac:spMkLst>
        </pc:spChg>
        <pc:spChg chg="mod">
          <ac:chgData name="Gibbins N.M." userId="6a0e944c-4d97-467d-bb7a-7c3315791fe4" providerId="ADAL" clId="{C3F6953B-AAF9-894F-9C14-ADF8DDEFAA1A}" dt="2019-10-28T13:17:47.073" v="553" actId="255"/>
          <ac:spMkLst>
            <pc:docMk/>
            <pc:sldMk cId="2356477351" sldId="295"/>
            <ac:spMk id="11" creationId="{1E8F5554-9BAD-374F-A268-DE488D899D17}"/>
          </ac:spMkLst>
        </pc:spChg>
        <pc:spChg chg="mod">
          <ac:chgData name="Gibbins N.M." userId="6a0e944c-4d97-467d-bb7a-7c3315791fe4" providerId="ADAL" clId="{C3F6953B-AAF9-894F-9C14-ADF8DDEFAA1A}" dt="2019-10-28T13:20:58.797" v="588" actId="1076"/>
          <ac:spMkLst>
            <pc:docMk/>
            <pc:sldMk cId="2356477351" sldId="295"/>
            <ac:spMk id="47" creationId="{3ED7A538-8BFD-4041-AA56-F61DE1696111}"/>
          </ac:spMkLst>
        </pc:spChg>
        <pc:spChg chg="del mod">
          <ac:chgData name="Gibbins N.M." userId="6a0e944c-4d97-467d-bb7a-7c3315791fe4" providerId="ADAL" clId="{C3F6953B-AAF9-894F-9C14-ADF8DDEFAA1A}" dt="2019-10-28T13:21:29.790" v="595" actId="478"/>
          <ac:spMkLst>
            <pc:docMk/>
            <pc:sldMk cId="2356477351" sldId="295"/>
            <ac:spMk id="48" creationId="{57172537-76DF-1342-AE59-8191300B2BEF}"/>
          </ac:spMkLst>
        </pc:spChg>
        <pc:spChg chg="mod">
          <ac:chgData name="Gibbins N.M." userId="6a0e944c-4d97-467d-bb7a-7c3315791fe4" providerId="ADAL" clId="{C3F6953B-AAF9-894F-9C14-ADF8DDEFAA1A}" dt="2019-10-28T13:21:02.631" v="589" actId="1076"/>
          <ac:spMkLst>
            <pc:docMk/>
            <pc:sldMk cId="2356477351" sldId="295"/>
            <ac:spMk id="49" creationId="{6DF4C779-A2E8-A043-95C2-B571F7D46DED}"/>
          </ac:spMkLst>
        </pc:spChg>
        <pc:spChg chg="mod">
          <ac:chgData name="Gibbins N.M." userId="6a0e944c-4d97-467d-bb7a-7c3315791fe4" providerId="ADAL" clId="{C3F6953B-AAF9-894F-9C14-ADF8DDEFAA1A}" dt="2019-10-28T13:20:58.797" v="588" actId="1076"/>
          <ac:spMkLst>
            <pc:docMk/>
            <pc:sldMk cId="2356477351" sldId="295"/>
            <ac:spMk id="50" creationId="{210D0185-B9BA-C44F-ADF3-4B9ED9B5963E}"/>
          </ac:spMkLst>
        </pc:spChg>
        <pc:spChg chg="mod">
          <ac:chgData name="Gibbins N.M." userId="6a0e944c-4d97-467d-bb7a-7c3315791fe4" providerId="ADAL" clId="{C3F6953B-AAF9-894F-9C14-ADF8DDEFAA1A}" dt="2019-10-28T13:20:58.797" v="588" actId="1076"/>
          <ac:spMkLst>
            <pc:docMk/>
            <pc:sldMk cId="2356477351" sldId="295"/>
            <ac:spMk id="51" creationId="{7F2F37A0-A983-F246-B632-0A6F2386EE3F}"/>
          </ac:spMkLst>
        </pc:spChg>
        <pc:spChg chg="add mod">
          <ac:chgData name="Gibbins N.M." userId="6a0e944c-4d97-467d-bb7a-7c3315791fe4" providerId="ADAL" clId="{C3F6953B-AAF9-894F-9C14-ADF8DDEFAA1A}" dt="2019-10-28T13:21:23.215" v="594" actId="1076"/>
          <ac:spMkLst>
            <pc:docMk/>
            <pc:sldMk cId="2356477351" sldId="295"/>
            <ac:spMk id="64" creationId="{D6060ED8-A0C2-A54A-9507-480D91542E77}"/>
          </ac:spMkLst>
        </pc:spChg>
        <pc:spChg chg="mod">
          <ac:chgData name="Gibbins N.M." userId="6a0e944c-4d97-467d-bb7a-7c3315791fe4" providerId="ADAL" clId="{C3F6953B-AAF9-894F-9C14-ADF8DDEFAA1A}" dt="2019-10-28T13:20:58.797" v="588" actId="1076"/>
          <ac:spMkLst>
            <pc:docMk/>
            <pc:sldMk cId="2356477351" sldId="295"/>
            <ac:spMk id="77" creationId="{DA16E1B2-6DB2-0B48-8977-BDC9ACD45A81}"/>
          </ac:spMkLst>
        </pc:spChg>
        <pc:spChg chg="mod">
          <ac:chgData name="Gibbins N.M." userId="6a0e944c-4d97-467d-bb7a-7c3315791fe4" providerId="ADAL" clId="{C3F6953B-AAF9-894F-9C14-ADF8DDEFAA1A}" dt="2019-10-28T13:20:58.797" v="588" actId="1076"/>
          <ac:spMkLst>
            <pc:docMk/>
            <pc:sldMk cId="2356477351" sldId="295"/>
            <ac:spMk id="79" creationId="{54E41384-6D0B-7448-B9F3-ACD49E76FE6B}"/>
          </ac:spMkLst>
        </pc:spChg>
        <pc:spChg chg="mod">
          <ac:chgData name="Gibbins N.M." userId="6a0e944c-4d97-467d-bb7a-7c3315791fe4" providerId="ADAL" clId="{C3F6953B-AAF9-894F-9C14-ADF8DDEFAA1A}" dt="2019-10-28T13:20:58.797" v="588" actId="1076"/>
          <ac:spMkLst>
            <pc:docMk/>
            <pc:sldMk cId="2356477351" sldId="295"/>
            <ac:spMk id="111" creationId="{3D642306-563D-D34C-8CA4-3FD300DC66C5}"/>
          </ac:spMkLst>
        </pc:spChg>
        <pc:spChg chg="mod">
          <ac:chgData name="Gibbins N.M." userId="6a0e944c-4d97-467d-bb7a-7c3315791fe4" providerId="ADAL" clId="{C3F6953B-AAF9-894F-9C14-ADF8DDEFAA1A}" dt="2019-10-28T13:20:58.797" v="588" actId="1076"/>
          <ac:spMkLst>
            <pc:docMk/>
            <pc:sldMk cId="2356477351" sldId="295"/>
            <ac:spMk id="145" creationId="{D746D0CB-1467-0243-89FC-9CC72318F5D0}"/>
          </ac:spMkLst>
        </pc:spChg>
        <pc:spChg chg="mod">
          <ac:chgData name="Gibbins N.M." userId="6a0e944c-4d97-467d-bb7a-7c3315791fe4" providerId="ADAL" clId="{C3F6953B-AAF9-894F-9C14-ADF8DDEFAA1A}" dt="2019-10-28T13:21:12.174" v="591" actId="1076"/>
          <ac:spMkLst>
            <pc:docMk/>
            <pc:sldMk cId="2356477351" sldId="295"/>
            <ac:spMk id="165" creationId="{F70D5C8F-45BA-9A4B-A355-BBD2F026456A}"/>
          </ac:spMkLst>
        </pc:spChg>
        <pc:grpChg chg="mod">
          <ac:chgData name="Gibbins N.M." userId="6a0e944c-4d97-467d-bb7a-7c3315791fe4" providerId="ADAL" clId="{C3F6953B-AAF9-894F-9C14-ADF8DDEFAA1A}" dt="2019-10-28T13:20:58.797" v="588" actId="1076"/>
          <ac:grpSpMkLst>
            <pc:docMk/>
            <pc:sldMk cId="2356477351" sldId="295"/>
            <ac:grpSpMk id="12" creationId="{B2A4E844-7C8D-AF47-A025-4AF329558B4C}"/>
          </ac:grpSpMkLst>
        </pc:grpChg>
        <pc:cxnChg chg="mod">
          <ac:chgData name="Gibbins N.M." userId="6a0e944c-4d97-467d-bb7a-7c3315791fe4" providerId="ADAL" clId="{C3F6953B-AAF9-894F-9C14-ADF8DDEFAA1A}" dt="2019-10-28T13:20:58.797" v="588" actId="1076"/>
          <ac:cxnSpMkLst>
            <pc:docMk/>
            <pc:sldMk cId="2356477351" sldId="295"/>
            <ac:cxnSpMk id="14" creationId="{FD1E47AF-5E0B-AF41-921E-F717739D9253}"/>
          </ac:cxnSpMkLst>
        </pc:cxnChg>
        <pc:cxnChg chg="mod">
          <ac:chgData name="Gibbins N.M." userId="6a0e944c-4d97-467d-bb7a-7c3315791fe4" providerId="ADAL" clId="{C3F6953B-AAF9-894F-9C14-ADF8DDEFAA1A}" dt="2019-10-28T13:20:58.797" v="588" actId="1076"/>
          <ac:cxnSpMkLst>
            <pc:docMk/>
            <pc:sldMk cId="2356477351" sldId="295"/>
            <ac:cxnSpMk id="16" creationId="{52716117-94A0-D247-8B15-0833EFA69919}"/>
          </ac:cxnSpMkLst>
        </pc:cxnChg>
        <pc:cxnChg chg="mod">
          <ac:chgData name="Gibbins N.M." userId="6a0e944c-4d97-467d-bb7a-7c3315791fe4" providerId="ADAL" clId="{C3F6953B-AAF9-894F-9C14-ADF8DDEFAA1A}" dt="2019-10-28T13:20:58.797" v="588" actId="1076"/>
          <ac:cxnSpMkLst>
            <pc:docMk/>
            <pc:sldMk cId="2356477351" sldId="295"/>
            <ac:cxnSpMk id="20" creationId="{47B63AA1-F238-DB42-A288-7BDE59DCC309}"/>
          </ac:cxnSpMkLst>
        </pc:cxnChg>
        <pc:cxnChg chg="mod">
          <ac:chgData name="Gibbins N.M." userId="6a0e944c-4d97-467d-bb7a-7c3315791fe4" providerId="ADAL" clId="{C3F6953B-AAF9-894F-9C14-ADF8DDEFAA1A}" dt="2019-10-28T13:20:58.797" v="588" actId="1076"/>
          <ac:cxnSpMkLst>
            <pc:docMk/>
            <pc:sldMk cId="2356477351" sldId="295"/>
            <ac:cxnSpMk id="23" creationId="{A622852E-C023-D648-88DA-9BDBD00D7326}"/>
          </ac:cxnSpMkLst>
        </pc:cxnChg>
        <pc:cxnChg chg="mod">
          <ac:chgData name="Gibbins N.M." userId="6a0e944c-4d97-467d-bb7a-7c3315791fe4" providerId="ADAL" clId="{C3F6953B-AAF9-894F-9C14-ADF8DDEFAA1A}" dt="2019-10-28T13:20:58.797" v="588" actId="1076"/>
          <ac:cxnSpMkLst>
            <pc:docMk/>
            <pc:sldMk cId="2356477351" sldId="295"/>
            <ac:cxnSpMk id="26" creationId="{9162C413-722C-E44B-B817-0931EC663D41}"/>
          </ac:cxnSpMkLst>
        </pc:cxnChg>
        <pc:cxnChg chg="mod">
          <ac:chgData name="Gibbins N.M." userId="6a0e944c-4d97-467d-bb7a-7c3315791fe4" providerId="ADAL" clId="{C3F6953B-AAF9-894F-9C14-ADF8DDEFAA1A}" dt="2019-10-28T13:20:58.797" v="588" actId="1076"/>
          <ac:cxnSpMkLst>
            <pc:docMk/>
            <pc:sldMk cId="2356477351" sldId="295"/>
            <ac:cxnSpMk id="29" creationId="{9F404FD4-3215-E344-AADA-D79867943CB3}"/>
          </ac:cxnSpMkLst>
        </pc:cxnChg>
        <pc:cxnChg chg="mod">
          <ac:chgData name="Gibbins N.M." userId="6a0e944c-4d97-467d-bb7a-7c3315791fe4" providerId="ADAL" clId="{C3F6953B-AAF9-894F-9C14-ADF8DDEFAA1A}" dt="2019-10-28T13:20:58.797" v="588" actId="1076"/>
          <ac:cxnSpMkLst>
            <pc:docMk/>
            <pc:sldMk cId="2356477351" sldId="295"/>
            <ac:cxnSpMk id="38" creationId="{F230D0D3-5302-1749-89FB-181614A47124}"/>
          </ac:cxnSpMkLst>
        </pc:cxnChg>
        <pc:cxnChg chg="mod">
          <ac:chgData name="Gibbins N.M." userId="6a0e944c-4d97-467d-bb7a-7c3315791fe4" providerId="ADAL" clId="{C3F6953B-AAF9-894F-9C14-ADF8DDEFAA1A}" dt="2019-10-28T13:20:58.797" v="588" actId="1076"/>
          <ac:cxnSpMkLst>
            <pc:docMk/>
            <pc:sldMk cId="2356477351" sldId="295"/>
            <ac:cxnSpMk id="43" creationId="{19055148-7B68-2B46-A0E9-B928337BFEE1}"/>
          </ac:cxnSpMkLst>
        </pc:cxnChg>
        <pc:cxnChg chg="mod">
          <ac:chgData name="Gibbins N.M." userId="6a0e944c-4d97-467d-bb7a-7c3315791fe4" providerId="ADAL" clId="{C3F6953B-AAF9-894F-9C14-ADF8DDEFAA1A}" dt="2019-10-28T13:20:58.797" v="588" actId="1076"/>
          <ac:cxnSpMkLst>
            <pc:docMk/>
            <pc:sldMk cId="2356477351" sldId="295"/>
            <ac:cxnSpMk id="140" creationId="{087B8E92-9946-AD41-9608-DD125BD135C7}"/>
          </ac:cxnSpMkLst>
        </pc:cxnChg>
        <pc:cxnChg chg="mod">
          <ac:chgData name="Gibbins N.M." userId="6a0e944c-4d97-467d-bb7a-7c3315791fe4" providerId="ADAL" clId="{C3F6953B-AAF9-894F-9C14-ADF8DDEFAA1A}" dt="2019-10-28T13:21:08.552" v="590" actId="14100"/>
          <ac:cxnSpMkLst>
            <pc:docMk/>
            <pc:sldMk cId="2356477351" sldId="295"/>
            <ac:cxnSpMk id="146" creationId="{4CDC44D7-1036-D546-8BDC-2B0526F8160F}"/>
          </ac:cxnSpMkLst>
        </pc:cxnChg>
      </pc:sldChg>
      <pc:sldChg chg="add del">
        <pc:chgData name="Gibbins N.M." userId="6a0e944c-4d97-467d-bb7a-7c3315791fe4" providerId="ADAL" clId="{C3F6953B-AAF9-894F-9C14-ADF8DDEFAA1A}" dt="2019-10-28T13:28:10.559" v="698" actId="2696"/>
        <pc:sldMkLst>
          <pc:docMk/>
          <pc:sldMk cId="141151286" sldId="298"/>
        </pc:sldMkLst>
      </pc:sldChg>
      <pc:sldChg chg="del">
        <pc:chgData name="Gibbins N.M." userId="6a0e944c-4d97-467d-bb7a-7c3315791fe4" providerId="ADAL" clId="{C3F6953B-AAF9-894F-9C14-ADF8DDEFAA1A}" dt="2019-10-28T13:26:41.449" v="683" actId="2696"/>
        <pc:sldMkLst>
          <pc:docMk/>
          <pc:sldMk cId="308025983" sldId="299"/>
        </pc:sldMkLst>
      </pc:sldChg>
      <pc:sldChg chg="addSp delSp del">
        <pc:chgData name="Gibbins N.M." userId="6a0e944c-4d97-467d-bb7a-7c3315791fe4" providerId="ADAL" clId="{C3F6953B-AAF9-894F-9C14-ADF8DDEFAA1A}" dt="2019-10-28T13:30:42.379" v="725" actId="2696"/>
        <pc:sldMkLst>
          <pc:docMk/>
          <pc:sldMk cId="4104349380" sldId="300"/>
        </pc:sldMkLst>
        <pc:cxnChg chg="add del">
          <ac:chgData name="Gibbins N.M." userId="6a0e944c-4d97-467d-bb7a-7c3315791fe4" providerId="ADAL" clId="{C3F6953B-AAF9-894F-9C14-ADF8DDEFAA1A}" dt="2019-10-28T13:23:30.368" v="618"/>
          <ac:cxnSpMkLst>
            <pc:docMk/>
            <pc:sldMk cId="4104349380" sldId="300"/>
            <ac:cxnSpMk id="32" creationId="{E437B553-0999-BD45-8B9C-6E0A2ED0CEFD}"/>
          </ac:cxnSpMkLst>
        </pc:cxnChg>
      </pc:sldChg>
      <pc:sldChg chg="modSp add del">
        <pc:chgData name="Gibbins N.M." userId="6a0e944c-4d97-467d-bb7a-7c3315791fe4" providerId="ADAL" clId="{C3F6953B-AAF9-894F-9C14-ADF8DDEFAA1A}" dt="2019-10-28T13:29:14.842" v="705" actId="2696"/>
        <pc:sldMkLst>
          <pc:docMk/>
          <pc:sldMk cId="1188539380" sldId="301"/>
        </pc:sldMkLst>
        <pc:spChg chg="mod">
          <ac:chgData name="Gibbins N.M." userId="6a0e944c-4d97-467d-bb7a-7c3315791fe4" providerId="ADAL" clId="{C3F6953B-AAF9-894F-9C14-ADF8DDEFAA1A}" dt="2019-10-28T12:10:08.402" v="145" actId="20577"/>
          <ac:spMkLst>
            <pc:docMk/>
            <pc:sldMk cId="1188539380" sldId="301"/>
            <ac:spMk id="2" creationId="{B0A760FA-2F37-FA47-95BE-6CA85ADDC7FD}"/>
          </ac:spMkLst>
        </pc:spChg>
        <pc:spChg chg="mod">
          <ac:chgData name="Gibbins N.M." userId="6a0e944c-4d97-467d-bb7a-7c3315791fe4" providerId="ADAL" clId="{C3F6953B-AAF9-894F-9C14-ADF8DDEFAA1A}" dt="2019-10-28T12:10:48.259" v="147" actId="208"/>
          <ac:spMkLst>
            <pc:docMk/>
            <pc:sldMk cId="1188539380" sldId="301"/>
            <ac:spMk id="4" creationId="{02506BC9-5D50-5F43-A472-FE2DD6D10C64}"/>
          </ac:spMkLst>
        </pc:spChg>
        <pc:spChg chg="mod">
          <ac:chgData name="Gibbins N.M." userId="6a0e944c-4d97-467d-bb7a-7c3315791fe4" providerId="ADAL" clId="{C3F6953B-AAF9-894F-9C14-ADF8DDEFAA1A}" dt="2019-10-28T12:11:22.705" v="151" actId="208"/>
          <ac:spMkLst>
            <pc:docMk/>
            <pc:sldMk cId="1188539380" sldId="301"/>
            <ac:spMk id="5" creationId="{9C70A555-F4C9-BF44-80D6-522BCE56E0CC}"/>
          </ac:spMkLst>
        </pc:spChg>
        <pc:spChg chg="mod">
          <ac:chgData name="Gibbins N.M." userId="6a0e944c-4d97-467d-bb7a-7c3315791fe4" providerId="ADAL" clId="{C3F6953B-AAF9-894F-9C14-ADF8DDEFAA1A}" dt="2019-10-28T12:10:48.259" v="147" actId="208"/>
          <ac:spMkLst>
            <pc:docMk/>
            <pc:sldMk cId="1188539380" sldId="301"/>
            <ac:spMk id="6" creationId="{1C485F89-4D68-C446-B90B-E490B8A315E4}"/>
          </ac:spMkLst>
        </pc:spChg>
        <pc:spChg chg="mod">
          <ac:chgData name="Gibbins N.M." userId="6a0e944c-4d97-467d-bb7a-7c3315791fe4" providerId="ADAL" clId="{C3F6953B-AAF9-894F-9C14-ADF8DDEFAA1A}" dt="2019-10-28T12:11:12.131" v="150" actId="207"/>
          <ac:spMkLst>
            <pc:docMk/>
            <pc:sldMk cId="1188539380" sldId="301"/>
            <ac:spMk id="20" creationId="{53D9EAF9-8E5E-D44C-A1FF-F8EC96027E6A}"/>
          </ac:spMkLst>
        </pc:spChg>
        <pc:spChg chg="mod">
          <ac:chgData name="Gibbins N.M." userId="6a0e944c-4d97-467d-bb7a-7c3315791fe4" providerId="ADAL" clId="{C3F6953B-AAF9-894F-9C14-ADF8DDEFAA1A}" dt="2019-10-28T12:10:56.655" v="148" actId="2085"/>
          <ac:spMkLst>
            <pc:docMk/>
            <pc:sldMk cId="1188539380" sldId="301"/>
            <ac:spMk id="23" creationId="{BEF1AFE3-5A51-DE4C-935D-9B4F6A6E3E73}"/>
          </ac:spMkLst>
        </pc:spChg>
        <pc:spChg chg="mod">
          <ac:chgData name="Gibbins N.M." userId="6a0e944c-4d97-467d-bb7a-7c3315791fe4" providerId="ADAL" clId="{C3F6953B-AAF9-894F-9C14-ADF8DDEFAA1A}" dt="2019-10-28T12:10:48.259" v="147" actId="208"/>
          <ac:spMkLst>
            <pc:docMk/>
            <pc:sldMk cId="1188539380" sldId="301"/>
            <ac:spMk id="27" creationId="{6270FD1E-A6D6-504A-BA76-707C9A950A99}"/>
          </ac:spMkLst>
        </pc:spChg>
        <pc:spChg chg="mod">
          <ac:chgData name="Gibbins N.M." userId="6a0e944c-4d97-467d-bb7a-7c3315791fe4" providerId="ADAL" clId="{C3F6953B-AAF9-894F-9C14-ADF8DDEFAA1A}" dt="2019-10-28T12:10:56.655" v="148" actId="2085"/>
          <ac:spMkLst>
            <pc:docMk/>
            <pc:sldMk cId="1188539380" sldId="301"/>
            <ac:spMk id="29" creationId="{FC051914-36BC-B945-8296-3BB7472CB3D1}"/>
          </ac:spMkLst>
        </pc:spChg>
        <pc:spChg chg="mod">
          <ac:chgData name="Gibbins N.M." userId="6a0e944c-4d97-467d-bb7a-7c3315791fe4" providerId="ADAL" clId="{C3F6953B-AAF9-894F-9C14-ADF8DDEFAA1A}" dt="2019-10-28T12:10:56.655" v="148" actId="2085"/>
          <ac:spMkLst>
            <pc:docMk/>
            <pc:sldMk cId="1188539380" sldId="301"/>
            <ac:spMk id="31" creationId="{B5013A67-1B62-A44F-A3C7-460B64F965A8}"/>
          </ac:spMkLst>
        </pc:spChg>
        <pc:cxnChg chg="mod">
          <ac:chgData name="Gibbins N.M." userId="6a0e944c-4d97-467d-bb7a-7c3315791fe4" providerId="ADAL" clId="{C3F6953B-AAF9-894F-9C14-ADF8DDEFAA1A}" dt="2019-10-28T12:10:48.259" v="147" actId="208"/>
          <ac:cxnSpMkLst>
            <pc:docMk/>
            <pc:sldMk cId="1188539380" sldId="301"/>
            <ac:cxnSpMk id="12" creationId="{B4AFBA44-CEB0-394A-8638-4FBAC5416CD6}"/>
          </ac:cxnSpMkLst>
        </pc:cxnChg>
        <pc:cxnChg chg="mod">
          <ac:chgData name="Gibbins N.M." userId="6a0e944c-4d97-467d-bb7a-7c3315791fe4" providerId="ADAL" clId="{C3F6953B-AAF9-894F-9C14-ADF8DDEFAA1A}" dt="2019-10-28T12:11:22.705" v="151" actId="208"/>
          <ac:cxnSpMkLst>
            <pc:docMk/>
            <pc:sldMk cId="1188539380" sldId="301"/>
            <ac:cxnSpMk id="18" creationId="{65AAB478-B517-CD4F-936F-6C78F685610B}"/>
          </ac:cxnSpMkLst>
        </pc:cxnChg>
        <pc:cxnChg chg="mod">
          <ac:chgData name="Gibbins N.M." userId="6a0e944c-4d97-467d-bb7a-7c3315791fe4" providerId="ADAL" clId="{C3F6953B-AAF9-894F-9C14-ADF8DDEFAA1A}" dt="2019-10-28T12:10:48.259" v="147" actId="208"/>
          <ac:cxnSpMkLst>
            <pc:docMk/>
            <pc:sldMk cId="1188539380" sldId="301"/>
            <ac:cxnSpMk id="28" creationId="{D1E1F810-D765-D943-9700-43DC59719D95}"/>
          </ac:cxnSpMkLst>
        </pc:cxnChg>
        <pc:cxnChg chg="mod">
          <ac:chgData name="Gibbins N.M." userId="6a0e944c-4d97-467d-bb7a-7c3315791fe4" providerId="ADAL" clId="{C3F6953B-AAF9-894F-9C14-ADF8DDEFAA1A}" dt="2019-10-28T12:10:48.259" v="147" actId="208"/>
          <ac:cxnSpMkLst>
            <pc:docMk/>
            <pc:sldMk cId="1188539380" sldId="301"/>
            <ac:cxnSpMk id="30" creationId="{1D269026-3043-A94F-A020-965EEAECFD9B}"/>
          </ac:cxnSpMkLst>
        </pc:cxnChg>
      </pc:sldChg>
      <pc:sldChg chg="modSp add del">
        <pc:chgData name="Gibbins N.M." userId="6a0e944c-4d97-467d-bb7a-7c3315791fe4" providerId="ADAL" clId="{C3F6953B-AAF9-894F-9C14-ADF8DDEFAA1A}" dt="2019-10-28T12:16:28.793" v="227" actId="2696"/>
        <pc:sldMkLst>
          <pc:docMk/>
          <pc:sldMk cId="3098247914" sldId="302"/>
        </pc:sldMkLst>
        <pc:spChg chg="mod">
          <ac:chgData name="Gibbins N.M." userId="6a0e944c-4d97-467d-bb7a-7c3315791fe4" providerId="ADAL" clId="{C3F6953B-AAF9-894F-9C14-ADF8DDEFAA1A}" dt="2019-10-28T12:15:57.179" v="203" actId="20577"/>
          <ac:spMkLst>
            <pc:docMk/>
            <pc:sldMk cId="3098247914" sldId="302"/>
            <ac:spMk id="2" creationId="{00000000-0000-0000-0000-000000000000}"/>
          </ac:spMkLst>
        </pc:spChg>
      </pc:sldChg>
      <pc:sldChg chg="modSp add">
        <pc:chgData name="Gibbins N.M." userId="6a0e944c-4d97-467d-bb7a-7c3315791fe4" providerId="ADAL" clId="{C3F6953B-AAF9-894F-9C14-ADF8DDEFAA1A}" dt="2019-10-28T16:54:33.874" v="983" actId="20577"/>
        <pc:sldMkLst>
          <pc:docMk/>
          <pc:sldMk cId="2415877131" sldId="303"/>
        </pc:sldMkLst>
        <pc:spChg chg="mod">
          <ac:chgData name="Gibbins N.M." userId="6a0e944c-4d97-467d-bb7a-7c3315791fe4" providerId="ADAL" clId="{C3F6953B-AAF9-894F-9C14-ADF8DDEFAA1A}" dt="2019-10-28T12:16:26.142" v="226" actId="20577"/>
          <ac:spMkLst>
            <pc:docMk/>
            <pc:sldMk cId="2415877131" sldId="303"/>
            <ac:spMk id="2" creationId="{63BC58F6-C642-5545-B237-5DBC713C11E2}"/>
          </ac:spMkLst>
        </pc:spChg>
        <pc:spChg chg="mod">
          <ac:chgData name="Gibbins N.M." userId="6a0e944c-4d97-467d-bb7a-7c3315791fe4" providerId="ADAL" clId="{C3F6953B-AAF9-894F-9C14-ADF8DDEFAA1A}" dt="2019-10-28T16:54:33.874" v="983" actId="20577"/>
          <ac:spMkLst>
            <pc:docMk/>
            <pc:sldMk cId="2415877131" sldId="303"/>
            <ac:spMk id="3" creationId="{B5F98206-5040-2148-98A3-5DA91FBFE9A4}"/>
          </ac:spMkLst>
        </pc:spChg>
      </pc:sldChg>
      <pc:sldChg chg="modSp add del">
        <pc:chgData name="Gibbins N.M." userId="6a0e944c-4d97-467d-bb7a-7c3315791fe4" providerId="ADAL" clId="{C3F6953B-AAF9-894F-9C14-ADF8DDEFAA1A}" dt="2019-10-28T13:32:03.478" v="752" actId="2696"/>
        <pc:sldMkLst>
          <pc:docMk/>
          <pc:sldMk cId="256403278" sldId="304"/>
        </pc:sldMkLst>
        <pc:spChg chg="mod">
          <ac:chgData name="Gibbins N.M." userId="6a0e944c-4d97-467d-bb7a-7c3315791fe4" providerId="ADAL" clId="{C3F6953B-AAF9-894F-9C14-ADF8DDEFAA1A}" dt="2019-10-28T13:15:44.824" v="471" actId="255"/>
          <ac:spMkLst>
            <pc:docMk/>
            <pc:sldMk cId="256403278" sldId="304"/>
            <ac:spMk id="47" creationId="{3ED7A538-8BFD-4041-AA56-F61DE1696111}"/>
          </ac:spMkLst>
        </pc:spChg>
        <pc:spChg chg="mod">
          <ac:chgData name="Gibbins N.M." userId="6a0e944c-4d97-467d-bb7a-7c3315791fe4" providerId="ADAL" clId="{C3F6953B-AAF9-894F-9C14-ADF8DDEFAA1A}" dt="2019-10-28T13:15:44.824" v="471" actId="255"/>
          <ac:spMkLst>
            <pc:docMk/>
            <pc:sldMk cId="256403278" sldId="304"/>
            <ac:spMk id="48" creationId="{57172537-76DF-1342-AE59-8191300B2BEF}"/>
          </ac:spMkLst>
        </pc:spChg>
        <pc:spChg chg="mod">
          <ac:chgData name="Gibbins N.M." userId="6a0e944c-4d97-467d-bb7a-7c3315791fe4" providerId="ADAL" clId="{C3F6953B-AAF9-894F-9C14-ADF8DDEFAA1A}" dt="2019-10-28T13:16:42.912" v="516" actId="20577"/>
          <ac:spMkLst>
            <pc:docMk/>
            <pc:sldMk cId="256403278" sldId="304"/>
            <ac:spMk id="49" creationId="{6DF4C779-A2E8-A043-95C2-B571F7D46DED}"/>
          </ac:spMkLst>
        </pc:spChg>
        <pc:spChg chg="mod">
          <ac:chgData name="Gibbins N.M." userId="6a0e944c-4d97-467d-bb7a-7c3315791fe4" providerId="ADAL" clId="{C3F6953B-AAF9-894F-9C14-ADF8DDEFAA1A}" dt="2019-10-28T13:17:09.340" v="540" actId="1076"/>
          <ac:spMkLst>
            <pc:docMk/>
            <pc:sldMk cId="256403278" sldId="304"/>
            <ac:spMk id="50" creationId="{210D0185-B9BA-C44F-ADF3-4B9ED9B5963E}"/>
          </ac:spMkLst>
        </pc:spChg>
        <pc:spChg chg="mod">
          <ac:chgData name="Gibbins N.M." userId="6a0e944c-4d97-467d-bb7a-7c3315791fe4" providerId="ADAL" clId="{C3F6953B-AAF9-894F-9C14-ADF8DDEFAA1A}" dt="2019-10-28T13:15:44.824" v="471" actId="255"/>
          <ac:spMkLst>
            <pc:docMk/>
            <pc:sldMk cId="256403278" sldId="304"/>
            <ac:spMk id="51" creationId="{7F2F37A0-A983-F246-B632-0A6F2386EE3F}"/>
          </ac:spMkLst>
        </pc:spChg>
        <pc:spChg chg="mod">
          <ac:chgData name="Gibbins N.M." userId="6a0e944c-4d97-467d-bb7a-7c3315791fe4" providerId="ADAL" clId="{C3F6953B-AAF9-894F-9C14-ADF8DDEFAA1A}" dt="2019-10-28T13:15:44.824" v="471" actId="255"/>
          <ac:spMkLst>
            <pc:docMk/>
            <pc:sldMk cId="256403278" sldId="304"/>
            <ac:spMk id="77" creationId="{DA16E1B2-6DB2-0B48-8977-BDC9ACD45A81}"/>
          </ac:spMkLst>
        </pc:spChg>
        <pc:spChg chg="mod">
          <ac:chgData name="Gibbins N.M." userId="6a0e944c-4d97-467d-bb7a-7c3315791fe4" providerId="ADAL" clId="{C3F6953B-AAF9-894F-9C14-ADF8DDEFAA1A}" dt="2019-10-28T13:16:17.036" v="486" actId="1076"/>
          <ac:spMkLst>
            <pc:docMk/>
            <pc:sldMk cId="256403278" sldId="304"/>
            <ac:spMk id="79" creationId="{54E41384-6D0B-7448-B9F3-ACD49E76FE6B}"/>
          </ac:spMkLst>
        </pc:spChg>
        <pc:spChg chg="mod">
          <ac:chgData name="Gibbins N.M." userId="6a0e944c-4d97-467d-bb7a-7c3315791fe4" providerId="ADAL" clId="{C3F6953B-AAF9-894F-9C14-ADF8DDEFAA1A}" dt="2019-10-28T13:17:28.847" v="552" actId="255"/>
          <ac:spMkLst>
            <pc:docMk/>
            <pc:sldMk cId="256403278" sldId="304"/>
            <ac:spMk id="145" creationId="{D746D0CB-1467-0243-89FC-9CC72318F5D0}"/>
          </ac:spMkLst>
        </pc:spChg>
      </pc:sldChg>
      <pc:sldChg chg="add del">
        <pc:chgData name="Gibbins N.M." userId="6a0e944c-4d97-467d-bb7a-7c3315791fe4" providerId="ADAL" clId="{C3F6953B-AAF9-894F-9C14-ADF8DDEFAA1A}" dt="2019-10-28T13:23:58.925" v="626" actId="2696"/>
        <pc:sldMkLst>
          <pc:docMk/>
          <pc:sldMk cId="548136250" sldId="305"/>
        </pc:sldMkLst>
      </pc:sldChg>
      <pc:sldChg chg="add del">
        <pc:chgData name="Gibbins N.M." userId="6a0e944c-4d97-467d-bb7a-7c3315791fe4" providerId="ADAL" clId="{C3F6953B-AAF9-894F-9C14-ADF8DDEFAA1A}" dt="2019-10-28T13:23:52.570" v="624" actId="2696"/>
        <pc:sldMkLst>
          <pc:docMk/>
          <pc:sldMk cId="2630455115" sldId="306"/>
        </pc:sldMkLst>
      </pc:sldChg>
      <pc:sldChg chg="add del">
        <pc:chgData name="Gibbins N.M." userId="6a0e944c-4d97-467d-bb7a-7c3315791fe4" providerId="ADAL" clId="{C3F6953B-AAF9-894F-9C14-ADF8DDEFAA1A}" dt="2019-10-28T13:23:48.335" v="622" actId="2696"/>
        <pc:sldMkLst>
          <pc:docMk/>
          <pc:sldMk cId="759646606" sldId="307"/>
        </pc:sldMkLst>
      </pc:sldChg>
      <pc:sldChg chg="add del">
        <pc:chgData name="Gibbins N.M." userId="6a0e944c-4d97-467d-bb7a-7c3315791fe4" providerId="ADAL" clId="{C3F6953B-AAF9-894F-9C14-ADF8DDEFAA1A}" dt="2019-10-28T13:23:43.423" v="620" actId="2696"/>
        <pc:sldMkLst>
          <pc:docMk/>
          <pc:sldMk cId="2235778171" sldId="308"/>
        </pc:sldMkLst>
      </pc:sldChg>
      <pc:sldChg chg="add del">
        <pc:chgData name="Gibbins N.M." userId="6a0e944c-4d97-467d-bb7a-7c3315791fe4" providerId="ADAL" clId="{C3F6953B-AAF9-894F-9C14-ADF8DDEFAA1A}" dt="2019-10-28T13:23:26.306" v="616" actId="2696"/>
        <pc:sldMkLst>
          <pc:docMk/>
          <pc:sldMk cId="461382019" sldId="309"/>
        </pc:sldMkLst>
      </pc:sldChg>
      <pc:sldChg chg="modSp add del">
        <pc:chgData name="Gibbins N.M." userId="6a0e944c-4d97-467d-bb7a-7c3315791fe4" providerId="ADAL" clId="{C3F6953B-AAF9-894F-9C14-ADF8DDEFAA1A}" dt="2019-10-28T13:32:04.371" v="753" actId="2696"/>
        <pc:sldMkLst>
          <pc:docMk/>
          <pc:sldMk cId="2324888052" sldId="310"/>
        </pc:sldMkLst>
        <pc:spChg chg="mod">
          <ac:chgData name="Gibbins N.M." userId="6a0e944c-4d97-467d-bb7a-7c3315791fe4" providerId="ADAL" clId="{C3F6953B-AAF9-894F-9C14-ADF8DDEFAA1A}" dt="2019-10-28T13:22:25.898" v="603" actId="1076"/>
          <ac:spMkLst>
            <pc:docMk/>
            <pc:sldMk cId="2324888052" sldId="310"/>
            <ac:spMk id="4" creationId="{DB724E4C-5C6A-864D-A9DC-FB49421371F1}"/>
          </ac:spMkLst>
        </pc:spChg>
        <pc:spChg chg="mod">
          <ac:chgData name="Gibbins N.M." userId="6a0e944c-4d97-467d-bb7a-7c3315791fe4" providerId="ADAL" clId="{C3F6953B-AAF9-894F-9C14-ADF8DDEFAA1A}" dt="2019-10-28T13:22:41.102" v="606" actId="1076"/>
          <ac:spMkLst>
            <pc:docMk/>
            <pc:sldMk cId="2324888052" sldId="310"/>
            <ac:spMk id="8" creationId="{5919526A-FEC3-7C4C-AD17-9EB5AF74B3CF}"/>
          </ac:spMkLst>
        </pc:spChg>
        <pc:spChg chg="mod">
          <ac:chgData name="Gibbins N.M." userId="6a0e944c-4d97-467d-bb7a-7c3315791fe4" providerId="ADAL" clId="{C3F6953B-AAF9-894F-9C14-ADF8DDEFAA1A}" dt="2019-10-28T13:22:47.840" v="608" actId="1076"/>
          <ac:spMkLst>
            <pc:docMk/>
            <pc:sldMk cId="2324888052" sldId="310"/>
            <ac:spMk id="49" creationId="{6DF4C779-A2E8-A043-95C2-B571F7D46DED}"/>
          </ac:spMkLst>
        </pc:spChg>
        <pc:spChg chg="mod">
          <ac:chgData name="Gibbins N.M." userId="6a0e944c-4d97-467d-bb7a-7c3315791fe4" providerId="ADAL" clId="{C3F6953B-AAF9-894F-9C14-ADF8DDEFAA1A}" dt="2019-10-28T13:22:33.776" v="605" actId="1076"/>
          <ac:spMkLst>
            <pc:docMk/>
            <pc:sldMk cId="2324888052" sldId="310"/>
            <ac:spMk id="111" creationId="{3D642306-563D-D34C-8CA4-3FD300DC66C5}"/>
          </ac:spMkLst>
        </pc:spChg>
        <pc:spChg chg="mod">
          <ac:chgData name="Gibbins N.M." userId="6a0e944c-4d97-467d-bb7a-7c3315791fe4" providerId="ADAL" clId="{C3F6953B-AAF9-894F-9C14-ADF8DDEFAA1A}" dt="2019-10-28T13:23:02.239" v="612" actId="1076"/>
          <ac:spMkLst>
            <pc:docMk/>
            <pc:sldMk cId="2324888052" sldId="310"/>
            <ac:spMk id="165" creationId="{F70D5C8F-45BA-9A4B-A355-BBD2F026456A}"/>
          </ac:spMkLst>
        </pc:spChg>
        <pc:grpChg chg="mod">
          <ac:chgData name="Gibbins N.M." userId="6a0e944c-4d97-467d-bb7a-7c3315791fe4" providerId="ADAL" clId="{C3F6953B-AAF9-894F-9C14-ADF8DDEFAA1A}" dt="2019-10-28T13:22:29.474" v="604" actId="1076"/>
          <ac:grpSpMkLst>
            <pc:docMk/>
            <pc:sldMk cId="2324888052" sldId="310"/>
            <ac:grpSpMk id="12" creationId="{B2A4E844-7C8D-AF47-A025-4AF329558B4C}"/>
          </ac:grpSpMkLst>
        </pc:grpChg>
        <pc:cxnChg chg="mod">
          <ac:chgData name="Gibbins N.M." userId="6a0e944c-4d97-467d-bb7a-7c3315791fe4" providerId="ADAL" clId="{C3F6953B-AAF9-894F-9C14-ADF8DDEFAA1A}" dt="2019-10-28T13:22:33.776" v="605" actId="1076"/>
          <ac:cxnSpMkLst>
            <pc:docMk/>
            <pc:sldMk cId="2324888052" sldId="310"/>
            <ac:cxnSpMk id="14" creationId="{FD1E47AF-5E0B-AF41-921E-F717739D9253}"/>
          </ac:cxnSpMkLst>
        </pc:cxnChg>
        <pc:cxnChg chg="mod">
          <ac:chgData name="Gibbins N.M." userId="6a0e944c-4d97-467d-bb7a-7c3315791fe4" providerId="ADAL" clId="{C3F6953B-AAF9-894F-9C14-ADF8DDEFAA1A}" dt="2019-10-28T13:23:21.217" v="615" actId="14100"/>
          <ac:cxnSpMkLst>
            <pc:docMk/>
            <pc:sldMk cId="2324888052" sldId="310"/>
            <ac:cxnSpMk id="16" creationId="{52716117-94A0-D247-8B15-0833EFA69919}"/>
          </ac:cxnSpMkLst>
        </pc:cxnChg>
        <pc:cxnChg chg="mod">
          <ac:chgData name="Gibbins N.M." userId="6a0e944c-4d97-467d-bb7a-7c3315791fe4" providerId="ADAL" clId="{C3F6953B-AAF9-894F-9C14-ADF8DDEFAA1A}" dt="2019-10-28T13:22:41.102" v="606" actId="1076"/>
          <ac:cxnSpMkLst>
            <pc:docMk/>
            <pc:sldMk cId="2324888052" sldId="310"/>
            <ac:cxnSpMk id="23" creationId="{A622852E-C023-D648-88DA-9BDBD00D7326}"/>
          </ac:cxnSpMkLst>
        </pc:cxnChg>
        <pc:cxnChg chg="mod">
          <ac:chgData name="Gibbins N.M." userId="6a0e944c-4d97-467d-bb7a-7c3315791fe4" providerId="ADAL" clId="{C3F6953B-AAF9-894F-9C14-ADF8DDEFAA1A}" dt="2019-10-28T13:22:25.898" v="603" actId="1076"/>
          <ac:cxnSpMkLst>
            <pc:docMk/>
            <pc:sldMk cId="2324888052" sldId="310"/>
            <ac:cxnSpMk id="26" creationId="{9162C413-722C-E44B-B817-0931EC663D41}"/>
          </ac:cxnSpMkLst>
        </pc:cxnChg>
        <pc:cxnChg chg="mod">
          <ac:chgData name="Gibbins N.M." userId="6a0e944c-4d97-467d-bb7a-7c3315791fe4" providerId="ADAL" clId="{C3F6953B-AAF9-894F-9C14-ADF8DDEFAA1A}" dt="2019-10-28T13:22:41.102" v="606" actId="1076"/>
          <ac:cxnSpMkLst>
            <pc:docMk/>
            <pc:sldMk cId="2324888052" sldId="310"/>
            <ac:cxnSpMk id="29" creationId="{9F404FD4-3215-E344-AADA-D79867943CB3}"/>
          </ac:cxnSpMkLst>
        </pc:cxnChg>
        <pc:cxnChg chg="mod">
          <ac:chgData name="Gibbins N.M." userId="6a0e944c-4d97-467d-bb7a-7c3315791fe4" providerId="ADAL" clId="{C3F6953B-AAF9-894F-9C14-ADF8DDEFAA1A}" dt="2019-10-28T13:23:16.997" v="614" actId="14100"/>
          <ac:cxnSpMkLst>
            <pc:docMk/>
            <pc:sldMk cId="2324888052" sldId="310"/>
            <ac:cxnSpMk id="38" creationId="{F230D0D3-5302-1749-89FB-181614A47124}"/>
          </ac:cxnSpMkLst>
        </pc:cxnChg>
        <pc:cxnChg chg="mod">
          <ac:chgData name="Gibbins N.M." userId="6a0e944c-4d97-467d-bb7a-7c3315791fe4" providerId="ADAL" clId="{C3F6953B-AAF9-894F-9C14-ADF8DDEFAA1A}" dt="2019-10-28T13:22:29.474" v="604" actId="1076"/>
          <ac:cxnSpMkLst>
            <pc:docMk/>
            <pc:sldMk cId="2324888052" sldId="310"/>
            <ac:cxnSpMk id="43" creationId="{19055148-7B68-2B46-A0E9-B928337BFEE1}"/>
          </ac:cxnSpMkLst>
        </pc:cxnChg>
        <pc:cxnChg chg="mod">
          <ac:chgData name="Gibbins N.M." userId="6a0e944c-4d97-467d-bb7a-7c3315791fe4" providerId="ADAL" clId="{C3F6953B-AAF9-894F-9C14-ADF8DDEFAA1A}" dt="2019-10-28T13:22:33.776" v="605" actId="1076"/>
          <ac:cxnSpMkLst>
            <pc:docMk/>
            <pc:sldMk cId="2324888052" sldId="310"/>
            <ac:cxnSpMk id="140" creationId="{087B8E92-9946-AD41-9608-DD125BD135C7}"/>
          </ac:cxnSpMkLst>
        </pc:cxnChg>
        <pc:cxnChg chg="mod">
          <ac:chgData name="Gibbins N.M." userId="6a0e944c-4d97-467d-bb7a-7c3315791fe4" providerId="ADAL" clId="{C3F6953B-AAF9-894F-9C14-ADF8DDEFAA1A}" dt="2019-10-28T13:22:58.328" v="611" actId="14100"/>
          <ac:cxnSpMkLst>
            <pc:docMk/>
            <pc:sldMk cId="2324888052" sldId="310"/>
            <ac:cxnSpMk id="146" creationId="{4CDC44D7-1036-D546-8BDC-2B0526F8160F}"/>
          </ac:cxnSpMkLst>
        </pc:cxnChg>
      </pc:sldChg>
      <pc:sldChg chg="add del">
        <pc:chgData name="Gibbins N.M." userId="6a0e944c-4d97-467d-bb7a-7c3315791fe4" providerId="ADAL" clId="{C3F6953B-AAF9-894F-9C14-ADF8DDEFAA1A}" dt="2019-10-28T13:31:36.635" v="751" actId="2696"/>
        <pc:sldMkLst>
          <pc:docMk/>
          <pc:sldMk cId="3389743216" sldId="311"/>
        </pc:sldMkLst>
      </pc:sldChg>
      <pc:sldChg chg="add del">
        <pc:chgData name="Gibbins N.M." userId="6a0e944c-4d97-467d-bb7a-7c3315791fe4" providerId="ADAL" clId="{C3F6953B-AAF9-894F-9C14-ADF8DDEFAA1A}" dt="2019-10-28T13:29:33.393" v="714" actId="2696"/>
        <pc:sldMkLst>
          <pc:docMk/>
          <pc:sldMk cId="3264125128" sldId="312"/>
        </pc:sldMkLst>
      </pc:sldChg>
      <pc:sldChg chg="add del">
        <pc:chgData name="Gibbins N.M." userId="6a0e944c-4d97-467d-bb7a-7c3315791fe4" providerId="ADAL" clId="{C3F6953B-AAF9-894F-9C14-ADF8DDEFAA1A}" dt="2019-10-28T13:26:26.014" v="680" actId="2696"/>
        <pc:sldMkLst>
          <pc:docMk/>
          <pc:sldMk cId="181445019" sldId="313"/>
        </pc:sldMkLst>
      </pc:sldChg>
      <pc:sldChg chg="add del">
        <pc:chgData name="Gibbins N.M." userId="6a0e944c-4d97-467d-bb7a-7c3315791fe4" providerId="ADAL" clId="{C3F6953B-AAF9-894F-9C14-ADF8DDEFAA1A}" dt="2019-10-28T13:25:47.740" v="667" actId="2696"/>
        <pc:sldMkLst>
          <pc:docMk/>
          <pc:sldMk cId="4092469282" sldId="314"/>
        </pc:sldMkLst>
      </pc:sldChg>
      <pc:sldChg chg="addSp delSp modSp add">
        <pc:chgData name="Gibbins N.M." userId="6a0e944c-4d97-467d-bb7a-7c3315791fe4" providerId="ADAL" clId="{C3F6953B-AAF9-894F-9C14-ADF8DDEFAA1A}" dt="2019-10-29T08:51:14.652" v="992" actId="242"/>
        <pc:sldMkLst>
          <pc:docMk/>
          <pc:sldMk cId="587160093" sldId="315"/>
        </pc:sldMkLst>
        <pc:spChg chg="mod">
          <ac:chgData name="Gibbins N.M." userId="6a0e944c-4d97-467d-bb7a-7c3315791fe4" providerId="ADAL" clId="{C3F6953B-AAF9-894F-9C14-ADF8DDEFAA1A}" dt="2019-10-28T13:24:25.386" v="648" actId="20577"/>
          <ac:spMkLst>
            <pc:docMk/>
            <pc:sldMk cId="587160093" sldId="315"/>
            <ac:spMk id="2" creationId="{D622998B-7CF9-474F-B44F-6A0CB89B243A}"/>
          </ac:spMkLst>
        </pc:spChg>
        <pc:spChg chg="add del mod">
          <ac:chgData name="Gibbins N.M." userId="6a0e944c-4d97-467d-bb7a-7c3315791fe4" providerId="ADAL" clId="{C3F6953B-AAF9-894F-9C14-ADF8DDEFAA1A}" dt="2019-10-28T13:25:11.148" v="656"/>
          <ac:spMkLst>
            <pc:docMk/>
            <pc:sldMk cId="587160093" sldId="315"/>
            <ac:spMk id="3" creationId="{0D3622A0-286E-9E4F-9E83-50DE6618E443}"/>
          </ac:spMkLst>
        </pc:spChg>
        <pc:spChg chg="mod">
          <ac:chgData name="Gibbins N.M." userId="6a0e944c-4d97-467d-bb7a-7c3315791fe4" providerId="ADAL" clId="{C3F6953B-AAF9-894F-9C14-ADF8DDEFAA1A}" dt="2019-10-29T08:51:14.652" v="992" actId="242"/>
          <ac:spMkLst>
            <pc:docMk/>
            <pc:sldMk cId="587160093" sldId="315"/>
            <ac:spMk id="4" creationId="{DB724E4C-5C6A-864D-A9DC-FB49421371F1}"/>
          </ac:spMkLst>
        </pc:spChg>
        <pc:spChg chg="mod">
          <ac:chgData name="Gibbins N.M." userId="6a0e944c-4d97-467d-bb7a-7c3315791fe4" providerId="ADAL" clId="{C3F6953B-AAF9-894F-9C14-ADF8DDEFAA1A}" dt="2019-10-29T08:51:14.652" v="992" actId="242"/>
          <ac:spMkLst>
            <pc:docMk/>
            <pc:sldMk cId="587160093" sldId="315"/>
            <ac:spMk id="6" creationId="{FCB831F4-CE8B-0C4D-B74E-44C7751CB29E}"/>
          </ac:spMkLst>
        </pc:spChg>
        <pc:spChg chg="mod">
          <ac:chgData name="Gibbins N.M." userId="6a0e944c-4d97-467d-bb7a-7c3315791fe4" providerId="ADAL" clId="{C3F6953B-AAF9-894F-9C14-ADF8DDEFAA1A}" dt="2019-10-28T13:24:37.796" v="650" actId="207"/>
          <ac:spMkLst>
            <pc:docMk/>
            <pc:sldMk cId="587160093" sldId="315"/>
            <ac:spMk id="7" creationId="{AFD978D7-35BC-2546-AD24-9B925AEF27D7}"/>
          </ac:spMkLst>
        </pc:spChg>
        <pc:spChg chg="mod">
          <ac:chgData name="Gibbins N.M." userId="6a0e944c-4d97-467d-bb7a-7c3315791fe4" providerId="ADAL" clId="{C3F6953B-AAF9-894F-9C14-ADF8DDEFAA1A}" dt="2019-10-29T08:51:14.652" v="992" actId="242"/>
          <ac:spMkLst>
            <pc:docMk/>
            <pc:sldMk cId="587160093" sldId="315"/>
            <ac:spMk id="8" creationId="{5919526A-FEC3-7C4C-AD17-9EB5AF74B3CF}"/>
          </ac:spMkLst>
        </pc:spChg>
        <pc:spChg chg="mod">
          <ac:chgData name="Gibbins N.M." userId="6a0e944c-4d97-467d-bb7a-7c3315791fe4" providerId="ADAL" clId="{C3F6953B-AAF9-894F-9C14-ADF8DDEFAA1A}" dt="2019-10-28T13:27:39.835" v="689" actId="207"/>
          <ac:spMkLst>
            <pc:docMk/>
            <pc:sldMk cId="587160093" sldId="315"/>
            <ac:spMk id="9" creationId="{2541B108-8F9A-E842-8D6A-90B82E7A5C22}"/>
          </ac:spMkLst>
        </pc:spChg>
        <pc:spChg chg="mod">
          <ac:chgData name="Gibbins N.M." userId="6a0e944c-4d97-467d-bb7a-7c3315791fe4" providerId="ADAL" clId="{C3F6953B-AAF9-894F-9C14-ADF8DDEFAA1A}" dt="2019-10-28T13:24:35.417" v="649" actId="208"/>
          <ac:spMkLst>
            <pc:docMk/>
            <pc:sldMk cId="587160093" sldId="315"/>
            <ac:spMk id="10" creationId="{9FA82449-DDDF-DA42-A289-3EE0D77FE44B}"/>
          </ac:spMkLst>
        </pc:spChg>
        <pc:spChg chg="mod">
          <ac:chgData name="Gibbins N.M." userId="6a0e944c-4d97-467d-bb7a-7c3315791fe4" providerId="ADAL" clId="{C3F6953B-AAF9-894F-9C14-ADF8DDEFAA1A}" dt="2019-10-28T13:24:48.296" v="651" actId="207"/>
          <ac:spMkLst>
            <pc:docMk/>
            <pc:sldMk cId="587160093" sldId="315"/>
            <ac:spMk id="11" creationId="{1E8F5554-9BAD-374F-A268-DE488D899D17}"/>
          </ac:spMkLst>
        </pc:spChg>
        <pc:spChg chg="mod">
          <ac:chgData name="Gibbins N.M." userId="6a0e944c-4d97-467d-bb7a-7c3315791fe4" providerId="ADAL" clId="{C3F6953B-AAF9-894F-9C14-ADF8DDEFAA1A}" dt="2019-10-28T13:25:06.663" v="654" actId="2085"/>
          <ac:spMkLst>
            <pc:docMk/>
            <pc:sldMk cId="587160093" sldId="315"/>
            <ac:spMk id="47" creationId="{3ED7A538-8BFD-4041-AA56-F61DE1696111}"/>
          </ac:spMkLst>
        </pc:spChg>
        <pc:spChg chg="mod">
          <ac:chgData name="Gibbins N.M." userId="6a0e944c-4d97-467d-bb7a-7c3315791fe4" providerId="ADAL" clId="{C3F6953B-AAF9-894F-9C14-ADF8DDEFAA1A}" dt="2019-10-28T13:25:06.663" v="654" actId="2085"/>
          <ac:spMkLst>
            <pc:docMk/>
            <pc:sldMk cId="587160093" sldId="315"/>
            <ac:spMk id="49" creationId="{6DF4C779-A2E8-A043-95C2-B571F7D46DED}"/>
          </ac:spMkLst>
        </pc:spChg>
        <pc:spChg chg="mod">
          <ac:chgData name="Gibbins N.M." userId="6a0e944c-4d97-467d-bb7a-7c3315791fe4" providerId="ADAL" clId="{C3F6953B-AAF9-894F-9C14-ADF8DDEFAA1A}" dt="2019-10-28T13:25:06.663" v="654" actId="2085"/>
          <ac:spMkLst>
            <pc:docMk/>
            <pc:sldMk cId="587160093" sldId="315"/>
            <ac:spMk id="50" creationId="{210D0185-B9BA-C44F-ADF3-4B9ED9B5963E}"/>
          </ac:spMkLst>
        </pc:spChg>
        <pc:spChg chg="mod">
          <ac:chgData name="Gibbins N.M." userId="6a0e944c-4d97-467d-bb7a-7c3315791fe4" providerId="ADAL" clId="{C3F6953B-AAF9-894F-9C14-ADF8DDEFAA1A}" dt="2019-10-28T13:25:06.663" v="654" actId="2085"/>
          <ac:spMkLst>
            <pc:docMk/>
            <pc:sldMk cId="587160093" sldId="315"/>
            <ac:spMk id="51" creationId="{7F2F37A0-A983-F246-B632-0A6F2386EE3F}"/>
          </ac:spMkLst>
        </pc:spChg>
        <pc:spChg chg="mod">
          <ac:chgData name="Gibbins N.M." userId="6a0e944c-4d97-467d-bb7a-7c3315791fe4" providerId="ADAL" clId="{C3F6953B-AAF9-894F-9C14-ADF8DDEFAA1A}" dt="2019-10-28T13:27:34.496" v="688" actId="1076"/>
          <ac:spMkLst>
            <pc:docMk/>
            <pc:sldMk cId="587160093" sldId="315"/>
            <ac:spMk id="64" creationId="{D6060ED8-A0C2-A54A-9507-480D91542E77}"/>
          </ac:spMkLst>
        </pc:spChg>
        <pc:spChg chg="mod">
          <ac:chgData name="Gibbins N.M." userId="6a0e944c-4d97-467d-bb7a-7c3315791fe4" providerId="ADAL" clId="{C3F6953B-AAF9-894F-9C14-ADF8DDEFAA1A}" dt="2019-10-28T13:25:06.663" v="654" actId="2085"/>
          <ac:spMkLst>
            <pc:docMk/>
            <pc:sldMk cId="587160093" sldId="315"/>
            <ac:spMk id="77" creationId="{DA16E1B2-6DB2-0B48-8977-BDC9ACD45A81}"/>
          </ac:spMkLst>
        </pc:spChg>
        <pc:spChg chg="mod">
          <ac:chgData name="Gibbins N.M." userId="6a0e944c-4d97-467d-bb7a-7c3315791fe4" providerId="ADAL" clId="{C3F6953B-AAF9-894F-9C14-ADF8DDEFAA1A}" dt="2019-10-28T13:28:29.760" v="701" actId="1076"/>
          <ac:spMkLst>
            <pc:docMk/>
            <pc:sldMk cId="587160093" sldId="315"/>
            <ac:spMk id="79" creationId="{54E41384-6D0B-7448-B9F3-ACD49E76FE6B}"/>
          </ac:spMkLst>
        </pc:spChg>
        <pc:spChg chg="mod">
          <ac:chgData name="Gibbins N.M." userId="6a0e944c-4d97-467d-bb7a-7c3315791fe4" providerId="ADAL" clId="{C3F6953B-AAF9-894F-9C14-ADF8DDEFAA1A}" dt="2019-10-28T13:24:37.796" v="650" actId="207"/>
          <ac:spMkLst>
            <pc:docMk/>
            <pc:sldMk cId="587160093" sldId="315"/>
            <ac:spMk id="111" creationId="{3D642306-563D-D34C-8CA4-3FD300DC66C5}"/>
          </ac:spMkLst>
        </pc:spChg>
        <pc:spChg chg="mod">
          <ac:chgData name="Gibbins N.M." userId="6a0e944c-4d97-467d-bb7a-7c3315791fe4" providerId="ADAL" clId="{C3F6953B-AAF9-894F-9C14-ADF8DDEFAA1A}" dt="2019-10-28T13:25:06.663" v="654" actId="2085"/>
          <ac:spMkLst>
            <pc:docMk/>
            <pc:sldMk cId="587160093" sldId="315"/>
            <ac:spMk id="145" creationId="{D746D0CB-1467-0243-89FC-9CC72318F5D0}"/>
          </ac:spMkLst>
        </pc:spChg>
        <pc:spChg chg="mod">
          <ac:chgData name="Gibbins N.M." userId="6a0e944c-4d97-467d-bb7a-7c3315791fe4" providerId="ADAL" clId="{C3F6953B-AAF9-894F-9C14-ADF8DDEFAA1A}" dt="2019-10-28T13:25:06.663" v="654" actId="2085"/>
          <ac:spMkLst>
            <pc:docMk/>
            <pc:sldMk cId="587160093" sldId="315"/>
            <ac:spMk id="165" creationId="{F70D5C8F-45BA-9A4B-A355-BBD2F026456A}"/>
          </ac:spMkLst>
        </pc:spChg>
        <pc:grpChg chg="mod">
          <ac:chgData name="Gibbins N.M." userId="6a0e944c-4d97-467d-bb7a-7c3315791fe4" providerId="ADAL" clId="{C3F6953B-AAF9-894F-9C14-ADF8DDEFAA1A}" dt="2019-10-28T13:24:37.796" v="650" actId="207"/>
          <ac:grpSpMkLst>
            <pc:docMk/>
            <pc:sldMk cId="587160093" sldId="315"/>
            <ac:grpSpMk id="12" creationId="{B2A4E844-7C8D-AF47-A025-4AF329558B4C}"/>
          </ac:grpSpMkLst>
        </pc:grpChg>
        <pc:cxnChg chg="mod">
          <ac:chgData name="Gibbins N.M." userId="6a0e944c-4d97-467d-bb7a-7c3315791fe4" providerId="ADAL" clId="{C3F6953B-AAF9-894F-9C14-ADF8DDEFAA1A}" dt="2019-10-28T13:24:37.796" v="650" actId="207"/>
          <ac:cxnSpMkLst>
            <pc:docMk/>
            <pc:sldMk cId="587160093" sldId="315"/>
            <ac:cxnSpMk id="14" creationId="{FD1E47AF-5E0B-AF41-921E-F717739D9253}"/>
          </ac:cxnSpMkLst>
        </pc:cxnChg>
        <pc:cxnChg chg="mod">
          <ac:chgData name="Gibbins N.M." userId="6a0e944c-4d97-467d-bb7a-7c3315791fe4" providerId="ADAL" clId="{C3F6953B-AAF9-894F-9C14-ADF8DDEFAA1A}" dt="2019-10-28T13:24:37.796" v="650" actId="207"/>
          <ac:cxnSpMkLst>
            <pc:docMk/>
            <pc:sldMk cId="587160093" sldId="315"/>
            <ac:cxnSpMk id="16" creationId="{52716117-94A0-D247-8B15-0833EFA69919}"/>
          </ac:cxnSpMkLst>
        </pc:cxnChg>
        <pc:cxnChg chg="mod">
          <ac:chgData name="Gibbins N.M." userId="6a0e944c-4d97-467d-bb7a-7c3315791fe4" providerId="ADAL" clId="{C3F6953B-AAF9-894F-9C14-ADF8DDEFAA1A}" dt="2019-10-28T13:24:37.796" v="650" actId="207"/>
          <ac:cxnSpMkLst>
            <pc:docMk/>
            <pc:sldMk cId="587160093" sldId="315"/>
            <ac:cxnSpMk id="20" creationId="{47B63AA1-F238-DB42-A288-7BDE59DCC309}"/>
          </ac:cxnSpMkLst>
        </pc:cxnChg>
        <pc:cxnChg chg="mod">
          <ac:chgData name="Gibbins N.M." userId="6a0e944c-4d97-467d-bb7a-7c3315791fe4" providerId="ADAL" clId="{C3F6953B-AAF9-894F-9C14-ADF8DDEFAA1A}" dt="2019-10-28T13:24:37.796" v="650" actId="207"/>
          <ac:cxnSpMkLst>
            <pc:docMk/>
            <pc:sldMk cId="587160093" sldId="315"/>
            <ac:cxnSpMk id="23" creationId="{A622852E-C023-D648-88DA-9BDBD00D7326}"/>
          </ac:cxnSpMkLst>
        </pc:cxnChg>
        <pc:cxnChg chg="mod">
          <ac:chgData name="Gibbins N.M." userId="6a0e944c-4d97-467d-bb7a-7c3315791fe4" providerId="ADAL" clId="{C3F6953B-AAF9-894F-9C14-ADF8DDEFAA1A}" dt="2019-10-28T13:27:45.810" v="690" actId="208"/>
          <ac:cxnSpMkLst>
            <pc:docMk/>
            <pc:sldMk cId="587160093" sldId="315"/>
            <ac:cxnSpMk id="26" creationId="{9162C413-722C-E44B-B817-0931EC663D41}"/>
          </ac:cxnSpMkLst>
        </pc:cxnChg>
        <pc:cxnChg chg="mod">
          <ac:chgData name="Gibbins N.M." userId="6a0e944c-4d97-467d-bb7a-7c3315791fe4" providerId="ADAL" clId="{C3F6953B-AAF9-894F-9C14-ADF8DDEFAA1A}" dt="2019-10-28T13:24:37.796" v="650" actId="207"/>
          <ac:cxnSpMkLst>
            <pc:docMk/>
            <pc:sldMk cId="587160093" sldId="315"/>
            <ac:cxnSpMk id="29" creationId="{9F404FD4-3215-E344-AADA-D79867943CB3}"/>
          </ac:cxnSpMkLst>
        </pc:cxnChg>
        <pc:cxnChg chg="mod">
          <ac:chgData name="Gibbins N.M." userId="6a0e944c-4d97-467d-bb7a-7c3315791fe4" providerId="ADAL" clId="{C3F6953B-AAF9-894F-9C14-ADF8DDEFAA1A}" dt="2019-10-28T13:24:37.796" v="650" actId="207"/>
          <ac:cxnSpMkLst>
            <pc:docMk/>
            <pc:sldMk cId="587160093" sldId="315"/>
            <ac:cxnSpMk id="38" creationId="{F230D0D3-5302-1749-89FB-181614A47124}"/>
          </ac:cxnSpMkLst>
        </pc:cxnChg>
        <pc:cxnChg chg="mod">
          <ac:chgData name="Gibbins N.M." userId="6a0e944c-4d97-467d-bb7a-7c3315791fe4" providerId="ADAL" clId="{C3F6953B-AAF9-894F-9C14-ADF8DDEFAA1A}" dt="2019-10-28T13:24:37.796" v="650" actId="207"/>
          <ac:cxnSpMkLst>
            <pc:docMk/>
            <pc:sldMk cId="587160093" sldId="315"/>
            <ac:cxnSpMk id="43" creationId="{19055148-7B68-2B46-A0E9-B928337BFEE1}"/>
          </ac:cxnSpMkLst>
        </pc:cxnChg>
        <pc:cxnChg chg="mod">
          <ac:chgData name="Gibbins N.M." userId="6a0e944c-4d97-467d-bb7a-7c3315791fe4" providerId="ADAL" clId="{C3F6953B-AAF9-894F-9C14-ADF8DDEFAA1A}" dt="2019-10-28T13:24:37.796" v="650" actId="207"/>
          <ac:cxnSpMkLst>
            <pc:docMk/>
            <pc:sldMk cId="587160093" sldId="315"/>
            <ac:cxnSpMk id="140" creationId="{087B8E92-9946-AD41-9608-DD125BD135C7}"/>
          </ac:cxnSpMkLst>
        </pc:cxnChg>
        <pc:cxnChg chg="mod">
          <ac:chgData name="Gibbins N.M." userId="6a0e944c-4d97-467d-bb7a-7c3315791fe4" providerId="ADAL" clId="{C3F6953B-AAF9-894F-9C14-ADF8DDEFAA1A}" dt="2019-10-28T13:24:37.796" v="650" actId="207"/>
          <ac:cxnSpMkLst>
            <pc:docMk/>
            <pc:sldMk cId="587160093" sldId="315"/>
            <ac:cxnSpMk id="146" creationId="{4CDC44D7-1036-D546-8BDC-2B0526F8160F}"/>
          </ac:cxnSpMkLst>
        </pc:cxnChg>
      </pc:sldChg>
      <pc:sldChg chg="modSp add">
        <pc:chgData name="Gibbins N.M." userId="6a0e944c-4d97-467d-bb7a-7c3315791fe4" providerId="ADAL" clId="{C3F6953B-AAF9-894F-9C14-ADF8DDEFAA1A}" dt="2019-10-29T08:51:03.328" v="991" actId="242"/>
        <pc:sldMkLst>
          <pc:docMk/>
          <pc:sldMk cId="470562200" sldId="316"/>
        </pc:sldMkLst>
        <pc:spChg chg="mod">
          <ac:chgData name="Gibbins N.M." userId="6a0e944c-4d97-467d-bb7a-7c3315791fe4" providerId="ADAL" clId="{C3F6953B-AAF9-894F-9C14-ADF8DDEFAA1A}" dt="2019-10-29T08:51:03.328" v="991" actId="242"/>
          <ac:spMkLst>
            <pc:docMk/>
            <pc:sldMk cId="470562200" sldId="316"/>
            <ac:spMk id="4" creationId="{DB724E4C-5C6A-864D-A9DC-FB49421371F1}"/>
          </ac:spMkLst>
        </pc:spChg>
        <pc:spChg chg="mod">
          <ac:chgData name="Gibbins N.M." userId="6a0e944c-4d97-467d-bb7a-7c3315791fe4" providerId="ADAL" clId="{C3F6953B-AAF9-894F-9C14-ADF8DDEFAA1A}" dt="2019-10-29T08:51:03.328" v="991" actId="242"/>
          <ac:spMkLst>
            <pc:docMk/>
            <pc:sldMk cId="470562200" sldId="316"/>
            <ac:spMk id="6" creationId="{FCB831F4-CE8B-0C4D-B74E-44C7751CB29E}"/>
          </ac:spMkLst>
        </pc:spChg>
        <pc:spChg chg="mod">
          <ac:chgData name="Gibbins N.M." userId="6a0e944c-4d97-467d-bb7a-7c3315791fe4" providerId="ADAL" clId="{C3F6953B-AAF9-894F-9C14-ADF8DDEFAA1A}" dt="2019-10-29T08:51:03.328" v="991" actId="242"/>
          <ac:spMkLst>
            <pc:docMk/>
            <pc:sldMk cId="470562200" sldId="316"/>
            <ac:spMk id="7" creationId="{AFD978D7-35BC-2546-AD24-9B925AEF27D7}"/>
          </ac:spMkLst>
        </pc:spChg>
        <pc:spChg chg="mod">
          <ac:chgData name="Gibbins N.M." userId="6a0e944c-4d97-467d-bb7a-7c3315791fe4" providerId="ADAL" clId="{C3F6953B-AAF9-894F-9C14-ADF8DDEFAA1A}" dt="2019-10-29T08:51:03.328" v="991" actId="242"/>
          <ac:spMkLst>
            <pc:docMk/>
            <pc:sldMk cId="470562200" sldId="316"/>
            <ac:spMk id="8" creationId="{5919526A-FEC3-7C4C-AD17-9EB5AF74B3CF}"/>
          </ac:spMkLst>
        </pc:spChg>
        <pc:spChg chg="mod">
          <ac:chgData name="Gibbins N.M." userId="6a0e944c-4d97-467d-bb7a-7c3315791fe4" providerId="ADAL" clId="{C3F6953B-AAF9-894F-9C14-ADF8DDEFAA1A}" dt="2019-10-28T13:28:07.134" v="696" actId="1076"/>
          <ac:spMkLst>
            <pc:docMk/>
            <pc:sldMk cId="470562200" sldId="316"/>
            <ac:spMk id="49" creationId="{6DF4C779-A2E8-A043-95C2-B571F7D46DED}"/>
          </ac:spMkLst>
        </pc:spChg>
        <pc:spChg chg="mod">
          <ac:chgData name="Gibbins N.M." userId="6a0e944c-4d97-467d-bb7a-7c3315791fe4" providerId="ADAL" clId="{C3F6953B-AAF9-894F-9C14-ADF8DDEFAA1A}" dt="2019-10-28T13:28:18.456" v="699" actId="1076"/>
          <ac:spMkLst>
            <pc:docMk/>
            <pc:sldMk cId="470562200" sldId="316"/>
            <ac:spMk id="64" creationId="{D6060ED8-A0C2-A54A-9507-480D91542E77}"/>
          </ac:spMkLst>
        </pc:spChg>
        <pc:spChg chg="mod">
          <ac:chgData name="Gibbins N.M." userId="6a0e944c-4d97-467d-bb7a-7c3315791fe4" providerId="ADAL" clId="{C3F6953B-AAF9-894F-9C14-ADF8DDEFAA1A}" dt="2019-10-28T13:28:40.047" v="702" actId="1076"/>
          <ac:spMkLst>
            <pc:docMk/>
            <pc:sldMk cId="470562200" sldId="316"/>
            <ac:spMk id="79" creationId="{54E41384-6D0B-7448-B9F3-ACD49E76FE6B}"/>
          </ac:spMkLst>
        </pc:spChg>
      </pc:sldChg>
      <pc:sldChg chg="modSp add">
        <pc:chgData name="Gibbins N.M." userId="6a0e944c-4d97-467d-bb7a-7c3315791fe4" providerId="ADAL" clId="{C3F6953B-AAF9-894F-9C14-ADF8DDEFAA1A}" dt="2019-10-29T08:51:22.483" v="993" actId="242"/>
        <pc:sldMkLst>
          <pc:docMk/>
          <pc:sldMk cId="3476858734" sldId="317"/>
        </pc:sldMkLst>
        <pc:spChg chg="mod">
          <ac:chgData name="Gibbins N.M." userId="6a0e944c-4d97-467d-bb7a-7c3315791fe4" providerId="ADAL" clId="{C3F6953B-AAF9-894F-9C14-ADF8DDEFAA1A}" dt="2019-10-28T13:25:43.882" v="666" actId="20577"/>
          <ac:spMkLst>
            <pc:docMk/>
            <pc:sldMk cId="3476858734" sldId="317"/>
            <ac:spMk id="2" creationId="{D622998B-7CF9-474F-B44F-6A0CB89B243A}"/>
          </ac:spMkLst>
        </pc:spChg>
        <pc:spChg chg="mod">
          <ac:chgData name="Gibbins N.M." userId="6a0e944c-4d97-467d-bb7a-7c3315791fe4" providerId="ADAL" clId="{C3F6953B-AAF9-894F-9C14-ADF8DDEFAA1A}" dt="2019-10-29T08:51:22.483" v="993" actId="242"/>
          <ac:spMkLst>
            <pc:docMk/>
            <pc:sldMk cId="3476858734" sldId="317"/>
            <ac:spMk id="4" creationId="{DB724E4C-5C6A-864D-A9DC-FB49421371F1}"/>
          </ac:spMkLst>
        </pc:spChg>
        <pc:spChg chg="mod">
          <ac:chgData name="Gibbins N.M." userId="6a0e944c-4d97-467d-bb7a-7c3315791fe4" providerId="ADAL" clId="{C3F6953B-AAF9-894F-9C14-ADF8DDEFAA1A}" dt="2019-10-29T08:51:22.483" v="993" actId="242"/>
          <ac:spMkLst>
            <pc:docMk/>
            <pc:sldMk cId="3476858734" sldId="317"/>
            <ac:spMk id="6" creationId="{FCB831F4-CE8B-0C4D-B74E-44C7751CB29E}"/>
          </ac:spMkLst>
        </pc:spChg>
        <pc:spChg chg="mod">
          <ac:chgData name="Gibbins N.M." userId="6a0e944c-4d97-467d-bb7a-7c3315791fe4" providerId="ADAL" clId="{C3F6953B-AAF9-894F-9C14-ADF8DDEFAA1A}" dt="2019-10-29T08:51:22.483" v="993" actId="242"/>
          <ac:spMkLst>
            <pc:docMk/>
            <pc:sldMk cId="3476858734" sldId="317"/>
            <ac:spMk id="7" creationId="{AFD978D7-35BC-2546-AD24-9B925AEF27D7}"/>
          </ac:spMkLst>
        </pc:spChg>
        <pc:spChg chg="mod">
          <ac:chgData name="Gibbins N.M." userId="6a0e944c-4d97-467d-bb7a-7c3315791fe4" providerId="ADAL" clId="{C3F6953B-AAF9-894F-9C14-ADF8DDEFAA1A}" dt="2019-10-29T08:51:22.483" v="993" actId="242"/>
          <ac:spMkLst>
            <pc:docMk/>
            <pc:sldMk cId="3476858734" sldId="317"/>
            <ac:spMk id="8" creationId="{5919526A-FEC3-7C4C-AD17-9EB5AF74B3CF}"/>
          </ac:spMkLst>
        </pc:spChg>
        <pc:spChg chg="mod">
          <ac:chgData name="Gibbins N.M." userId="6a0e944c-4d97-467d-bb7a-7c3315791fe4" providerId="ADAL" clId="{C3F6953B-AAF9-894F-9C14-ADF8DDEFAA1A}" dt="2019-10-28T13:25:32.011" v="659" actId="207"/>
          <ac:spMkLst>
            <pc:docMk/>
            <pc:sldMk cId="3476858734" sldId="317"/>
            <ac:spMk id="49" creationId="{6DF4C779-A2E8-A043-95C2-B571F7D46DED}"/>
          </ac:spMkLst>
        </pc:spChg>
        <pc:spChg chg="mod">
          <ac:chgData name="Gibbins N.M." userId="6a0e944c-4d97-467d-bb7a-7c3315791fe4" providerId="ADAL" clId="{C3F6953B-AAF9-894F-9C14-ADF8DDEFAA1A}" dt="2019-10-28T13:27:07.157" v="686" actId="1076"/>
          <ac:spMkLst>
            <pc:docMk/>
            <pc:sldMk cId="3476858734" sldId="317"/>
            <ac:spMk id="64" creationId="{D6060ED8-A0C2-A54A-9507-480D91542E77}"/>
          </ac:spMkLst>
        </pc:spChg>
        <pc:spChg chg="mod">
          <ac:chgData name="Gibbins N.M." userId="6a0e944c-4d97-467d-bb7a-7c3315791fe4" providerId="ADAL" clId="{C3F6953B-AAF9-894F-9C14-ADF8DDEFAA1A}" dt="2019-10-28T13:28:50.636" v="703" actId="1076"/>
          <ac:spMkLst>
            <pc:docMk/>
            <pc:sldMk cId="3476858734" sldId="317"/>
            <ac:spMk id="79" creationId="{54E41384-6D0B-7448-B9F3-ACD49E76FE6B}"/>
          </ac:spMkLst>
        </pc:spChg>
        <pc:cxnChg chg="mod">
          <ac:chgData name="Gibbins N.M." userId="6a0e944c-4d97-467d-bb7a-7c3315791fe4" providerId="ADAL" clId="{C3F6953B-AAF9-894F-9C14-ADF8DDEFAA1A}" dt="2019-10-28T13:25:26.544" v="658" actId="208"/>
          <ac:cxnSpMkLst>
            <pc:docMk/>
            <pc:sldMk cId="3476858734" sldId="317"/>
            <ac:cxnSpMk id="16" creationId="{52716117-94A0-D247-8B15-0833EFA69919}"/>
          </ac:cxnSpMkLst>
        </pc:cxnChg>
      </pc:sldChg>
      <pc:sldChg chg="modSp add">
        <pc:chgData name="Gibbins N.M." userId="6a0e944c-4d97-467d-bb7a-7c3315791fe4" providerId="ADAL" clId="{C3F6953B-AAF9-894F-9C14-ADF8DDEFAA1A}" dt="2019-10-29T08:51:32.451" v="995" actId="242"/>
        <pc:sldMkLst>
          <pc:docMk/>
          <pc:sldMk cId="649478862" sldId="318"/>
        </pc:sldMkLst>
        <pc:spChg chg="mod">
          <ac:chgData name="Gibbins N.M." userId="6a0e944c-4d97-467d-bb7a-7c3315791fe4" providerId="ADAL" clId="{C3F6953B-AAF9-894F-9C14-ADF8DDEFAA1A}" dt="2019-10-28T13:25:55.928" v="674" actId="20577"/>
          <ac:spMkLst>
            <pc:docMk/>
            <pc:sldMk cId="649478862" sldId="318"/>
            <ac:spMk id="2" creationId="{D622998B-7CF9-474F-B44F-6A0CB89B243A}"/>
          </ac:spMkLst>
        </pc:spChg>
        <pc:spChg chg="mod">
          <ac:chgData name="Gibbins N.M." userId="6a0e944c-4d97-467d-bb7a-7c3315791fe4" providerId="ADAL" clId="{C3F6953B-AAF9-894F-9C14-ADF8DDEFAA1A}" dt="2019-10-29T08:51:29.274" v="994" actId="242"/>
          <ac:spMkLst>
            <pc:docMk/>
            <pc:sldMk cId="649478862" sldId="318"/>
            <ac:spMk id="4" creationId="{DB724E4C-5C6A-864D-A9DC-FB49421371F1}"/>
          </ac:spMkLst>
        </pc:spChg>
        <pc:spChg chg="mod">
          <ac:chgData name="Gibbins N.M." userId="6a0e944c-4d97-467d-bb7a-7c3315791fe4" providerId="ADAL" clId="{C3F6953B-AAF9-894F-9C14-ADF8DDEFAA1A}" dt="2019-10-29T08:51:29.274" v="994" actId="242"/>
          <ac:spMkLst>
            <pc:docMk/>
            <pc:sldMk cId="649478862" sldId="318"/>
            <ac:spMk id="6" creationId="{FCB831F4-CE8B-0C4D-B74E-44C7751CB29E}"/>
          </ac:spMkLst>
        </pc:spChg>
        <pc:spChg chg="mod">
          <ac:chgData name="Gibbins N.M." userId="6a0e944c-4d97-467d-bb7a-7c3315791fe4" providerId="ADAL" clId="{C3F6953B-AAF9-894F-9C14-ADF8DDEFAA1A}" dt="2019-10-29T08:51:32.451" v="995" actId="242"/>
          <ac:spMkLst>
            <pc:docMk/>
            <pc:sldMk cId="649478862" sldId="318"/>
            <ac:spMk id="7" creationId="{AFD978D7-35BC-2546-AD24-9B925AEF27D7}"/>
          </ac:spMkLst>
        </pc:spChg>
        <pc:spChg chg="mod">
          <ac:chgData name="Gibbins N.M." userId="6a0e944c-4d97-467d-bb7a-7c3315791fe4" providerId="ADAL" clId="{C3F6953B-AAF9-894F-9C14-ADF8DDEFAA1A}" dt="2019-10-29T08:51:29.274" v="994" actId="242"/>
          <ac:spMkLst>
            <pc:docMk/>
            <pc:sldMk cId="649478862" sldId="318"/>
            <ac:spMk id="8" creationId="{5919526A-FEC3-7C4C-AD17-9EB5AF74B3CF}"/>
          </ac:spMkLst>
        </pc:spChg>
        <pc:spChg chg="mod">
          <ac:chgData name="Gibbins N.M." userId="6a0e944c-4d97-467d-bb7a-7c3315791fe4" providerId="ADAL" clId="{C3F6953B-AAF9-894F-9C14-ADF8DDEFAA1A}" dt="2019-10-28T13:26:05.119" v="675" actId="208"/>
          <ac:spMkLst>
            <pc:docMk/>
            <pc:sldMk cId="649478862" sldId="318"/>
            <ac:spMk id="10" creationId="{9FA82449-DDDF-DA42-A289-3EE0D77FE44B}"/>
          </ac:spMkLst>
        </pc:spChg>
        <pc:spChg chg="mod">
          <ac:chgData name="Gibbins N.M." userId="6a0e944c-4d97-467d-bb7a-7c3315791fe4" providerId="ADAL" clId="{C3F6953B-AAF9-894F-9C14-ADF8DDEFAA1A}" dt="2019-10-28T13:26:16.361" v="678" actId="207"/>
          <ac:spMkLst>
            <pc:docMk/>
            <pc:sldMk cId="649478862" sldId="318"/>
            <ac:spMk id="11" creationId="{1E8F5554-9BAD-374F-A268-DE488D899D17}"/>
          </ac:spMkLst>
        </pc:spChg>
        <pc:spChg chg="mod">
          <ac:chgData name="Gibbins N.M." userId="6a0e944c-4d97-467d-bb7a-7c3315791fe4" providerId="ADAL" clId="{C3F6953B-AAF9-894F-9C14-ADF8DDEFAA1A}" dt="2019-10-28T13:27:00.820" v="685" actId="1076"/>
          <ac:spMkLst>
            <pc:docMk/>
            <pc:sldMk cId="649478862" sldId="318"/>
            <ac:spMk id="64" creationId="{D6060ED8-A0C2-A54A-9507-480D91542E77}"/>
          </ac:spMkLst>
        </pc:spChg>
        <pc:spChg chg="mod">
          <ac:chgData name="Gibbins N.M." userId="6a0e944c-4d97-467d-bb7a-7c3315791fe4" providerId="ADAL" clId="{C3F6953B-AAF9-894F-9C14-ADF8DDEFAA1A}" dt="2019-10-28T13:29:03.126" v="704" actId="1076"/>
          <ac:spMkLst>
            <pc:docMk/>
            <pc:sldMk cId="649478862" sldId="318"/>
            <ac:spMk id="79" creationId="{54E41384-6D0B-7448-B9F3-ACD49E76FE6B}"/>
          </ac:spMkLst>
        </pc:spChg>
        <pc:cxnChg chg="mod">
          <ac:chgData name="Gibbins N.M." userId="6a0e944c-4d97-467d-bb7a-7c3315791fe4" providerId="ADAL" clId="{C3F6953B-AAF9-894F-9C14-ADF8DDEFAA1A}" dt="2019-10-28T13:26:05.119" v="675" actId="208"/>
          <ac:cxnSpMkLst>
            <pc:docMk/>
            <pc:sldMk cId="649478862" sldId="318"/>
            <ac:cxnSpMk id="43" creationId="{19055148-7B68-2B46-A0E9-B928337BFEE1}"/>
          </ac:cxnSpMkLst>
        </pc:cxnChg>
      </pc:sldChg>
      <pc:sldChg chg="modSp add">
        <pc:chgData name="Gibbins N.M." userId="6a0e944c-4d97-467d-bb7a-7c3315791fe4" providerId="ADAL" clId="{C3F6953B-AAF9-894F-9C14-ADF8DDEFAA1A}" dt="2019-10-29T08:51:40.487" v="996" actId="242"/>
        <pc:sldMkLst>
          <pc:docMk/>
          <pc:sldMk cId="1059148087" sldId="319"/>
        </pc:sldMkLst>
        <pc:spChg chg="mod">
          <ac:chgData name="Gibbins N.M." userId="6a0e944c-4d97-467d-bb7a-7c3315791fe4" providerId="ADAL" clId="{C3F6953B-AAF9-894F-9C14-ADF8DDEFAA1A}" dt="2019-10-28T13:29:31.107" v="713" actId="20577"/>
          <ac:spMkLst>
            <pc:docMk/>
            <pc:sldMk cId="1059148087" sldId="319"/>
            <ac:spMk id="2" creationId="{D622998B-7CF9-474F-B44F-6A0CB89B243A}"/>
          </ac:spMkLst>
        </pc:spChg>
        <pc:spChg chg="mod">
          <ac:chgData name="Gibbins N.M." userId="6a0e944c-4d97-467d-bb7a-7c3315791fe4" providerId="ADAL" clId="{C3F6953B-AAF9-894F-9C14-ADF8DDEFAA1A}" dt="2019-10-29T08:51:40.487" v="996" actId="242"/>
          <ac:spMkLst>
            <pc:docMk/>
            <pc:sldMk cId="1059148087" sldId="319"/>
            <ac:spMk id="4" creationId="{DB724E4C-5C6A-864D-A9DC-FB49421371F1}"/>
          </ac:spMkLst>
        </pc:spChg>
        <pc:spChg chg="mod">
          <ac:chgData name="Gibbins N.M." userId="6a0e944c-4d97-467d-bb7a-7c3315791fe4" providerId="ADAL" clId="{C3F6953B-AAF9-894F-9C14-ADF8DDEFAA1A}" dt="2019-10-29T08:51:40.487" v="996" actId="242"/>
          <ac:spMkLst>
            <pc:docMk/>
            <pc:sldMk cId="1059148087" sldId="319"/>
            <ac:spMk id="6" creationId="{FCB831F4-CE8B-0C4D-B74E-44C7751CB29E}"/>
          </ac:spMkLst>
        </pc:spChg>
        <pc:spChg chg="mod">
          <ac:chgData name="Gibbins N.M." userId="6a0e944c-4d97-467d-bb7a-7c3315791fe4" providerId="ADAL" clId="{C3F6953B-AAF9-894F-9C14-ADF8DDEFAA1A}" dt="2019-10-29T08:51:40.487" v="996" actId="242"/>
          <ac:spMkLst>
            <pc:docMk/>
            <pc:sldMk cId="1059148087" sldId="319"/>
            <ac:spMk id="7" creationId="{AFD978D7-35BC-2546-AD24-9B925AEF27D7}"/>
          </ac:spMkLst>
        </pc:spChg>
        <pc:spChg chg="mod">
          <ac:chgData name="Gibbins N.M." userId="6a0e944c-4d97-467d-bb7a-7c3315791fe4" providerId="ADAL" clId="{C3F6953B-AAF9-894F-9C14-ADF8DDEFAA1A}" dt="2019-10-29T08:51:40.487" v="996" actId="242"/>
          <ac:spMkLst>
            <pc:docMk/>
            <pc:sldMk cId="1059148087" sldId="319"/>
            <ac:spMk id="8" creationId="{5919526A-FEC3-7C4C-AD17-9EB5AF74B3CF}"/>
          </ac:spMkLst>
        </pc:spChg>
        <pc:spChg chg="mod">
          <ac:chgData name="Gibbins N.M." userId="6a0e944c-4d97-467d-bb7a-7c3315791fe4" providerId="ADAL" clId="{C3F6953B-AAF9-894F-9C14-ADF8DDEFAA1A}" dt="2019-10-28T13:29:46.501" v="717" actId="208"/>
          <ac:spMkLst>
            <pc:docMk/>
            <pc:sldMk cId="1059148087" sldId="319"/>
            <ac:spMk id="10" creationId="{9FA82449-DDDF-DA42-A289-3EE0D77FE44B}"/>
          </ac:spMkLst>
        </pc:spChg>
        <pc:spChg chg="mod">
          <ac:chgData name="Gibbins N.M." userId="6a0e944c-4d97-467d-bb7a-7c3315791fe4" providerId="ADAL" clId="{C3F6953B-AAF9-894F-9C14-ADF8DDEFAA1A}" dt="2019-10-28T13:29:46.501" v="717" actId="208"/>
          <ac:spMkLst>
            <pc:docMk/>
            <pc:sldMk cId="1059148087" sldId="319"/>
            <ac:spMk id="11" creationId="{1E8F5554-9BAD-374F-A268-DE488D899D17}"/>
          </ac:spMkLst>
        </pc:spChg>
        <pc:spChg chg="mod">
          <ac:chgData name="Gibbins N.M." userId="6a0e944c-4d97-467d-bb7a-7c3315791fe4" providerId="ADAL" clId="{C3F6953B-AAF9-894F-9C14-ADF8DDEFAA1A}" dt="2019-10-28T13:30:27.773" v="723" actId="207"/>
          <ac:spMkLst>
            <pc:docMk/>
            <pc:sldMk cId="1059148087" sldId="319"/>
            <ac:spMk id="50" creationId="{210D0185-B9BA-C44F-ADF3-4B9ED9B5963E}"/>
          </ac:spMkLst>
        </pc:spChg>
        <pc:spChg chg="mod">
          <ac:chgData name="Gibbins N.M." userId="6a0e944c-4d97-467d-bb7a-7c3315791fe4" providerId="ADAL" clId="{C3F6953B-AAF9-894F-9C14-ADF8DDEFAA1A}" dt="2019-10-28T13:30:00.264" v="721" actId="207"/>
          <ac:spMkLst>
            <pc:docMk/>
            <pc:sldMk cId="1059148087" sldId="319"/>
            <ac:spMk id="64" creationId="{D6060ED8-A0C2-A54A-9507-480D91542E77}"/>
          </ac:spMkLst>
        </pc:spChg>
        <pc:spChg chg="mod">
          <ac:chgData name="Gibbins N.M." userId="6a0e944c-4d97-467d-bb7a-7c3315791fe4" providerId="ADAL" clId="{C3F6953B-AAF9-894F-9C14-ADF8DDEFAA1A}" dt="2019-10-28T13:30:16.207" v="722" actId="208"/>
          <ac:spMkLst>
            <pc:docMk/>
            <pc:sldMk cId="1059148087" sldId="319"/>
            <ac:spMk id="111" creationId="{3D642306-563D-D34C-8CA4-3FD300DC66C5}"/>
          </ac:spMkLst>
        </pc:spChg>
        <pc:spChg chg="mod">
          <ac:chgData name="Gibbins N.M." userId="6a0e944c-4d97-467d-bb7a-7c3315791fe4" providerId="ADAL" clId="{C3F6953B-AAF9-894F-9C14-ADF8DDEFAA1A}" dt="2019-10-28T13:30:27.773" v="723" actId="207"/>
          <ac:spMkLst>
            <pc:docMk/>
            <pc:sldMk cId="1059148087" sldId="319"/>
            <ac:spMk id="145" creationId="{D746D0CB-1467-0243-89FC-9CC72318F5D0}"/>
          </ac:spMkLst>
        </pc:spChg>
        <pc:spChg chg="mod">
          <ac:chgData name="Gibbins N.M." userId="6a0e944c-4d97-467d-bb7a-7c3315791fe4" providerId="ADAL" clId="{C3F6953B-AAF9-894F-9C14-ADF8DDEFAA1A}" dt="2019-10-28T13:30:27.773" v="723" actId="207"/>
          <ac:spMkLst>
            <pc:docMk/>
            <pc:sldMk cId="1059148087" sldId="319"/>
            <ac:spMk id="165" creationId="{F70D5C8F-45BA-9A4B-A355-BBD2F026456A}"/>
          </ac:spMkLst>
        </pc:spChg>
        <pc:cxnChg chg="mod">
          <ac:chgData name="Gibbins N.M." userId="6a0e944c-4d97-467d-bb7a-7c3315791fe4" providerId="ADAL" clId="{C3F6953B-AAF9-894F-9C14-ADF8DDEFAA1A}" dt="2019-10-28T13:30:31.012" v="724" actId="208"/>
          <ac:cxnSpMkLst>
            <pc:docMk/>
            <pc:sldMk cId="1059148087" sldId="319"/>
            <ac:cxnSpMk id="14" creationId="{FD1E47AF-5E0B-AF41-921E-F717739D9253}"/>
          </ac:cxnSpMkLst>
        </pc:cxnChg>
        <pc:cxnChg chg="mod">
          <ac:chgData name="Gibbins N.M." userId="6a0e944c-4d97-467d-bb7a-7c3315791fe4" providerId="ADAL" clId="{C3F6953B-AAF9-894F-9C14-ADF8DDEFAA1A}" dt="2019-10-28T13:29:51.162" v="719" actId="208"/>
          <ac:cxnSpMkLst>
            <pc:docMk/>
            <pc:sldMk cId="1059148087" sldId="319"/>
            <ac:cxnSpMk id="43" creationId="{19055148-7B68-2B46-A0E9-B928337BFEE1}"/>
          </ac:cxnSpMkLst>
        </pc:cxnChg>
        <pc:cxnChg chg="mod">
          <ac:chgData name="Gibbins N.M." userId="6a0e944c-4d97-467d-bb7a-7c3315791fe4" providerId="ADAL" clId="{C3F6953B-AAF9-894F-9C14-ADF8DDEFAA1A}" dt="2019-10-28T13:30:16.207" v="722" actId="208"/>
          <ac:cxnSpMkLst>
            <pc:docMk/>
            <pc:sldMk cId="1059148087" sldId="319"/>
            <ac:cxnSpMk id="140" creationId="{087B8E92-9946-AD41-9608-DD125BD135C7}"/>
          </ac:cxnSpMkLst>
        </pc:cxnChg>
        <pc:cxnChg chg="mod">
          <ac:chgData name="Gibbins N.M." userId="6a0e944c-4d97-467d-bb7a-7c3315791fe4" providerId="ADAL" clId="{C3F6953B-AAF9-894F-9C14-ADF8DDEFAA1A}" dt="2019-10-28T13:30:16.207" v="722" actId="208"/>
          <ac:cxnSpMkLst>
            <pc:docMk/>
            <pc:sldMk cId="1059148087" sldId="319"/>
            <ac:cxnSpMk id="146" creationId="{4CDC44D7-1036-D546-8BDC-2B0526F8160F}"/>
          </ac:cxnSpMkLst>
        </pc:cxnChg>
      </pc:sldChg>
      <pc:sldChg chg="modSp add">
        <pc:chgData name="Gibbins N.M." userId="6a0e944c-4d97-467d-bb7a-7c3315791fe4" providerId="ADAL" clId="{C3F6953B-AAF9-894F-9C14-ADF8DDEFAA1A}" dt="2019-10-29T08:51:51.800" v="997" actId="242"/>
        <pc:sldMkLst>
          <pc:docMk/>
          <pc:sldMk cId="4164427497" sldId="320"/>
        </pc:sldMkLst>
        <pc:spChg chg="mod">
          <ac:chgData name="Gibbins N.M." userId="6a0e944c-4d97-467d-bb7a-7c3315791fe4" providerId="ADAL" clId="{C3F6953B-AAF9-894F-9C14-ADF8DDEFAA1A}" dt="2019-10-28T13:30:55.175" v="744" actId="20577"/>
          <ac:spMkLst>
            <pc:docMk/>
            <pc:sldMk cId="4164427497" sldId="320"/>
            <ac:spMk id="2" creationId="{D622998B-7CF9-474F-B44F-6A0CB89B243A}"/>
          </ac:spMkLst>
        </pc:spChg>
        <pc:spChg chg="mod">
          <ac:chgData name="Gibbins N.M." userId="6a0e944c-4d97-467d-bb7a-7c3315791fe4" providerId="ADAL" clId="{C3F6953B-AAF9-894F-9C14-ADF8DDEFAA1A}" dt="2019-10-29T08:51:51.800" v="997" actId="242"/>
          <ac:spMkLst>
            <pc:docMk/>
            <pc:sldMk cId="4164427497" sldId="320"/>
            <ac:spMk id="4" creationId="{DB724E4C-5C6A-864D-A9DC-FB49421371F1}"/>
          </ac:spMkLst>
        </pc:spChg>
        <pc:spChg chg="mod">
          <ac:chgData name="Gibbins N.M." userId="6a0e944c-4d97-467d-bb7a-7c3315791fe4" providerId="ADAL" clId="{C3F6953B-AAF9-894F-9C14-ADF8DDEFAA1A}" dt="2019-10-29T08:51:51.800" v="997" actId="242"/>
          <ac:spMkLst>
            <pc:docMk/>
            <pc:sldMk cId="4164427497" sldId="320"/>
            <ac:spMk id="6" creationId="{FCB831F4-CE8B-0C4D-B74E-44C7751CB29E}"/>
          </ac:spMkLst>
        </pc:spChg>
        <pc:spChg chg="mod">
          <ac:chgData name="Gibbins N.M." userId="6a0e944c-4d97-467d-bb7a-7c3315791fe4" providerId="ADAL" clId="{C3F6953B-AAF9-894F-9C14-ADF8DDEFAA1A}" dt="2019-10-29T08:51:51.800" v="997" actId="242"/>
          <ac:spMkLst>
            <pc:docMk/>
            <pc:sldMk cId="4164427497" sldId="320"/>
            <ac:spMk id="7" creationId="{AFD978D7-35BC-2546-AD24-9B925AEF27D7}"/>
          </ac:spMkLst>
        </pc:spChg>
        <pc:spChg chg="mod">
          <ac:chgData name="Gibbins N.M." userId="6a0e944c-4d97-467d-bb7a-7c3315791fe4" providerId="ADAL" clId="{C3F6953B-AAF9-894F-9C14-ADF8DDEFAA1A}" dt="2019-10-29T08:51:51.800" v="997" actId="242"/>
          <ac:spMkLst>
            <pc:docMk/>
            <pc:sldMk cId="4164427497" sldId="320"/>
            <ac:spMk id="8" creationId="{5919526A-FEC3-7C4C-AD17-9EB5AF74B3CF}"/>
          </ac:spMkLst>
        </pc:spChg>
        <pc:spChg chg="mod">
          <ac:chgData name="Gibbins N.M." userId="6a0e944c-4d97-467d-bb7a-7c3315791fe4" providerId="ADAL" clId="{C3F6953B-AAF9-894F-9C14-ADF8DDEFAA1A}" dt="2019-10-28T13:31:20.381" v="749" actId="207"/>
          <ac:spMkLst>
            <pc:docMk/>
            <pc:sldMk cId="4164427497" sldId="320"/>
            <ac:spMk id="47" creationId="{3ED7A538-8BFD-4041-AA56-F61DE1696111}"/>
          </ac:spMkLst>
        </pc:spChg>
        <pc:spChg chg="mod">
          <ac:chgData name="Gibbins N.M." userId="6a0e944c-4d97-467d-bb7a-7c3315791fe4" providerId="ADAL" clId="{C3F6953B-AAF9-894F-9C14-ADF8DDEFAA1A}" dt="2019-10-28T13:31:14.194" v="747" actId="207"/>
          <ac:spMkLst>
            <pc:docMk/>
            <pc:sldMk cId="4164427497" sldId="320"/>
            <ac:spMk id="50" creationId="{210D0185-B9BA-C44F-ADF3-4B9ED9B5963E}"/>
          </ac:spMkLst>
        </pc:spChg>
        <pc:spChg chg="mod">
          <ac:chgData name="Gibbins N.M." userId="6a0e944c-4d97-467d-bb7a-7c3315791fe4" providerId="ADAL" clId="{C3F6953B-AAF9-894F-9C14-ADF8DDEFAA1A}" dt="2019-10-28T13:31:07.170" v="746" actId="208"/>
          <ac:spMkLst>
            <pc:docMk/>
            <pc:sldMk cId="4164427497" sldId="320"/>
            <ac:spMk id="111" creationId="{3D642306-563D-D34C-8CA4-3FD300DC66C5}"/>
          </ac:spMkLst>
        </pc:spChg>
        <pc:spChg chg="mod">
          <ac:chgData name="Gibbins N.M." userId="6a0e944c-4d97-467d-bb7a-7c3315791fe4" providerId="ADAL" clId="{C3F6953B-AAF9-894F-9C14-ADF8DDEFAA1A}" dt="2019-10-28T13:31:14.194" v="747" actId="207"/>
          <ac:spMkLst>
            <pc:docMk/>
            <pc:sldMk cId="4164427497" sldId="320"/>
            <ac:spMk id="145" creationId="{D746D0CB-1467-0243-89FC-9CC72318F5D0}"/>
          </ac:spMkLst>
        </pc:spChg>
        <pc:spChg chg="mod">
          <ac:chgData name="Gibbins N.M." userId="6a0e944c-4d97-467d-bb7a-7c3315791fe4" providerId="ADAL" clId="{C3F6953B-AAF9-894F-9C14-ADF8DDEFAA1A}" dt="2019-10-28T13:31:14.194" v="747" actId="207"/>
          <ac:spMkLst>
            <pc:docMk/>
            <pc:sldMk cId="4164427497" sldId="320"/>
            <ac:spMk id="165" creationId="{F70D5C8F-45BA-9A4B-A355-BBD2F026456A}"/>
          </ac:spMkLst>
        </pc:spChg>
        <pc:cxnChg chg="mod">
          <ac:chgData name="Gibbins N.M." userId="6a0e944c-4d97-467d-bb7a-7c3315791fe4" providerId="ADAL" clId="{C3F6953B-AAF9-894F-9C14-ADF8DDEFAA1A}" dt="2019-10-28T13:31:07.170" v="746" actId="208"/>
          <ac:cxnSpMkLst>
            <pc:docMk/>
            <pc:sldMk cId="4164427497" sldId="320"/>
            <ac:cxnSpMk id="14" creationId="{FD1E47AF-5E0B-AF41-921E-F717739D9253}"/>
          </ac:cxnSpMkLst>
        </pc:cxnChg>
        <pc:cxnChg chg="mod">
          <ac:chgData name="Gibbins N.M." userId="6a0e944c-4d97-467d-bb7a-7c3315791fe4" providerId="ADAL" clId="{C3F6953B-AAF9-894F-9C14-ADF8DDEFAA1A}" dt="2019-10-28T13:31:28.772" v="750" actId="208"/>
          <ac:cxnSpMkLst>
            <pc:docMk/>
            <pc:sldMk cId="4164427497" sldId="320"/>
            <ac:cxnSpMk id="38" creationId="{F230D0D3-5302-1749-89FB-181614A47124}"/>
          </ac:cxnSpMkLst>
        </pc:cxnChg>
        <pc:cxnChg chg="mod">
          <ac:chgData name="Gibbins N.M." userId="6a0e944c-4d97-467d-bb7a-7c3315791fe4" providerId="ADAL" clId="{C3F6953B-AAF9-894F-9C14-ADF8DDEFAA1A}" dt="2019-10-28T13:31:07.170" v="746" actId="208"/>
          <ac:cxnSpMkLst>
            <pc:docMk/>
            <pc:sldMk cId="4164427497" sldId="320"/>
            <ac:cxnSpMk id="140" creationId="{087B8E92-9946-AD41-9608-DD125BD135C7}"/>
          </ac:cxnSpMkLst>
        </pc:cxnChg>
        <pc:cxnChg chg="mod">
          <ac:chgData name="Gibbins N.M." userId="6a0e944c-4d97-467d-bb7a-7c3315791fe4" providerId="ADAL" clId="{C3F6953B-AAF9-894F-9C14-ADF8DDEFAA1A}" dt="2019-10-28T13:31:07.170" v="746" actId="208"/>
          <ac:cxnSpMkLst>
            <pc:docMk/>
            <pc:sldMk cId="4164427497" sldId="320"/>
            <ac:cxnSpMk id="146" creationId="{4CDC44D7-1036-D546-8BDC-2B0526F8160F}"/>
          </ac:cxnSpMkLst>
        </pc:cxnChg>
      </pc:sldChg>
      <pc:sldChg chg="addSp modSp add">
        <pc:chgData name="Gibbins N.M." userId="6a0e944c-4d97-467d-bb7a-7c3315791fe4" providerId="ADAL" clId="{C3F6953B-AAF9-894F-9C14-ADF8DDEFAA1A}" dt="2019-10-29T08:52:05.085" v="998" actId="242"/>
        <pc:sldMkLst>
          <pc:docMk/>
          <pc:sldMk cId="38505805" sldId="321"/>
        </pc:sldMkLst>
        <pc:spChg chg="mod">
          <ac:chgData name="Gibbins N.M." userId="6a0e944c-4d97-467d-bb7a-7c3315791fe4" providerId="ADAL" clId="{C3F6953B-AAF9-894F-9C14-ADF8DDEFAA1A}" dt="2019-10-29T08:52:05.085" v="998" actId="242"/>
          <ac:spMkLst>
            <pc:docMk/>
            <pc:sldMk cId="38505805" sldId="321"/>
            <ac:spMk id="4" creationId="{DB724E4C-5C6A-864D-A9DC-FB49421371F1}"/>
          </ac:spMkLst>
        </pc:spChg>
        <pc:spChg chg="mod">
          <ac:chgData name="Gibbins N.M." userId="6a0e944c-4d97-467d-bb7a-7c3315791fe4" providerId="ADAL" clId="{C3F6953B-AAF9-894F-9C14-ADF8DDEFAA1A}" dt="2019-10-29T08:52:05.085" v="998" actId="242"/>
          <ac:spMkLst>
            <pc:docMk/>
            <pc:sldMk cId="38505805" sldId="321"/>
            <ac:spMk id="6" creationId="{FCB831F4-CE8B-0C4D-B74E-44C7751CB29E}"/>
          </ac:spMkLst>
        </pc:spChg>
        <pc:spChg chg="mod">
          <ac:chgData name="Gibbins N.M." userId="6a0e944c-4d97-467d-bb7a-7c3315791fe4" providerId="ADAL" clId="{C3F6953B-AAF9-894F-9C14-ADF8DDEFAA1A}" dt="2019-10-29T08:52:05.085" v="998" actId="242"/>
          <ac:spMkLst>
            <pc:docMk/>
            <pc:sldMk cId="38505805" sldId="321"/>
            <ac:spMk id="7" creationId="{AFD978D7-35BC-2546-AD24-9B925AEF27D7}"/>
          </ac:spMkLst>
        </pc:spChg>
        <pc:spChg chg="mod">
          <ac:chgData name="Gibbins N.M." userId="6a0e944c-4d97-467d-bb7a-7c3315791fe4" providerId="ADAL" clId="{C3F6953B-AAF9-894F-9C14-ADF8DDEFAA1A}" dt="2019-10-29T08:52:05.085" v="998" actId="242"/>
          <ac:spMkLst>
            <pc:docMk/>
            <pc:sldMk cId="38505805" sldId="321"/>
            <ac:spMk id="8" creationId="{5919526A-FEC3-7C4C-AD17-9EB5AF74B3CF}"/>
          </ac:spMkLst>
        </pc:spChg>
        <pc:spChg chg="add mod">
          <ac:chgData name="Gibbins N.M." userId="6a0e944c-4d97-467d-bb7a-7c3315791fe4" providerId="ADAL" clId="{C3F6953B-AAF9-894F-9C14-ADF8DDEFAA1A}" dt="2019-10-28T13:33:14.857" v="844" actId="571"/>
          <ac:spMkLst>
            <pc:docMk/>
            <pc:sldMk cId="38505805" sldId="321"/>
            <ac:spMk id="31" creationId="{0F63ED34-298E-2440-AFFC-E253D9E44B0D}"/>
          </ac:spMkLst>
        </pc:spChg>
        <pc:spChg chg="mod">
          <ac:chgData name="Gibbins N.M." userId="6a0e944c-4d97-467d-bb7a-7c3315791fe4" providerId="ADAL" clId="{C3F6953B-AAF9-894F-9C14-ADF8DDEFAA1A}" dt="2019-10-28T13:43:14.374" v="946" actId="1076"/>
          <ac:spMkLst>
            <pc:docMk/>
            <pc:sldMk cId="38505805" sldId="321"/>
            <ac:spMk id="47" creationId="{3ED7A538-8BFD-4041-AA56-F61DE1696111}"/>
          </ac:spMkLst>
        </pc:spChg>
        <pc:spChg chg="mod">
          <ac:chgData name="Gibbins N.M." userId="6a0e944c-4d97-467d-bb7a-7c3315791fe4" providerId="ADAL" clId="{C3F6953B-AAF9-894F-9C14-ADF8DDEFAA1A}" dt="2019-10-28T13:32:55.355" v="819" actId="1076"/>
          <ac:spMkLst>
            <pc:docMk/>
            <pc:sldMk cId="38505805" sldId="321"/>
            <ac:spMk id="49" creationId="{6DF4C779-A2E8-A043-95C2-B571F7D46DED}"/>
          </ac:spMkLst>
        </pc:spChg>
        <pc:spChg chg="mod">
          <ac:chgData name="Gibbins N.M." userId="6a0e944c-4d97-467d-bb7a-7c3315791fe4" providerId="ADAL" clId="{C3F6953B-AAF9-894F-9C14-ADF8DDEFAA1A}" dt="2019-10-28T13:37:45.710" v="910" actId="1076"/>
          <ac:spMkLst>
            <pc:docMk/>
            <pc:sldMk cId="38505805" sldId="321"/>
            <ac:spMk id="50" creationId="{210D0185-B9BA-C44F-ADF3-4B9ED9B5963E}"/>
          </ac:spMkLst>
        </pc:spChg>
        <pc:spChg chg="mod">
          <ac:chgData name="Gibbins N.M." userId="6a0e944c-4d97-467d-bb7a-7c3315791fe4" providerId="ADAL" clId="{C3F6953B-AAF9-894F-9C14-ADF8DDEFAA1A}" dt="2019-10-28T13:43:24.808" v="947" actId="114"/>
          <ac:spMkLst>
            <pc:docMk/>
            <pc:sldMk cId="38505805" sldId="321"/>
            <ac:spMk id="51" creationId="{7F2F37A0-A983-F246-B632-0A6F2386EE3F}"/>
          </ac:spMkLst>
        </pc:spChg>
        <pc:spChg chg="mod">
          <ac:chgData name="Gibbins N.M." userId="6a0e944c-4d97-467d-bb7a-7c3315791fe4" providerId="ADAL" clId="{C3F6953B-AAF9-894F-9C14-ADF8DDEFAA1A}" dt="2019-10-28T13:36:33.471" v="897" actId="1076"/>
          <ac:spMkLst>
            <pc:docMk/>
            <pc:sldMk cId="38505805" sldId="321"/>
            <ac:spMk id="64" creationId="{D6060ED8-A0C2-A54A-9507-480D91542E77}"/>
          </ac:spMkLst>
        </pc:spChg>
        <pc:spChg chg="mod">
          <ac:chgData name="Gibbins N.M." userId="6a0e944c-4d97-467d-bb7a-7c3315791fe4" providerId="ADAL" clId="{C3F6953B-AAF9-894F-9C14-ADF8DDEFAA1A}" dt="2019-10-28T13:43:24.808" v="947" actId="114"/>
          <ac:spMkLst>
            <pc:docMk/>
            <pc:sldMk cId="38505805" sldId="321"/>
            <ac:spMk id="77" creationId="{DA16E1B2-6DB2-0B48-8977-BDC9ACD45A81}"/>
          </ac:spMkLst>
        </pc:spChg>
        <pc:spChg chg="mod">
          <ac:chgData name="Gibbins N.M." userId="6a0e944c-4d97-467d-bb7a-7c3315791fe4" providerId="ADAL" clId="{C3F6953B-AAF9-894F-9C14-ADF8DDEFAA1A}" dt="2019-10-28T13:32:26.478" v="784" actId="20577"/>
          <ac:spMkLst>
            <pc:docMk/>
            <pc:sldMk cId="38505805" sldId="321"/>
            <ac:spMk id="79" creationId="{54E41384-6D0B-7448-B9F3-ACD49E76FE6B}"/>
          </ac:spMkLst>
        </pc:spChg>
        <pc:spChg chg="mod">
          <ac:chgData name="Gibbins N.M." userId="6a0e944c-4d97-467d-bb7a-7c3315791fe4" providerId="ADAL" clId="{C3F6953B-AAF9-894F-9C14-ADF8DDEFAA1A}" dt="2019-10-28T13:37:50.200" v="911" actId="1076"/>
          <ac:spMkLst>
            <pc:docMk/>
            <pc:sldMk cId="38505805" sldId="321"/>
            <ac:spMk id="145" creationId="{D746D0CB-1467-0243-89FC-9CC72318F5D0}"/>
          </ac:spMkLst>
        </pc:spChg>
        <pc:spChg chg="mod">
          <ac:chgData name="Gibbins N.M." userId="6a0e944c-4d97-467d-bb7a-7c3315791fe4" providerId="ADAL" clId="{C3F6953B-AAF9-894F-9C14-ADF8DDEFAA1A}" dt="2019-10-28T13:47:16.370" v="981" actId="1076"/>
          <ac:spMkLst>
            <pc:docMk/>
            <pc:sldMk cId="38505805" sldId="321"/>
            <ac:spMk id="165" creationId="{F70D5C8F-45BA-9A4B-A355-BBD2F026456A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0240D-8D39-9349-9CA9-2E47B6A14893}" type="doc">
      <dgm:prSet loTypeId="urn:microsoft.com/office/officeart/2005/8/layout/pyramid2" loCatId="" qsTypeId="urn:microsoft.com/office/officeart/2005/8/quickstyle/simple1" qsCatId="simple" csTypeId="urn:microsoft.com/office/officeart/2005/8/colors/accent1_2" csCatId="accent1" phldr="1"/>
      <dgm:spPr/>
    </dgm:pt>
    <dgm:pt modelId="{1C840392-9F3E-4849-B0EB-3E7ED1BB96B0}">
      <dgm:prSet phldrT="[Text]"/>
      <dgm:spPr>
        <a:solidFill>
          <a:schemeClr val="lt1">
            <a:hueOff val="0"/>
            <a:satOff val="0"/>
            <a:lumOff val="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r>
            <a:rPr lang="en-US" dirty="0"/>
            <a:t>Hypermedia</a:t>
          </a:r>
        </a:p>
      </dgm:t>
    </dgm:pt>
    <dgm:pt modelId="{B02C6FF0-3099-2544-BE53-602D2F25E93C}" type="parTrans" cxnId="{C2821CED-7A6A-074F-B365-10834D6BA60B}">
      <dgm:prSet/>
      <dgm:spPr/>
      <dgm:t>
        <a:bodyPr/>
        <a:lstStyle/>
        <a:p>
          <a:endParaRPr lang="en-US"/>
        </a:p>
      </dgm:t>
    </dgm:pt>
    <dgm:pt modelId="{7004ACD4-2718-CF4E-8CCC-CEAD57141A96}" type="sibTrans" cxnId="{C2821CED-7A6A-074F-B365-10834D6BA60B}">
      <dgm:prSet/>
      <dgm:spPr/>
      <dgm:t>
        <a:bodyPr/>
        <a:lstStyle/>
        <a:p>
          <a:endParaRPr lang="en-US"/>
        </a:p>
      </dgm:t>
    </dgm:pt>
    <dgm:pt modelId="{F42225CF-17E7-5C49-B622-318CE95FCABD}">
      <dgm:prSet phldrT="[Text]"/>
      <dgm:spPr>
        <a:solidFill>
          <a:schemeClr val="lt1">
            <a:hueOff val="0"/>
            <a:satOff val="0"/>
            <a:lumOff val="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r>
            <a:rPr lang="en-US" dirty="0"/>
            <a:t>HTTP</a:t>
          </a:r>
        </a:p>
      </dgm:t>
    </dgm:pt>
    <dgm:pt modelId="{28A27216-8068-7E4E-A388-1EECEA1CEB05}" type="parTrans" cxnId="{F41B4B9C-03D3-A646-9B0C-4082B706F972}">
      <dgm:prSet/>
      <dgm:spPr/>
      <dgm:t>
        <a:bodyPr/>
        <a:lstStyle/>
        <a:p>
          <a:endParaRPr lang="en-US"/>
        </a:p>
      </dgm:t>
    </dgm:pt>
    <dgm:pt modelId="{0081B85D-618B-D347-8EB5-89C79F9C4976}" type="sibTrans" cxnId="{F41B4B9C-03D3-A646-9B0C-4082B706F972}">
      <dgm:prSet/>
      <dgm:spPr/>
      <dgm:t>
        <a:bodyPr/>
        <a:lstStyle/>
        <a:p>
          <a:endParaRPr lang="en-US"/>
        </a:p>
      </dgm:t>
    </dgm:pt>
    <dgm:pt modelId="{787A0279-D2E7-3C43-87A9-EC052B7B545B}">
      <dgm:prSet phldrT="[Text]"/>
      <dgm:spPr>
        <a:solidFill>
          <a:schemeClr val="lt1">
            <a:hueOff val="0"/>
            <a:satOff val="0"/>
            <a:lumOff val="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r>
            <a:rPr lang="en-US" dirty="0"/>
            <a:t>URI</a:t>
          </a:r>
        </a:p>
      </dgm:t>
    </dgm:pt>
    <dgm:pt modelId="{99E9F571-4A79-6349-8EA0-AAD8C236A400}" type="parTrans" cxnId="{CD764773-F998-F144-B2AB-DA3E9136A660}">
      <dgm:prSet/>
      <dgm:spPr/>
      <dgm:t>
        <a:bodyPr/>
        <a:lstStyle/>
        <a:p>
          <a:endParaRPr lang="en-US"/>
        </a:p>
      </dgm:t>
    </dgm:pt>
    <dgm:pt modelId="{0685AEB3-9AE2-804E-8B0D-45790011074A}" type="sibTrans" cxnId="{CD764773-F998-F144-B2AB-DA3E9136A660}">
      <dgm:prSet/>
      <dgm:spPr/>
      <dgm:t>
        <a:bodyPr/>
        <a:lstStyle/>
        <a:p>
          <a:endParaRPr lang="en-US"/>
        </a:p>
      </dgm:t>
    </dgm:pt>
    <dgm:pt modelId="{7756A0BA-3B97-1A4C-90AE-7AF16C7FBAC4}" type="pres">
      <dgm:prSet presAssocID="{4630240D-8D39-9349-9CA9-2E47B6A14893}" presName="compositeShape" presStyleCnt="0">
        <dgm:presLayoutVars>
          <dgm:dir/>
          <dgm:resizeHandles/>
        </dgm:presLayoutVars>
      </dgm:prSet>
      <dgm:spPr/>
    </dgm:pt>
    <dgm:pt modelId="{C9EBB3FC-025B-1746-AB23-97BE7497C252}" type="pres">
      <dgm:prSet presAssocID="{4630240D-8D39-9349-9CA9-2E47B6A14893}" presName="pyramid" presStyleLbl="node1" presStyleIdx="0" presStyleCnt="1"/>
      <dgm:spPr/>
    </dgm:pt>
    <dgm:pt modelId="{97845297-DC18-414C-AC76-3E6EB3BF4EC4}" type="pres">
      <dgm:prSet presAssocID="{4630240D-8D39-9349-9CA9-2E47B6A14893}" presName="theList" presStyleCnt="0"/>
      <dgm:spPr/>
    </dgm:pt>
    <dgm:pt modelId="{D37D5C33-2942-AA4F-AD42-E7E26C500408}" type="pres">
      <dgm:prSet presAssocID="{1C840392-9F3E-4849-B0EB-3E7ED1BB96B0}" presName="aNode" presStyleLbl="fgAcc1" presStyleIdx="0" presStyleCnt="3">
        <dgm:presLayoutVars>
          <dgm:bulletEnabled val="1"/>
        </dgm:presLayoutVars>
      </dgm:prSet>
      <dgm:spPr/>
    </dgm:pt>
    <dgm:pt modelId="{22789995-0C07-A44E-A893-8BC5D37A6116}" type="pres">
      <dgm:prSet presAssocID="{1C840392-9F3E-4849-B0EB-3E7ED1BB96B0}" presName="aSpace" presStyleCnt="0"/>
      <dgm:spPr/>
    </dgm:pt>
    <dgm:pt modelId="{254BBCFD-0CC7-C749-B37F-EB06695DAC1A}" type="pres">
      <dgm:prSet presAssocID="{F42225CF-17E7-5C49-B622-318CE95FCABD}" presName="aNode" presStyleLbl="fgAcc1" presStyleIdx="1" presStyleCnt="3">
        <dgm:presLayoutVars>
          <dgm:bulletEnabled val="1"/>
        </dgm:presLayoutVars>
      </dgm:prSet>
      <dgm:spPr/>
    </dgm:pt>
    <dgm:pt modelId="{E21FAFB4-31E5-4649-A072-341E46FB827A}" type="pres">
      <dgm:prSet presAssocID="{F42225CF-17E7-5C49-B622-318CE95FCABD}" presName="aSpace" presStyleCnt="0"/>
      <dgm:spPr/>
    </dgm:pt>
    <dgm:pt modelId="{59B5719E-5479-5149-92E8-6F345D3CD1B2}" type="pres">
      <dgm:prSet presAssocID="{787A0279-D2E7-3C43-87A9-EC052B7B545B}" presName="aNode" presStyleLbl="fgAcc1" presStyleIdx="2" presStyleCnt="3">
        <dgm:presLayoutVars>
          <dgm:bulletEnabled val="1"/>
        </dgm:presLayoutVars>
      </dgm:prSet>
      <dgm:spPr/>
    </dgm:pt>
    <dgm:pt modelId="{D173E277-1903-2E4C-8F0D-772600D8CFCA}" type="pres">
      <dgm:prSet presAssocID="{787A0279-D2E7-3C43-87A9-EC052B7B545B}" presName="aSpace" presStyleCnt="0"/>
      <dgm:spPr/>
    </dgm:pt>
  </dgm:ptLst>
  <dgm:cxnLst>
    <dgm:cxn modelId="{2AD9E810-F594-5C40-B0AA-AD9FB6978CDD}" type="presOf" srcId="{4630240D-8D39-9349-9CA9-2E47B6A14893}" destId="{7756A0BA-3B97-1A4C-90AE-7AF16C7FBAC4}" srcOrd="0" destOrd="0" presId="urn:microsoft.com/office/officeart/2005/8/layout/pyramid2"/>
    <dgm:cxn modelId="{CD764773-F998-F144-B2AB-DA3E9136A660}" srcId="{4630240D-8D39-9349-9CA9-2E47B6A14893}" destId="{787A0279-D2E7-3C43-87A9-EC052B7B545B}" srcOrd="2" destOrd="0" parTransId="{99E9F571-4A79-6349-8EA0-AAD8C236A400}" sibTransId="{0685AEB3-9AE2-804E-8B0D-45790011074A}"/>
    <dgm:cxn modelId="{A2FAD390-58A7-504B-913A-CB39B980D773}" type="presOf" srcId="{787A0279-D2E7-3C43-87A9-EC052B7B545B}" destId="{59B5719E-5479-5149-92E8-6F345D3CD1B2}" srcOrd="0" destOrd="0" presId="urn:microsoft.com/office/officeart/2005/8/layout/pyramid2"/>
    <dgm:cxn modelId="{F41B4B9C-03D3-A646-9B0C-4082B706F972}" srcId="{4630240D-8D39-9349-9CA9-2E47B6A14893}" destId="{F42225CF-17E7-5C49-B622-318CE95FCABD}" srcOrd="1" destOrd="0" parTransId="{28A27216-8068-7E4E-A388-1EECEA1CEB05}" sibTransId="{0081B85D-618B-D347-8EB5-89C79F9C4976}"/>
    <dgm:cxn modelId="{376E1AD7-CC40-6F4D-AA45-88ECDE064D4A}" type="presOf" srcId="{1C840392-9F3E-4849-B0EB-3E7ED1BB96B0}" destId="{D37D5C33-2942-AA4F-AD42-E7E26C500408}" srcOrd="0" destOrd="0" presId="urn:microsoft.com/office/officeart/2005/8/layout/pyramid2"/>
    <dgm:cxn modelId="{9630A4E7-8885-6B4D-8C11-E4680ADFDDCE}" type="presOf" srcId="{F42225CF-17E7-5C49-B622-318CE95FCABD}" destId="{254BBCFD-0CC7-C749-B37F-EB06695DAC1A}" srcOrd="0" destOrd="0" presId="urn:microsoft.com/office/officeart/2005/8/layout/pyramid2"/>
    <dgm:cxn modelId="{C2821CED-7A6A-074F-B365-10834D6BA60B}" srcId="{4630240D-8D39-9349-9CA9-2E47B6A14893}" destId="{1C840392-9F3E-4849-B0EB-3E7ED1BB96B0}" srcOrd="0" destOrd="0" parTransId="{B02C6FF0-3099-2544-BE53-602D2F25E93C}" sibTransId="{7004ACD4-2718-CF4E-8CCC-CEAD57141A96}"/>
    <dgm:cxn modelId="{95BF8B92-4EB8-4442-BA2D-BBB699005883}" type="presParOf" srcId="{7756A0BA-3B97-1A4C-90AE-7AF16C7FBAC4}" destId="{C9EBB3FC-025B-1746-AB23-97BE7497C252}" srcOrd="0" destOrd="0" presId="urn:microsoft.com/office/officeart/2005/8/layout/pyramid2"/>
    <dgm:cxn modelId="{4DC78269-0C4B-4340-9255-ACB06B144EA2}" type="presParOf" srcId="{7756A0BA-3B97-1A4C-90AE-7AF16C7FBAC4}" destId="{97845297-DC18-414C-AC76-3E6EB3BF4EC4}" srcOrd="1" destOrd="0" presId="urn:microsoft.com/office/officeart/2005/8/layout/pyramid2"/>
    <dgm:cxn modelId="{14BD5006-F6A1-0346-8D23-EDE49F89543C}" type="presParOf" srcId="{97845297-DC18-414C-AC76-3E6EB3BF4EC4}" destId="{D37D5C33-2942-AA4F-AD42-E7E26C500408}" srcOrd="0" destOrd="0" presId="urn:microsoft.com/office/officeart/2005/8/layout/pyramid2"/>
    <dgm:cxn modelId="{237DB5B2-0177-FE43-9C4E-711293F5644B}" type="presParOf" srcId="{97845297-DC18-414C-AC76-3E6EB3BF4EC4}" destId="{22789995-0C07-A44E-A893-8BC5D37A6116}" srcOrd="1" destOrd="0" presId="urn:microsoft.com/office/officeart/2005/8/layout/pyramid2"/>
    <dgm:cxn modelId="{717416B9-EEBB-394E-8508-0A7057347F22}" type="presParOf" srcId="{97845297-DC18-414C-AC76-3E6EB3BF4EC4}" destId="{254BBCFD-0CC7-C749-B37F-EB06695DAC1A}" srcOrd="2" destOrd="0" presId="urn:microsoft.com/office/officeart/2005/8/layout/pyramid2"/>
    <dgm:cxn modelId="{CCD3D519-BD29-0A47-9DDD-22A84E56FDCE}" type="presParOf" srcId="{97845297-DC18-414C-AC76-3E6EB3BF4EC4}" destId="{E21FAFB4-31E5-4649-A072-341E46FB827A}" srcOrd="3" destOrd="0" presId="urn:microsoft.com/office/officeart/2005/8/layout/pyramid2"/>
    <dgm:cxn modelId="{86A10F08-DFD9-5C46-8DCA-FAEE64CE3AF6}" type="presParOf" srcId="{97845297-DC18-414C-AC76-3E6EB3BF4EC4}" destId="{59B5719E-5479-5149-92E8-6F345D3CD1B2}" srcOrd="4" destOrd="0" presId="urn:microsoft.com/office/officeart/2005/8/layout/pyramid2"/>
    <dgm:cxn modelId="{B885C5EA-D5F5-7041-945E-A00B565F78A9}" type="presParOf" srcId="{97845297-DC18-414C-AC76-3E6EB3BF4EC4}" destId="{D173E277-1903-2E4C-8F0D-772600D8CFCA}" srcOrd="5" destOrd="0" presId="urn:microsoft.com/office/officeart/2005/8/layout/pyramid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EBB3FC-025B-1746-AB23-97BE7497C252}">
      <dsp:nvSpPr>
        <dsp:cNvPr id="0" name=""/>
        <dsp:cNvSpPr/>
      </dsp:nvSpPr>
      <dsp:spPr>
        <a:xfrm>
          <a:off x="2905283" y="0"/>
          <a:ext cx="4464050" cy="446405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7D5C33-2942-AA4F-AD42-E7E26C500408}">
      <dsp:nvSpPr>
        <dsp:cNvPr id="0" name=""/>
        <dsp:cNvSpPr/>
      </dsp:nvSpPr>
      <dsp:spPr>
        <a:xfrm>
          <a:off x="5137308" y="448802"/>
          <a:ext cx="2901632" cy="1056724"/>
        </a:xfrm>
        <a:prstGeom prst="roundRect">
          <a:avLst/>
        </a:prstGeom>
        <a:solidFill>
          <a:schemeClr val="lt1">
            <a:hueOff val="0"/>
            <a:satOff val="0"/>
            <a:lumOff val="0"/>
          </a:schemeClr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Hypermedia</a:t>
          </a:r>
        </a:p>
      </dsp:txBody>
      <dsp:txXfrm>
        <a:off x="5188893" y="500387"/>
        <a:ext cx="2798462" cy="953554"/>
      </dsp:txXfrm>
    </dsp:sp>
    <dsp:sp modelId="{254BBCFD-0CC7-C749-B37F-EB06695DAC1A}">
      <dsp:nvSpPr>
        <dsp:cNvPr id="0" name=""/>
        <dsp:cNvSpPr/>
      </dsp:nvSpPr>
      <dsp:spPr>
        <a:xfrm>
          <a:off x="5137308" y="1637617"/>
          <a:ext cx="2901632" cy="1056724"/>
        </a:xfrm>
        <a:prstGeom prst="roundRect">
          <a:avLst/>
        </a:prstGeom>
        <a:solidFill>
          <a:schemeClr val="lt1">
            <a:hueOff val="0"/>
            <a:satOff val="0"/>
            <a:lumOff val="0"/>
          </a:schemeClr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HTTP</a:t>
          </a:r>
        </a:p>
      </dsp:txBody>
      <dsp:txXfrm>
        <a:off x="5188893" y="1689202"/>
        <a:ext cx="2798462" cy="953554"/>
      </dsp:txXfrm>
    </dsp:sp>
    <dsp:sp modelId="{59B5719E-5479-5149-92E8-6F345D3CD1B2}">
      <dsp:nvSpPr>
        <dsp:cNvPr id="0" name=""/>
        <dsp:cNvSpPr/>
      </dsp:nvSpPr>
      <dsp:spPr>
        <a:xfrm>
          <a:off x="5137308" y="2826432"/>
          <a:ext cx="2901632" cy="1056724"/>
        </a:xfrm>
        <a:prstGeom prst="roundRect">
          <a:avLst/>
        </a:prstGeom>
        <a:solidFill>
          <a:schemeClr val="lt1">
            <a:hueOff val="0"/>
            <a:satOff val="0"/>
            <a:lumOff val="0"/>
          </a:schemeClr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URI</a:t>
          </a:r>
        </a:p>
      </dsp:txBody>
      <dsp:txXfrm>
        <a:off x="5188893" y="2878017"/>
        <a:ext cx="2798462" cy="9535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15/10/2020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Compare with identity, interaction,</a:t>
            </a:r>
            <a:r>
              <a:rPr lang="en-US" baseline="0" dirty="0"/>
              <a:t> representation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D7A35-A903-F048-ADBF-603F57C2603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427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2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2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15/10/2020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Richardson Level 2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We have different URIs for each order (resource)</a:t>
            </a:r>
          </a:p>
          <a:p>
            <a:pPr marL="0" indent="0">
              <a:buNone/>
            </a:pPr>
            <a:r>
              <a:rPr lang="en-US" dirty="0"/>
              <a:t>How do we interact with the orders?</a:t>
            </a:r>
          </a:p>
          <a:p>
            <a:pPr lvl="1"/>
            <a:r>
              <a:rPr lang="en-US" dirty="0"/>
              <a:t>create a new order</a:t>
            </a:r>
          </a:p>
          <a:p>
            <a:pPr lvl="1"/>
            <a:r>
              <a:rPr lang="en-US" dirty="0"/>
              <a:t>change order (add/remove items)</a:t>
            </a:r>
          </a:p>
          <a:p>
            <a:pPr lvl="1"/>
            <a:r>
              <a:rPr lang="en-US" dirty="0"/>
              <a:t>cancel an order</a:t>
            </a:r>
          </a:p>
          <a:p>
            <a:pPr lvl="1"/>
            <a:r>
              <a:rPr lang="en-US" dirty="0"/>
              <a:t>checkout and payment (submit order)</a:t>
            </a:r>
          </a:p>
          <a:p>
            <a:pPr lvl="1"/>
            <a:r>
              <a:rPr lang="en-US" dirty="0"/>
              <a:t>check order status</a:t>
            </a:r>
          </a:p>
          <a:p>
            <a:pPr marL="0" indent="0">
              <a:buNone/>
            </a:pPr>
            <a:r>
              <a:rPr lang="en-US" dirty="0"/>
              <a:t>Use appropriate HTTP methods!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3273CCA-F86C-8943-BA17-EF9BA1AE27B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520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2998B-7CF9-474F-B44F-6A0CB89B2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an order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B724E4C-5C6A-864D-A9DC-FB49421371F1}"/>
              </a:ext>
            </a:extLst>
          </p:cNvPr>
          <p:cNvSpPr/>
          <p:nvPr/>
        </p:nvSpPr>
        <p:spPr>
          <a:xfrm>
            <a:off x="2587268" y="2728161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open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CB831F4-CE8B-0C4D-B74E-44C7751CB29E}"/>
              </a:ext>
            </a:extLst>
          </p:cNvPr>
          <p:cNvSpPr/>
          <p:nvPr/>
        </p:nvSpPr>
        <p:spPr>
          <a:xfrm>
            <a:off x="9941882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shipping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AFD978D7-35BC-2546-AD24-9B925AEF27D7}"/>
              </a:ext>
            </a:extLst>
          </p:cNvPr>
          <p:cNvSpPr/>
          <p:nvPr/>
        </p:nvSpPr>
        <p:spPr>
          <a:xfrm>
            <a:off x="9941882" y="2713834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paid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919526A-FEC3-7C4C-AD17-9EB5AF74B3CF}"/>
              </a:ext>
            </a:extLst>
          </p:cNvPr>
          <p:cNvSpPr/>
          <p:nvPr/>
        </p:nvSpPr>
        <p:spPr>
          <a:xfrm>
            <a:off x="6252115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delivered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541B108-8F9A-E842-8D6A-90B82E7A5C22}"/>
              </a:ext>
            </a:extLst>
          </p:cNvPr>
          <p:cNvSpPr/>
          <p:nvPr/>
        </p:nvSpPr>
        <p:spPr>
          <a:xfrm>
            <a:off x="623889" y="3016161"/>
            <a:ext cx="288000" cy="288000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bg1">
                  <a:lumMod val="75000"/>
                </a:schemeClr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2A4E844-7C8D-AF47-A025-4AF329558B4C}"/>
              </a:ext>
            </a:extLst>
          </p:cNvPr>
          <p:cNvGrpSpPr/>
          <p:nvPr/>
        </p:nvGrpSpPr>
        <p:grpSpPr>
          <a:xfrm>
            <a:off x="3019268" y="5131145"/>
            <a:ext cx="432000" cy="432000"/>
            <a:chOff x="5951438" y="5805288"/>
            <a:chExt cx="432000" cy="43200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FA82449-DDDF-DA42-A289-3EE0D77FE44B}"/>
                </a:ext>
              </a:extLst>
            </p:cNvPr>
            <p:cNvSpPr/>
            <p:nvPr/>
          </p:nvSpPr>
          <p:spPr>
            <a:xfrm>
              <a:off x="5951438" y="5805288"/>
              <a:ext cx="432000" cy="432000"/>
            </a:xfrm>
            <a:prstGeom prst="ellipse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E8F5554-9BAD-374F-A268-DE488D899D17}"/>
                </a:ext>
              </a:extLst>
            </p:cNvPr>
            <p:cNvSpPr/>
            <p:nvPr/>
          </p:nvSpPr>
          <p:spPr>
            <a:xfrm>
              <a:off x="6024563" y="5877519"/>
              <a:ext cx="288000" cy="2880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D1E47AF-5E0B-AF41-921E-F717739D9253}"/>
              </a:ext>
            </a:extLst>
          </p:cNvPr>
          <p:cNvCxnSpPr>
            <a:cxnSpLocks/>
            <a:stCxn id="4" idx="3"/>
            <a:endCxn id="111" idx="1"/>
          </p:cNvCxnSpPr>
          <p:nvPr/>
        </p:nvCxnSpPr>
        <p:spPr>
          <a:xfrm flipV="1">
            <a:off x="3883268" y="3145834"/>
            <a:ext cx="2800847" cy="14327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>
            <a:extLst>
              <a:ext uri="{FF2B5EF4-FFF2-40B4-BE49-F238E27FC236}">
                <a16:creationId xmlns:a16="http://schemas.microsoft.com/office/drawing/2014/main" id="{52716117-94A0-D247-8B15-0833EFA69919}"/>
              </a:ext>
            </a:extLst>
          </p:cNvPr>
          <p:cNvCxnSpPr>
            <a:cxnSpLocks/>
            <a:stCxn id="4" idx="3"/>
            <a:endCxn id="4" idx="0"/>
          </p:cNvCxnSpPr>
          <p:nvPr/>
        </p:nvCxnSpPr>
        <p:spPr>
          <a:xfrm flipH="1" flipV="1">
            <a:off x="3235268" y="2728161"/>
            <a:ext cx="648000" cy="432000"/>
          </a:xfrm>
          <a:prstGeom prst="curvedConnector4">
            <a:avLst>
              <a:gd name="adj1" fmla="val -56837"/>
              <a:gd name="adj2" fmla="val 226412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7B63AA1-F238-DB42-A288-7BDE59DCC309}"/>
              </a:ext>
            </a:extLst>
          </p:cNvPr>
          <p:cNvCxnSpPr>
            <a:cxnSpLocks/>
            <a:stCxn id="7" idx="2"/>
            <a:endCxn id="6" idx="0"/>
          </p:cNvCxnSpPr>
          <p:nvPr/>
        </p:nvCxnSpPr>
        <p:spPr>
          <a:xfrm>
            <a:off x="10589882" y="3577834"/>
            <a:ext cx="0" cy="1325369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622852E-C023-D648-88DA-9BDBD00D7326}"/>
              </a:ext>
            </a:extLst>
          </p:cNvPr>
          <p:cNvCxnSpPr>
            <a:cxnSpLocks/>
            <a:stCxn id="6" idx="1"/>
            <a:endCxn id="8" idx="3"/>
          </p:cNvCxnSpPr>
          <p:nvPr/>
        </p:nvCxnSpPr>
        <p:spPr>
          <a:xfrm flipH="1">
            <a:off x="7548115" y="5335203"/>
            <a:ext cx="2393767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162C413-722C-E44B-B817-0931EC663D41}"/>
              </a:ext>
            </a:extLst>
          </p:cNvPr>
          <p:cNvCxnSpPr>
            <a:cxnSpLocks/>
            <a:stCxn id="9" idx="6"/>
            <a:endCxn id="4" idx="1"/>
          </p:cNvCxnSpPr>
          <p:nvPr/>
        </p:nvCxnSpPr>
        <p:spPr>
          <a:xfrm>
            <a:off x="911889" y="3160161"/>
            <a:ext cx="1675379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F404FD4-3215-E344-AADA-D79867943CB3}"/>
              </a:ext>
            </a:extLst>
          </p:cNvPr>
          <p:cNvCxnSpPr>
            <a:cxnSpLocks/>
            <a:stCxn id="8" idx="1"/>
            <a:endCxn id="10" idx="6"/>
          </p:cNvCxnSpPr>
          <p:nvPr/>
        </p:nvCxnSpPr>
        <p:spPr>
          <a:xfrm flipH="1">
            <a:off x="3451268" y="5335203"/>
            <a:ext cx="2800847" cy="11942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>
            <a:extLst>
              <a:ext uri="{FF2B5EF4-FFF2-40B4-BE49-F238E27FC236}">
                <a16:creationId xmlns:a16="http://schemas.microsoft.com/office/drawing/2014/main" id="{F230D0D3-5302-1749-89FB-181614A47124}"/>
              </a:ext>
            </a:extLst>
          </p:cNvPr>
          <p:cNvCxnSpPr>
            <a:cxnSpLocks/>
            <a:stCxn id="6" idx="3"/>
            <a:endCxn id="6" idx="2"/>
          </p:cNvCxnSpPr>
          <p:nvPr/>
        </p:nvCxnSpPr>
        <p:spPr>
          <a:xfrm flipH="1">
            <a:off x="10589882" y="5335203"/>
            <a:ext cx="648000" cy="432000"/>
          </a:xfrm>
          <a:prstGeom prst="curvedConnector4">
            <a:avLst>
              <a:gd name="adj1" fmla="val -48997"/>
              <a:gd name="adj2" fmla="val 199954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>
            <a:extLst>
              <a:ext uri="{FF2B5EF4-FFF2-40B4-BE49-F238E27FC236}">
                <a16:creationId xmlns:a16="http://schemas.microsoft.com/office/drawing/2014/main" id="{19055148-7B68-2B46-A0E9-B928337BFEE1}"/>
              </a:ext>
            </a:extLst>
          </p:cNvPr>
          <p:cNvCxnSpPr>
            <a:cxnSpLocks/>
            <a:stCxn id="4" idx="2"/>
            <a:endCxn id="10" idx="0"/>
          </p:cNvCxnSpPr>
          <p:nvPr/>
        </p:nvCxnSpPr>
        <p:spPr>
          <a:xfrm rot="5400000">
            <a:off x="2465776" y="4361653"/>
            <a:ext cx="1538984" cy="12700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3ED7A538-8BFD-4041-AA56-F61DE1696111}"/>
              </a:ext>
            </a:extLst>
          </p:cNvPr>
          <p:cNvSpPr txBox="1"/>
          <p:nvPr/>
        </p:nvSpPr>
        <p:spPr>
          <a:xfrm>
            <a:off x="9802487" y="5810818"/>
            <a:ext cx="78739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check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status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DF4C779-A2E8-A043-95C2-B571F7D46DED}"/>
              </a:ext>
            </a:extLst>
          </p:cNvPr>
          <p:cNvSpPr txBox="1"/>
          <p:nvPr/>
        </p:nvSpPr>
        <p:spPr>
          <a:xfrm>
            <a:off x="2137465" y="1915520"/>
            <a:ext cx="89960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change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order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10D0185-B9BA-C44F-ADF3-4B9ED9B5963E}"/>
              </a:ext>
            </a:extLst>
          </p:cNvPr>
          <p:cNvSpPr txBox="1"/>
          <p:nvPr/>
        </p:nvSpPr>
        <p:spPr>
          <a:xfrm>
            <a:off x="4656689" y="2760001"/>
            <a:ext cx="535724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pay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F2F37A0-A983-F246-B632-0A6F2386EE3F}"/>
              </a:ext>
            </a:extLst>
          </p:cNvPr>
          <p:cNvSpPr txBox="1"/>
          <p:nvPr/>
        </p:nvSpPr>
        <p:spPr>
          <a:xfrm>
            <a:off x="8197749" y="4903203"/>
            <a:ext cx="849913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deliver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DA16E1B2-6DB2-0B48-8977-BDC9ACD45A81}"/>
              </a:ext>
            </a:extLst>
          </p:cNvPr>
          <p:cNvSpPr txBox="1"/>
          <p:nvPr/>
        </p:nvSpPr>
        <p:spPr>
          <a:xfrm>
            <a:off x="9637377" y="4040044"/>
            <a:ext cx="952505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prepare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4E41384-6D0B-7448-B9F3-ACD49E76FE6B}"/>
              </a:ext>
            </a:extLst>
          </p:cNvPr>
          <p:cNvSpPr txBox="1"/>
          <p:nvPr/>
        </p:nvSpPr>
        <p:spPr>
          <a:xfrm>
            <a:off x="1292988" y="3189601"/>
            <a:ext cx="79220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create</a:t>
            </a:r>
          </a:p>
          <a:p>
            <a:pPr algn="ctr"/>
            <a:r>
              <a:rPr lang="en-US" sz="1600" dirty="0"/>
              <a:t>order</a:t>
            </a:r>
          </a:p>
        </p:txBody>
      </p:sp>
      <p:sp>
        <p:nvSpPr>
          <p:cNvPr id="111" name="Decision 110">
            <a:extLst>
              <a:ext uri="{FF2B5EF4-FFF2-40B4-BE49-F238E27FC236}">
                <a16:creationId xmlns:a16="http://schemas.microsoft.com/office/drawing/2014/main" id="{3D642306-563D-D34C-8CA4-3FD300DC66C5}"/>
              </a:ext>
            </a:extLst>
          </p:cNvPr>
          <p:cNvSpPr/>
          <p:nvPr/>
        </p:nvSpPr>
        <p:spPr>
          <a:xfrm>
            <a:off x="6684115" y="2929834"/>
            <a:ext cx="432000" cy="432000"/>
          </a:xfrm>
          <a:prstGeom prst="flowChartDecision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087B8E92-9946-AD41-9608-DD125BD135C7}"/>
              </a:ext>
            </a:extLst>
          </p:cNvPr>
          <p:cNvCxnSpPr>
            <a:cxnSpLocks/>
            <a:stCxn id="111" idx="3"/>
            <a:endCxn id="7" idx="1"/>
          </p:cNvCxnSpPr>
          <p:nvPr/>
        </p:nvCxnSpPr>
        <p:spPr>
          <a:xfrm>
            <a:off x="7116115" y="3145834"/>
            <a:ext cx="2825767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>
            <a:extLst>
              <a:ext uri="{FF2B5EF4-FFF2-40B4-BE49-F238E27FC236}">
                <a16:creationId xmlns:a16="http://schemas.microsoft.com/office/drawing/2014/main" id="{D746D0CB-1467-0243-89FC-9CC72318F5D0}"/>
              </a:ext>
            </a:extLst>
          </p:cNvPr>
          <p:cNvSpPr txBox="1"/>
          <p:nvPr/>
        </p:nvSpPr>
        <p:spPr>
          <a:xfrm>
            <a:off x="8080729" y="2713834"/>
            <a:ext cx="1083951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[success]</a:t>
            </a:r>
          </a:p>
        </p:txBody>
      </p:sp>
      <p:cxnSp>
        <p:nvCxnSpPr>
          <p:cNvPr id="146" name="Curved Connector 145">
            <a:extLst>
              <a:ext uri="{FF2B5EF4-FFF2-40B4-BE49-F238E27FC236}">
                <a16:creationId xmlns:a16="http://schemas.microsoft.com/office/drawing/2014/main" id="{4CDC44D7-1036-D546-8BDC-2B0526F8160F}"/>
              </a:ext>
            </a:extLst>
          </p:cNvPr>
          <p:cNvCxnSpPr>
            <a:cxnSpLocks/>
            <a:stCxn id="111" idx="2"/>
            <a:endCxn id="4" idx="2"/>
          </p:cNvCxnSpPr>
          <p:nvPr/>
        </p:nvCxnSpPr>
        <p:spPr>
          <a:xfrm rot="5400000">
            <a:off x="4952529" y="1644574"/>
            <a:ext cx="230327" cy="3664847"/>
          </a:xfrm>
          <a:prstGeom prst="curvedConnector3">
            <a:avLst>
              <a:gd name="adj1" fmla="val 370181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F70D5C8F-45BA-9A4B-A355-BBD2F026456A}"/>
              </a:ext>
            </a:extLst>
          </p:cNvPr>
          <p:cNvSpPr txBox="1"/>
          <p:nvPr/>
        </p:nvSpPr>
        <p:spPr>
          <a:xfrm>
            <a:off x="4504525" y="4329403"/>
            <a:ext cx="950901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[failure]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6060ED8-A0C2-A54A-9507-480D91542E77}"/>
              </a:ext>
            </a:extLst>
          </p:cNvPr>
          <p:cNvSpPr txBox="1"/>
          <p:nvPr/>
        </p:nvSpPr>
        <p:spPr>
          <a:xfrm>
            <a:off x="2154898" y="4330847"/>
            <a:ext cx="809837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cancel</a:t>
            </a:r>
          </a:p>
        </p:txBody>
      </p:sp>
    </p:spTree>
    <p:extLst>
      <p:ext uri="{BB962C8B-B14F-4D97-AF65-F5344CB8AC3E}">
        <p14:creationId xmlns:p14="http://schemas.microsoft.com/office/powerpoint/2010/main" val="587160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an order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Can use either PUT or POST: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PUT to a new URI </a:t>
            </a:r>
          </a:p>
          <a:p>
            <a:pPr lvl="1"/>
            <a:r>
              <a:rPr lang="en-US" dirty="0"/>
              <a:t>new URI: http://</a:t>
            </a:r>
            <a:r>
              <a:rPr lang="en-US" dirty="0" err="1"/>
              <a:t>orinoco.com</a:t>
            </a:r>
            <a:r>
              <a:rPr lang="en-US" dirty="0"/>
              <a:t>/order/{</a:t>
            </a:r>
            <a:r>
              <a:rPr lang="en-US" dirty="0" err="1"/>
              <a:t>order_id</a:t>
            </a:r>
            <a:r>
              <a:rPr lang="en-US" dirty="0"/>
              <a:t>}</a:t>
            </a:r>
          </a:p>
          <a:p>
            <a:pPr lvl="1"/>
            <a:r>
              <a:rPr lang="en-US" dirty="0"/>
              <a:t>client chooses order id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POST to an existing URI </a:t>
            </a:r>
          </a:p>
          <a:p>
            <a:pPr lvl="1"/>
            <a:r>
              <a:rPr lang="en-US" dirty="0"/>
              <a:t>existing URI: http://</a:t>
            </a:r>
            <a:r>
              <a:rPr lang="en-US" dirty="0" err="1"/>
              <a:t>orinoco.com</a:t>
            </a:r>
            <a:r>
              <a:rPr lang="en-US" dirty="0"/>
              <a:t>/order/</a:t>
            </a:r>
          </a:p>
          <a:p>
            <a:pPr lvl="1"/>
            <a:r>
              <a:rPr lang="en-US" dirty="0"/>
              <a:t>server chooses order id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4C2F00-D255-4148-B5B8-C9C9405B5EB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025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6D3C9-EABF-E645-9030-2AE96F772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 to a new URI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474BB7-711C-E742-A5F3-379ECC014E7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22256A8B-AC5F-3540-BB56-53AD855989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2314077"/>
            <a:ext cx="900000" cy="90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9720E6FC-E0A7-824F-8B69-A6F0920DB8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4936917"/>
            <a:ext cx="900000" cy="900000"/>
          </a:xfrm>
          <a:prstGeom prst="rect">
            <a:avLst/>
          </a:prstGeom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CE856347-61BF-F84B-9EA3-DB3330DD603A}"/>
              </a:ext>
            </a:extLst>
          </p:cNvPr>
          <p:cNvSpPr/>
          <p:nvPr/>
        </p:nvSpPr>
        <p:spPr>
          <a:xfrm>
            <a:off x="2135187" y="2314077"/>
            <a:ext cx="7921625" cy="2397749"/>
          </a:xfrm>
          <a:prstGeom prst="wedgeRectCallout">
            <a:avLst>
              <a:gd name="adj1" fmla="val -54365"/>
              <a:gd name="adj2" fmla="val -2595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PUT /order/1234 HTTP/1.1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Content-Type: application/xml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Content-Length: 107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&lt;items&gt;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&lt;/items&gt;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&lt;/order&gt;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3664C790-1720-8449-8B65-C487C1C1FE18}"/>
              </a:ext>
            </a:extLst>
          </p:cNvPr>
          <p:cNvSpPr/>
          <p:nvPr/>
        </p:nvSpPr>
        <p:spPr>
          <a:xfrm>
            <a:off x="2135188" y="4936917"/>
            <a:ext cx="7921625" cy="920422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HTTP/1.1 201 Created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Date: Tue, 29 Oct 2019 17:10:00 GMT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Content-Length: 0</a:t>
            </a:r>
          </a:p>
        </p:txBody>
      </p:sp>
    </p:spTree>
    <p:extLst>
      <p:ext uri="{BB962C8B-B14F-4D97-AF65-F5344CB8AC3E}">
        <p14:creationId xmlns:p14="http://schemas.microsoft.com/office/powerpoint/2010/main" val="1666307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C47C4-C6C2-8C4B-B3D7-969258A3B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 to an existing URI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1AAED-FAFD-4F49-AEA3-9D6F151987A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1E1347F-1829-1A4B-AE42-EB8AB3B909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2314077"/>
            <a:ext cx="900000" cy="90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767EDED8-2B0D-2E44-946D-A6906DD785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4936917"/>
            <a:ext cx="900000" cy="900000"/>
          </a:xfrm>
          <a:prstGeom prst="rect">
            <a:avLst/>
          </a:prstGeom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27D51A10-E802-5B4A-B947-4AC36424D7CD}"/>
              </a:ext>
            </a:extLst>
          </p:cNvPr>
          <p:cNvSpPr/>
          <p:nvPr/>
        </p:nvSpPr>
        <p:spPr>
          <a:xfrm>
            <a:off x="2135187" y="2314077"/>
            <a:ext cx="7921625" cy="2397749"/>
          </a:xfrm>
          <a:prstGeom prst="wedgeRectCallout">
            <a:avLst>
              <a:gd name="adj1" fmla="val -54365"/>
              <a:gd name="adj2" fmla="val -2595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POST /order/ HTTP/1.1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Content-Type: application/xml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Content-Length: 107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&lt;items&gt;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&lt;/items&gt;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&lt;/order&gt;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B399BDF5-6D51-F54E-B1B4-DF3FFDEDDBC7}"/>
              </a:ext>
            </a:extLst>
          </p:cNvPr>
          <p:cNvSpPr/>
          <p:nvPr/>
        </p:nvSpPr>
        <p:spPr>
          <a:xfrm>
            <a:off x="2135188" y="4936917"/>
            <a:ext cx="7921625" cy="920422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HTTP/1.1 201 Created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Location: /order/1234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Date: Tue, 29 Oct 2019 17:10:00 GMT</a:t>
            </a:r>
          </a:p>
        </p:txBody>
      </p:sp>
    </p:spTree>
    <p:extLst>
      <p:ext uri="{BB962C8B-B14F-4D97-AF65-F5344CB8AC3E}">
        <p14:creationId xmlns:p14="http://schemas.microsoft.com/office/powerpoint/2010/main" val="3403505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C47C4-C6C2-8C4B-B3D7-969258A3B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 to an existing URI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1AAED-FAFD-4F49-AEA3-9D6F151987A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1E1347F-1829-1A4B-AE42-EB8AB3B909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1773238"/>
            <a:ext cx="900000" cy="90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767EDED8-2B0D-2E44-946D-A6906DD785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4396078"/>
            <a:ext cx="900000" cy="900000"/>
          </a:xfrm>
          <a:prstGeom prst="rect">
            <a:avLst/>
          </a:prstGeom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27D51A10-E802-5B4A-B947-4AC36424D7CD}"/>
              </a:ext>
            </a:extLst>
          </p:cNvPr>
          <p:cNvSpPr/>
          <p:nvPr/>
        </p:nvSpPr>
        <p:spPr>
          <a:xfrm>
            <a:off x="2135187" y="1773238"/>
            <a:ext cx="7921625" cy="2397749"/>
          </a:xfrm>
          <a:prstGeom prst="wedgeRectCallout">
            <a:avLst>
              <a:gd name="adj1" fmla="val -54365"/>
              <a:gd name="adj2" fmla="val -2595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POST /order/ HTTP/1.1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Content-Type: application/xml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Content-Length: 107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&lt;items&gt;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&lt;/items&gt;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&lt;/order&gt;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B399BDF5-6D51-F54E-B1B4-DF3FFDEDDBC7}"/>
              </a:ext>
            </a:extLst>
          </p:cNvPr>
          <p:cNvSpPr/>
          <p:nvPr/>
        </p:nvSpPr>
        <p:spPr>
          <a:xfrm>
            <a:off x="2135188" y="4315450"/>
            <a:ext cx="7921625" cy="2151528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HTTP/1.1 201 Created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Content-Location: /order/1234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Date: Tue, 29 Oct 2019 17:10:00 GMT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&lt;items&gt;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&lt;/items&gt;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&lt;/order&gt;</a:t>
            </a:r>
          </a:p>
        </p:txBody>
      </p:sp>
    </p:spTree>
    <p:extLst>
      <p:ext uri="{BB962C8B-B14F-4D97-AF65-F5344CB8AC3E}">
        <p14:creationId xmlns:p14="http://schemas.microsoft.com/office/powerpoint/2010/main" val="2099441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2998B-7CF9-474F-B44F-6A0CB89B2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order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B724E4C-5C6A-864D-A9DC-FB49421371F1}"/>
              </a:ext>
            </a:extLst>
          </p:cNvPr>
          <p:cNvSpPr/>
          <p:nvPr/>
        </p:nvSpPr>
        <p:spPr>
          <a:xfrm>
            <a:off x="2587268" y="2728161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open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CB831F4-CE8B-0C4D-B74E-44C7751CB29E}"/>
              </a:ext>
            </a:extLst>
          </p:cNvPr>
          <p:cNvSpPr/>
          <p:nvPr/>
        </p:nvSpPr>
        <p:spPr>
          <a:xfrm>
            <a:off x="9941882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shipping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AFD978D7-35BC-2546-AD24-9B925AEF27D7}"/>
              </a:ext>
            </a:extLst>
          </p:cNvPr>
          <p:cNvSpPr/>
          <p:nvPr/>
        </p:nvSpPr>
        <p:spPr>
          <a:xfrm>
            <a:off x="9941882" y="2713834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paid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919526A-FEC3-7C4C-AD17-9EB5AF74B3CF}"/>
              </a:ext>
            </a:extLst>
          </p:cNvPr>
          <p:cNvSpPr/>
          <p:nvPr/>
        </p:nvSpPr>
        <p:spPr>
          <a:xfrm>
            <a:off x="6252115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delivered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541B108-8F9A-E842-8D6A-90B82E7A5C22}"/>
              </a:ext>
            </a:extLst>
          </p:cNvPr>
          <p:cNvSpPr/>
          <p:nvPr/>
        </p:nvSpPr>
        <p:spPr>
          <a:xfrm>
            <a:off x="623889" y="3016161"/>
            <a:ext cx="288000" cy="2880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bg1">
                  <a:lumMod val="75000"/>
                </a:schemeClr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2A4E844-7C8D-AF47-A025-4AF329558B4C}"/>
              </a:ext>
            </a:extLst>
          </p:cNvPr>
          <p:cNvGrpSpPr/>
          <p:nvPr/>
        </p:nvGrpSpPr>
        <p:grpSpPr>
          <a:xfrm>
            <a:off x="3019268" y="5131145"/>
            <a:ext cx="432000" cy="432000"/>
            <a:chOff x="5951438" y="5805288"/>
            <a:chExt cx="432000" cy="43200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FA82449-DDDF-DA42-A289-3EE0D77FE44B}"/>
                </a:ext>
              </a:extLst>
            </p:cNvPr>
            <p:cNvSpPr/>
            <p:nvPr/>
          </p:nvSpPr>
          <p:spPr>
            <a:xfrm>
              <a:off x="5951438" y="5805288"/>
              <a:ext cx="432000" cy="432000"/>
            </a:xfrm>
            <a:prstGeom prst="ellipse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E8F5554-9BAD-374F-A268-DE488D899D17}"/>
                </a:ext>
              </a:extLst>
            </p:cNvPr>
            <p:cNvSpPr/>
            <p:nvPr/>
          </p:nvSpPr>
          <p:spPr>
            <a:xfrm>
              <a:off x="6024563" y="5877519"/>
              <a:ext cx="288000" cy="2880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D1E47AF-5E0B-AF41-921E-F717739D9253}"/>
              </a:ext>
            </a:extLst>
          </p:cNvPr>
          <p:cNvCxnSpPr>
            <a:cxnSpLocks/>
            <a:stCxn id="4" idx="3"/>
            <a:endCxn id="111" idx="1"/>
          </p:cNvCxnSpPr>
          <p:nvPr/>
        </p:nvCxnSpPr>
        <p:spPr>
          <a:xfrm flipV="1">
            <a:off x="3883268" y="3145834"/>
            <a:ext cx="2800847" cy="14327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>
            <a:extLst>
              <a:ext uri="{FF2B5EF4-FFF2-40B4-BE49-F238E27FC236}">
                <a16:creationId xmlns:a16="http://schemas.microsoft.com/office/drawing/2014/main" id="{52716117-94A0-D247-8B15-0833EFA69919}"/>
              </a:ext>
            </a:extLst>
          </p:cNvPr>
          <p:cNvCxnSpPr>
            <a:cxnSpLocks/>
            <a:stCxn id="4" idx="3"/>
            <a:endCxn id="4" idx="0"/>
          </p:cNvCxnSpPr>
          <p:nvPr/>
        </p:nvCxnSpPr>
        <p:spPr>
          <a:xfrm flipH="1" flipV="1">
            <a:off x="3235268" y="2728161"/>
            <a:ext cx="648000" cy="432000"/>
          </a:xfrm>
          <a:prstGeom prst="curvedConnector4">
            <a:avLst>
              <a:gd name="adj1" fmla="val -56837"/>
              <a:gd name="adj2" fmla="val 226412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7B63AA1-F238-DB42-A288-7BDE59DCC309}"/>
              </a:ext>
            </a:extLst>
          </p:cNvPr>
          <p:cNvCxnSpPr>
            <a:cxnSpLocks/>
            <a:stCxn id="7" idx="2"/>
            <a:endCxn id="6" idx="0"/>
          </p:cNvCxnSpPr>
          <p:nvPr/>
        </p:nvCxnSpPr>
        <p:spPr>
          <a:xfrm>
            <a:off x="10589882" y="3577834"/>
            <a:ext cx="0" cy="1325369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622852E-C023-D648-88DA-9BDBD00D7326}"/>
              </a:ext>
            </a:extLst>
          </p:cNvPr>
          <p:cNvCxnSpPr>
            <a:cxnSpLocks/>
            <a:stCxn id="6" idx="1"/>
            <a:endCxn id="8" idx="3"/>
          </p:cNvCxnSpPr>
          <p:nvPr/>
        </p:nvCxnSpPr>
        <p:spPr>
          <a:xfrm flipH="1">
            <a:off x="7548115" y="5335203"/>
            <a:ext cx="2393767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162C413-722C-E44B-B817-0931EC663D41}"/>
              </a:ext>
            </a:extLst>
          </p:cNvPr>
          <p:cNvCxnSpPr>
            <a:cxnSpLocks/>
            <a:stCxn id="9" idx="6"/>
            <a:endCxn id="4" idx="1"/>
          </p:cNvCxnSpPr>
          <p:nvPr/>
        </p:nvCxnSpPr>
        <p:spPr>
          <a:xfrm>
            <a:off x="911889" y="3160161"/>
            <a:ext cx="1675379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F404FD4-3215-E344-AADA-D79867943CB3}"/>
              </a:ext>
            </a:extLst>
          </p:cNvPr>
          <p:cNvCxnSpPr>
            <a:cxnSpLocks/>
            <a:stCxn id="8" idx="1"/>
            <a:endCxn id="10" idx="6"/>
          </p:cNvCxnSpPr>
          <p:nvPr/>
        </p:nvCxnSpPr>
        <p:spPr>
          <a:xfrm flipH="1">
            <a:off x="3451268" y="5335203"/>
            <a:ext cx="2800847" cy="11942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>
            <a:extLst>
              <a:ext uri="{FF2B5EF4-FFF2-40B4-BE49-F238E27FC236}">
                <a16:creationId xmlns:a16="http://schemas.microsoft.com/office/drawing/2014/main" id="{F230D0D3-5302-1749-89FB-181614A47124}"/>
              </a:ext>
            </a:extLst>
          </p:cNvPr>
          <p:cNvCxnSpPr>
            <a:cxnSpLocks/>
            <a:stCxn id="6" idx="3"/>
            <a:endCxn id="6" idx="2"/>
          </p:cNvCxnSpPr>
          <p:nvPr/>
        </p:nvCxnSpPr>
        <p:spPr>
          <a:xfrm flipH="1">
            <a:off x="10589882" y="5335203"/>
            <a:ext cx="648000" cy="432000"/>
          </a:xfrm>
          <a:prstGeom prst="curvedConnector4">
            <a:avLst>
              <a:gd name="adj1" fmla="val -48997"/>
              <a:gd name="adj2" fmla="val 199954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>
            <a:extLst>
              <a:ext uri="{FF2B5EF4-FFF2-40B4-BE49-F238E27FC236}">
                <a16:creationId xmlns:a16="http://schemas.microsoft.com/office/drawing/2014/main" id="{19055148-7B68-2B46-A0E9-B928337BFEE1}"/>
              </a:ext>
            </a:extLst>
          </p:cNvPr>
          <p:cNvCxnSpPr>
            <a:cxnSpLocks/>
            <a:stCxn id="4" idx="2"/>
            <a:endCxn id="10" idx="0"/>
          </p:cNvCxnSpPr>
          <p:nvPr/>
        </p:nvCxnSpPr>
        <p:spPr>
          <a:xfrm rot="5400000">
            <a:off x="2465776" y="4361653"/>
            <a:ext cx="1538984" cy="12700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3ED7A538-8BFD-4041-AA56-F61DE1696111}"/>
              </a:ext>
            </a:extLst>
          </p:cNvPr>
          <p:cNvSpPr txBox="1"/>
          <p:nvPr/>
        </p:nvSpPr>
        <p:spPr>
          <a:xfrm>
            <a:off x="9802487" y="5810818"/>
            <a:ext cx="78739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check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status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DF4C779-A2E8-A043-95C2-B571F7D46DED}"/>
              </a:ext>
            </a:extLst>
          </p:cNvPr>
          <p:cNvSpPr txBox="1"/>
          <p:nvPr/>
        </p:nvSpPr>
        <p:spPr>
          <a:xfrm>
            <a:off x="2137465" y="1915520"/>
            <a:ext cx="89960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change</a:t>
            </a:r>
          </a:p>
          <a:p>
            <a:pPr algn="ctr"/>
            <a:r>
              <a:rPr lang="en-US" sz="1600" dirty="0"/>
              <a:t>order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10D0185-B9BA-C44F-ADF3-4B9ED9B5963E}"/>
              </a:ext>
            </a:extLst>
          </p:cNvPr>
          <p:cNvSpPr txBox="1"/>
          <p:nvPr/>
        </p:nvSpPr>
        <p:spPr>
          <a:xfrm>
            <a:off x="4656689" y="2760001"/>
            <a:ext cx="535724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pay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F2F37A0-A983-F246-B632-0A6F2386EE3F}"/>
              </a:ext>
            </a:extLst>
          </p:cNvPr>
          <p:cNvSpPr txBox="1"/>
          <p:nvPr/>
        </p:nvSpPr>
        <p:spPr>
          <a:xfrm>
            <a:off x="8197749" y="4903203"/>
            <a:ext cx="849913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deliver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DA16E1B2-6DB2-0B48-8977-BDC9ACD45A81}"/>
              </a:ext>
            </a:extLst>
          </p:cNvPr>
          <p:cNvSpPr txBox="1"/>
          <p:nvPr/>
        </p:nvSpPr>
        <p:spPr>
          <a:xfrm>
            <a:off x="9637377" y="4040044"/>
            <a:ext cx="952505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prepare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4E41384-6D0B-7448-B9F3-ACD49E76FE6B}"/>
              </a:ext>
            </a:extLst>
          </p:cNvPr>
          <p:cNvSpPr txBox="1"/>
          <p:nvPr/>
        </p:nvSpPr>
        <p:spPr>
          <a:xfrm>
            <a:off x="1292988" y="3189601"/>
            <a:ext cx="79220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create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order</a:t>
            </a:r>
          </a:p>
        </p:txBody>
      </p:sp>
      <p:sp>
        <p:nvSpPr>
          <p:cNvPr id="111" name="Decision 110">
            <a:extLst>
              <a:ext uri="{FF2B5EF4-FFF2-40B4-BE49-F238E27FC236}">
                <a16:creationId xmlns:a16="http://schemas.microsoft.com/office/drawing/2014/main" id="{3D642306-563D-D34C-8CA4-3FD300DC66C5}"/>
              </a:ext>
            </a:extLst>
          </p:cNvPr>
          <p:cNvSpPr/>
          <p:nvPr/>
        </p:nvSpPr>
        <p:spPr>
          <a:xfrm>
            <a:off x="6684115" y="2929834"/>
            <a:ext cx="432000" cy="432000"/>
          </a:xfrm>
          <a:prstGeom prst="flowChartDecision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087B8E92-9946-AD41-9608-DD125BD135C7}"/>
              </a:ext>
            </a:extLst>
          </p:cNvPr>
          <p:cNvCxnSpPr>
            <a:cxnSpLocks/>
            <a:stCxn id="111" idx="3"/>
            <a:endCxn id="7" idx="1"/>
          </p:cNvCxnSpPr>
          <p:nvPr/>
        </p:nvCxnSpPr>
        <p:spPr>
          <a:xfrm>
            <a:off x="7116115" y="3145834"/>
            <a:ext cx="2825767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>
            <a:extLst>
              <a:ext uri="{FF2B5EF4-FFF2-40B4-BE49-F238E27FC236}">
                <a16:creationId xmlns:a16="http://schemas.microsoft.com/office/drawing/2014/main" id="{D746D0CB-1467-0243-89FC-9CC72318F5D0}"/>
              </a:ext>
            </a:extLst>
          </p:cNvPr>
          <p:cNvSpPr txBox="1"/>
          <p:nvPr/>
        </p:nvSpPr>
        <p:spPr>
          <a:xfrm>
            <a:off x="8080729" y="2713834"/>
            <a:ext cx="1083951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[success]</a:t>
            </a:r>
          </a:p>
        </p:txBody>
      </p:sp>
      <p:cxnSp>
        <p:nvCxnSpPr>
          <p:cNvPr id="146" name="Curved Connector 145">
            <a:extLst>
              <a:ext uri="{FF2B5EF4-FFF2-40B4-BE49-F238E27FC236}">
                <a16:creationId xmlns:a16="http://schemas.microsoft.com/office/drawing/2014/main" id="{4CDC44D7-1036-D546-8BDC-2B0526F8160F}"/>
              </a:ext>
            </a:extLst>
          </p:cNvPr>
          <p:cNvCxnSpPr>
            <a:cxnSpLocks/>
            <a:stCxn id="111" idx="2"/>
            <a:endCxn id="4" idx="2"/>
          </p:cNvCxnSpPr>
          <p:nvPr/>
        </p:nvCxnSpPr>
        <p:spPr>
          <a:xfrm rot="5400000">
            <a:off x="4952529" y="1644574"/>
            <a:ext cx="230327" cy="3664847"/>
          </a:xfrm>
          <a:prstGeom prst="curvedConnector3">
            <a:avLst>
              <a:gd name="adj1" fmla="val 370181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F70D5C8F-45BA-9A4B-A355-BBD2F026456A}"/>
              </a:ext>
            </a:extLst>
          </p:cNvPr>
          <p:cNvSpPr txBox="1"/>
          <p:nvPr/>
        </p:nvSpPr>
        <p:spPr>
          <a:xfrm>
            <a:off x="4504525" y="4329403"/>
            <a:ext cx="950901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[failure]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6060ED8-A0C2-A54A-9507-480D91542E77}"/>
              </a:ext>
            </a:extLst>
          </p:cNvPr>
          <p:cNvSpPr txBox="1"/>
          <p:nvPr/>
        </p:nvSpPr>
        <p:spPr>
          <a:xfrm>
            <a:off x="2182348" y="4329403"/>
            <a:ext cx="809837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cancel</a:t>
            </a:r>
          </a:p>
        </p:txBody>
      </p:sp>
    </p:spTree>
    <p:extLst>
      <p:ext uri="{BB962C8B-B14F-4D97-AF65-F5344CB8AC3E}">
        <p14:creationId xmlns:p14="http://schemas.microsoft.com/office/powerpoint/2010/main" val="34768587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D636A-B9C5-7041-9AF3-F3741E758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 to an existing URI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04A06C-0072-A045-B8E5-D047385E1C8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CC1A7D7F-3B03-D04F-A324-CDA2471CD0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2314077"/>
            <a:ext cx="900000" cy="90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4F425B9F-8F1D-7041-A6A6-7C99D6B1C4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4869000"/>
            <a:ext cx="900000" cy="900000"/>
          </a:xfrm>
          <a:prstGeom prst="rect">
            <a:avLst/>
          </a:prstGeom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4E2D0EE3-981B-7949-B133-DF004EC55264}"/>
              </a:ext>
            </a:extLst>
          </p:cNvPr>
          <p:cNvSpPr/>
          <p:nvPr/>
        </p:nvSpPr>
        <p:spPr>
          <a:xfrm>
            <a:off x="2135187" y="2190967"/>
            <a:ext cx="7921625" cy="2643970"/>
          </a:xfrm>
          <a:prstGeom prst="wedgeRectCallout">
            <a:avLst>
              <a:gd name="adj1" fmla="val -54365"/>
              <a:gd name="adj2" fmla="val -2595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PUT /order/1234 HTTP/1.1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Content-Type: application/xml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Content-Length: 134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&lt;items&gt;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  &lt;item quantity=“1” 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isbn</a:t>
            </a: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=“1234567890”/&gt;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&lt;/items&gt;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&lt;/order&gt;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ADFED807-8C01-C84A-9D9E-C9B2E5340686}"/>
              </a:ext>
            </a:extLst>
          </p:cNvPr>
          <p:cNvSpPr/>
          <p:nvPr/>
        </p:nvSpPr>
        <p:spPr>
          <a:xfrm>
            <a:off x="2135188" y="4992111"/>
            <a:ext cx="7921625" cy="674200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Date: Tue, 29 Oct 2019 17:15:00 GMT</a:t>
            </a:r>
          </a:p>
        </p:txBody>
      </p:sp>
    </p:spTree>
    <p:extLst>
      <p:ext uri="{BB962C8B-B14F-4D97-AF65-F5344CB8AC3E}">
        <p14:creationId xmlns:p14="http://schemas.microsoft.com/office/powerpoint/2010/main" val="3860068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68DCF-0E73-A24B-8283-DF4E3212D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PUT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47A0FD-04DD-F64A-B735-2DCD00CAEE3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D68215D0-7F2D-5944-A8C5-E4BBF6E68D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2050012"/>
            <a:ext cx="900000" cy="90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940081DA-6061-DA41-BF5B-56C73A3A7A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4869000"/>
            <a:ext cx="900000" cy="900000"/>
          </a:xfrm>
          <a:prstGeom prst="rect">
            <a:avLst/>
          </a:prstGeom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29A01C51-B772-F64B-A1E7-B9FEF467E835}"/>
              </a:ext>
            </a:extLst>
          </p:cNvPr>
          <p:cNvSpPr/>
          <p:nvPr/>
        </p:nvSpPr>
        <p:spPr>
          <a:xfrm>
            <a:off x="2135187" y="1803791"/>
            <a:ext cx="7921625" cy="2890192"/>
          </a:xfrm>
          <a:prstGeom prst="wedgeRectCallout">
            <a:avLst>
              <a:gd name="adj1" fmla="val -54365"/>
              <a:gd name="adj2" fmla="val -2595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PUT /order/1234 HTTP/1.1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Content-Type: application/xml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Content-Length: 134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If-Unmodified-Since: Tue, 29 Oct 2019 17:15:00 GMT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&lt;items&gt;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  &lt;item quantity=“1” 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isbn</a:t>
            </a: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=“1234567890”/&gt;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&lt;/items&gt;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&lt;/order&gt;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EA8E26A2-53B6-9A4E-B34F-CB03596BDDD5}"/>
              </a:ext>
            </a:extLst>
          </p:cNvPr>
          <p:cNvSpPr/>
          <p:nvPr/>
        </p:nvSpPr>
        <p:spPr>
          <a:xfrm>
            <a:off x="2135188" y="4869000"/>
            <a:ext cx="7921625" cy="920422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HTTP/1.1 412 Precondition Failed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Date: Tue, 29 Oct 2019 17:20:00 GMT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Content-Length: 0</a:t>
            </a:r>
          </a:p>
        </p:txBody>
      </p:sp>
    </p:spTree>
    <p:extLst>
      <p:ext uri="{BB962C8B-B14F-4D97-AF65-F5344CB8AC3E}">
        <p14:creationId xmlns:p14="http://schemas.microsoft.com/office/powerpoint/2010/main" val="1100703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2998B-7CF9-474F-B44F-6A0CB89B2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Cancel an order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B724E4C-5C6A-864D-A9DC-FB49421371F1}"/>
              </a:ext>
            </a:extLst>
          </p:cNvPr>
          <p:cNvSpPr/>
          <p:nvPr/>
        </p:nvSpPr>
        <p:spPr>
          <a:xfrm>
            <a:off x="2587268" y="2728161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open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CB831F4-CE8B-0C4D-B74E-44C7751CB29E}"/>
              </a:ext>
            </a:extLst>
          </p:cNvPr>
          <p:cNvSpPr/>
          <p:nvPr/>
        </p:nvSpPr>
        <p:spPr>
          <a:xfrm>
            <a:off x="9941882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shipping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AFD978D7-35BC-2546-AD24-9B925AEF27D7}"/>
              </a:ext>
            </a:extLst>
          </p:cNvPr>
          <p:cNvSpPr/>
          <p:nvPr/>
        </p:nvSpPr>
        <p:spPr>
          <a:xfrm>
            <a:off x="9941882" y="2713834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paid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919526A-FEC3-7C4C-AD17-9EB5AF74B3CF}"/>
              </a:ext>
            </a:extLst>
          </p:cNvPr>
          <p:cNvSpPr/>
          <p:nvPr/>
        </p:nvSpPr>
        <p:spPr>
          <a:xfrm>
            <a:off x="6252115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delivered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541B108-8F9A-E842-8D6A-90B82E7A5C22}"/>
              </a:ext>
            </a:extLst>
          </p:cNvPr>
          <p:cNvSpPr/>
          <p:nvPr/>
        </p:nvSpPr>
        <p:spPr>
          <a:xfrm>
            <a:off x="623889" y="3016161"/>
            <a:ext cx="288000" cy="2880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bg1">
                  <a:lumMod val="75000"/>
                </a:schemeClr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2A4E844-7C8D-AF47-A025-4AF329558B4C}"/>
              </a:ext>
            </a:extLst>
          </p:cNvPr>
          <p:cNvGrpSpPr/>
          <p:nvPr/>
        </p:nvGrpSpPr>
        <p:grpSpPr>
          <a:xfrm>
            <a:off x="3019268" y="5131145"/>
            <a:ext cx="432000" cy="432000"/>
            <a:chOff x="5951438" y="5805288"/>
            <a:chExt cx="432000" cy="43200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FA82449-DDDF-DA42-A289-3EE0D77FE44B}"/>
                </a:ext>
              </a:extLst>
            </p:cNvPr>
            <p:cNvSpPr/>
            <p:nvPr/>
          </p:nvSpPr>
          <p:spPr>
            <a:xfrm>
              <a:off x="5951438" y="5805288"/>
              <a:ext cx="432000" cy="432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E8F5554-9BAD-374F-A268-DE488D899D17}"/>
                </a:ext>
              </a:extLst>
            </p:cNvPr>
            <p:cNvSpPr/>
            <p:nvPr/>
          </p:nvSpPr>
          <p:spPr>
            <a:xfrm>
              <a:off x="6024563" y="5877519"/>
              <a:ext cx="288000" cy="28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D1E47AF-5E0B-AF41-921E-F717739D9253}"/>
              </a:ext>
            </a:extLst>
          </p:cNvPr>
          <p:cNvCxnSpPr>
            <a:cxnSpLocks/>
            <a:stCxn id="4" idx="3"/>
            <a:endCxn id="111" idx="1"/>
          </p:cNvCxnSpPr>
          <p:nvPr/>
        </p:nvCxnSpPr>
        <p:spPr>
          <a:xfrm flipV="1">
            <a:off x="3883268" y="3145834"/>
            <a:ext cx="2800847" cy="14327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>
            <a:extLst>
              <a:ext uri="{FF2B5EF4-FFF2-40B4-BE49-F238E27FC236}">
                <a16:creationId xmlns:a16="http://schemas.microsoft.com/office/drawing/2014/main" id="{52716117-94A0-D247-8B15-0833EFA69919}"/>
              </a:ext>
            </a:extLst>
          </p:cNvPr>
          <p:cNvCxnSpPr>
            <a:cxnSpLocks/>
            <a:stCxn id="4" idx="3"/>
            <a:endCxn id="4" idx="0"/>
          </p:cNvCxnSpPr>
          <p:nvPr/>
        </p:nvCxnSpPr>
        <p:spPr>
          <a:xfrm flipH="1" flipV="1">
            <a:off x="3235268" y="2728161"/>
            <a:ext cx="648000" cy="432000"/>
          </a:xfrm>
          <a:prstGeom prst="curvedConnector4">
            <a:avLst>
              <a:gd name="adj1" fmla="val -56837"/>
              <a:gd name="adj2" fmla="val 226412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7B63AA1-F238-DB42-A288-7BDE59DCC309}"/>
              </a:ext>
            </a:extLst>
          </p:cNvPr>
          <p:cNvCxnSpPr>
            <a:cxnSpLocks/>
            <a:stCxn id="7" idx="2"/>
            <a:endCxn id="6" idx="0"/>
          </p:cNvCxnSpPr>
          <p:nvPr/>
        </p:nvCxnSpPr>
        <p:spPr>
          <a:xfrm>
            <a:off x="10589882" y="3577834"/>
            <a:ext cx="0" cy="1325369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622852E-C023-D648-88DA-9BDBD00D7326}"/>
              </a:ext>
            </a:extLst>
          </p:cNvPr>
          <p:cNvCxnSpPr>
            <a:cxnSpLocks/>
            <a:stCxn id="6" idx="1"/>
            <a:endCxn id="8" idx="3"/>
          </p:cNvCxnSpPr>
          <p:nvPr/>
        </p:nvCxnSpPr>
        <p:spPr>
          <a:xfrm flipH="1">
            <a:off x="7548115" y="5335203"/>
            <a:ext cx="2393767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162C413-722C-E44B-B817-0931EC663D41}"/>
              </a:ext>
            </a:extLst>
          </p:cNvPr>
          <p:cNvCxnSpPr>
            <a:cxnSpLocks/>
            <a:stCxn id="9" idx="6"/>
            <a:endCxn id="4" idx="1"/>
          </p:cNvCxnSpPr>
          <p:nvPr/>
        </p:nvCxnSpPr>
        <p:spPr>
          <a:xfrm>
            <a:off x="911889" y="3160161"/>
            <a:ext cx="1675379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F404FD4-3215-E344-AADA-D79867943CB3}"/>
              </a:ext>
            </a:extLst>
          </p:cNvPr>
          <p:cNvCxnSpPr>
            <a:cxnSpLocks/>
            <a:stCxn id="8" idx="1"/>
            <a:endCxn id="10" idx="6"/>
          </p:cNvCxnSpPr>
          <p:nvPr/>
        </p:nvCxnSpPr>
        <p:spPr>
          <a:xfrm flipH="1">
            <a:off x="3451268" y="5335203"/>
            <a:ext cx="2800847" cy="11942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>
            <a:extLst>
              <a:ext uri="{FF2B5EF4-FFF2-40B4-BE49-F238E27FC236}">
                <a16:creationId xmlns:a16="http://schemas.microsoft.com/office/drawing/2014/main" id="{F230D0D3-5302-1749-89FB-181614A47124}"/>
              </a:ext>
            </a:extLst>
          </p:cNvPr>
          <p:cNvCxnSpPr>
            <a:cxnSpLocks/>
            <a:stCxn id="6" idx="3"/>
            <a:endCxn id="6" idx="2"/>
          </p:cNvCxnSpPr>
          <p:nvPr/>
        </p:nvCxnSpPr>
        <p:spPr>
          <a:xfrm flipH="1">
            <a:off x="10589882" y="5335203"/>
            <a:ext cx="648000" cy="432000"/>
          </a:xfrm>
          <a:prstGeom prst="curvedConnector4">
            <a:avLst>
              <a:gd name="adj1" fmla="val -48997"/>
              <a:gd name="adj2" fmla="val 199954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>
            <a:extLst>
              <a:ext uri="{FF2B5EF4-FFF2-40B4-BE49-F238E27FC236}">
                <a16:creationId xmlns:a16="http://schemas.microsoft.com/office/drawing/2014/main" id="{19055148-7B68-2B46-A0E9-B928337BFEE1}"/>
              </a:ext>
            </a:extLst>
          </p:cNvPr>
          <p:cNvCxnSpPr>
            <a:cxnSpLocks/>
            <a:stCxn id="4" idx="2"/>
            <a:endCxn id="10" idx="0"/>
          </p:cNvCxnSpPr>
          <p:nvPr/>
        </p:nvCxnSpPr>
        <p:spPr>
          <a:xfrm rot="5400000">
            <a:off x="2465776" y="4361653"/>
            <a:ext cx="1538984" cy="12700"/>
          </a:xfrm>
          <a:prstGeom prst="curved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3ED7A538-8BFD-4041-AA56-F61DE1696111}"/>
              </a:ext>
            </a:extLst>
          </p:cNvPr>
          <p:cNvSpPr txBox="1"/>
          <p:nvPr/>
        </p:nvSpPr>
        <p:spPr>
          <a:xfrm>
            <a:off x="9802487" y="5810818"/>
            <a:ext cx="78739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check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status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DF4C779-A2E8-A043-95C2-B571F7D46DED}"/>
              </a:ext>
            </a:extLst>
          </p:cNvPr>
          <p:cNvSpPr txBox="1"/>
          <p:nvPr/>
        </p:nvSpPr>
        <p:spPr>
          <a:xfrm>
            <a:off x="2137465" y="1915520"/>
            <a:ext cx="89960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change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order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10D0185-B9BA-C44F-ADF3-4B9ED9B5963E}"/>
              </a:ext>
            </a:extLst>
          </p:cNvPr>
          <p:cNvSpPr txBox="1"/>
          <p:nvPr/>
        </p:nvSpPr>
        <p:spPr>
          <a:xfrm>
            <a:off x="4656689" y="2760001"/>
            <a:ext cx="535724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pay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F2F37A0-A983-F246-B632-0A6F2386EE3F}"/>
              </a:ext>
            </a:extLst>
          </p:cNvPr>
          <p:cNvSpPr txBox="1"/>
          <p:nvPr/>
        </p:nvSpPr>
        <p:spPr>
          <a:xfrm>
            <a:off x="8197749" y="4903203"/>
            <a:ext cx="849913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deliver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DA16E1B2-6DB2-0B48-8977-BDC9ACD45A81}"/>
              </a:ext>
            </a:extLst>
          </p:cNvPr>
          <p:cNvSpPr txBox="1"/>
          <p:nvPr/>
        </p:nvSpPr>
        <p:spPr>
          <a:xfrm>
            <a:off x="9637377" y="4040044"/>
            <a:ext cx="952505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prepare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4E41384-6D0B-7448-B9F3-ACD49E76FE6B}"/>
              </a:ext>
            </a:extLst>
          </p:cNvPr>
          <p:cNvSpPr txBox="1"/>
          <p:nvPr/>
        </p:nvSpPr>
        <p:spPr>
          <a:xfrm>
            <a:off x="1318810" y="3182314"/>
            <a:ext cx="79220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create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order</a:t>
            </a:r>
          </a:p>
        </p:txBody>
      </p:sp>
      <p:sp>
        <p:nvSpPr>
          <p:cNvPr id="111" name="Decision 110">
            <a:extLst>
              <a:ext uri="{FF2B5EF4-FFF2-40B4-BE49-F238E27FC236}">
                <a16:creationId xmlns:a16="http://schemas.microsoft.com/office/drawing/2014/main" id="{3D642306-563D-D34C-8CA4-3FD300DC66C5}"/>
              </a:ext>
            </a:extLst>
          </p:cNvPr>
          <p:cNvSpPr/>
          <p:nvPr/>
        </p:nvSpPr>
        <p:spPr>
          <a:xfrm>
            <a:off x="6684115" y="2929834"/>
            <a:ext cx="432000" cy="432000"/>
          </a:xfrm>
          <a:prstGeom prst="flowChartDecision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087B8E92-9946-AD41-9608-DD125BD135C7}"/>
              </a:ext>
            </a:extLst>
          </p:cNvPr>
          <p:cNvCxnSpPr>
            <a:cxnSpLocks/>
            <a:stCxn id="111" idx="3"/>
            <a:endCxn id="7" idx="1"/>
          </p:cNvCxnSpPr>
          <p:nvPr/>
        </p:nvCxnSpPr>
        <p:spPr>
          <a:xfrm>
            <a:off x="7116115" y="3145834"/>
            <a:ext cx="2825767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>
            <a:extLst>
              <a:ext uri="{FF2B5EF4-FFF2-40B4-BE49-F238E27FC236}">
                <a16:creationId xmlns:a16="http://schemas.microsoft.com/office/drawing/2014/main" id="{D746D0CB-1467-0243-89FC-9CC72318F5D0}"/>
              </a:ext>
            </a:extLst>
          </p:cNvPr>
          <p:cNvSpPr txBox="1"/>
          <p:nvPr/>
        </p:nvSpPr>
        <p:spPr>
          <a:xfrm>
            <a:off x="8080729" y="2713834"/>
            <a:ext cx="1083951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[success]</a:t>
            </a:r>
          </a:p>
        </p:txBody>
      </p:sp>
      <p:cxnSp>
        <p:nvCxnSpPr>
          <p:cNvPr id="146" name="Curved Connector 145">
            <a:extLst>
              <a:ext uri="{FF2B5EF4-FFF2-40B4-BE49-F238E27FC236}">
                <a16:creationId xmlns:a16="http://schemas.microsoft.com/office/drawing/2014/main" id="{4CDC44D7-1036-D546-8BDC-2B0526F8160F}"/>
              </a:ext>
            </a:extLst>
          </p:cNvPr>
          <p:cNvCxnSpPr>
            <a:cxnSpLocks/>
            <a:stCxn id="111" idx="2"/>
            <a:endCxn id="4" idx="2"/>
          </p:cNvCxnSpPr>
          <p:nvPr/>
        </p:nvCxnSpPr>
        <p:spPr>
          <a:xfrm rot="5400000">
            <a:off x="4952529" y="1644574"/>
            <a:ext cx="230327" cy="3664847"/>
          </a:xfrm>
          <a:prstGeom prst="curvedConnector3">
            <a:avLst>
              <a:gd name="adj1" fmla="val 370181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F70D5C8F-45BA-9A4B-A355-BBD2F026456A}"/>
              </a:ext>
            </a:extLst>
          </p:cNvPr>
          <p:cNvSpPr txBox="1"/>
          <p:nvPr/>
        </p:nvSpPr>
        <p:spPr>
          <a:xfrm>
            <a:off x="4504525" y="4329403"/>
            <a:ext cx="950901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[failure]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6060ED8-A0C2-A54A-9507-480D91542E77}"/>
              </a:ext>
            </a:extLst>
          </p:cNvPr>
          <p:cNvSpPr txBox="1"/>
          <p:nvPr/>
        </p:nvSpPr>
        <p:spPr>
          <a:xfrm>
            <a:off x="2182348" y="4352993"/>
            <a:ext cx="809837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cancel</a:t>
            </a:r>
          </a:p>
        </p:txBody>
      </p:sp>
    </p:spTree>
    <p:extLst>
      <p:ext uri="{BB962C8B-B14F-4D97-AF65-F5344CB8AC3E}">
        <p14:creationId xmlns:p14="http://schemas.microsoft.com/office/powerpoint/2010/main" val="649478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REST in Practice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COMP3220 Web Infrastructure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Dr</a:t>
            </a:r>
            <a:r>
              <a:rPr lang="en-US" dirty="0"/>
              <a:t>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5962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Cancel an order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DELETE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DELETE is idempotent</a:t>
            </a:r>
          </a:p>
          <a:p>
            <a:pPr lvl="1"/>
            <a:r>
              <a:rPr lang="en-US" dirty="0"/>
              <a:t>Repeated DELETEs have the same effect as a single DELETE</a:t>
            </a:r>
          </a:p>
          <a:p>
            <a:pPr lvl="1"/>
            <a:r>
              <a:rPr lang="en-US" dirty="0"/>
              <a:t>Status codes may change (e.g. 404 for subsequent DELETEs)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56BE77-CFC1-A141-A6D1-7C227C0D6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8589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C0F37-BD8D-3949-951B-773CB808D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42064-DDB4-954C-A111-0E2EE33BB2C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CB4BB6C5-5C5D-2841-A110-F9D2B87CD7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2685987"/>
            <a:ext cx="900000" cy="90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742E2EEA-B2DD-0F4B-979F-7D6C8E458D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3736236"/>
            <a:ext cx="900000" cy="900000"/>
          </a:xfrm>
          <a:prstGeom prst="rect">
            <a:avLst/>
          </a:prstGeom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19B2774F-36B0-FD4E-8C14-DDF8371C1FFE}"/>
              </a:ext>
            </a:extLst>
          </p:cNvPr>
          <p:cNvSpPr/>
          <p:nvPr/>
        </p:nvSpPr>
        <p:spPr>
          <a:xfrm>
            <a:off x="2135187" y="2911787"/>
            <a:ext cx="7921625" cy="674200"/>
          </a:xfrm>
          <a:prstGeom prst="wedgeRectCallout">
            <a:avLst>
              <a:gd name="adj1" fmla="val -54365"/>
              <a:gd name="adj2" fmla="val -2595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DELETE /order/1234 HTTP/1.1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endParaRPr lang="en-US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809C7C02-7BB5-7C48-9B1F-990DAF0FB70B}"/>
              </a:ext>
            </a:extLst>
          </p:cNvPr>
          <p:cNvSpPr/>
          <p:nvPr/>
        </p:nvSpPr>
        <p:spPr>
          <a:xfrm>
            <a:off x="2135188" y="3736236"/>
            <a:ext cx="7921625" cy="920422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HTTP/1.1 204 No Content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Content-Length: 0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Date: Tue, 29 Oct 2019 17:25:00 GMT</a:t>
            </a:r>
          </a:p>
        </p:txBody>
      </p:sp>
    </p:spTree>
    <p:extLst>
      <p:ext uri="{BB962C8B-B14F-4D97-AF65-F5344CB8AC3E}">
        <p14:creationId xmlns:p14="http://schemas.microsoft.com/office/powerpoint/2010/main" val="1286356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C0F37-BD8D-3949-951B-773CB808D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42064-DDB4-954C-A111-0E2EE33BB2C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CB4BB6C5-5C5D-2841-A110-F9D2B87CD7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2685987"/>
            <a:ext cx="900000" cy="90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742E2EEA-B2DD-0F4B-979F-7D6C8E458D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3736236"/>
            <a:ext cx="900000" cy="900000"/>
          </a:xfrm>
          <a:prstGeom prst="rect">
            <a:avLst/>
          </a:prstGeom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19B2774F-36B0-FD4E-8C14-DDF8371C1FFE}"/>
              </a:ext>
            </a:extLst>
          </p:cNvPr>
          <p:cNvSpPr/>
          <p:nvPr/>
        </p:nvSpPr>
        <p:spPr>
          <a:xfrm>
            <a:off x="2135187" y="2911787"/>
            <a:ext cx="7921625" cy="674200"/>
          </a:xfrm>
          <a:prstGeom prst="wedgeRectCallout">
            <a:avLst>
              <a:gd name="adj1" fmla="val -54365"/>
              <a:gd name="adj2" fmla="val -2595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DELETE /order/1234 HTTP/1.1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endParaRPr lang="en-US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809C7C02-7BB5-7C48-9B1F-990DAF0FB70B}"/>
              </a:ext>
            </a:extLst>
          </p:cNvPr>
          <p:cNvSpPr/>
          <p:nvPr/>
        </p:nvSpPr>
        <p:spPr>
          <a:xfrm>
            <a:off x="2135188" y="3736236"/>
            <a:ext cx="7921625" cy="920422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HTTP/1.1 404 Not Found</a:t>
            </a:r>
            <a:b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Content-Length: 0</a:t>
            </a:r>
            <a:b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Date: Tue, 29 Oct 2019 17:25:00 GMT</a:t>
            </a:r>
          </a:p>
        </p:txBody>
      </p:sp>
    </p:spTree>
    <p:extLst>
      <p:ext uri="{BB962C8B-B14F-4D97-AF65-F5344CB8AC3E}">
        <p14:creationId xmlns:p14="http://schemas.microsoft.com/office/powerpoint/2010/main" val="15997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C0F37-BD8D-3949-951B-773CB808D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42064-DDB4-954C-A111-0E2EE33BB2C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CB4BB6C5-5C5D-2841-A110-F9D2B87CD7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2685987"/>
            <a:ext cx="900000" cy="90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742E2EEA-B2DD-0F4B-979F-7D6C8E458D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3736236"/>
            <a:ext cx="900000" cy="900000"/>
          </a:xfrm>
          <a:prstGeom prst="rect">
            <a:avLst/>
          </a:prstGeom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19B2774F-36B0-FD4E-8C14-DDF8371C1FFE}"/>
              </a:ext>
            </a:extLst>
          </p:cNvPr>
          <p:cNvSpPr/>
          <p:nvPr/>
        </p:nvSpPr>
        <p:spPr>
          <a:xfrm>
            <a:off x="2135187" y="2911787"/>
            <a:ext cx="7921625" cy="674200"/>
          </a:xfrm>
          <a:prstGeom prst="wedgeRectCallout">
            <a:avLst>
              <a:gd name="adj1" fmla="val -54365"/>
              <a:gd name="adj2" fmla="val -2595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DELETE /order/1234 HTTP/1.1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endParaRPr lang="en-US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809C7C02-7BB5-7C48-9B1F-990DAF0FB70B}"/>
              </a:ext>
            </a:extLst>
          </p:cNvPr>
          <p:cNvSpPr/>
          <p:nvPr/>
        </p:nvSpPr>
        <p:spPr>
          <a:xfrm>
            <a:off x="2135188" y="3736236"/>
            <a:ext cx="7921625" cy="920422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HTTP/1.1 410 Gone</a:t>
            </a:r>
            <a:b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Content-Length: 0</a:t>
            </a:r>
            <a:b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Date: Tue, 29 Oct 2019 17:25:00 GMT</a:t>
            </a:r>
          </a:p>
        </p:txBody>
      </p:sp>
    </p:spTree>
    <p:extLst>
      <p:ext uri="{BB962C8B-B14F-4D97-AF65-F5344CB8AC3E}">
        <p14:creationId xmlns:p14="http://schemas.microsoft.com/office/powerpoint/2010/main" val="4160127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2998B-7CF9-474F-B44F-6A0CB89B2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Payment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B724E4C-5C6A-864D-A9DC-FB49421371F1}"/>
              </a:ext>
            </a:extLst>
          </p:cNvPr>
          <p:cNvSpPr/>
          <p:nvPr/>
        </p:nvSpPr>
        <p:spPr>
          <a:xfrm>
            <a:off x="2587268" y="2728161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open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CB831F4-CE8B-0C4D-B74E-44C7751CB29E}"/>
              </a:ext>
            </a:extLst>
          </p:cNvPr>
          <p:cNvSpPr/>
          <p:nvPr/>
        </p:nvSpPr>
        <p:spPr>
          <a:xfrm>
            <a:off x="9941882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shipping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AFD978D7-35BC-2546-AD24-9B925AEF27D7}"/>
              </a:ext>
            </a:extLst>
          </p:cNvPr>
          <p:cNvSpPr/>
          <p:nvPr/>
        </p:nvSpPr>
        <p:spPr>
          <a:xfrm>
            <a:off x="9941882" y="2713834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paid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919526A-FEC3-7C4C-AD17-9EB5AF74B3CF}"/>
              </a:ext>
            </a:extLst>
          </p:cNvPr>
          <p:cNvSpPr/>
          <p:nvPr/>
        </p:nvSpPr>
        <p:spPr>
          <a:xfrm>
            <a:off x="6252115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delivered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541B108-8F9A-E842-8D6A-90B82E7A5C22}"/>
              </a:ext>
            </a:extLst>
          </p:cNvPr>
          <p:cNvSpPr/>
          <p:nvPr/>
        </p:nvSpPr>
        <p:spPr>
          <a:xfrm>
            <a:off x="623889" y="3016161"/>
            <a:ext cx="288000" cy="2880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bg1">
                  <a:lumMod val="75000"/>
                </a:schemeClr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2A4E844-7C8D-AF47-A025-4AF329558B4C}"/>
              </a:ext>
            </a:extLst>
          </p:cNvPr>
          <p:cNvGrpSpPr/>
          <p:nvPr/>
        </p:nvGrpSpPr>
        <p:grpSpPr>
          <a:xfrm>
            <a:off x="3019268" y="5131145"/>
            <a:ext cx="432000" cy="432000"/>
            <a:chOff x="5951438" y="5805288"/>
            <a:chExt cx="432000" cy="43200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FA82449-DDDF-DA42-A289-3EE0D77FE44B}"/>
                </a:ext>
              </a:extLst>
            </p:cNvPr>
            <p:cNvSpPr/>
            <p:nvPr/>
          </p:nvSpPr>
          <p:spPr>
            <a:xfrm>
              <a:off x="5951438" y="5805288"/>
              <a:ext cx="432000" cy="432000"/>
            </a:xfrm>
            <a:prstGeom prst="ellipse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E8F5554-9BAD-374F-A268-DE488D899D17}"/>
                </a:ext>
              </a:extLst>
            </p:cNvPr>
            <p:cNvSpPr/>
            <p:nvPr/>
          </p:nvSpPr>
          <p:spPr>
            <a:xfrm>
              <a:off x="6024563" y="5877519"/>
              <a:ext cx="288000" cy="2880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D1E47AF-5E0B-AF41-921E-F717739D9253}"/>
              </a:ext>
            </a:extLst>
          </p:cNvPr>
          <p:cNvCxnSpPr>
            <a:cxnSpLocks/>
            <a:stCxn id="4" idx="3"/>
            <a:endCxn id="111" idx="1"/>
          </p:cNvCxnSpPr>
          <p:nvPr/>
        </p:nvCxnSpPr>
        <p:spPr>
          <a:xfrm flipV="1">
            <a:off x="3883268" y="3145834"/>
            <a:ext cx="2800847" cy="14327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>
            <a:extLst>
              <a:ext uri="{FF2B5EF4-FFF2-40B4-BE49-F238E27FC236}">
                <a16:creationId xmlns:a16="http://schemas.microsoft.com/office/drawing/2014/main" id="{52716117-94A0-D247-8B15-0833EFA69919}"/>
              </a:ext>
            </a:extLst>
          </p:cNvPr>
          <p:cNvCxnSpPr>
            <a:cxnSpLocks/>
            <a:stCxn id="4" idx="3"/>
            <a:endCxn id="4" idx="0"/>
          </p:cNvCxnSpPr>
          <p:nvPr/>
        </p:nvCxnSpPr>
        <p:spPr>
          <a:xfrm flipH="1" flipV="1">
            <a:off x="3235268" y="2728161"/>
            <a:ext cx="648000" cy="432000"/>
          </a:xfrm>
          <a:prstGeom prst="curvedConnector4">
            <a:avLst>
              <a:gd name="adj1" fmla="val -56837"/>
              <a:gd name="adj2" fmla="val 226412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7B63AA1-F238-DB42-A288-7BDE59DCC309}"/>
              </a:ext>
            </a:extLst>
          </p:cNvPr>
          <p:cNvCxnSpPr>
            <a:cxnSpLocks/>
            <a:stCxn id="7" idx="2"/>
            <a:endCxn id="6" idx="0"/>
          </p:cNvCxnSpPr>
          <p:nvPr/>
        </p:nvCxnSpPr>
        <p:spPr>
          <a:xfrm>
            <a:off x="10589882" y="3577834"/>
            <a:ext cx="0" cy="1325369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622852E-C023-D648-88DA-9BDBD00D7326}"/>
              </a:ext>
            </a:extLst>
          </p:cNvPr>
          <p:cNvCxnSpPr>
            <a:cxnSpLocks/>
            <a:stCxn id="6" idx="1"/>
            <a:endCxn id="8" idx="3"/>
          </p:cNvCxnSpPr>
          <p:nvPr/>
        </p:nvCxnSpPr>
        <p:spPr>
          <a:xfrm flipH="1">
            <a:off x="7548115" y="5335203"/>
            <a:ext cx="2393767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162C413-722C-E44B-B817-0931EC663D41}"/>
              </a:ext>
            </a:extLst>
          </p:cNvPr>
          <p:cNvCxnSpPr>
            <a:cxnSpLocks/>
            <a:stCxn id="9" idx="6"/>
            <a:endCxn id="4" idx="1"/>
          </p:cNvCxnSpPr>
          <p:nvPr/>
        </p:nvCxnSpPr>
        <p:spPr>
          <a:xfrm>
            <a:off x="911889" y="3160161"/>
            <a:ext cx="1675379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F404FD4-3215-E344-AADA-D79867943CB3}"/>
              </a:ext>
            </a:extLst>
          </p:cNvPr>
          <p:cNvCxnSpPr>
            <a:cxnSpLocks/>
            <a:stCxn id="8" idx="1"/>
            <a:endCxn id="10" idx="6"/>
          </p:cNvCxnSpPr>
          <p:nvPr/>
        </p:nvCxnSpPr>
        <p:spPr>
          <a:xfrm flipH="1">
            <a:off x="3451268" y="5335203"/>
            <a:ext cx="2800847" cy="11942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>
            <a:extLst>
              <a:ext uri="{FF2B5EF4-FFF2-40B4-BE49-F238E27FC236}">
                <a16:creationId xmlns:a16="http://schemas.microsoft.com/office/drawing/2014/main" id="{F230D0D3-5302-1749-89FB-181614A47124}"/>
              </a:ext>
            </a:extLst>
          </p:cNvPr>
          <p:cNvCxnSpPr>
            <a:cxnSpLocks/>
            <a:stCxn id="6" idx="3"/>
            <a:endCxn id="6" idx="2"/>
          </p:cNvCxnSpPr>
          <p:nvPr/>
        </p:nvCxnSpPr>
        <p:spPr>
          <a:xfrm flipH="1">
            <a:off x="10589882" y="5335203"/>
            <a:ext cx="648000" cy="432000"/>
          </a:xfrm>
          <a:prstGeom prst="curvedConnector4">
            <a:avLst>
              <a:gd name="adj1" fmla="val -48997"/>
              <a:gd name="adj2" fmla="val 199954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>
            <a:extLst>
              <a:ext uri="{FF2B5EF4-FFF2-40B4-BE49-F238E27FC236}">
                <a16:creationId xmlns:a16="http://schemas.microsoft.com/office/drawing/2014/main" id="{19055148-7B68-2B46-A0E9-B928337BFEE1}"/>
              </a:ext>
            </a:extLst>
          </p:cNvPr>
          <p:cNvCxnSpPr>
            <a:cxnSpLocks/>
            <a:stCxn id="4" idx="2"/>
            <a:endCxn id="10" idx="0"/>
          </p:cNvCxnSpPr>
          <p:nvPr/>
        </p:nvCxnSpPr>
        <p:spPr>
          <a:xfrm rot="5400000">
            <a:off x="2465776" y="4361653"/>
            <a:ext cx="1538984" cy="12700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3ED7A538-8BFD-4041-AA56-F61DE1696111}"/>
              </a:ext>
            </a:extLst>
          </p:cNvPr>
          <p:cNvSpPr txBox="1"/>
          <p:nvPr/>
        </p:nvSpPr>
        <p:spPr>
          <a:xfrm>
            <a:off x="9802487" y="5810818"/>
            <a:ext cx="78739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check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status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DF4C779-A2E8-A043-95C2-B571F7D46DED}"/>
              </a:ext>
            </a:extLst>
          </p:cNvPr>
          <p:cNvSpPr txBox="1"/>
          <p:nvPr/>
        </p:nvSpPr>
        <p:spPr>
          <a:xfrm>
            <a:off x="2137465" y="1915520"/>
            <a:ext cx="89960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change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order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10D0185-B9BA-C44F-ADF3-4B9ED9B5963E}"/>
              </a:ext>
            </a:extLst>
          </p:cNvPr>
          <p:cNvSpPr txBox="1"/>
          <p:nvPr/>
        </p:nvSpPr>
        <p:spPr>
          <a:xfrm>
            <a:off x="4656689" y="2760001"/>
            <a:ext cx="535724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/>
              <a:t>pay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F2F37A0-A983-F246-B632-0A6F2386EE3F}"/>
              </a:ext>
            </a:extLst>
          </p:cNvPr>
          <p:cNvSpPr txBox="1"/>
          <p:nvPr/>
        </p:nvSpPr>
        <p:spPr>
          <a:xfrm>
            <a:off x="8197749" y="4903203"/>
            <a:ext cx="849913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deliver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DA16E1B2-6DB2-0B48-8977-BDC9ACD45A81}"/>
              </a:ext>
            </a:extLst>
          </p:cNvPr>
          <p:cNvSpPr txBox="1"/>
          <p:nvPr/>
        </p:nvSpPr>
        <p:spPr>
          <a:xfrm>
            <a:off x="9637377" y="4040044"/>
            <a:ext cx="952505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prepare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4E41384-6D0B-7448-B9F3-ACD49E76FE6B}"/>
              </a:ext>
            </a:extLst>
          </p:cNvPr>
          <p:cNvSpPr txBox="1"/>
          <p:nvPr/>
        </p:nvSpPr>
        <p:spPr>
          <a:xfrm>
            <a:off x="1318810" y="3182314"/>
            <a:ext cx="79220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create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order</a:t>
            </a:r>
          </a:p>
        </p:txBody>
      </p:sp>
      <p:sp>
        <p:nvSpPr>
          <p:cNvPr id="111" name="Decision 110">
            <a:extLst>
              <a:ext uri="{FF2B5EF4-FFF2-40B4-BE49-F238E27FC236}">
                <a16:creationId xmlns:a16="http://schemas.microsoft.com/office/drawing/2014/main" id="{3D642306-563D-D34C-8CA4-3FD300DC66C5}"/>
              </a:ext>
            </a:extLst>
          </p:cNvPr>
          <p:cNvSpPr/>
          <p:nvPr/>
        </p:nvSpPr>
        <p:spPr>
          <a:xfrm>
            <a:off x="6684115" y="2929834"/>
            <a:ext cx="432000" cy="432000"/>
          </a:xfrm>
          <a:prstGeom prst="flowChartDecision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087B8E92-9946-AD41-9608-DD125BD135C7}"/>
              </a:ext>
            </a:extLst>
          </p:cNvPr>
          <p:cNvCxnSpPr>
            <a:cxnSpLocks/>
            <a:stCxn id="111" idx="3"/>
            <a:endCxn id="7" idx="1"/>
          </p:cNvCxnSpPr>
          <p:nvPr/>
        </p:nvCxnSpPr>
        <p:spPr>
          <a:xfrm>
            <a:off x="7116115" y="3145834"/>
            <a:ext cx="2825767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>
            <a:extLst>
              <a:ext uri="{FF2B5EF4-FFF2-40B4-BE49-F238E27FC236}">
                <a16:creationId xmlns:a16="http://schemas.microsoft.com/office/drawing/2014/main" id="{D746D0CB-1467-0243-89FC-9CC72318F5D0}"/>
              </a:ext>
            </a:extLst>
          </p:cNvPr>
          <p:cNvSpPr txBox="1"/>
          <p:nvPr/>
        </p:nvSpPr>
        <p:spPr>
          <a:xfrm>
            <a:off x="8080729" y="2713834"/>
            <a:ext cx="1083951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/>
              <a:t>[success]</a:t>
            </a:r>
          </a:p>
        </p:txBody>
      </p:sp>
      <p:cxnSp>
        <p:nvCxnSpPr>
          <p:cNvPr id="146" name="Curved Connector 145">
            <a:extLst>
              <a:ext uri="{FF2B5EF4-FFF2-40B4-BE49-F238E27FC236}">
                <a16:creationId xmlns:a16="http://schemas.microsoft.com/office/drawing/2014/main" id="{4CDC44D7-1036-D546-8BDC-2B0526F8160F}"/>
              </a:ext>
            </a:extLst>
          </p:cNvPr>
          <p:cNvCxnSpPr>
            <a:cxnSpLocks/>
            <a:stCxn id="111" idx="2"/>
            <a:endCxn id="4" idx="2"/>
          </p:cNvCxnSpPr>
          <p:nvPr/>
        </p:nvCxnSpPr>
        <p:spPr>
          <a:xfrm rot="5400000">
            <a:off x="4952529" y="1644574"/>
            <a:ext cx="230327" cy="3664847"/>
          </a:xfrm>
          <a:prstGeom prst="curvedConnector3">
            <a:avLst>
              <a:gd name="adj1" fmla="val 370181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F70D5C8F-45BA-9A4B-A355-BBD2F026456A}"/>
              </a:ext>
            </a:extLst>
          </p:cNvPr>
          <p:cNvSpPr txBox="1"/>
          <p:nvPr/>
        </p:nvSpPr>
        <p:spPr>
          <a:xfrm>
            <a:off x="4504525" y="4329403"/>
            <a:ext cx="950901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/>
              <a:t>[failure]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6060ED8-A0C2-A54A-9507-480D91542E77}"/>
              </a:ext>
            </a:extLst>
          </p:cNvPr>
          <p:cNvSpPr txBox="1"/>
          <p:nvPr/>
        </p:nvSpPr>
        <p:spPr>
          <a:xfrm>
            <a:off x="2182348" y="4352993"/>
            <a:ext cx="809837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cancel</a:t>
            </a:r>
          </a:p>
        </p:txBody>
      </p:sp>
    </p:spTree>
    <p:extLst>
      <p:ext uri="{BB962C8B-B14F-4D97-AF65-F5344CB8AC3E}">
        <p14:creationId xmlns:p14="http://schemas.microsoft.com/office/powerpoint/2010/main" val="10591480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C58F6-C642-5545-B237-5DBC713C1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Richardson Level Three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98206-5040-2148-98A3-5DA91FBFE9A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CRUD isn’t everything!</a:t>
            </a:r>
          </a:p>
          <a:p>
            <a:pPr lvl="1"/>
            <a:r>
              <a:rPr lang="en-US" dirty="0"/>
              <a:t>Limited application model</a:t>
            </a:r>
          </a:p>
          <a:p>
            <a:pPr lvl="1"/>
            <a:r>
              <a:rPr lang="en-US" dirty="0"/>
              <a:t>In our scenario, payment doesn’t fit cleanly into the CRUD model</a:t>
            </a:r>
          </a:p>
          <a:p>
            <a:pPr lvl="1"/>
            <a:r>
              <a:rPr lang="en-US" dirty="0"/>
              <a:t>Encourages tight coupling through URI templates</a:t>
            </a:r>
          </a:p>
          <a:p>
            <a:pPr lvl="1"/>
            <a:r>
              <a:rPr lang="en-US" dirty="0"/>
              <a:t>Simple pattern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Use hypertext links to indicate protocols</a:t>
            </a:r>
          </a:p>
          <a:p>
            <a:pPr lvl="1"/>
            <a:r>
              <a:rPr lang="en-US" dirty="0"/>
              <a:t>What are the next steps that you can take?</a:t>
            </a:r>
          </a:p>
          <a:p>
            <a:pPr lvl="1"/>
            <a:r>
              <a:rPr lang="en-US" dirty="0"/>
              <a:t>What are the next resources?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BC15CA-6A87-4843-B3A9-8B15B268A0E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8771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are the links?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</a:rPr>
              <a:t>&lt;order </a:t>
            </a:r>
            <a:r>
              <a:rPr lang="en-US" sz="1600" dirty="0" err="1">
                <a:latin typeface="Lucida Console" panose="020B0609040504020204" pitchFamily="49" charset="0"/>
              </a:rPr>
              <a:t>xmlns</a:t>
            </a:r>
            <a:r>
              <a:rPr lang="en-US" sz="1600" dirty="0">
                <a:latin typeface="Lucida Console" panose="020B0609040504020204" pitchFamily="49" charset="0"/>
              </a:rPr>
              <a:t>=“http://</a:t>
            </a:r>
            <a:r>
              <a:rPr lang="en-US" sz="1600" dirty="0" err="1">
                <a:latin typeface="Lucida Console" panose="020B0609040504020204" pitchFamily="49" charset="0"/>
              </a:rPr>
              <a:t>schema.orinoco.com</a:t>
            </a:r>
            <a:r>
              <a:rPr lang="en-US" sz="1600" dirty="0">
                <a:latin typeface="Lucida Console" panose="020B0609040504020204" pitchFamily="49" charset="0"/>
              </a:rPr>
              <a:t>/order”&gt;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&lt;items&gt;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&lt;item quantity=“1” </a:t>
            </a:r>
            <a:r>
              <a:rPr lang="en-US" sz="1600" dirty="0" err="1">
                <a:latin typeface="Lucida Console" panose="020B0609040504020204" pitchFamily="49" charset="0"/>
              </a:rPr>
              <a:t>isbn</a:t>
            </a:r>
            <a:r>
              <a:rPr lang="en-US" sz="1600" dirty="0">
                <a:latin typeface="Lucida Console" panose="020B0609040504020204" pitchFamily="49" charset="0"/>
              </a:rPr>
              <a:t>=“1234567890”/&gt;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&lt;/items&gt;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&lt;status&gt;open&lt;/status&gt;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&lt;/order&gt;</a:t>
            </a:r>
            <a:br>
              <a:rPr lang="en-US" sz="1600" dirty="0">
                <a:latin typeface="Lucida Console" panose="020B0609040504020204" pitchFamily="49" charset="0"/>
              </a:rPr>
            </a:b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What can you do next?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6342C1B-5D7B-C949-8171-8472251CA8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2756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 Types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application/xml doesn’t have specific link semantics</a:t>
            </a:r>
          </a:p>
          <a:p>
            <a:pPr marL="0" indent="0">
              <a:buNone/>
            </a:pPr>
            <a:r>
              <a:rPr lang="en-US" dirty="0"/>
              <a:t>Can adopt standard hypermedia format (HTML, Atom,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Widely understood by software agents</a:t>
            </a:r>
          </a:p>
          <a:p>
            <a:pPr lvl="1"/>
            <a:r>
              <a:rPr lang="en-US" dirty="0"/>
              <a:t>Needs to be adapted to domain</a:t>
            </a:r>
          </a:p>
          <a:p>
            <a:pPr marL="0" indent="0">
              <a:buNone/>
            </a:pPr>
            <a:r>
              <a:rPr lang="en-US" dirty="0"/>
              <a:t>Can create domain-specific format that supports application</a:t>
            </a:r>
          </a:p>
          <a:p>
            <a:pPr lvl="1"/>
            <a:r>
              <a:rPr lang="en-US" dirty="0"/>
              <a:t>Direct supports domain</a:t>
            </a:r>
          </a:p>
          <a:p>
            <a:pPr lvl="1"/>
            <a:r>
              <a:rPr lang="en-US" dirty="0"/>
              <a:t>Maintains visibility of messages at the protocol level</a:t>
            </a:r>
          </a:p>
          <a:p>
            <a:pPr lvl="1"/>
            <a:r>
              <a:rPr lang="en-US" dirty="0"/>
              <a:t>Not widely understood</a:t>
            </a:r>
          </a:p>
          <a:p>
            <a:pPr marL="0" indent="0">
              <a:buNone/>
            </a:pPr>
            <a:r>
              <a:rPr lang="en-US" dirty="0"/>
              <a:t>Use link types to define protocols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D7CD1C-0628-B145-91C2-64FB1AD1E4C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7262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Console" panose="020B0609040504020204" pitchFamily="49" charset="0"/>
              </a:rPr>
              <a:t>text/html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OPTIONS to determine the right HTTP method to use with links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Allow: </a:t>
            </a:r>
            <a:r>
              <a:rPr lang="en-US" dirty="0"/>
              <a:t>header in response lists allowed methods (for payment, PUT?)</a:t>
            </a:r>
          </a:p>
          <a:p>
            <a:pPr marL="0" indent="0">
              <a:buNone/>
            </a:pPr>
            <a:r>
              <a:rPr lang="en-US" dirty="0"/>
              <a:t>Need to define link types for use with </a:t>
            </a:r>
            <a:r>
              <a:rPr lang="en-US" dirty="0" err="1">
                <a:latin typeface="Lucida Console" panose="020B0609040504020204" pitchFamily="49" charset="0"/>
              </a:rPr>
              <a:t>rel</a:t>
            </a:r>
            <a:r>
              <a:rPr lang="en-US" dirty="0"/>
              <a:t>: microformats, RDF, </a:t>
            </a:r>
            <a:r>
              <a:rPr lang="en-US" dirty="0" err="1"/>
              <a:t>etc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1ED94F-CB5F-0946-A43A-4D2CE30BC49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&lt;html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="http://www.w3.org/1999/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xhtml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”&gt;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&lt;div class="order”&gt;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&lt;ul class="items”&gt;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  &lt;li class="item”&gt;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    &lt;p class=”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isbn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"&gt;1234567890&lt;/p&gt;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    &lt;p class="quantity"&gt;1&lt;/p&gt;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  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&lt;/ul&gt;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</a:t>
            </a:r>
            <a:r>
              <a:rPr lang="en-US" sz="1600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&lt;a </a:t>
            </a:r>
            <a:r>
              <a:rPr lang="en-US" sz="1600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600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="https://</a:t>
            </a:r>
            <a:r>
              <a:rPr lang="en-US" sz="1600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r>
              <a:rPr lang="en-US" sz="1600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/payment/1234” </a:t>
            </a:r>
            <a:r>
              <a:rPr lang="en-US" sz="1600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rel</a:t>
            </a:r>
            <a:r>
              <a:rPr lang="en-US" sz="1600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="payment"&gt;payment&lt;/a&gt;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&lt;/div&gt;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28052134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Console" panose="020B0609040504020204" pitchFamily="49" charset="0"/>
              </a:rPr>
              <a:t>application/</a:t>
            </a:r>
            <a:r>
              <a:rPr lang="en-US" dirty="0" err="1">
                <a:latin typeface="Lucida Console" panose="020B0609040504020204" pitchFamily="49" charset="0"/>
              </a:rPr>
              <a:t>vnd.orinoco+xml</a:t>
            </a:r>
            <a:endParaRPr lang="en-US" dirty="0">
              <a:latin typeface="Lucida Console" panose="020B0609040504020204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Proprietary (vendor-specific) media type</a:t>
            </a:r>
          </a:p>
          <a:p>
            <a:pPr lvl="1"/>
            <a:r>
              <a:rPr lang="en-US" dirty="0"/>
              <a:t>Uses POX for business data</a:t>
            </a:r>
          </a:p>
          <a:p>
            <a:pPr lvl="1"/>
            <a:r>
              <a:rPr lang="en-US" dirty="0"/>
              <a:t>Uses (e.g.) Atom link elements for hypermedia control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7AC133-CE30-A749-AB25-E479CE9D589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&lt;items&gt;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&lt;item quantity=“1”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isbn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=“1234567890”/&gt;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&lt;/items&gt;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&lt;link </a:t>
            </a:r>
            <a:r>
              <a:rPr lang="en-US" sz="1600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600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=“https://</a:t>
            </a:r>
            <a:r>
              <a:rPr lang="en-US" sz="1600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r>
              <a:rPr lang="en-US" sz="1600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/payment/1234” </a:t>
            </a:r>
            <a:r>
              <a:rPr lang="en-US" sz="1600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rel</a:t>
            </a:r>
            <a:r>
              <a:rPr lang="en-US" sz="1600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=“payment”/&gt;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&lt;status&gt;open&lt;/status&gt;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&lt;/order&gt;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C6A2208-280E-9C47-9E61-3F5D2EC0D32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45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B8D81-14C9-DB47-9241-1EF2A3251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Services as state machines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D32BAF-8A52-E448-AC08-A328DE2EAF1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Consider a hypothetical online bookseller: Orinoco Books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When we create an order, the order may be in one of a number of discrete states:</a:t>
            </a:r>
          </a:p>
          <a:p>
            <a:pPr lvl="1"/>
            <a:r>
              <a:rPr lang="en-US" dirty="0"/>
              <a:t>Open: we can add or remove items to our order</a:t>
            </a:r>
          </a:p>
          <a:p>
            <a:pPr lvl="1"/>
            <a:r>
              <a:rPr lang="en-US" dirty="0"/>
              <a:t>Paid: we have successfully sent payment to Orinoco, and can no longer change our order</a:t>
            </a:r>
          </a:p>
          <a:p>
            <a:pPr lvl="1"/>
            <a:r>
              <a:rPr lang="en-US" dirty="0"/>
              <a:t>Shipping: Orinoco is preparing and dispatching our order</a:t>
            </a:r>
          </a:p>
          <a:p>
            <a:pPr lvl="1"/>
            <a:r>
              <a:rPr lang="en-US" dirty="0"/>
              <a:t>Delivered: we have received our order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The order moves between states in response to our interactions with Orinoco</a:t>
            </a:r>
          </a:p>
          <a:p>
            <a:pPr lvl="1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FB014EF-0765-5E4E-987D-A7FA6452099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5488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946BC-A591-BC4F-832D-6DAFCDF21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Console" panose="020B0609040504020204" pitchFamily="49" charset="0"/>
              </a:rPr>
              <a:t>Link:</a:t>
            </a:r>
            <a:r>
              <a:rPr lang="en-US" dirty="0"/>
              <a:t> header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AAA44F-B49C-4147-8CFD-F9EDE5A64D6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F825BEE1-3881-E04E-AE07-8297CDA9AF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2314077"/>
            <a:ext cx="900000" cy="90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13654BEA-B1D3-F941-90D8-38F8BDF3981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4711826"/>
            <a:ext cx="900000" cy="900000"/>
          </a:xfrm>
          <a:prstGeom prst="rect">
            <a:avLst/>
          </a:prstGeom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162FECC0-80C7-E644-BBCF-76A7F6EA3EBD}"/>
              </a:ext>
            </a:extLst>
          </p:cNvPr>
          <p:cNvSpPr/>
          <p:nvPr/>
        </p:nvSpPr>
        <p:spPr>
          <a:xfrm>
            <a:off x="2135187" y="2426977"/>
            <a:ext cx="7921625" cy="674200"/>
          </a:xfrm>
          <a:prstGeom prst="wedgeRectCallout">
            <a:avLst>
              <a:gd name="adj1" fmla="val -54365"/>
              <a:gd name="adj2" fmla="val -2595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/order/1234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26A4E580-4E36-D240-AA29-466EBF2300D9}"/>
              </a:ext>
            </a:extLst>
          </p:cNvPr>
          <p:cNvSpPr/>
          <p:nvPr/>
        </p:nvSpPr>
        <p:spPr>
          <a:xfrm>
            <a:off x="2135188" y="3214077"/>
            <a:ext cx="7921625" cy="2397749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Content-Type: application/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vnd.orinoco+xml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Link: &lt;https://</a:t>
            </a:r>
            <a:r>
              <a:rPr lang="en-GB" sz="1600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r>
              <a:rPr lang="en-GB" sz="1600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/payment/1234&gt;; </a:t>
            </a:r>
            <a:r>
              <a:rPr lang="en-GB" sz="1600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rel</a:t>
            </a:r>
            <a:r>
              <a:rPr lang="en-GB" sz="1600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="payment"</a:t>
            </a:r>
          </a:p>
          <a:p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&lt;items&gt;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  &lt;item quantity=“1” 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isbn</a:t>
            </a: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=“1234567890”/&gt;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&lt;/items&gt;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&lt;/order&gt;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783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2998B-7CF9-474F-B44F-6A0CB89B2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 order status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B724E4C-5C6A-864D-A9DC-FB49421371F1}"/>
              </a:ext>
            </a:extLst>
          </p:cNvPr>
          <p:cNvSpPr/>
          <p:nvPr/>
        </p:nvSpPr>
        <p:spPr>
          <a:xfrm>
            <a:off x="2587268" y="2728161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open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CB831F4-CE8B-0C4D-B74E-44C7751CB29E}"/>
              </a:ext>
            </a:extLst>
          </p:cNvPr>
          <p:cNvSpPr/>
          <p:nvPr/>
        </p:nvSpPr>
        <p:spPr>
          <a:xfrm>
            <a:off x="9941882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shipping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AFD978D7-35BC-2546-AD24-9B925AEF27D7}"/>
              </a:ext>
            </a:extLst>
          </p:cNvPr>
          <p:cNvSpPr/>
          <p:nvPr/>
        </p:nvSpPr>
        <p:spPr>
          <a:xfrm>
            <a:off x="9941882" y="2713834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paid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919526A-FEC3-7C4C-AD17-9EB5AF74B3CF}"/>
              </a:ext>
            </a:extLst>
          </p:cNvPr>
          <p:cNvSpPr/>
          <p:nvPr/>
        </p:nvSpPr>
        <p:spPr>
          <a:xfrm>
            <a:off x="6252115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delivered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541B108-8F9A-E842-8D6A-90B82E7A5C22}"/>
              </a:ext>
            </a:extLst>
          </p:cNvPr>
          <p:cNvSpPr/>
          <p:nvPr/>
        </p:nvSpPr>
        <p:spPr>
          <a:xfrm>
            <a:off x="623889" y="3016161"/>
            <a:ext cx="288000" cy="2880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bg1">
                  <a:lumMod val="75000"/>
                </a:schemeClr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2A4E844-7C8D-AF47-A025-4AF329558B4C}"/>
              </a:ext>
            </a:extLst>
          </p:cNvPr>
          <p:cNvGrpSpPr/>
          <p:nvPr/>
        </p:nvGrpSpPr>
        <p:grpSpPr>
          <a:xfrm>
            <a:off x="3019268" y="5131145"/>
            <a:ext cx="432000" cy="432000"/>
            <a:chOff x="5951438" y="5805288"/>
            <a:chExt cx="432000" cy="43200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FA82449-DDDF-DA42-A289-3EE0D77FE44B}"/>
                </a:ext>
              </a:extLst>
            </p:cNvPr>
            <p:cNvSpPr/>
            <p:nvPr/>
          </p:nvSpPr>
          <p:spPr>
            <a:xfrm>
              <a:off x="5951438" y="5805288"/>
              <a:ext cx="432000" cy="432000"/>
            </a:xfrm>
            <a:prstGeom prst="ellipse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E8F5554-9BAD-374F-A268-DE488D899D17}"/>
                </a:ext>
              </a:extLst>
            </p:cNvPr>
            <p:cNvSpPr/>
            <p:nvPr/>
          </p:nvSpPr>
          <p:spPr>
            <a:xfrm>
              <a:off x="6024563" y="5877519"/>
              <a:ext cx="288000" cy="2880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D1E47AF-5E0B-AF41-921E-F717739D9253}"/>
              </a:ext>
            </a:extLst>
          </p:cNvPr>
          <p:cNvCxnSpPr>
            <a:cxnSpLocks/>
            <a:stCxn id="4" idx="3"/>
            <a:endCxn id="111" idx="1"/>
          </p:cNvCxnSpPr>
          <p:nvPr/>
        </p:nvCxnSpPr>
        <p:spPr>
          <a:xfrm flipV="1">
            <a:off x="3883268" y="3145834"/>
            <a:ext cx="2800847" cy="14327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>
            <a:extLst>
              <a:ext uri="{FF2B5EF4-FFF2-40B4-BE49-F238E27FC236}">
                <a16:creationId xmlns:a16="http://schemas.microsoft.com/office/drawing/2014/main" id="{52716117-94A0-D247-8B15-0833EFA69919}"/>
              </a:ext>
            </a:extLst>
          </p:cNvPr>
          <p:cNvCxnSpPr>
            <a:cxnSpLocks/>
            <a:stCxn id="4" idx="3"/>
            <a:endCxn id="4" idx="0"/>
          </p:cNvCxnSpPr>
          <p:nvPr/>
        </p:nvCxnSpPr>
        <p:spPr>
          <a:xfrm flipH="1" flipV="1">
            <a:off x="3235268" y="2728161"/>
            <a:ext cx="648000" cy="432000"/>
          </a:xfrm>
          <a:prstGeom prst="curvedConnector4">
            <a:avLst>
              <a:gd name="adj1" fmla="val -56837"/>
              <a:gd name="adj2" fmla="val 226412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7B63AA1-F238-DB42-A288-7BDE59DCC309}"/>
              </a:ext>
            </a:extLst>
          </p:cNvPr>
          <p:cNvCxnSpPr>
            <a:cxnSpLocks/>
            <a:stCxn id="7" idx="2"/>
            <a:endCxn id="6" idx="0"/>
          </p:cNvCxnSpPr>
          <p:nvPr/>
        </p:nvCxnSpPr>
        <p:spPr>
          <a:xfrm>
            <a:off x="10589882" y="3577834"/>
            <a:ext cx="0" cy="1325369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622852E-C023-D648-88DA-9BDBD00D7326}"/>
              </a:ext>
            </a:extLst>
          </p:cNvPr>
          <p:cNvCxnSpPr>
            <a:cxnSpLocks/>
            <a:stCxn id="6" idx="1"/>
            <a:endCxn id="8" idx="3"/>
          </p:cNvCxnSpPr>
          <p:nvPr/>
        </p:nvCxnSpPr>
        <p:spPr>
          <a:xfrm flipH="1">
            <a:off x="7548115" y="5335203"/>
            <a:ext cx="2393767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162C413-722C-E44B-B817-0931EC663D41}"/>
              </a:ext>
            </a:extLst>
          </p:cNvPr>
          <p:cNvCxnSpPr>
            <a:cxnSpLocks/>
            <a:stCxn id="9" idx="6"/>
            <a:endCxn id="4" idx="1"/>
          </p:cNvCxnSpPr>
          <p:nvPr/>
        </p:nvCxnSpPr>
        <p:spPr>
          <a:xfrm>
            <a:off x="911889" y="3160161"/>
            <a:ext cx="1675379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F404FD4-3215-E344-AADA-D79867943CB3}"/>
              </a:ext>
            </a:extLst>
          </p:cNvPr>
          <p:cNvCxnSpPr>
            <a:cxnSpLocks/>
            <a:stCxn id="8" idx="1"/>
            <a:endCxn id="10" idx="6"/>
          </p:cNvCxnSpPr>
          <p:nvPr/>
        </p:nvCxnSpPr>
        <p:spPr>
          <a:xfrm flipH="1">
            <a:off x="3451268" y="5335203"/>
            <a:ext cx="2800847" cy="11942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>
            <a:extLst>
              <a:ext uri="{FF2B5EF4-FFF2-40B4-BE49-F238E27FC236}">
                <a16:creationId xmlns:a16="http://schemas.microsoft.com/office/drawing/2014/main" id="{F230D0D3-5302-1749-89FB-181614A47124}"/>
              </a:ext>
            </a:extLst>
          </p:cNvPr>
          <p:cNvCxnSpPr>
            <a:cxnSpLocks/>
            <a:stCxn id="6" idx="3"/>
            <a:endCxn id="6" idx="2"/>
          </p:cNvCxnSpPr>
          <p:nvPr/>
        </p:nvCxnSpPr>
        <p:spPr>
          <a:xfrm flipH="1">
            <a:off x="10589882" y="5335203"/>
            <a:ext cx="648000" cy="432000"/>
          </a:xfrm>
          <a:prstGeom prst="curvedConnector4">
            <a:avLst>
              <a:gd name="adj1" fmla="val -48997"/>
              <a:gd name="adj2" fmla="val 199954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>
            <a:extLst>
              <a:ext uri="{FF2B5EF4-FFF2-40B4-BE49-F238E27FC236}">
                <a16:creationId xmlns:a16="http://schemas.microsoft.com/office/drawing/2014/main" id="{19055148-7B68-2B46-A0E9-B928337BFEE1}"/>
              </a:ext>
            </a:extLst>
          </p:cNvPr>
          <p:cNvCxnSpPr>
            <a:cxnSpLocks/>
            <a:stCxn id="4" idx="2"/>
            <a:endCxn id="10" idx="0"/>
          </p:cNvCxnSpPr>
          <p:nvPr/>
        </p:nvCxnSpPr>
        <p:spPr>
          <a:xfrm rot="5400000">
            <a:off x="2465776" y="4361653"/>
            <a:ext cx="1538984" cy="12700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3ED7A538-8BFD-4041-AA56-F61DE1696111}"/>
              </a:ext>
            </a:extLst>
          </p:cNvPr>
          <p:cNvSpPr txBox="1"/>
          <p:nvPr/>
        </p:nvSpPr>
        <p:spPr>
          <a:xfrm>
            <a:off x="9802487" y="5810818"/>
            <a:ext cx="78739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check</a:t>
            </a:r>
          </a:p>
          <a:p>
            <a:pPr algn="ctr"/>
            <a:r>
              <a:rPr lang="en-US" sz="1600" dirty="0"/>
              <a:t>status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DF4C779-A2E8-A043-95C2-B571F7D46DED}"/>
              </a:ext>
            </a:extLst>
          </p:cNvPr>
          <p:cNvSpPr txBox="1"/>
          <p:nvPr/>
        </p:nvSpPr>
        <p:spPr>
          <a:xfrm>
            <a:off x="2137465" y="1915520"/>
            <a:ext cx="89960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change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order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10D0185-B9BA-C44F-ADF3-4B9ED9B5963E}"/>
              </a:ext>
            </a:extLst>
          </p:cNvPr>
          <p:cNvSpPr txBox="1"/>
          <p:nvPr/>
        </p:nvSpPr>
        <p:spPr>
          <a:xfrm>
            <a:off x="4656689" y="2760001"/>
            <a:ext cx="535724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pay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F2F37A0-A983-F246-B632-0A6F2386EE3F}"/>
              </a:ext>
            </a:extLst>
          </p:cNvPr>
          <p:cNvSpPr txBox="1"/>
          <p:nvPr/>
        </p:nvSpPr>
        <p:spPr>
          <a:xfrm>
            <a:off x="8197749" y="4903203"/>
            <a:ext cx="849913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deliver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DA16E1B2-6DB2-0B48-8977-BDC9ACD45A81}"/>
              </a:ext>
            </a:extLst>
          </p:cNvPr>
          <p:cNvSpPr txBox="1"/>
          <p:nvPr/>
        </p:nvSpPr>
        <p:spPr>
          <a:xfrm>
            <a:off x="9637377" y="4040044"/>
            <a:ext cx="952505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prepare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4E41384-6D0B-7448-B9F3-ACD49E76FE6B}"/>
              </a:ext>
            </a:extLst>
          </p:cNvPr>
          <p:cNvSpPr txBox="1"/>
          <p:nvPr/>
        </p:nvSpPr>
        <p:spPr>
          <a:xfrm>
            <a:off x="1318810" y="3182314"/>
            <a:ext cx="79220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create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order</a:t>
            </a:r>
          </a:p>
        </p:txBody>
      </p:sp>
      <p:sp>
        <p:nvSpPr>
          <p:cNvPr id="111" name="Decision 110">
            <a:extLst>
              <a:ext uri="{FF2B5EF4-FFF2-40B4-BE49-F238E27FC236}">
                <a16:creationId xmlns:a16="http://schemas.microsoft.com/office/drawing/2014/main" id="{3D642306-563D-D34C-8CA4-3FD300DC66C5}"/>
              </a:ext>
            </a:extLst>
          </p:cNvPr>
          <p:cNvSpPr/>
          <p:nvPr/>
        </p:nvSpPr>
        <p:spPr>
          <a:xfrm>
            <a:off x="6684115" y="2929834"/>
            <a:ext cx="432000" cy="432000"/>
          </a:xfrm>
          <a:prstGeom prst="flowChartDecision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087B8E92-9946-AD41-9608-DD125BD135C7}"/>
              </a:ext>
            </a:extLst>
          </p:cNvPr>
          <p:cNvCxnSpPr>
            <a:cxnSpLocks/>
            <a:stCxn id="111" idx="3"/>
            <a:endCxn id="7" idx="1"/>
          </p:cNvCxnSpPr>
          <p:nvPr/>
        </p:nvCxnSpPr>
        <p:spPr>
          <a:xfrm>
            <a:off x="7116115" y="3145834"/>
            <a:ext cx="2825767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>
            <a:extLst>
              <a:ext uri="{FF2B5EF4-FFF2-40B4-BE49-F238E27FC236}">
                <a16:creationId xmlns:a16="http://schemas.microsoft.com/office/drawing/2014/main" id="{D746D0CB-1467-0243-89FC-9CC72318F5D0}"/>
              </a:ext>
            </a:extLst>
          </p:cNvPr>
          <p:cNvSpPr txBox="1"/>
          <p:nvPr/>
        </p:nvSpPr>
        <p:spPr>
          <a:xfrm>
            <a:off x="8080729" y="2713834"/>
            <a:ext cx="1083951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[success]</a:t>
            </a:r>
          </a:p>
        </p:txBody>
      </p:sp>
      <p:cxnSp>
        <p:nvCxnSpPr>
          <p:cNvPr id="146" name="Curved Connector 145">
            <a:extLst>
              <a:ext uri="{FF2B5EF4-FFF2-40B4-BE49-F238E27FC236}">
                <a16:creationId xmlns:a16="http://schemas.microsoft.com/office/drawing/2014/main" id="{4CDC44D7-1036-D546-8BDC-2B0526F8160F}"/>
              </a:ext>
            </a:extLst>
          </p:cNvPr>
          <p:cNvCxnSpPr>
            <a:cxnSpLocks/>
            <a:stCxn id="111" idx="2"/>
            <a:endCxn id="4" idx="2"/>
          </p:cNvCxnSpPr>
          <p:nvPr/>
        </p:nvCxnSpPr>
        <p:spPr>
          <a:xfrm rot="5400000">
            <a:off x="4952529" y="1644574"/>
            <a:ext cx="230327" cy="3664847"/>
          </a:xfrm>
          <a:prstGeom prst="curvedConnector3">
            <a:avLst>
              <a:gd name="adj1" fmla="val 370181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F70D5C8F-45BA-9A4B-A355-BBD2F026456A}"/>
              </a:ext>
            </a:extLst>
          </p:cNvPr>
          <p:cNvSpPr txBox="1"/>
          <p:nvPr/>
        </p:nvSpPr>
        <p:spPr>
          <a:xfrm>
            <a:off x="4504525" y="4329403"/>
            <a:ext cx="950901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[failure]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6060ED8-A0C2-A54A-9507-480D91542E77}"/>
              </a:ext>
            </a:extLst>
          </p:cNvPr>
          <p:cNvSpPr txBox="1"/>
          <p:nvPr/>
        </p:nvSpPr>
        <p:spPr>
          <a:xfrm>
            <a:off x="2182348" y="4352993"/>
            <a:ext cx="809837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cancel</a:t>
            </a:r>
          </a:p>
        </p:txBody>
      </p:sp>
    </p:spTree>
    <p:extLst>
      <p:ext uri="{BB962C8B-B14F-4D97-AF65-F5344CB8AC3E}">
        <p14:creationId xmlns:p14="http://schemas.microsoft.com/office/powerpoint/2010/main" val="41644274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 order status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GET</a:t>
            </a:r>
          </a:p>
          <a:p>
            <a:pPr lvl="1"/>
            <a:r>
              <a:rPr lang="en-US" dirty="0"/>
              <a:t>GET is idempotent</a:t>
            </a:r>
          </a:p>
          <a:p>
            <a:pPr lvl="1"/>
            <a:r>
              <a:rPr lang="en-US" dirty="0"/>
              <a:t>GET has no side-effects!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C5F75B-5F89-7C48-BC49-04E0A4439D3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7424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5A527-03D2-034A-8C3E-71BB6242F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36A1E-31DF-764F-9B4E-FFBC4873C4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E2FD88F6-D25A-5847-8995-0AC41A3955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2276475"/>
            <a:ext cx="900000" cy="90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DE8293B7-B575-A143-BFCE-8A34818FFF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4975384"/>
            <a:ext cx="900000" cy="900000"/>
          </a:xfrm>
          <a:prstGeom prst="rect">
            <a:avLst/>
          </a:prstGeom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205F9105-2ECE-614F-9A23-2993EA4B7102}"/>
              </a:ext>
            </a:extLst>
          </p:cNvPr>
          <p:cNvSpPr/>
          <p:nvPr/>
        </p:nvSpPr>
        <p:spPr>
          <a:xfrm>
            <a:off x="2135187" y="2426977"/>
            <a:ext cx="7921625" cy="674200"/>
          </a:xfrm>
          <a:prstGeom prst="wedgeRectCallout">
            <a:avLst>
              <a:gd name="adj1" fmla="val -54365"/>
              <a:gd name="adj2" fmla="val -2595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/order/1234 HTTP/1.1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endParaRPr lang="en-US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153A48B7-C874-F34D-8049-A23913045D86}"/>
              </a:ext>
            </a:extLst>
          </p:cNvPr>
          <p:cNvSpPr/>
          <p:nvPr/>
        </p:nvSpPr>
        <p:spPr>
          <a:xfrm>
            <a:off x="2135188" y="3231414"/>
            <a:ext cx="7921625" cy="2643970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Content-Type: application/xml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Content-Length: 107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Date: Tue, 30 Oct 2018 16:30:00 GMT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&lt;items&gt;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&lt;/items&gt;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&lt;status&gt;open&lt;/status&gt;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&lt;/order&gt;</a:t>
            </a:r>
          </a:p>
        </p:txBody>
      </p:sp>
    </p:spTree>
    <p:extLst>
      <p:ext uri="{BB962C8B-B14F-4D97-AF65-F5344CB8AC3E}">
        <p14:creationId xmlns:p14="http://schemas.microsoft.com/office/powerpoint/2010/main" val="3492977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5A527-03D2-034A-8C3E-71BB6242F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36A1E-31DF-764F-9B4E-FFBC4873C4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E2FD88F6-D25A-5847-8995-0AC41A3955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2493000"/>
            <a:ext cx="900000" cy="90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DE8293B7-B575-A143-BFCE-8A34818FFF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3341422"/>
            <a:ext cx="900000" cy="900000"/>
          </a:xfrm>
          <a:prstGeom prst="rect">
            <a:avLst/>
          </a:prstGeom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205F9105-2ECE-614F-9A23-2993EA4B7102}"/>
              </a:ext>
            </a:extLst>
          </p:cNvPr>
          <p:cNvSpPr/>
          <p:nvPr/>
        </p:nvSpPr>
        <p:spPr>
          <a:xfrm>
            <a:off x="2135187" y="2493000"/>
            <a:ext cx="7921625" cy="674200"/>
          </a:xfrm>
          <a:prstGeom prst="wedgeRectCallout">
            <a:avLst>
              <a:gd name="adj1" fmla="val -54365"/>
              <a:gd name="adj2" fmla="val -2595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/order/9999 HTTP/1.1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endParaRPr lang="en-US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153A48B7-C874-F34D-8049-A23913045D86}"/>
              </a:ext>
            </a:extLst>
          </p:cNvPr>
          <p:cNvSpPr/>
          <p:nvPr/>
        </p:nvSpPr>
        <p:spPr>
          <a:xfrm>
            <a:off x="2135188" y="3321000"/>
            <a:ext cx="7921625" cy="920422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HTTP/1.1 404 Not Found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Content-Length: 0</a:t>
            </a:r>
            <a:b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Date: Tue, 30 Oct 2018 16:30:00 GMT</a:t>
            </a:r>
          </a:p>
        </p:txBody>
      </p:sp>
    </p:spTree>
    <p:extLst>
      <p:ext uri="{BB962C8B-B14F-4D97-AF65-F5344CB8AC3E}">
        <p14:creationId xmlns:p14="http://schemas.microsoft.com/office/powerpoint/2010/main" val="672048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Collections and Elements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Extra conventions for talking about collections of elements</a:t>
            </a:r>
          </a:p>
          <a:p>
            <a:pPr lvl="1"/>
            <a:r>
              <a:rPr lang="en-US" dirty="0"/>
              <a:t>An order can be considered to be a collection</a:t>
            </a:r>
          </a:p>
          <a:p>
            <a:pPr lvl="1"/>
            <a:r>
              <a:rPr lang="en-US" dirty="0"/>
              <a:t>An item in the order is an element of that collection</a:t>
            </a:r>
          </a:p>
          <a:p>
            <a:pPr marL="0" indent="0">
              <a:buNone/>
            </a:pPr>
            <a:r>
              <a:rPr lang="en-US" dirty="0"/>
              <a:t>Some consensus of semantics of HTTP methods for these</a:t>
            </a:r>
          </a:p>
          <a:p>
            <a:pPr marL="0" indent="0">
              <a:buNone/>
            </a:pPr>
            <a:r>
              <a:rPr lang="en-US" dirty="0"/>
              <a:t>In our case: </a:t>
            </a:r>
          </a:p>
          <a:p>
            <a:pPr lvl="1"/>
            <a:r>
              <a:rPr lang="en-US" dirty="0"/>
              <a:t>http://</a:t>
            </a:r>
            <a:r>
              <a:rPr lang="en-US" dirty="0" err="1"/>
              <a:t>orinoco.com</a:t>
            </a:r>
            <a:r>
              <a:rPr lang="en-US" dirty="0"/>
              <a:t>/order/ is a collection</a:t>
            </a:r>
          </a:p>
          <a:p>
            <a:pPr lvl="1"/>
            <a:r>
              <a:rPr lang="en-US" dirty="0"/>
              <a:t>http://</a:t>
            </a:r>
            <a:r>
              <a:rPr lang="en-US" dirty="0" err="1"/>
              <a:t>orinoco.com</a:t>
            </a:r>
            <a:r>
              <a:rPr lang="en-US" dirty="0"/>
              <a:t>/order/{</a:t>
            </a:r>
            <a:r>
              <a:rPr lang="en-US" dirty="0" err="1"/>
              <a:t>order_id</a:t>
            </a:r>
            <a:r>
              <a:rPr lang="en-US" dirty="0"/>
              <a:t>} is an element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0B80638-D3F3-974E-ADE0-F304519EF9C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422017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RESTful</a:t>
            </a:r>
            <a:r>
              <a:rPr lang="en-US" dirty="0"/>
              <a:t> Methods for Collections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36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545900753"/>
              </p:ext>
            </p:extLst>
          </p:nvPr>
        </p:nvGraphicFramePr>
        <p:xfrm>
          <a:off x="623888" y="1773238"/>
          <a:ext cx="10944226" cy="212344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52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3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Behaviour</a:t>
                      </a:r>
                      <a:endParaRPr lang="en-US" dirty="0"/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GET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List the members of the collection (list of URIs)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PUT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Replace the entire collection with another collection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POST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Create a new member in the collection</a:t>
                      </a:r>
                      <a:r>
                        <a:rPr lang="en-US" baseline="0" dirty="0"/>
                        <a:t> and </a:t>
                      </a:r>
                      <a:r>
                        <a:rPr lang="en-US" dirty="0"/>
                        <a:t>automatically assign</a:t>
                      </a:r>
                      <a:r>
                        <a:rPr lang="en-US" baseline="0" dirty="0"/>
                        <a:t> it a URI</a:t>
                      </a:r>
                      <a:endParaRPr lang="en-US" dirty="0"/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DELETE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Delete the entire</a:t>
                      </a:r>
                      <a:r>
                        <a:rPr lang="en-US" baseline="0" dirty="0"/>
                        <a:t> collection</a:t>
                      </a:r>
                      <a:endParaRPr lang="en-US" dirty="0"/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249527-353E-DB4B-ACB8-08E6791A85D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96531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RESTful</a:t>
            </a:r>
            <a:r>
              <a:rPr lang="en-US" dirty="0"/>
              <a:t> Methods for Collection Elements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37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48175570"/>
              </p:ext>
            </p:extLst>
          </p:nvPr>
        </p:nvGraphicFramePr>
        <p:xfrm>
          <a:off x="623888" y="1773238"/>
          <a:ext cx="10944226" cy="239268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52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3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Behaviour</a:t>
                      </a:r>
                      <a:endParaRPr lang="en-US" dirty="0"/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GET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Retrieve a representation of the specified element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PUT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Replace the specified element of the collection, or if it doesn’t exist</a:t>
                      </a:r>
                      <a:r>
                        <a:rPr lang="en-US" baseline="0" dirty="0"/>
                        <a:t> create it</a:t>
                      </a:r>
                      <a:endParaRPr lang="en-US" dirty="0"/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POST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Treat the specified member as a collection and create a new element in it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DELETE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Delete the specified member of the collection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140C596-384A-EE4E-A157-B2197891E6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6657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2998B-7CF9-474F-B44F-6A0CB89B2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Orinoco Workflow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B724E4C-5C6A-864D-A9DC-FB49421371F1}"/>
              </a:ext>
            </a:extLst>
          </p:cNvPr>
          <p:cNvSpPr/>
          <p:nvPr/>
        </p:nvSpPr>
        <p:spPr>
          <a:xfrm>
            <a:off x="2587268" y="2728161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open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CB831F4-CE8B-0C4D-B74E-44C7751CB29E}"/>
              </a:ext>
            </a:extLst>
          </p:cNvPr>
          <p:cNvSpPr/>
          <p:nvPr/>
        </p:nvSpPr>
        <p:spPr>
          <a:xfrm>
            <a:off x="9941882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shipping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AFD978D7-35BC-2546-AD24-9B925AEF27D7}"/>
              </a:ext>
            </a:extLst>
          </p:cNvPr>
          <p:cNvSpPr/>
          <p:nvPr/>
        </p:nvSpPr>
        <p:spPr>
          <a:xfrm>
            <a:off x="9941882" y="2713834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paid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919526A-FEC3-7C4C-AD17-9EB5AF74B3CF}"/>
              </a:ext>
            </a:extLst>
          </p:cNvPr>
          <p:cNvSpPr/>
          <p:nvPr/>
        </p:nvSpPr>
        <p:spPr>
          <a:xfrm>
            <a:off x="6252115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delivered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541B108-8F9A-E842-8D6A-90B82E7A5C22}"/>
              </a:ext>
            </a:extLst>
          </p:cNvPr>
          <p:cNvSpPr/>
          <p:nvPr/>
        </p:nvSpPr>
        <p:spPr>
          <a:xfrm>
            <a:off x="623889" y="3016161"/>
            <a:ext cx="288000" cy="28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2A4E844-7C8D-AF47-A025-4AF329558B4C}"/>
              </a:ext>
            </a:extLst>
          </p:cNvPr>
          <p:cNvGrpSpPr/>
          <p:nvPr/>
        </p:nvGrpSpPr>
        <p:grpSpPr>
          <a:xfrm>
            <a:off x="3019268" y="5131145"/>
            <a:ext cx="432000" cy="432000"/>
            <a:chOff x="5951438" y="5805288"/>
            <a:chExt cx="432000" cy="43200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FA82449-DDDF-DA42-A289-3EE0D77FE44B}"/>
                </a:ext>
              </a:extLst>
            </p:cNvPr>
            <p:cNvSpPr/>
            <p:nvPr/>
          </p:nvSpPr>
          <p:spPr>
            <a:xfrm>
              <a:off x="5951438" y="5805288"/>
              <a:ext cx="432000" cy="432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E8F5554-9BAD-374F-A268-DE488D899D17}"/>
                </a:ext>
              </a:extLst>
            </p:cNvPr>
            <p:cNvSpPr/>
            <p:nvPr/>
          </p:nvSpPr>
          <p:spPr>
            <a:xfrm>
              <a:off x="6024563" y="5877519"/>
              <a:ext cx="288000" cy="288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D1E47AF-5E0B-AF41-921E-F717739D9253}"/>
              </a:ext>
            </a:extLst>
          </p:cNvPr>
          <p:cNvCxnSpPr>
            <a:cxnSpLocks/>
            <a:stCxn id="4" idx="3"/>
            <a:endCxn id="111" idx="1"/>
          </p:cNvCxnSpPr>
          <p:nvPr/>
        </p:nvCxnSpPr>
        <p:spPr>
          <a:xfrm flipV="1">
            <a:off x="3883268" y="3145834"/>
            <a:ext cx="2800847" cy="14327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>
            <a:extLst>
              <a:ext uri="{FF2B5EF4-FFF2-40B4-BE49-F238E27FC236}">
                <a16:creationId xmlns:a16="http://schemas.microsoft.com/office/drawing/2014/main" id="{52716117-94A0-D247-8B15-0833EFA69919}"/>
              </a:ext>
            </a:extLst>
          </p:cNvPr>
          <p:cNvCxnSpPr>
            <a:cxnSpLocks/>
            <a:stCxn id="4" idx="3"/>
            <a:endCxn id="4" idx="0"/>
          </p:cNvCxnSpPr>
          <p:nvPr/>
        </p:nvCxnSpPr>
        <p:spPr>
          <a:xfrm flipH="1" flipV="1">
            <a:off x="3235268" y="2728161"/>
            <a:ext cx="648000" cy="432000"/>
          </a:xfrm>
          <a:prstGeom prst="curvedConnector4">
            <a:avLst>
              <a:gd name="adj1" fmla="val -56837"/>
              <a:gd name="adj2" fmla="val 226412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7B63AA1-F238-DB42-A288-7BDE59DCC309}"/>
              </a:ext>
            </a:extLst>
          </p:cNvPr>
          <p:cNvCxnSpPr>
            <a:cxnSpLocks/>
            <a:stCxn id="7" idx="2"/>
            <a:endCxn id="6" idx="0"/>
          </p:cNvCxnSpPr>
          <p:nvPr/>
        </p:nvCxnSpPr>
        <p:spPr>
          <a:xfrm>
            <a:off x="10589882" y="3577834"/>
            <a:ext cx="0" cy="1325369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622852E-C023-D648-88DA-9BDBD00D7326}"/>
              </a:ext>
            </a:extLst>
          </p:cNvPr>
          <p:cNvCxnSpPr>
            <a:cxnSpLocks/>
            <a:stCxn id="6" idx="1"/>
            <a:endCxn id="8" idx="3"/>
          </p:cNvCxnSpPr>
          <p:nvPr/>
        </p:nvCxnSpPr>
        <p:spPr>
          <a:xfrm flipH="1">
            <a:off x="7548115" y="5335203"/>
            <a:ext cx="2393767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162C413-722C-E44B-B817-0931EC663D41}"/>
              </a:ext>
            </a:extLst>
          </p:cNvPr>
          <p:cNvCxnSpPr>
            <a:cxnSpLocks/>
            <a:stCxn id="9" idx="6"/>
            <a:endCxn id="4" idx="1"/>
          </p:cNvCxnSpPr>
          <p:nvPr/>
        </p:nvCxnSpPr>
        <p:spPr>
          <a:xfrm>
            <a:off x="911889" y="3160161"/>
            <a:ext cx="1675379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F404FD4-3215-E344-AADA-D79867943CB3}"/>
              </a:ext>
            </a:extLst>
          </p:cNvPr>
          <p:cNvCxnSpPr>
            <a:cxnSpLocks/>
            <a:stCxn id="8" idx="1"/>
            <a:endCxn id="10" idx="6"/>
          </p:cNvCxnSpPr>
          <p:nvPr/>
        </p:nvCxnSpPr>
        <p:spPr>
          <a:xfrm flipH="1">
            <a:off x="3451268" y="5335203"/>
            <a:ext cx="2800847" cy="11942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>
            <a:extLst>
              <a:ext uri="{FF2B5EF4-FFF2-40B4-BE49-F238E27FC236}">
                <a16:creationId xmlns:a16="http://schemas.microsoft.com/office/drawing/2014/main" id="{F230D0D3-5302-1749-89FB-181614A47124}"/>
              </a:ext>
            </a:extLst>
          </p:cNvPr>
          <p:cNvCxnSpPr>
            <a:cxnSpLocks/>
            <a:stCxn id="6" idx="3"/>
            <a:endCxn id="6" idx="2"/>
          </p:cNvCxnSpPr>
          <p:nvPr/>
        </p:nvCxnSpPr>
        <p:spPr>
          <a:xfrm flipH="1">
            <a:off x="10589882" y="5335203"/>
            <a:ext cx="648000" cy="432000"/>
          </a:xfrm>
          <a:prstGeom prst="curvedConnector4">
            <a:avLst>
              <a:gd name="adj1" fmla="val -48997"/>
              <a:gd name="adj2" fmla="val 199954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>
            <a:extLst>
              <a:ext uri="{FF2B5EF4-FFF2-40B4-BE49-F238E27FC236}">
                <a16:creationId xmlns:a16="http://schemas.microsoft.com/office/drawing/2014/main" id="{19055148-7B68-2B46-A0E9-B928337BFEE1}"/>
              </a:ext>
            </a:extLst>
          </p:cNvPr>
          <p:cNvCxnSpPr>
            <a:cxnSpLocks/>
            <a:stCxn id="4" idx="2"/>
            <a:endCxn id="10" idx="0"/>
          </p:cNvCxnSpPr>
          <p:nvPr/>
        </p:nvCxnSpPr>
        <p:spPr>
          <a:xfrm rot="5400000">
            <a:off x="2465776" y="4361653"/>
            <a:ext cx="1538984" cy="12700"/>
          </a:xfrm>
          <a:prstGeom prst="curved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3ED7A538-8BFD-4041-AA56-F61DE1696111}"/>
              </a:ext>
            </a:extLst>
          </p:cNvPr>
          <p:cNvSpPr txBox="1"/>
          <p:nvPr/>
        </p:nvSpPr>
        <p:spPr>
          <a:xfrm>
            <a:off x="8196115" y="5767202"/>
            <a:ext cx="23423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GET /order/{</a:t>
            </a:r>
            <a:r>
              <a:rPr lang="en-US" sz="1600" dirty="0" err="1"/>
              <a:t>order_id</a:t>
            </a:r>
            <a:r>
              <a:rPr lang="en-US" sz="1600" dirty="0"/>
              <a:t>}</a:t>
            </a:r>
            <a:br>
              <a:rPr lang="en-US" sz="1600" dirty="0"/>
            </a:br>
            <a:r>
              <a:rPr lang="en-US" sz="1600" dirty="0"/>
              <a:t>200 OK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DF4C779-A2E8-A043-95C2-B571F7D46DED}"/>
              </a:ext>
            </a:extLst>
          </p:cNvPr>
          <p:cNvSpPr txBox="1"/>
          <p:nvPr/>
        </p:nvSpPr>
        <p:spPr>
          <a:xfrm>
            <a:off x="3412086" y="1664102"/>
            <a:ext cx="23391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PUT /order/{</a:t>
            </a:r>
            <a:r>
              <a:rPr lang="en-US" sz="1600" dirty="0" err="1"/>
              <a:t>order_id</a:t>
            </a:r>
            <a:r>
              <a:rPr lang="en-US" sz="1600" dirty="0"/>
              <a:t>}</a:t>
            </a:r>
            <a:br>
              <a:rPr lang="en-US" sz="1600" dirty="0"/>
            </a:br>
            <a:r>
              <a:rPr lang="en-US" sz="1600" dirty="0"/>
              <a:t>200 OK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10D0185-B9BA-C44F-ADF3-4B9ED9B5963E}"/>
              </a:ext>
            </a:extLst>
          </p:cNvPr>
          <p:cNvSpPr txBox="1"/>
          <p:nvPr/>
        </p:nvSpPr>
        <p:spPr>
          <a:xfrm>
            <a:off x="4227193" y="2681009"/>
            <a:ext cx="2662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PUT /payment/{</a:t>
            </a:r>
            <a:r>
              <a:rPr lang="en-US" sz="1600" dirty="0" err="1"/>
              <a:t>order_id</a:t>
            </a:r>
            <a:r>
              <a:rPr lang="en-US" sz="1600" dirty="0"/>
              <a:t>}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F2F37A0-A983-F246-B632-0A6F2386EE3F}"/>
              </a:ext>
            </a:extLst>
          </p:cNvPr>
          <p:cNvSpPr txBox="1"/>
          <p:nvPr/>
        </p:nvSpPr>
        <p:spPr>
          <a:xfrm>
            <a:off x="8197749" y="4903203"/>
            <a:ext cx="8499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/>
              <a:t>deliver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DA16E1B2-6DB2-0B48-8977-BDC9ACD45A81}"/>
              </a:ext>
            </a:extLst>
          </p:cNvPr>
          <p:cNvSpPr txBox="1"/>
          <p:nvPr/>
        </p:nvSpPr>
        <p:spPr>
          <a:xfrm>
            <a:off x="9637377" y="4040044"/>
            <a:ext cx="9733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/>
              <a:t>prepare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4E41384-6D0B-7448-B9F3-ACD49E76FE6B}"/>
              </a:ext>
            </a:extLst>
          </p:cNvPr>
          <p:cNvSpPr txBox="1"/>
          <p:nvPr/>
        </p:nvSpPr>
        <p:spPr>
          <a:xfrm>
            <a:off x="988419" y="3189601"/>
            <a:ext cx="14013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POST /order</a:t>
            </a:r>
            <a:br>
              <a:rPr lang="en-US" sz="1600" dirty="0"/>
            </a:br>
            <a:r>
              <a:rPr lang="en-US" sz="1600" dirty="0"/>
              <a:t>201 Created</a:t>
            </a:r>
          </a:p>
        </p:txBody>
      </p:sp>
      <p:sp>
        <p:nvSpPr>
          <p:cNvPr id="111" name="Decision 110">
            <a:extLst>
              <a:ext uri="{FF2B5EF4-FFF2-40B4-BE49-F238E27FC236}">
                <a16:creationId xmlns:a16="http://schemas.microsoft.com/office/drawing/2014/main" id="{3D642306-563D-D34C-8CA4-3FD300DC66C5}"/>
              </a:ext>
            </a:extLst>
          </p:cNvPr>
          <p:cNvSpPr/>
          <p:nvPr/>
        </p:nvSpPr>
        <p:spPr>
          <a:xfrm>
            <a:off x="6684115" y="2929834"/>
            <a:ext cx="432000" cy="432000"/>
          </a:xfrm>
          <a:prstGeom prst="flowChartDecision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087B8E92-9946-AD41-9608-DD125BD135C7}"/>
              </a:ext>
            </a:extLst>
          </p:cNvPr>
          <p:cNvCxnSpPr>
            <a:cxnSpLocks/>
            <a:stCxn id="111" idx="3"/>
            <a:endCxn id="7" idx="1"/>
          </p:cNvCxnSpPr>
          <p:nvPr/>
        </p:nvCxnSpPr>
        <p:spPr>
          <a:xfrm>
            <a:off x="7116115" y="3145834"/>
            <a:ext cx="2825767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>
            <a:extLst>
              <a:ext uri="{FF2B5EF4-FFF2-40B4-BE49-F238E27FC236}">
                <a16:creationId xmlns:a16="http://schemas.microsoft.com/office/drawing/2014/main" id="{D746D0CB-1467-0243-89FC-9CC72318F5D0}"/>
              </a:ext>
            </a:extLst>
          </p:cNvPr>
          <p:cNvSpPr txBox="1"/>
          <p:nvPr/>
        </p:nvSpPr>
        <p:spPr>
          <a:xfrm>
            <a:off x="7821913" y="2686036"/>
            <a:ext cx="14141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201 Created</a:t>
            </a:r>
          </a:p>
        </p:txBody>
      </p:sp>
      <p:cxnSp>
        <p:nvCxnSpPr>
          <p:cNvPr id="146" name="Curved Connector 145">
            <a:extLst>
              <a:ext uri="{FF2B5EF4-FFF2-40B4-BE49-F238E27FC236}">
                <a16:creationId xmlns:a16="http://schemas.microsoft.com/office/drawing/2014/main" id="{4CDC44D7-1036-D546-8BDC-2B0526F8160F}"/>
              </a:ext>
            </a:extLst>
          </p:cNvPr>
          <p:cNvCxnSpPr>
            <a:cxnSpLocks/>
            <a:stCxn id="111" idx="2"/>
            <a:endCxn id="4" idx="2"/>
          </p:cNvCxnSpPr>
          <p:nvPr/>
        </p:nvCxnSpPr>
        <p:spPr>
          <a:xfrm rot="5400000">
            <a:off x="4952529" y="1644574"/>
            <a:ext cx="230327" cy="3664847"/>
          </a:xfrm>
          <a:prstGeom prst="curvedConnector3">
            <a:avLst>
              <a:gd name="adj1" fmla="val 370181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F70D5C8F-45BA-9A4B-A355-BBD2F026456A}"/>
              </a:ext>
            </a:extLst>
          </p:cNvPr>
          <p:cNvSpPr txBox="1"/>
          <p:nvPr/>
        </p:nvSpPr>
        <p:spPr>
          <a:xfrm>
            <a:off x="4161877" y="4294405"/>
            <a:ext cx="18630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400 Bad Request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6060ED8-A0C2-A54A-9507-480D91542E77}"/>
              </a:ext>
            </a:extLst>
          </p:cNvPr>
          <p:cNvSpPr txBox="1"/>
          <p:nvPr/>
        </p:nvSpPr>
        <p:spPr>
          <a:xfrm>
            <a:off x="446757" y="4217867"/>
            <a:ext cx="26773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DELETE /order/{</a:t>
            </a:r>
            <a:r>
              <a:rPr lang="en-US" sz="1600" dirty="0" err="1"/>
              <a:t>order_id</a:t>
            </a:r>
            <a:r>
              <a:rPr lang="en-US" sz="1600" dirty="0"/>
              <a:t>}</a:t>
            </a:r>
            <a:br>
              <a:rPr lang="en-US" sz="1600" dirty="0"/>
            </a:br>
            <a:r>
              <a:rPr lang="en-US" sz="1600" dirty="0"/>
              <a:t>204 No Content</a:t>
            </a:r>
          </a:p>
        </p:txBody>
      </p:sp>
    </p:spTree>
    <p:extLst>
      <p:ext uri="{BB962C8B-B14F-4D97-AF65-F5344CB8AC3E}">
        <p14:creationId xmlns:p14="http://schemas.microsoft.com/office/powerpoint/2010/main" val="3850580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534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64E32-14C9-BF4F-9965-60360B833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UML </a:t>
            </a:r>
            <a:r>
              <a:rPr lang="en-US" dirty="0" err="1"/>
              <a:t>Statecharts</a:t>
            </a:r>
            <a:r>
              <a:rPr lang="en-US" dirty="0"/>
              <a:t>: states and transitions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8A3D29-B7DD-2A4B-8535-253F37E05F1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Common graphical notation for describing state machines</a:t>
            </a:r>
          </a:p>
          <a:p>
            <a:pPr lvl="1"/>
            <a:r>
              <a:rPr lang="en-US" dirty="0"/>
              <a:t>Object-oriented extension to </a:t>
            </a:r>
            <a:r>
              <a:rPr lang="en-US" dirty="0" err="1"/>
              <a:t>Harel’s</a:t>
            </a:r>
            <a:r>
              <a:rPr lang="en-US" dirty="0"/>
              <a:t> </a:t>
            </a:r>
            <a:r>
              <a:rPr lang="en-US" dirty="0" err="1"/>
              <a:t>statechart</a:t>
            </a:r>
            <a:endParaRPr lang="en-US" dirty="0"/>
          </a:p>
          <a:p>
            <a:pPr lvl="1"/>
            <a:r>
              <a:rPr lang="en-US" dirty="0"/>
              <a:t>(you’ll need this for your coursework!)</a:t>
            </a:r>
          </a:p>
          <a:p>
            <a:pPr marL="0" indent="0">
              <a:buNone/>
            </a:pPr>
            <a:r>
              <a:rPr lang="en-US" dirty="0"/>
              <a:t>Tip: label states with nouns or adjectives and transitions with verbs or verb phrases</a:t>
            </a: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1A37372E-AF0C-7D44-A78A-3C7CB6B12BF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BB501D4B-75C5-7C42-9E26-3B8892660953}"/>
              </a:ext>
            </a:extLst>
          </p:cNvPr>
          <p:cNvSpPr/>
          <p:nvPr/>
        </p:nvSpPr>
        <p:spPr>
          <a:xfrm>
            <a:off x="3431313" y="4473008"/>
            <a:ext cx="1440000" cy="1080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door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open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FE941B07-3EF2-9F46-9338-E3B98CBA21FE}"/>
              </a:ext>
            </a:extLst>
          </p:cNvPr>
          <p:cNvSpPr/>
          <p:nvPr/>
        </p:nvSpPr>
        <p:spPr>
          <a:xfrm>
            <a:off x="7320688" y="4473008"/>
            <a:ext cx="1440000" cy="1080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door closed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3291803-9649-6B46-ACEA-EB8AD30F5634}"/>
              </a:ext>
            </a:extLst>
          </p:cNvPr>
          <p:cNvSpPr txBox="1"/>
          <p:nvPr/>
        </p:nvSpPr>
        <p:spPr>
          <a:xfrm>
            <a:off x="5431460" y="4349736"/>
            <a:ext cx="1353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close door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8A40A83-A8B1-D446-B6C9-0487469DB648}"/>
              </a:ext>
            </a:extLst>
          </p:cNvPr>
          <p:cNvSpPr txBox="1"/>
          <p:nvPr/>
        </p:nvSpPr>
        <p:spPr>
          <a:xfrm>
            <a:off x="2268846" y="5873100"/>
            <a:ext cx="848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states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0BE7A14-FA72-7241-8B19-95354A321A4F}"/>
              </a:ext>
            </a:extLst>
          </p:cNvPr>
          <p:cNvSpPr txBox="1"/>
          <p:nvPr/>
        </p:nvSpPr>
        <p:spPr>
          <a:xfrm>
            <a:off x="8443540" y="3644763"/>
            <a:ext cx="3124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transitions between states</a:t>
            </a:r>
          </a:p>
        </p:txBody>
      </p:sp>
      <p:cxnSp>
        <p:nvCxnSpPr>
          <p:cNvPr id="19" name="Curved Connector 18">
            <a:extLst>
              <a:ext uri="{FF2B5EF4-FFF2-40B4-BE49-F238E27FC236}">
                <a16:creationId xmlns:a16="http://schemas.microsoft.com/office/drawing/2014/main" id="{C07594AE-81F3-7F46-A86C-85211D3B60D4}"/>
              </a:ext>
            </a:extLst>
          </p:cNvPr>
          <p:cNvCxnSpPr>
            <a:cxnSpLocks/>
            <a:stCxn id="16" idx="3"/>
            <a:endCxn id="10" idx="2"/>
          </p:cNvCxnSpPr>
          <p:nvPr/>
        </p:nvCxnSpPr>
        <p:spPr>
          <a:xfrm flipV="1">
            <a:off x="3117155" y="5553008"/>
            <a:ext cx="1034158" cy="504758"/>
          </a:xfrm>
          <a:prstGeom prst="curvedConnector2">
            <a:avLst/>
          </a:prstGeom>
          <a:ln w="25400">
            <a:solidFill>
              <a:schemeClr val="accent6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urved Connector 21">
            <a:extLst>
              <a:ext uri="{FF2B5EF4-FFF2-40B4-BE49-F238E27FC236}">
                <a16:creationId xmlns:a16="http://schemas.microsoft.com/office/drawing/2014/main" id="{10528838-B3B0-3944-A84E-A88EC7FD672D}"/>
              </a:ext>
            </a:extLst>
          </p:cNvPr>
          <p:cNvCxnSpPr>
            <a:cxnSpLocks/>
            <a:stCxn id="16" idx="3"/>
            <a:endCxn id="11" idx="2"/>
          </p:cNvCxnSpPr>
          <p:nvPr/>
        </p:nvCxnSpPr>
        <p:spPr>
          <a:xfrm flipV="1">
            <a:off x="3117155" y="5553008"/>
            <a:ext cx="4923533" cy="504758"/>
          </a:xfrm>
          <a:prstGeom prst="curvedConnector2">
            <a:avLst/>
          </a:prstGeom>
          <a:ln w="25400">
            <a:solidFill>
              <a:schemeClr val="accent6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urved Connector 24">
            <a:extLst>
              <a:ext uri="{FF2B5EF4-FFF2-40B4-BE49-F238E27FC236}">
                <a16:creationId xmlns:a16="http://schemas.microsoft.com/office/drawing/2014/main" id="{CAB8D4F3-26EB-7343-8DE1-B84A7022A1E6}"/>
              </a:ext>
            </a:extLst>
          </p:cNvPr>
          <p:cNvCxnSpPr>
            <a:cxnSpLocks/>
            <a:stCxn id="17" idx="1"/>
            <a:endCxn id="15" idx="0"/>
          </p:cNvCxnSpPr>
          <p:nvPr/>
        </p:nvCxnSpPr>
        <p:spPr>
          <a:xfrm rot="10800000" flipV="1">
            <a:off x="6108088" y="3829428"/>
            <a:ext cx="2335452" cy="520307"/>
          </a:xfrm>
          <a:prstGeom prst="curvedConnector2">
            <a:avLst/>
          </a:prstGeom>
          <a:ln w="25400">
            <a:solidFill>
              <a:schemeClr val="accent6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urved Connector 33">
            <a:extLst>
              <a:ext uri="{FF2B5EF4-FFF2-40B4-BE49-F238E27FC236}">
                <a16:creationId xmlns:a16="http://schemas.microsoft.com/office/drawing/2014/main" id="{83DA7E82-DC79-DB46-93E7-1E5C7AA32355}"/>
              </a:ext>
            </a:extLst>
          </p:cNvPr>
          <p:cNvCxnSpPr>
            <a:cxnSpLocks/>
          </p:cNvCxnSpPr>
          <p:nvPr/>
        </p:nvCxnSpPr>
        <p:spPr>
          <a:xfrm>
            <a:off x="4871313" y="4714500"/>
            <a:ext cx="2449375" cy="12700"/>
          </a:xfrm>
          <a:prstGeom prst="curved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urved Connector 43">
            <a:extLst>
              <a:ext uri="{FF2B5EF4-FFF2-40B4-BE49-F238E27FC236}">
                <a16:creationId xmlns:a16="http://schemas.microsoft.com/office/drawing/2014/main" id="{9A46FC50-1BE6-DA49-86B0-48DF0009748D}"/>
              </a:ext>
            </a:extLst>
          </p:cNvPr>
          <p:cNvCxnSpPr>
            <a:cxnSpLocks/>
          </p:cNvCxnSpPr>
          <p:nvPr/>
        </p:nvCxnSpPr>
        <p:spPr>
          <a:xfrm rot="10800000">
            <a:off x="4871313" y="5295535"/>
            <a:ext cx="2449375" cy="12700"/>
          </a:xfrm>
          <a:prstGeom prst="curved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11507581-E858-AF49-86FC-D9E5F16E1D93}"/>
              </a:ext>
            </a:extLst>
          </p:cNvPr>
          <p:cNvSpPr txBox="1"/>
          <p:nvPr/>
        </p:nvSpPr>
        <p:spPr>
          <a:xfrm>
            <a:off x="5426586" y="5306623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open door</a:t>
            </a:r>
          </a:p>
        </p:txBody>
      </p:sp>
      <p:cxnSp>
        <p:nvCxnSpPr>
          <p:cNvPr id="50" name="Curved Connector 49">
            <a:extLst>
              <a:ext uri="{FF2B5EF4-FFF2-40B4-BE49-F238E27FC236}">
                <a16:creationId xmlns:a16="http://schemas.microsoft.com/office/drawing/2014/main" id="{162BE8FD-D590-8246-852D-C17F394AA01F}"/>
              </a:ext>
            </a:extLst>
          </p:cNvPr>
          <p:cNvCxnSpPr>
            <a:cxnSpLocks/>
            <a:stCxn id="17" idx="1"/>
            <a:endCxn id="47" idx="0"/>
          </p:cNvCxnSpPr>
          <p:nvPr/>
        </p:nvCxnSpPr>
        <p:spPr>
          <a:xfrm rot="10800000" flipV="1">
            <a:off x="6096000" y="3829429"/>
            <a:ext cx="2347540" cy="1477194"/>
          </a:xfrm>
          <a:prstGeom prst="curvedConnector2">
            <a:avLst/>
          </a:prstGeom>
          <a:ln w="25400">
            <a:solidFill>
              <a:schemeClr val="accent6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258479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REST in Practice tutorial slides</a:t>
            </a:r>
          </a:p>
          <a:p>
            <a:pPr lvl="1"/>
            <a:r>
              <a:rPr lang="en-US" dirty="0"/>
              <a:t>http://</a:t>
            </a:r>
            <a:r>
              <a:rPr lang="en-US" dirty="0" err="1"/>
              <a:t>www.slideshare.net</a:t>
            </a:r>
            <a:r>
              <a:rPr lang="en-US" dirty="0"/>
              <a:t>/</a:t>
            </a:r>
            <a:r>
              <a:rPr lang="en-US" dirty="0" err="1"/>
              <a:t>guilhermecaelum</a:t>
            </a:r>
            <a:r>
              <a:rPr lang="en-US" dirty="0"/>
              <a:t>/rest-in-practice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Webber et al (2010) REST in Practice. Sebastopol, CA: O’Reilly Media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A41B14-F3FE-2D41-9E4B-193C67E91F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22546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 REST Documentation</a:t>
            </a:r>
          </a:p>
        </p:txBody>
      </p:sp>
    </p:spTree>
    <p:extLst>
      <p:ext uri="{BB962C8B-B14F-4D97-AF65-F5344CB8AC3E}">
        <p14:creationId xmlns:p14="http://schemas.microsoft.com/office/powerpoint/2010/main" val="1555365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138B9-F9DA-9F43-8FB1-B8405EE36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UML </a:t>
            </a:r>
            <a:r>
              <a:rPr lang="en-US" dirty="0" err="1"/>
              <a:t>Statecharts</a:t>
            </a:r>
            <a:r>
              <a:rPr lang="en-US" dirty="0"/>
              <a:t>: </a:t>
            </a:r>
            <a:r>
              <a:rPr lang="en-US" dirty="0" err="1"/>
              <a:t>pseudostates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D02D6-31B4-C74A-BC51-980B646EB07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Two distinguished </a:t>
            </a:r>
            <a:r>
              <a:rPr lang="en-US" dirty="0" err="1"/>
              <a:t>pseudostates</a:t>
            </a:r>
            <a:r>
              <a:rPr lang="en-US" dirty="0"/>
              <a:t>:</a:t>
            </a:r>
          </a:p>
          <a:p>
            <a:r>
              <a:rPr lang="en-US" dirty="0"/>
              <a:t>Initial state</a:t>
            </a:r>
          </a:p>
          <a:p>
            <a:r>
              <a:rPr lang="en-US" dirty="0"/>
              <a:t>Final state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Choice </a:t>
            </a:r>
            <a:r>
              <a:rPr lang="en-US" dirty="0" err="1"/>
              <a:t>pseudostate</a:t>
            </a:r>
            <a:r>
              <a:rPr lang="en-US" dirty="0"/>
              <a:t>: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D92B1B35-344E-6C4B-982B-24FD4658221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27CD563-82E0-614F-9160-F9BFA0873825}"/>
              </a:ext>
            </a:extLst>
          </p:cNvPr>
          <p:cNvSpPr/>
          <p:nvPr/>
        </p:nvSpPr>
        <p:spPr>
          <a:xfrm>
            <a:off x="2429366" y="2265577"/>
            <a:ext cx="288000" cy="28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F59C439-32DA-254A-BE4C-4954A3FC8413}"/>
              </a:ext>
            </a:extLst>
          </p:cNvPr>
          <p:cNvGrpSpPr/>
          <p:nvPr/>
        </p:nvGrpSpPr>
        <p:grpSpPr>
          <a:xfrm>
            <a:off x="2357366" y="2613916"/>
            <a:ext cx="432000" cy="432000"/>
            <a:chOff x="5951438" y="5805288"/>
            <a:chExt cx="432000" cy="43200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28E1EA94-EA1D-A54B-9648-400D988CB14C}"/>
                </a:ext>
              </a:extLst>
            </p:cNvPr>
            <p:cNvSpPr/>
            <p:nvPr/>
          </p:nvSpPr>
          <p:spPr>
            <a:xfrm>
              <a:off x="5951438" y="5805288"/>
              <a:ext cx="432000" cy="432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638F5DA-F0F5-B546-98A8-7A44956C8F61}"/>
                </a:ext>
              </a:extLst>
            </p:cNvPr>
            <p:cNvSpPr/>
            <p:nvPr/>
          </p:nvSpPr>
          <p:spPr>
            <a:xfrm>
              <a:off x="6024563" y="5877519"/>
              <a:ext cx="288000" cy="288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Decision 10">
            <a:extLst>
              <a:ext uri="{FF2B5EF4-FFF2-40B4-BE49-F238E27FC236}">
                <a16:creationId xmlns:a16="http://schemas.microsoft.com/office/drawing/2014/main" id="{AD0FD040-4A61-B34E-A15A-E4AFA29E0925}"/>
              </a:ext>
            </a:extLst>
          </p:cNvPr>
          <p:cNvSpPr/>
          <p:nvPr/>
        </p:nvSpPr>
        <p:spPr>
          <a:xfrm>
            <a:off x="2789366" y="4439653"/>
            <a:ext cx="792000" cy="720000"/>
          </a:xfrm>
          <a:prstGeom prst="flowChartDecision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A8B6949-F7DD-AD47-8B37-A31087CE74DA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1419765" y="4799653"/>
            <a:ext cx="1369601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B8F7463-BB1C-FA43-9992-F6526289812B}"/>
              </a:ext>
            </a:extLst>
          </p:cNvPr>
          <p:cNvCxnSpPr>
            <a:cxnSpLocks/>
            <a:stCxn id="11" idx="3"/>
          </p:cNvCxnSpPr>
          <p:nvPr/>
        </p:nvCxnSpPr>
        <p:spPr>
          <a:xfrm flipV="1">
            <a:off x="3581366" y="4439653"/>
            <a:ext cx="1399209" cy="3600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28EE089-EF5E-724C-A826-2C56FE84BDEB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3581366" y="4799653"/>
            <a:ext cx="1399209" cy="35599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91F94B82-6F1B-3943-9CFE-34A636F41491}"/>
              </a:ext>
            </a:extLst>
          </p:cNvPr>
          <p:cNvSpPr txBox="1"/>
          <p:nvPr/>
        </p:nvSpPr>
        <p:spPr>
          <a:xfrm>
            <a:off x="3377539" y="4020166"/>
            <a:ext cx="2220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[value &lt;= balance]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41E45B2-9B50-8746-A3E4-7B03FFD05B42}"/>
              </a:ext>
            </a:extLst>
          </p:cNvPr>
          <p:cNvSpPr txBox="1"/>
          <p:nvPr/>
        </p:nvSpPr>
        <p:spPr>
          <a:xfrm>
            <a:off x="3350218" y="5245251"/>
            <a:ext cx="20746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[value &gt; balance]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BC81455-AE09-E04A-A5C5-C79B099129D8}"/>
              </a:ext>
            </a:extLst>
          </p:cNvPr>
          <p:cNvSpPr txBox="1"/>
          <p:nvPr/>
        </p:nvSpPr>
        <p:spPr>
          <a:xfrm>
            <a:off x="7762327" y="4454567"/>
            <a:ext cx="4237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guards</a:t>
            </a:r>
            <a:br>
              <a:rPr lang="en-US" dirty="0">
                <a:solidFill>
                  <a:schemeClr val="accent6"/>
                </a:solidFill>
              </a:rPr>
            </a:br>
            <a:r>
              <a:rPr lang="en-US" dirty="0">
                <a:solidFill>
                  <a:schemeClr val="accent6"/>
                </a:solidFill>
              </a:rPr>
              <a:t>(used to choose which path to take)</a:t>
            </a:r>
          </a:p>
        </p:txBody>
      </p:sp>
      <p:cxnSp>
        <p:nvCxnSpPr>
          <p:cNvPr id="24" name="Curved Connector 23">
            <a:extLst>
              <a:ext uri="{FF2B5EF4-FFF2-40B4-BE49-F238E27FC236}">
                <a16:creationId xmlns:a16="http://schemas.microsoft.com/office/drawing/2014/main" id="{DC49B5C2-065D-904D-B082-D52120B8F7CA}"/>
              </a:ext>
            </a:extLst>
          </p:cNvPr>
          <p:cNvCxnSpPr>
            <a:cxnSpLocks/>
            <a:stCxn id="23" idx="1"/>
            <a:endCxn id="21" idx="3"/>
          </p:cNvCxnSpPr>
          <p:nvPr/>
        </p:nvCxnSpPr>
        <p:spPr>
          <a:xfrm rot="10800000">
            <a:off x="5598019" y="4204833"/>
            <a:ext cx="2164308" cy="572901"/>
          </a:xfrm>
          <a:prstGeom prst="curvedConnector3">
            <a:avLst>
              <a:gd name="adj1" fmla="val 50000"/>
            </a:avLst>
          </a:prstGeom>
          <a:ln w="25400">
            <a:solidFill>
              <a:schemeClr val="accent6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urved Connector 24">
            <a:extLst>
              <a:ext uri="{FF2B5EF4-FFF2-40B4-BE49-F238E27FC236}">
                <a16:creationId xmlns:a16="http://schemas.microsoft.com/office/drawing/2014/main" id="{BC8985A3-FD19-494E-B746-A2DEE14496C6}"/>
              </a:ext>
            </a:extLst>
          </p:cNvPr>
          <p:cNvCxnSpPr>
            <a:cxnSpLocks/>
            <a:stCxn id="23" idx="1"/>
            <a:endCxn id="22" idx="3"/>
          </p:cNvCxnSpPr>
          <p:nvPr/>
        </p:nvCxnSpPr>
        <p:spPr>
          <a:xfrm rot="10800000" flipV="1">
            <a:off x="5424825" y="4777733"/>
            <a:ext cx="2337502" cy="652184"/>
          </a:xfrm>
          <a:prstGeom prst="curvedConnector3">
            <a:avLst>
              <a:gd name="adj1" fmla="val 50000"/>
            </a:avLst>
          </a:prstGeom>
          <a:ln w="25400">
            <a:solidFill>
              <a:schemeClr val="accent6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5587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2998B-7CF9-474F-B44F-6A0CB89B2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Orinoco Workflow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B724E4C-5C6A-864D-A9DC-FB49421371F1}"/>
              </a:ext>
            </a:extLst>
          </p:cNvPr>
          <p:cNvSpPr/>
          <p:nvPr/>
        </p:nvSpPr>
        <p:spPr>
          <a:xfrm>
            <a:off x="2587268" y="2728161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open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CB831F4-CE8B-0C4D-B74E-44C7751CB29E}"/>
              </a:ext>
            </a:extLst>
          </p:cNvPr>
          <p:cNvSpPr/>
          <p:nvPr/>
        </p:nvSpPr>
        <p:spPr>
          <a:xfrm>
            <a:off x="9941882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shipping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AFD978D7-35BC-2546-AD24-9B925AEF27D7}"/>
              </a:ext>
            </a:extLst>
          </p:cNvPr>
          <p:cNvSpPr/>
          <p:nvPr/>
        </p:nvSpPr>
        <p:spPr>
          <a:xfrm>
            <a:off x="9941882" y="2713834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paid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919526A-FEC3-7C4C-AD17-9EB5AF74B3CF}"/>
              </a:ext>
            </a:extLst>
          </p:cNvPr>
          <p:cNvSpPr/>
          <p:nvPr/>
        </p:nvSpPr>
        <p:spPr>
          <a:xfrm>
            <a:off x="6252115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delivered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541B108-8F9A-E842-8D6A-90B82E7A5C22}"/>
              </a:ext>
            </a:extLst>
          </p:cNvPr>
          <p:cNvSpPr/>
          <p:nvPr/>
        </p:nvSpPr>
        <p:spPr>
          <a:xfrm>
            <a:off x="623889" y="3016161"/>
            <a:ext cx="288000" cy="28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2A4E844-7C8D-AF47-A025-4AF329558B4C}"/>
              </a:ext>
            </a:extLst>
          </p:cNvPr>
          <p:cNvGrpSpPr/>
          <p:nvPr/>
        </p:nvGrpSpPr>
        <p:grpSpPr>
          <a:xfrm>
            <a:off x="3019268" y="5131145"/>
            <a:ext cx="432000" cy="432000"/>
            <a:chOff x="5951438" y="5805288"/>
            <a:chExt cx="432000" cy="43200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FA82449-DDDF-DA42-A289-3EE0D77FE44B}"/>
                </a:ext>
              </a:extLst>
            </p:cNvPr>
            <p:cNvSpPr/>
            <p:nvPr/>
          </p:nvSpPr>
          <p:spPr>
            <a:xfrm>
              <a:off x="5951438" y="5805288"/>
              <a:ext cx="432000" cy="432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E8F5554-9BAD-374F-A268-DE488D899D17}"/>
                </a:ext>
              </a:extLst>
            </p:cNvPr>
            <p:cNvSpPr/>
            <p:nvPr/>
          </p:nvSpPr>
          <p:spPr>
            <a:xfrm>
              <a:off x="6024563" y="5877519"/>
              <a:ext cx="288000" cy="288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D1E47AF-5E0B-AF41-921E-F717739D9253}"/>
              </a:ext>
            </a:extLst>
          </p:cNvPr>
          <p:cNvCxnSpPr>
            <a:cxnSpLocks/>
            <a:stCxn id="4" idx="3"/>
            <a:endCxn id="111" idx="1"/>
          </p:cNvCxnSpPr>
          <p:nvPr/>
        </p:nvCxnSpPr>
        <p:spPr>
          <a:xfrm flipV="1">
            <a:off x="3883268" y="3145834"/>
            <a:ext cx="2800847" cy="14327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>
            <a:extLst>
              <a:ext uri="{FF2B5EF4-FFF2-40B4-BE49-F238E27FC236}">
                <a16:creationId xmlns:a16="http://schemas.microsoft.com/office/drawing/2014/main" id="{52716117-94A0-D247-8B15-0833EFA69919}"/>
              </a:ext>
            </a:extLst>
          </p:cNvPr>
          <p:cNvCxnSpPr>
            <a:cxnSpLocks/>
            <a:stCxn id="4" idx="3"/>
            <a:endCxn id="4" idx="0"/>
          </p:cNvCxnSpPr>
          <p:nvPr/>
        </p:nvCxnSpPr>
        <p:spPr>
          <a:xfrm flipH="1" flipV="1">
            <a:off x="3235268" y="2728161"/>
            <a:ext cx="648000" cy="432000"/>
          </a:xfrm>
          <a:prstGeom prst="curvedConnector4">
            <a:avLst>
              <a:gd name="adj1" fmla="val -56837"/>
              <a:gd name="adj2" fmla="val 226412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7B63AA1-F238-DB42-A288-7BDE59DCC309}"/>
              </a:ext>
            </a:extLst>
          </p:cNvPr>
          <p:cNvCxnSpPr>
            <a:cxnSpLocks/>
            <a:stCxn id="7" idx="2"/>
            <a:endCxn id="6" idx="0"/>
          </p:cNvCxnSpPr>
          <p:nvPr/>
        </p:nvCxnSpPr>
        <p:spPr>
          <a:xfrm>
            <a:off x="10589882" y="3577834"/>
            <a:ext cx="0" cy="1325369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622852E-C023-D648-88DA-9BDBD00D7326}"/>
              </a:ext>
            </a:extLst>
          </p:cNvPr>
          <p:cNvCxnSpPr>
            <a:cxnSpLocks/>
            <a:stCxn id="6" idx="1"/>
            <a:endCxn id="8" idx="3"/>
          </p:cNvCxnSpPr>
          <p:nvPr/>
        </p:nvCxnSpPr>
        <p:spPr>
          <a:xfrm flipH="1">
            <a:off x="7548115" y="5335203"/>
            <a:ext cx="2393767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162C413-722C-E44B-B817-0931EC663D41}"/>
              </a:ext>
            </a:extLst>
          </p:cNvPr>
          <p:cNvCxnSpPr>
            <a:cxnSpLocks/>
            <a:stCxn id="9" idx="6"/>
            <a:endCxn id="4" idx="1"/>
          </p:cNvCxnSpPr>
          <p:nvPr/>
        </p:nvCxnSpPr>
        <p:spPr>
          <a:xfrm>
            <a:off x="911889" y="3160161"/>
            <a:ext cx="1675379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F404FD4-3215-E344-AADA-D79867943CB3}"/>
              </a:ext>
            </a:extLst>
          </p:cNvPr>
          <p:cNvCxnSpPr>
            <a:cxnSpLocks/>
            <a:stCxn id="8" idx="1"/>
            <a:endCxn id="10" idx="6"/>
          </p:cNvCxnSpPr>
          <p:nvPr/>
        </p:nvCxnSpPr>
        <p:spPr>
          <a:xfrm flipH="1">
            <a:off x="3451268" y="5335203"/>
            <a:ext cx="2800847" cy="11942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>
            <a:extLst>
              <a:ext uri="{FF2B5EF4-FFF2-40B4-BE49-F238E27FC236}">
                <a16:creationId xmlns:a16="http://schemas.microsoft.com/office/drawing/2014/main" id="{F230D0D3-5302-1749-89FB-181614A47124}"/>
              </a:ext>
            </a:extLst>
          </p:cNvPr>
          <p:cNvCxnSpPr>
            <a:cxnSpLocks/>
            <a:stCxn id="6" idx="3"/>
            <a:endCxn id="6" idx="2"/>
          </p:cNvCxnSpPr>
          <p:nvPr/>
        </p:nvCxnSpPr>
        <p:spPr>
          <a:xfrm flipH="1">
            <a:off x="10589882" y="5335203"/>
            <a:ext cx="648000" cy="432000"/>
          </a:xfrm>
          <a:prstGeom prst="curvedConnector4">
            <a:avLst>
              <a:gd name="adj1" fmla="val -48997"/>
              <a:gd name="adj2" fmla="val 199954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>
            <a:extLst>
              <a:ext uri="{FF2B5EF4-FFF2-40B4-BE49-F238E27FC236}">
                <a16:creationId xmlns:a16="http://schemas.microsoft.com/office/drawing/2014/main" id="{19055148-7B68-2B46-A0E9-B928337BFEE1}"/>
              </a:ext>
            </a:extLst>
          </p:cNvPr>
          <p:cNvCxnSpPr>
            <a:cxnSpLocks/>
            <a:stCxn id="4" idx="2"/>
            <a:endCxn id="10" idx="0"/>
          </p:cNvCxnSpPr>
          <p:nvPr/>
        </p:nvCxnSpPr>
        <p:spPr>
          <a:xfrm rot="5400000">
            <a:off x="2465776" y="4361653"/>
            <a:ext cx="1538984" cy="12700"/>
          </a:xfrm>
          <a:prstGeom prst="curved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3ED7A538-8BFD-4041-AA56-F61DE1696111}"/>
              </a:ext>
            </a:extLst>
          </p:cNvPr>
          <p:cNvSpPr txBox="1"/>
          <p:nvPr/>
        </p:nvSpPr>
        <p:spPr>
          <a:xfrm>
            <a:off x="9802487" y="5810818"/>
            <a:ext cx="7873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check</a:t>
            </a:r>
          </a:p>
          <a:p>
            <a:pPr algn="ctr"/>
            <a:r>
              <a:rPr lang="en-US" sz="1600" dirty="0"/>
              <a:t>status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DF4C779-A2E8-A043-95C2-B571F7D46DED}"/>
              </a:ext>
            </a:extLst>
          </p:cNvPr>
          <p:cNvSpPr txBox="1"/>
          <p:nvPr/>
        </p:nvSpPr>
        <p:spPr>
          <a:xfrm>
            <a:off x="2137465" y="1915520"/>
            <a:ext cx="8996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change</a:t>
            </a:r>
          </a:p>
          <a:p>
            <a:pPr algn="ctr"/>
            <a:r>
              <a:rPr lang="en-US" sz="1600" dirty="0"/>
              <a:t>order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10D0185-B9BA-C44F-ADF3-4B9ED9B5963E}"/>
              </a:ext>
            </a:extLst>
          </p:cNvPr>
          <p:cNvSpPr txBox="1"/>
          <p:nvPr/>
        </p:nvSpPr>
        <p:spPr>
          <a:xfrm>
            <a:off x="4656689" y="2760001"/>
            <a:ext cx="5357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pay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F2F37A0-A983-F246-B632-0A6F2386EE3F}"/>
              </a:ext>
            </a:extLst>
          </p:cNvPr>
          <p:cNvSpPr txBox="1"/>
          <p:nvPr/>
        </p:nvSpPr>
        <p:spPr>
          <a:xfrm>
            <a:off x="8197749" y="4903203"/>
            <a:ext cx="8499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deliver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DA16E1B2-6DB2-0B48-8977-BDC9ACD45A81}"/>
              </a:ext>
            </a:extLst>
          </p:cNvPr>
          <p:cNvSpPr txBox="1"/>
          <p:nvPr/>
        </p:nvSpPr>
        <p:spPr>
          <a:xfrm>
            <a:off x="9637377" y="4040044"/>
            <a:ext cx="9525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prepare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4E41384-6D0B-7448-B9F3-ACD49E76FE6B}"/>
              </a:ext>
            </a:extLst>
          </p:cNvPr>
          <p:cNvSpPr txBox="1"/>
          <p:nvPr/>
        </p:nvSpPr>
        <p:spPr>
          <a:xfrm>
            <a:off x="1292988" y="3189601"/>
            <a:ext cx="7922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create</a:t>
            </a:r>
          </a:p>
          <a:p>
            <a:pPr algn="ctr"/>
            <a:r>
              <a:rPr lang="en-US" sz="1600" dirty="0"/>
              <a:t>order</a:t>
            </a:r>
          </a:p>
        </p:txBody>
      </p:sp>
      <p:sp>
        <p:nvSpPr>
          <p:cNvPr id="111" name="Decision 110">
            <a:extLst>
              <a:ext uri="{FF2B5EF4-FFF2-40B4-BE49-F238E27FC236}">
                <a16:creationId xmlns:a16="http://schemas.microsoft.com/office/drawing/2014/main" id="{3D642306-563D-D34C-8CA4-3FD300DC66C5}"/>
              </a:ext>
            </a:extLst>
          </p:cNvPr>
          <p:cNvSpPr/>
          <p:nvPr/>
        </p:nvSpPr>
        <p:spPr>
          <a:xfrm>
            <a:off x="6684115" y="2929834"/>
            <a:ext cx="432000" cy="432000"/>
          </a:xfrm>
          <a:prstGeom prst="flowChartDecision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087B8E92-9946-AD41-9608-DD125BD135C7}"/>
              </a:ext>
            </a:extLst>
          </p:cNvPr>
          <p:cNvCxnSpPr>
            <a:cxnSpLocks/>
            <a:stCxn id="111" idx="3"/>
            <a:endCxn id="7" idx="1"/>
          </p:cNvCxnSpPr>
          <p:nvPr/>
        </p:nvCxnSpPr>
        <p:spPr>
          <a:xfrm>
            <a:off x="7116115" y="3145834"/>
            <a:ext cx="2825767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>
            <a:extLst>
              <a:ext uri="{FF2B5EF4-FFF2-40B4-BE49-F238E27FC236}">
                <a16:creationId xmlns:a16="http://schemas.microsoft.com/office/drawing/2014/main" id="{D746D0CB-1467-0243-89FC-9CC72318F5D0}"/>
              </a:ext>
            </a:extLst>
          </p:cNvPr>
          <p:cNvSpPr txBox="1"/>
          <p:nvPr/>
        </p:nvSpPr>
        <p:spPr>
          <a:xfrm>
            <a:off x="8080729" y="2713834"/>
            <a:ext cx="1083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[success]</a:t>
            </a:r>
          </a:p>
        </p:txBody>
      </p:sp>
      <p:cxnSp>
        <p:nvCxnSpPr>
          <p:cNvPr id="146" name="Curved Connector 145">
            <a:extLst>
              <a:ext uri="{FF2B5EF4-FFF2-40B4-BE49-F238E27FC236}">
                <a16:creationId xmlns:a16="http://schemas.microsoft.com/office/drawing/2014/main" id="{4CDC44D7-1036-D546-8BDC-2B0526F8160F}"/>
              </a:ext>
            </a:extLst>
          </p:cNvPr>
          <p:cNvCxnSpPr>
            <a:cxnSpLocks/>
            <a:stCxn id="111" idx="2"/>
            <a:endCxn id="4" idx="2"/>
          </p:cNvCxnSpPr>
          <p:nvPr/>
        </p:nvCxnSpPr>
        <p:spPr>
          <a:xfrm rot="5400000">
            <a:off x="4952529" y="1644574"/>
            <a:ext cx="230327" cy="3664847"/>
          </a:xfrm>
          <a:prstGeom prst="curvedConnector3">
            <a:avLst>
              <a:gd name="adj1" fmla="val 370181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F70D5C8F-45BA-9A4B-A355-BBD2F026456A}"/>
              </a:ext>
            </a:extLst>
          </p:cNvPr>
          <p:cNvSpPr txBox="1"/>
          <p:nvPr/>
        </p:nvSpPr>
        <p:spPr>
          <a:xfrm>
            <a:off x="4504525" y="4329403"/>
            <a:ext cx="950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[failure]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6060ED8-A0C2-A54A-9507-480D91542E77}"/>
              </a:ext>
            </a:extLst>
          </p:cNvPr>
          <p:cNvSpPr txBox="1"/>
          <p:nvPr/>
        </p:nvSpPr>
        <p:spPr>
          <a:xfrm>
            <a:off x="2137465" y="4329403"/>
            <a:ext cx="8098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cancel</a:t>
            </a:r>
          </a:p>
        </p:txBody>
      </p:sp>
    </p:spTree>
    <p:extLst>
      <p:ext uri="{BB962C8B-B14F-4D97-AF65-F5344CB8AC3E}">
        <p14:creationId xmlns:p14="http://schemas.microsoft.com/office/powerpoint/2010/main" val="470562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52952-B9D8-F545-9A09-D7D6CFE5D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Revisiting the </a:t>
            </a:r>
            <a:br>
              <a:rPr lang="en-US" dirty="0"/>
            </a:br>
            <a:r>
              <a:rPr lang="en-US" dirty="0"/>
              <a:t>Richardson Maturity Model</a:t>
            </a:r>
          </a:p>
        </p:txBody>
      </p:sp>
    </p:spTree>
    <p:extLst>
      <p:ext uri="{BB962C8B-B14F-4D97-AF65-F5344CB8AC3E}">
        <p14:creationId xmlns:p14="http://schemas.microsoft.com/office/powerpoint/2010/main" val="1664038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Richardson Maturity Model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270408803"/>
              </p:ext>
            </p:extLst>
          </p:nvPr>
        </p:nvGraphicFramePr>
        <p:xfrm>
          <a:off x="623888" y="1773238"/>
          <a:ext cx="1094422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CBA8BF8-CDC7-584D-8FE8-829CF800798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217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Richardson Level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Multiple URIs used for resources</a:t>
            </a:r>
          </a:p>
          <a:p>
            <a:pPr marL="0" indent="0">
              <a:buNone/>
            </a:pPr>
            <a:r>
              <a:rPr lang="en-US" dirty="0"/>
              <a:t>Key resource type from the workflow is an </a:t>
            </a:r>
            <a:r>
              <a:rPr lang="en-US" i="1" dirty="0"/>
              <a:t>order</a:t>
            </a:r>
          </a:p>
          <a:p>
            <a:pPr lvl="1"/>
            <a:r>
              <a:rPr lang="en-US" dirty="0"/>
              <a:t>http://</a:t>
            </a:r>
            <a:r>
              <a:rPr lang="en-US" dirty="0" err="1"/>
              <a:t>orinoco.com</a:t>
            </a:r>
            <a:r>
              <a:rPr lang="en-US" dirty="0"/>
              <a:t>/order/{</a:t>
            </a:r>
            <a:r>
              <a:rPr lang="en-US" dirty="0" err="1"/>
              <a:t>order_id</a:t>
            </a:r>
            <a:r>
              <a:rPr lang="en-US" dirty="0"/>
              <a:t>}</a:t>
            </a:r>
          </a:p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A10EDDB-D98E-0345-B0CB-9FDFA8C44C6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661328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6275</TotalTime>
  <Words>2001</Words>
  <Application>Microsoft Macintosh PowerPoint</Application>
  <PresentationFormat>Widescreen</PresentationFormat>
  <Paragraphs>304</Paragraphs>
  <Slides>41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41</vt:i4>
      </vt:variant>
    </vt:vector>
  </HeadingPairs>
  <TitlesOfParts>
    <vt:vector size="53" baseType="lpstr">
      <vt:lpstr>Arial</vt:lpstr>
      <vt:lpstr>Calibri</vt:lpstr>
      <vt:lpstr>Lucida Console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REST in Practice</vt:lpstr>
      <vt:lpstr>Web Services as state machines</vt:lpstr>
      <vt:lpstr>UML Statecharts: states and transitions</vt:lpstr>
      <vt:lpstr>UML Statecharts: pseudostates</vt:lpstr>
      <vt:lpstr>Orinoco Workflow</vt:lpstr>
      <vt:lpstr>Revisiting the  Richardson Maturity Model</vt:lpstr>
      <vt:lpstr>Richardson Maturity Model</vt:lpstr>
      <vt:lpstr>Richardson Level 1</vt:lpstr>
      <vt:lpstr>Richardson Level 2</vt:lpstr>
      <vt:lpstr>Create an order</vt:lpstr>
      <vt:lpstr>Create an order</vt:lpstr>
      <vt:lpstr>PUT to a new URI</vt:lpstr>
      <vt:lpstr>POST to an existing URI</vt:lpstr>
      <vt:lpstr>POST to an existing URI</vt:lpstr>
      <vt:lpstr>Change order</vt:lpstr>
      <vt:lpstr>PUT to an existing URI</vt:lpstr>
      <vt:lpstr>Conditional PUT</vt:lpstr>
      <vt:lpstr>Cancel an order</vt:lpstr>
      <vt:lpstr>Cancel an order</vt:lpstr>
      <vt:lpstr>DELETE</vt:lpstr>
      <vt:lpstr>DELETE</vt:lpstr>
      <vt:lpstr>DELETE</vt:lpstr>
      <vt:lpstr>Payment</vt:lpstr>
      <vt:lpstr>Richardson Level Three</vt:lpstr>
      <vt:lpstr>Where are the links?</vt:lpstr>
      <vt:lpstr>Media Types</vt:lpstr>
      <vt:lpstr>text/html</vt:lpstr>
      <vt:lpstr>application/vnd.orinoco+xml</vt:lpstr>
      <vt:lpstr>Link: header</vt:lpstr>
      <vt:lpstr>Check order status</vt:lpstr>
      <vt:lpstr>Check order status</vt:lpstr>
      <vt:lpstr>GET</vt:lpstr>
      <vt:lpstr>GET</vt:lpstr>
      <vt:lpstr>Collections and Elements</vt:lpstr>
      <vt:lpstr>RESTful Methods for Collections</vt:lpstr>
      <vt:lpstr>RESTful Methods for Collection Elements</vt:lpstr>
      <vt:lpstr>Orinoco Workflow</vt:lpstr>
      <vt:lpstr>Further Reading</vt:lpstr>
      <vt:lpstr>Further Reading</vt:lpstr>
      <vt:lpstr>Next Lecture: REST Documentation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Gibbins</dc:creator>
  <cp:lastModifiedBy>Nicholas Gibbins</cp:lastModifiedBy>
  <cp:revision>17</cp:revision>
  <dcterms:created xsi:type="dcterms:W3CDTF">2018-10-10T09:03:52Z</dcterms:created>
  <dcterms:modified xsi:type="dcterms:W3CDTF">2020-10-15T18:08:57Z</dcterms:modified>
</cp:coreProperties>
</file>