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6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7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7"/>
  </p:notesMasterIdLst>
  <p:sldIdLst>
    <p:sldId id="259" r:id="rId9"/>
    <p:sldId id="257" r:id="rId10"/>
    <p:sldId id="296" r:id="rId11"/>
    <p:sldId id="297" r:id="rId12"/>
    <p:sldId id="299" r:id="rId13"/>
    <p:sldId id="274" r:id="rId14"/>
    <p:sldId id="275" r:id="rId15"/>
    <p:sldId id="276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300" r:id="rId25"/>
    <p:sldId id="28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423C84-2100-2F47-8F79-ABCAAFA8E56D}" v="7" dt="2020-10-27T09:18:28.740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90"/>
    <p:restoredTop sz="86876"/>
  </p:normalViewPr>
  <p:slideViewPr>
    <p:cSldViewPr snapToGrid="0" snapToObjects="1" showGuides="1">
      <p:cViewPr varScale="1">
        <p:scale>
          <a:sx n="84" d="100"/>
          <a:sy n="84" d="100"/>
        </p:scale>
        <p:origin x="192" y="10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9B2D3797-CA9C-6E4A-952B-56EA4C116DE2}"/>
    <pc:docChg chg="custSel addSld modSld">
      <pc:chgData name="Gibbins N.M." userId="6a0e944c-4d97-467d-bb7a-7c3315791fe4" providerId="ADAL" clId="{9B2D3797-CA9C-6E4A-952B-56EA4C116DE2}" dt="2019-10-25T14:08:33.764" v="558" actId="20577"/>
      <pc:docMkLst>
        <pc:docMk/>
      </pc:docMkLst>
      <pc:sldChg chg="modSp">
        <pc:chgData name="Gibbins N.M." userId="6a0e944c-4d97-467d-bb7a-7c3315791fe4" providerId="ADAL" clId="{9B2D3797-CA9C-6E4A-952B-56EA4C116DE2}" dt="2019-10-25T13:56:06.630" v="55" actId="20577"/>
        <pc:sldMkLst>
          <pc:docMk/>
          <pc:sldMk cId="646790434" sldId="274"/>
        </pc:sldMkLst>
        <pc:spChg chg="mod">
          <ac:chgData name="Gibbins N.M." userId="6a0e944c-4d97-467d-bb7a-7c3315791fe4" providerId="ADAL" clId="{9B2D3797-CA9C-6E4A-952B-56EA4C116DE2}" dt="2019-10-25T13:56:06.630" v="55" actId="20577"/>
          <ac:spMkLst>
            <pc:docMk/>
            <pc:sldMk cId="646790434" sldId="274"/>
            <ac:spMk id="4" creationId="{00000000-0000-0000-0000-000000000000}"/>
          </ac:spMkLst>
        </pc:spChg>
      </pc:sldChg>
      <pc:sldChg chg="addSp delSp modSp add">
        <pc:chgData name="Gibbins N.M." userId="6a0e944c-4d97-467d-bb7a-7c3315791fe4" providerId="ADAL" clId="{9B2D3797-CA9C-6E4A-952B-56EA4C116DE2}" dt="2019-10-25T14:08:33.764" v="558" actId="20577"/>
        <pc:sldMkLst>
          <pc:docMk/>
          <pc:sldMk cId="1109433366" sldId="296"/>
        </pc:sldMkLst>
        <pc:spChg chg="del">
          <ac:chgData name="Gibbins N.M." userId="6a0e944c-4d97-467d-bb7a-7c3315791fe4" providerId="ADAL" clId="{9B2D3797-CA9C-6E4A-952B-56EA4C116DE2}" dt="2019-10-25T13:59:58.164" v="57"/>
          <ac:spMkLst>
            <pc:docMk/>
            <pc:sldMk cId="1109433366" sldId="296"/>
            <ac:spMk id="2" creationId="{80485772-34B8-4242-BF92-39C14359CEF1}"/>
          </ac:spMkLst>
        </pc:spChg>
        <pc:spChg chg="add mod">
          <ac:chgData name="Gibbins N.M." userId="6a0e944c-4d97-467d-bb7a-7c3315791fe4" providerId="ADAL" clId="{9B2D3797-CA9C-6E4A-952B-56EA4C116DE2}" dt="2019-10-25T14:00:50.926" v="86" actId="20577"/>
          <ac:spMkLst>
            <pc:docMk/>
            <pc:sldMk cId="1109433366" sldId="296"/>
            <ac:spMk id="3" creationId="{28B1ED28-B69D-1C43-93F7-29C89905D72F}"/>
          </ac:spMkLst>
        </pc:spChg>
        <pc:spChg chg="add mod">
          <ac:chgData name="Gibbins N.M." userId="6a0e944c-4d97-467d-bb7a-7c3315791fe4" providerId="ADAL" clId="{9B2D3797-CA9C-6E4A-952B-56EA4C116DE2}" dt="2019-10-25T14:08:33.764" v="558" actId="20577"/>
          <ac:spMkLst>
            <pc:docMk/>
            <pc:sldMk cId="1109433366" sldId="296"/>
            <ac:spMk id="4" creationId="{53DCE464-6E53-4A41-8982-D7B0C78B798A}"/>
          </ac:spMkLst>
        </pc:spChg>
        <pc:spChg chg="add mod">
          <ac:chgData name="Gibbins N.M." userId="6a0e944c-4d97-467d-bb7a-7c3315791fe4" providerId="ADAL" clId="{9B2D3797-CA9C-6E4A-952B-56EA4C116DE2}" dt="2019-10-25T13:59:58.164" v="57"/>
          <ac:spMkLst>
            <pc:docMk/>
            <pc:sldMk cId="1109433366" sldId="296"/>
            <ac:spMk id="5" creationId="{34E1C2BB-56F2-324E-BDE6-D2712AB75010}"/>
          </ac:spMkLst>
        </pc:spChg>
      </pc:sldChg>
    </pc:docChg>
  </pc:docChgLst>
  <pc:docChgLst>
    <pc:chgData name="Nicholas Gibbins" userId="6a0e944c-4d97-467d-bb7a-7c3315791fe4" providerId="ADAL" clId="{08423C84-2100-2F47-8F79-ABCAAFA8E56D}"/>
    <pc:docChg chg="undo custSel modSld">
      <pc:chgData name="Nicholas Gibbins" userId="6a0e944c-4d97-467d-bb7a-7c3315791fe4" providerId="ADAL" clId="{08423C84-2100-2F47-8F79-ABCAAFA8E56D}" dt="2020-10-27T09:18:46.727" v="77" actId="20577"/>
      <pc:docMkLst>
        <pc:docMk/>
      </pc:docMkLst>
      <pc:sldChg chg="addSp delSp modSp mod addAnim delAnim modAnim modNotesTx">
        <pc:chgData name="Nicholas Gibbins" userId="6a0e944c-4d97-467d-bb7a-7c3315791fe4" providerId="ADAL" clId="{08423C84-2100-2F47-8F79-ABCAAFA8E56D}" dt="2020-10-27T09:18:46.727" v="77" actId="20577"/>
        <pc:sldMkLst>
          <pc:docMk/>
          <pc:sldMk cId="1294965457" sldId="297"/>
        </pc:sldMkLst>
        <pc:spChg chg="mod topLvl">
          <ac:chgData name="Nicholas Gibbins" userId="6a0e944c-4d97-467d-bb7a-7c3315791fe4" providerId="ADAL" clId="{08423C84-2100-2F47-8F79-ABCAAFA8E56D}" dt="2020-10-27T08:30:16.710" v="11" actId="164"/>
          <ac:spMkLst>
            <pc:docMk/>
            <pc:sldMk cId="1294965457" sldId="297"/>
            <ac:spMk id="10" creationId="{300FDE97-C8DB-0247-AB97-FE41243DD821}"/>
          </ac:spMkLst>
        </pc:spChg>
        <pc:grpChg chg="add mod">
          <ac:chgData name="Nicholas Gibbins" userId="6a0e944c-4d97-467d-bb7a-7c3315791fe4" providerId="ADAL" clId="{08423C84-2100-2F47-8F79-ABCAAFA8E56D}" dt="2020-10-27T08:30:16.710" v="11" actId="164"/>
          <ac:grpSpMkLst>
            <pc:docMk/>
            <pc:sldMk cId="1294965457" sldId="297"/>
            <ac:grpSpMk id="2" creationId="{EDFE203B-DF9F-BD46-AC06-A1CB57DC8473}"/>
          </ac:grpSpMkLst>
        </pc:grpChg>
        <pc:grpChg chg="add del">
          <ac:chgData name="Nicholas Gibbins" userId="6a0e944c-4d97-467d-bb7a-7c3315791fe4" providerId="ADAL" clId="{08423C84-2100-2F47-8F79-ABCAAFA8E56D}" dt="2020-10-27T08:29:57.300" v="7" actId="165"/>
          <ac:grpSpMkLst>
            <pc:docMk/>
            <pc:sldMk cId="1294965457" sldId="297"/>
            <ac:grpSpMk id="36" creationId="{677C8CB5-967C-E046-BA08-0B206F5E0108}"/>
          </ac:grpSpMkLst>
        </pc:grpChg>
        <pc:picChg chg="del">
          <ac:chgData name="Nicholas Gibbins" userId="6a0e944c-4d97-467d-bb7a-7c3315791fe4" providerId="ADAL" clId="{08423C84-2100-2F47-8F79-ABCAAFA8E56D}" dt="2020-10-27T08:29:34.164" v="3" actId="478"/>
          <ac:picMkLst>
            <pc:docMk/>
            <pc:sldMk cId="1294965457" sldId="297"/>
            <ac:picMk id="7" creationId="{25583F98-D14D-AA4D-8270-3E779F02FCC5}"/>
          </ac:picMkLst>
        </pc:picChg>
        <pc:picChg chg="del">
          <ac:chgData name="Nicholas Gibbins" userId="6a0e944c-4d97-467d-bb7a-7c3315791fe4" providerId="ADAL" clId="{08423C84-2100-2F47-8F79-ABCAAFA8E56D}" dt="2020-10-27T08:29:27.816" v="1" actId="478"/>
          <ac:picMkLst>
            <pc:docMk/>
            <pc:sldMk cId="1294965457" sldId="297"/>
            <ac:picMk id="8" creationId="{D636A436-E3CA-144A-9A90-BFDEFBFF033D}"/>
          </ac:picMkLst>
        </pc:picChg>
        <pc:picChg chg="del mod topLvl">
          <ac:chgData name="Nicholas Gibbins" userId="6a0e944c-4d97-467d-bb7a-7c3315791fe4" providerId="ADAL" clId="{08423C84-2100-2F47-8F79-ABCAAFA8E56D}" dt="2020-10-27T08:29:59.309" v="8" actId="478"/>
          <ac:picMkLst>
            <pc:docMk/>
            <pc:sldMk cId="1294965457" sldId="297"/>
            <ac:picMk id="9" creationId="{133CF1C1-0966-A645-952C-DE0CD942633A}"/>
          </ac:picMkLst>
        </pc:picChg>
        <pc:picChg chg="add mod">
          <ac:chgData name="Nicholas Gibbins" userId="6a0e944c-4d97-467d-bb7a-7c3315791fe4" providerId="ADAL" clId="{08423C84-2100-2F47-8F79-ABCAAFA8E56D}" dt="2020-10-27T08:29:49.517" v="4" actId="1076"/>
          <ac:picMkLst>
            <pc:docMk/>
            <pc:sldMk cId="1294965457" sldId="297"/>
            <ac:picMk id="26" creationId="{0824EB06-8FA2-5E45-A094-EE6A9BE00C85}"/>
          </ac:picMkLst>
        </pc:picChg>
        <pc:picChg chg="add mod">
          <ac:chgData name="Nicholas Gibbins" userId="6a0e944c-4d97-467d-bb7a-7c3315791fe4" providerId="ADAL" clId="{08423C84-2100-2F47-8F79-ABCAAFA8E56D}" dt="2020-10-27T08:29:32.686" v="2" actId="1076"/>
          <ac:picMkLst>
            <pc:docMk/>
            <pc:sldMk cId="1294965457" sldId="297"/>
            <ac:picMk id="27" creationId="{00C16BA8-16A0-2B44-AA31-714524101F4C}"/>
          </ac:picMkLst>
        </pc:picChg>
        <pc:picChg chg="add mod">
          <ac:chgData name="Nicholas Gibbins" userId="6a0e944c-4d97-467d-bb7a-7c3315791fe4" providerId="ADAL" clId="{08423C84-2100-2F47-8F79-ABCAAFA8E56D}" dt="2020-10-27T08:30:16.710" v="11" actId="164"/>
          <ac:picMkLst>
            <pc:docMk/>
            <pc:sldMk cId="1294965457" sldId="297"/>
            <ac:picMk id="28" creationId="{B873B397-6C2B-9D49-964F-D2A9B7A5042F}"/>
          </ac:picMkLst>
        </pc:picChg>
        <pc:cxnChg chg="mod">
          <ac:chgData name="Nicholas Gibbins" userId="6a0e944c-4d97-467d-bb7a-7c3315791fe4" providerId="ADAL" clId="{08423C84-2100-2F47-8F79-ABCAAFA8E56D}" dt="2020-10-27T08:29:34.164" v="3" actId="478"/>
          <ac:cxnSpMkLst>
            <pc:docMk/>
            <pc:sldMk cId="1294965457" sldId="297"/>
            <ac:cxnSpMk id="13" creationId="{4E8DB4FE-348E-9A45-AEDE-E49A92128329}"/>
          </ac:cxnSpMkLst>
        </pc:cxnChg>
        <pc:cxnChg chg="mod">
          <ac:chgData name="Nicholas Gibbins" userId="6a0e944c-4d97-467d-bb7a-7c3315791fe4" providerId="ADAL" clId="{08423C84-2100-2F47-8F79-ABCAAFA8E56D}" dt="2020-10-27T08:29:59.309" v="8" actId="478"/>
          <ac:cxnSpMkLst>
            <pc:docMk/>
            <pc:sldMk cId="1294965457" sldId="297"/>
            <ac:cxnSpMk id="18" creationId="{14C8218B-33E6-B743-AEEF-663C70554541}"/>
          </ac:cxnSpMkLst>
        </pc:cxnChg>
        <pc:cxnChg chg="mod">
          <ac:chgData name="Nicholas Gibbins" userId="6a0e944c-4d97-467d-bb7a-7c3315791fe4" providerId="ADAL" clId="{08423C84-2100-2F47-8F79-ABCAAFA8E56D}" dt="2020-10-27T08:29:59.309" v="8" actId="478"/>
          <ac:cxnSpMkLst>
            <pc:docMk/>
            <pc:sldMk cId="1294965457" sldId="297"/>
            <ac:cxnSpMk id="21" creationId="{695E9A03-E610-8B40-ABFE-88794A4B7207}"/>
          </ac:cxnSpMkLst>
        </pc:cxnChg>
      </pc:sldChg>
    </pc:docChg>
  </pc:docChgLst>
  <pc:docChgLst>
    <pc:chgData name="Nicholas Gibbins" userId="6a0e944c-4d97-467d-bb7a-7c3315791fe4" providerId="ADAL" clId="{1DD7F257-9DDF-FA46-82FA-42E105D57D17}"/>
    <pc:docChg chg="undo custSel addSld delSld modSld sldOrd">
      <pc:chgData name="Nicholas Gibbins" userId="6a0e944c-4d97-467d-bb7a-7c3315791fe4" providerId="ADAL" clId="{1DD7F257-9DDF-FA46-82FA-42E105D57D17}" dt="2020-10-05T12:46:13.597" v="1798" actId="20577"/>
      <pc:docMkLst>
        <pc:docMk/>
      </pc:docMkLst>
      <pc:sldChg chg="modSp mod">
        <pc:chgData name="Nicholas Gibbins" userId="6a0e944c-4d97-467d-bb7a-7c3315791fe4" providerId="ADAL" clId="{1DD7F257-9DDF-FA46-82FA-42E105D57D17}" dt="2020-09-19T12:09:54.863" v="37" actId="20577"/>
        <pc:sldMkLst>
          <pc:docMk/>
          <pc:sldMk cId="3137891500" sldId="257"/>
        </pc:sldMkLst>
        <pc:spChg chg="mod">
          <ac:chgData name="Nicholas Gibbins" userId="6a0e944c-4d97-467d-bb7a-7c3315791fe4" providerId="ADAL" clId="{1DD7F257-9DDF-FA46-82FA-42E105D57D17}" dt="2020-09-19T12:09:45.653" v="32" actId="20577"/>
          <ac:spMkLst>
            <pc:docMk/>
            <pc:sldMk cId="3137891500" sldId="257"/>
            <ac:spMk id="2" creationId="{00000000-0000-0000-0000-000000000000}"/>
          </ac:spMkLst>
        </pc:spChg>
        <pc:spChg chg="mod">
          <ac:chgData name="Nicholas Gibbins" userId="6a0e944c-4d97-467d-bb7a-7c3315791fe4" providerId="ADAL" clId="{1DD7F257-9DDF-FA46-82FA-42E105D57D17}" dt="2020-09-19T12:09:51.389" v="34" actId="20577"/>
          <ac:spMkLst>
            <pc:docMk/>
            <pc:sldMk cId="3137891500" sldId="257"/>
            <ac:spMk id="3" creationId="{00000000-0000-0000-0000-000000000000}"/>
          </ac:spMkLst>
        </pc:spChg>
        <pc:spChg chg="mod">
          <ac:chgData name="Nicholas Gibbins" userId="6a0e944c-4d97-467d-bb7a-7c3315791fe4" providerId="ADAL" clId="{1DD7F257-9DDF-FA46-82FA-42E105D57D17}" dt="2020-09-19T12:09:54.863" v="37" actId="20577"/>
          <ac:spMkLst>
            <pc:docMk/>
            <pc:sldMk cId="3137891500" sldId="257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1DD7F257-9DDF-FA46-82FA-42E105D57D17}" dt="2020-09-19T12:09:35.629" v="0" actId="2696"/>
        <pc:sldMkLst>
          <pc:docMk/>
          <pc:sldMk cId="3738365815" sldId="260"/>
        </pc:sldMkLst>
      </pc:sldChg>
      <pc:sldChg chg="del">
        <pc:chgData name="Nicholas Gibbins" userId="6a0e944c-4d97-467d-bb7a-7c3315791fe4" providerId="ADAL" clId="{1DD7F257-9DDF-FA46-82FA-42E105D57D17}" dt="2020-09-19T12:09:35.649" v="4" actId="2696"/>
        <pc:sldMkLst>
          <pc:docMk/>
          <pc:sldMk cId="257207150" sldId="268"/>
        </pc:sldMkLst>
      </pc:sldChg>
      <pc:sldChg chg="del">
        <pc:chgData name="Nicholas Gibbins" userId="6a0e944c-4d97-467d-bb7a-7c3315791fe4" providerId="ADAL" clId="{1DD7F257-9DDF-FA46-82FA-42E105D57D17}" dt="2020-09-19T12:09:35.659" v="6" actId="2696"/>
        <pc:sldMkLst>
          <pc:docMk/>
          <pc:sldMk cId="83099971" sldId="269"/>
        </pc:sldMkLst>
      </pc:sldChg>
      <pc:sldChg chg="del">
        <pc:chgData name="Nicholas Gibbins" userId="6a0e944c-4d97-467d-bb7a-7c3315791fe4" providerId="ADAL" clId="{1DD7F257-9DDF-FA46-82FA-42E105D57D17}" dt="2020-09-19T12:09:35.644" v="3" actId="2696"/>
        <pc:sldMkLst>
          <pc:docMk/>
          <pc:sldMk cId="1660570153" sldId="270"/>
        </pc:sldMkLst>
      </pc:sldChg>
      <pc:sldChg chg="del">
        <pc:chgData name="Nicholas Gibbins" userId="6a0e944c-4d97-467d-bb7a-7c3315791fe4" providerId="ADAL" clId="{1DD7F257-9DDF-FA46-82FA-42E105D57D17}" dt="2020-09-19T12:09:35.639" v="2" actId="2696"/>
        <pc:sldMkLst>
          <pc:docMk/>
          <pc:sldMk cId="698957473" sldId="271"/>
        </pc:sldMkLst>
      </pc:sldChg>
      <pc:sldChg chg="del">
        <pc:chgData name="Nicholas Gibbins" userId="6a0e944c-4d97-467d-bb7a-7c3315791fe4" providerId="ADAL" clId="{1DD7F257-9DDF-FA46-82FA-42E105D57D17}" dt="2020-09-19T12:09:35.663" v="7" actId="2696"/>
        <pc:sldMkLst>
          <pc:docMk/>
          <pc:sldMk cId="1864644261" sldId="272"/>
        </pc:sldMkLst>
      </pc:sldChg>
      <pc:sldChg chg="del">
        <pc:chgData name="Nicholas Gibbins" userId="6a0e944c-4d97-467d-bb7a-7c3315791fe4" providerId="ADAL" clId="{1DD7F257-9DDF-FA46-82FA-42E105D57D17}" dt="2020-09-24T13:49:53.391" v="38" actId="2696"/>
        <pc:sldMkLst>
          <pc:docMk/>
          <pc:sldMk cId="1406462001" sldId="273"/>
        </pc:sldMkLst>
      </pc:sldChg>
      <pc:sldChg chg="modSp mod">
        <pc:chgData name="Nicholas Gibbins" userId="6a0e944c-4d97-467d-bb7a-7c3315791fe4" providerId="ADAL" clId="{1DD7F257-9DDF-FA46-82FA-42E105D57D17}" dt="2020-10-04T17:59:41.640" v="1169" actId="114"/>
        <pc:sldMkLst>
          <pc:docMk/>
          <pc:sldMk cId="646790434" sldId="274"/>
        </pc:sldMkLst>
        <pc:spChg chg="mod">
          <ac:chgData name="Nicholas Gibbins" userId="6a0e944c-4d97-467d-bb7a-7c3315791fe4" providerId="ADAL" clId="{1DD7F257-9DDF-FA46-82FA-42E105D57D17}" dt="2020-10-04T17:59:41.640" v="1169" actId="114"/>
          <ac:spMkLst>
            <pc:docMk/>
            <pc:sldMk cId="646790434" sldId="274"/>
            <ac:spMk id="2" creationId="{7F001C67-E369-4A48-BCD7-4ACE7E891AC4}"/>
          </ac:spMkLst>
        </pc:spChg>
        <pc:spChg chg="mod">
          <ac:chgData name="Nicholas Gibbins" userId="6a0e944c-4d97-467d-bb7a-7c3315791fe4" providerId="ADAL" clId="{1DD7F257-9DDF-FA46-82FA-42E105D57D17}" dt="2020-10-04T16:40:40.661" v="577" actId="20577"/>
          <ac:spMkLst>
            <pc:docMk/>
            <pc:sldMk cId="646790434" sldId="274"/>
            <ac:spMk id="3" creationId="{00000000-0000-0000-0000-000000000000}"/>
          </ac:spMkLst>
        </pc:spChg>
        <pc:spChg chg="mod">
          <ac:chgData name="Nicholas Gibbins" userId="6a0e944c-4d97-467d-bb7a-7c3315791fe4" providerId="ADAL" clId="{1DD7F257-9DDF-FA46-82FA-42E105D57D17}" dt="2020-10-04T17:56:32.759" v="1078" actId="20577"/>
          <ac:spMkLst>
            <pc:docMk/>
            <pc:sldMk cId="646790434" sldId="274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1DD7F257-9DDF-FA46-82FA-42E105D57D17}" dt="2020-10-05T12:40:57.309" v="1529" actId="15"/>
        <pc:sldMkLst>
          <pc:docMk/>
          <pc:sldMk cId="121772761" sldId="275"/>
        </pc:sldMkLst>
        <pc:spChg chg="mod">
          <ac:chgData name="Nicholas Gibbins" userId="6a0e944c-4d97-467d-bb7a-7c3315791fe4" providerId="ADAL" clId="{1DD7F257-9DDF-FA46-82FA-42E105D57D17}" dt="2020-10-04T18:05:55.597" v="1282" actId="114"/>
          <ac:spMkLst>
            <pc:docMk/>
            <pc:sldMk cId="121772761" sldId="275"/>
            <ac:spMk id="2" creationId="{D80C39C1-7524-A540-B23C-E295D60B3D7E}"/>
          </ac:spMkLst>
        </pc:spChg>
        <pc:spChg chg="mod">
          <ac:chgData name="Nicholas Gibbins" userId="6a0e944c-4d97-467d-bb7a-7c3315791fe4" providerId="ADAL" clId="{1DD7F257-9DDF-FA46-82FA-42E105D57D17}" dt="2020-10-05T12:40:57.309" v="1529" actId="15"/>
          <ac:spMkLst>
            <pc:docMk/>
            <pc:sldMk cId="121772761" sldId="275"/>
            <ac:spMk id="7" creationId="{00000000-0000-0000-0000-000000000000}"/>
          </ac:spMkLst>
        </pc:spChg>
        <pc:graphicFrameChg chg="mod">
          <ac:chgData name="Nicholas Gibbins" userId="6a0e944c-4d97-467d-bb7a-7c3315791fe4" providerId="ADAL" clId="{1DD7F257-9DDF-FA46-82FA-42E105D57D17}" dt="2020-10-04T17:55:04.654" v="1067"/>
          <ac:graphicFrameMkLst>
            <pc:docMk/>
            <pc:sldMk cId="121772761" sldId="275"/>
            <ac:graphicFrameMk id="9" creationId="{00000000-0000-0000-0000-000000000000}"/>
          </ac:graphicFrameMkLst>
        </pc:graphicFrameChg>
      </pc:sldChg>
      <pc:sldChg chg="modSp mod">
        <pc:chgData name="Nicholas Gibbins" userId="6a0e944c-4d97-467d-bb7a-7c3315791fe4" providerId="ADAL" clId="{1DD7F257-9DDF-FA46-82FA-42E105D57D17}" dt="2020-10-05T12:44:26.820" v="1734" actId="20577"/>
        <pc:sldMkLst>
          <pc:docMk/>
          <pc:sldMk cId="93357836" sldId="276"/>
        </pc:sldMkLst>
        <pc:spChg chg="mod">
          <ac:chgData name="Nicholas Gibbins" userId="6a0e944c-4d97-467d-bb7a-7c3315791fe4" providerId="ADAL" clId="{1DD7F257-9DDF-FA46-82FA-42E105D57D17}" dt="2020-10-05T12:44:26.820" v="1734" actId="20577"/>
          <ac:spMkLst>
            <pc:docMk/>
            <pc:sldMk cId="93357836" sldId="276"/>
            <ac:spMk id="6" creationId="{00000000-0000-0000-0000-000000000000}"/>
          </ac:spMkLst>
        </pc:spChg>
        <pc:graphicFrameChg chg="mod">
          <ac:chgData name="Nicholas Gibbins" userId="6a0e944c-4d97-467d-bb7a-7c3315791fe4" providerId="ADAL" clId="{1DD7F257-9DDF-FA46-82FA-42E105D57D17}" dt="2020-10-04T17:55:12.999" v="1069"/>
          <ac:graphicFrameMkLst>
            <pc:docMk/>
            <pc:sldMk cId="93357836" sldId="276"/>
            <ac:graphicFrameMk id="9" creationId="{00000000-0000-0000-0000-000000000000}"/>
          </ac:graphicFrameMkLst>
        </pc:graphicFrameChg>
      </pc:sldChg>
      <pc:sldChg chg="modSp del mod">
        <pc:chgData name="Nicholas Gibbins" userId="6a0e944c-4d97-467d-bb7a-7c3315791fe4" providerId="ADAL" clId="{1DD7F257-9DDF-FA46-82FA-42E105D57D17}" dt="2020-10-05T12:41:28.333" v="1531" actId="2696"/>
        <pc:sldMkLst>
          <pc:docMk/>
          <pc:sldMk cId="821361315" sldId="277"/>
        </pc:sldMkLst>
        <pc:spChg chg="mod">
          <ac:chgData name="Nicholas Gibbins" userId="6a0e944c-4d97-467d-bb7a-7c3315791fe4" providerId="ADAL" clId="{1DD7F257-9DDF-FA46-82FA-42E105D57D17}" dt="2020-10-05T12:41:26.199" v="1530" actId="21"/>
          <ac:spMkLst>
            <pc:docMk/>
            <pc:sldMk cId="821361315" sldId="277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1DD7F257-9DDF-FA46-82FA-42E105D57D17}" dt="2020-10-05T12:45:10.055" v="1774" actId="20577"/>
        <pc:sldMkLst>
          <pc:docMk/>
          <pc:sldMk cId="3266676394" sldId="279"/>
        </pc:sldMkLst>
        <pc:spChg chg="mod">
          <ac:chgData name="Nicholas Gibbins" userId="6a0e944c-4d97-467d-bb7a-7c3315791fe4" providerId="ADAL" clId="{1DD7F257-9DDF-FA46-82FA-42E105D57D17}" dt="2020-10-05T12:45:10.055" v="1774" actId="20577"/>
          <ac:spMkLst>
            <pc:docMk/>
            <pc:sldMk cId="3266676394" sldId="279"/>
            <ac:spMk id="4" creationId="{00000000-0000-0000-0000-000000000000}"/>
          </ac:spMkLst>
        </pc:spChg>
        <pc:graphicFrameChg chg="mod">
          <ac:chgData name="Nicholas Gibbins" userId="6a0e944c-4d97-467d-bb7a-7c3315791fe4" providerId="ADAL" clId="{1DD7F257-9DDF-FA46-82FA-42E105D57D17}" dt="2020-10-04T17:55:21.035" v="1071"/>
          <ac:graphicFrameMkLst>
            <pc:docMk/>
            <pc:sldMk cId="3266676394" sldId="279"/>
            <ac:graphicFrameMk id="6" creationId="{00000000-0000-0000-0000-000000000000}"/>
          </ac:graphicFrameMkLst>
        </pc:graphicFrameChg>
      </pc:sldChg>
      <pc:sldChg chg="modSp mod">
        <pc:chgData name="Nicholas Gibbins" userId="6a0e944c-4d97-467d-bb7a-7c3315791fe4" providerId="ADAL" clId="{1DD7F257-9DDF-FA46-82FA-42E105D57D17}" dt="2020-10-04T18:08:53.975" v="1316" actId="20577"/>
        <pc:sldMkLst>
          <pc:docMk/>
          <pc:sldMk cId="2535384034" sldId="280"/>
        </pc:sldMkLst>
        <pc:spChg chg="mod">
          <ac:chgData name="Nicholas Gibbins" userId="6a0e944c-4d97-467d-bb7a-7c3315791fe4" providerId="ADAL" clId="{1DD7F257-9DDF-FA46-82FA-42E105D57D17}" dt="2020-10-04T18:08:53.975" v="1316" actId="20577"/>
          <ac:spMkLst>
            <pc:docMk/>
            <pc:sldMk cId="2535384034" sldId="280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1DD7F257-9DDF-FA46-82FA-42E105D57D17}" dt="2020-10-05T12:45:38.441" v="1780" actId="15"/>
        <pc:sldMkLst>
          <pc:docMk/>
          <pc:sldMk cId="1725878366" sldId="282"/>
        </pc:sldMkLst>
        <pc:spChg chg="mod">
          <ac:chgData name="Nicholas Gibbins" userId="6a0e944c-4d97-467d-bb7a-7c3315791fe4" providerId="ADAL" clId="{1DD7F257-9DDF-FA46-82FA-42E105D57D17}" dt="2020-10-05T12:45:38.441" v="1780" actId="15"/>
          <ac:spMkLst>
            <pc:docMk/>
            <pc:sldMk cId="1725878366" sldId="282"/>
            <ac:spMk id="4" creationId="{00000000-0000-0000-0000-000000000000}"/>
          </ac:spMkLst>
        </pc:spChg>
        <pc:graphicFrameChg chg="mod">
          <ac:chgData name="Nicholas Gibbins" userId="6a0e944c-4d97-467d-bb7a-7c3315791fe4" providerId="ADAL" clId="{1DD7F257-9DDF-FA46-82FA-42E105D57D17}" dt="2020-10-04T17:55:33.628" v="1074"/>
          <ac:graphicFrameMkLst>
            <pc:docMk/>
            <pc:sldMk cId="1725878366" sldId="282"/>
            <ac:graphicFrameMk id="6" creationId="{00000000-0000-0000-0000-000000000000}"/>
          </ac:graphicFrameMkLst>
        </pc:graphicFrameChg>
      </pc:sldChg>
      <pc:sldChg chg="modSp mod">
        <pc:chgData name="Nicholas Gibbins" userId="6a0e944c-4d97-467d-bb7a-7c3315791fe4" providerId="ADAL" clId="{1DD7F257-9DDF-FA46-82FA-42E105D57D17}" dt="2020-10-05T12:45:56.022" v="1797" actId="20577"/>
        <pc:sldMkLst>
          <pc:docMk/>
          <pc:sldMk cId="2031258382" sldId="284"/>
        </pc:sldMkLst>
        <pc:spChg chg="mod">
          <ac:chgData name="Nicholas Gibbins" userId="6a0e944c-4d97-467d-bb7a-7c3315791fe4" providerId="ADAL" clId="{1DD7F257-9DDF-FA46-82FA-42E105D57D17}" dt="2020-10-05T12:45:56.022" v="1797" actId="20577"/>
          <ac:spMkLst>
            <pc:docMk/>
            <pc:sldMk cId="2031258382" sldId="284"/>
            <ac:spMk id="5" creationId="{00000000-0000-0000-0000-000000000000}"/>
          </ac:spMkLst>
        </pc:spChg>
        <pc:graphicFrameChg chg="mod">
          <ac:chgData name="Nicholas Gibbins" userId="6a0e944c-4d97-467d-bb7a-7c3315791fe4" providerId="ADAL" clId="{1DD7F257-9DDF-FA46-82FA-42E105D57D17}" dt="2020-10-04T17:55:41.264" v="1076"/>
          <ac:graphicFrameMkLst>
            <pc:docMk/>
            <pc:sldMk cId="2031258382" sldId="284"/>
            <ac:graphicFrameMk id="7" creationId="{00000000-0000-0000-0000-000000000000}"/>
          </ac:graphicFrameMkLst>
        </pc:graphicFrameChg>
      </pc:sldChg>
      <pc:sldChg chg="modSp mod">
        <pc:chgData name="Nicholas Gibbins" userId="6a0e944c-4d97-467d-bb7a-7c3315791fe4" providerId="ADAL" clId="{1DD7F257-9DDF-FA46-82FA-42E105D57D17}" dt="2020-10-05T12:46:13.597" v="1798" actId="20577"/>
        <pc:sldMkLst>
          <pc:docMk/>
          <pc:sldMk cId="3507514642" sldId="285"/>
        </pc:sldMkLst>
        <pc:spChg chg="mod">
          <ac:chgData name="Nicholas Gibbins" userId="6a0e944c-4d97-467d-bb7a-7c3315791fe4" providerId="ADAL" clId="{1DD7F257-9DDF-FA46-82FA-42E105D57D17}" dt="2020-10-05T12:46:13.597" v="1798" actId="20577"/>
          <ac:spMkLst>
            <pc:docMk/>
            <pc:sldMk cId="3507514642" sldId="285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1DD7F257-9DDF-FA46-82FA-42E105D57D17}" dt="2020-09-19T12:09:35.700" v="10" actId="2696"/>
        <pc:sldMkLst>
          <pc:docMk/>
          <pc:sldMk cId="2259073264" sldId="289"/>
        </pc:sldMkLst>
      </pc:sldChg>
      <pc:sldChg chg="del">
        <pc:chgData name="Nicholas Gibbins" userId="6a0e944c-4d97-467d-bb7a-7c3315791fe4" providerId="ADAL" clId="{1DD7F257-9DDF-FA46-82FA-42E105D57D17}" dt="2020-09-19T12:09:35.668" v="8" actId="2696"/>
        <pc:sldMkLst>
          <pc:docMk/>
          <pc:sldMk cId="902595655" sldId="290"/>
        </pc:sldMkLst>
      </pc:sldChg>
      <pc:sldChg chg="del">
        <pc:chgData name="Nicholas Gibbins" userId="6a0e944c-4d97-467d-bb7a-7c3315791fe4" providerId="ADAL" clId="{1DD7F257-9DDF-FA46-82FA-42E105D57D17}" dt="2020-09-19T12:09:35.673" v="9" actId="2696"/>
        <pc:sldMkLst>
          <pc:docMk/>
          <pc:sldMk cId="2114457435" sldId="291"/>
        </pc:sldMkLst>
      </pc:sldChg>
      <pc:sldChg chg="del">
        <pc:chgData name="Nicholas Gibbins" userId="6a0e944c-4d97-467d-bb7a-7c3315791fe4" providerId="ADAL" clId="{1DD7F257-9DDF-FA46-82FA-42E105D57D17}" dt="2020-09-19T12:09:35.654" v="5" actId="2696"/>
        <pc:sldMkLst>
          <pc:docMk/>
          <pc:sldMk cId="4079095087" sldId="292"/>
        </pc:sldMkLst>
      </pc:sldChg>
      <pc:sldChg chg="del">
        <pc:chgData name="Nicholas Gibbins" userId="6a0e944c-4d97-467d-bb7a-7c3315791fe4" providerId="ADAL" clId="{1DD7F257-9DDF-FA46-82FA-42E105D57D17}" dt="2020-09-19T12:09:35.727" v="12" actId="2696"/>
        <pc:sldMkLst>
          <pc:docMk/>
          <pc:sldMk cId="2212869829" sldId="293"/>
        </pc:sldMkLst>
      </pc:sldChg>
      <pc:sldChg chg="del">
        <pc:chgData name="Nicholas Gibbins" userId="6a0e944c-4d97-467d-bb7a-7c3315791fe4" providerId="ADAL" clId="{1DD7F257-9DDF-FA46-82FA-42E105D57D17}" dt="2020-09-19T12:09:35.634" v="1" actId="2696"/>
        <pc:sldMkLst>
          <pc:docMk/>
          <pc:sldMk cId="1224419234" sldId="294"/>
        </pc:sldMkLst>
      </pc:sldChg>
      <pc:sldChg chg="del">
        <pc:chgData name="Nicholas Gibbins" userId="6a0e944c-4d97-467d-bb7a-7c3315791fe4" providerId="ADAL" clId="{1DD7F257-9DDF-FA46-82FA-42E105D57D17}" dt="2020-09-19T12:09:35.713" v="11" actId="2696"/>
        <pc:sldMkLst>
          <pc:docMk/>
          <pc:sldMk cId="1542912763" sldId="295"/>
        </pc:sldMkLst>
      </pc:sldChg>
      <pc:sldChg chg="modSp mod">
        <pc:chgData name="Nicholas Gibbins" userId="6a0e944c-4d97-467d-bb7a-7c3315791fe4" providerId="ADAL" clId="{1DD7F257-9DDF-FA46-82FA-42E105D57D17}" dt="2020-10-04T16:40:26.749" v="550" actId="20577"/>
        <pc:sldMkLst>
          <pc:docMk/>
          <pc:sldMk cId="1109433366" sldId="296"/>
        </pc:sldMkLst>
        <pc:spChg chg="mod">
          <ac:chgData name="Nicholas Gibbins" userId="6a0e944c-4d97-467d-bb7a-7c3315791fe4" providerId="ADAL" clId="{1DD7F257-9DDF-FA46-82FA-42E105D57D17}" dt="2020-10-04T16:40:26.749" v="550" actId="20577"/>
          <ac:spMkLst>
            <pc:docMk/>
            <pc:sldMk cId="1109433366" sldId="296"/>
            <ac:spMk id="3" creationId="{28B1ED28-B69D-1C43-93F7-29C89905D72F}"/>
          </ac:spMkLst>
        </pc:spChg>
      </pc:sldChg>
      <pc:sldChg chg="addSp delSp modSp add mod ord modClrScheme modAnim chgLayout">
        <pc:chgData name="Nicholas Gibbins" userId="6a0e944c-4d97-467d-bb7a-7c3315791fe4" providerId="ADAL" clId="{1DD7F257-9DDF-FA46-82FA-42E105D57D17}" dt="2020-10-04T18:00:37.105" v="1205" actId="20577"/>
        <pc:sldMkLst>
          <pc:docMk/>
          <pc:sldMk cId="1294965457" sldId="297"/>
        </pc:sldMkLst>
        <pc:spChg chg="del mod ord">
          <ac:chgData name="Nicholas Gibbins" userId="6a0e944c-4d97-467d-bb7a-7c3315791fe4" providerId="ADAL" clId="{1DD7F257-9DDF-FA46-82FA-42E105D57D17}" dt="2020-10-04T16:02:20.139" v="169" actId="700"/>
          <ac:spMkLst>
            <pc:docMk/>
            <pc:sldMk cId="1294965457" sldId="297"/>
            <ac:spMk id="2" creationId="{7F001C67-E369-4A48-BCD7-4ACE7E891AC4}"/>
          </ac:spMkLst>
        </pc:spChg>
        <pc:spChg chg="mod ord">
          <ac:chgData name="Nicholas Gibbins" userId="6a0e944c-4d97-467d-bb7a-7c3315791fe4" providerId="ADAL" clId="{1DD7F257-9DDF-FA46-82FA-42E105D57D17}" dt="2020-10-04T16:02:20.139" v="169" actId="700"/>
          <ac:spMkLst>
            <pc:docMk/>
            <pc:sldMk cId="1294965457" sldId="297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1DD7F257-9DDF-FA46-82FA-42E105D57D17}" dt="2020-10-04T18:00:37.105" v="1205" actId="20577"/>
          <ac:spMkLst>
            <pc:docMk/>
            <pc:sldMk cId="1294965457" sldId="297"/>
            <ac:spMk id="4" creationId="{00000000-0000-0000-0000-000000000000}"/>
          </ac:spMkLst>
        </pc:spChg>
        <pc:spChg chg="add del mod ord">
          <ac:chgData name="Nicholas Gibbins" userId="6a0e944c-4d97-467d-bb7a-7c3315791fe4" providerId="ADAL" clId="{1DD7F257-9DDF-FA46-82FA-42E105D57D17}" dt="2020-10-04T16:02:23.413" v="170" actId="478"/>
          <ac:spMkLst>
            <pc:docMk/>
            <pc:sldMk cId="1294965457" sldId="297"/>
            <ac:spMk id="5" creationId="{5E5D0228-928F-2D41-A422-4D446D298463}"/>
          </ac:spMkLst>
        </pc:spChg>
        <pc:spChg chg="add mod ord">
          <ac:chgData name="Nicholas Gibbins" userId="6a0e944c-4d97-467d-bb7a-7c3315791fe4" providerId="ADAL" clId="{1DD7F257-9DDF-FA46-82FA-42E105D57D17}" dt="2020-10-04T16:02:20.139" v="169" actId="700"/>
          <ac:spMkLst>
            <pc:docMk/>
            <pc:sldMk cId="1294965457" sldId="297"/>
            <ac:spMk id="6" creationId="{AEE90750-0771-5F46-9883-51F07423E225}"/>
          </ac:spMkLst>
        </pc:spChg>
        <pc:spChg chg="add mod">
          <ac:chgData name="Nicholas Gibbins" userId="6a0e944c-4d97-467d-bb7a-7c3315791fe4" providerId="ADAL" clId="{1DD7F257-9DDF-FA46-82FA-42E105D57D17}" dt="2020-10-04T16:14:21.227" v="438" actId="164"/>
          <ac:spMkLst>
            <pc:docMk/>
            <pc:sldMk cId="1294965457" sldId="297"/>
            <ac:spMk id="10" creationId="{300FDE97-C8DB-0247-AB97-FE41243DD821}"/>
          </ac:spMkLst>
        </pc:spChg>
        <pc:spChg chg="add mod">
          <ac:chgData name="Nicholas Gibbins" userId="6a0e944c-4d97-467d-bb7a-7c3315791fe4" providerId="ADAL" clId="{1DD7F257-9DDF-FA46-82FA-42E105D57D17}" dt="2020-10-04T16:04:19.886" v="218" actId="1076"/>
          <ac:spMkLst>
            <pc:docMk/>
            <pc:sldMk cId="1294965457" sldId="297"/>
            <ac:spMk id="11" creationId="{5DFB3D83-D6F8-3F4A-AC5B-BEAF3A5456A4}"/>
          </ac:spMkLst>
        </pc:spChg>
        <pc:spChg chg="add mod">
          <ac:chgData name="Nicholas Gibbins" userId="6a0e944c-4d97-467d-bb7a-7c3315791fe4" providerId="ADAL" clId="{1DD7F257-9DDF-FA46-82FA-42E105D57D17}" dt="2020-10-04T16:04:31.713" v="229" actId="20577"/>
          <ac:spMkLst>
            <pc:docMk/>
            <pc:sldMk cId="1294965457" sldId="297"/>
            <ac:spMk id="12" creationId="{54C9D744-7DD8-1A47-824B-2298381D6D6C}"/>
          </ac:spMkLst>
        </pc:spChg>
        <pc:spChg chg="add mod">
          <ac:chgData name="Nicholas Gibbins" userId="6a0e944c-4d97-467d-bb7a-7c3315791fe4" providerId="ADAL" clId="{1DD7F257-9DDF-FA46-82FA-42E105D57D17}" dt="2020-10-04T16:14:01.836" v="436" actId="164"/>
          <ac:spMkLst>
            <pc:docMk/>
            <pc:sldMk cId="1294965457" sldId="297"/>
            <ac:spMk id="16" creationId="{D56A5932-9E56-1843-A26F-4B6ED259C4B6}"/>
          </ac:spMkLst>
        </pc:spChg>
        <pc:spChg chg="add mod">
          <ac:chgData name="Nicholas Gibbins" userId="6a0e944c-4d97-467d-bb7a-7c3315791fe4" providerId="ADAL" clId="{1DD7F257-9DDF-FA46-82FA-42E105D57D17}" dt="2020-10-04T17:53:44.811" v="1061" actId="1076"/>
          <ac:spMkLst>
            <pc:docMk/>
            <pc:sldMk cId="1294965457" sldId="297"/>
            <ac:spMk id="17" creationId="{A5914A9C-4038-E344-832B-4BD2589F9FE3}"/>
          </ac:spMkLst>
        </pc:spChg>
        <pc:spChg chg="add mod">
          <ac:chgData name="Nicholas Gibbins" userId="6a0e944c-4d97-467d-bb7a-7c3315791fe4" providerId="ADAL" clId="{1DD7F257-9DDF-FA46-82FA-42E105D57D17}" dt="2020-10-04T16:13:55.940" v="435" actId="164"/>
          <ac:spMkLst>
            <pc:docMk/>
            <pc:sldMk cId="1294965457" sldId="297"/>
            <ac:spMk id="29" creationId="{9D70F80B-ACC4-EE49-815D-A6AE7F7081F0}"/>
          </ac:spMkLst>
        </pc:spChg>
        <pc:spChg chg="add mod">
          <ac:chgData name="Nicholas Gibbins" userId="6a0e944c-4d97-467d-bb7a-7c3315791fe4" providerId="ADAL" clId="{1DD7F257-9DDF-FA46-82FA-42E105D57D17}" dt="2020-10-04T16:11:45.691" v="411" actId="164"/>
          <ac:spMkLst>
            <pc:docMk/>
            <pc:sldMk cId="1294965457" sldId="297"/>
            <ac:spMk id="30" creationId="{3333934C-B01C-9045-9120-9B42222D9684}"/>
          </ac:spMkLst>
        </pc:spChg>
        <pc:spChg chg="add mod">
          <ac:chgData name="Nicholas Gibbins" userId="6a0e944c-4d97-467d-bb7a-7c3315791fe4" providerId="ADAL" clId="{1DD7F257-9DDF-FA46-82FA-42E105D57D17}" dt="2020-10-04T16:13:49.127" v="434" actId="164"/>
          <ac:spMkLst>
            <pc:docMk/>
            <pc:sldMk cId="1294965457" sldId="297"/>
            <ac:spMk id="32" creationId="{4DE24FE6-80A9-AD4F-9E6E-A6C67BFB646F}"/>
          </ac:spMkLst>
        </pc:spChg>
        <pc:grpChg chg="add mod">
          <ac:chgData name="Nicholas Gibbins" userId="6a0e944c-4d97-467d-bb7a-7c3315791fe4" providerId="ADAL" clId="{1DD7F257-9DDF-FA46-82FA-42E105D57D17}" dt="2020-10-04T16:11:45.691" v="411" actId="164"/>
          <ac:grpSpMkLst>
            <pc:docMk/>
            <pc:sldMk cId="1294965457" sldId="297"/>
            <ac:grpSpMk id="31" creationId="{28460BBA-3369-7246-BE02-16A30D824CD1}"/>
          </ac:grpSpMkLst>
        </pc:grpChg>
        <pc:grpChg chg="add mod">
          <ac:chgData name="Nicholas Gibbins" userId="6a0e944c-4d97-467d-bb7a-7c3315791fe4" providerId="ADAL" clId="{1DD7F257-9DDF-FA46-82FA-42E105D57D17}" dt="2020-10-04T16:13:49.127" v="434" actId="164"/>
          <ac:grpSpMkLst>
            <pc:docMk/>
            <pc:sldMk cId="1294965457" sldId="297"/>
            <ac:grpSpMk id="33" creationId="{1B7F007C-1088-6E41-8362-2CA11397B9BB}"/>
          </ac:grpSpMkLst>
        </pc:grpChg>
        <pc:grpChg chg="add mod">
          <ac:chgData name="Nicholas Gibbins" userId="6a0e944c-4d97-467d-bb7a-7c3315791fe4" providerId="ADAL" clId="{1DD7F257-9DDF-FA46-82FA-42E105D57D17}" dt="2020-10-04T16:13:55.940" v="435" actId="164"/>
          <ac:grpSpMkLst>
            <pc:docMk/>
            <pc:sldMk cId="1294965457" sldId="297"/>
            <ac:grpSpMk id="34" creationId="{93E4BF95-47DB-BB45-8556-1071A7A7102B}"/>
          </ac:grpSpMkLst>
        </pc:grpChg>
        <pc:grpChg chg="add mod">
          <ac:chgData name="Nicholas Gibbins" userId="6a0e944c-4d97-467d-bb7a-7c3315791fe4" providerId="ADAL" clId="{1DD7F257-9DDF-FA46-82FA-42E105D57D17}" dt="2020-10-04T16:14:01.836" v="436" actId="164"/>
          <ac:grpSpMkLst>
            <pc:docMk/>
            <pc:sldMk cId="1294965457" sldId="297"/>
            <ac:grpSpMk id="35" creationId="{DB4B2DEC-D9F5-6640-8EB7-E4247668C9B8}"/>
          </ac:grpSpMkLst>
        </pc:grpChg>
        <pc:grpChg chg="add mod">
          <ac:chgData name="Nicholas Gibbins" userId="6a0e944c-4d97-467d-bb7a-7c3315791fe4" providerId="ADAL" clId="{1DD7F257-9DDF-FA46-82FA-42E105D57D17}" dt="2020-10-04T16:14:21.227" v="438" actId="164"/>
          <ac:grpSpMkLst>
            <pc:docMk/>
            <pc:sldMk cId="1294965457" sldId="297"/>
            <ac:grpSpMk id="36" creationId="{677C8CB5-967C-E046-BA08-0B206F5E0108}"/>
          </ac:grpSpMkLst>
        </pc:grpChg>
        <pc:picChg chg="add mod">
          <ac:chgData name="Nicholas Gibbins" userId="6a0e944c-4d97-467d-bb7a-7c3315791fe4" providerId="ADAL" clId="{1DD7F257-9DDF-FA46-82FA-42E105D57D17}" dt="2020-10-04T16:03:06.294" v="175" actId="1076"/>
          <ac:picMkLst>
            <pc:docMk/>
            <pc:sldMk cId="1294965457" sldId="297"/>
            <ac:picMk id="7" creationId="{25583F98-D14D-AA4D-8270-3E779F02FCC5}"/>
          </ac:picMkLst>
        </pc:picChg>
        <pc:picChg chg="add mod">
          <ac:chgData name="Nicholas Gibbins" userId="6a0e944c-4d97-467d-bb7a-7c3315791fe4" providerId="ADAL" clId="{1DD7F257-9DDF-FA46-82FA-42E105D57D17}" dt="2020-10-04T16:03:03.842" v="174" actId="1076"/>
          <ac:picMkLst>
            <pc:docMk/>
            <pc:sldMk cId="1294965457" sldId="297"/>
            <ac:picMk id="8" creationId="{D636A436-E3CA-144A-9A90-BFDEFBFF033D}"/>
          </ac:picMkLst>
        </pc:picChg>
        <pc:picChg chg="add mod">
          <ac:chgData name="Nicholas Gibbins" userId="6a0e944c-4d97-467d-bb7a-7c3315791fe4" providerId="ADAL" clId="{1DD7F257-9DDF-FA46-82FA-42E105D57D17}" dt="2020-10-04T16:14:21.227" v="438" actId="164"/>
          <ac:picMkLst>
            <pc:docMk/>
            <pc:sldMk cId="1294965457" sldId="297"/>
            <ac:picMk id="9" creationId="{133CF1C1-0966-A645-952C-DE0CD942633A}"/>
          </ac:picMkLst>
        </pc:picChg>
        <pc:cxnChg chg="add mod">
          <ac:chgData name="Nicholas Gibbins" userId="6a0e944c-4d97-467d-bb7a-7c3315791fe4" providerId="ADAL" clId="{1DD7F257-9DDF-FA46-82FA-42E105D57D17}" dt="2020-10-04T16:11:45.691" v="411" actId="164"/>
          <ac:cxnSpMkLst>
            <pc:docMk/>
            <pc:sldMk cId="1294965457" sldId="297"/>
            <ac:cxnSpMk id="13" creationId="{4E8DB4FE-348E-9A45-AEDE-E49A92128329}"/>
          </ac:cxnSpMkLst>
        </pc:cxnChg>
        <pc:cxnChg chg="add mod">
          <ac:chgData name="Nicholas Gibbins" userId="6a0e944c-4d97-467d-bb7a-7c3315791fe4" providerId="ADAL" clId="{1DD7F257-9DDF-FA46-82FA-42E105D57D17}" dt="2020-10-04T17:53:32.981" v="1059" actId="167"/>
          <ac:cxnSpMkLst>
            <pc:docMk/>
            <pc:sldMk cId="1294965457" sldId="297"/>
            <ac:cxnSpMk id="18" creationId="{14C8218B-33E6-B743-AEEF-663C70554541}"/>
          </ac:cxnSpMkLst>
        </pc:cxnChg>
        <pc:cxnChg chg="add mod">
          <ac:chgData name="Nicholas Gibbins" userId="6a0e944c-4d97-467d-bb7a-7c3315791fe4" providerId="ADAL" clId="{1DD7F257-9DDF-FA46-82FA-42E105D57D17}" dt="2020-10-04T16:13:55.940" v="435" actId="164"/>
          <ac:cxnSpMkLst>
            <pc:docMk/>
            <pc:sldMk cId="1294965457" sldId="297"/>
            <ac:cxnSpMk id="21" creationId="{695E9A03-E610-8B40-ABFE-88794A4B7207}"/>
          </ac:cxnSpMkLst>
        </pc:cxnChg>
        <pc:cxnChg chg="add mod">
          <ac:chgData name="Nicholas Gibbins" userId="6a0e944c-4d97-467d-bb7a-7c3315791fe4" providerId="ADAL" clId="{1DD7F257-9DDF-FA46-82FA-42E105D57D17}" dt="2020-10-04T16:14:01.836" v="436" actId="164"/>
          <ac:cxnSpMkLst>
            <pc:docMk/>
            <pc:sldMk cId="1294965457" sldId="297"/>
            <ac:cxnSpMk id="25" creationId="{9177C05F-477C-094F-9BEB-FEF55A39D9E0}"/>
          </ac:cxnSpMkLst>
        </pc:cxnChg>
      </pc:sldChg>
      <pc:sldChg chg="modSp add del mod">
        <pc:chgData name="Nicholas Gibbins" userId="6a0e944c-4d97-467d-bb7a-7c3315791fe4" providerId="ADAL" clId="{1DD7F257-9DDF-FA46-82FA-42E105D57D17}" dt="2020-10-04T17:42:56.653" v="924" actId="2696"/>
        <pc:sldMkLst>
          <pc:docMk/>
          <pc:sldMk cId="2752195196" sldId="298"/>
        </pc:sldMkLst>
        <pc:spChg chg="mod">
          <ac:chgData name="Nicholas Gibbins" userId="6a0e944c-4d97-467d-bb7a-7c3315791fe4" providerId="ADAL" clId="{1DD7F257-9DDF-FA46-82FA-42E105D57D17}" dt="2020-10-04T16:27:08.708" v="534" actId="20577"/>
          <ac:spMkLst>
            <pc:docMk/>
            <pc:sldMk cId="2752195196" sldId="298"/>
            <ac:spMk id="3" creationId="{00000000-0000-0000-0000-000000000000}"/>
          </ac:spMkLst>
        </pc:spChg>
        <pc:spChg chg="mod">
          <ac:chgData name="Nicholas Gibbins" userId="6a0e944c-4d97-467d-bb7a-7c3315791fe4" providerId="ADAL" clId="{1DD7F257-9DDF-FA46-82FA-42E105D57D17}" dt="2020-10-04T17:06:32.851" v="648" actId="20577"/>
          <ac:spMkLst>
            <pc:docMk/>
            <pc:sldMk cId="2752195196" sldId="298"/>
            <ac:spMk id="4" creationId="{00000000-0000-0000-0000-000000000000}"/>
          </ac:spMkLst>
        </pc:spChg>
      </pc:sldChg>
      <pc:sldChg chg="addSp delSp modSp add mod modClrScheme chgLayout">
        <pc:chgData name="Nicholas Gibbins" userId="6a0e944c-4d97-467d-bb7a-7c3315791fe4" providerId="ADAL" clId="{1DD7F257-9DDF-FA46-82FA-42E105D57D17}" dt="2020-10-04T17:52:02.381" v="1056" actId="478"/>
        <pc:sldMkLst>
          <pc:docMk/>
          <pc:sldMk cId="2306684042" sldId="299"/>
        </pc:sldMkLst>
        <pc:spChg chg="del mod ord">
          <ac:chgData name="Nicholas Gibbins" userId="6a0e944c-4d97-467d-bb7a-7c3315791fe4" providerId="ADAL" clId="{1DD7F257-9DDF-FA46-82FA-42E105D57D17}" dt="2020-10-04T16:53:20.652" v="579" actId="700"/>
          <ac:spMkLst>
            <pc:docMk/>
            <pc:sldMk cId="2306684042" sldId="299"/>
            <ac:spMk id="2" creationId="{8289D86C-D1F8-9C40-B97D-45A900C2035A}"/>
          </ac:spMkLst>
        </pc:spChg>
        <pc:spChg chg="del mod ord">
          <ac:chgData name="Nicholas Gibbins" userId="6a0e944c-4d97-467d-bb7a-7c3315791fe4" providerId="ADAL" clId="{1DD7F257-9DDF-FA46-82FA-42E105D57D17}" dt="2020-10-04T16:53:20.652" v="579" actId="700"/>
          <ac:spMkLst>
            <pc:docMk/>
            <pc:sldMk cId="2306684042" sldId="299"/>
            <ac:spMk id="3" creationId="{ADF31017-EA28-814F-8253-0A47371A61D9}"/>
          </ac:spMkLst>
        </pc:spChg>
        <pc:spChg chg="del">
          <ac:chgData name="Nicholas Gibbins" userId="6a0e944c-4d97-467d-bb7a-7c3315791fe4" providerId="ADAL" clId="{1DD7F257-9DDF-FA46-82FA-42E105D57D17}" dt="2020-10-04T16:53:20.652" v="579" actId="700"/>
          <ac:spMkLst>
            <pc:docMk/>
            <pc:sldMk cId="2306684042" sldId="299"/>
            <ac:spMk id="4" creationId="{40FA5D89-056D-784D-971D-C7634C6431E6}"/>
          </ac:spMkLst>
        </pc:spChg>
        <pc:spChg chg="del mod ord">
          <ac:chgData name="Nicholas Gibbins" userId="6a0e944c-4d97-467d-bb7a-7c3315791fe4" providerId="ADAL" clId="{1DD7F257-9DDF-FA46-82FA-42E105D57D17}" dt="2020-10-04T16:53:20.652" v="579" actId="700"/>
          <ac:spMkLst>
            <pc:docMk/>
            <pc:sldMk cId="2306684042" sldId="299"/>
            <ac:spMk id="5" creationId="{ECB1B503-F4BD-F740-B73A-64FE42FD0BC9}"/>
          </ac:spMkLst>
        </pc:spChg>
        <pc:spChg chg="add del mod ord">
          <ac:chgData name="Nicholas Gibbins" userId="6a0e944c-4d97-467d-bb7a-7c3315791fe4" providerId="ADAL" clId="{1DD7F257-9DDF-FA46-82FA-42E105D57D17}" dt="2020-10-04T16:53:38.112" v="582" actId="700"/>
          <ac:spMkLst>
            <pc:docMk/>
            <pc:sldMk cId="2306684042" sldId="299"/>
            <ac:spMk id="6" creationId="{0A83BB86-A0E0-5E4A-8956-62A42ECF8545}"/>
          </ac:spMkLst>
        </pc:spChg>
        <pc:spChg chg="add del mod ord">
          <ac:chgData name="Nicholas Gibbins" userId="6a0e944c-4d97-467d-bb7a-7c3315791fe4" providerId="ADAL" clId="{1DD7F257-9DDF-FA46-82FA-42E105D57D17}" dt="2020-10-04T16:53:38.112" v="582" actId="700"/>
          <ac:spMkLst>
            <pc:docMk/>
            <pc:sldMk cId="2306684042" sldId="299"/>
            <ac:spMk id="7" creationId="{3EECA302-5509-3844-A394-743055263813}"/>
          </ac:spMkLst>
        </pc:spChg>
        <pc:spChg chg="add del mod ord">
          <ac:chgData name="Nicholas Gibbins" userId="6a0e944c-4d97-467d-bb7a-7c3315791fe4" providerId="ADAL" clId="{1DD7F257-9DDF-FA46-82FA-42E105D57D17}" dt="2020-10-04T16:53:38.112" v="582" actId="700"/>
          <ac:spMkLst>
            <pc:docMk/>
            <pc:sldMk cId="2306684042" sldId="299"/>
            <ac:spMk id="8" creationId="{A62149E5-4A3C-A747-BF22-130FF5817EF3}"/>
          </ac:spMkLst>
        </pc:spChg>
        <pc:spChg chg="add mod ord">
          <ac:chgData name="Nicholas Gibbins" userId="6a0e944c-4d97-467d-bb7a-7c3315791fe4" providerId="ADAL" clId="{1DD7F257-9DDF-FA46-82FA-42E105D57D17}" dt="2020-10-04T17:02:20.524" v="646" actId="20577"/>
          <ac:spMkLst>
            <pc:docMk/>
            <pc:sldMk cId="2306684042" sldId="299"/>
            <ac:spMk id="10" creationId="{D0014F02-F925-8C48-87B3-584DFCE7B500}"/>
          </ac:spMkLst>
        </pc:spChg>
        <pc:spChg chg="add del mod ord">
          <ac:chgData name="Nicholas Gibbins" userId="6a0e944c-4d97-467d-bb7a-7c3315791fe4" providerId="ADAL" clId="{1DD7F257-9DDF-FA46-82FA-42E105D57D17}" dt="2020-10-04T17:52:02.381" v="1056" actId="478"/>
          <ac:spMkLst>
            <pc:docMk/>
            <pc:sldMk cId="2306684042" sldId="299"/>
            <ac:spMk id="11" creationId="{FDA58171-41A1-0043-8E51-36BD82D3B3AA}"/>
          </ac:spMkLst>
        </pc:spChg>
        <pc:graphicFrameChg chg="add del mod">
          <ac:chgData name="Nicholas Gibbins" userId="6a0e944c-4d97-467d-bb7a-7c3315791fe4" providerId="ADAL" clId="{1DD7F257-9DDF-FA46-82FA-42E105D57D17}" dt="2020-10-04T16:53:29.933" v="581"/>
          <ac:graphicFrameMkLst>
            <pc:docMk/>
            <pc:sldMk cId="2306684042" sldId="299"/>
            <ac:graphicFrameMk id="9" creationId="{F13A6CF7-2B17-0842-BA6C-71191E16C40C}"/>
          </ac:graphicFrameMkLst>
        </pc:graphicFrameChg>
        <pc:graphicFrameChg chg="add mod modGraphic">
          <ac:chgData name="Nicholas Gibbins" userId="6a0e944c-4d97-467d-bb7a-7c3315791fe4" providerId="ADAL" clId="{1DD7F257-9DDF-FA46-82FA-42E105D57D17}" dt="2020-10-04T17:51:58.417" v="1055" actId="255"/>
          <ac:graphicFrameMkLst>
            <pc:docMk/>
            <pc:sldMk cId="2306684042" sldId="299"/>
            <ac:graphicFrameMk id="12" creationId="{511F508F-2B8E-1148-BD41-93B2A82C9F3E}"/>
          </ac:graphicFrameMkLst>
        </pc:graphicFrameChg>
      </pc:sldChg>
      <pc:sldChg chg="modSp add mod">
        <pc:chgData name="Nicholas Gibbins" userId="6a0e944c-4d97-467d-bb7a-7c3315791fe4" providerId="ADAL" clId="{1DD7F257-9DDF-FA46-82FA-42E105D57D17}" dt="2020-10-04T18:35:44.542" v="1429" actId="20577"/>
        <pc:sldMkLst>
          <pc:docMk/>
          <pc:sldMk cId="2337796687" sldId="300"/>
        </pc:sldMkLst>
        <pc:spChg chg="mod">
          <ac:chgData name="Nicholas Gibbins" userId="6a0e944c-4d97-467d-bb7a-7c3315791fe4" providerId="ADAL" clId="{1DD7F257-9DDF-FA46-82FA-42E105D57D17}" dt="2020-10-04T18:11:13.945" v="1332" actId="20577"/>
          <ac:spMkLst>
            <pc:docMk/>
            <pc:sldMk cId="2337796687" sldId="300"/>
            <ac:spMk id="2" creationId="{1F2F8992-BD7D-DE47-9045-0E8DF19D2DA0}"/>
          </ac:spMkLst>
        </pc:spChg>
        <pc:spChg chg="mod">
          <ac:chgData name="Nicholas Gibbins" userId="6a0e944c-4d97-467d-bb7a-7c3315791fe4" providerId="ADAL" clId="{1DD7F257-9DDF-FA46-82FA-42E105D57D17}" dt="2020-10-04T18:35:44.542" v="1429" actId="20577"/>
          <ac:spMkLst>
            <pc:docMk/>
            <pc:sldMk cId="2337796687" sldId="300"/>
            <ac:spMk id="3" creationId="{FEF6987D-A9CE-FD4F-A37E-47010344C88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1C840392-9F3E-4849-B0EB-3E7ED1BB96B0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Hypermedia</a:t>
          </a:r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HTTP</a:t>
          </a:r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URI</a:t>
          </a:r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0A62350E-60E6-4947-AA36-DCD8CFEDE13E}" type="presOf" srcId="{4630240D-8D39-9349-9CA9-2E47B6A14893}" destId="{7756A0BA-3B97-1A4C-90AE-7AF16C7FBAC4}" srcOrd="0" destOrd="0" presId="urn:microsoft.com/office/officeart/2005/8/layout/pyramid2"/>
    <dgm:cxn modelId="{7A85C331-E011-AB46-96CD-5AD5C0FEC979}" type="presOf" srcId="{1C840392-9F3E-4849-B0EB-3E7ED1BB96B0}" destId="{D37D5C33-2942-AA4F-AD42-E7E26C500408}" srcOrd="0" destOrd="0" presId="urn:microsoft.com/office/officeart/2005/8/layout/pyramid2"/>
    <dgm:cxn modelId="{C19CF25C-F3A2-D940-85CA-320E3ABDCE11}" type="presOf" srcId="{F42225CF-17E7-5C49-B622-318CE95FCABD}" destId="{254BBCFD-0CC7-C749-B37F-EB06695DAC1A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689102BC-6846-2A4B-B617-1D61F5E6DA05}" type="presOf" srcId="{787A0279-D2E7-3C43-87A9-EC052B7B545B}" destId="{59B5719E-5479-5149-92E8-6F345D3CD1B2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442FCBC2-3774-6F4E-B81D-4DABEAFB3F99}" type="presParOf" srcId="{7756A0BA-3B97-1A4C-90AE-7AF16C7FBAC4}" destId="{C9EBB3FC-025B-1746-AB23-97BE7497C252}" srcOrd="0" destOrd="0" presId="urn:microsoft.com/office/officeart/2005/8/layout/pyramid2"/>
    <dgm:cxn modelId="{E3CE4AD1-C3AD-9148-A653-2FC26A34CD85}" type="presParOf" srcId="{7756A0BA-3B97-1A4C-90AE-7AF16C7FBAC4}" destId="{97845297-DC18-414C-AC76-3E6EB3BF4EC4}" srcOrd="1" destOrd="0" presId="urn:microsoft.com/office/officeart/2005/8/layout/pyramid2"/>
    <dgm:cxn modelId="{6111E659-0773-FE43-BC3B-783E2996B973}" type="presParOf" srcId="{97845297-DC18-414C-AC76-3E6EB3BF4EC4}" destId="{D37D5C33-2942-AA4F-AD42-E7E26C500408}" srcOrd="0" destOrd="0" presId="urn:microsoft.com/office/officeart/2005/8/layout/pyramid2"/>
    <dgm:cxn modelId="{DF228DC1-40FD-2841-98A3-65A380B92C21}" type="presParOf" srcId="{97845297-DC18-414C-AC76-3E6EB3BF4EC4}" destId="{22789995-0C07-A44E-A893-8BC5D37A6116}" srcOrd="1" destOrd="0" presId="urn:microsoft.com/office/officeart/2005/8/layout/pyramid2"/>
    <dgm:cxn modelId="{D6760C41-4CFC-464F-BF17-201910C79099}" type="presParOf" srcId="{97845297-DC18-414C-AC76-3E6EB3BF4EC4}" destId="{254BBCFD-0CC7-C749-B37F-EB06695DAC1A}" srcOrd="2" destOrd="0" presId="urn:microsoft.com/office/officeart/2005/8/layout/pyramid2"/>
    <dgm:cxn modelId="{FC2FD9CA-D937-D34B-AF0D-978329020014}" type="presParOf" srcId="{97845297-DC18-414C-AC76-3E6EB3BF4EC4}" destId="{E21FAFB4-31E5-4649-A072-341E46FB827A}" srcOrd="3" destOrd="0" presId="urn:microsoft.com/office/officeart/2005/8/layout/pyramid2"/>
    <dgm:cxn modelId="{86B480F1-2FE0-0048-AFDD-7025C2F37E8B}" type="presParOf" srcId="{97845297-DC18-414C-AC76-3E6EB3BF4EC4}" destId="{59B5719E-5479-5149-92E8-6F345D3CD1B2}" srcOrd="4" destOrd="0" presId="urn:microsoft.com/office/officeart/2005/8/layout/pyramid2"/>
    <dgm:cxn modelId="{EEF09679-3026-4844-8A7C-7D85F6C098CD}" type="presParOf" srcId="{97845297-DC18-414C-AC76-3E6EB3BF4EC4}" destId="{D173E277-1903-2E4C-8F0D-772600D8CFCA}" srcOrd="5" destOrd="0" presId="urn:microsoft.com/office/officeart/2005/8/layout/pyramid2"/>
  </dgm:cxnLst>
  <dgm:bg/>
  <dgm:whole>
    <a:ln w="3810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084976-058F-F24A-AD5F-8A378F636386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479A943-35B2-C34B-98F2-693EFC85C061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strike="sngStrike"/>
            <a:t>Hypermedia</a:t>
          </a:r>
        </a:p>
      </dgm:t>
    </dgm:pt>
    <dgm:pt modelId="{E8D093E5-54A6-0046-B38A-C19248F69273}" type="parTrans" cxnId="{E31D1011-DDB8-4A43-9E2E-7E3FF16C26AF}">
      <dgm:prSet/>
      <dgm:spPr/>
      <dgm:t>
        <a:bodyPr/>
        <a:lstStyle/>
        <a:p>
          <a:endParaRPr lang="en-GB"/>
        </a:p>
      </dgm:t>
    </dgm:pt>
    <dgm:pt modelId="{E069F165-4B5E-1840-939B-EF0CCB24A606}" type="sibTrans" cxnId="{E31D1011-DDB8-4A43-9E2E-7E3FF16C26AF}">
      <dgm:prSet/>
      <dgm:spPr/>
      <dgm:t>
        <a:bodyPr/>
        <a:lstStyle/>
        <a:p>
          <a:endParaRPr lang="en-GB"/>
        </a:p>
      </dgm:t>
    </dgm:pt>
    <dgm:pt modelId="{D787D0EB-C486-AB43-9763-D5C86D041CA8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strike="sngStrike"/>
            <a:t>HTTP</a:t>
          </a:r>
        </a:p>
      </dgm:t>
    </dgm:pt>
    <dgm:pt modelId="{62AE46FF-E316-F34F-8FF9-9304FF38AF65}" type="parTrans" cxnId="{4B023C47-49C2-9141-BD59-039E89330512}">
      <dgm:prSet/>
      <dgm:spPr/>
      <dgm:t>
        <a:bodyPr/>
        <a:lstStyle/>
        <a:p>
          <a:endParaRPr lang="en-GB"/>
        </a:p>
      </dgm:t>
    </dgm:pt>
    <dgm:pt modelId="{48E338EC-B859-B644-AD15-02A9577E8CFD}" type="sibTrans" cxnId="{4B023C47-49C2-9141-BD59-039E89330512}">
      <dgm:prSet/>
      <dgm:spPr/>
      <dgm:t>
        <a:bodyPr/>
        <a:lstStyle/>
        <a:p>
          <a:endParaRPr lang="en-GB"/>
        </a:p>
      </dgm:t>
    </dgm:pt>
    <dgm:pt modelId="{B9D1FAFC-F6F5-7A4D-8F6E-3DBC16FB50C4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strike="sngStrike"/>
            <a:t>URI</a:t>
          </a:r>
        </a:p>
      </dgm:t>
    </dgm:pt>
    <dgm:pt modelId="{922DF8A2-CC6F-7448-8602-F353BF92136E}" type="parTrans" cxnId="{EAFAD719-B812-BB4E-B37D-E155B0C64601}">
      <dgm:prSet/>
      <dgm:spPr/>
      <dgm:t>
        <a:bodyPr/>
        <a:lstStyle/>
        <a:p>
          <a:endParaRPr lang="en-GB"/>
        </a:p>
      </dgm:t>
    </dgm:pt>
    <dgm:pt modelId="{819A617D-959C-7D49-A729-84FB09865842}" type="sibTrans" cxnId="{EAFAD719-B812-BB4E-B37D-E155B0C64601}">
      <dgm:prSet/>
      <dgm:spPr/>
      <dgm:t>
        <a:bodyPr/>
        <a:lstStyle/>
        <a:p>
          <a:endParaRPr lang="en-GB"/>
        </a:p>
      </dgm:t>
    </dgm:pt>
    <dgm:pt modelId="{12E9EE3A-CBB1-FB42-AF6E-E5E873835A18}" type="pres">
      <dgm:prSet presAssocID="{E4084976-058F-F24A-AD5F-8A378F636386}" presName="compositeShape" presStyleCnt="0">
        <dgm:presLayoutVars>
          <dgm:dir/>
          <dgm:resizeHandles/>
        </dgm:presLayoutVars>
      </dgm:prSet>
      <dgm:spPr/>
    </dgm:pt>
    <dgm:pt modelId="{3C55F6DC-74BC-A944-B3CE-0A3F155BCB0F}" type="pres">
      <dgm:prSet presAssocID="{E4084976-058F-F24A-AD5F-8A378F636386}" presName="pyramid" presStyleLbl="node1" presStyleIdx="0" presStyleCnt="1"/>
      <dgm:spPr/>
    </dgm:pt>
    <dgm:pt modelId="{D9F073F7-8AD0-A841-BD71-4B5A71B6AE7C}" type="pres">
      <dgm:prSet presAssocID="{E4084976-058F-F24A-AD5F-8A378F636386}" presName="theList" presStyleCnt="0"/>
      <dgm:spPr/>
    </dgm:pt>
    <dgm:pt modelId="{41E9B3BA-5495-814D-A969-B0EE3527DB47}" type="pres">
      <dgm:prSet presAssocID="{5479A943-35B2-C34B-98F2-693EFC85C061}" presName="aNode" presStyleLbl="fgAcc1" presStyleIdx="0" presStyleCnt="3">
        <dgm:presLayoutVars>
          <dgm:bulletEnabled val="1"/>
        </dgm:presLayoutVars>
      </dgm:prSet>
      <dgm:spPr/>
    </dgm:pt>
    <dgm:pt modelId="{69C7C53F-992A-304F-933F-468F12C8F20B}" type="pres">
      <dgm:prSet presAssocID="{5479A943-35B2-C34B-98F2-693EFC85C061}" presName="aSpace" presStyleCnt="0"/>
      <dgm:spPr/>
    </dgm:pt>
    <dgm:pt modelId="{6ECC383C-8794-B84A-B77D-24103A3E20F1}" type="pres">
      <dgm:prSet presAssocID="{D787D0EB-C486-AB43-9763-D5C86D041CA8}" presName="aNode" presStyleLbl="fgAcc1" presStyleIdx="1" presStyleCnt="3">
        <dgm:presLayoutVars>
          <dgm:bulletEnabled val="1"/>
        </dgm:presLayoutVars>
      </dgm:prSet>
      <dgm:spPr/>
    </dgm:pt>
    <dgm:pt modelId="{88CE3BC8-877D-A547-A8F1-A6FE9038B176}" type="pres">
      <dgm:prSet presAssocID="{D787D0EB-C486-AB43-9763-D5C86D041CA8}" presName="aSpace" presStyleCnt="0"/>
      <dgm:spPr/>
    </dgm:pt>
    <dgm:pt modelId="{1CC712C6-03C4-7B4B-B84F-7A0A793F4367}" type="pres">
      <dgm:prSet presAssocID="{B9D1FAFC-F6F5-7A4D-8F6E-3DBC16FB50C4}" presName="aNode" presStyleLbl="fgAcc1" presStyleIdx="2" presStyleCnt="3">
        <dgm:presLayoutVars>
          <dgm:bulletEnabled val="1"/>
        </dgm:presLayoutVars>
      </dgm:prSet>
      <dgm:spPr/>
    </dgm:pt>
    <dgm:pt modelId="{687FE3A0-BAD0-5645-9BFA-684D864786CC}" type="pres">
      <dgm:prSet presAssocID="{B9D1FAFC-F6F5-7A4D-8F6E-3DBC16FB50C4}" presName="aSpace" presStyleCnt="0"/>
      <dgm:spPr/>
    </dgm:pt>
  </dgm:ptLst>
  <dgm:cxnLst>
    <dgm:cxn modelId="{F1A29A09-1A7E-A643-9C28-88FB72B2E70A}" type="presOf" srcId="{E4084976-058F-F24A-AD5F-8A378F636386}" destId="{12E9EE3A-CBB1-FB42-AF6E-E5E873835A18}" srcOrd="0" destOrd="0" presId="urn:microsoft.com/office/officeart/2005/8/layout/pyramid2"/>
    <dgm:cxn modelId="{E31D1011-DDB8-4A43-9E2E-7E3FF16C26AF}" srcId="{E4084976-058F-F24A-AD5F-8A378F636386}" destId="{5479A943-35B2-C34B-98F2-693EFC85C061}" srcOrd="0" destOrd="0" parTransId="{E8D093E5-54A6-0046-B38A-C19248F69273}" sibTransId="{E069F165-4B5E-1840-939B-EF0CCB24A606}"/>
    <dgm:cxn modelId="{EAFAD719-B812-BB4E-B37D-E155B0C64601}" srcId="{E4084976-058F-F24A-AD5F-8A378F636386}" destId="{B9D1FAFC-F6F5-7A4D-8F6E-3DBC16FB50C4}" srcOrd="2" destOrd="0" parTransId="{922DF8A2-CC6F-7448-8602-F353BF92136E}" sibTransId="{819A617D-959C-7D49-A729-84FB09865842}"/>
    <dgm:cxn modelId="{4B023C47-49C2-9141-BD59-039E89330512}" srcId="{E4084976-058F-F24A-AD5F-8A378F636386}" destId="{D787D0EB-C486-AB43-9763-D5C86D041CA8}" srcOrd="1" destOrd="0" parTransId="{62AE46FF-E316-F34F-8FF9-9304FF38AF65}" sibTransId="{48E338EC-B859-B644-AD15-02A9577E8CFD}"/>
    <dgm:cxn modelId="{5B242B55-CFAE-3146-9069-0D03687B7DA9}" type="presOf" srcId="{B9D1FAFC-F6F5-7A4D-8F6E-3DBC16FB50C4}" destId="{1CC712C6-03C4-7B4B-B84F-7A0A793F4367}" srcOrd="0" destOrd="0" presId="urn:microsoft.com/office/officeart/2005/8/layout/pyramid2"/>
    <dgm:cxn modelId="{6B96CF86-CF51-5949-864D-B9A903AFB31B}" type="presOf" srcId="{5479A943-35B2-C34B-98F2-693EFC85C061}" destId="{41E9B3BA-5495-814D-A969-B0EE3527DB47}" srcOrd="0" destOrd="0" presId="urn:microsoft.com/office/officeart/2005/8/layout/pyramid2"/>
    <dgm:cxn modelId="{F61910FA-B4D2-C24C-9305-497F0C488617}" type="presOf" srcId="{D787D0EB-C486-AB43-9763-D5C86D041CA8}" destId="{6ECC383C-8794-B84A-B77D-24103A3E20F1}" srcOrd="0" destOrd="0" presId="urn:microsoft.com/office/officeart/2005/8/layout/pyramid2"/>
    <dgm:cxn modelId="{118EB27E-295E-AB46-A139-7654FE79EAEC}" type="presParOf" srcId="{12E9EE3A-CBB1-FB42-AF6E-E5E873835A18}" destId="{3C55F6DC-74BC-A944-B3CE-0A3F155BCB0F}" srcOrd="0" destOrd="0" presId="urn:microsoft.com/office/officeart/2005/8/layout/pyramid2"/>
    <dgm:cxn modelId="{6A998CC6-BEEB-3947-91C8-3AFA999D946C}" type="presParOf" srcId="{12E9EE3A-CBB1-FB42-AF6E-E5E873835A18}" destId="{D9F073F7-8AD0-A841-BD71-4B5A71B6AE7C}" srcOrd="1" destOrd="0" presId="urn:microsoft.com/office/officeart/2005/8/layout/pyramid2"/>
    <dgm:cxn modelId="{40F6B3C5-6072-3B4D-B519-3727F0B630DD}" type="presParOf" srcId="{D9F073F7-8AD0-A841-BD71-4B5A71B6AE7C}" destId="{41E9B3BA-5495-814D-A969-B0EE3527DB47}" srcOrd="0" destOrd="0" presId="urn:microsoft.com/office/officeart/2005/8/layout/pyramid2"/>
    <dgm:cxn modelId="{C34EB525-A3B4-1E47-85D8-5D8145791454}" type="presParOf" srcId="{D9F073F7-8AD0-A841-BD71-4B5A71B6AE7C}" destId="{69C7C53F-992A-304F-933F-468F12C8F20B}" srcOrd="1" destOrd="0" presId="urn:microsoft.com/office/officeart/2005/8/layout/pyramid2"/>
    <dgm:cxn modelId="{F573323F-DFEA-2E49-8CEE-02FD2DE3005D}" type="presParOf" srcId="{D9F073F7-8AD0-A841-BD71-4B5A71B6AE7C}" destId="{6ECC383C-8794-B84A-B77D-24103A3E20F1}" srcOrd="2" destOrd="0" presId="urn:microsoft.com/office/officeart/2005/8/layout/pyramid2"/>
    <dgm:cxn modelId="{4388E676-F691-3249-A404-72ACE71EBEE0}" type="presParOf" srcId="{D9F073F7-8AD0-A841-BD71-4B5A71B6AE7C}" destId="{88CE3BC8-877D-A547-A8F1-A6FE9038B176}" srcOrd="3" destOrd="0" presId="urn:microsoft.com/office/officeart/2005/8/layout/pyramid2"/>
    <dgm:cxn modelId="{BD590982-7ACC-5648-AAA9-32ED100E1F7C}" type="presParOf" srcId="{D9F073F7-8AD0-A841-BD71-4B5A71B6AE7C}" destId="{1CC712C6-03C4-7B4B-B84F-7A0A793F4367}" srcOrd="4" destOrd="0" presId="urn:microsoft.com/office/officeart/2005/8/layout/pyramid2"/>
    <dgm:cxn modelId="{CB0A2FDB-436F-D241-81F0-FB1E5B18825D}" type="presParOf" srcId="{D9F073F7-8AD0-A841-BD71-4B5A71B6AE7C}" destId="{687FE3A0-BAD0-5645-9BFA-684D864786C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A92C54-7D3C-E440-B617-80062ECC327A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65424D40-2680-C944-96C5-6F8964198943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strike="sngStrike"/>
            <a:t>Hypermedia</a:t>
          </a:r>
        </a:p>
      </dgm:t>
    </dgm:pt>
    <dgm:pt modelId="{8912185D-6E52-0349-B94C-FF64AC19897F}" type="parTrans" cxnId="{7DA6C856-8607-B740-8A8A-791DCFA35CD1}">
      <dgm:prSet/>
      <dgm:spPr/>
    </dgm:pt>
    <dgm:pt modelId="{6C5D33DD-5891-034F-B1C8-EB883B085998}" type="sibTrans" cxnId="{7DA6C856-8607-B740-8A8A-791DCFA35CD1}">
      <dgm:prSet/>
      <dgm:spPr/>
    </dgm:pt>
    <dgm:pt modelId="{F2935565-B795-1A41-9B6D-7F37B11D4AFF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strike="sngStrike"/>
            <a:t>HTTP</a:t>
          </a:r>
        </a:p>
      </dgm:t>
    </dgm:pt>
    <dgm:pt modelId="{B08EE842-330F-AD46-B9C9-72E81540FADC}" type="parTrans" cxnId="{C116662A-5088-3D44-9940-94E73DD3701F}">
      <dgm:prSet/>
      <dgm:spPr/>
    </dgm:pt>
    <dgm:pt modelId="{63C98811-0F36-1242-8CA1-369772FED824}" type="sibTrans" cxnId="{C116662A-5088-3D44-9940-94E73DD3701F}">
      <dgm:prSet/>
      <dgm:spPr/>
    </dgm:pt>
    <dgm:pt modelId="{996C9606-1BB6-DF4A-BB20-7206514C82B4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URI</a:t>
          </a:r>
        </a:p>
      </dgm:t>
    </dgm:pt>
    <dgm:pt modelId="{26CE417C-E710-BF45-8DCB-03A484905ECC}" type="parTrans" cxnId="{3F96EA74-1E7A-554D-9C6B-C0BC692A2F24}">
      <dgm:prSet/>
      <dgm:spPr/>
    </dgm:pt>
    <dgm:pt modelId="{0E27FD21-8EB4-DA40-AC9D-2896693D4CBE}" type="sibTrans" cxnId="{3F96EA74-1E7A-554D-9C6B-C0BC692A2F24}">
      <dgm:prSet/>
      <dgm:spPr/>
    </dgm:pt>
    <dgm:pt modelId="{C8BF963C-34C0-464E-9BC4-2682A606354C}" type="pres">
      <dgm:prSet presAssocID="{71A92C54-7D3C-E440-B617-80062ECC327A}" presName="compositeShape" presStyleCnt="0">
        <dgm:presLayoutVars>
          <dgm:dir/>
          <dgm:resizeHandles/>
        </dgm:presLayoutVars>
      </dgm:prSet>
      <dgm:spPr/>
    </dgm:pt>
    <dgm:pt modelId="{4AFE258B-E71D-194D-A781-A9E01DA704D8}" type="pres">
      <dgm:prSet presAssocID="{71A92C54-7D3C-E440-B617-80062ECC327A}" presName="pyramid" presStyleLbl="node1" presStyleIdx="0" presStyleCnt="1"/>
      <dgm:spPr/>
    </dgm:pt>
    <dgm:pt modelId="{3C361192-9F08-8A40-B735-278EF4DF721F}" type="pres">
      <dgm:prSet presAssocID="{71A92C54-7D3C-E440-B617-80062ECC327A}" presName="theList" presStyleCnt="0"/>
      <dgm:spPr/>
    </dgm:pt>
    <dgm:pt modelId="{23636923-3E72-5846-9416-CF492F619C14}" type="pres">
      <dgm:prSet presAssocID="{65424D40-2680-C944-96C5-6F8964198943}" presName="aNode" presStyleLbl="fgAcc1" presStyleIdx="0" presStyleCnt="3">
        <dgm:presLayoutVars>
          <dgm:bulletEnabled val="1"/>
        </dgm:presLayoutVars>
      </dgm:prSet>
      <dgm:spPr/>
    </dgm:pt>
    <dgm:pt modelId="{3576760A-120F-B140-A68F-DE69F6EC621F}" type="pres">
      <dgm:prSet presAssocID="{65424D40-2680-C944-96C5-6F8964198943}" presName="aSpace" presStyleCnt="0"/>
      <dgm:spPr/>
    </dgm:pt>
    <dgm:pt modelId="{50740206-3259-8645-B213-3DE76FD0F1C0}" type="pres">
      <dgm:prSet presAssocID="{F2935565-B795-1A41-9B6D-7F37B11D4AFF}" presName="aNode" presStyleLbl="fgAcc1" presStyleIdx="1" presStyleCnt="3">
        <dgm:presLayoutVars>
          <dgm:bulletEnabled val="1"/>
        </dgm:presLayoutVars>
      </dgm:prSet>
      <dgm:spPr/>
    </dgm:pt>
    <dgm:pt modelId="{5B7E7D08-F8CE-6F45-8BC6-4E7DE6455325}" type="pres">
      <dgm:prSet presAssocID="{F2935565-B795-1A41-9B6D-7F37B11D4AFF}" presName="aSpace" presStyleCnt="0"/>
      <dgm:spPr/>
    </dgm:pt>
    <dgm:pt modelId="{F66A3927-C959-2846-858B-3CC6D9983937}" type="pres">
      <dgm:prSet presAssocID="{996C9606-1BB6-DF4A-BB20-7206514C82B4}" presName="aNode" presStyleLbl="fgAcc1" presStyleIdx="2" presStyleCnt="3">
        <dgm:presLayoutVars>
          <dgm:bulletEnabled val="1"/>
        </dgm:presLayoutVars>
      </dgm:prSet>
      <dgm:spPr/>
    </dgm:pt>
    <dgm:pt modelId="{13221772-6D7C-AD46-84BF-1D34FA91E6AF}" type="pres">
      <dgm:prSet presAssocID="{996C9606-1BB6-DF4A-BB20-7206514C82B4}" presName="aSpace" presStyleCnt="0"/>
      <dgm:spPr/>
    </dgm:pt>
  </dgm:ptLst>
  <dgm:cxnLst>
    <dgm:cxn modelId="{C116662A-5088-3D44-9940-94E73DD3701F}" srcId="{71A92C54-7D3C-E440-B617-80062ECC327A}" destId="{F2935565-B795-1A41-9B6D-7F37B11D4AFF}" srcOrd="1" destOrd="0" parTransId="{B08EE842-330F-AD46-B9C9-72E81540FADC}" sibTransId="{63C98811-0F36-1242-8CA1-369772FED824}"/>
    <dgm:cxn modelId="{5B89C450-A704-F84E-B2CB-D29CB2DFD68E}" type="presOf" srcId="{71A92C54-7D3C-E440-B617-80062ECC327A}" destId="{C8BF963C-34C0-464E-9BC4-2682A606354C}" srcOrd="0" destOrd="0" presId="urn:microsoft.com/office/officeart/2005/8/layout/pyramid2"/>
    <dgm:cxn modelId="{7DA6C856-8607-B740-8A8A-791DCFA35CD1}" srcId="{71A92C54-7D3C-E440-B617-80062ECC327A}" destId="{65424D40-2680-C944-96C5-6F8964198943}" srcOrd="0" destOrd="0" parTransId="{8912185D-6E52-0349-B94C-FF64AC19897F}" sibTransId="{6C5D33DD-5891-034F-B1C8-EB883B085998}"/>
    <dgm:cxn modelId="{3F96EA74-1E7A-554D-9C6B-C0BC692A2F24}" srcId="{71A92C54-7D3C-E440-B617-80062ECC327A}" destId="{996C9606-1BB6-DF4A-BB20-7206514C82B4}" srcOrd="2" destOrd="0" parTransId="{26CE417C-E710-BF45-8DCB-03A484905ECC}" sibTransId="{0E27FD21-8EB4-DA40-AC9D-2896693D4CBE}"/>
    <dgm:cxn modelId="{A6B8C287-478B-E849-AB92-1662B6EACDC6}" type="presOf" srcId="{996C9606-1BB6-DF4A-BB20-7206514C82B4}" destId="{F66A3927-C959-2846-858B-3CC6D9983937}" srcOrd="0" destOrd="0" presId="urn:microsoft.com/office/officeart/2005/8/layout/pyramid2"/>
    <dgm:cxn modelId="{DEF41BDB-B0FD-F946-9E0A-39CD65D4854A}" type="presOf" srcId="{65424D40-2680-C944-96C5-6F8964198943}" destId="{23636923-3E72-5846-9416-CF492F619C14}" srcOrd="0" destOrd="0" presId="urn:microsoft.com/office/officeart/2005/8/layout/pyramid2"/>
    <dgm:cxn modelId="{46E5B8EB-A834-364C-AA18-ACDFC50ABA48}" type="presOf" srcId="{F2935565-B795-1A41-9B6D-7F37B11D4AFF}" destId="{50740206-3259-8645-B213-3DE76FD0F1C0}" srcOrd="0" destOrd="0" presId="urn:microsoft.com/office/officeart/2005/8/layout/pyramid2"/>
    <dgm:cxn modelId="{0E906776-8421-FE44-876B-6F2C2F56B95F}" type="presParOf" srcId="{C8BF963C-34C0-464E-9BC4-2682A606354C}" destId="{4AFE258B-E71D-194D-A781-A9E01DA704D8}" srcOrd="0" destOrd="0" presId="urn:microsoft.com/office/officeart/2005/8/layout/pyramid2"/>
    <dgm:cxn modelId="{E98D45D7-99E8-3E41-8EBF-6BCC352331FB}" type="presParOf" srcId="{C8BF963C-34C0-464E-9BC4-2682A606354C}" destId="{3C361192-9F08-8A40-B735-278EF4DF721F}" srcOrd="1" destOrd="0" presId="urn:microsoft.com/office/officeart/2005/8/layout/pyramid2"/>
    <dgm:cxn modelId="{7BA44B1B-B534-C040-BE5F-0AD45928A7F4}" type="presParOf" srcId="{3C361192-9F08-8A40-B735-278EF4DF721F}" destId="{23636923-3E72-5846-9416-CF492F619C14}" srcOrd="0" destOrd="0" presId="urn:microsoft.com/office/officeart/2005/8/layout/pyramid2"/>
    <dgm:cxn modelId="{C2E171D3-5C62-B645-9D66-2DC10036DFA4}" type="presParOf" srcId="{3C361192-9F08-8A40-B735-278EF4DF721F}" destId="{3576760A-120F-B140-A68F-DE69F6EC621F}" srcOrd="1" destOrd="0" presId="urn:microsoft.com/office/officeart/2005/8/layout/pyramid2"/>
    <dgm:cxn modelId="{466F9357-2A2C-4146-A0DE-46620FBD5B04}" type="presParOf" srcId="{3C361192-9F08-8A40-B735-278EF4DF721F}" destId="{50740206-3259-8645-B213-3DE76FD0F1C0}" srcOrd="2" destOrd="0" presId="urn:microsoft.com/office/officeart/2005/8/layout/pyramid2"/>
    <dgm:cxn modelId="{84F58E4A-E74E-1C47-9830-12755FF41FED}" type="presParOf" srcId="{3C361192-9F08-8A40-B735-278EF4DF721F}" destId="{5B7E7D08-F8CE-6F45-8BC6-4E7DE6455325}" srcOrd="3" destOrd="0" presId="urn:microsoft.com/office/officeart/2005/8/layout/pyramid2"/>
    <dgm:cxn modelId="{DA75A87A-174B-3345-89D5-9A59EE5F07EC}" type="presParOf" srcId="{3C361192-9F08-8A40-B735-278EF4DF721F}" destId="{F66A3927-C959-2846-858B-3CC6D9983937}" srcOrd="4" destOrd="0" presId="urn:microsoft.com/office/officeart/2005/8/layout/pyramid2"/>
    <dgm:cxn modelId="{F4EAA2C9-AC50-6042-86F4-F5A957B30172}" type="presParOf" srcId="{3C361192-9F08-8A40-B735-278EF4DF721F}" destId="{13221772-6D7C-AD46-84BF-1D34FA91E6A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0E7532-811F-6742-9514-BD35B458A0AF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5FE2D18-0A68-1A43-B110-4E190CDCA875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 strike="sngStrike" dirty="0"/>
            <a:t>Hypermedia</a:t>
          </a:r>
        </a:p>
      </dgm:t>
    </dgm:pt>
    <dgm:pt modelId="{325809FB-6241-974B-9360-08D433107124}" type="parTrans" cxnId="{99D0B18F-E56D-4449-8C51-B4CF74EDE295}">
      <dgm:prSet/>
      <dgm:spPr/>
      <dgm:t>
        <a:bodyPr/>
        <a:lstStyle/>
        <a:p>
          <a:endParaRPr lang="en-GB"/>
        </a:p>
      </dgm:t>
    </dgm:pt>
    <dgm:pt modelId="{750AFB5B-3307-7443-8FFA-761ACF4F1299}" type="sibTrans" cxnId="{99D0B18F-E56D-4449-8C51-B4CF74EDE295}">
      <dgm:prSet/>
      <dgm:spPr/>
      <dgm:t>
        <a:bodyPr/>
        <a:lstStyle/>
        <a:p>
          <a:endParaRPr lang="en-GB"/>
        </a:p>
      </dgm:t>
    </dgm:pt>
    <dgm:pt modelId="{BA31F89A-CACA-B641-B25C-F2F38300EF54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HTTP</a:t>
          </a:r>
        </a:p>
      </dgm:t>
    </dgm:pt>
    <dgm:pt modelId="{EDCE61A7-9CAA-4643-B94D-89A09344F8C4}" type="parTrans" cxnId="{034BA3DE-DD05-DE41-819D-B5CA6E2FF80C}">
      <dgm:prSet/>
      <dgm:spPr/>
      <dgm:t>
        <a:bodyPr/>
        <a:lstStyle/>
        <a:p>
          <a:endParaRPr lang="en-GB"/>
        </a:p>
      </dgm:t>
    </dgm:pt>
    <dgm:pt modelId="{92093D08-58D0-E546-B12C-3696F40C05B1}" type="sibTrans" cxnId="{034BA3DE-DD05-DE41-819D-B5CA6E2FF80C}">
      <dgm:prSet/>
      <dgm:spPr/>
      <dgm:t>
        <a:bodyPr/>
        <a:lstStyle/>
        <a:p>
          <a:endParaRPr lang="en-GB"/>
        </a:p>
      </dgm:t>
    </dgm:pt>
    <dgm:pt modelId="{EB9A9687-A0C6-D345-98FC-5E8D764CB77F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URI</a:t>
          </a:r>
        </a:p>
      </dgm:t>
    </dgm:pt>
    <dgm:pt modelId="{BE4763F6-E334-9546-AEB8-0279E14481AB}" type="parTrans" cxnId="{394A79A6-5625-874B-81C0-73CABC621BDD}">
      <dgm:prSet/>
      <dgm:spPr/>
      <dgm:t>
        <a:bodyPr/>
        <a:lstStyle/>
        <a:p>
          <a:endParaRPr lang="en-GB"/>
        </a:p>
      </dgm:t>
    </dgm:pt>
    <dgm:pt modelId="{1A685805-932B-F543-8E3A-240A624C1022}" type="sibTrans" cxnId="{394A79A6-5625-874B-81C0-73CABC621BDD}">
      <dgm:prSet/>
      <dgm:spPr/>
      <dgm:t>
        <a:bodyPr/>
        <a:lstStyle/>
        <a:p>
          <a:endParaRPr lang="en-GB"/>
        </a:p>
      </dgm:t>
    </dgm:pt>
    <dgm:pt modelId="{3DE339FF-528B-E64C-BCCD-D0BD860B9C50}" type="pres">
      <dgm:prSet presAssocID="{570E7532-811F-6742-9514-BD35B458A0AF}" presName="compositeShape" presStyleCnt="0">
        <dgm:presLayoutVars>
          <dgm:dir/>
          <dgm:resizeHandles/>
        </dgm:presLayoutVars>
      </dgm:prSet>
      <dgm:spPr/>
    </dgm:pt>
    <dgm:pt modelId="{28C00E02-8987-9444-B770-80E0528E5274}" type="pres">
      <dgm:prSet presAssocID="{570E7532-811F-6742-9514-BD35B458A0AF}" presName="pyramid" presStyleLbl="node1" presStyleIdx="0" presStyleCnt="1"/>
      <dgm:spPr/>
    </dgm:pt>
    <dgm:pt modelId="{22A25E0A-0347-DF41-A3C4-C1344C2C3CC0}" type="pres">
      <dgm:prSet presAssocID="{570E7532-811F-6742-9514-BD35B458A0AF}" presName="theList" presStyleCnt="0"/>
      <dgm:spPr/>
    </dgm:pt>
    <dgm:pt modelId="{F8DC3C32-D4CA-204F-A7FB-FA4EDC68645B}" type="pres">
      <dgm:prSet presAssocID="{55FE2D18-0A68-1A43-B110-4E190CDCA875}" presName="aNode" presStyleLbl="fgAcc1" presStyleIdx="0" presStyleCnt="3">
        <dgm:presLayoutVars>
          <dgm:bulletEnabled val="1"/>
        </dgm:presLayoutVars>
      </dgm:prSet>
      <dgm:spPr/>
    </dgm:pt>
    <dgm:pt modelId="{E15418E6-B6F5-184A-8C2E-30C7CCE0F35A}" type="pres">
      <dgm:prSet presAssocID="{55FE2D18-0A68-1A43-B110-4E190CDCA875}" presName="aSpace" presStyleCnt="0"/>
      <dgm:spPr/>
    </dgm:pt>
    <dgm:pt modelId="{AFE3A48D-128E-D34A-9ADF-F3B4F4D03674}" type="pres">
      <dgm:prSet presAssocID="{BA31F89A-CACA-B641-B25C-F2F38300EF54}" presName="aNode" presStyleLbl="fgAcc1" presStyleIdx="1" presStyleCnt="3">
        <dgm:presLayoutVars>
          <dgm:bulletEnabled val="1"/>
        </dgm:presLayoutVars>
      </dgm:prSet>
      <dgm:spPr/>
    </dgm:pt>
    <dgm:pt modelId="{A24A8BEF-FAFB-C946-B7FC-A3B05B2BD8AF}" type="pres">
      <dgm:prSet presAssocID="{BA31F89A-CACA-B641-B25C-F2F38300EF54}" presName="aSpace" presStyleCnt="0"/>
      <dgm:spPr/>
    </dgm:pt>
    <dgm:pt modelId="{742740DB-B93C-D748-929D-E1E15FB7BB33}" type="pres">
      <dgm:prSet presAssocID="{EB9A9687-A0C6-D345-98FC-5E8D764CB77F}" presName="aNode" presStyleLbl="fgAcc1" presStyleIdx="2" presStyleCnt="3">
        <dgm:presLayoutVars>
          <dgm:bulletEnabled val="1"/>
        </dgm:presLayoutVars>
      </dgm:prSet>
      <dgm:spPr/>
    </dgm:pt>
    <dgm:pt modelId="{42BCFA28-7D52-7946-80DE-86032F2E1CD5}" type="pres">
      <dgm:prSet presAssocID="{EB9A9687-A0C6-D345-98FC-5E8D764CB77F}" presName="aSpace" presStyleCnt="0"/>
      <dgm:spPr/>
    </dgm:pt>
  </dgm:ptLst>
  <dgm:cxnLst>
    <dgm:cxn modelId="{99D0B18F-E56D-4449-8C51-B4CF74EDE295}" srcId="{570E7532-811F-6742-9514-BD35B458A0AF}" destId="{55FE2D18-0A68-1A43-B110-4E190CDCA875}" srcOrd="0" destOrd="0" parTransId="{325809FB-6241-974B-9360-08D433107124}" sibTransId="{750AFB5B-3307-7443-8FFA-761ACF4F1299}"/>
    <dgm:cxn modelId="{394A79A6-5625-874B-81C0-73CABC621BDD}" srcId="{570E7532-811F-6742-9514-BD35B458A0AF}" destId="{EB9A9687-A0C6-D345-98FC-5E8D764CB77F}" srcOrd="2" destOrd="0" parTransId="{BE4763F6-E334-9546-AEB8-0279E14481AB}" sibTransId="{1A685805-932B-F543-8E3A-240A624C1022}"/>
    <dgm:cxn modelId="{8AB8DDAB-E499-E648-9F2F-5F8E61CD6FB6}" type="presOf" srcId="{BA31F89A-CACA-B641-B25C-F2F38300EF54}" destId="{AFE3A48D-128E-D34A-9ADF-F3B4F4D03674}" srcOrd="0" destOrd="0" presId="urn:microsoft.com/office/officeart/2005/8/layout/pyramid2"/>
    <dgm:cxn modelId="{7E3A2DC9-7110-8E44-90B7-8D9BE59E259B}" type="presOf" srcId="{EB9A9687-A0C6-D345-98FC-5E8D764CB77F}" destId="{742740DB-B93C-D748-929D-E1E15FB7BB33}" srcOrd="0" destOrd="0" presId="urn:microsoft.com/office/officeart/2005/8/layout/pyramid2"/>
    <dgm:cxn modelId="{034BA3DE-DD05-DE41-819D-B5CA6E2FF80C}" srcId="{570E7532-811F-6742-9514-BD35B458A0AF}" destId="{BA31F89A-CACA-B641-B25C-F2F38300EF54}" srcOrd="1" destOrd="0" parTransId="{EDCE61A7-9CAA-4643-B94D-89A09344F8C4}" sibTransId="{92093D08-58D0-E546-B12C-3696F40C05B1}"/>
    <dgm:cxn modelId="{5F49D5EF-3982-2B46-A088-081F1E3AF3BB}" type="presOf" srcId="{570E7532-811F-6742-9514-BD35B458A0AF}" destId="{3DE339FF-528B-E64C-BCCD-D0BD860B9C50}" srcOrd="0" destOrd="0" presId="urn:microsoft.com/office/officeart/2005/8/layout/pyramid2"/>
    <dgm:cxn modelId="{181947F3-21E9-C64F-9BF0-661734F7D7BB}" type="presOf" srcId="{55FE2D18-0A68-1A43-B110-4E190CDCA875}" destId="{F8DC3C32-D4CA-204F-A7FB-FA4EDC68645B}" srcOrd="0" destOrd="0" presId="urn:microsoft.com/office/officeart/2005/8/layout/pyramid2"/>
    <dgm:cxn modelId="{2AA83503-CB78-C447-9072-B98250D0D4CC}" type="presParOf" srcId="{3DE339FF-528B-E64C-BCCD-D0BD860B9C50}" destId="{28C00E02-8987-9444-B770-80E0528E5274}" srcOrd="0" destOrd="0" presId="urn:microsoft.com/office/officeart/2005/8/layout/pyramid2"/>
    <dgm:cxn modelId="{6558467F-05E9-7F4B-BB0E-CF75DF12A468}" type="presParOf" srcId="{3DE339FF-528B-E64C-BCCD-D0BD860B9C50}" destId="{22A25E0A-0347-DF41-A3C4-C1344C2C3CC0}" srcOrd="1" destOrd="0" presId="urn:microsoft.com/office/officeart/2005/8/layout/pyramid2"/>
    <dgm:cxn modelId="{02BCCD39-8179-214A-97FC-066107945ECF}" type="presParOf" srcId="{22A25E0A-0347-DF41-A3C4-C1344C2C3CC0}" destId="{F8DC3C32-D4CA-204F-A7FB-FA4EDC68645B}" srcOrd="0" destOrd="0" presId="urn:microsoft.com/office/officeart/2005/8/layout/pyramid2"/>
    <dgm:cxn modelId="{BE1B8790-9C03-3E41-96EA-5C940D09D199}" type="presParOf" srcId="{22A25E0A-0347-DF41-A3C4-C1344C2C3CC0}" destId="{E15418E6-B6F5-184A-8C2E-30C7CCE0F35A}" srcOrd="1" destOrd="0" presId="urn:microsoft.com/office/officeart/2005/8/layout/pyramid2"/>
    <dgm:cxn modelId="{1B2FC847-101A-BA4E-A874-C5B9896C244F}" type="presParOf" srcId="{22A25E0A-0347-DF41-A3C4-C1344C2C3CC0}" destId="{AFE3A48D-128E-D34A-9ADF-F3B4F4D03674}" srcOrd="2" destOrd="0" presId="urn:microsoft.com/office/officeart/2005/8/layout/pyramid2"/>
    <dgm:cxn modelId="{5196449F-AA65-A945-A964-78092857462A}" type="presParOf" srcId="{22A25E0A-0347-DF41-A3C4-C1344C2C3CC0}" destId="{A24A8BEF-FAFB-C946-B7FC-A3B05B2BD8AF}" srcOrd="3" destOrd="0" presId="urn:microsoft.com/office/officeart/2005/8/layout/pyramid2"/>
    <dgm:cxn modelId="{B94FDA53-E1B7-4144-A9FB-D663A03E5C7D}" type="presParOf" srcId="{22A25E0A-0347-DF41-A3C4-C1344C2C3CC0}" destId="{742740DB-B93C-D748-929D-E1E15FB7BB33}" srcOrd="4" destOrd="0" presId="urn:microsoft.com/office/officeart/2005/8/layout/pyramid2"/>
    <dgm:cxn modelId="{D3BEFDC5-9F21-3A48-B3E8-CBE789B6EA28}" type="presParOf" srcId="{22A25E0A-0347-DF41-A3C4-C1344C2C3CC0}" destId="{42BCFA28-7D52-7946-80DE-86032F2E1CD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CC8D9E-AF39-8048-8AAC-EBD93A7B7C14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C4A4DD3A-6AD1-5346-BDD8-4ED90E6205E8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Hypermedia</a:t>
          </a:r>
        </a:p>
      </dgm:t>
    </dgm:pt>
    <dgm:pt modelId="{51EFB971-4322-6D4A-8646-28A3F6105619}" type="parTrans" cxnId="{8DFCF8B9-9C7D-EC49-BFDD-1E60FACDC5B9}">
      <dgm:prSet/>
      <dgm:spPr/>
      <dgm:t>
        <a:bodyPr/>
        <a:lstStyle/>
        <a:p>
          <a:endParaRPr lang="en-US"/>
        </a:p>
      </dgm:t>
    </dgm:pt>
    <dgm:pt modelId="{B74ED6A1-A6FF-3342-AAEB-5E1263371133}" type="sibTrans" cxnId="{8DFCF8B9-9C7D-EC49-BFDD-1E60FACDC5B9}">
      <dgm:prSet/>
      <dgm:spPr/>
      <dgm:t>
        <a:bodyPr/>
        <a:lstStyle/>
        <a:p>
          <a:endParaRPr lang="en-US"/>
        </a:p>
      </dgm:t>
    </dgm:pt>
    <dgm:pt modelId="{36D10FE0-51A2-C243-BB42-D2C036F86665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HTTP</a:t>
          </a:r>
        </a:p>
      </dgm:t>
    </dgm:pt>
    <dgm:pt modelId="{50B3F06B-D39B-C14F-820F-24EB55BABE0A}" type="parTrans" cxnId="{852D0EE9-8306-E04D-B17D-1421DA349535}">
      <dgm:prSet/>
      <dgm:spPr/>
      <dgm:t>
        <a:bodyPr/>
        <a:lstStyle/>
        <a:p>
          <a:endParaRPr lang="en-US"/>
        </a:p>
      </dgm:t>
    </dgm:pt>
    <dgm:pt modelId="{2FC226C5-FD7A-C44B-88C6-7DB05BEAF59F}" type="sibTrans" cxnId="{852D0EE9-8306-E04D-B17D-1421DA349535}">
      <dgm:prSet/>
      <dgm:spPr/>
      <dgm:t>
        <a:bodyPr/>
        <a:lstStyle/>
        <a:p>
          <a:endParaRPr lang="en-US"/>
        </a:p>
      </dgm:t>
    </dgm:pt>
    <dgm:pt modelId="{FDFB5016-9E5A-0E4F-98ED-85F22CBA8D40}">
      <dgm:prSet phldrT="[Text]"/>
      <dgm:spPr>
        <a:solidFill>
          <a:schemeClr val="lt1">
            <a:hueOff val="0"/>
            <a:satOff val="0"/>
            <a:lumOff val="0"/>
          </a:schemeClr>
        </a:solidFill>
        <a:ln w="38100">
          <a:solidFill>
            <a:schemeClr val="accent1"/>
          </a:solidFill>
        </a:ln>
      </dgm:spPr>
      <dgm:t>
        <a:bodyPr/>
        <a:lstStyle/>
        <a:p>
          <a:r>
            <a:rPr lang="en-US"/>
            <a:t>URI</a:t>
          </a:r>
        </a:p>
      </dgm:t>
    </dgm:pt>
    <dgm:pt modelId="{3F6DE708-9449-DF40-8EFB-5718292875CC}" type="parTrans" cxnId="{3CB3FB5C-F369-3E4F-9A9E-A03348B53AA2}">
      <dgm:prSet/>
      <dgm:spPr/>
      <dgm:t>
        <a:bodyPr/>
        <a:lstStyle/>
        <a:p>
          <a:endParaRPr lang="en-US"/>
        </a:p>
      </dgm:t>
    </dgm:pt>
    <dgm:pt modelId="{D5766789-585E-7B48-A6E6-56058A1FFB66}" type="sibTrans" cxnId="{3CB3FB5C-F369-3E4F-9A9E-A03348B53AA2}">
      <dgm:prSet/>
      <dgm:spPr/>
      <dgm:t>
        <a:bodyPr/>
        <a:lstStyle/>
        <a:p>
          <a:endParaRPr lang="en-US"/>
        </a:p>
      </dgm:t>
    </dgm:pt>
    <dgm:pt modelId="{566786F5-54BC-1F46-B3EC-A6241847861F}" type="pres">
      <dgm:prSet presAssocID="{35CC8D9E-AF39-8048-8AAC-EBD93A7B7C14}" presName="compositeShape" presStyleCnt="0">
        <dgm:presLayoutVars>
          <dgm:dir/>
          <dgm:resizeHandles/>
        </dgm:presLayoutVars>
      </dgm:prSet>
      <dgm:spPr/>
    </dgm:pt>
    <dgm:pt modelId="{7D2C9196-1ECD-8C4D-BDEA-F2D64061F702}" type="pres">
      <dgm:prSet presAssocID="{35CC8D9E-AF39-8048-8AAC-EBD93A7B7C14}" presName="pyramid" presStyleLbl="node1" presStyleIdx="0" presStyleCnt="1"/>
      <dgm:spPr/>
    </dgm:pt>
    <dgm:pt modelId="{63AED394-4BF7-C646-B0B9-F98FCE6D8B92}" type="pres">
      <dgm:prSet presAssocID="{35CC8D9E-AF39-8048-8AAC-EBD93A7B7C14}" presName="theList" presStyleCnt="0"/>
      <dgm:spPr/>
    </dgm:pt>
    <dgm:pt modelId="{9CAD37B7-6DED-C84C-830A-986F47337260}" type="pres">
      <dgm:prSet presAssocID="{C4A4DD3A-6AD1-5346-BDD8-4ED90E6205E8}" presName="aNode" presStyleLbl="fgAcc1" presStyleIdx="0" presStyleCnt="3">
        <dgm:presLayoutVars>
          <dgm:bulletEnabled val="1"/>
        </dgm:presLayoutVars>
      </dgm:prSet>
      <dgm:spPr/>
    </dgm:pt>
    <dgm:pt modelId="{D5641D58-3740-084F-87BC-6DDCA0A7E619}" type="pres">
      <dgm:prSet presAssocID="{C4A4DD3A-6AD1-5346-BDD8-4ED90E6205E8}" presName="aSpace" presStyleCnt="0"/>
      <dgm:spPr/>
    </dgm:pt>
    <dgm:pt modelId="{D9E2C352-FFEB-A440-9C8E-93263A8FB0BD}" type="pres">
      <dgm:prSet presAssocID="{36D10FE0-51A2-C243-BB42-D2C036F86665}" presName="aNode" presStyleLbl="fgAcc1" presStyleIdx="1" presStyleCnt="3">
        <dgm:presLayoutVars>
          <dgm:bulletEnabled val="1"/>
        </dgm:presLayoutVars>
      </dgm:prSet>
      <dgm:spPr/>
    </dgm:pt>
    <dgm:pt modelId="{A6E6A19D-6811-6A4D-9011-E1361E5BCCB7}" type="pres">
      <dgm:prSet presAssocID="{36D10FE0-51A2-C243-BB42-D2C036F86665}" presName="aSpace" presStyleCnt="0"/>
      <dgm:spPr/>
    </dgm:pt>
    <dgm:pt modelId="{5CF9E077-E230-AD4C-A7AC-55CDDBB7DF7E}" type="pres">
      <dgm:prSet presAssocID="{FDFB5016-9E5A-0E4F-98ED-85F22CBA8D40}" presName="aNode" presStyleLbl="fgAcc1" presStyleIdx="2" presStyleCnt="3">
        <dgm:presLayoutVars>
          <dgm:bulletEnabled val="1"/>
        </dgm:presLayoutVars>
      </dgm:prSet>
      <dgm:spPr/>
    </dgm:pt>
    <dgm:pt modelId="{DEED0729-501E-664D-8B19-08D46BFE4BB7}" type="pres">
      <dgm:prSet presAssocID="{FDFB5016-9E5A-0E4F-98ED-85F22CBA8D40}" presName="aSpace" presStyleCnt="0"/>
      <dgm:spPr/>
    </dgm:pt>
  </dgm:ptLst>
  <dgm:cxnLst>
    <dgm:cxn modelId="{22B0480E-F8C0-004D-B564-22DCBF8FAF05}" type="presOf" srcId="{36D10FE0-51A2-C243-BB42-D2C036F86665}" destId="{D9E2C352-FFEB-A440-9C8E-93263A8FB0BD}" srcOrd="0" destOrd="0" presId="urn:microsoft.com/office/officeart/2005/8/layout/pyramid2"/>
    <dgm:cxn modelId="{3CB3FB5C-F369-3E4F-9A9E-A03348B53AA2}" srcId="{35CC8D9E-AF39-8048-8AAC-EBD93A7B7C14}" destId="{FDFB5016-9E5A-0E4F-98ED-85F22CBA8D40}" srcOrd="2" destOrd="0" parTransId="{3F6DE708-9449-DF40-8EFB-5718292875CC}" sibTransId="{D5766789-585E-7B48-A6E6-56058A1FFB66}"/>
    <dgm:cxn modelId="{598A5BB9-8823-364A-B59E-33227ACDA503}" type="presOf" srcId="{FDFB5016-9E5A-0E4F-98ED-85F22CBA8D40}" destId="{5CF9E077-E230-AD4C-A7AC-55CDDBB7DF7E}" srcOrd="0" destOrd="0" presId="urn:microsoft.com/office/officeart/2005/8/layout/pyramid2"/>
    <dgm:cxn modelId="{8DFCF8B9-9C7D-EC49-BFDD-1E60FACDC5B9}" srcId="{35CC8D9E-AF39-8048-8AAC-EBD93A7B7C14}" destId="{C4A4DD3A-6AD1-5346-BDD8-4ED90E6205E8}" srcOrd="0" destOrd="0" parTransId="{51EFB971-4322-6D4A-8646-28A3F6105619}" sibTransId="{B74ED6A1-A6FF-3342-AAEB-5E1263371133}"/>
    <dgm:cxn modelId="{852D0EE9-8306-E04D-B17D-1421DA349535}" srcId="{35CC8D9E-AF39-8048-8AAC-EBD93A7B7C14}" destId="{36D10FE0-51A2-C243-BB42-D2C036F86665}" srcOrd="1" destOrd="0" parTransId="{50B3F06B-D39B-C14F-820F-24EB55BABE0A}" sibTransId="{2FC226C5-FD7A-C44B-88C6-7DB05BEAF59F}"/>
    <dgm:cxn modelId="{2EF05BFE-F741-D749-901E-A818C520CBA3}" type="presOf" srcId="{35CC8D9E-AF39-8048-8AAC-EBD93A7B7C14}" destId="{566786F5-54BC-1F46-B3EC-A6241847861F}" srcOrd="0" destOrd="0" presId="urn:microsoft.com/office/officeart/2005/8/layout/pyramid2"/>
    <dgm:cxn modelId="{5C30C9FE-5B45-484D-864A-20AE117FE1A8}" type="presOf" srcId="{C4A4DD3A-6AD1-5346-BDD8-4ED90E6205E8}" destId="{9CAD37B7-6DED-C84C-830A-986F47337260}" srcOrd="0" destOrd="0" presId="urn:microsoft.com/office/officeart/2005/8/layout/pyramid2"/>
    <dgm:cxn modelId="{6A5C3E31-2B43-9442-8782-0F91DCC288E3}" type="presParOf" srcId="{566786F5-54BC-1F46-B3EC-A6241847861F}" destId="{7D2C9196-1ECD-8C4D-BDEA-F2D64061F702}" srcOrd="0" destOrd="0" presId="urn:microsoft.com/office/officeart/2005/8/layout/pyramid2"/>
    <dgm:cxn modelId="{93D15B0D-A612-EE49-83E5-9D907DCDE992}" type="presParOf" srcId="{566786F5-54BC-1F46-B3EC-A6241847861F}" destId="{63AED394-4BF7-C646-B0B9-F98FCE6D8B92}" srcOrd="1" destOrd="0" presId="urn:microsoft.com/office/officeart/2005/8/layout/pyramid2"/>
    <dgm:cxn modelId="{0866E803-1EDB-7840-B95B-CCB31CB983B5}" type="presParOf" srcId="{63AED394-4BF7-C646-B0B9-F98FCE6D8B92}" destId="{9CAD37B7-6DED-C84C-830A-986F47337260}" srcOrd="0" destOrd="0" presId="urn:microsoft.com/office/officeart/2005/8/layout/pyramid2"/>
    <dgm:cxn modelId="{07992308-49C1-524C-AEEF-6B04C7388C7E}" type="presParOf" srcId="{63AED394-4BF7-C646-B0B9-F98FCE6D8B92}" destId="{D5641D58-3740-084F-87BC-6DDCA0A7E619}" srcOrd="1" destOrd="0" presId="urn:microsoft.com/office/officeart/2005/8/layout/pyramid2"/>
    <dgm:cxn modelId="{0687D5AC-4B4F-6A4B-A618-035A6702E79C}" type="presParOf" srcId="{63AED394-4BF7-C646-B0B9-F98FCE6D8B92}" destId="{D9E2C352-FFEB-A440-9C8E-93263A8FB0BD}" srcOrd="2" destOrd="0" presId="urn:microsoft.com/office/officeart/2005/8/layout/pyramid2"/>
    <dgm:cxn modelId="{580564DF-25E7-654F-B6EC-7A38F231FF90}" type="presParOf" srcId="{63AED394-4BF7-C646-B0B9-F98FCE6D8B92}" destId="{A6E6A19D-6811-6A4D-9011-E1361E5BCCB7}" srcOrd="3" destOrd="0" presId="urn:microsoft.com/office/officeart/2005/8/layout/pyramid2"/>
    <dgm:cxn modelId="{E5598CB8-BF2D-3D4D-953A-03B3018EDF5A}" type="presParOf" srcId="{63AED394-4BF7-C646-B0B9-F98FCE6D8B92}" destId="{5CF9E077-E230-AD4C-A7AC-55CDDBB7DF7E}" srcOrd="4" destOrd="0" presId="urn:microsoft.com/office/officeart/2005/8/layout/pyramid2"/>
    <dgm:cxn modelId="{17474F72-8250-D647-A84F-DBEC877A6AB3}" type="presParOf" srcId="{63AED394-4BF7-C646-B0B9-F98FCE6D8B92}" destId="{DEED0729-501E-664D-8B19-08D46BFE4BB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Hypermedia</a:t>
          </a:r>
        </a:p>
      </dsp:txBody>
      <dsp:txXfrm>
        <a:off x="2417118" y="500387"/>
        <a:ext cx="2798462" cy="953554"/>
      </dsp:txXfrm>
    </dsp:sp>
    <dsp:sp modelId="{254BBCFD-0CC7-C749-B37F-EB06695DAC1A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59B5719E-5479-5149-92E8-6F345D3CD1B2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5F6DC-74BC-A944-B3CE-0A3F155BCB0F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E9B3BA-5495-814D-A969-B0EE3527DB47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6ECC383C-8794-B84A-B77D-24103A3E20F1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HTTP</a:t>
          </a:r>
        </a:p>
      </dsp:txBody>
      <dsp:txXfrm>
        <a:off x="2417118" y="1689202"/>
        <a:ext cx="2798462" cy="953554"/>
      </dsp:txXfrm>
    </dsp:sp>
    <dsp:sp modelId="{1CC712C6-03C4-7B4B-B84F-7A0A793F4367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258B-E71D-194D-A781-A9E01DA704D8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636923-3E72-5846-9416-CF492F619C14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Hypermedia</a:t>
          </a:r>
        </a:p>
      </dsp:txBody>
      <dsp:txXfrm>
        <a:off x="2417118" y="500387"/>
        <a:ext cx="2798462" cy="953554"/>
      </dsp:txXfrm>
    </dsp:sp>
    <dsp:sp modelId="{50740206-3259-8645-B213-3DE76FD0F1C0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/>
            <a:t>HTTP</a:t>
          </a:r>
        </a:p>
      </dsp:txBody>
      <dsp:txXfrm>
        <a:off x="2417118" y="1689202"/>
        <a:ext cx="2798462" cy="953554"/>
      </dsp:txXfrm>
    </dsp:sp>
    <dsp:sp modelId="{F66A3927-C959-2846-858B-3CC6D9983937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00E02-8987-9444-B770-80E0528E5274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DC3C32-D4CA-204F-A7FB-FA4EDC68645B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strike="sngStrike" kern="1200" dirty="0"/>
            <a:t>Hypermedia</a:t>
          </a:r>
        </a:p>
      </dsp:txBody>
      <dsp:txXfrm>
        <a:off x="2417118" y="500387"/>
        <a:ext cx="2798462" cy="953554"/>
      </dsp:txXfrm>
    </dsp:sp>
    <dsp:sp modelId="{AFE3A48D-128E-D34A-9ADF-F3B4F4D03674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742740DB-B93C-D748-929D-E1E15FB7BB33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C9196-1ECD-8C4D-BDEA-F2D64061F702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AD37B7-6DED-C84C-830A-986F47337260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Hypermedia</a:t>
          </a:r>
        </a:p>
      </dsp:txBody>
      <dsp:txXfrm>
        <a:off x="2417118" y="500387"/>
        <a:ext cx="2798462" cy="953554"/>
      </dsp:txXfrm>
    </dsp:sp>
    <dsp:sp modelId="{D9E2C352-FFEB-A440-9C8E-93263A8FB0BD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HTTP</a:t>
          </a:r>
        </a:p>
      </dsp:txBody>
      <dsp:txXfrm>
        <a:off x="2417118" y="1689202"/>
        <a:ext cx="2798462" cy="953554"/>
      </dsp:txXfrm>
    </dsp:sp>
    <dsp:sp modelId="{5CF9E077-E230-AD4C-A7AC-55CDDBB7DF7E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Simple Object Access Protocol</a:t>
            </a:r>
          </a:p>
          <a:p>
            <a:r>
              <a:rPr lang="en-GB" dirty="0"/>
              <a:t>Web Services </a:t>
            </a:r>
            <a:r>
              <a:rPr lang="en-GB"/>
              <a:t>Description Language</a:t>
            </a:r>
            <a:endParaRPr lang="en-GB" dirty="0"/>
          </a:p>
          <a:p>
            <a:r>
              <a:rPr lang="en-GB" dirty="0"/>
              <a:t>Universal Description, Discovery, and Integration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96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096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with identity, interaction,</a:t>
            </a:r>
            <a:r>
              <a:rPr lang="en-US" baseline="0" dirty="0"/>
              <a:t>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20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41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Elaboration of intuitive URIs</a:t>
            </a:r>
          </a:p>
          <a:p>
            <a:r>
              <a:rPr lang="en-US"/>
              <a:t>Increases</a:t>
            </a:r>
            <a:r>
              <a:rPr lang="en-US" baseline="0"/>
              <a:t> tight coupling</a:t>
            </a:r>
          </a:p>
          <a:p>
            <a:endParaRPr lang="en-US" baseline="0"/>
          </a:p>
          <a:p>
            <a:r>
              <a:rPr lang="en-US" baseline="0"/>
              <a:t>safe – no side effects</a:t>
            </a:r>
          </a:p>
          <a:p>
            <a:r>
              <a:rPr lang="en-US" baseline="0"/>
              <a:t>idempotent – absolute side effect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1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152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481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37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988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27/10/2020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One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endpoints</a:t>
            </a:r>
          </a:p>
          <a:p>
            <a:pPr lvl="1"/>
            <a:r>
              <a:rPr lang="en-US" dirty="0"/>
              <a:t>URIs identify different operations, possibly different resources</a:t>
            </a:r>
          </a:p>
          <a:p>
            <a:pPr lvl="1"/>
            <a:r>
              <a:rPr lang="en-US" dirty="0"/>
              <a:t>Uses HTTP as a transport only </a:t>
            </a:r>
            <a:br>
              <a:rPr lang="en-US" dirty="0"/>
            </a:br>
            <a:r>
              <a:rPr lang="en-US" dirty="0"/>
              <a:t>(single verb, usually GET or POST)</a:t>
            </a:r>
          </a:p>
          <a:p>
            <a:pPr lvl="1"/>
            <a:r>
              <a:rPr lang="en-US" dirty="0"/>
              <a:t>No hypermedia to express state/protocol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98020085"/>
              </p:ext>
            </p:extLst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31B2BB-D349-DA43-A897-E28E8F23B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676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Templates and </a:t>
            </a:r>
            <a:r>
              <a:rPr lang="en-US" err="1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URI templates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restbucks.com</a:t>
            </a:r>
            <a:r>
              <a:rPr lang="en-US" dirty="0">
                <a:latin typeface="Lucida Console" panose="020B0609040504020204" pitchFamily="49" charset="0"/>
              </a:rPr>
              <a:t>/order/{</a:t>
            </a:r>
            <a:r>
              <a:rPr lang="en-US" dirty="0" err="1">
                <a:latin typeface="Lucida Console" panose="020B0609040504020204" pitchFamily="49" charset="0"/>
              </a:rPr>
              <a:t>order_id</a:t>
            </a:r>
            <a:r>
              <a:rPr lang="en-US" dirty="0">
                <a:latin typeface="Lucida Console" panose="020B060904050402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/>
              <a:t>URI tunneling</a:t>
            </a:r>
          </a:p>
          <a:p>
            <a:pPr lvl="1"/>
            <a:r>
              <a:rPr lang="en-US" dirty="0"/>
              <a:t>Use GET for safe/idempotent operations</a:t>
            </a:r>
          </a:p>
          <a:p>
            <a:pPr lvl="1"/>
            <a:r>
              <a:rPr lang="en-US" dirty="0"/>
              <a:t>Use POST otherwise</a:t>
            </a:r>
          </a:p>
          <a:p>
            <a:pPr lvl="1"/>
            <a:r>
              <a:rPr lang="en-US" dirty="0"/>
              <a:t>Map existing method parameters to URI query parameters</a:t>
            </a:r>
            <a:br>
              <a:rPr lang="en-US" dirty="0"/>
            </a:br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restbucks.com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  <a:r>
              <a:rPr lang="en-US" dirty="0" err="1">
                <a:latin typeface="Lucida Console" panose="020B0609040504020204" pitchFamily="49" charset="0"/>
              </a:rPr>
              <a:t>PlaceOrder?</a:t>
            </a:r>
            <a:r>
              <a:rPr lang="en-US" b="1" dirty="0" err="1">
                <a:latin typeface="Lucida Console" panose="020B0609040504020204" pitchFamily="49" charset="0"/>
              </a:rPr>
              <a:t>coffee</a:t>
            </a:r>
            <a:r>
              <a:rPr lang="en-US" b="1" dirty="0">
                <a:latin typeface="Lucida Console" panose="020B0609040504020204" pitchFamily="49" charset="0"/>
              </a:rPr>
              <a:t>=</a:t>
            </a:r>
            <a:r>
              <a:rPr lang="en-US" b="1" dirty="0" err="1">
                <a:latin typeface="Lucida Console" panose="020B0609040504020204" pitchFamily="49" charset="0"/>
              </a:rPr>
              <a:t>latte&amp;size</a:t>
            </a:r>
            <a:r>
              <a:rPr lang="en-US" b="1" dirty="0">
                <a:latin typeface="Lucida Console" panose="020B0609040504020204" pitchFamily="49" charset="0"/>
              </a:rPr>
              <a:t>=large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0B18F-570E-7F4D-8812-B1D831FBAF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384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URI </a:t>
            </a:r>
            <a:r>
              <a:rPr lang="en-US" err="1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Sometimes</a:t>
            </a:r>
            <a:r>
              <a:rPr lang="en-US" dirty="0"/>
              <a:t> Web-friendly</a:t>
            </a:r>
          </a:p>
          <a:p>
            <a:pPr lvl="1"/>
            <a:r>
              <a:rPr lang="en-US" dirty="0"/>
              <a:t>Multiple URIs used to name resources</a:t>
            </a:r>
          </a:p>
          <a:p>
            <a:pPr lvl="1"/>
            <a:r>
              <a:rPr lang="en-US" dirty="0"/>
              <a:t>(Sometimes) correct use of GET</a:t>
            </a:r>
          </a:p>
          <a:p>
            <a:pPr marL="360000" lvl="1" indent="0">
              <a:buNone/>
            </a:pPr>
            <a:r>
              <a:rPr lang="en-US" dirty="0"/>
              <a:t>but</a:t>
            </a:r>
          </a:p>
          <a:p>
            <a:pPr lvl="1"/>
            <a:r>
              <a:rPr lang="en-US" dirty="0"/>
              <a:t>URIs often used to encode operations, rather than identify resources</a:t>
            </a:r>
          </a:p>
          <a:p>
            <a:pPr lvl="1"/>
            <a:r>
              <a:rPr lang="en-US" dirty="0"/>
              <a:t>Use of GET for non-safe operations breaches Web Architecture principle of Safe Retrieval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E93647-07C4-A84B-9D5D-4368B968C3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907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Two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endpoints, identifying resources</a:t>
            </a:r>
          </a:p>
          <a:p>
            <a:pPr lvl="1"/>
            <a:r>
              <a:rPr lang="en-US" dirty="0"/>
              <a:t>Understands HTTP (multiple verbs)</a:t>
            </a:r>
          </a:p>
          <a:p>
            <a:pPr lvl="1"/>
            <a:r>
              <a:rPr lang="en-US" dirty="0"/>
              <a:t>No hypermedia to express state/protocol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730828655"/>
              </p:ext>
            </p:extLst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03E12-3A8C-584D-980E-B449456E24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78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CRUD to HTTP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E10D19-B932-4345-BF02-3527A640FC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10254"/>
              </p:ext>
            </p:extLst>
          </p:nvPr>
        </p:nvGraphicFramePr>
        <p:xfrm>
          <a:off x="623888" y="1773239"/>
          <a:ext cx="10944225" cy="292159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5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9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Operation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HTTP Verb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/>
                        <a:t>Create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POST to a URI, creates new subordinate resource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Read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GET, returns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/>
                        <a:t>Update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PUT, providing new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318">
                <a:tc>
                  <a:txBody>
                    <a:bodyPr/>
                    <a:lstStyle/>
                    <a:p>
                      <a:r>
                        <a:rPr lang="en-US" sz="2400" dirty="0"/>
                        <a:t>Delete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DELETE,</a:t>
                      </a:r>
                      <a:r>
                        <a:rPr lang="en-US" sz="2400" baseline="0" dirty="0"/>
                        <a:t> removes resource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370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Three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endpoints, identifying resources</a:t>
            </a:r>
          </a:p>
          <a:p>
            <a:pPr lvl="1"/>
            <a:r>
              <a:rPr lang="en-US" dirty="0"/>
              <a:t>Understands HTTP (multiple verbs)</a:t>
            </a:r>
          </a:p>
          <a:p>
            <a:pPr lvl="1"/>
            <a:r>
              <a:rPr lang="en-US" dirty="0"/>
              <a:t>Uses hypermedia to communicate protocols (shared state)</a:t>
            </a:r>
          </a:p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309736703"/>
              </p:ext>
            </p:extLst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F5595-0972-B242-9637-FC88C3B194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58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HATEOAS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Hypermedia As The Engine Of Application State</a:t>
            </a:r>
          </a:p>
          <a:p>
            <a:pPr marL="0" indent="0">
              <a:buNone/>
            </a:pPr>
            <a:r>
              <a:rPr lang="en-US" dirty="0"/>
              <a:t>Resource representations include links to related resources</a:t>
            </a:r>
          </a:p>
          <a:p>
            <a:pPr lvl="1"/>
            <a:r>
              <a:rPr lang="en-US" dirty="0"/>
              <a:t>Links that represent a transition to a possible future state of the current resource</a:t>
            </a:r>
          </a:p>
          <a:p>
            <a:pPr lvl="1"/>
            <a:r>
              <a:rPr lang="en-US" i="1" dirty="0"/>
              <a:t>Link types </a:t>
            </a:r>
            <a:r>
              <a:rPr lang="en-US" dirty="0"/>
              <a:t>used to indicate operations (HTTP verbs?) that may be used on the indicated resources</a:t>
            </a:r>
          </a:p>
          <a:p>
            <a:pPr lvl="1"/>
            <a:r>
              <a:rPr lang="en-US" dirty="0"/>
              <a:t>State transitions constitute application protocol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E6230-BBC1-CF4E-B2C3-606C302FAD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514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F8992-BD7D-DE47-9045-0E8DF19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6987D-A9CE-FD4F-A37E-47010344C8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Richardson, L. and Ruby, S. (2007) </a:t>
            </a:r>
            <a:r>
              <a:rPr lang="en-GB" i="1" dirty="0"/>
              <a:t>RESTful Web Services</a:t>
            </a:r>
            <a:r>
              <a:rPr lang="en-GB" dirty="0"/>
              <a:t>. Sebastopol, CA: O'Reilly.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Webber, J. et al (2010) </a:t>
            </a:r>
            <a:r>
              <a:rPr lang="en-GB" i="1" dirty="0"/>
              <a:t>REST in Practice</a:t>
            </a:r>
            <a:r>
              <a:rPr lang="en-GB" dirty="0"/>
              <a:t>. Sebastopol, CA: O'Reilly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Webber, J. et al (2009) </a:t>
            </a:r>
            <a:r>
              <a:rPr lang="en-GB" i="1" dirty="0"/>
              <a:t>REST in Practice: A Tutorial on Web-based services</a:t>
            </a:r>
          </a:p>
          <a:p>
            <a:pPr marL="360000" lvl="1" indent="0">
              <a:buNone/>
            </a:pPr>
            <a:r>
              <a:rPr lang="en-GB" dirty="0"/>
              <a:t>https://</a:t>
            </a:r>
            <a:r>
              <a:rPr lang="en-GB" dirty="0" err="1"/>
              <a:t>www.slideshare.net</a:t>
            </a:r>
            <a:r>
              <a:rPr lang="en-GB" dirty="0"/>
              <a:t>/</a:t>
            </a:r>
            <a:r>
              <a:rPr lang="en-GB" dirty="0" err="1"/>
              <a:t>guilhermecaelum</a:t>
            </a:r>
            <a:r>
              <a:rPr lang="en-GB" dirty="0"/>
              <a:t>/rest-in-practice</a:t>
            </a:r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60C7B-87B5-3E42-ADCC-F9BA7695BD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796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REST in Practice</a:t>
            </a:r>
          </a:p>
        </p:txBody>
      </p:sp>
    </p:spTree>
    <p:extLst>
      <p:ext uri="{BB962C8B-B14F-4D97-AF65-F5344CB8AC3E}">
        <p14:creationId xmlns:p14="http://schemas.microsoft.com/office/powerpoint/2010/main" val="227372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RESTful Web Services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</a:t>
            </a:r>
            <a:r>
              <a:rPr lang="en-US"/>
              <a:t>Nicholas Gibbins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B1ED28-B69D-1C43-93F7-29C89905D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Service-Oriented Architecture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CE464-6E53-4A41-8982-D7B0C78B798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Term used to describe a style of software design</a:t>
            </a:r>
          </a:p>
          <a:p>
            <a:pPr lvl="1"/>
            <a:r>
              <a:rPr lang="en-US" dirty="0"/>
              <a:t>Systems comprise a number of distributed components</a:t>
            </a:r>
          </a:p>
          <a:p>
            <a:pPr lvl="1"/>
            <a:r>
              <a:rPr lang="en-US" dirty="0"/>
              <a:t>Components interact over a network</a:t>
            </a:r>
          </a:p>
          <a:p>
            <a:pPr lvl="1"/>
            <a:r>
              <a:rPr lang="en-US" dirty="0"/>
              <a:t>Components provide discrete functionalities with well-defined interfaces: services</a:t>
            </a:r>
          </a:p>
          <a:p>
            <a:pPr lvl="1"/>
            <a:r>
              <a:rPr lang="en-US" dirty="0"/>
              <a:t>Loose coupling of components 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Popular from the early 90s</a:t>
            </a:r>
          </a:p>
          <a:p>
            <a:pPr lvl="1"/>
            <a:r>
              <a:rPr lang="en-US" dirty="0"/>
              <a:t>DCOM, CORBA, </a:t>
            </a:r>
            <a:r>
              <a:rPr lang="en-US" dirty="0" err="1"/>
              <a:t>etc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/>
              <a:t>Widespread adoption </a:t>
            </a:r>
            <a:r>
              <a:rPr lang="en-US" dirty="0"/>
              <a:t>of the Web gave SOA a new lease of life as Web Services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1C2BB-56F2-324E-BDE6-D2712AB750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3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Services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“Traditional” Web Services based on W3C Web Services Architecture (+WS-I,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SOAP for invoking services</a:t>
            </a:r>
          </a:p>
          <a:p>
            <a:pPr lvl="1"/>
            <a:r>
              <a:rPr lang="en-US" dirty="0"/>
              <a:t>WSDL for describing services</a:t>
            </a:r>
          </a:p>
          <a:p>
            <a:pPr lvl="1"/>
            <a:r>
              <a:rPr lang="en-US" dirty="0"/>
              <a:t>UDDI for publishing and locating services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Didn't fit with the Web Architecture</a:t>
            </a:r>
          </a:p>
          <a:p>
            <a:pPr lvl="1"/>
            <a:r>
              <a:rPr lang="en-US" dirty="0"/>
              <a:t>HTTP used for message transport only</a:t>
            </a:r>
            <a:br>
              <a:rPr lang="en-US" dirty="0"/>
            </a:br>
            <a:r>
              <a:rPr lang="en-US" dirty="0"/>
              <a:t>(and everything sent as a POST)</a:t>
            </a:r>
          </a:p>
          <a:p>
            <a:pPr lvl="1"/>
            <a:r>
              <a:rPr lang="en-US" dirty="0"/>
              <a:t>URIs identify endpoints, not resources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E90750-0771-5F46-9883-51F07423E2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FB3D83-D6F8-3F4A-AC5B-BEAF3A5456A4}"/>
              </a:ext>
            </a:extLst>
          </p:cNvPr>
          <p:cNvSpPr txBox="1"/>
          <p:nvPr/>
        </p:nvSpPr>
        <p:spPr>
          <a:xfrm>
            <a:off x="10475915" y="5590957"/>
            <a:ext cx="1122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service</a:t>
            </a:r>
            <a:br>
              <a:rPr lang="en-US" dirty="0"/>
            </a:br>
            <a:r>
              <a:rPr lang="en-US" dirty="0"/>
              <a:t>provider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C9D744-7DD8-1A47-824B-2298381D6D6C}"/>
              </a:ext>
            </a:extLst>
          </p:cNvPr>
          <p:cNvSpPr txBox="1"/>
          <p:nvPr/>
        </p:nvSpPr>
        <p:spPr>
          <a:xfrm>
            <a:off x="6077645" y="5595061"/>
            <a:ext cx="1250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service</a:t>
            </a:r>
            <a:br>
              <a:rPr lang="en-US" dirty="0"/>
            </a:br>
            <a:r>
              <a:rPr lang="en-US" dirty="0"/>
              <a:t>requester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B4B2DEC-D9F5-6640-8EB7-E4247668C9B8}"/>
              </a:ext>
            </a:extLst>
          </p:cNvPr>
          <p:cNvGrpSpPr/>
          <p:nvPr/>
        </p:nvGrpSpPr>
        <p:grpSpPr>
          <a:xfrm>
            <a:off x="6994395" y="2754087"/>
            <a:ext cx="1484447" cy="1812851"/>
            <a:chOff x="6994395" y="2754087"/>
            <a:chExt cx="1484447" cy="1812851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177C05F-477C-094F-9BEB-FEF55A39D9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94395" y="2754087"/>
              <a:ext cx="1484447" cy="1812851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Document 15">
              <a:extLst>
                <a:ext uri="{FF2B5EF4-FFF2-40B4-BE49-F238E27FC236}">
                  <a16:creationId xmlns:a16="http://schemas.microsoft.com/office/drawing/2014/main" id="{D56A5932-9E56-1843-A26F-4B6ED259C4B6}"/>
                </a:ext>
              </a:extLst>
            </p:cNvPr>
            <p:cNvSpPr/>
            <p:nvPr/>
          </p:nvSpPr>
          <p:spPr>
            <a:xfrm>
              <a:off x="7356299" y="3829063"/>
              <a:ext cx="576000" cy="576000"/>
            </a:xfrm>
            <a:prstGeom prst="flowChartDocumen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 anchorCtr="1"/>
            <a:lstStyle/>
            <a:p>
              <a:pPr algn="ctr"/>
              <a:r>
                <a:rPr lang="en-US" dirty="0" err="1"/>
                <a:t>wsdl</a:t>
              </a:r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3E4BF95-47DB-BB45-8556-1071A7A7102B}"/>
              </a:ext>
            </a:extLst>
          </p:cNvPr>
          <p:cNvGrpSpPr/>
          <p:nvPr/>
        </p:nvGrpSpPr>
        <p:grpSpPr>
          <a:xfrm>
            <a:off x="6573864" y="2340867"/>
            <a:ext cx="1766441" cy="2194588"/>
            <a:chOff x="6573864" y="2340867"/>
            <a:chExt cx="1766441" cy="2194588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695E9A03-E610-8B40-ABFE-88794A4B72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3864" y="2340867"/>
              <a:ext cx="1766441" cy="219458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D70F80B-ACC4-EE49-815D-A6AE7F7081F0}"/>
                </a:ext>
              </a:extLst>
            </p:cNvPr>
            <p:cNvSpPr txBox="1"/>
            <p:nvPr/>
          </p:nvSpPr>
          <p:spPr>
            <a:xfrm>
              <a:off x="6700146" y="3092817"/>
              <a:ext cx="7569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UDDI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8460BBA-3369-7246-BE02-16A30D824CD1}"/>
              </a:ext>
            </a:extLst>
          </p:cNvPr>
          <p:cNvGrpSpPr/>
          <p:nvPr/>
        </p:nvGrpSpPr>
        <p:grpSpPr>
          <a:xfrm>
            <a:off x="7236442" y="4768358"/>
            <a:ext cx="3269699" cy="370314"/>
            <a:chOff x="7236442" y="4768358"/>
            <a:chExt cx="3269699" cy="370314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E8DB4FE-348E-9A45-AEDE-E49A92128329}"/>
                </a:ext>
              </a:extLst>
            </p:cNvPr>
            <p:cNvCxnSpPr>
              <a:cxnSpLocks/>
            </p:cNvCxnSpPr>
            <p:nvPr/>
          </p:nvCxnSpPr>
          <p:spPr>
            <a:xfrm>
              <a:off x="7236442" y="5138672"/>
              <a:ext cx="326969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333934C-B01C-9045-9120-9B42222D9684}"/>
                </a:ext>
              </a:extLst>
            </p:cNvPr>
            <p:cNvSpPr txBox="1"/>
            <p:nvPr/>
          </p:nvSpPr>
          <p:spPr>
            <a:xfrm>
              <a:off x="8598019" y="4768358"/>
              <a:ext cx="7761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SOAP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B7F007C-1088-6E41-8362-2CA11397B9BB}"/>
              </a:ext>
            </a:extLst>
          </p:cNvPr>
          <p:cNvGrpSpPr/>
          <p:nvPr/>
        </p:nvGrpSpPr>
        <p:grpSpPr>
          <a:xfrm>
            <a:off x="9402277" y="2340867"/>
            <a:ext cx="2037665" cy="1774063"/>
            <a:chOff x="9402277" y="2340867"/>
            <a:chExt cx="2037665" cy="1774063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14C8218B-33E6-B743-AEEF-663C70554541}"/>
                </a:ext>
              </a:extLst>
            </p:cNvPr>
            <p:cNvCxnSpPr>
              <a:cxnSpLocks/>
            </p:cNvCxnSpPr>
            <p:nvPr/>
          </p:nvCxnSpPr>
          <p:spPr>
            <a:xfrm>
              <a:off x="9402277" y="2340867"/>
              <a:ext cx="1863131" cy="177406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DE24FE6-80A9-AD4F-9E6E-A6C67BFB646F}"/>
                </a:ext>
              </a:extLst>
            </p:cNvPr>
            <p:cNvSpPr txBox="1"/>
            <p:nvPr/>
          </p:nvSpPr>
          <p:spPr>
            <a:xfrm>
              <a:off x="10683004" y="3092817"/>
              <a:ext cx="7569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UDDI</a:t>
              </a:r>
            </a:p>
          </p:txBody>
        </p:sp>
      </p:grpSp>
      <p:sp>
        <p:nvSpPr>
          <p:cNvPr id="17" name="Document 16">
            <a:extLst>
              <a:ext uri="{FF2B5EF4-FFF2-40B4-BE49-F238E27FC236}">
                <a16:creationId xmlns:a16="http://schemas.microsoft.com/office/drawing/2014/main" id="{A5914A9C-4038-E344-832B-4BD2589F9FE3}"/>
              </a:ext>
            </a:extLst>
          </p:cNvPr>
          <p:cNvSpPr/>
          <p:nvPr/>
        </p:nvSpPr>
        <p:spPr>
          <a:xfrm>
            <a:off x="11071569" y="3834336"/>
            <a:ext cx="576000" cy="576000"/>
          </a:xfrm>
          <a:prstGeom prst="flowChartDocumen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1"/>
          <a:lstStyle/>
          <a:p>
            <a:pPr algn="ctr"/>
            <a:r>
              <a:rPr lang="en-US" dirty="0" err="1"/>
              <a:t>wsdl</a:t>
            </a:r>
            <a:endParaRPr lang="en-US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0824EB06-8FA2-5E45-A094-EE6A9BE00C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7126" y="4705226"/>
            <a:ext cx="900000" cy="90000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00C16BA8-16A0-2B44-AA31-714524101F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50146" y="4768358"/>
            <a:ext cx="900000" cy="9000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DFE203B-DF9F-BD46-AC06-A1CB57DC8473}"/>
              </a:ext>
            </a:extLst>
          </p:cNvPr>
          <p:cNvGrpSpPr/>
          <p:nvPr/>
        </p:nvGrpSpPr>
        <p:grpSpPr>
          <a:xfrm>
            <a:off x="8426916" y="1826475"/>
            <a:ext cx="958917" cy="1644569"/>
            <a:chOff x="8426916" y="1826475"/>
            <a:chExt cx="958917" cy="164456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00FDE97-C8DB-0247-AB97-FE41243DD821}"/>
                </a:ext>
              </a:extLst>
            </p:cNvPr>
            <p:cNvSpPr txBox="1"/>
            <p:nvPr/>
          </p:nvSpPr>
          <p:spPr>
            <a:xfrm>
              <a:off x="8426916" y="2824713"/>
              <a:ext cx="95891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service</a:t>
              </a:r>
              <a:br>
                <a:rPr lang="en-US" dirty="0"/>
              </a:br>
              <a:r>
                <a:rPr lang="en-US" dirty="0"/>
                <a:t>broker</a:t>
              </a:r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B873B397-6C2B-9D49-964F-D2A9B7A504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455956" y="1826475"/>
              <a:ext cx="900000" cy="90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9496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0014F02-F925-8C48-87B3-584DFCE7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Overcomplication is not a virtue</a:t>
            </a:r>
          </a:p>
        </p:txBody>
      </p:sp>
      <p:graphicFrame>
        <p:nvGraphicFramePr>
          <p:cNvPr id="12" name="Group 116">
            <a:extLst>
              <a:ext uri="{FF2B5EF4-FFF2-40B4-BE49-F238E27FC236}">
                <a16:creationId xmlns:a16="http://schemas.microsoft.com/office/drawing/2014/main" id="{511F508F-2B8E-1148-BD41-93B2A82C9F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9344816"/>
              </p:ext>
            </p:extLst>
          </p:nvPr>
        </p:nvGraphicFramePr>
        <p:xfrm>
          <a:off x="623887" y="1773238"/>
          <a:ext cx="10944224" cy="4693920"/>
        </p:xfrm>
        <a:graphic>
          <a:graphicData uri="http://schemas.openxmlformats.org/drawingml/2006/table">
            <a:tbl>
              <a:tblPr/>
              <a:tblGrid>
                <a:gridCol w="273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0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Layer</a:t>
                      </a: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Technologies and Standards</a:t>
                      </a: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391833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Transport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HTTP, IIOP, SMTP, JMS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Messaging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XML, SOAP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WS-Addressing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Description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XML Schema, WSDL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WS-Policy, SSDL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Discovery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UDDI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WS-MetadataExchange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Choreography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WS-CL,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WS-CI,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WS-Coordination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Business Processes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WS-BPEL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BPML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WS-CDL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Stateful resources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WS-ResourceFramework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Transactions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WS-CAF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WS-AtomicTransactions, WS-BusinessActivities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Reliable Messaging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WS-Reliability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WS-ReliableMessaging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Security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WS-Security, SAML, XACML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WS-Trust, WS-Privacy, WS-SecureConversation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Event Notification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WS-Notification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WS-Eventing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Management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WS-DM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WS-Management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Data Access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OGSA-DAI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, </a:t>
                      </a:r>
                      <a:r>
                        <a:rPr kumimoji="0" lang="cy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ＭＳ Ｐゴシック" charset="0"/>
                        </a:rPr>
                        <a:t>SDO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ＭＳ Ｐゴシック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684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Resource-Oriented 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Software architecture building on REST and the Web architecture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Components = resources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Key REST constraints</a:t>
            </a:r>
          </a:p>
          <a:p>
            <a:pPr lvl="1"/>
            <a:r>
              <a:rPr lang="en-US" dirty="0"/>
              <a:t>Client-server</a:t>
            </a:r>
          </a:p>
          <a:p>
            <a:pPr lvl="1"/>
            <a:r>
              <a:rPr lang="en-US" dirty="0"/>
              <a:t>Stateless</a:t>
            </a:r>
          </a:p>
          <a:p>
            <a:pPr lvl="1"/>
            <a:r>
              <a:rPr lang="en-US" dirty="0"/>
              <a:t>Uniform interface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001C67-E369-4A48-BCD7-4ACE7E891A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Richardson, L. and Ruby, S. (2007) </a:t>
            </a:r>
            <a:r>
              <a:rPr lang="en-GB" i="1" dirty="0"/>
              <a:t>RESTful Web Services</a:t>
            </a:r>
            <a:r>
              <a:rPr lang="en-GB" dirty="0"/>
              <a:t>. Sebastopol, CA: O'Reilly.</a:t>
            </a:r>
          </a:p>
        </p:txBody>
      </p:sp>
    </p:spTree>
    <p:extLst>
      <p:ext uri="{BB962C8B-B14F-4D97-AF65-F5344CB8AC3E}">
        <p14:creationId xmlns:p14="http://schemas.microsoft.com/office/powerpoint/2010/main" val="64679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Richardson Maturity 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Model of RESTful maturity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REST constraints made concrete, in context of Web architecture components</a:t>
            </a:r>
          </a:p>
          <a:p>
            <a:pPr lvl="1"/>
            <a:r>
              <a:rPr lang="en-US" dirty="0"/>
              <a:t>Identification = URI</a:t>
            </a:r>
          </a:p>
          <a:p>
            <a:pPr lvl="1"/>
            <a:r>
              <a:rPr lang="en-US" dirty="0"/>
              <a:t>Interaction = HTTP</a:t>
            </a:r>
          </a:p>
          <a:p>
            <a:pPr lvl="1"/>
            <a:r>
              <a:rPr lang="en-US" dirty="0"/>
              <a:t>Representation = Hypermedia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634563407"/>
              </p:ext>
            </p:extLst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0C39C1-7524-A540-B23C-E295D60B3D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Webber, J. et al (2010) </a:t>
            </a:r>
            <a:r>
              <a:rPr lang="en-GB" i="1" dirty="0"/>
              <a:t>REST in Practice</a:t>
            </a:r>
            <a:r>
              <a:rPr lang="en-GB" dirty="0"/>
              <a:t>. Sebastopol, CA: O'Reilly</a:t>
            </a:r>
          </a:p>
        </p:txBody>
      </p:sp>
    </p:spTree>
    <p:extLst>
      <p:ext uri="{BB962C8B-B14F-4D97-AF65-F5344CB8AC3E}">
        <p14:creationId xmlns:p14="http://schemas.microsoft.com/office/powerpoint/2010/main" val="121772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Zero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Service has a single well-known endpoint</a:t>
            </a:r>
          </a:p>
          <a:p>
            <a:pPr lvl="1"/>
            <a:r>
              <a:rPr lang="en-US" dirty="0"/>
              <a:t>URI identifies endpoint, not service</a:t>
            </a:r>
          </a:p>
          <a:p>
            <a:pPr lvl="1"/>
            <a:r>
              <a:rPr lang="en-US" dirty="0"/>
              <a:t>Uses HTTP as a transport only</a:t>
            </a:r>
          </a:p>
          <a:p>
            <a:pPr lvl="1"/>
            <a:r>
              <a:rPr lang="en-US" dirty="0"/>
              <a:t>No hypermedia to express state/protocol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lvl="1"/>
            <a:r>
              <a:rPr lang="en-US" dirty="0"/>
              <a:t>XML-RPC</a:t>
            </a:r>
          </a:p>
          <a:p>
            <a:pPr lvl="1"/>
            <a:r>
              <a:rPr lang="en-US" dirty="0"/>
              <a:t>Most SOAP services</a:t>
            </a:r>
          </a:p>
          <a:p>
            <a:pPr lvl="1"/>
            <a:r>
              <a:rPr lang="en-US" dirty="0"/>
              <a:t>POX – Plain Old XML over HTTP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218448400"/>
              </p:ext>
            </p:extLst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5D3131-61DB-7B4A-B5C1-0A8EBC1C8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5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POX: Plain Old XML over HTTP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HTTP POST to transfer XML documents between systems</a:t>
            </a:r>
          </a:p>
          <a:p>
            <a:pPr lvl="1"/>
            <a:r>
              <a:rPr lang="en-US" dirty="0"/>
              <a:t>SOAP-like, without SOAP headers,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Platform independent</a:t>
            </a:r>
          </a:p>
          <a:p>
            <a:pPr marL="0" indent="0">
              <a:buNone/>
            </a:pPr>
            <a:r>
              <a:rPr lang="en-US" dirty="0"/>
              <a:t>Uses HTTP as a </a:t>
            </a:r>
            <a:r>
              <a:rPr lang="en-US" i="1" dirty="0"/>
              <a:t>transport protocol</a:t>
            </a:r>
            <a:r>
              <a:rPr lang="en-US" dirty="0"/>
              <a:t>, not an </a:t>
            </a:r>
            <a:r>
              <a:rPr lang="en-US" i="1" dirty="0"/>
              <a:t>application protocol</a:t>
            </a:r>
            <a:endParaRPr lang="en-US" dirty="0"/>
          </a:p>
          <a:p>
            <a:pPr lvl="1"/>
            <a:r>
              <a:rPr lang="en-US" dirty="0"/>
              <a:t>HTTP metadata is ignored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808080-09DE-3944-8E4E-9CA5A8C520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81969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2502</TotalTime>
  <Words>799</Words>
  <Application>Microsoft Macintosh PowerPoint</Application>
  <PresentationFormat>Widescreen</PresentationFormat>
  <Paragraphs>180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Arial</vt:lpstr>
      <vt:lpstr>Calibri</vt:lpstr>
      <vt:lpstr>Lucida Console</vt:lpstr>
      <vt:lpstr>Lucida Grande</vt:lpstr>
      <vt:lpstr>Lucida Sans</vt:lpstr>
      <vt:lpstr>Wingdings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RESTful Web Services</vt:lpstr>
      <vt:lpstr>Service-Oriented Architecture</vt:lpstr>
      <vt:lpstr>Web Services</vt:lpstr>
      <vt:lpstr>Overcomplication is not a virtue</vt:lpstr>
      <vt:lpstr>Resource-Oriented Architecture</vt:lpstr>
      <vt:lpstr>The Richardson Maturity Model</vt:lpstr>
      <vt:lpstr>Level Zero</vt:lpstr>
      <vt:lpstr>POX: Plain Old XML over HTTP</vt:lpstr>
      <vt:lpstr>Level One</vt:lpstr>
      <vt:lpstr>Templates and Tunnelling</vt:lpstr>
      <vt:lpstr>URI Tunnelling</vt:lpstr>
      <vt:lpstr>Level Two</vt:lpstr>
      <vt:lpstr>Mapping CRUD to HTTP</vt:lpstr>
      <vt:lpstr>Level Three</vt:lpstr>
      <vt:lpstr>HATEOAS</vt:lpstr>
      <vt:lpstr>Further Reading</vt:lpstr>
      <vt:lpstr>Next Lecture: REST in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10</cp:revision>
  <dcterms:created xsi:type="dcterms:W3CDTF">2018-10-08T13:30:44Z</dcterms:created>
  <dcterms:modified xsi:type="dcterms:W3CDTF">2020-10-27T09:18:47Z</dcterms:modified>
</cp:coreProperties>
</file>