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4"/>
  </p:notesMasterIdLst>
  <p:sldIdLst>
    <p:sldId id="259" r:id="rId9"/>
    <p:sldId id="260" r:id="rId10"/>
    <p:sldId id="261" r:id="rId11"/>
    <p:sldId id="264" r:id="rId12"/>
    <p:sldId id="265" r:id="rId13"/>
    <p:sldId id="266" r:id="rId14"/>
    <p:sldId id="392" r:id="rId15"/>
    <p:sldId id="388" r:id="rId16"/>
    <p:sldId id="393" r:id="rId17"/>
    <p:sldId id="268" r:id="rId18"/>
    <p:sldId id="387" r:id="rId19"/>
    <p:sldId id="267" r:id="rId20"/>
    <p:sldId id="389" r:id="rId21"/>
    <p:sldId id="263" r:id="rId22"/>
    <p:sldId id="2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B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929147-BAAD-FB47-A050-27CC8CE91164}" v="704" dt="2020-10-24T17:10:20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8"/>
    <p:restoredTop sz="94709"/>
  </p:normalViewPr>
  <p:slideViewPr>
    <p:cSldViewPr snapToGrid="0" snapToObjects="1" showGuides="1">
      <p:cViewPr>
        <p:scale>
          <a:sx n="124" d="100"/>
          <a:sy n="124" d="100"/>
        </p:scale>
        <p:origin x="-1416" y="672"/>
      </p:cViewPr>
      <p:guideLst>
        <p:guide orient="horz" pos="17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10929147-BAAD-FB47-A050-27CC8CE91164}"/>
    <pc:docChg chg="undo custSel addSld delSld modSld sldOrd">
      <pc:chgData name="Nicholas Gibbins" userId="6a0e944c-4d97-467d-bb7a-7c3315791fe4" providerId="ADAL" clId="{10929147-BAAD-FB47-A050-27CC8CE91164}" dt="2020-10-24T17:11:17.233" v="5461" actId="14100"/>
      <pc:docMkLst>
        <pc:docMk/>
      </pc:docMkLst>
      <pc:sldChg chg="addSp modSp modAnim">
        <pc:chgData name="Nicholas Gibbins" userId="6a0e944c-4d97-467d-bb7a-7c3315791fe4" providerId="ADAL" clId="{10929147-BAAD-FB47-A050-27CC8CE91164}" dt="2020-10-17T14:15:51.463" v="2" actId="1076"/>
        <pc:sldMkLst>
          <pc:docMk/>
          <pc:sldMk cId="3305302422" sldId="260"/>
        </pc:sldMkLst>
        <pc:picChg chg="add mod">
          <ac:chgData name="Nicholas Gibbins" userId="6a0e944c-4d97-467d-bb7a-7c3315791fe4" providerId="ADAL" clId="{10929147-BAAD-FB47-A050-27CC8CE91164}" dt="2020-10-17T14:15:51.463" v="2" actId="1076"/>
          <ac:picMkLst>
            <pc:docMk/>
            <pc:sldMk cId="3305302422" sldId="260"/>
            <ac:picMk id="5" creationId="{923EE470-E2E6-4F46-BF27-10D088F43716}"/>
          </ac:picMkLst>
        </pc:picChg>
      </pc:sldChg>
      <pc:sldChg chg="modSp mod modAnim">
        <pc:chgData name="Nicholas Gibbins" userId="6a0e944c-4d97-467d-bb7a-7c3315791fe4" providerId="ADAL" clId="{10929147-BAAD-FB47-A050-27CC8CE91164}" dt="2020-10-24T13:59:26.812" v="2643" actId="20577"/>
        <pc:sldMkLst>
          <pc:docMk/>
          <pc:sldMk cId="3436039277" sldId="261"/>
        </pc:sldMkLst>
        <pc:spChg chg="mod">
          <ac:chgData name="Nicholas Gibbins" userId="6a0e944c-4d97-467d-bb7a-7c3315791fe4" providerId="ADAL" clId="{10929147-BAAD-FB47-A050-27CC8CE91164}" dt="2020-10-24T13:59:26.812" v="2643" actId="20577"/>
          <ac:spMkLst>
            <pc:docMk/>
            <pc:sldMk cId="3436039277" sldId="261"/>
            <ac:spMk id="2" creationId="{F575B215-49E6-B545-A683-EB5CA6388186}"/>
          </ac:spMkLst>
        </pc:spChg>
        <pc:spChg chg="mod">
          <ac:chgData name="Nicholas Gibbins" userId="6a0e944c-4d97-467d-bb7a-7c3315791fe4" providerId="ADAL" clId="{10929147-BAAD-FB47-A050-27CC8CE91164}" dt="2020-10-24T09:00:39.228" v="886" actId="20577"/>
          <ac:spMkLst>
            <pc:docMk/>
            <pc:sldMk cId="3436039277" sldId="261"/>
            <ac:spMk id="3" creationId="{5D19547F-B7BC-5E47-8F50-4E6C73D263E7}"/>
          </ac:spMkLst>
        </pc:spChg>
        <pc:spChg chg="mod">
          <ac:chgData name="Nicholas Gibbins" userId="6a0e944c-4d97-467d-bb7a-7c3315791fe4" providerId="ADAL" clId="{10929147-BAAD-FB47-A050-27CC8CE91164}" dt="2020-10-24T10:25:43.740" v="1652" actId="3064"/>
          <ac:spMkLst>
            <pc:docMk/>
            <pc:sldMk cId="3436039277" sldId="261"/>
            <ac:spMk id="4" creationId="{40E0589E-819E-A24E-8B09-5B29F58864F6}"/>
          </ac:spMkLst>
        </pc:spChg>
      </pc:sldChg>
      <pc:sldChg chg="modSp mod">
        <pc:chgData name="Nicholas Gibbins" userId="6a0e944c-4d97-467d-bb7a-7c3315791fe4" providerId="ADAL" clId="{10929147-BAAD-FB47-A050-27CC8CE91164}" dt="2020-10-24T16:31:28.610" v="5012" actId="20577"/>
        <pc:sldMkLst>
          <pc:docMk/>
          <pc:sldMk cId="3072160599" sldId="262"/>
        </pc:sldMkLst>
        <pc:spChg chg="mod">
          <ac:chgData name="Nicholas Gibbins" userId="6a0e944c-4d97-467d-bb7a-7c3315791fe4" providerId="ADAL" clId="{10929147-BAAD-FB47-A050-27CC8CE91164}" dt="2020-10-24T16:31:28.610" v="5012" actId="20577"/>
          <ac:spMkLst>
            <pc:docMk/>
            <pc:sldMk cId="3072160599" sldId="262"/>
            <ac:spMk id="2" creationId="{DE6C26E1-30A2-1E4C-A4D1-AC10FBCAAFB3}"/>
          </ac:spMkLst>
        </pc:spChg>
      </pc:sldChg>
      <pc:sldChg chg="modSp mod">
        <pc:chgData name="Nicholas Gibbins" userId="6a0e944c-4d97-467d-bb7a-7c3315791fe4" providerId="ADAL" clId="{10929147-BAAD-FB47-A050-27CC8CE91164}" dt="2020-10-24T10:24:56.487" v="1629" actId="20577"/>
        <pc:sldMkLst>
          <pc:docMk/>
          <pc:sldMk cId="3009150431" sldId="263"/>
        </pc:sldMkLst>
        <pc:spChg chg="mod">
          <ac:chgData name="Nicholas Gibbins" userId="6a0e944c-4d97-467d-bb7a-7c3315791fe4" providerId="ADAL" clId="{10929147-BAAD-FB47-A050-27CC8CE91164}" dt="2020-10-24T10:24:56.487" v="1629" actId="20577"/>
          <ac:spMkLst>
            <pc:docMk/>
            <pc:sldMk cId="3009150431" sldId="263"/>
            <ac:spMk id="3" creationId="{97B6A15F-F79E-9347-AB5B-8EBAD5A4730D}"/>
          </ac:spMkLst>
        </pc:spChg>
      </pc:sldChg>
      <pc:sldChg chg="addSp delSp modSp new mod modClrScheme modAnim chgLayout">
        <pc:chgData name="Nicholas Gibbins" userId="6a0e944c-4d97-467d-bb7a-7c3315791fe4" providerId="ADAL" clId="{10929147-BAAD-FB47-A050-27CC8CE91164}" dt="2020-10-24T16:34:20.397" v="5052" actId="20577"/>
        <pc:sldMkLst>
          <pc:docMk/>
          <pc:sldMk cId="2509057341" sldId="264"/>
        </pc:sldMkLst>
        <pc:spChg chg="del mod ord">
          <ac:chgData name="Nicholas Gibbins" userId="6a0e944c-4d97-467d-bb7a-7c3315791fe4" providerId="ADAL" clId="{10929147-BAAD-FB47-A050-27CC8CE91164}" dt="2020-10-24T08:55:53.067" v="458" actId="700"/>
          <ac:spMkLst>
            <pc:docMk/>
            <pc:sldMk cId="2509057341" sldId="264"/>
            <ac:spMk id="2" creationId="{7D8A7B08-3715-FB4B-B7C2-D443BC6FB6E6}"/>
          </ac:spMkLst>
        </pc:spChg>
        <pc:spChg chg="del mod ord">
          <ac:chgData name="Nicholas Gibbins" userId="6a0e944c-4d97-467d-bb7a-7c3315791fe4" providerId="ADAL" clId="{10929147-BAAD-FB47-A050-27CC8CE91164}" dt="2020-10-24T08:55:53.067" v="458" actId="700"/>
          <ac:spMkLst>
            <pc:docMk/>
            <pc:sldMk cId="2509057341" sldId="264"/>
            <ac:spMk id="3" creationId="{DDCD53C0-C829-1440-8FDC-1C304EA2C13F}"/>
          </ac:spMkLst>
        </pc:spChg>
        <pc:spChg chg="add mod ord">
          <ac:chgData name="Nicholas Gibbins" userId="6a0e944c-4d97-467d-bb7a-7c3315791fe4" providerId="ADAL" clId="{10929147-BAAD-FB47-A050-27CC8CE91164}" dt="2020-10-24T08:59:27.412" v="805" actId="20577"/>
          <ac:spMkLst>
            <pc:docMk/>
            <pc:sldMk cId="2509057341" sldId="264"/>
            <ac:spMk id="4" creationId="{D2F979CD-4F57-F54E-9112-4D030BF7390A}"/>
          </ac:spMkLst>
        </pc:spChg>
        <pc:spChg chg="add mod ord">
          <ac:chgData name="Nicholas Gibbins" userId="6a0e944c-4d97-467d-bb7a-7c3315791fe4" providerId="ADAL" clId="{10929147-BAAD-FB47-A050-27CC8CE91164}" dt="2020-10-24T16:34:20.397" v="5052" actId="20577"/>
          <ac:spMkLst>
            <pc:docMk/>
            <pc:sldMk cId="2509057341" sldId="264"/>
            <ac:spMk id="5" creationId="{ABDBE669-1485-8246-B0F4-5A2A2CEE390E}"/>
          </ac:spMkLst>
        </pc:spChg>
        <pc:spChg chg="add mod ord">
          <ac:chgData name="Nicholas Gibbins" userId="6a0e944c-4d97-467d-bb7a-7c3315791fe4" providerId="ADAL" clId="{10929147-BAAD-FB47-A050-27CC8CE91164}" dt="2020-10-24T08:55:53.067" v="458" actId="700"/>
          <ac:spMkLst>
            <pc:docMk/>
            <pc:sldMk cId="2509057341" sldId="264"/>
            <ac:spMk id="6" creationId="{BAC71FB1-72E6-F246-97F4-7464BACEC2F6}"/>
          </ac:spMkLst>
        </pc:spChg>
        <pc:spChg chg="add mod">
          <ac:chgData name="Nicholas Gibbins" userId="6a0e944c-4d97-467d-bb7a-7c3315791fe4" providerId="ADAL" clId="{10929147-BAAD-FB47-A050-27CC8CE91164}" dt="2020-10-24T14:00:21.855" v="2647" actId="1076"/>
          <ac:spMkLst>
            <pc:docMk/>
            <pc:sldMk cId="2509057341" sldId="264"/>
            <ac:spMk id="7" creationId="{9D901226-7BA1-A347-95DD-1176691AEEDF}"/>
          </ac:spMkLst>
        </pc:spChg>
        <pc:spChg chg="add mod">
          <ac:chgData name="Nicholas Gibbins" userId="6a0e944c-4d97-467d-bb7a-7c3315791fe4" providerId="ADAL" clId="{10929147-BAAD-FB47-A050-27CC8CE91164}" dt="2020-10-24T14:00:34.700" v="2649" actId="1076"/>
          <ac:spMkLst>
            <pc:docMk/>
            <pc:sldMk cId="2509057341" sldId="264"/>
            <ac:spMk id="8" creationId="{189A184B-7A23-0F45-8474-15E9995FF2F3}"/>
          </ac:spMkLst>
        </pc:spChg>
        <pc:spChg chg="add mod">
          <ac:chgData name="Nicholas Gibbins" userId="6a0e944c-4d97-467d-bb7a-7c3315791fe4" providerId="ADAL" clId="{10929147-BAAD-FB47-A050-27CC8CE91164}" dt="2020-10-24T14:01:10.102" v="2652" actId="1076"/>
          <ac:spMkLst>
            <pc:docMk/>
            <pc:sldMk cId="2509057341" sldId="264"/>
            <ac:spMk id="9" creationId="{FAF9EF32-D499-9043-A5F5-0F60E818CFFF}"/>
          </ac:spMkLst>
        </pc:spChg>
        <pc:spChg chg="add mod">
          <ac:chgData name="Nicholas Gibbins" userId="6a0e944c-4d97-467d-bb7a-7c3315791fe4" providerId="ADAL" clId="{10929147-BAAD-FB47-A050-27CC8CE91164}" dt="2020-10-24T14:00:57.767" v="2651" actId="1076"/>
          <ac:spMkLst>
            <pc:docMk/>
            <pc:sldMk cId="2509057341" sldId="264"/>
            <ac:spMk id="10" creationId="{C78720A1-AD8B-BE45-8CDC-3DC43C5077CA}"/>
          </ac:spMkLst>
        </pc:spChg>
      </pc:sldChg>
      <pc:sldChg chg="addSp delSp modSp new mod modClrScheme delAnim modAnim chgLayout">
        <pc:chgData name="Nicholas Gibbins" userId="6a0e944c-4d97-467d-bb7a-7c3315791fe4" providerId="ADAL" clId="{10929147-BAAD-FB47-A050-27CC8CE91164}" dt="2020-10-24T17:10:27.406" v="5460" actId="1035"/>
        <pc:sldMkLst>
          <pc:docMk/>
          <pc:sldMk cId="1802684737" sldId="265"/>
        </pc:sldMkLst>
        <pc:spChg chg="mod ord">
          <ac:chgData name="Nicholas Gibbins" userId="6a0e944c-4d97-467d-bb7a-7c3315791fe4" providerId="ADAL" clId="{10929147-BAAD-FB47-A050-27CC8CE91164}" dt="2020-10-24T10:42:45.433" v="2428" actId="20577"/>
          <ac:spMkLst>
            <pc:docMk/>
            <pc:sldMk cId="1802684737" sldId="265"/>
            <ac:spMk id="2" creationId="{B63B7E95-E3A1-BF4B-B992-F4B727633A3B}"/>
          </ac:spMkLst>
        </pc:spChg>
        <pc:spChg chg="del mod ord">
          <ac:chgData name="Nicholas Gibbins" userId="6a0e944c-4d97-467d-bb7a-7c3315791fe4" providerId="ADAL" clId="{10929147-BAAD-FB47-A050-27CC8CE91164}" dt="2020-10-24T09:05:30.082" v="957" actId="700"/>
          <ac:spMkLst>
            <pc:docMk/>
            <pc:sldMk cId="1802684737" sldId="265"/>
            <ac:spMk id="3" creationId="{C6B39394-A408-064A-B4CD-7727B56D85FE}"/>
          </ac:spMkLst>
        </pc:spChg>
        <pc:spChg chg="add mod ord">
          <ac:chgData name="Nicholas Gibbins" userId="6a0e944c-4d97-467d-bb7a-7c3315791fe4" providerId="ADAL" clId="{10929147-BAAD-FB47-A050-27CC8CE91164}" dt="2020-10-24T10:42:41.450" v="2426" actId="20577"/>
          <ac:spMkLst>
            <pc:docMk/>
            <pc:sldMk cId="1802684737" sldId="265"/>
            <ac:spMk id="4" creationId="{3C172ADA-F51D-C143-A759-D86B3C43CBD8}"/>
          </ac:spMkLst>
        </pc:spChg>
        <pc:spChg chg="add del mod ord">
          <ac:chgData name="Nicholas Gibbins" userId="6a0e944c-4d97-467d-bb7a-7c3315791fe4" providerId="ADAL" clId="{10929147-BAAD-FB47-A050-27CC8CE91164}" dt="2020-10-24T09:53:04.475" v="1312" actId="700"/>
          <ac:spMkLst>
            <pc:docMk/>
            <pc:sldMk cId="1802684737" sldId="265"/>
            <ac:spMk id="5" creationId="{680AD141-A057-1043-9BF2-59828BF56F96}"/>
          </ac:spMkLst>
        </pc:spChg>
        <pc:spChg chg="add mod topLvl">
          <ac:chgData name="Nicholas Gibbins" userId="6a0e944c-4d97-467d-bb7a-7c3315791fe4" providerId="ADAL" clId="{10929147-BAAD-FB47-A050-27CC8CE91164}" dt="2020-10-24T09:53:38.961" v="1336" actId="478"/>
          <ac:spMkLst>
            <pc:docMk/>
            <pc:sldMk cId="1802684737" sldId="265"/>
            <ac:spMk id="6" creationId="{24F0711B-1225-164D-B5BD-86B6434D2FC5}"/>
          </ac:spMkLst>
        </pc:spChg>
        <pc:spChg chg="add del mod">
          <ac:chgData name="Nicholas Gibbins" userId="6a0e944c-4d97-467d-bb7a-7c3315791fe4" providerId="ADAL" clId="{10929147-BAAD-FB47-A050-27CC8CE91164}" dt="2020-10-24T09:37:31.949" v="1160" actId="478"/>
          <ac:spMkLst>
            <pc:docMk/>
            <pc:sldMk cId="1802684737" sldId="265"/>
            <ac:spMk id="7" creationId="{CE96F5F4-0436-6345-B23A-D92F38BB6C6E}"/>
          </ac:spMkLst>
        </pc:spChg>
        <pc:spChg chg="add del mod">
          <ac:chgData name="Nicholas Gibbins" userId="6a0e944c-4d97-467d-bb7a-7c3315791fe4" providerId="ADAL" clId="{10929147-BAAD-FB47-A050-27CC8CE91164}" dt="2020-10-24T09:49:09.520" v="1247" actId="478"/>
          <ac:spMkLst>
            <pc:docMk/>
            <pc:sldMk cId="1802684737" sldId="265"/>
            <ac:spMk id="8" creationId="{780AFC82-4F37-8144-8B33-89F6DC665FC8}"/>
          </ac:spMkLst>
        </pc:spChg>
        <pc:spChg chg="add del mod">
          <ac:chgData name="Nicholas Gibbins" userId="6a0e944c-4d97-467d-bb7a-7c3315791fe4" providerId="ADAL" clId="{10929147-BAAD-FB47-A050-27CC8CE91164}" dt="2020-10-24T09:49:09.520" v="1247" actId="478"/>
          <ac:spMkLst>
            <pc:docMk/>
            <pc:sldMk cId="1802684737" sldId="265"/>
            <ac:spMk id="9" creationId="{6EF461C3-02DF-5349-B238-FE0C844A64E9}"/>
          </ac:spMkLst>
        </pc:spChg>
        <pc:spChg chg="add del mod">
          <ac:chgData name="Nicholas Gibbins" userId="6a0e944c-4d97-467d-bb7a-7c3315791fe4" providerId="ADAL" clId="{10929147-BAAD-FB47-A050-27CC8CE91164}" dt="2020-10-24T09:49:09.520" v="1247" actId="478"/>
          <ac:spMkLst>
            <pc:docMk/>
            <pc:sldMk cId="1802684737" sldId="265"/>
            <ac:spMk id="10" creationId="{C1921AD4-E3D8-7042-AF09-D57A1E515D86}"/>
          </ac:spMkLst>
        </pc:spChg>
        <pc:spChg chg="add del mod topLvl">
          <ac:chgData name="Nicholas Gibbins" userId="6a0e944c-4d97-467d-bb7a-7c3315791fe4" providerId="ADAL" clId="{10929147-BAAD-FB47-A050-27CC8CE91164}" dt="2020-10-24T09:53:38.961" v="1336" actId="478"/>
          <ac:spMkLst>
            <pc:docMk/>
            <pc:sldMk cId="1802684737" sldId="265"/>
            <ac:spMk id="11" creationId="{93ADE756-2A5D-F84B-93E0-B4972182DBF9}"/>
          </ac:spMkLst>
        </pc:spChg>
        <pc:spChg chg="add del mod">
          <ac:chgData name="Nicholas Gibbins" userId="6a0e944c-4d97-467d-bb7a-7c3315791fe4" providerId="ADAL" clId="{10929147-BAAD-FB47-A050-27CC8CE91164}" dt="2020-10-24T09:38:23.432" v="1198" actId="478"/>
          <ac:spMkLst>
            <pc:docMk/>
            <pc:sldMk cId="1802684737" sldId="265"/>
            <ac:spMk id="12" creationId="{E41E9CC0-CAD2-5242-94F3-A72482EC0910}"/>
          </ac:spMkLst>
        </pc:spChg>
        <pc:spChg chg="add del mod">
          <ac:chgData name="Nicholas Gibbins" userId="6a0e944c-4d97-467d-bb7a-7c3315791fe4" providerId="ADAL" clId="{10929147-BAAD-FB47-A050-27CC8CE91164}" dt="2020-10-24T09:49:09.520" v="1247" actId="478"/>
          <ac:spMkLst>
            <pc:docMk/>
            <pc:sldMk cId="1802684737" sldId="265"/>
            <ac:spMk id="13" creationId="{789967C3-8EEE-C040-8A3C-6E7DF98CA717}"/>
          </ac:spMkLst>
        </pc:spChg>
        <pc:spChg chg="add del mod">
          <ac:chgData name="Nicholas Gibbins" userId="6a0e944c-4d97-467d-bb7a-7c3315791fe4" providerId="ADAL" clId="{10929147-BAAD-FB47-A050-27CC8CE91164}" dt="2020-10-24T09:49:09.520" v="1247" actId="478"/>
          <ac:spMkLst>
            <pc:docMk/>
            <pc:sldMk cId="1802684737" sldId="265"/>
            <ac:spMk id="14" creationId="{7B2E7872-BBB8-954C-B761-5421D364B86F}"/>
          </ac:spMkLst>
        </pc:spChg>
        <pc:spChg chg="add del mod">
          <ac:chgData name="Nicholas Gibbins" userId="6a0e944c-4d97-467d-bb7a-7c3315791fe4" providerId="ADAL" clId="{10929147-BAAD-FB47-A050-27CC8CE91164}" dt="2020-10-24T09:49:13.669" v="1248" actId="478"/>
          <ac:spMkLst>
            <pc:docMk/>
            <pc:sldMk cId="1802684737" sldId="265"/>
            <ac:spMk id="15" creationId="{90DF5435-D0B9-E34F-96C6-CC1E592B033A}"/>
          </ac:spMkLst>
        </pc:spChg>
        <pc:spChg chg="mod topLvl">
          <ac:chgData name="Nicholas Gibbins" userId="6a0e944c-4d97-467d-bb7a-7c3315791fe4" providerId="ADAL" clId="{10929147-BAAD-FB47-A050-27CC8CE91164}" dt="2020-10-24T09:53:46.873" v="1337" actId="478"/>
          <ac:spMkLst>
            <pc:docMk/>
            <pc:sldMk cId="1802684737" sldId="265"/>
            <ac:spMk id="18" creationId="{4FC0D77E-FBD8-1740-BBE0-6D2B76F05942}"/>
          </ac:spMkLst>
        </pc:spChg>
        <pc:spChg chg="del mod topLvl">
          <ac:chgData name="Nicholas Gibbins" userId="6a0e944c-4d97-467d-bb7a-7c3315791fe4" providerId="ADAL" clId="{10929147-BAAD-FB47-A050-27CC8CE91164}" dt="2020-10-24T09:53:46.873" v="1337" actId="478"/>
          <ac:spMkLst>
            <pc:docMk/>
            <pc:sldMk cId="1802684737" sldId="265"/>
            <ac:spMk id="19" creationId="{23524937-1DE8-4244-9C2D-22B6D757F149}"/>
          </ac:spMkLst>
        </pc:spChg>
        <pc:spChg chg="mod topLvl">
          <ac:chgData name="Nicholas Gibbins" userId="6a0e944c-4d97-467d-bb7a-7c3315791fe4" providerId="ADAL" clId="{10929147-BAAD-FB47-A050-27CC8CE91164}" dt="2020-10-24T10:16:11.293" v="1457" actId="1076"/>
          <ac:spMkLst>
            <pc:docMk/>
            <pc:sldMk cId="1802684737" sldId="265"/>
            <ac:spMk id="21" creationId="{D07AF056-A70A-A947-A69A-FE19B6B29414}"/>
          </ac:spMkLst>
        </pc:spChg>
        <pc:spChg chg="del mod topLvl">
          <ac:chgData name="Nicholas Gibbins" userId="6a0e944c-4d97-467d-bb7a-7c3315791fe4" providerId="ADAL" clId="{10929147-BAAD-FB47-A050-27CC8CE91164}" dt="2020-10-24T09:53:51.915" v="1339" actId="478"/>
          <ac:spMkLst>
            <pc:docMk/>
            <pc:sldMk cId="1802684737" sldId="265"/>
            <ac:spMk id="22" creationId="{22EC322E-7DAD-7549-A82F-A786D8DAA460}"/>
          </ac:spMkLst>
        </pc:spChg>
        <pc:spChg chg="mod topLvl">
          <ac:chgData name="Nicholas Gibbins" userId="6a0e944c-4d97-467d-bb7a-7c3315791fe4" providerId="ADAL" clId="{10929147-BAAD-FB47-A050-27CC8CE91164}" dt="2020-10-24T10:14:09.160" v="1389" actId="1076"/>
          <ac:spMkLst>
            <pc:docMk/>
            <pc:sldMk cId="1802684737" sldId="265"/>
            <ac:spMk id="24" creationId="{E7AD7A16-9DB9-FF46-9E3B-3A86320C88FF}"/>
          </ac:spMkLst>
        </pc:spChg>
        <pc:spChg chg="del mod topLvl">
          <ac:chgData name="Nicholas Gibbins" userId="6a0e944c-4d97-467d-bb7a-7c3315791fe4" providerId="ADAL" clId="{10929147-BAAD-FB47-A050-27CC8CE91164}" dt="2020-10-24T09:53:49.357" v="1338" actId="478"/>
          <ac:spMkLst>
            <pc:docMk/>
            <pc:sldMk cId="1802684737" sldId="265"/>
            <ac:spMk id="25" creationId="{9AE84BF2-0BE0-494F-910F-3ED423C7A934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29" creationId="{03DDF694-810D-3943-A66C-541F6FEE9EB7}"/>
          </ac:spMkLst>
        </pc:spChg>
        <pc:spChg chg="add del mod ord">
          <ac:chgData name="Nicholas Gibbins" userId="6a0e944c-4d97-467d-bb7a-7c3315791fe4" providerId="ADAL" clId="{10929147-BAAD-FB47-A050-27CC8CE91164}" dt="2020-10-24T09:53:06.699" v="1313" actId="478"/>
          <ac:spMkLst>
            <pc:docMk/>
            <pc:sldMk cId="1802684737" sldId="265"/>
            <ac:spMk id="30" creationId="{9626E581-C009-6349-9A09-0B3BDFD5EA45}"/>
          </ac:spMkLst>
        </pc:spChg>
        <pc:spChg chg="add mod ord">
          <ac:chgData name="Nicholas Gibbins" userId="6a0e944c-4d97-467d-bb7a-7c3315791fe4" providerId="ADAL" clId="{10929147-BAAD-FB47-A050-27CC8CE91164}" dt="2020-10-24T16:19:18.300" v="4676" actId="114"/>
          <ac:spMkLst>
            <pc:docMk/>
            <pc:sldMk cId="1802684737" sldId="265"/>
            <ac:spMk id="31" creationId="{3C521F46-D189-A643-B8A4-8B87D4FBB8E2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32" creationId="{4AA7DB3C-CC88-B441-ADDE-47A72F4251A0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33" creationId="{7371665D-2D3D-4045-A387-A7351364DEDF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34" creationId="{E0B8E321-1AF6-154F-A5DA-E4107B04AFD8}"/>
          </ac:spMkLst>
        </pc:spChg>
        <pc:spChg chg="add del mod">
          <ac:chgData name="Nicholas Gibbins" userId="6a0e944c-4d97-467d-bb7a-7c3315791fe4" providerId="ADAL" clId="{10929147-BAAD-FB47-A050-27CC8CE91164}" dt="2020-10-24T10:11:00.721" v="1376" actId="478"/>
          <ac:spMkLst>
            <pc:docMk/>
            <pc:sldMk cId="1802684737" sldId="265"/>
            <ac:spMk id="38" creationId="{8B9A19FD-92CA-1D4C-907D-E94126297346}"/>
          </ac:spMkLst>
        </pc:spChg>
        <pc:spChg chg="add del mod">
          <ac:chgData name="Nicholas Gibbins" userId="6a0e944c-4d97-467d-bb7a-7c3315791fe4" providerId="ADAL" clId="{10929147-BAAD-FB47-A050-27CC8CE91164}" dt="2020-10-24T10:11:02.696" v="1377" actId="478"/>
          <ac:spMkLst>
            <pc:docMk/>
            <pc:sldMk cId="1802684737" sldId="265"/>
            <ac:spMk id="39" creationId="{4D198AAA-3343-284D-868C-9C8BFF108773}"/>
          </ac:spMkLst>
        </pc:spChg>
        <pc:spChg chg="add mod">
          <ac:chgData name="Nicholas Gibbins" userId="6a0e944c-4d97-467d-bb7a-7c3315791fe4" providerId="ADAL" clId="{10929147-BAAD-FB47-A050-27CC8CE91164}" dt="2020-10-24T10:14:49.277" v="1435" actId="1076"/>
          <ac:spMkLst>
            <pc:docMk/>
            <pc:sldMk cId="1802684737" sldId="265"/>
            <ac:spMk id="50" creationId="{F5350EDD-8AA5-A140-918E-FF1603A56315}"/>
          </ac:spMkLst>
        </pc:spChg>
        <pc:spChg chg="add mod">
          <ac:chgData name="Nicholas Gibbins" userId="6a0e944c-4d97-467d-bb7a-7c3315791fe4" providerId="ADAL" clId="{10929147-BAAD-FB47-A050-27CC8CE91164}" dt="2020-10-24T10:14:33.695" v="1398" actId="1076"/>
          <ac:spMkLst>
            <pc:docMk/>
            <pc:sldMk cId="1802684737" sldId="265"/>
            <ac:spMk id="51" creationId="{86275EC1-DF07-4B43-ABBA-7F51B68515AA}"/>
          </ac:spMkLst>
        </pc:spChg>
        <pc:spChg chg="add mod">
          <ac:chgData name="Nicholas Gibbins" userId="6a0e944c-4d97-467d-bb7a-7c3315791fe4" providerId="ADAL" clId="{10929147-BAAD-FB47-A050-27CC8CE91164}" dt="2020-10-24T17:10:20.891" v="5459" actId="255"/>
          <ac:spMkLst>
            <pc:docMk/>
            <pc:sldMk cId="1802684737" sldId="265"/>
            <ac:spMk id="54" creationId="{07765EC2-0667-2D43-8112-DB6091DA86B7}"/>
          </ac:spMkLst>
        </pc:spChg>
        <pc:spChg chg="add del mod">
          <ac:chgData name="Nicholas Gibbins" userId="6a0e944c-4d97-467d-bb7a-7c3315791fe4" providerId="ADAL" clId="{10929147-BAAD-FB47-A050-27CC8CE91164}" dt="2020-10-24T10:15:38.108" v="1451" actId="478"/>
          <ac:spMkLst>
            <pc:docMk/>
            <pc:sldMk cId="1802684737" sldId="265"/>
            <ac:spMk id="58" creationId="{0737D5BA-E6A5-0F44-9872-FDF188EF2217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59" creationId="{59104F35-C1A3-5F46-8B6B-A65B159100DF}"/>
          </ac:spMkLst>
        </pc:spChg>
        <pc:spChg chg="add mod">
          <ac:chgData name="Nicholas Gibbins" userId="6a0e944c-4d97-467d-bb7a-7c3315791fe4" providerId="ADAL" clId="{10929147-BAAD-FB47-A050-27CC8CE91164}" dt="2020-10-24T17:10:27.406" v="5460" actId="1035"/>
          <ac:spMkLst>
            <pc:docMk/>
            <pc:sldMk cId="1802684737" sldId="265"/>
            <ac:spMk id="75" creationId="{5D977ACA-F1D3-714E-A93F-EF7F27CF8F12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77" creationId="{F842E32B-8407-B149-9D3F-6E8EA80786EA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81" creationId="{D8206349-3BCF-A345-90F8-F43575AAAB9F}"/>
          </ac:spMkLst>
        </pc:spChg>
        <pc:spChg chg="add mod">
          <ac:chgData name="Nicholas Gibbins" userId="6a0e944c-4d97-467d-bb7a-7c3315791fe4" providerId="ADAL" clId="{10929147-BAAD-FB47-A050-27CC8CE91164}" dt="2020-10-24T17:10:14.727" v="5458" actId="255"/>
          <ac:spMkLst>
            <pc:docMk/>
            <pc:sldMk cId="1802684737" sldId="265"/>
            <ac:spMk id="89" creationId="{9B9959E4-678D-784E-987A-06F76A4C68E8}"/>
          </ac:spMkLst>
        </pc:spChg>
        <pc:grpChg chg="add del mod">
          <ac:chgData name="Nicholas Gibbins" userId="6a0e944c-4d97-467d-bb7a-7c3315791fe4" providerId="ADAL" clId="{10929147-BAAD-FB47-A050-27CC8CE91164}" dt="2020-10-24T09:53:38.961" v="1336" actId="478"/>
          <ac:grpSpMkLst>
            <pc:docMk/>
            <pc:sldMk cId="1802684737" sldId="265"/>
            <ac:grpSpMk id="16" creationId="{6750AE3E-5F45-6449-9F7E-88B45C7C2C9B}"/>
          </ac:grpSpMkLst>
        </pc:grpChg>
        <pc:grpChg chg="add del mod">
          <ac:chgData name="Nicholas Gibbins" userId="6a0e944c-4d97-467d-bb7a-7c3315791fe4" providerId="ADAL" clId="{10929147-BAAD-FB47-A050-27CC8CE91164}" dt="2020-10-24T09:53:46.873" v="1337" actId="478"/>
          <ac:grpSpMkLst>
            <pc:docMk/>
            <pc:sldMk cId="1802684737" sldId="265"/>
            <ac:grpSpMk id="17" creationId="{FB1A7A93-977A-7745-BF46-2386CE7651A9}"/>
          </ac:grpSpMkLst>
        </pc:grpChg>
        <pc:grpChg chg="add del mod">
          <ac:chgData name="Nicholas Gibbins" userId="6a0e944c-4d97-467d-bb7a-7c3315791fe4" providerId="ADAL" clId="{10929147-BAAD-FB47-A050-27CC8CE91164}" dt="2020-10-24T09:53:51.915" v="1339" actId="478"/>
          <ac:grpSpMkLst>
            <pc:docMk/>
            <pc:sldMk cId="1802684737" sldId="265"/>
            <ac:grpSpMk id="20" creationId="{FE7AF0AB-CF44-254B-A8F7-5261ED8822C7}"/>
          </ac:grpSpMkLst>
        </pc:grpChg>
        <pc:grpChg chg="add del mod">
          <ac:chgData name="Nicholas Gibbins" userId="6a0e944c-4d97-467d-bb7a-7c3315791fe4" providerId="ADAL" clId="{10929147-BAAD-FB47-A050-27CC8CE91164}" dt="2020-10-24T09:53:49.357" v="1338" actId="478"/>
          <ac:grpSpMkLst>
            <pc:docMk/>
            <pc:sldMk cId="1802684737" sldId="265"/>
            <ac:grpSpMk id="23" creationId="{7549EF07-2C4A-7740-B556-EB72EE08198E}"/>
          </ac:grpSpMkLst>
        </pc:grpChg>
        <pc:cxnChg chg="add mod">
          <ac:chgData name="Nicholas Gibbins" userId="6a0e944c-4d97-467d-bb7a-7c3315791fe4" providerId="ADAL" clId="{10929147-BAAD-FB47-A050-27CC8CE91164}" dt="2020-10-24T10:09:09.421" v="1350" actId="1076"/>
          <ac:cxnSpMkLst>
            <pc:docMk/>
            <pc:sldMk cId="1802684737" sldId="265"/>
            <ac:cxnSpMk id="26" creationId="{D009B537-2D53-164C-9DA0-D2C9B5278C33}"/>
          </ac:cxnSpMkLst>
        </pc:cxnChg>
        <pc:cxnChg chg="add mod">
          <ac:chgData name="Nicholas Gibbins" userId="6a0e944c-4d97-467d-bb7a-7c3315791fe4" providerId="ADAL" clId="{10929147-BAAD-FB47-A050-27CC8CE91164}" dt="2020-10-24T10:09:24.421" v="1355" actId="1076"/>
          <ac:cxnSpMkLst>
            <pc:docMk/>
            <pc:sldMk cId="1802684737" sldId="265"/>
            <ac:cxnSpMk id="35" creationId="{92D9E5CD-56E6-F341-89A1-A31EF0632E58}"/>
          </ac:cxnSpMkLst>
        </pc:cxnChg>
        <pc:cxnChg chg="add mod">
          <ac:chgData name="Nicholas Gibbins" userId="6a0e944c-4d97-467d-bb7a-7c3315791fe4" providerId="ADAL" clId="{10929147-BAAD-FB47-A050-27CC8CE91164}" dt="2020-10-24T16:13:39.042" v="4611" actId="1076"/>
          <ac:cxnSpMkLst>
            <pc:docMk/>
            <pc:sldMk cId="1802684737" sldId="265"/>
            <ac:cxnSpMk id="40" creationId="{EE868E18-1224-3E4B-8C8B-AD616B7A4B66}"/>
          </ac:cxnSpMkLst>
        </pc:cxnChg>
        <pc:cxnChg chg="add del mod">
          <ac:chgData name="Nicholas Gibbins" userId="6a0e944c-4d97-467d-bb7a-7c3315791fe4" providerId="ADAL" clId="{10929147-BAAD-FB47-A050-27CC8CE91164}" dt="2020-10-24T10:10:57.254" v="1375" actId="478"/>
          <ac:cxnSpMkLst>
            <pc:docMk/>
            <pc:sldMk cId="1802684737" sldId="265"/>
            <ac:cxnSpMk id="43" creationId="{A206BE2D-517B-CF40-B686-3B3B355ECBF0}"/>
          </ac:cxnSpMkLst>
        </pc:cxnChg>
        <pc:cxnChg chg="add del mod">
          <ac:chgData name="Nicholas Gibbins" userId="6a0e944c-4d97-467d-bb7a-7c3315791fe4" providerId="ADAL" clId="{10929147-BAAD-FB47-A050-27CC8CE91164}" dt="2020-10-24T10:10:55.897" v="1374" actId="478"/>
          <ac:cxnSpMkLst>
            <pc:docMk/>
            <pc:sldMk cId="1802684737" sldId="265"/>
            <ac:cxnSpMk id="46" creationId="{1BD67F29-F73D-9C46-B996-F716E45118C4}"/>
          </ac:cxnSpMkLst>
        </pc:cxnChg>
        <pc:cxnChg chg="add mod">
          <ac:chgData name="Nicholas Gibbins" userId="6a0e944c-4d97-467d-bb7a-7c3315791fe4" providerId="ADAL" clId="{10929147-BAAD-FB47-A050-27CC8CE91164}" dt="2020-10-24T10:15:28.565" v="1448" actId="692"/>
          <ac:cxnSpMkLst>
            <pc:docMk/>
            <pc:sldMk cId="1802684737" sldId="265"/>
            <ac:cxnSpMk id="56" creationId="{C9B93AB3-5BFD-9E40-A672-391B4D62C77C}"/>
          </ac:cxnSpMkLst>
        </pc:cxnChg>
        <pc:cxnChg chg="add mod">
          <ac:chgData name="Nicholas Gibbins" userId="6a0e944c-4d97-467d-bb7a-7c3315791fe4" providerId="ADAL" clId="{10929147-BAAD-FB47-A050-27CC8CE91164}" dt="2020-10-24T16:40:48.571" v="5082" actId="1035"/>
          <ac:cxnSpMkLst>
            <pc:docMk/>
            <pc:sldMk cId="1802684737" sldId="265"/>
            <ac:cxnSpMk id="60" creationId="{2BB7172B-755C-724B-96B6-2E0434E634A5}"/>
          </ac:cxnSpMkLst>
        </pc:cxnChg>
        <pc:cxnChg chg="add mod">
          <ac:chgData name="Nicholas Gibbins" userId="6a0e944c-4d97-467d-bb7a-7c3315791fe4" providerId="ADAL" clId="{10929147-BAAD-FB47-A050-27CC8CE91164}" dt="2020-10-24T10:18:35.799" v="1470" actId="14100"/>
          <ac:cxnSpMkLst>
            <pc:docMk/>
            <pc:sldMk cId="1802684737" sldId="265"/>
            <ac:cxnSpMk id="63" creationId="{A05F14D2-D3BE-DC4B-AD27-5203E47C999F}"/>
          </ac:cxnSpMkLst>
        </pc:cxnChg>
        <pc:cxnChg chg="add del mod">
          <ac:chgData name="Nicholas Gibbins" userId="6a0e944c-4d97-467d-bb7a-7c3315791fe4" providerId="ADAL" clId="{10929147-BAAD-FB47-A050-27CC8CE91164}" dt="2020-10-24T16:14:10.289" v="4614" actId="478"/>
          <ac:cxnSpMkLst>
            <pc:docMk/>
            <pc:sldMk cId="1802684737" sldId="265"/>
            <ac:cxnSpMk id="71" creationId="{DE44F394-CAF5-7041-BBD9-C85C8B6CBEA6}"/>
          </ac:cxnSpMkLst>
        </pc:cxnChg>
        <pc:cxnChg chg="add mod">
          <ac:chgData name="Nicholas Gibbins" userId="6a0e944c-4d97-467d-bb7a-7c3315791fe4" providerId="ADAL" clId="{10929147-BAAD-FB47-A050-27CC8CE91164}" dt="2020-10-24T16:14:44.123" v="4619" actId="692"/>
          <ac:cxnSpMkLst>
            <pc:docMk/>
            <pc:sldMk cId="1802684737" sldId="265"/>
            <ac:cxnSpMk id="72" creationId="{05861171-D05B-8345-A481-E345F7709B3B}"/>
          </ac:cxnSpMkLst>
        </pc:cxnChg>
        <pc:cxnChg chg="add mod">
          <ac:chgData name="Nicholas Gibbins" userId="6a0e944c-4d97-467d-bb7a-7c3315791fe4" providerId="ADAL" clId="{10929147-BAAD-FB47-A050-27CC8CE91164}" dt="2020-10-24T16:17:04.289" v="4651" actId="14100"/>
          <ac:cxnSpMkLst>
            <pc:docMk/>
            <pc:sldMk cId="1802684737" sldId="265"/>
            <ac:cxnSpMk id="76" creationId="{AEA251E1-F8B1-B545-B8DF-0884B0A9D74B}"/>
          </ac:cxnSpMkLst>
        </pc:cxnChg>
        <pc:cxnChg chg="add mod">
          <ac:chgData name="Nicholas Gibbins" userId="6a0e944c-4d97-467d-bb7a-7c3315791fe4" providerId="ADAL" clId="{10929147-BAAD-FB47-A050-27CC8CE91164}" dt="2020-10-24T16:29:03.786" v="4931" actId="14100"/>
          <ac:cxnSpMkLst>
            <pc:docMk/>
            <pc:sldMk cId="1802684737" sldId="265"/>
            <ac:cxnSpMk id="80" creationId="{99700F6E-A027-5940-9247-148090FB2F3C}"/>
          </ac:cxnSpMkLst>
        </pc:cxnChg>
        <pc:cxnChg chg="add mod">
          <ac:chgData name="Nicholas Gibbins" userId="6a0e944c-4d97-467d-bb7a-7c3315791fe4" providerId="ADAL" clId="{10929147-BAAD-FB47-A050-27CC8CE91164}" dt="2020-10-24T16:40:41.703" v="5079" actId="1037"/>
          <ac:cxnSpMkLst>
            <pc:docMk/>
            <pc:sldMk cId="1802684737" sldId="265"/>
            <ac:cxnSpMk id="85" creationId="{31710AB8-4C1D-F646-BFFF-E07905F2EC7B}"/>
          </ac:cxnSpMkLst>
        </pc:cxnChg>
      </pc:sldChg>
      <pc:sldChg chg="modSp new mod ord">
        <pc:chgData name="Nicholas Gibbins" userId="6a0e944c-4d97-467d-bb7a-7c3315791fe4" providerId="ADAL" clId="{10929147-BAAD-FB47-A050-27CC8CE91164}" dt="2020-10-24T16:42:00.386" v="5110" actId="20577"/>
        <pc:sldMkLst>
          <pc:docMk/>
          <pc:sldMk cId="1809556880" sldId="266"/>
        </pc:sldMkLst>
        <pc:spChg chg="mod">
          <ac:chgData name="Nicholas Gibbins" userId="6a0e944c-4d97-467d-bb7a-7c3315791fe4" providerId="ADAL" clId="{10929147-BAAD-FB47-A050-27CC8CE91164}" dt="2020-10-24T10:20:37.883" v="1487" actId="20577"/>
          <ac:spMkLst>
            <pc:docMk/>
            <pc:sldMk cId="1809556880" sldId="266"/>
            <ac:spMk id="2" creationId="{5F9A9A36-BEDA-894B-83E3-F6A38EEE2596}"/>
          </ac:spMkLst>
        </pc:spChg>
        <pc:spChg chg="mod">
          <ac:chgData name="Nicholas Gibbins" userId="6a0e944c-4d97-467d-bb7a-7c3315791fe4" providerId="ADAL" clId="{10929147-BAAD-FB47-A050-27CC8CE91164}" dt="2020-10-24T16:42:00.386" v="5110" actId="20577"/>
          <ac:spMkLst>
            <pc:docMk/>
            <pc:sldMk cId="1809556880" sldId="266"/>
            <ac:spMk id="3" creationId="{A77C9973-1E7E-7642-BF54-58D8EF690CB8}"/>
          </ac:spMkLst>
        </pc:spChg>
        <pc:spChg chg="mod">
          <ac:chgData name="Nicholas Gibbins" userId="6a0e944c-4d97-467d-bb7a-7c3315791fe4" providerId="ADAL" clId="{10929147-BAAD-FB47-A050-27CC8CE91164}" dt="2020-10-24T10:28:52.719" v="1719" actId="114"/>
          <ac:spMkLst>
            <pc:docMk/>
            <pc:sldMk cId="1809556880" sldId="266"/>
            <ac:spMk id="4" creationId="{3126732A-07E7-2649-ADA5-76CD8B9E4916}"/>
          </ac:spMkLst>
        </pc:spChg>
      </pc:sldChg>
      <pc:sldChg chg="modSp new mod ord">
        <pc:chgData name="Nicholas Gibbins" userId="6a0e944c-4d97-467d-bb7a-7c3315791fe4" providerId="ADAL" clId="{10929147-BAAD-FB47-A050-27CC8CE91164}" dt="2020-10-24T14:09:58.226" v="3048" actId="2711"/>
        <pc:sldMkLst>
          <pc:docMk/>
          <pc:sldMk cId="2476795375" sldId="267"/>
        </pc:sldMkLst>
        <pc:spChg chg="mod">
          <ac:chgData name="Nicholas Gibbins" userId="6a0e944c-4d97-467d-bb7a-7c3315791fe4" providerId="ADAL" clId="{10929147-BAAD-FB47-A050-27CC8CE91164}" dt="2020-10-24T10:26:39.528" v="1676" actId="20577"/>
          <ac:spMkLst>
            <pc:docMk/>
            <pc:sldMk cId="2476795375" sldId="267"/>
            <ac:spMk id="2" creationId="{9E64C95E-D1CB-BB45-A2E1-7C2B015E4054}"/>
          </ac:spMkLst>
        </pc:spChg>
        <pc:spChg chg="mod">
          <ac:chgData name="Nicholas Gibbins" userId="6a0e944c-4d97-467d-bb7a-7c3315791fe4" providerId="ADAL" clId="{10929147-BAAD-FB47-A050-27CC8CE91164}" dt="2020-10-24T14:09:58.226" v="3048" actId="2711"/>
          <ac:spMkLst>
            <pc:docMk/>
            <pc:sldMk cId="2476795375" sldId="267"/>
            <ac:spMk id="3" creationId="{F410025D-A598-7E44-BBBE-AC6CC2386402}"/>
          </ac:spMkLst>
        </pc:spChg>
        <pc:spChg chg="mod">
          <ac:chgData name="Nicholas Gibbins" userId="6a0e944c-4d97-467d-bb7a-7c3315791fe4" providerId="ADAL" clId="{10929147-BAAD-FB47-A050-27CC8CE91164}" dt="2020-10-24T14:03:57.955" v="2687" actId="114"/>
          <ac:spMkLst>
            <pc:docMk/>
            <pc:sldMk cId="2476795375" sldId="267"/>
            <ac:spMk id="4" creationId="{3D79DD13-18E1-0343-8833-A8850D284DF4}"/>
          </ac:spMkLst>
        </pc:spChg>
      </pc:sldChg>
      <pc:sldChg chg="addSp delSp modSp add mod ord modClrScheme modAnim chgLayout">
        <pc:chgData name="Nicholas Gibbins" userId="6a0e944c-4d97-467d-bb7a-7c3315791fe4" providerId="ADAL" clId="{10929147-BAAD-FB47-A050-27CC8CE91164}" dt="2020-10-24T16:20:41.397" v="4687" actId="20577"/>
        <pc:sldMkLst>
          <pc:docMk/>
          <pc:sldMk cId="1629586333" sldId="268"/>
        </pc:sldMkLst>
        <pc:spChg chg="mod ord">
          <ac:chgData name="Nicholas Gibbins" userId="6a0e944c-4d97-467d-bb7a-7c3315791fe4" providerId="ADAL" clId="{10929147-BAAD-FB47-A050-27CC8CE91164}" dt="2020-10-24T16:20:41.397" v="4687" actId="20577"/>
          <ac:spMkLst>
            <pc:docMk/>
            <pc:sldMk cId="1629586333" sldId="268"/>
            <ac:spMk id="2" creationId="{B63B7E95-E3A1-BF4B-B992-F4B727633A3B}"/>
          </ac:spMkLst>
        </pc:spChg>
        <pc:spChg chg="del mod ord">
          <ac:chgData name="Nicholas Gibbins" userId="6a0e944c-4d97-467d-bb7a-7c3315791fe4" providerId="ADAL" clId="{10929147-BAAD-FB47-A050-27CC8CE91164}" dt="2020-10-24T10:42:53.663" v="2432" actId="478"/>
          <ac:spMkLst>
            <pc:docMk/>
            <pc:sldMk cId="1629586333" sldId="268"/>
            <ac:spMk id="4" creationId="{3C172ADA-F51D-C143-A759-D86B3C43CBD8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6" creationId="{24F0711B-1225-164D-B5BD-86B6434D2FC5}"/>
          </ac:spMkLst>
        </pc:spChg>
        <pc:spChg chg="add mod">
          <ac:chgData name="Nicholas Gibbins" userId="6a0e944c-4d97-467d-bb7a-7c3315791fe4" providerId="ADAL" clId="{10929147-BAAD-FB47-A050-27CC8CE91164}" dt="2020-10-24T10:42:53.663" v="2432" actId="478"/>
          <ac:spMkLst>
            <pc:docMk/>
            <pc:sldMk cId="1629586333" sldId="268"/>
            <ac:spMk id="7" creationId="{7DAE2F02-3336-184E-9752-E5AD6E3DD361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18" creationId="{4FC0D77E-FBD8-1740-BBE0-6D2B76F05942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21" creationId="{D07AF056-A70A-A947-A69A-FE19B6B29414}"/>
          </ac:spMkLst>
        </pc:spChg>
        <pc:spChg chg="mod">
          <ac:chgData name="Nicholas Gibbins" userId="6a0e944c-4d97-467d-bb7a-7c3315791fe4" providerId="ADAL" clId="{10929147-BAAD-FB47-A050-27CC8CE91164}" dt="2020-10-24T12:35:45.736" v="2503" actId="1076"/>
          <ac:spMkLst>
            <pc:docMk/>
            <pc:sldMk cId="1629586333" sldId="268"/>
            <ac:spMk id="24" creationId="{E7AD7A16-9DB9-FF46-9E3B-3A86320C88FF}"/>
          </ac:spMkLst>
        </pc:spChg>
        <pc:spChg chg="del">
          <ac:chgData name="Nicholas Gibbins" userId="6a0e944c-4d97-467d-bb7a-7c3315791fe4" providerId="ADAL" clId="{10929147-BAAD-FB47-A050-27CC8CE91164}" dt="2020-10-24T10:41:23.743" v="2380" actId="478"/>
          <ac:spMkLst>
            <pc:docMk/>
            <pc:sldMk cId="1629586333" sldId="268"/>
            <ac:spMk id="29" creationId="{03DDF694-810D-3943-A66C-541F6FEE9EB7}"/>
          </ac:spMkLst>
        </pc:spChg>
        <pc:spChg chg="del mod ord">
          <ac:chgData name="Nicholas Gibbins" userId="6a0e944c-4d97-467d-bb7a-7c3315791fe4" providerId="ADAL" clId="{10929147-BAAD-FB47-A050-27CC8CE91164}" dt="2020-10-24T10:42:51.934" v="2431" actId="700"/>
          <ac:spMkLst>
            <pc:docMk/>
            <pc:sldMk cId="1629586333" sldId="268"/>
            <ac:spMk id="31" creationId="{3C521F46-D189-A643-B8A4-8B87D4FBB8E2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32" creationId="{4AA7DB3C-CC88-B441-ADDE-47A72F4251A0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33" creationId="{7371665D-2D3D-4045-A387-A7351364DEDF}"/>
          </ac:spMkLst>
        </pc:spChg>
        <pc:spChg chg="del">
          <ac:chgData name="Nicholas Gibbins" userId="6a0e944c-4d97-467d-bb7a-7c3315791fe4" providerId="ADAL" clId="{10929147-BAAD-FB47-A050-27CC8CE91164}" dt="2020-10-24T12:33:18.874" v="2468" actId="478"/>
          <ac:spMkLst>
            <pc:docMk/>
            <pc:sldMk cId="1629586333" sldId="268"/>
            <ac:spMk id="34" creationId="{E0B8E321-1AF6-154F-A5DA-E4107B04AFD8}"/>
          </ac:spMkLst>
        </pc:spChg>
        <pc:spChg chg="add mod">
          <ac:chgData name="Nicholas Gibbins" userId="6a0e944c-4d97-467d-bb7a-7c3315791fe4" providerId="ADAL" clId="{10929147-BAAD-FB47-A050-27CC8CE91164}" dt="2020-10-24T13:56:46.113" v="2618" actId="167"/>
          <ac:spMkLst>
            <pc:docMk/>
            <pc:sldMk cId="1629586333" sldId="268"/>
            <ac:spMk id="38" creationId="{8D4FB327-5D71-2342-A3EA-A80CDC73688A}"/>
          </ac:spMkLst>
        </pc:spChg>
        <pc:spChg chg="add mod">
          <ac:chgData name="Nicholas Gibbins" userId="6a0e944c-4d97-467d-bb7a-7c3315791fe4" providerId="ADAL" clId="{10929147-BAAD-FB47-A050-27CC8CE91164}" dt="2020-10-24T12:39:36.271" v="2555" actId="1076"/>
          <ac:spMkLst>
            <pc:docMk/>
            <pc:sldMk cId="1629586333" sldId="268"/>
            <ac:spMk id="39" creationId="{372AC3DD-DC89-2947-A7AE-32724EA8619E}"/>
          </ac:spMkLst>
        </pc:spChg>
        <pc:spChg chg="add mod">
          <ac:chgData name="Nicholas Gibbins" userId="6a0e944c-4d97-467d-bb7a-7c3315791fe4" providerId="ADAL" clId="{10929147-BAAD-FB47-A050-27CC8CE91164}" dt="2020-10-24T13:56:46.113" v="2618" actId="167"/>
          <ac:spMkLst>
            <pc:docMk/>
            <pc:sldMk cId="1629586333" sldId="268"/>
            <ac:spMk id="41" creationId="{AC1F0991-9E51-414A-BC41-4A1954A8F51F}"/>
          </ac:spMkLst>
        </pc:spChg>
        <pc:spChg chg="add mod">
          <ac:chgData name="Nicholas Gibbins" userId="6a0e944c-4d97-467d-bb7a-7c3315791fe4" providerId="ADAL" clId="{10929147-BAAD-FB47-A050-27CC8CE91164}" dt="2020-10-24T13:56:12.759" v="2616" actId="167"/>
          <ac:spMkLst>
            <pc:docMk/>
            <pc:sldMk cId="1629586333" sldId="268"/>
            <ac:spMk id="42" creationId="{313E06B3-B15B-0A4B-8905-7179B009ED86}"/>
          </ac:spMkLst>
        </pc:spChg>
        <pc:spChg chg="add mod">
          <ac:chgData name="Nicholas Gibbins" userId="6a0e944c-4d97-467d-bb7a-7c3315791fe4" providerId="ADAL" clId="{10929147-BAAD-FB47-A050-27CC8CE91164}" dt="2020-10-24T12:35:56.029" v="2505" actId="1076"/>
          <ac:spMkLst>
            <pc:docMk/>
            <pc:sldMk cId="1629586333" sldId="268"/>
            <ac:spMk id="43" creationId="{AC9367B6-E697-4843-BCF6-2FE492F64551}"/>
          </ac:spMkLst>
        </pc:spChg>
        <pc:spChg chg="add mod">
          <ac:chgData name="Nicholas Gibbins" userId="6a0e944c-4d97-467d-bb7a-7c3315791fe4" providerId="ADAL" clId="{10929147-BAAD-FB47-A050-27CC8CE91164}" dt="2020-10-24T12:36:05.744" v="2507" actId="1076"/>
          <ac:spMkLst>
            <pc:docMk/>
            <pc:sldMk cId="1629586333" sldId="268"/>
            <ac:spMk id="44" creationId="{75327E6A-A25F-C34B-96FE-74CDE6C5B5C2}"/>
          </ac:spMkLst>
        </pc:spChg>
        <pc:spChg chg="add mod">
          <ac:chgData name="Nicholas Gibbins" userId="6a0e944c-4d97-467d-bb7a-7c3315791fe4" providerId="ADAL" clId="{10929147-BAAD-FB47-A050-27CC8CE91164}" dt="2020-10-24T12:38:18.071" v="2530" actId="1076"/>
          <ac:spMkLst>
            <pc:docMk/>
            <pc:sldMk cId="1629586333" sldId="268"/>
            <ac:spMk id="45" creationId="{7907DB3F-F56C-984F-BFC1-FA91EF40CE3B}"/>
          </ac:spMkLst>
        </pc:spChg>
        <pc:spChg chg="mod">
          <ac:chgData name="Nicholas Gibbins" userId="6a0e944c-4d97-467d-bb7a-7c3315791fe4" providerId="ADAL" clId="{10929147-BAAD-FB47-A050-27CC8CE91164}" dt="2020-10-24T12:35:21.727" v="2496" actId="1076"/>
          <ac:spMkLst>
            <pc:docMk/>
            <pc:sldMk cId="1629586333" sldId="268"/>
            <ac:spMk id="50" creationId="{F5350EDD-8AA5-A140-918E-FF1603A56315}"/>
          </ac:spMkLst>
        </pc:spChg>
        <pc:spChg chg="mod">
          <ac:chgData name="Nicholas Gibbins" userId="6a0e944c-4d97-467d-bb7a-7c3315791fe4" providerId="ADAL" clId="{10929147-BAAD-FB47-A050-27CC8CE91164}" dt="2020-10-24T10:41:49.486" v="2386" actId="1076"/>
          <ac:spMkLst>
            <pc:docMk/>
            <pc:sldMk cId="1629586333" sldId="268"/>
            <ac:spMk id="51" creationId="{86275EC1-DF07-4B43-ABBA-7F51B68515AA}"/>
          </ac:spMkLst>
        </pc:spChg>
        <pc:spChg chg="del">
          <ac:chgData name="Nicholas Gibbins" userId="6a0e944c-4d97-467d-bb7a-7c3315791fe4" providerId="ADAL" clId="{10929147-BAAD-FB47-A050-27CC8CE91164}" dt="2020-10-24T10:41:23.743" v="2380" actId="478"/>
          <ac:spMkLst>
            <pc:docMk/>
            <pc:sldMk cId="1629586333" sldId="268"/>
            <ac:spMk id="54" creationId="{07765EC2-0667-2D43-8112-DB6091DA86B7}"/>
          </ac:spMkLst>
        </pc:spChg>
        <pc:spChg chg="del">
          <ac:chgData name="Nicholas Gibbins" userId="6a0e944c-4d97-467d-bb7a-7c3315791fe4" providerId="ADAL" clId="{10929147-BAAD-FB47-A050-27CC8CE91164}" dt="2020-10-24T10:41:20.122" v="2379" actId="478"/>
          <ac:spMkLst>
            <pc:docMk/>
            <pc:sldMk cId="1629586333" sldId="268"/>
            <ac:spMk id="59" creationId="{59104F35-C1A3-5F46-8B6B-A65B159100DF}"/>
          </ac:spMkLst>
        </pc:spChg>
        <pc:spChg chg="add mod">
          <ac:chgData name="Nicholas Gibbins" userId="6a0e944c-4d97-467d-bb7a-7c3315791fe4" providerId="ADAL" clId="{10929147-BAAD-FB47-A050-27CC8CE91164}" dt="2020-10-24T12:40:18.390" v="2561" actId="20577"/>
          <ac:spMkLst>
            <pc:docMk/>
            <pc:sldMk cId="1629586333" sldId="268"/>
            <ac:spMk id="61" creationId="{3C35AE51-7CF6-564D-857F-32D0B385707D}"/>
          </ac:spMkLst>
        </pc:spChg>
        <pc:spChg chg="add mod">
          <ac:chgData name="Nicholas Gibbins" userId="6a0e944c-4d97-467d-bb7a-7c3315791fe4" providerId="ADAL" clId="{10929147-BAAD-FB47-A050-27CC8CE91164}" dt="2020-10-24T12:57:16.252" v="2571" actId="20577"/>
          <ac:spMkLst>
            <pc:docMk/>
            <pc:sldMk cId="1629586333" sldId="268"/>
            <ac:spMk id="64" creationId="{8603ED82-3390-964F-A779-E351B9954929}"/>
          </ac:spMkLst>
        </pc:spChg>
        <pc:cxnChg chg="add mod">
          <ac:chgData name="Nicholas Gibbins" userId="6a0e944c-4d97-467d-bb7a-7c3315791fe4" providerId="ADAL" clId="{10929147-BAAD-FB47-A050-27CC8CE91164}" dt="2020-10-24T12:39:09.335" v="2543" actId="692"/>
          <ac:cxnSpMkLst>
            <pc:docMk/>
            <pc:sldMk cId="1629586333" sldId="268"/>
            <ac:cxnSpMk id="19" creationId="{45BA6888-05D0-9E40-A37E-664B71887BCE}"/>
          </ac:cxnSpMkLst>
        </pc:cxnChg>
        <pc:cxnChg chg="del">
          <ac:chgData name="Nicholas Gibbins" userId="6a0e944c-4d97-467d-bb7a-7c3315791fe4" providerId="ADAL" clId="{10929147-BAAD-FB47-A050-27CC8CE91164}" dt="2020-10-24T10:41:23.743" v="2380" actId="478"/>
          <ac:cxnSpMkLst>
            <pc:docMk/>
            <pc:sldMk cId="1629586333" sldId="268"/>
            <ac:cxnSpMk id="26" creationId="{D009B537-2D53-164C-9DA0-D2C9B5278C33}"/>
          </ac:cxnSpMkLst>
        </pc:cxnChg>
        <pc:cxnChg chg="add mod">
          <ac:chgData name="Nicholas Gibbins" userId="6a0e944c-4d97-467d-bb7a-7c3315791fe4" providerId="ADAL" clId="{10929147-BAAD-FB47-A050-27CC8CE91164}" dt="2020-10-24T12:36:55.280" v="2522" actId="1076"/>
          <ac:cxnSpMkLst>
            <pc:docMk/>
            <pc:sldMk cId="1629586333" sldId="268"/>
            <ac:cxnSpMk id="27" creationId="{770E52F9-2ED1-9F49-9C04-C155F6A2D25E}"/>
          </ac:cxnSpMkLst>
        </pc:cxnChg>
        <pc:cxnChg chg="add del mod">
          <ac:chgData name="Nicholas Gibbins" userId="6a0e944c-4d97-467d-bb7a-7c3315791fe4" providerId="ADAL" clId="{10929147-BAAD-FB47-A050-27CC8CE91164}" dt="2020-10-24T12:39:28.172" v="2549" actId="478"/>
          <ac:cxnSpMkLst>
            <pc:docMk/>
            <pc:sldMk cId="1629586333" sldId="268"/>
            <ac:cxnSpMk id="28" creationId="{AA8E758C-78B4-3A41-B8D8-DF97170EBCD8}"/>
          </ac:cxnSpMkLst>
        </pc:cxnChg>
        <pc:cxnChg chg="add mod">
          <ac:chgData name="Nicholas Gibbins" userId="6a0e944c-4d97-467d-bb7a-7c3315791fe4" providerId="ADAL" clId="{10929147-BAAD-FB47-A050-27CC8CE91164}" dt="2020-10-24T12:36:18.597" v="2510" actId="14100"/>
          <ac:cxnSpMkLst>
            <pc:docMk/>
            <pc:sldMk cId="1629586333" sldId="268"/>
            <ac:cxnSpMk id="30" creationId="{6C8AFC5B-2F16-2746-862D-DF82DE99314E}"/>
          </ac:cxnSpMkLst>
        </pc:cxnChg>
        <pc:cxnChg chg="del">
          <ac:chgData name="Nicholas Gibbins" userId="6a0e944c-4d97-467d-bb7a-7c3315791fe4" providerId="ADAL" clId="{10929147-BAAD-FB47-A050-27CC8CE91164}" dt="2020-10-24T10:41:23.743" v="2380" actId="478"/>
          <ac:cxnSpMkLst>
            <pc:docMk/>
            <pc:sldMk cId="1629586333" sldId="268"/>
            <ac:cxnSpMk id="35" creationId="{92D9E5CD-56E6-F341-89A1-A31EF0632E58}"/>
          </ac:cxnSpMkLst>
        </pc:cxnChg>
        <pc:cxnChg chg="add del mod">
          <ac:chgData name="Nicholas Gibbins" userId="6a0e944c-4d97-467d-bb7a-7c3315791fe4" providerId="ADAL" clId="{10929147-BAAD-FB47-A050-27CC8CE91164}" dt="2020-10-24T10:43:34.618" v="2444" actId="478"/>
          <ac:cxnSpMkLst>
            <pc:docMk/>
            <pc:sldMk cId="1629586333" sldId="268"/>
            <ac:cxnSpMk id="36" creationId="{8016B920-0859-A14E-BF7C-B59657D3E1A8}"/>
          </ac:cxnSpMkLst>
        </pc:cxnChg>
        <pc:cxnChg chg="add del mod">
          <ac:chgData name="Nicholas Gibbins" userId="6a0e944c-4d97-467d-bb7a-7c3315791fe4" providerId="ADAL" clId="{10929147-BAAD-FB47-A050-27CC8CE91164}" dt="2020-10-24T12:39:28.172" v="2549" actId="478"/>
          <ac:cxnSpMkLst>
            <pc:docMk/>
            <pc:sldMk cId="1629586333" sldId="268"/>
            <ac:cxnSpMk id="37" creationId="{BF24A74D-2E7D-D94E-8E48-92EE7F46DE12}"/>
          </ac:cxnSpMkLst>
        </pc:cxnChg>
        <pc:cxnChg chg="del mod">
          <ac:chgData name="Nicholas Gibbins" userId="6a0e944c-4d97-467d-bb7a-7c3315791fe4" providerId="ADAL" clId="{10929147-BAAD-FB47-A050-27CC8CE91164}" dt="2020-10-24T10:41:23.743" v="2380" actId="478"/>
          <ac:cxnSpMkLst>
            <pc:docMk/>
            <pc:sldMk cId="1629586333" sldId="268"/>
            <ac:cxnSpMk id="40" creationId="{EE868E18-1224-3E4B-8C8B-AD616B7A4B66}"/>
          </ac:cxnSpMkLst>
        </pc:cxnChg>
        <pc:cxnChg chg="add mod">
          <ac:chgData name="Nicholas Gibbins" userId="6a0e944c-4d97-467d-bb7a-7c3315791fe4" providerId="ADAL" clId="{10929147-BAAD-FB47-A050-27CC8CE91164}" dt="2020-10-24T12:36:34.672" v="2516" actId="1076"/>
          <ac:cxnSpMkLst>
            <pc:docMk/>
            <pc:sldMk cId="1629586333" sldId="268"/>
            <ac:cxnSpMk id="46" creationId="{75FB1BDD-256E-0040-AB09-838D17F4CC5E}"/>
          </ac:cxnSpMkLst>
        </pc:cxnChg>
        <pc:cxnChg chg="add mod">
          <ac:chgData name="Nicholas Gibbins" userId="6a0e944c-4d97-467d-bb7a-7c3315791fe4" providerId="ADAL" clId="{10929147-BAAD-FB47-A050-27CC8CE91164}" dt="2020-10-24T13:56:46.113" v="2618" actId="167"/>
          <ac:cxnSpMkLst>
            <pc:docMk/>
            <pc:sldMk cId="1629586333" sldId="268"/>
            <ac:cxnSpMk id="47" creationId="{881D354C-C474-734F-B7B4-8832235FCCC8}"/>
          </ac:cxnSpMkLst>
        </pc:cxnChg>
        <pc:cxnChg chg="add mod">
          <ac:chgData name="Nicholas Gibbins" userId="6a0e944c-4d97-467d-bb7a-7c3315791fe4" providerId="ADAL" clId="{10929147-BAAD-FB47-A050-27CC8CE91164}" dt="2020-10-24T12:37:48.764" v="2527" actId="692"/>
          <ac:cxnSpMkLst>
            <pc:docMk/>
            <pc:sldMk cId="1629586333" sldId="268"/>
            <ac:cxnSpMk id="49" creationId="{E0AB1D7C-F1EC-6E4F-99B7-9863E2308D4E}"/>
          </ac:cxnSpMkLst>
        </pc:cxnChg>
        <pc:cxnChg chg="add mod">
          <ac:chgData name="Nicholas Gibbins" userId="6a0e944c-4d97-467d-bb7a-7c3315791fe4" providerId="ADAL" clId="{10929147-BAAD-FB47-A050-27CC8CE91164}" dt="2020-10-24T12:37:48.764" v="2527" actId="692"/>
          <ac:cxnSpMkLst>
            <pc:docMk/>
            <pc:sldMk cId="1629586333" sldId="268"/>
            <ac:cxnSpMk id="52" creationId="{1B905D86-5F23-3E44-BEF1-4E5EBD51BE24}"/>
          </ac:cxnSpMkLst>
        </pc:cxnChg>
        <pc:cxnChg chg="add mod">
          <ac:chgData name="Nicholas Gibbins" userId="6a0e944c-4d97-467d-bb7a-7c3315791fe4" providerId="ADAL" clId="{10929147-BAAD-FB47-A050-27CC8CE91164}" dt="2020-10-24T12:37:57.289" v="2528" actId="692"/>
          <ac:cxnSpMkLst>
            <pc:docMk/>
            <pc:sldMk cId="1629586333" sldId="268"/>
            <ac:cxnSpMk id="53" creationId="{01EC1E3B-662F-BB49-B84F-B229CA5CFE61}"/>
          </ac:cxnSpMkLst>
        </pc:cxnChg>
        <pc:cxnChg chg="add mod">
          <ac:chgData name="Nicholas Gibbins" userId="6a0e944c-4d97-467d-bb7a-7c3315791fe4" providerId="ADAL" clId="{10929147-BAAD-FB47-A050-27CC8CE91164}" dt="2020-10-24T12:37:57.289" v="2528" actId="692"/>
          <ac:cxnSpMkLst>
            <pc:docMk/>
            <pc:sldMk cId="1629586333" sldId="268"/>
            <ac:cxnSpMk id="55" creationId="{927CF71B-A49A-F644-ADD8-6D189BC7E696}"/>
          </ac:cxnSpMkLst>
        </pc:cxnChg>
        <pc:cxnChg chg="del mod">
          <ac:chgData name="Nicholas Gibbins" userId="6a0e944c-4d97-467d-bb7a-7c3315791fe4" providerId="ADAL" clId="{10929147-BAAD-FB47-A050-27CC8CE91164}" dt="2020-10-24T10:41:20.122" v="2379" actId="478"/>
          <ac:cxnSpMkLst>
            <pc:docMk/>
            <pc:sldMk cId="1629586333" sldId="268"/>
            <ac:cxnSpMk id="56" creationId="{C9B93AB3-5BFD-9E40-A672-391B4D62C77C}"/>
          </ac:cxnSpMkLst>
        </pc:cxnChg>
        <pc:cxnChg chg="add mod">
          <ac:chgData name="Nicholas Gibbins" userId="6a0e944c-4d97-467d-bb7a-7c3315791fe4" providerId="ADAL" clId="{10929147-BAAD-FB47-A050-27CC8CE91164}" dt="2020-10-24T12:39:23.425" v="2548" actId="14100"/>
          <ac:cxnSpMkLst>
            <pc:docMk/>
            <pc:sldMk cId="1629586333" sldId="268"/>
            <ac:cxnSpMk id="57" creationId="{555F0B7D-71CC-7843-9D6A-299EBBB354C3}"/>
          </ac:cxnSpMkLst>
        </pc:cxnChg>
        <pc:cxnChg chg="del mod">
          <ac:chgData name="Nicholas Gibbins" userId="6a0e944c-4d97-467d-bb7a-7c3315791fe4" providerId="ADAL" clId="{10929147-BAAD-FB47-A050-27CC8CE91164}" dt="2020-10-24T10:41:20.122" v="2379" actId="478"/>
          <ac:cxnSpMkLst>
            <pc:docMk/>
            <pc:sldMk cId="1629586333" sldId="268"/>
            <ac:cxnSpMk id="60" creationId="{2BB7172B-755C-724B-96B6-2E0434E634A5}"/>
          </ac:cxnSpMkLst>
        </pc:cxnChg>
        <pc:cxnChg chg="add mod">
          <ac:chgData name="Nicholas Gibbins" userId="6a0e944c-4d97-467d-bb7a-7c3315791fe4" providerId="ADAL" clId="{10929147-BAAD-FB47-A050-27CC8CE91164}" dt="2020-10-24T12:57:11.745" v="2566" actId="692"/>
          <ac:cxnSpMkLst>
            <pc:docMk/>
            <pc:sldMk cId="1629586333" sldId="268"/>
            <ac:cxnSpMk id="62" creationId="{FBE73D93-006A-6749-853C-1D508B0C61AF}"/>
          </ac:cxnSpMkLst>
        </pc:cxnChg>
        <pc:cxnChg chg="del mod">
          <ac:chgData name="Nicholas Gibbins" userId="6a0e944c-4d97-467d-bb7a-7c3315791fe4" providerId="ADAL" clId="{10929147-BAAD-FB47-A050-27CC8CE91164}" dt="2020-10-24T10:41:37.610" v="2384" actId="478"/>
          <ac:cxnSpMkLst>
            <pc:docMk/>
            <pc:sldMk cId="1629586333" sldId="268"/>
            <ac:cxnSpMk id="63" creationId="{A05F14D2-D3BE-DC4B-AD27-5203E47C999F}"/>
          </ac:cxnSpMkLst>
        </pc:cxnChg>
      </pc:sldChg>
      <pc:sldChg chg="addSp delSp modSp add mod ord modAnim">
        <pc:chgData name="Nicholas Gibbins" userId="6a0e944c-4d97-467d-bb7a-7c3315791fe4" providerId="ADAL" clId="{10929147-BAAD-FB47-A050-27CC8CE91164}" dt="2020-10-24T17:09:00.501" v="5431" actId="1076"/>
        <pc:sldMkLst>
          <pc:docMk/>
          <pc:sldMk cId="3256210396" sldId="387"/>
        </pc:sldMkLst>
        <pc:spChg chg="del">
          <ac:chgData name="Nicholas Gibbins" userId="6a0e944c-4d97-467d-bb7a-7c3315791fe4" providerId="ADAL" clId="{10929147-BAAD-FB47-A050-27CC8CE91164}" dt="2020-10-24T13:58:27.728" v="2624" actId="478"/>
          <ac:spMkLst>
            <pc:docMk/>
            <pc:sldMk cId="3256210396" sldId="387"/>
            <ac:spMk id="2" creationId="{F385FE04-6D93-D64B-A39A-1E05D62DADF1}"/>
          </ac:spMkLst>
        </pc:spChg>
        <pc:spChg chg="del">
          <ac:chgData name="Nicholas Gibbins" userId="6a0e944c-4d97-467d-bb7a-7c3315791fe4" providerId="ADAL" clId="{10929147-BAAD-FB47-A050-27CC8CE91164}" dt="2020-10-24T13:58:27.728" v="2624" actId="478"/>
          <ac:spMkLst>
            <pc:docMk/>
            <pc:sldMk cId="3256210396" sldId="387"/>
            <ac:spMk id="3" creationId="{8F287F91-1D8D-274F-8477-F534F9AA9B88}"/>
          </ac:spMkLst>
        </pc:spChg>
        <pc:spChg chg="add del mod">
          <ac:chgData name="Nicholas Gibbins" userId="6a0e944c-4d97-467d-bb7a-7c3315791fe4" providerId="ADAL" clId="{10929147-BAAD-FB47-A050-27CC8CE91164}" dt="2020-10-24T16:11:26.132" v="4588" actId="478"/>
          <ac:spMkLst>
            <pc:docMk/>
            <pc:sldMk cId="3256210396" sldId="387"/>
            <ac:spMk id="5" creationId="{455A0239-09E7-FD4E-A558-3FBA02F1B013}"/>
          </ac:spMkLst>
        </pc:spChg>
        <pc:spChg chg="add mod">
          <ac:chgData name="Nicholas Gibbins" userId="6a0e944c-4d97-467d-bb7a-7c3315791fe4" providerId="ADAL" clId="{10929147-BAAD-FB47-A050-27CC8CE91164}" dt="2020-10-24T16:11:22.934" v="4587" actId="20577"/>
          <ac:spMkLst>
            <pc:docMk/>
            <pc:sldMk cId="3256210396" sldId="387"/>
            <ac:spMk id="7" creationId="{595E8C69-E624-EC45-83F3-9F1C22D34446}"/>
          </ac:spMkLst>
        </pc:spChg>
        <pc:spChg chg="del">
          <ac:chgData name="Nicholas Gibbins" userId="6a0e944c-4d97-467d-bb7a-7c3315791fe4" providerId="ADAL" clId="{10929147-BAAD-FB47-A050-27CC8CE91164}" dt="2020-10-24T16:28:10.602" v="4918" actId="478"/>
          <ac:spMkLst>
            <pc:docMk/>
            <pc:sldMk cId="3256210396" sldId="387"/>
            <ac:spMk id="12" creationId="{38B0A2E1-16B0-3245-BFD5-E0BD32D31267}"/>
          </ac:spMkLst>
        </pc:spChg>
        <pc:spChg chg="mod">
          <ac:chgData name="Nicholas Gibbins" userId="6a0e944c-4d97-467d-bb7a-7c3315791fe4" providerId="ADAL" clId="{10929147-BAAD-FB47-A050-27CC8CE91164}" dt="2020-10-24T16:27:37.025" v="4911" actId="1076"/>
          <ac:spMkLst>
            <pc:docMk/>
            <pc:sldMk cId="3256210396" sldId="387"/>
            <ac:spMk id="16" creationId="{C2C2180C-10F0-1E4E-B121-57C71DA50AAC}"/>
          </ac:spMkLst>
        </pc:spChg>
        <pc:spChg chg="mod">
          <ac:chgData name="Nicholas Gibbins" userId="6a0e944c-4d97-467d-bb7a-7c3315791fe4" providerId="ADAL" clId="{10929147-BAAD-FB47-A050-27CC8CE91164}" dt="2020-10-24T17:03:52.912" v="5321" actId="20577"/>
          <ac:spMkLst>
            <pc:docMk/>
            <pc:sldMk cId="3256210396" sldId="387"/>
            <ac:spMk id="17" creationId="{B63B194A-1CA3-9541-9B65-A7DEE4A8ADCB}"/>
          </ac:spMkLst>
        </pc:spChg>
        <pc:spChg chg="del mod">
          <ac:chgData name="Nicholas Gibbins" userId="6a0e944c-4d97-467d-bb7a-7c3315791fe4" providerId="ADAL" clId="{10929147-BAAD-FB47-A050-27CC8CE91164}" dt="2020-10-24T16:13:02.992" v="4609" actId="478"/>
          <ac:spMkLst>
            <pc:docMk/>
            <pc:sldMk cId="3256210396" sldId="387"/>
            <ac:spMk id="19" creationId="{73B0B445-6A1A-9746-91A8-03E0EA31F29F}"/>
          </ac:spMkLst>
        </pc:spChg>
        <pc:spChg chg="mod">
          <ac:chgData name="Nicholas Gibbins" userId="6a0e944c-4d97-467d-bb7a-7c3315791fe4" providerId="ADAL" clId="{10929147-BAAD-FB47-A050-27CC8CE91164}" dt="2020-10-24T17:04:31.922" v="5343" actId="1076"/>
          <ac:spMkLst>
            <pc:docMk/>
            <pc:sldMk cId="3256210396" sldId="387"/>
            <ac:spMk id="21" creationId="{A9B8EA07-A95F-3346-91EB-04550F983269}"/>
          </ac:spMkLst>
        </pc:spChg>
        <pc:spChg chg="mod">
          <ac:chgData name="Nicholas Gibbins" userId="6a0e944c-4d97-467d-bb7a-7c3315791fe4" providerId="ADAL" clId="{10929147-BAAD-FB47-A050-27CC8CE91164}" dt="2020-10-24T17:04:03.570" v="5322" actId="14100"/>
          <ac:spMkLst>
            <pc:docMk/>
            <pc:sldMk cId="3256210396" sldId="387"/>
            <ac:spMk id="23" creationId="{CA5C1FDB-8BAF-0348-B22D-8DCED2A49C21}"/>
          </ac:spMkLst>
        </pc:spChg>
        <pc:spChg chg="mod">
          <ac:chgData name="Nicholas Gibbins" userId="6a0e944c-4d97-467d-bb7a-7c3315791fe4" providerId="ADAL" clId="{10929147-BAAD-FB47-A050-27CC8CE91164}" dt="2020-10-24T17:05:40.737" v="5369" actId="1076"/>
          <ac:spMkLst>
            <pc:docMk/>
            <pc:sldMk cId="3256210396" sldId="387"/>
            <ac:spMk id="25" creationId="{CD04875C-5B29-0F4D-A22D-ACE658F9EC41}"/>
          </ac:spMkLst>
        </pc:spChg>
        <pc:spChg chg="mod">
          <ac:chgData name="Nicholas Gibbins" userId="6a0e944c-4d97-467d-bb7a-7c3315791fe4" providerId="ADAL" clId="{10929147-BAAD-FB47-A050-27CC8CE91164}" dt="2020-10-24T17:06:10.312" v="5377" actId="1035"/>
          <ac:spMkLst>
            <pc:docMk/>
            <pc:sldMk cId="3256210396" sldId="387"/>
            <ac:spMk id="27" creationId="{F116D088-6F68-F149-B7DC-173FB53A4678}"/>
          </ac:spMkLst>
        </pc:spChg>
        <pc:spChg chg="add del mod">
          <ac:chgData name="Nicholas Gibbins" userId="6a0e944c-4d97-467d-bb7a-7c3315791fe4" providerId="ADAL" clId="{10929147-BAAD-FB47-A050-27CC8CE91164}" dt="2020-10-24T17:05:45.560" v="5371" actId="478"/>
          <ac:spMkLst>
            <pc:docMk/>
            <pc:sldMk cId="3256210396" sldId="387"/>
            <ac:spMk id="30" creationId="{EC7B8EA6-2EF4-B440-89A1-59D3EE10A8D4}"/>
          </ac:spMkLst>
        </pc:spChg>
        <pc:spChg chg="add del mod">
          <ac:chgData name="Nicholas Gibbins" userId="6a0e944c-4d97-467d-bb7a-7c3315791fe4" providerId="ADAL" clId="{10929147-BAAD-FB47-A050-27CC8CE91164}" dt="2020-10-24T17:05:52.241" v="5373"/>
          <ac:spMkLst>
            <pc:docMk/>
            <pc:sldMk cId="3256210396" sldId="387"/>
            <ac:spMk id="31" creationId="{A604ABA8-2A8E-7641-9E6B-CE815EF37938}"/>
          </ac:spMkLst>
        </pc:spChg>
        <pc:spChg chg="mod">
          <ac:chgData name="Nicholas Gibbins" userId="6a0e944c-4d97-467d-bb7a-7c3315791fe4" providerId="ADAL" clId="{10929147-BAAD-FB47-A050-27CC8CE91164}" dt="2020-10-24T17:06:36.736" v="5388" actId="20577"/>
          <ac:spMkLst>
            <pc:docMk/>
            <pc:sldMk cId="3256210396" sldId="387"/>
            <ac:spMk id="33" creationId="{3A643942-64A3-E749-BED4-D8F9B89FA9BE}"/>
          </ac:spMkLst>
        </pc:spChg>
        <pc:spChg chg="mod">
          <ac:chgData name="Nicholas Gibbins" userId="6a0e944c-4d97-467d-bb7a-7c3315791fe4" providerId="ADAL" clId="{10929147-BAAD-FB47-A050-27CC8CE91164}" dt="2020-10-24T17:06:30.679" v="5380" actId="14100"/>
          <ac:spMkLst>
            <pc:docMk/>
            <pc:sldMk cId="3256210396" sldId="387"/>
            <ac:spMk id="35" creationId="{FFC4B475-A689-1D47-9128-210AC3C37922}"/>
          </ac:spMkLst>
        </pc:spChg>
        <pc:spChg chg="mod">
          <ac:chgData name="Nicholas Gibbins" userId="6a0e944c-4d97-467d-bb7a-7c3315791fe4" providerId="ADAL" clId="{10929147-BAAD-FB47-A050-27CC8CE91164}" dt="2020-10-24T17:07:42.575" v="5403" actId="1076"/>
          <ac:spMkLst>
            <pc:docMk/>
            <pc:sldMk cId="3256210396" sldId="387"/>
            <ac:spMk id="40" creationId="{00394529-A2AE-284A-9804-5C168EA9943C}"/>
          </ac:spMkLst>
        </pc:spChg>
        <pc:spChg chg="mod">
          <ac:chgData name="Nicholas Gibbins" userId="6a0e944c-4d97-467d-bb7a-7c3315791fe4" providerId="ADAL" clId="{10929147-BAAD-FB47-A050-27CC8CE91164}" dt="2020-10-24T17:07:06.038" v="5391" actId="14100"/>
          <ac:spMkLst>
            <pc:docMk/>
            <pc:sldMk cId="3256210396" sldId="387"/>
            <ac:spMk id="42" creationId="{26F93250-EF48-9744-963B-6323DBF42DC6}"/>
          </ac:spMkLst>
        </pc:spChg>
        <pc:spChg chg="mod">
          <ac:chgData name="Nicholas Gibbins" userId="6a0e944c-4d97-467d-bb7a-7c3315791fe4" providerId="ADAL" clId="{10929147-BAAD-FB47-A050-27CC8CE91164}" dt="2020-10-24T17:09:00.501" v="5431" actId="1076"/>
          <ac:spMkLst>
            <pc:docMk/>
            <pc:sldMk cId="3256210396" sldId="387"/>
            <ac:spMk id="49" creationId="{378EA7C3-5BBD-3049-84F2-0DF133A5B673}"/>
          </ac:spMkLst>
        </pc:spChg>
        <pc:spChg chg="mod">
          <ac:chgData name="Nicholas Gibbins" userId="6a0e944c-4d97-467d-bb7a-7c3315791fe4" providerId="ADAL" clId="{10929147-BAAD-FB47-A050-27CC8CE91164}" dt="2020-10-24T17:08:27.055" v="5411" actId="14100"/>
          <ac:spMkLst>
            <pc:docMk/>
            <pc:sldMk cId="3256210396" sldId="387"/>
            <ac:spMk id="51" creationId="{A9C7B47C-5AA3-7342-9D89-1A940DEB02C3}"/>
          </ac:spMkLst>
        </pc:spChg>
        <pc:grpChg chg="add mod">
          <ac:chgData name="Nicholas Gibbins" userId="6a0e944c-4d97-467d-bb7a-7c3315791fe4" providerId="ADAL" clId="{10929147-BAAD-FB47-A050-27CC8CE91164}" dt="2020-10-24T17:03:27.870" v="5273" actId="1076"/>
          <ac:grpSpMkLst>
            <pc:docMk/>
            <pc:sldMk cId="3256210396" sldId="387"/>
            <ac:grpSpMk id="20" creationId="{C866DDA1-65E3-1042-9C07-9B37FF1EDD1C}"/>
          </ac:grpSpMkLst>
        </pc:grpChg>
        <pc:grpChg chg="add mod">
          <ac:chgData name="Nicholas Gibbins" userId="6a0e944c-4d97-467d-bb7a-7c3315791fe4" providerId="ADAL" clId="{10929147-BAAD-FB47-A050-27CC8CE91164}" dt="2020-10-24T17:04:46.871" v="5345" actId="1076"/>
          <ac:grpSpMkLst>
            <pc:docMk/>
            <pc:sldMk cId="3256210396" sldId="387"/>
            <ac:grpSpMk id="24" creationId="{4882EE78-301E-3842-B012-A1F8A301E8EA}"/>
          </ac:grpSpMkLst>
        </pc:grpChg>
        <pc:grpChg chg="add mod">
          <ac:chgData name="Nicholas Gibbins" userId="6a0e944c-4d97-467d-bb7a-7c3315791fe4" providerId="ADAL" clId="{10929147-BAAD-FB47-A050-27CC8CE91164}" dt="2020-10-24T17:05:58.183" v="5375" actId="1076"/>
          <ac:grpSpMkLst>
            <pc:docMk/>
            <pc:sldMk cId="3256210396" sldId="387"/>
            <ac:grpSpMk id="32" creationId="{0F52B07D-4B68-574D-84BB-968481AA4BE8}"/>
          </ac:grpSpMkLst>
        </pc:grpChg>
        <pc:grpChg chg="add mod">
          <ac:chgData name="Nicholas Gibbins" userId="6a0e944c-4d97-467d-bb7a-7c3315791fe4" providerId="ADAL" clId="{10929147-BAAD-FB47-A050-27CC8CE91164}" dt="2020-10-24T17:06:50.904" v="5390" actId="1076"/>
          <ac:grpSpMkLst>
            <pc:docMk/>
            <pc:sldMk cId="3256210396" sldId="387"/>
            <ac:grpSpMk id="39" creationId="{7DD6B1CB-DB82-114D-98AE-B78F836EB595}"/>
          </ac:grpSpMkLst>
        </pc:grpChg>
        <pc:grpChg chg="add mod">
          <ac:chgData name="Nicholas Gibbins" userId="6a0e944c-4d97-467d-bb7a-7c3315791fe4" providerId="ADAL" clId="{10929147-BAAD-FB47-A050-27CC8CE91164}" dt="2020-10-24T17:08:14.360" v="5410" actId="1036"/>
          <ac:grpSpMkLst>
            <pc:docMk/>
            <pc:sldMk cId="3256210396" sldId="387"/>
            <ac:grpSpMk id="48" creationId="{B25FCC61-3C84-AC45-A9DE-578AFB159B33}"/>
          </ac:grpSpMkLst>
        </pc:grpChg>
        <pc:picChg chg="mod">
          <ac:chgData name="Nicholas Gibbins" userId="6a0e944c-4d97-467d-bb7a-7c3315791fe4" providerId="ADAL" clId="{10929147-BAAD-FB47-A050-27CC8CE91164}" dt="2020-10-24T16:27:40.275" v="4912" actId="1076"/>
          <ac:picMkLst>
            <pc:docMk/>
            <pc:sldMk cId="3256210396" sldId="387"/>
            <ac:picMk id="11" creationId="{34F2722C-C2FF-6643-988E-7C4BB8BF124E}"/>
          </ac:picMkLst>
        </pc:picChg>
        <pc:picChg chg="mod">
          <ac:chgData name="Nicholas Gibbins" userId="6a0e944c-4d97-467d-bb7a-7c3315791fe4" providerId="ADAL" clId="{10929147-BAAD-FB47-A050-27CC8CE91164}" dt="2020-10-24T16:28:28.534" v="4926" actId="1076"/>
          <ac:picMkLst>
            <pc:docMk/>
            <pc:sldMk cId="3256210396" sldId="387"/>
            <ac:picMk id="15" creationId="{96D208B3-5056-9B4C-9259-568520E0F0B4}"/>
          </ac:picMkLst>
        </pc:picChg>
        <pc:picChg chg="del">
          <ac:chgData name="Nicholas Gibbins" userId="6a0e944c-4d97-467d-bb7a-7c3315791fe4" providerId="ADAL" clId="{10929147-BAAD-FB47-A050-27CC8CE91164}" dt="2020-10-24T16:13:02.992" v="4609" actId="478"/>
          <ac:picMkLst>
            <pc:docMk/>
            <pc:sldMk cId="3256210396" sldId="387"/>
            <ac:picMk id="18" creationId="{FB2FEC2F-5761-6F40-B9C2-E1AD572ADCDE}"/>
          </ac:picMkLst>
        </pc:picChg>
        <pc:cxnChg chg="mod">
          <ac:chgData name="Nicholas Gibbins" userId="6a0e944c-4d97-467d-bb7a-7c3315791fe4" providerId="ADAL" clId="{10929147-BAAD-FB47-A050-27CC8CE91164}" dt="2020-10-24T17:04:31.922" v="5343" actId="1076"/>
          <ac:cxnSpMkLst>
            <pc:docMk/>
            <pc:sldMk cId="3256210396" sldId="387"/>
            <ac:cxnSpMk id="22" creationId="{FB877DE7-0BE7-1D4B-AD12-442E3A3D4F93}"/>
          </ac:cxnSpMkLst>
        </pc:cxnChg>
        <pc:cxnChg chg="mod">
          <ac:chgData name="Nicholas Gibbins" userId="6a0e944c-4d97-467d-bb7a-7c3315791fe4" providerId="ADAL" clId="{10929147-BAAD-FB47-A050-27CC8CE91164}" dt="2020-10-24T17:06:10.312" v="5377" actId="1035"/>
          <ac:cxnSpMkLst>
            <pc:docMk/>
            <pc:sldMk cId="3256210396" sldId="387"/>
            <ac:cxnSpMk id="26" creationId="{93B339EC-9CD6-A641-8722-E8881950384D}"/>
          </ac:cxnSpMkLst>
        </pc:cxnChg>
        <pc:cxnChg chg="mod">
          <ac:chgData name="Nicholas Gibbins" userId="6a0e944c-4d97-467d-bb7a-7c3315791fe4" providerId="ADAL" clId="{10929147-BAAD-FB47-A050-27CC8CE91164}" dt="2020-10-24T17:06:36.736" v="5388" actId="20577"/>
          <ac:cxnSpMkLst>
            <pc:docMk/>
            <pc:sldMk cId="3256210396" sldId="387"/>
            <ac:cxnSpMk id="34" creationId="{FE03011A-D287-6A47-887E-7D5E553F9FA7}"/>
          </ac:cxnSpMkLst>
        </pc:cxnChg>
        <pc:cxnChg chg="mod">
          <ac:chgData name="Nicholas Gibbins" userId="6a0e944c-4d97-467d-bb7a-7c3315791fe4" providerId="ADAL" clId="{10929147-BAAD-FB47-A050-27CC8CE91164}" dt="2020-10-24T17:07:42.575" v="5403" actId="1076"/>
          <ac:cxnSpMkLst>
            <pc:docMk/>
            <pc:sldMk cId="3256210396" sldId="387"/>
            <ac:cxnSpMk id="41" creationId="{AAC344CF-4021-0548-AA81-D8E3F3901B5E}"/>
          </ac:cxnSpMkLst>
        </pc:cxnChg>
        <pc:cxnChg chg="mod">
          <ac:chgData name="Nicholas Gibbins" userId="6a0e944c-4d97-467d-bb7a-7c3315791fe4" providerId="ADAL" clId="{10929147-BAAD-FB47-A050-27CC8CE91164}" dt="2020-10-24T17:09:00.501" v="5431" actId="1076"/>
          <ac:cxnSpMkLst>
            <pc:docMk/>
            <pc:sldMk cId="3256210396" sldId="387"/>
            <ac:cxnSpMk id="50" creationId="{17B515F3-424F-D642-B9B1-E476FC3FD62C}"/>
          </ac:cxnSpMkLst>
        </pc:cxnChg>
      </pc:sldChg>
      <pc:sldChg chg="addSp delSp modSp new mod modClrScheme modAnim chgLayout">
        <pc:chgData name="Nicholas Gibbins" userId="6a0e944c-4d97-467d-bb7a-7c3315791fe4" providerId="ADAL" clId="{10929147-BAAD-FB47-A050-27CC8CE91164}" dt="2020-10-24T16:57:22.593" v="5142" actId="20577"/>
        <pc:sldMkLst>
          <pc:docMk/>
          <pc:sldMk cId="3995092388" sldId="388"/>
        </pc:sldMkLst>
        <pc:spChg chg="mod ord">
          <ac:chgData name="Nicholas Gibbins" userId="6a0e944c-4d97-467d-bb7a-7c3315791fe4" providerId="ADAL" clId="{10929147-BAAD-FB47-A050-27CC8CE91164}" dt="2020-10-24T15:43:47.780" v="4238" actId="20577"/>
          <ac:spMkLst>
            <pc:docMk/>
            <pc:sldMk cId="3995092388" sldId="388"/>
            <ac:spMk id="2" creationId="{2DB9851F-3794-0E4B-B75D-9B0F3EC7F78C}"/>
          </ac:spMkLst>
        </pc:spChg>
        <pc:spChg chg="del mod ord">
          <ac:chgData name="Nicholas Gibbins" userId="6a0e944c-4d97-467d-bb7a-7c3315791fe4" providerId="ADAL" clId="{10929147-BAAD-FB47-A050-27CC8CE91164}" dt="2020-10-24T14:06:28.013" v="2902" actId="700"/>
          <ac:spMkLst>
            <pc:docMk/>
            <pc:sldMk cId="3995092388" sldId="388"/>
            <ac:spMk id="3" creationId="{30FD3C7B-8F9C-2947-9DEF-93043A2B3029}"/>
          </ac:spMkLst>
        </pc:spChg>
        <pc:spChg chg="del">
          <ac:chgData name="Nicholas Gibbins" userId="6a0e944c-4d97-467d-bb7a-7c3315791fe4" providerId="ADAL" clId="{10929147-BAAD-FB47-A050-27CC8CE91164}" dt="2020-10-24T14:06:28.013" v="2902" actId="700"/>
          <ac:spMkLst>
            <pc:docMk/>
            <pc:sldMk cId="3995092388" sldId="388"/>
            <ac:spMk id="4" creationId="{F37A67A9-36E8-5B41-AEC8-62C2F07087F2}"/>
          </ac:spMkLst>
        </pc:spChg>
        <pc:spChg chg="del mod ord">
          <ac:chgData name="Nicholas Gibbins" userId="6a0e944c-4d97-467d-bb7a-7c3315791fe4" providerId="ADAL" clId="{10929147-BAAD-FB47-A050-27CC8CE91164}" dt="2020-10-24T14:06:28.013" v="2902" actId="700"/>
          <ac:spMkLst>
            <pc:docMk/>
            <pc:sldMk cId="3995092388" sldId="388"/>
            <ac:spMk id="5" creationId="{4A356158-53B7-0048-9FC1-866B585F5A2E}"/>
          </ac:spMkLst>
        </pc:spChg>
        <pc:spChg chg="add del mod ord">
          <ac:chgData name="Nicholas Gibbins" userId="6a0e944c-4d97-467d-bb7a-7c3315791fe4" providerId="ADAL" clId="{10929147-BAAD-FB47-A050-27CC8CE91164}" dt="2020-10-24T14:59:23.245" v="3800" actId="700"/>
          <ac:spMkLst>
            <pc:docMk/>
            <pc:sldMk cId="3995092388" sldId="388"/>
            <ac:spMk id="6" creationId="{3C226FBB-F1F2-0740-8B0A-F7D0ED5BEF6F}"/>
          </ac:spMkLst>
        </pc:spChg>
        <pc:spChg chg="add del mod ord">
          <ac:chgData name="Nicholas Gibbins" userId="6a0e944c-4d97-467d-bb7a-7c3315791fe4" providerId="ADAL" clId="{10929147-BAAD-FB47-A050-27CC8CE91164}" dt="2020-10-24T14:59:23.245" v="3800" actId="700"/>
          <ac:spMkLst>
            <pc:docMk/>
            <pc:sldMk cId="3995092388" sldId="388"/>
            <ac:spMk id="7" creationId="{287F96C3-D2DA-6246-8826-0C0D8C5D13F8}"/>
          </ac:spMkLst>
        </pc:spChg>
        <pc:spChg chg="add mod ord">
          <ac:chgData name="Nicholas Gibbins" userId="6a0e944c-4d97-467d-bb7a-7c3315791fe4" providerId="ADAL" clId="{10929147-BAAD-FB47-A050-27CC8CE91164}" dt="2020-10-24T14:59:23.245" v="3800" actId="700"/>
          <ac:spMkLst>
            <pc:docMk/>
            <pc:sldMk cId="3995092388" sldId="388"/>
            <ac:spMk id="8" creationId="{FBEC6E5D-B563-6148-BDC9-A2E5193D5106}"/>
          </ac:spMkLst>
        </pc:spChg>
        <pc:spChg chg="add mod">
          <ac:chgData name="Nicholas Gibbins" userId="6a0e944c-4d97-467d-bb7a-7c3315791fe4" providerId="ADAL" clId="{10929147-BAAD-FB47-A050-27CC8CE91164}" dt="2020-10-24T15:49:50.198" v="4379" actId="20577"/>
          <ac:spMkLst>
            <pc:docMk/>
            <pc:sldMk cId="3995092388" sldId="388"/>
            <ac:spMk id="11" creationId="{C2B7DCF5-B218-7347-84B4-75EA5FAB09E5}"/>
          </ac:spMkLst>
        </pc:spChg>
        <pc:spChg chg="add mod">
          <ac:chgData name="Nicholas Gibbins" userId="6a0e944c-4d97-467d-bb7a-7c3315791fe4" providerId="ADAL" clId="{10929147-BAAD-FB47-A050-27CC8CE91164}" dt="2020-10-24T16:08:51.215" v="4540" actId="1076"/>
          <ac:spMkLst>
            <pc:docMk/>
            <pc:sldMk cId="3995092388" sldId="388"/>
            <ac:spMk id="12" creationId="{4FF0D753-5A93-FE48-AB6B-49EED15AC119}"/>
          </ac:spMkLst>
        </pc:spChg>
        <pc:spChg chg="add del mod">
          <ac:chgData name="Nicholas Gibbins" userId="6a0e944c-4d97-467d-bb7a-7c3315791fe4" providerId="ADAL" clId="{10929147-BAAD-FB47-A050-27CC8CE91164}" dt="2020-10-24T15:43:42.959" v="4225" actId="478"/>
          <ac:spMkLst>
            <pc:docMk/>
            <pc:sldMk cId="3995092388" sldId="388"/>
            <ac:spMk id="14" creationId="{95527825-8BD0-754D-A415-60EA4F328D0B}"/>
          </ac:spMkLst>
        </pc:spChg>
        <pc:spChg chg="mod">
          <ac:chgData name="Nicholas Gibbins" userId="6a0e944c-4d97-467d-bb7a-7c3315791fe4" providerId="ADAL" clId="{10929147-BAAD-FB47-A050-27CC8CE91164}" dt="2020-10-24T16:57:22.593" v="5142" actId="20577"/>
          <ac:spMkLst>
            <pc:docMk/>
            <pc:sldMk cId="3995092388" sldId="388"/>
            <ac:spMk id="16" creationId="{8F2F45A3-220A-434B-9F4A-65548CE42C87}"/>
          </ac:spMkLst>
        </pc:spChg>
        <pc:spChg chg="mod">
          <ac:chgData name="Nicholas Gibbins" userId="6a0e944c-4d97-467d-bb7a-7c3315791fe4" providerId="ADAL" clId="{10929147-BAAD-FB47-A050-27CC8CE91164}" dt="2020-10-24T16:57:05.991" v="5122" actId="14100"/>
          <ac:spMkLst>
            <pc:docMk/>
            <pc:sldMk cId="3995092388" sldId="388"/>
            <ac:spMk id="18" creationId="{D869B62D-3F3E-D748-A138-C7FF9DBF21E8}"/>
          </ac:spMkLst>
        </pc:spChg>
        <pc:grpChg chg="add mod">
          <ac:chgData name="Nicholas Gibbins" userId="6a0e944c-4d97-467d-bb7a-7c3315791fe4" providerId="ADAL" clId="{10929147-BAAD-FB47-A050-27CC8CE91164}" dt="2020-10-24T16:56:54.250" v="5121" actId="1038"/>
          <ac:grpSpMkLst>
            <pc:docMk/>
            <pc:sldMk cId="3995092388" sldId="388"/>
            <ac:grpSpMk id="15" creationId="{3F815B63-C1DD-9647-BF91-20B8AE16352A}"/>
          </ac:grpSpMkLst>
        </pc:grpChg>
        <pc:picChg chg="add mod">
          <ac:chgData name="Nicholas Gibbins" userId="6a0e944c-4d97-467d-bb7a-7c3315791fe4" providerId="ADAL" clId="{10929147-BAAD-FB47-A050-27CC8CE91164}" dt="2020-10-24T15:35:16.898" v="4108" actId="1076"/>
          <ac:picMkLst>
            <pc:docMk/>
            <pc:sldMk cId="3995092388" sldId="388"/>
            <ac:picMk id="9" creationId="{BF3B35B2-A57D-3B45-BAB0-6C1FB82B59D6}"/>
          </ac:picMkLst>
        </pc:picChg>
        <pc:picChg chg="add mod">
          <ac:chgData name="Nicholas Gibbins" userId="6a0e944c-4d97-467d-bb7a-7c3315791fe4" providerId="ADAL" clId="{10929147-BAAD-FB47-A050-27CC8CE91164}" dt="2020-10-24T16:08:51.215" v="4540" actId="1076"/>
          <ac:picMkLst>
            <pc:docMk/>
            <pc:sldMk cId="3995092388" sldId="388"/>
            <ac:picMk id="10" creationId="{22A3E5FB-4E9D-5441-A961-8B6E7D102CBB}"/>
          </ac:picMkLst>
        </pc:picChg>
        <pc:picChg chg="add del mod">
          <ac:chgData name="Nicholas Gibbins" userId="6a0e944c-4d97-467d-bb7a-7c3315791fe4" providerId="ADAL" clId="{10929147-BAAD-FB47-A050-27CC8CE91164}" dt="2020-10-24T15:43:42.959" v="4225" actId="478"/>
          <ac:picMkLst>
            <pc:docMk/>
            <pc:sldMk cId="3995092388" sldId="388"/>
            <ac:picMk id="13" creationId="{E94046E7-79FD-274F-A1BA-A980BF717977}"/>
          </ac:picMkLst>
        </pc:picChg>
        <pc:cxnChg chg="mod">
          <ac:chgData name="Nicholas Gibbins" userId="6a0e944c-4d97-467d-bb7a-7c3315791fe4" providerId="ADAL" clId="{10929147-BAAD-FB47-A050-27CC8CE91164}" dt="2020-10-24T16:57:22.593" v="5142" actId="20577"/>
          <ac:cxnSpMkLst>
            <pc:docMk/>
            <pc:sldMk cId="3995092388" sldId="388"/>
            <ac:cxnSpMk id="17" creationId="{BD098EAF-D00D-0543-BBBA-C179EEDA06EA}"/>
          </ac:cxnSpMkLst>
        </pc:cxnChg>
      </pc:sldChg>
      <pc:sldChg chg="addSp delSp modSp new mod modAnim">
        <pc:chgData name="Nicholas Gibbins" userId="6a0e944c-4d97-467d-bb7a-7c3315791fe4" providerId="ADAL" clId="{10929147-BAAD-FB47-A050-27CC8CE91164}" dt="2020-10-24T16:37:56.921" v="5057" actId="20577"/>
        <pc:sldMkLst>
          <pc:docMk/>
          <pc:sldMk cId="610577531" sldId="389"/>
        </pc:sldMkLst>
        <pc:spChg chg="mod">
          <ac:chgData name="Nicholas Gibbins" userId="6a0e944c-4d97-467d-bb7a-7c3315791fe4" providerId="ADAL" clId="{10929147-BAAD-FB47-A050-27CC8CE91164}" dt="2020-10-24T14:30:41.555" v="3080" actId="2711"/>
          <ac:spMkLst>
            <pc:docMk/>
            <pc:sldMk cId="610577531" sldId="389"/>
            <ac:spMk id="2" creationId="{D3F61A3E-26F4-CC4A-AF0A-30D633DB826C}"/>
          </ac:spMkLst>
        </pc:spChg>
        <pc:spChg chg="mod">
          <ac:chgData name="Nicholas Gibbins" userId="6a0e944c-4d97-467d-bb7a-7c3315791fe4" providerId="ADAL" clId="{10929147-BAAD-FB47-A050-27CC8CE91164}" dt="2020-10-24T15:50:53.267" v="4434" actId="20577"/>
          <ac:spMkLst>
            <pc:docMk/>
            <pc:sldMk cId="610577531" sldId="389"/>
            <ac:spMk id="3" creationId="{09CF49A0-9F5A-884C-91EB-C2192D6547EF}"/>
          </ac:spMkLst>
        </pc:spChg>
        <pc:spChg chg="mod">
          <ac:chgData name="Nicholas Gibbins" userId="6a0e944c-4d97-467d-bb7a-7c3315791fe4" providerId="ADAL" clId="{10929147-BAAD-FB47-A050-27CC8CE91164}" dt="2020-10-24T14:58:57.463" v="3799" actId="20577"/>
          <ac:spMkLst>
            <pc:docMk/>
            <pc:sldMk cId="610577531" sldId="389"/>
            <ac:spMk id="6" creationId="{17DB0CC3-E068-B242-B46E-243B26ACD6D6}"/>
          </ac:spMkLst>
        </pc:spChg>
        <pc:spChg chg="mod">
          <ac:chgData name="Nicholas Gibbins" userId="6a0e944c-4d97-467d-bb7a-7c3315791fe4" providerId="ADAL" clId="{10929147-BAAD-FB47-A050-27CC8CE91164}" dt="2020-10-24T15:51:32.336" v="4440" actId="14100"/>
          <ac:spMkLst>
            <pc:docMk/>
            <pc:sldMk cId="610577531" sldId="389"/>
            <ac:spMk id="8" creationId="{A597157F-B6D1-FC49-99E7-89D54E7F3D02}"/>
          </ac:spMkLst>
        </pc:spChg>
        <pc:spChg chg="add del mod">
          <ac:chgData name="Nicholas Gibbins" userId="6a0e944c-4d97-467d-bb7a-7c3315791fe4" providerId="ADAL" clId="{10929147-BAAD-FB47-A050-27CC8CE91164}" dt="2020-10-24T14:37:03.221" v="3204"/>
          <ac:spMkLst>
            <pc:docMk/>
            <pc:sldMk cId="610577531" sldId="389"/>
            <ac:spMk id="16" creationId="{6ABCBBCA-FF62-5F4C-93B7-50D8913F0EF4}"/>
          </ac:spMkLst>
        </pc:spChg>
        <pc:spChg chg="mod">
          <ac:chgData name="Nicholas Gibbins" userId="6a0e944c-4d97-467d-bb7a-7c3315791fe4" providerId="ADAL" clId="{10929147-BAAD-FB47-A050-27CC8CE91164}" dt="2020-10-24T14:58:39.243" v="3795" actId="20577"/>
          <ac:spMkLst>
            <pc:docMk/>
            <pc:sldMk cId="610577531" sldId="389"/>
            <ac:spMk id="18" creationId="{8B31102E-B570-F04F-8ABF-FE352B2A8C90}"/>
          </ac:spMkLst>
        </pc:spChg>
        <pc:spChg chg="mod">
          <ac:chgData name="Nicholas Gibbins" userId="6a0e944c-4d97-467d-bb7a-7c3315791fe4" providerId="ADAL" clId="{10929147-BAAD-FB47-A050-27CC8CE91164}" dt="2020-10-24T14:43:31.457" v="3369" actId="1036"/>
          <ac:spMkLst>
            <pc:docMk/>
            <pc:sldMk cId="610577531" sldId="389"/>
            <ac:spMk id="20" creationId="{CDCDD56E-0FBB-0246-8199-CAC4EBD62F4E}"/>
          </ac:spMkLst>
        </pc:spChg>
        <pc:spChg chg="mod">
          <ac:chgData name="Nicholas Gibbins" userId="6a0e944c-4d97-467d-bb7a-7c3315791fe4" providerId="ADAL" clId="{10929147-BAAD-FB47-A050-27CC8CE91164}" dt="2020-10-24T16:37:56.921" v="5057" actId="20577"/>
          <ac:spMkLst>
            <pc:docMk/>
            <pc:sldMk cId="610577531" sldId="389"/>
            <ac:spMk id="25" creationId="{30F10071-65DB-0346-99A2-13FD03997582}"/>
          </ac:spMkLst>
        </pc:spChg>
        <pc:spChg chg="mod">
          <ac:chgData name="Nicholas Gibbins" userId="6a0e944c-4d97-467d-bb7a-7c3315791fe4" providerId="ADAL" clId="{10929147-BAAD-FB47-A050-27CC8CE91164}" dt="2020-10-24T15:51:15.142" v="4438" actId="14100"/>
          <ac:spMkLst>
            <pc:docMk/>
            <pc:sldMk cId="610577531" sldId="389"/>
            <ac:spMk id="27" creationId="{D49BAE8E-22D3-674C-9230-2A812D5A7EFE}"/>
          </ac:spMkLst>
        </pc:spChg>
        <pc:spChg chg="mod">
          <ac:chgData name="Nicholas Gibbins" userId="6a0e944c-4d97-467d-bb7a-7c3315791fe4" providerId="ADAL" clId="{10929147-BAAD-FB47-A050-27CC8CE91164}" dt="2020-10-24T14:58:48.838" v="3797" actId="20577"/>
          <ac:spMkLst>
            <pc:docMk/>
            <pc:sldMk cId="610577531" sldId="389"/>
            <ac:spMk id="38" creationId="{3FF7885D-39E3-B949-9AE0-FC72A3AF8204}"/>
          </ac:spMkLst>
        </pc:spChg>
        <pc:spChg chg="mod">
          <ac:chgData name="Nicholas Gibbins" userId="6a0e944c-4d97-467d-bb7a-7c3315791fe4" providerId="ADAL" clId="{10929147-BAAD-FB47-A050-27CC8CE91164}" dt="2020-10-24T15:51:19.197" v="4439" actId="14100"/>
          <ac:spMkLst>
            <pc:docMk/>
            <pc:sldMk cId="610577531" sldId="389"/>
            <ac:spMk id="40" creationId="{744EBA8C-AF68-1D4E-B646-FB171ED57103}"/>
          </ac:spMkLst>
        </pc:spChg>
        <pc:spChg chg="mod">
          <ac:chgData name="Nicholas Gibbins" userId="6a0e944c-4d97-467d-bb7a-7c3315791fe4" providerId="ADAL" clId="{10929147-BAAD-FB47-A050-27CC8CE91164}" dt="2020-10-24T14:58:24.374" v="3792" actId="121"/>
          <ac:spMkLst>
            <pc:docMk/>
            <pc:sldMk cId="610577531" sldId="389"/>
            <ac:spMk id="49" creationId="{5DBA9C4B-A70E-274D-9801-338B661EACEC}"/>
          </ac:spMkLst>
        </pc:spChg>
        <pc:spChg chg="mod">
          <ac:chgData name="Nicholas Gibbins" userId="6a0e944c-4d97-467d-bb7a-7c3315791fe4" providerId="ADAL" clId="{10929147-BAAD-FB47-A050-27CC8CE91164}" dt="2020-10-24T15:51:05.754" v="4437" actId="14100"/>
          <ac:spMkLst>
            <pc:docMk/>
            <pc:sldMk cId="610577531" sldId="389"/>
            <ac:spMk id="51" creationId="{37842724-CE0A-4340-B38D-F1852D98EC67}"/>
          </ac:spMkLst>
        </pc:spChg>
        <pc:spChg chg="mod">
          <ac:chgData name="Nicholas Gibbins" userId="6a0e944c-4d97-467d-bb7a-7c3315791fe4" providerId="ADAL" clId="{10929147-BAAD-FB47-A050-27CC8CE91164}" dt="2020-10-24T14:58:20.205" v="3791" actId="121"/>
          <ac:spMkLst>
            <pc:docMk/>
            <pc:sldMk cId="610577531" sldId="389"/>
            <ac:spMk id="61" creationId="{55E56891-7434-B94A-9AF3-D2E4EC110C2C}"/>
          </ac:spMkLst>
        </pc:spChg>
        <pc:spChg chg="mod">
          <ac:chgData name="Nicholas Gibbins" userId="6a0e944c-4d97-467d-bb7a-7c3315791fe4" providerId="ADAL" clId="{10929147-BAAD-FB47-A050-27CC8CE91164}" dt="2020-10-24T15:51:01.901" v="4436" actId="14100"/>
          <ac:spMkLst>
            <pc:docMk/>
            <pc:sldMk cId="610577531" sldId="389"/>
            <ac:spMk id="63" creationId="{368C024C-C516-8D43-8E6C-E877D2058C4C}"/>
          </ac:spMkLst>
        </pc:spChg>
        <pc:spChg chg="mod">
          <ac:chgData name="Nicholas Gibbins" userId="6a0e944c-4d97-467d-bb7a-7c3315791fe4" providerId="ADAL" clId="{10929147-BAAD-FB47-A050-27CC8CE91164}" dt="2020-10-24T14:58:16.665" v="3790" actId="1076"/>
          <ac:spMkLst>
            <pc:docMk/>
            <pc:sldMk cId="610577531" sldId="389"/>
            <ac:spMk id="69" creationId="{2734520F-C0B5-2540-8FA9-B5DF8B9E7294}"/>
          </ac:spMkLst>
        </pc:spChg>
        <pc:spChg chg="mod">
          <ac:chgData name="Nicholas Gibbins" userId="6a0e944c-4d97-467d-bb7a-7c3315791fe4" providerId="ADAL" clId="{10929147-BAAD-FB47-A050-27CC8CE91164}" dt="2020-10-24T15:50:58.589" v="4435" actId="14100"/>
          <ac:spMkLst>
            <pc:docMk/>
            <pc:sldMk cId="610577531" sldId="389"/>
            <ac:spMk id="71" creationId="{E8C2FD07-8C29-D84E-A2F3-4D8AC1AA96ED}"/>
          </ac:spMkLst>
        </pc:spChg>
        <pc:spChg chg="add del mod">
          <ac:chgData name="Nicholas Gibbins" userId="6a0e944c-4d97-467d-bb7a-7c3315791fe4" providerId="ADAL" clId="{10929147-BAAD-FB47-A050-27CC8CE91164}" dt="2020-10-24T16:22:08.936" v="4697"/>
          <ac:spMkLst>
            <pc:docMk/>
            <pc:sldMk cId="610577531" sldId="389"/>
            <ac:spMk id="90" creationId="{933803E0-32B3-8547-BD00-8E0C6A352D05}"/>
          </ac:spMkLst>
        </pc:spChg>
        <pc:grpChg chg="add mod">
          <ac:chgData name="Nicholas Gibbins" userId="6a0e944c-4d97-467d-bb7a-7c3315791fe4" providerId="ADAL" clId="{10929147-BAAD-FB47-A050-27CC8CE91164}" dt="2020-10-24T14:36:01.849" v="3171" actId="1076"/>
          <ac:grpSpMkLst>
            <pc:docMk/>
            <pc:sldMk cId="610577531" sldId="389"/>
            <ac:grpSpMk id="5" creationId="{41C5B93D-9A6B-3E43-B77D-C61F0DF5E2C9}"/>
          </ac:grpSpMkLst>
        </pc:grpChg>
        <pc:grpChg chg="add mod">
          <ac:chgData name="Nicholas Gibbins" userId="6a0e944c-4d97-467d-bb7a-7c3315791fe4" providerId="ADAL" clId="{10929147-BAAD-FB47-A050-27CC8CE91164}" dt="2020-10-24T14:37:10.920" v="3206" actId="1076"/>
          <ac:grpSpMkLst>
            <pc:docMk/>
            <pc:sldMk cId="610577531" sldId="389"/>
            <ac:grpSpMk id="17" creationId="{633F786F-FA73-7146-AFA2-5E6B1A92B9BC}"/>
          </ac:grpSpMkLst>
        </pc:grpChg>
        <pc:grpChg chg="add mod">
          <ac:chgData name="Nicholas Gibbins" userId="6a0e944c-4d97-467d-bb7a-7c3315791fe4" providerId="ADAL" clId="{10929147-BAAD-FB47-A050-27CC8CE91164}" dt="2020-10-24T14:38:13.582" v="3250" actId="1076"/>
          <ac:grpSpMkLst>
            <pc:docMk/>
            <pc:sldMk cId="610577531" sldId="389"/>
            <ac:grpSpMk id="24" creationId="{775FE04C-7582-BD41-BFDC-99A65075A31F}"/>
          </ac:grpSpMkLst>
        </pc:grpChg>
        <pc:grpChg chg="add mod">
          <ac:chgData name="Nicholas Gibbins" userId="6a0e944c-4d97-467d-bb7a-7c3315791fe4" providerId="ADAL" clId="{10929147-BAAD-FB47-A050-27CC8CE91164}" dt="2020-10-24T14:42:32.390" v="3347" actId="1076"/>
          <ac:grpSpMkLst>
            <pc:docMk/>
            <pc:sldMk cId="610577531" sldId="389"/>
            <ac:grpSpMk id="37" creationId="{64AE2527-D37C-494D-99D2-FCFC3C34E257}"/>
          </ac:grpSpMkLst>
        </pc:grpChg>
        <pc:grpChg chg="add mod">
          <ac:chgData name="Nicholas Gibbins" userId="6a0e944c-4d97-467d-bb7a-7c3315791fe4" providerId="ADAL" clId="{10929147-BAAD-FB47-A050-27CC8CE91164}" dt="2020-10-24T14:52:21.067" v="3698"/>
          <ac:grpSpMkLst>
            <pc:docMk/>
            <pc:sldMk cId="610577531" sldId="389"/>
            <ac:grpSpMk id="48" creationId="{49AC41F6-0899-D349-BD6A-4EA834550BD3}"/>
          </ac:grpSpMkLst>
        </pc:grpChg>
        <pc:grpChg chg="add mod">
          <ac:chgData name="Nicholas Gibbins" userId="6a0e944c-4d97-467d-bb7a-7c3315791fe4" providerId="ADAL" clId="{10929147-BAAD-FB47-A050-27CC8CE91164}" dt="2020-10-24T14:54:40.171" v="3742" actId="1036"/>
          <ac:grpSpMkLst>
            <pc:docMk/>
            <pc:sldMk cId="610577531" sldId="389"/>
            <ac:grpSpMk id="60" creationId="{2CCDE21C-8A28-FB4F-AA84-C8D12B4A2CF1}"/>
          </ac:grpSpMkLst>
        </pc:grpChg>
        <pc:grpChg chg="add mod">
          <ac:chgData name="Nicholas Gibbins" userId="6a0e944c-4d97-467d-bb7a-7c3315791fe4" providerId="ADAL" clId="{10929147-BAAD-FB47-A050-27CC8CE91164}" dt="2020-10-24T14:56:46.607" v="3763"/>
          <ac:grpSpMkLst>
            <pc:docMk/>
            <pc:sldMk cId="610577531" sldId="389"/>
            <ac:grpSpMk id="68" creationId="{AAFC5CCD-46DA-8B4F-AE70-50FEAB720045}"/>
          </ac:grpSpMkLst>
        </pc:grpChg>
        <pc:cxnChg chg="mod">
          <ac:chgData name="Nicholas Gibbins" userId="6a0e944c-4d97-467d-bb7a-7c3315791fe4" providerId="ADAL" clId="{10929147-BAAD-FB47-A050-27CC8CE91164}" dt="2020-10-24T15:51:32.336" v="4440" actId="14100"/>
          <ac:cxnSpMkLst>
            <pc:docMk/>
            <pc:sldMk cId="610577531" sldId="389"/>
            <ac:cxnSpMk id="7" creationId="{5CD514DC-37C3-344B-AA4A-7D115CCF2E75}"/>
          </ac:cxnSpMkLst>
        </pc:cxnChg>
        <pc:cxnChg chg="mod">
          <ac:chgData name="Nicholas Gibbins" userId="6a0e944c-4d97-467d-bb7a-7c3315791fe4" providerId="ADAL" clId="{10929147-BAAD-FB47-A050-27CC8CE91164}" dt="2020-10-24T14:43:31.457" v="3369" actId="1036"/>
          <ac:cxnSpMkLst>
            <pc:docMk/>
            <pc:sldMk cId="610577531" sldId="389"/>
            <ac:cxnSpMk id="19" creationId="{836FF0A1-7DB4-234B-9951-3110FADBFBEF}"/>
          </ac:cxnSpMkLst>
        </pc:cxnChg>
        <pc:cxnChg chg="mod">
          <ac:chgData name="Nicholas Gibbins" userId="6a0e944c-4d97-467d-bb7a-7c3315791fe4" providerId="ADAL" clId="{10929147-BAAD-FB47-A050-27CC8CE91164}" dt="2020-10-24T16:37:56.921" v="5057" actId="20577"/>
          <ac:cxnSpMkLst>
            <pc:docMk/>
            <pc:sldMk cId="610577531" sldId="389"/>
            <ac:cxnSpMk id="26" creationId="{34855E28-1DAA-5F46-8D36-BB928A9040C3}"/>
          </ac:cxnSpMkLst>
        </pc:cxnChg>
        <pc:cxnChg chg="mod">
          <ac:chgData name="Nicholas Gibbins" userId="6a0e944c-4d97-467d-bb7a-7c3315791fe4" providerId="ADAL" clId="{10929147-BAAD-FB47-A050-27CC8CE91164}" dt="2020-10-24T15:51:19.197" v="4439" actId="14100"/>
          <ac:cxnSpMkLst>
            <pc:docMk/>
            <pc:sldMk cId="610577531" sldId="389"/>
            <ac:cxnSpMk id="39" creationId="{2914E042-E146-124B-89C0-C45F4D627833}"/>
          </ac:cxnSpMkLst>
        </pc:cxnChg>
        <pc:cxnChg chg="mod">
          <ac:chgData name="Nicholas Gibbins" userId="6a0e944c-4d97-467d-bb7a-7c3315791fe4" providerId="ADAL" clId="{10929147-BAAD-FB47-A050-27CC8CE91164}" dt="2020-10-24T15:51:05.754" v="4437" actId="14100"/>
          <ac:cxnSpMkLst>
            <pc:docMk/>
            <pc:sldMk cId="610577531" sldId="389"/>
            <ac:cxnSpMk id="50" creationId="{82C99DF5-50C6-1546-BCEB-C0F17BE73D41}"/>
          </ac:cxnSpMkLst>
        </pc:cxnChg>
        <pc:cxnChg chg="mod">
          <ac:chgData name="Nicholas Gibbins" userId="6a0e944c-4d97-467d-bb7a-7c3315791fe4" providerId="ADAL" clId="{10929147-BAAD-FB47-A050-27CC8CE91164}" dt="2020-10-24T15:51:01.901" v="4436" actId="14100"/>
          <ac:cxnSpMkLst>
            <pc:docMk/>
            <pc:sldMk cId="610577531" sldId="389"/>
            <ac:cxnSpMk id="62" creationId="{01CBE346-F499-1E48-B5D2-A69F8BFF6FFC}"/>
          </ac:cxnSpMkLst>
        </pc:cxnChg>
        <pc:cxnChg chg="mod">
          <ac:chgData name="Nicholas Gibbins" userId="6a0e944c-4d97-467d-bb7a-7c3315791fe4" providerId="ADAL" clId="{10929147-BAAD-FB47-A050-27CC8CE91164}" dt="2020-10-24T15:50:58.589" v="4435" actId="14100"/>
          <ac:cxnSpMkLst>
            <pc:docMk/>
            <pc:sldMk cId="610577531" sldId="389"/>
            <ac:cxnSpMk id="70" creationId="{5ECD2E87-CF68-8D41-AA76-C6D25B70910B}"/>
          </ac:cxnSpMkLst>
        </pc:cxnChg>
      </pc:sldChg>
      <pc:sldChg chg="addSp delSp modSp add del mod modClrScheme modAnim chgLayout">
        <pc:chgData name="Nicholas Gibbins" userId="6a0e944c-4d97-467d-bb7a-7c3315791fe4" providerId="ADAL" clId="{10929147-BAAD-FB47-A050-27CC8CE91164}" dt="2020-10-24T15:43:32.448" v="4224" actId="2696"/>
        <pc:sldMkLst>
          <pc:docMk/>
          <pc:sldMk cId="3669751385" sldId="390"/>
        </pc:sldMkLst>
        <pc:spChg chg="del mod ord">
          <ac:chgData name="Nicholas Gibbins" userId="6a0e944c-4d97-467d-bb7a-7c3315791fe4" providerId="ADAL" clId="{10929147-BAAD-FB47-A050-27CC8CE91164}" dt="2020-10-24T15:14:29.496" v="3806" actId="478"/>
          <ac:spMkLst>
            <pc:docMk/>
            <pc:sldMk cId="3669751385" sldId="390"/>
            <ac:spMk id="2" creationId="{B63B7E95-E3A1-BF4B-B992-F4B727633A3B}"/>
          </ac:spMkLst>
        </pc:spChg>
        <pc:spChg chg="del">
          <ac:chgData name="Nicholas Gibbins" userId="6a0e944c-4d97-467d-bb7a-7c3315791fe4" providerId="ADAL" clId="{10929147-BAAD-FB47-A050-27CC8CE91164}" dt="2020-10-24T14:59:51.209" v="3802" actId="478"/>
          <ac:spMkLst>
            <pc:docMk/>
            <pc:sldMk cId="3669751385" sldId="390"/>
            <ac:spMk id="4" creationId="{3C172ADA-F51D-C143-A759-D86B3C43CBD8}"/>
          </ac:spMkLst>
        </pc:spChg>
        <pc:spChg chg="add del mod">
          <ac:chgData name="Nicholas Gibbins" userId="6a0e944c-4d97-467d-bb7a-7c3315791fe4" providerId="ADAL" clId="{10929147-BAAD-FB47-A050-27CC8CE91164}" dt="2020-10-24T14:59:53.300" v="3803" actId="478"/>
          <ac:spMkLst>
            <pc:docMk/>
            <pc:sldMk cId="3669751385" sldId="390"/>
            <ac:spMk id="5" creationId="{4293495E-3B34-5A4D-86DA-5F1EF670E577}"/>
          </ac:spMkLst>
        </pc:spChg>
        <pc:spChg chg="mod">
          <ac:chgData name="Nicholas Gibbins" userId="6a0e944c-4d97-467d-bb7a-7c3315791fe4" providerId="ADAL" clId="{10929147-BAAD-FB47-A050-27CC8CE91164}" dt="2020-10-24T15:27:40.081" v="3973" actId="1076"/>
          <ac:spMkLst>
            <pc:docMk/>
            <pc:sldMk cId="3669751385" sldId="390"/>
            <ac:spMk id="6" creationId="{24F0711B-1225-164D-B5BD-86B6434D2FC5}"/>
          </ac:spMkLst>
        </pc:spChg>
        <pc:spChg chg="add mod ord">
          <ac:chgData name="Nicholas Gibbins" userId="6a0e944c-4d97-467d-bb7a-7c3315791fe4" providerId="ADAL" clId="{10929147-BAAD-FB47-A050-27CC8CE91164}" dt="2020-10-24T14:59:56.527" v="3804" actId="700"/>
          <ac:spMkLst>
            <pc:docMk/>
            <pc:sldMk cId="3669751385" sldId="390"/>
            <ac:spMk id="7" creationId="{3E6F49FF-C94F-014E-A8D0-7761FFB82A76}"/>
          </ac:spMkLst>
        </pc:spChg>
        <pc:spChg chg="add del mod">
          <ac:chgData name="Nicholas Gibbins" userId="6a0e944c-4d97-467d-bb7a-7c3315791fe4" providerId="ADAL" clId="{10929147-BAAD-FB47-A050-27CC8CE91164}" dt="2020-10-24T15:14:33" v="3808" actId="478"/>
          <ac:spMkLst>
            <pc:docMk/>
            <pc:sldMk cId="3669751385" sldId="390"/>
            <ac:spMk id="9" creationId="{97478552-BA79-014C-97C0-EA19630B32FC}"/>
          </ac:spMkLst>
        </pc:spChg>
        <pc:spChg chg="add mod">
          <ac:chgData name="Nicholas Gibbins" userId="6a0e944c-4d97-467d-bb7a-7c3315791fe4" providerId="ADAL" clId="{10929147-BAAD-FB47-A050-27CC8CE91164}" dt="2020-10-24T15:25:03.093" v="3954" actId="2711"/>
          <ac:spMkLst>
            <pc:docMk/>
            <pc:sldMk cId="3669751385" sldId="390"/>
            <ac:spMk id="10" creationId="{F0A83888-FADD-4549-9FE9-6DA166F86459}"/>
          </ac:spMkLst>
        </pc:spChg>
        <pc:spChg chg="mod">
          <ac:chgData name="Nicholas Gibbins" userId="6a0e944c-4d97-467d-bb7a-7c3315791fe4" providerId="ADAL" clId="{10929147-BAAD-FB47-A050-27CC8CE91164}" dt="2020-10-24T15:27:31.275" v="3972" actId="1076"/>
          <ac:spMkLst>
            <pc:docMk/>
            <pc:sldMk cId="3669751385" sldId="390"/>
            <ac:spMk id="18" creationId="{4FC0D77E-FBD8-1740-BBE0-6D2B76F05942}"/>
          </ac:spMkLst>
        </pc:spChg>
        <pc:spChg chg="del">
          <ac:chgData name="Nicholas Gibbins" userId="6a0e944c-4d97-467d-bb7a-7c3315791fe4" providerId="ADAL" clId="{10929147-BAAD-FB47-A050-27CC8CE91164}" dt="2020-10-24T15:17:04.948" v="3901" actId="478"/>
          <ac:spMkLst>
            <pc:docMk/>
            <pc:sldMk cId="3669751385" sldId="390"/>
            <ac:spMk id="21" creationId="{D07AF056-A70A-A947-A69A-FE19B6B29414}"/>
          </ac:spMkLst>
        </pc:spChg>
        <pc:spChg chg="mod">
          <ac:chgData name="Nicholas Gibbins" userId="6a0e944c-4d97-467d-bb7a-7c3315791fe4" providerId="ADAL" clId="{10929147-BAAD-FB47-A050-27CC8CE91164}" dt="2020-10-24T15:27:50.071" v="3975" actId="1076"/>
          <ac:spMkLst>
            <pc:docMk/>
            <pc:sldMk cId="3669751385" sldId="390"/>
            <ac:spMk id="24" creationId="{E7AD7A16-9DB9-FF46-9E3B-3A86320C88FF}"/>
          </ac:spMkLst>
        </pc:spChg>
        <pc:spChg chg="mod">
          <ac:chgData name="Nicholas Gibbins" userId="6a0e944c-4d97-467d-bb7a-7c3315791fe4" providerId="ADAL" clId="{10929147-BAAD-FB47-A050-27CC8CE91164}" dt="2020-10-24T15:26:16.731" v="3963" actId="1076"/>
          <ac:spMkLst>
            <pc:docMk/>
            <pc:sldMk cId="3669751385" sldId="390"/>
            <ac:spMk id="29" creationId="{03DDF694-810D-3943-A66C-541F6FEE9EB7}"/>
          </ac:spMkLst>
        </pc:spChg>
        <pc:spChg chg="add mod">
          <ac:chgData name="Nicholas Gibbins" userId="6a0e944c-4d97-467d-bb7a-7c3315791fe4" providerId="ADAL" clId="{10929147-BAAD-FB47-A050-27CC8CE91164}" dt="2020-10-24T15:24:53.857" v="3952" actId="2711"/>
          <ac:spMkLst>
            <pc:docMk/>
            <pc:sldMk cId="3669751385" sldId="390"/>
            <ac:spMk id="30" creationId="{50FE2ADB-6407-FF47-B109-6A6A793C45E8}"/>
          </ac:spMkLst>
        </pc:spChg>
        <pc:spChg chg="del mod ord">
          <ac:chgData name="Nicholas Gibbins" userId="6a0e944c-4d97-467d-bb7a-7c3315791fe4" providerId="ADAL" clId="{10929147-BAAD-FB47-A050-27CC8CE91164}" dt="2020-10-24T14:59:56.527" v="3804" actId="700"/>
          <ac:spMkLst>
            <pc:docMk/>
            <pc:sldMk cId="3669751385" sldId="390"/>
            <ac:spMk id="31" creationId="{3C521F46-D189-A643-B8A4-8B87D4FBB8E2}"/>
          </ac:spMkLst>
        </pc:spChg>
        <pc:spChg chg="mod">
          <ac:chgData name="Nicholas Gibbins" userId="6a0e944c-4d97-467d-bb7a-7c3315791fe4" providerId="ADAL" clId="{10929147-BAAD-FB47-A050-27CC8CE91164}" dt="2020-10-24T15:26:16.731" v="3963" actId="1076"/>
          <ac:spMkLst>
            <pc:docMk/>
            <pc:sldMk cId="3669751385" sldId="390"/>
            <ac:spMk id="32" creationId="{4AA7DB3C-CC88-B441-ADDE-47A72F4251A0}"/>
          </ac:spMkLst>
        </pc:spChg>
        <pc:spChg chg="del">
          <ac:chgData name="Nicholas Gibbins" userId="6a0e944c-4d97-467d-bb7a-7c3315791fe4" providerId="ADAL" clId="{10929147-BAAD-FB47-A050-27CC8CE91164}" dt="2020-10-24T15:17:04.948" v="3901" actId="478"/>
          <ac:spMkLst>
            <pc:docMk/>
            <pc:sldMk cId="3669751385" sldId="390"/>
            <ac:spMk id="33" creationId="{7371665D-2D3D-4045-A387-A7351364DEDF}"/>
          </ac:spMkLst>
        </pc:spChg>
        <pc:spChg chg="mod">
          <ac:chgData name="Nicholas Gibbins" userId="6a0e944c-4d97-467d-bb7a-7c3315791fe4" providerId="ADAL" clId="{10929147-BAAD-FB47-A050-27CC8CE91164}" dt="2020-10-24T15:26:03.498" v="3960" actId="1076"/>
          <ac:spMkLst>
            <pc:docMk/>
            <pc:sldMk cId="3669751385" sldId="390"/>
            <ac:spMk id="34" creationId="{E0B8E321-1AF6-154F-A5DA-E4107B04AFD8}"/>
          </ac:spMkLst>
        </pc:spChg>
        <pc:spChg chg="add mod">
          <ac:chgData name="Nicholas Gibbins" userId="6a0e944c-4d97-467d-bb7a-7c3315791fe4" providerId="ADAL" clId="{10929147-BAAD-FB47-A050-27CC8CE91164}" dt="2020-10-24T15:28:23.148" v="3980" actId="1076"/>
          <ac:spMkLst>
            <pc:docMk/>
            <pc:sldMk cId="3669751385" sldId="390"/>
            <ac:spMk id="36" creationId="{3B013567-6922-2348-ABE1-8FE1F5B3FF2F}"/>
          </ac:spMkLst>
        </pc:spChg>
        <pc:spChg chg="add mod">
          <ac:chgData name="Nicholas Gibbins" userId="6a0e944c-4d97-467d-bb7a-7c3315791fe4" providerId="ADAL" clId="{10929147-BAAD-FB47-A050-27CC8CE91164}" dt="2020-10-24T15:26:31.931" v="3966" actId="1076"/>
          <ac:spMkLst>
            <pc:docMk/>
            <pc:sldMk cId="3669751385" sldId="390"/>
            <ac:spMk id="37" creationId="{A74C62A6-30DB-0444-AA8D-43ACC090EACD}"/>
          </ac:spMkLst>
        </pc:spChg>
        <pc:spChg chg="add mod">
          <ac:chgData name="Nicholas Gibbins" userId="6a0e944c-4d97-467d-bb7a-7c3315791fe4" providerId="ADAL" clId="{10929147-BAAD-FB47-A050-27CC8CE91164}" dt="2020-10-24T15:27:00.827" v="3969"/>
          <ac:spMkLst>
            <pc:docMk/>
            <pc:sldMk cId="3669751385" sldId="390"/>
            <ac:spMk id="38" creationId="{ED3A2503-61DD-E942-8FCA-EEF602AE02C2}"/>
          </ac:spMkLst>
        </pc:spChg>
        <pc:spChg chg="mod">
          <ac:chgData name="Nicholas Gibbins" userId="6a0e944c-4d97-467d-bb7a-7c3315791fe4" providerId="ADAL" clId="{10929147-BAAD-FB47-A050-27CC8CE91164}" dt="2020-10-24T15:27:58.729" v="3977" actId="1076"/>
          <ac:spMkLst>
            <pc:docMk/>
            <pc:sldMk cId="3669751385" sldId="390"/>
            <ac:spMk id="50" creationId="{F5350EDD-8AA5-A140-918E-FF1603A56315}"/>
          </ac:spMkLst>
        </pc:spChg>
        <pc:spChg chg="mod">
          <ac:chgData name="Nicholas Gibbins" userId="6a0e944c-4d97-467d-bb7a-7c3315791fe4" providerId="ADAL" clId="{10929147-BAAD-FB47-A050-27CC8CE91164}" dt="2020-10-24T15:27:44.378" v="3974" actId="1076"/>
          <ac:spMkLst>
            <pc:docMk/>
            <pc:sldMk cId="3669751385" sldId="390"/>
            <ac:spMk id="51" creationId="{86275EC1-DF07-4B43-ABBA-7F51B68515AA}"/>
          </ac:spMkLst>
        </pc:spChg>
        <pc:spChg chg="mod">
          <ac:chgData name="Nicholas Gibbins" userId="6a0e944c-4d97-467d-bb7a-7c3315791fe4" providerId="ADAL" clId="{10929147-BAAD-FB47-A050-27CC8CE91164}" dt="2020-10-24T15:26:09.795" v="3962" actId="1076"/>
          <ac:spMkLst>
            <pc:docMk/>
            <pc:sldMk cId="3669751385" sldId="390"/>
            <ac:spMk id="54" creationId="{07765EC2-0667-2D43-8112-DB6091DA86B7}"/>
          </ac:spMkLst>
        </pc:spChg>
        <pc:spChg chg="mod">
          <ac:chgData name="Nicholas Gibbins" userId="6a0e944c-4d97-467d-bb7a-7c3315791fe4" providerId="ADAL" clId="{10929147-BAAD-FB47-A050-27CC8CE91164}" dt="2020-10-24T15:16:49.538" v="3899" actId="1076"/>
          <ac:spMkLst>
            <pc:docMk/>
            <pc:sldMk cId="3669751385" sldId="390"/>
            <ac:spMk id="59" creationId="{59104F35-C1A3-5F46-8B6B-A65B159100DF}"/>
          </ac:spMkLst>
        </pc:spChg>
        <pc:cxnChg chg="mod">
          <ac:chgData name="Nicholas Gibbins" userId="6a0e944c-4d97-467d-bb7a-7c3315791fe4" providerId="ADAL" clId="{10929147-BAAD-FB47-A050-27CC8CE91164}" dt="2020-10-24T15:26:16.731" v="3963" actId="1076"/>
          <ac:cxnSpMkLst>
            <pc:docMk/>
            <pc:sldMk cId="3669751385" sldId="390"/>
            <ac:cxnSpMk id="26" creationId="{D009B537-2D53-164C-9DA0-D2C9B5278C33}"/>
          </ac:cxnSpMkLst>
        </pc:cxnChg>
        <pc:cxnChg chg="mod">
          <ac:chgData name="Nicholas Gibbins" userId="6a0e944c-4d97-467d-bb7a-7c3315791fe4" providerId="ADAL" clId="{10929147-BAAD-FB47-A050-27CC8CE91164}" dt="2020-10-24T15:26:16.731" v="3963" actId="1076"/>
          <ac:cxnSpMkLst>
            <pc:docMk/>
            <pc:sldMk cId="3669751385" sldId="390"/>
            <ac:cxnSpMk id="35" creationId="{92D9E5CD-56E6-F341-89A1-A31EF0632E58}"/>
          </ac:cxnSpMkLst>
        </pc:cxnChg>
        <pc:cxnChg chg="mod">
          <ac:chgData name="Nicholas Gibbins" userId="6a0e944c-4d97-467d-bb7a-7c3315791fe4" providerId="ADAL" clId="{10929147-BAAD-FB47-A050-27CC8CE91164}" dt="2020-10-24T15:26:06.759" v="3961" actId="1076"/>
          <ac:cxnSpMkLst>
            <pc:docMk/>
            <pc:sldMk cId="3669751385" sldId="390"/>
            <ac:cxnSpMk id="40" creationId="{EE868E18-1224-3E4B-8C8B-AD616B7A4B66}"/>
          </ac:cxnSpMkLst>
        </pc:cxnChg>
        <pc:cxnChg chg="mod">
          <ac:chgData name="Nicholas Gibbins" userId="6a0e944c-4d97-467d-bb7a-7c3315791fe4" providerId="ADAL" clId="{10929147-BAAD-FB47-A050-27CC8CE91164}" dt="2020-10-24T15:16:49.538" v="3899" actId="1076"/>
          <ac:cxnSpMkLst>
            <pc:docMk/>
            <pc:sldMk cId="3669751385" sldId="390"/>
            <ac:cxnSpMk id="56" creationId="{C9B93AB3-5BFD-9E40-A672-391B4D62C77C}"/>
          </ac:cxnSpMkLst>
        </pc:cxnChg>
        <pc:cxnChg chg="del mod">
          <ac:chgData name="Nicholas Gibbins" userId="6a0e944c-4d97-467d-bb7a-7c3315791fe4" providerId="ADAL" clId="{10929147-BAAD-FB47-A050-27CC8CE91164}" dt="2020-10-24T15:17:04.948" v="3901" actId="478"/>
          <ac:cxnSpMkLst>
            <pc:docMk/>
            <pc:sldMk cId="3669751385" sldId="390"/>
            <ac:cxnSpMk id="60" creationId="{2BB7172B-755C-724B-96B6-2E0434E634A5}"/>
          </ac:cxnSpMkLst>
        </pc:cxnChg>
        <pc:cxnChg chg="del mod">
          <ac:chgData name="Nicholas Gibbins" userId="6a0e944c-4d97-467d-bb7a-7c3315791fe4" providerId="ADAL" clId="{10929147-BAAD-FB47-A050-27CC8CE91164}" dt="2020-10-24T15:20:20.760" v="3940" actId="478"/>
          <ac:cxnSpMkLst>
            <pc:docMk/>
            <pc:sldMk cId="3669751385" sldId="390"/>
            <ac:cxnSpMk id="63" creationId="{A05F14D2-D3BE-DC4B-AD27-5203E47C999F}"/>
          </ac:cxnSpMkLst>
        </pc:cxnChg>
      </pc:sldChg>
      <pc:sldChg chg="addSp delSp modSp add del mod addAnim delAnim">
        <pc:chgData name="Nicholas Gibbins" userId="6a0e944c-4d97-467d-bb7a-7c3315791fe4" providerId="ADAL" clId="{10929147-BAAD-FB47-A050-27CC8CE91164}" dt="2020-10-24T15:31:04.090" v="4082" actId="2696"/>
        <pc:sldMkLst>
          <pc:docMk/>
          <pc:sldMk cId="3045685017" sldId="391"/>
        </pc:sldMkLst>
        <pc:spChg chg="add del">
          <ac:chgData name="Nicholas Gibbins" userId="6a0e944c-4d97-467d-bb7a-7c3315791fe4" providerId="ADAL" clId="{10929147-BAAD-FB47-A050-27CC8CE91164}" dt="2020-10-24T15:22:30.357" v="3943" actId="478"/>
          <ac:spMkLst>
            <pc:docMk/>
            <pc:sldMk cId="3045685017" sldId="391"/>
            <ac:spMk id="3" creationId="{09CF49A0-9F5A-884C-91EB-C2192D6547EF}"/>
          </ac:spMkLst>
        </pc:spChg>
        <pc:spChg chg="add del mod">
          <ac:chgData name="Nicholas Gibbins" userId="6a0e944c-4d97-467d-bb7a-7c3315791fe4" providerId="ADAL" clId="{10929147-BAAD-FB47-A050-27CC8CE91164}" dt="2020-10-24T15:22:30.357" v="3943" actId="478"/>
          <ac:spMkLst>
            <pc:docMk/>
            <pc:sldMk cId="3045685017" sldId="391"/>
            <ac:spMk id="10" creationId="{4215A2B1-DBE6-684C-AAF5-C4A8120ABF8C}"/>
          </ac:spMkLst>
        </pc:spChg>
        <pc:grpChg chg="del">
          <ac:chgData name="Nicholas Gibbins" userId="6a0e944c-4d97-467d-bb7a-7c3315791fe4" providerId="ADAL" clId="{10929147-BAAD-FB47-A050-27CC8CE91164}" dt="2020-10-24T15:22:41.985" v="3947" actId="478"/>
          <ac:grpSpMkLst>
            <pc:docMk/>
            <pc:sldMk cId="3045685017" sldId="391"/>
            <ac:grpSpMk id="5" creationId="{41C5B93D-9A6B-3E43-B77D-C61F0DF5E2C9}"/>
          </ac:grpSpMkLst>
        </pc:grpChg>
        <pc:grpChg chg="add del">
          <ac:chgData name="Nicholas Gibbins" userId="6a0e944c-4d97-467d-bb7a-7c3315791fe4" providerId="ADAL" clId="{10929147-BAAD-FB47-A050-27CC8CE91164}" dt="2020-10-24T15:22:40.783" v="3946" actId="478"/>
          <ac:grpSpMkLst>
            <pc:docMk/>
            <pc:sldMk cId="3045685017" sldId="391"/>
            <ac:grpSpMk id="17" creationId="{633F786F-FA73-7146-AFA2-5E6B1A92B9BC}"/>
          </ac:grpSpMkLst>
        </pc:grpChg>
        <pc:grpChg chg="add del">
          <ac:chgData name="Nicholas Gibbins" userId="6a0e944c-4d97-467d-bb7a-7c3315791fe4" providerId="ADAL" clId="{10929147-BAAD-FB47-A050-27CC8CE91164}" dt="2020-10-24T15:22:36.870" v="3945" actId="478"/>
          <ac:grpSpMkLst>
            <pc:docMk/>
            <pc:sldMk cId="3045685017" sldId="391"/>
            <ac:grpSpMk id="24" creationId="{775FE04C-7582-BD41-BFDC-99A65075A31F}"/>
          </ac:grpSpMkLst>
        </pc:grpChg>
        <pc:grpChg chg="del">
          <ac:chgData name="Nicholas Gibbins" userId="6a0e944c-4d97-467d-bb7a-7c3315791fe4" providerId="ADAL" clId="{10929147-BAAD-FB47-A050-27CC8CE91164}" dt="2020-10-24T15:22:40.783" v="3946" actId="478"/>
          <ac:grpSpMkLst>
            <pc:docMk/>
            <pc:sldMk cId="3045685017" sldId="391"/>
            <ac:grpSpMk id="37" creationId="{64AE2527-D37C-494D-99D2-FCFC3C34E257}"/>
          </ac:grpSpMkLst>
        </pc:grpChg>
        <pc:grpChg chg="add del">
          <ac:chgData name="Nicholas Gibbins" userId="6a0e944c-4d97-467d-bb7a-7c3315791fe4" providerId="ADAL" clId="{10929147-BAAD-FB47-A050-27CC8CE91164}" dt="2020-10-24T15:22:36.870" v="3945" actId="478"/>
          <ac:grpSpMkLst>
            <pc:docMk/>
            <pc:sldMk cId="3045685017" sldId="391"/>
            <ac:grpSpMk id="48" creationId="{49AC41F6-0899-D349-BD6A-4EA834550BD3}"/>
          </ac:grpSpMkLst>
        </pc:grpChg>
        <pc:grpChg chg="add del">
          <ac:chgData name="Nicholas Gibbins" userId="6a0e944c-4d97-467d-bb7a-7c3315791fe4" providerId="ADAL" clId="{10929147-BAAD-FB47-A050-27CC8CE91164}" dt="2020-10-24T15:22:34.673" v="3944" actId="478"/>
          <ac:grpSpMkLst>
            <pc:docMk/>
            <pc:sldMk cId="3045685017" sldId="391"/>
            <ac:grpSpMk id="60" creationId="{2CCDE21C-8A28-FB4F-AA84-C8D12B4A2CF1}"/>
          </ac:grpSpMkLst>
        </pc:grpChg>
        <pc:grpChg chg="add del">
          <ac:chgData name="Nicholas Gibbins" userId="6a0e944c-4d97-467d-bb7a-7c3315791fe4" providerId="ADAL" clId="{10929147-BAAD-FB47-A050-27CC8CE91164}" dt="2020-10-24T15:22:34.673" v="3944" actId="478"/>
          <ac:grpSpMkLst>
            <pc:docMk/>
            <pc:sldMk cId="3045685017" sldId="391"/>
            <ac:grpSpMk id="68" creationId="{AAFC5CCD-46DA-8B4F-AE70-50FEAB720045}"/>
          </ac:grpSpMkLst>
        </pc:grpChg>
        <pc:cxnChg chg="mod">
          <ac:chgData name="Nicholas Gibbins" userId="6a0e944c-4d97-467d-bb7a-7c3315791fe4" providerId="ADAL" clId="{10929147-BAAD-FB47-A050-27CC8CE91164}" dt="2020-10-24T15:22:41.985" v="3947" actId="478"/>
          <ac:cxnSpMkLst>
            <pc:docMk/>
            <pc:sldMk cId="3045685017" sldId="391"/>
            <ac:cxnSpMk id="7" creationId="{5CD514DC-37C3-344B-AA4A-7D115CCF2E75}"/>
          </ac:cxnSpMkLst>
        </pc:cxnChg>
        <pc:cxnChg chg="mod">
          <ac:chgData name="Nicholas Gibbins" userId="6a0e944c-4d97-467d-bb7a-7c3315791fe4" providerId="ADAL" clId="{10929147-BAAD-FB47-A050-27CC8CE91164}" dt="2020-10-24T15:22:40.783" v="3946" actId="478"/>
          <ac:cxnSpMkLst>
            <pc:docMk/>
            <pc:sldMk cId="3045685017" sldId="391"/>
            <ac:cxnSpMk id="19" creationId="{836FF0A1-7DB4-234B-9951-3110FADBFBEF}"/>
          </ac:cxnSpMkLst>
        </pc:cxnChg>
        <pc:cxnChg chg="mod">
          <ac:chgData name="Nicholas Gibbins" userId="6a0e944c-4d97-467d-bb7a-7c3315791fe4" providerId="ADAL" clId="{10929147-BAAD-FB47-A050-27CC8CE91164}" dt="2020-10-24T15:22:36.870" v="3945" actId="478"/>
          <ac:cxnSpMkLst>
            <pc:docMk/>
            <pc:sldMk cId="3045685017" sldId="391"/>
            <ac:cxnSpMk id="26" creationId="{34855E28-1DAA-5F46-8D36-BB928A9040C3}"/>
          </ac:cxnSpMkLst>
        </pc:cxnChg>
        <pc:cxnChg chg="mod">
          <ac:chgData name="Nicholas Gibbins" userId="6a0e944c-4d97-467d-bb7a-7c3315791fe4" providerId="ADAL" clId="{10929147-BAAD-FB47-A050-27CC8CE91164}" dt="2020-10-24T15:22:40.783" v="3946" actId="478"/>
          <ac:cxnSpMkLst>
            <pc:docMk/>
            <pc:sldMk cId="3045685017" sldId="391"/>
            <ac:cxnSpMk id="39" creationId="{2914E042-E146-124B-89C0-C45F4D627833}"/>
          </ac:cxnSpMkLst>
        </pc:cxnChg>
        <pc:cxnChg chg="mod">
          <ac:chgData name="Nicholas Gibbins" userId="6a0e944c-4d97-467d-bb7a-7c3315791fe4" providerId="ADAL" clId="{10929147-BAAD-FB47-A050-27CC8CE91164}" dt="2020-10-24T15:22:36.870" v="3945" actId="478"/>
          <ac:cxnSpMkLst>
            <pc:docMk/>
            <pc:sldMk cId="3045685017" sldId="391"/>
            <ac:cxnSpMk id="50" creationId="{82C99DF5-50C6-1546-BCEB-C0F17BE73D41}"/>
          </ac:cxnSpMkLst>
        </pc:cxnChg>
        <pc:cxnChg chg="mod">
          <ac:chgData name="Nicholas Gibbins" userId="6a0e944c-4d97-467d-bb7a-7c3315791fe4" providerId="ADAL" clId="{10929147-BAAD-FB47-A050-27CC8CE91164}" dt="2020-10-24T15:22:34.673" v="3944" actId="478"/>
          <ac:cxnSpMkLst>
            <pc:docMk/>
            <pc:sldMk cId="3045685017" sldId="391"/>
            <ac:cxnSpMk id="62" creationId="{01CBE346-F499-1E48-B5D2-A69F8BFF6FFC}"/>
          </ac:cxnSpMkLst>
        </pc:cxnChg>
        <pc:cxnChg chg="mod">
          <ac:chgData name="Nicholas Gibbins" userId="6a0e944c-4d97-467d-bb7a-7c3315791fe4" providerId="ADAL" clId="{10929147-BAAD-FB47-A050-27CC8CE91164}" dt="2020-10-24T15:22:34.673" v="3944" actId="478"/>
          <ac:cxnSpMkLst>
            <pc:docMk/>
            <pc:sldMk cId="3045685017" sldId="391"/>
            <ac:cxnSpMk id="70" creationId="{5ECD2E87-CF68-8D41-AA76-C6D25B70910B}"/>
          </ac:cxnSpMkLst>
        </pc:cxnChg>
      </pc:sldChg>
      <pc:sldChg chg="delSp modSp new mod">
        <pc:chgData name="Nicholas Gibbins" userId="6a0e944c-4d97-467d-bb7a-7c3315791fe4" providerId="ADAL" clId="{10929147-BAAD-FB47-A050-27CC8CE91164}" dt="2020-10-24T16:43:30.461" v="5112" actId="20577"/>
        <pc:sldMkLst>
          <pc:docMk/>
          <pc:sldMk cId="4133653061" sldId="392"/>
        </pc:sldMkLst>
        <pc:spChg chg="mod">
          <ac:chgData name="Nicholas Gibbins" userId="6a0e944c-4d97-467d-bb7a-7c3315791fe4" providerId="ADAL" clId="{10929147-BAAD-FB47-A050-27CC8CE91164}" dt="2020-10-24T15:28:47.683" v="3988" actId="20577"/>
          <ac:spMkLst>
            <pc:docMk/>
            <pc:sldMk cId="4133653061" sldId="392"/>
            <ac:spMk id="2" creationId="{5D18D7CC-2660-1648-B992-75DF821C8CF5}"/>
          </ac:spMkLst>
        </pc:spChg>
        <pc:spChg chg="mod">
          <ac:chgData name="Nicholas Gibbins" userId="6a0e944c-4d97-467d-bb7a-7c3315791fe4" providerId="ADAL" clId="{10929147-BAAD-FB47-A050-27CC8CE91164}" dt="2020-10-24T16:43:30.461" v="5112" actId="20577"/>
          <ac:spMkLst>
            <pc:docMk/>
            <pc:sldMk cId="4133653061" sldId="392"/>
            <ac:spMk id="3" creationId="{884824A9-5D73-F647-B6BB-6C57C8346890}"/>
          </ac:spMkLst>
        </pc:spChg>
        <pc:spChg chg="del">
          <ac:chgData name="Nicholas Gibbins" userId="6a0e944c-4d97-467d-bb7a-7c3315791fe4" providerId="ADAL" clId="{10929147-BAAD-FB47-A050-27CC8CE91164}" dt="2020-10-24T15:32:44.938" v="4103" actId="478"/>
          <ac:spMkLst>
            <pc:docMk/>
            <pc:sldMk cId="4133653061" sldId="392"/>
            <ac:spMk id="4" creationId="{21A3620C-0F82-4C43-9D3C-AD634650CFE7}"/>
          </ac:spMkLst>
        </pc:spChg>
      </pc:sldChg>
      <pc:sldChg chg="addSp delSp modSp add mod modAnim">
        <pc:chgData name="Nicholas Gibbins" userId="6a0e944c-4d97-467d-bb7a-7c3315791fe4" providerId="ADAL" clId="{10929147-BAAD-FB47-A050-27CC8CE91164}" dt="2020-10-24T17:11:17.233" v="5461" actId="14100"/>
        <pc:sldMkLst>
          <pc:docMk/>
          <pc:sldMk cId="699882001" sldId="393"/>
        </pc:sldMkLst>
        <pc:spChg chg="mod">
          <ac:chgData name="Nicholas Gibbins" userId="6a0e944c-4d97-467d-bb7a-7c3315791fe4" providerId="ADAL" clId="{10929147-BAAD-FB47-A050-27CC8CE91164}" dt="2020-10-24T15:44:00.281" v="4259" actId="20577"/>
          <ac:spMkLst>
            <pc:docMk/>
            <pc:sldMk cId="699882001" sldId="393"/>
            <ac:spMk id="2" creationId="{2DB9851F-3794-0E4B-B75D-9B0F3EC7F78C}"/>
          </ac:spMkLst>
        </pc:spChg>
        <pc:spChg chg="del">
          <ac:chgData name="Nicholas Gibbins" userId="6a0e944c-4d97-467d-bb7a-7c3315791fe4" providerId="ADAL" clId="{10929147-BAAD-FB47-A050-27CC8CE91164}" dt="2020-10-24T15:42:01.437" v="4218" actId="478"/>
          <ac:spMkLst>
            <pc:docMk/>
            <pc:sldMk cId="699882001" sldId="393"/>
            <ac:spMk id="11" creationId="{C2B7DCF5-B218-7347-84B4-75EA5FAB09E5}"/>
          </ac:spMkLst>
        </pc:spChg>
        <pc:spChg chg="mod">
          <ac:chgData name="Nicholas Gibbins" userId="6a0e944c-4d97-467d-bb7a-7c3315791fe4" providerId="ADAL" clId="{10929147-BAAD-FB47-A050-27CC8CE91164}" dt="2020-10-24T16:10:50.471" v="4564" actId="20577"/>
          <ac:spMkLst>
            <pc:docMk/>
            <pc:sldMk cId="699882001" sldId="393"/>
            <ac:spMk id="12" creationId="{4FF0D753-5A93-FE48-AB6B-49EED15AC119}"/>
          </ac:spMkLst>
        </pc:spChg>
        <pc:spChg chg="mod">
          <ac:chgData name="Nicholas Gibbins" userId="6a0e944c-4d97-467d-bb7a-7c3315791fe4" providerId="ADAL" clId="{10929147-BAAD-FB47-A050-27CC8CE91164}" dt="2020-10-24T16:11:11.755" v="4567" actId="20577"/>
          <ac:spMkLst>
            <pc:docMk/>
            <pc:sldMk cId="699882001" sldId="393"/>
            <ac:spMk id="14" creationId="{95527825-8BD0-754D-A415-60EA4F328D0B}"/>
          </ac:spMkLst>
        </pc:spChg>
        <pc:spChg chg="mod">
          <ac:chgData name="Nicholas Gibbins" userId="6a0e944c-4d97-467d-bb7a-7c3315791fe4" providerId="ADAL" clId="{10929147-BAAD-FB47-A050-27CC8CE91164}" dt="2020-10-24T16:58:23.347" v="5172" actId="1076"/>
          <ac:spMkLst>
            <pc:docMk/>
            <pc:sldMk cId="699882001" sldId="393"/>
            <ac:spMk id="16" creationId="{369E2C63-B454-C745-A3DD-68CFDA063EB5}"/>
          </ac:spMkLst>
        </pc:spChg>
        <pc:spChg chg="mod">
          <ac:chgData name="Nicholas Gibbins" userId="6a0e944c-4d97-467d-bb7a-7c3315791fe4" providerId="ADAL" clId="{10929147-BAAD-FB47-A050-27CC8CE91164}" dt="2020-10-24T16:57:52.354" v="5148" actId="1035"/>
          <ac:spMkLst>
            <pc:docMk/>
            <pc:sldMk cId="699882001" sldId="393"/>
            <ac:spMk id="18" creationId="{B7E2E89B-0F9C-C04B-AED3-3C08EF771BE5}"/>
          </ac:spMkLst>
        </pc:spChg>
        <pc:spChg chg="mod">
          <ac:chgData name="Nicholas Gibbins" userId="6a0e944c-4d97-467d-bb7a-7c3315791fe4" providerId="ADAL" clId="{10929147-BAAD-FB47-A050-27CC8CE91164}" dt="2020-10-24T16:59:18.047" v="5217" actId="20577"/>
          <ac:spMkLst>
            <pc:docMk/>
            <pc:sldMk cId="699882001" sldId="393"/>
            <ac:spMk id="20" creationId="{14B9811B-015D-6F43-8805-66E5BE131E33}"/>
          </ac:spMkLst>
        </pc:spChg>
        <pc:spChg chg="mod">
          <ac:chgData name="Nicholas Gibbins" userId="6a0e944c-4d97-467d-bb7a-7c3315791fe4" providerId="ADAL" clId="{10929147-BAAD-FB47-A050-27CC8CE91164}" dt="2020-10-24T16:58:45.307" v="5176" actId="14100"/>
          <ac:spMkLst>
            <pc:docMk/>
            <pc:sldMk cId="699882001" sldId="393"/>
            <ac:spMk id="22" creationId="{C640E740-7EC4-A04D-A497-9BFFFCF9CAA0}"/>
          </ac:spMkLst>
        </pc:spChg>
        <pc:spChg chg="mod">
          <ac:chgData name="Nicholas Gibbins" userId="6a0e944c-4d97-467d-bb7a-7c3315791fe4" providerId="ADAL" clId="{10929147-BAAD-FB47-A050-27CC8CE91164}" dt="2020-10-24T17:00:12.575" v="5229" actId="1076"/>
          <ac:spMkLst>
            <pc:docMk/>
            <pc:sldMk cId="699882001" sldId="393"/>
            <ac:spMk id="24" creationId="{E5172200-9244-4F48-AC30-08A60CFDBA14}"/>
          </ac:spMkLst>
        </pc:spChg>
        <pc:spChg chg="mod">
          <ac:chgData name="Nicholas Gibbins" userId="6a0e944c-4d97-467d-bb7a-7c3315791fe4" providerId="ADAL" clId="{10929147-BAAD-FB47-A050-27CC8CE91164}" dt="2020-10-24T16:59:56.132" v="5220" actId="14100"/>
          <ac:spMkLst>
            <pc:docMk/>
            <pc:sldMk cId="699882001" sldId="393"/>
            <ac:spMk id="26" creationId="{73D5BBE5-C8DE-AD4D-BAAC-532A08929025}"/>
          </ac:spMkLst>
        </pc:spChg>
        <pc:spChg chg="add mod">
          <ac:chgData name="Nicholas Gibbins" userId="6a0e944c-4d97-467d-bb7a-7c3315791fe4" providerId="ADAL" clId="{10929147-BAAD-FB47-A050-27CC8CE91164}" dt="2020-10-24T17:03:01.852" v="5271" actId="1036"/>
          <ac:spMkLst>
            <pc:docMk/>
            <pc:sldMk cId="699882001" sldId="393"/>
            <ac:spMk id="30" creationId="{32EB9D69-65AD-AB45-A425-10036712936B}"/>
          </ac:spMkLst>
        </pc:spChg>
        <pc:spChg chg="add mod">
          <ac:chgData name="Nicholas Gibbins" userId="6a0e944c-4d97-467d-bb7a-7c3315791fe4" providerId="ADAL" clId="{10929147-BAAD-FB47-A050-27CC8CE91164}" dt="2020-10-24T17:02:12.391" v="5265" actId="164"/>
          <ac:spMkLst>
            <pc:docMk/>
            <pc:sldMk cId="699882001" sldId="393"/>
            <ac:spMk id="31" creationId="{60FD10BA-3202-5348-9C80-32566D229D2C}"/>
          </ac:spMkLst>
        </pc:spChg>
        <pc:grpChg chg="add mod">
          <ac:chgData name="Nicholas Gibbins" userId="6a0e944c-4d97-467d-bb7a-7c3315791fe4" providerId="ADAL" clId="{10929147-BAAD-FB47-A050-27CC8CE91164}" dt="2020-10-24T16:57:38.714" v="5144" actId="1076"/>
          <ac:grpSpMkLst>
            <pc:docMk/>
            <pc:sldMk cId="699882001" sldId="393"/>
            <ac:grpSpMk id="15" creationId="{A797F774-D254-0C4B-89FD-0AA0322E3DE8}"/>
          </ac:grpSpMkLst>
        </pc:grpChg>
        <pc:grpChg chg="add mod">
          <ac:chgData name="Nicholas Gibbins" userId="6a0e944c-4d97-467d-bb7a-7c3315791fe4" providerId="ADAL" clId="{10929147-BAAD-FB47-A050-27CC8CE91164}" dt="2020-10-24T16:58:36.680" v="5175" actId="1076"/>
          <ac:grpSpMkLst>
            <pc:docMk/>
            <pc:sldMk cId="699882001" sldId="393"/>
            <ac:grpSpMk id="19" creationId="{C0FB5CBB-A673-7A4C-AD4F-868D250A35D6}"/>
          </ac:grpSpMkLst>
        </pc:grpChg>
        <pc:grpChg chg="add mod">
          <ac:chgData name="Nicholas Gibbins" userId="6a0e944c-4d97-467d-bb7a-7c3315791fe4" providerId="ADAL" clId="{10929147-BAAD-FB47-A050-27CC8CE91164}" dt="2020-10-24T16:59:48.866" v="5219" actId="1076"/>
          <ac:grpSpMkLst>
            <pc:docMk/>
            <pc:sldMk cId="699882001" sldId="393"/>
            <ac:grpSpMk id="23" creationId="{1C92CD18-3ADE-1F4E-93C7-CFDDF6C11024}"/>
          </ac:grpSpMkLst>
        </pc:grpChg>
        <pc:grpChg chg="add mod">
          <ac:chgData name="Nicholas Gibbins" userId="6a0e944c-4d97-467d-bb7a-7c3315791fe4" providerId="ADAL" clId="{10929147-BAAD-FB47-A050-27CC8CE91164}" dt="2020-10-24T17:02:12.391" v="5265" actId="164"/>
          <ac:grpSpMkLst>
            <pc:docMk/>
            <pc:sldMk cId="699882001" sldId="393"/>
            <ac:grpSpMk id="34" creationId="{B6E7AA61-21B7-6942-988F-542B51D6ABF5}"/>
          </ac:grpSpMkLst>
        </pc:grpChg>
        <pc:picChg chg="del">
          <ac:chgData name="Nicholas Gibbins" userId="6a0e944c-4d97-467d-bb7a-7c3315791fe4" providerId="ADAL" clId="{10929147-BAAD-FB47-A050-27CC8CE91164}" dt="2020-10-24T15:41:59.936" v="4217" actId="478"/>
          <ac:picMkLst>
            <pc:docMk/>
            <pc:sldMk cId="699882001" sldId="393"/>
            <ac:picMk id="9" creationId="{BF3B35B2-A57D-3B45-BAB0-6C1FB82B59D6}"/>
          </ac:picMkLst>
        </pc:picChg>
        <pc:picChg chg="mod">
          <ac:chgData name="Nicholas Gibbins" userId="6a0e944c-4d97-467d-bb7a-7c3315791fe4" providerId="ADAL" clId="{10929147-BAAD-FB47-A050-27CC8CE91164}" dt="2020-10-24T16:09:38.853" v="4545" actId="1076"/>
          <ac:picMkLst>
            <pc:docMk/>
            <pc:sldMk cId="699882001" sldId="393"/>
            <ac:picMk id="10" creationId="{22A3E5FB-4E9D-5441-A961-8B6E7D102CBB}"/>
          </ac:picMkLst>
        </pc:picChg>
        <pc:picChg chg="mod">
          <ac:chgData name="Nicholas Gibbins" userId="6a0e944c-4d97-467d-bb7a-7c3315791fe4" providerId="ADAL" clId="{10929147-BAAD-FB47-A050-27CC8CE91164}" dt="2020-10-24T16:09:43.420" v="4546" actId="1076"/>
          <ac:picMkLst>
            <pc:docMk/>
            <pc:sldMk cId="699882001" sldId="393"/>
            <ac:picMk id="13" creationId="{E94046E7-79FD-274F-A1BA-A980BF717977}"/>
          </ac:picMkLst>
        </pc:picChg>
        <pc:cxnChg chg="mod">
          <ac:chgData name="Nicholas Gibbins" userId="6a0e944c-4d97-467d-bb7a-7c3315791fe4" providerId="ADAL" clId="{10929147-BAAD-FB47-A050-27CC8CE91164}" dt="2020-10-24T16:58:23.347" v="5172" actId="1076"/>
          <ac:cxnSpMkLst>
            <pc:docMk/>
            <pc:sldMk cId="699882001" sldId="393"/>
            <ac:cxnSpMk id="17" creationId="{4D65B116-F71D-EA49-A6B9-67B12B139365}"/>
          </ac:cxnSpMkLst>
        </pc:cxnChg>
        <pc:cxnChg chg="mod">
          <ac:chgData name="Nicholas Gibbins" userId="6a0e944c-4d97-467d-bb7a-7c3315791fe4" providerId="ADAL" clId="{10929147-BAAD-FB47-A050-27CC8CE91164}" dt="2020-10-24T16:59:13.826" v="5213" actId="1076"/>
          <ac:cxnSpMkLst>
            <pc:docMk/>
            <pc:sldMk cId="699882001" sldId="393"/>
            <ac:cxnSpMk id="21" creationId="{D77BD148-F899-BE4B-882B-5A14E60A73E9}"/>
          </ac:cxnSpMkLst>
        </pc:cxnChg>
        <pc:cxnChg chg="mod">
          <ac:chgData name="Nicholas Gibbins" userId="6a0e944c-4d97-467d-bb7a-7c3315791fe4" providerId="ADAL" clId="{10929147-BAAD-FB47-A050-27CC8CE91164}" dt="2020-10-24T17:00:12.575" v="5229" actId="1076"/>
          <ac:cxnSpMkLst>
            <pc:docMk/>
            <pc:sldMk cId="699882001" sldId="393"/>
            <ac:cxnSpMk id="25" creationId="{088948D2-F62B-2D4A-B8AA-C62706345ECC}"/>
          </ac:cxnSpMkLst>
        </pc:cxnChg>
        <pc:cxnChg chg="add mod">
          <ac:chgData name="Nicholas Gibbins" userId="6a0e944c-4d97-467d-bb7a-7c3315791fe4" providerId="ADAL" clId="{10929147-BAAD-FB47-A050-27CC8CE91164}" dt="2020-10-24T17:11:17.233" v="5461" actId="14100"/>
          <ac:cxnSpMkLst>
            <pc:docMk/>
            <pc:sldMk cId="699882001" sldId="393"/>
            <ac:cxnSpMk id="32" creationId="{28AFA399-B0DA-DB42-A69A-850F4699BFCD}"/>
          </ac:cxnSpMkLst>
        </pc:cxnChg>
      </pc:sldChg>
      <pc:sldChg chg="delSp modSp add del mod delAnim">
        <pc:chgData name="Nicholas Gibbins" userId="6a0e944c-4d97-467d-bb7a-7c3315791fe4" providerId="ADAL" clId="{10929147-BAAD-FB47-A050-27CC8CE91164}" dt="2020-10-24T16:31:00.488" v="4956" actId="2696"/>
        <pc:sldMkLst>
          <pc:docMk/>
          <pc:sldMk cId="2226646893" sldId="394"/>
        </pc:sldMkLst>
        <pc:grpChg chg="del">
          <ac:chgData name="Nicholas Gibbins" userId="6a0e944c-4d97-467d-bb7a-7c3315791fe4" providerId="ADAL" clId="{10929147-BAAD-FB47-A050-27CC8CE91164}" dt="2020-10-24T16:22:17.375" v="4701" actId="478"/>
          <ac:grpSpMkLst>
            <pc:docMk/>
            <pc:sldMk cId="2226646893" sldId="394"/>
            <ac:grpSpMk id="48" creationId="{49AC41F6-0899-D349-BD6A-4EA834550BD3}"/>
          </ac:grpSpMkLst>
        </pc:grpChg>
        <pc:grpChg chg="del">
          <ac:chgData name="Nicholas Gibbins" userId="6a0e944c-4d97-467d-bb7a-7c3315791fe4" providerId="ADAL" clId="{10929147-BAAD-FB47-A050-27CC8CE91164}" dt="2020-10-24T16:22:15.982" v="4700" actId="478"/>
          <ac:grpSpMkLst>
            <pc:docMk/>
            <pc:sldMk cId="2226646893" sldId="394"/>
            <ac:grpSpMk id="60" creationId="{2CCDE21C-8A28-FB4F-AA84-C8D12B4A2CF1}"/>
          </ac:grpSpMkLst>
        </pc:grpChg>
        <pc:grpChg chg="del">
          <ac:chgData name="Nicholas Gibbins" userId="6a0e944c-4d97-467d-bb7a-7c3315791fe4" providerId="ADAL" clId="{10929147-BAAD-FB47-A050-27CC8CE91164}" dt="2020-10-24T16:22:14.717" v="4699" actId="478"/>
          <ac:grpSpMkLst>
            <pc:docMk/>
            <pc:sldMk cId="2226646893" sldId="394"/>
            <ac:grpSpMk id="68" creationId="{AAFC5CCD-46DA-8B4F-AE70-50FEAB720045}"/>
          </ac:grpSpMkLst>
        </pc:grpChg>
        <pc:cxnChg chg="mod">
          <ac:chgData name="Nicholas Gibbins" userId="6a0e944c-4d97-467d-bb7a-7c3315791fe4" providerId="ADAL" clId="{10929147-BAAD-FB47-A050-27CC8CE91164}" dt="2020-10-24T16:22:17.375" v="4701" actId="478"/>
          <ac:cxnSpMkLst>
            <pc:docMk/>
            <pc:sldMk cId="2226646893" sldId="394"/>
            <ac:cxnSpMk id="50" creationId="{82C99DF5-50C6-1546-BCEB-C0F17BE73D41}"/>
          </ac:cxnSpMkLst>
        </pc:cxnChg>
        <pc:cxnChg chg="mod">
          <ac:chgData name="Nicholas Gibbins" userId="6a0e944c-4d97-467d-bb7a-7c3315791fe4" providerId="ADAL" clId="{10929147-BAAD-FB47-A050-27CC8CE91164}" dt="2020-10-24T16:22:15.982" v="4700" actId="478"/>
          <ac:cxnSpMkLst>
            <pc:docMk/>
            <pc:sldMk cId="2226646893" sldId="394"/>
            <ac:cxnSpMk id="62" creationId="{01CBE346-F499-1E48-B5D2-A69F8BFF6FFC}"/>
          </ac:cxnSpMkLst>
        </pc:cxnChg>
        <pc:cxnChg chg="mod">
          <ac:chgData name="Nicholas Gibbins" userId="6a0e944c-4d97-467d-bb7a-7c3315791fe4" providerId="ADAL" clId="{10929147-BAAD-FB47-A050-27CC8CE91164}" dt="2020-10-24T16:22:14.717" v="4699" actId="478"/>
          <ac:cxnSpMkLst>
            <pc:docMk/>
            <pc:sldMk cId="2226646893" sldId="394"/>
            <ac:cxnSpMk id="70" creationId="{5ECD2E87-CF68-8D41-AA76-C6D25B70910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24/10/2020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24/10/2020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8D4FB327-5D71-2342-A3EA-A80CDC73688A}"/>
              </a:ext>
            </a:extLst>
          </p:cNvPr>
          <p:cNvSpPr txBox="1"/>
          <p:nvPr/>
        </p:nvSpPr>
        <p:spPr>
          <a:xfrm>
            <a:off x="3949798" y="3564493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next memento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1F0991-9E51-414A-BC41-4A1954A8F51F}"/>
              </a:ext>
            </a:extLst>
          </p:cNvPr>
          <p:cNvSpPr txBox="1"/>
          <p:nvPr/>
        </p:nvSpPr>
        <p:spPr>
          <a:xfrm>
            <a:off x="6385645" y="4092374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anose="020B0609040504020204" pitchFamily="49" charset="0"/>
              </a:rPr>
              <a:t>prev</a:t>
            </a:r>
            <a:r>
              <a:rPr lang="en-US" dirty="0">
                <a:latin typeface="Lucida Console" panose="020B0609040504020204" pitchFamily="49" charset="0"/>
              </a:rPr>
              <a:t> memento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81D354C-C474-734F-B7B4-8832235FCCC8}"/>
              </a:ext>
            </a:extLst>
          </p:cNvPr>
          <p:cNvCxnSpPr>
            <a:cxnSpLocks/>
            <a:stCxn id="24" idx="1"/>
            <a:endCxn id="51" idx="3"/>
          </p:cNvCxnSpPr>
          <p:nvPr/>
        </p:nvCxnSpPr>
        <p:spPr>
          <a:xfrm flipH="1">
            <a:off x="6384000" y="4076700"/>
            <a:ext cx="1872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13E06B3-B15B-0A4B-8905-7179B009ED86}"/>
              </a:ext>
            </a:extLst>
          </p:cNvPr>
          <p:cNvSpPr txBox="1"/>
          <p:nvPr/>
        </p:nvSpPr>
        <p:spPr>
          <a:xfrm>
            <a:off x="3963597" y="4076100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Lucida Console" panose="020B0609040504020204" pitchFamily="49" charset="0"/>
              </a:rPr>
              <a:t>prev</a:t>
            </a:r>
            <a:r>
              <a:rPr lang="en-US" dirty="0">
                <a:latin typeface="Lucida Console" panose="020B0609040504020204" pitchFamily="49" charset="0"/>
              </a:rPr>
              <a:t> memento</a:t>
            </a:r>
          </a:p>
        </p:txBody>
      </p:sp>
      <p:sp>
        <p:nvSpPr>
          <p:cNvPr id="50" name="Document 49">
            <a:extLst>
              <a:ext uri="{FF2B5EF4-FFF2-40B4-BE49-F238E27FC236}">
                <a16:creationId xmlns:a16="http://schemas.microsoft.com/office/drawing/2014/main" id="{F5350EDD-8AA5-A140-918E-FF1603A56315}"/>
              </a:ext>
            </a:extLst>
          </p:cNvPr>
          <p:cNvSpPr/>
          <p:nvPr/>
        </p:nvSpPr>
        <p:spPr bwMode="auto">
          <a:xfrm>
            <a:off x="3360000" y="3645000"/>
            <a:ext cx="576000" cy="864000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3B7E95-E3A1-BF4B-B992-F4B727633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Inter-Memento links</a:t>
            </a:r>
          </a:p>
        </p:txBody>
      </p:sp>
      <p:sp>
        <p:nvSpPr>
          <p:cNvPr id="51" name="Document 50">
            <a:extLst>
              <a:ext uri="{FF2B5EF4-FFF2-40B4-BE49-F238E27FC236}">
                <a16:creationId xmlns:a16="http://schemas.microsoft.com/office/drawing/2014/main" id="{86275EC1-DF07-4B43-ABBA-7F51B68515AA}"/>
              </a:ext>
            </a:extLst>
          </p:cNvPr>
          <p:cNvSpPr/>
          <p:nvPr/>
        </p:nvSpPr>
        <p:spPr bwMode="auto">
          <a:xfrm>
            <a:off x="5808000" y="3644700"/>
            <a:ext cx="576000" cy="864000"/>
          </a:xfrm>
          <a:prstGeom prst="flowChartDocument">
            <a:avLst/>
          </a:prstGeom>
          <a:solidFill>
            <a:srgbClr val="54B2BA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24" name="Document 23">
            <a:extLst>
              <a:ext uri="{FF2B5EF4-FFF2-40B4-BE49-F238E27FC236}">
                <a16:creationId xmlns:a16="http://schemas.microsoft.com/office/drawing/2014/main" id="{E7AD7A16-9DB9-FF46-9E3B-3A86320C88FF}"/>
              </a:ext>
            </a:extLst>
          </p:cNvPr>
          <p:cNvSpPr/>
          <p:nvPr/>
        </p:nvSpPr>
        <p:spPr bwMode="auto">
          <a:xfrm>
            <a:off x="8256000" y="3644700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DAE2F02-3336-184E-9752-E5AD6E3DD3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70E52F9-2ED1-9F49-9C04-C155F6A2D25E}"/>
              </a:ext>
            </a:extLst>
          </p:cNvPr>
          <p:cNvCxnSpPr>
            <a:cxnSpLocks/>
          </p:cNvCxnSpPr>
          <p:nvPr/>
        </p:nvCxnSpPr>
        <p:spPr>
          <a:xfrm>
            <a:off x="3949798" y="3933825"/>
            <a:ext cx="1872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C8AFC5B-2F16-2746-862D-DF82DE99314E}"/>
              </a:ext>
            </a:extLst>
          </p:cNvPr>
          <p:cNvCxnSpPr>
            <a:cxnSpLocks/>
            <a:stCxn id="51" idx="1"/>
            <a:endCxn id="50" idx="3"/>
          </p:cNvCxnSpPr>
          <p:nvPr/>
        </p:nvCxnSpPr>
        <p:spPr>
          <a:xfrm flipH="1">
            <a:off x="3936000" y="4076700"/>
            <a:ext cx="1872000" cy="3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72AC3DD-DC89-2947-A7AE-32724EA8619E}"/>
              </a:ext>
            </a:extLst>
          </p:cNvPr>
          <p:cNvSpPr txBox="1"/>
          <p:nvPr/>
        </p:nvSpPr>
        <p:spPr>
          <a:xfrm>
            <a:off x="2655518" y="5020404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first memento</a:t>
            </a:r>
          </a:p>
        </p:txBody>
      </p:sp>
      <p:sp>
        <p:nvSpPr>
          <p:cNvPr id="43" name="Document 42">
            <a:extLst>
              <a:ext uri="{FF2B5EF4-FFF2-40B4-BE49-F238E27FC236}">
                <a16:creationId xmlns:a16="http://schemas.microsoft.com/office/drawing/2014/main" id="{AC9367B6-E697-4843-BCF6-2FE492F64551}"/>
              </a:ext>
            </a:extLst>
          </p:cNvPr>
          <p:cNvSpPr/>
          <p:nvPr/>
        </p:nvSpPr>
        <p:spPr bwMode="auto">
          <a:xfrm>
            <a:off x="10704000" y="3644900"/>
            <a:ext cx="576000" cy="864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44" name="Document 43">
            <a:extLst>
              <a:ext uri="{FF2B5EF4-FFF2-40B4-BE49-F238E27FC236}">
                <a16:creationId xmlns:a16="http://schemas.microsoft.com/office/drawing/2014/main" id="{75327E6A-A25F-C34B-96FE-74CDE6C5B5C2}"/>
              </a:ext>
            </a:extLst>
          </p:cNvPr>
          <p:cNvSpPr/>
          <p:nvPr/>
        </p:nvSpPr>
        <p:spPr bwMode="auto">
          <a:xfrm>
            <a:off x="912000" y="3644700"/>
            <a:ext cx="576000" cy="864000"/>
          </a:xfrm>
          <a:prstGeom prst="flowChartDocument">
            <a:avLst/>
          </a:prstGeom>
          <a:solidFill>
            <a:schemeClr val="accent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07DB3F-F56C-984F-BFC1-FA91EF40CE3B}"/>
              </a:ext>
            </a:extLst>
          </p:cNvPr>
          <p:cNvSpPr txBox="1"/>
          <p:nvPr/>
        </p:nvSpPr>
        <p:spPr>
          <a:xfrm>
            <a:off x="6404698" y="3564493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next memento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5FB1BDD-256E-0040-AB09-838D17F4CC5E}"/>
              </a:ext>
            </a:extLst>
          </p:cNvPr>
          <p:cNvCxnSpPr>
            <a:cxnSpLocks/>
          </p:cNvCxnSpPr>
          <p:nvPr/>
        </p:nvCxnSpPr>
        <p:spPr>
          <a:xfrm>
            <a:off x="6384000" y="3919537"/>
            <a:ext cx="1872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0AB1D7C-F1EC-6E4F-99B7-9863E2308D4E}"/>
              </a:ext>
            </a:extLst>
          </p:cNvPr>
          <p:cNvCxnSpPr>
            <a:cxnSpLocks/>
          </p:cNvCxnSpPr>
          <p:nvPr/>
        </p:nvCxnSpPr>
        <p:spPr>
          <a:xfrm>
            <a:off x="1501798" y="3933525"/>
            <a:ext cx="1872000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1B905D86-5F23-3E44-BEF1-4E5EBD51BE24}"/>
              </a:ext>
            </a:extLst>
          </p:cNvPr>
          <p:cNvCxnSpPr>
            <a:cxnSpLocks/>
          </p:cNvCxnSpPr>
          <p:nvPr/>
        </p:nvCxnSpPr>
        <p:spPr>
          <a:xfrm flipH="1">
            <a:off x="1488000" y="4076400"/>
            <a:ext cx="1872000" cy="30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1EC1E3B-662F-BB49-B84F-B229CA5CFE61}"/>
              </a:ext>
            </a:extLst>
          </p:cNvPr>
          <p:cNvCxnSpPr>
            <a:cxnSpLocks/>
          </p:cNvCxnSpPr>
          <p:nvPr/>
        </p:nvCxnSpPr>
        <p:spPr>
          <a:xfrm>
            <a:off x="8845798" y="3933225"/>
            <a:ext cx="1872000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27CF71B-A49A-F644-ADD8-6D189BC7E696}"/>
              </a:ext>
            </a:extLst>
          </p:cNvPr>
          <p:cNvCxnSpPr>
            <a:cxnSpLocks/>
          </p:cNvCxnSpPr>
          <p:nvPr/>
        </p:nvCxnSpPr>
        <p:spPr>
          <a:xfrm flipH="1">
            <a:off x="8832000" y="4076100"/>
            <a:ext cx="1872000" cy="30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45BA6888-05D0-9E40-A37E-664B71887BCE}"/>
              </a:ext>
            </a:extLst>
          </p:cNvPr>
          <p:cNvCxnSpPr>
            <a:stCxn id="51" idx="0"/>
            <a:endCxn id="43" idx="0"/>
          </p:cNvCxnSpPr>
          <p:nvPr/>
        </p:nvCxnSpPr>
        <p:spPr>
          <a:xfrm rot="16200000" flipH="1">
            <a:off x="8543900" y="1196800"/>
            <a:ext cx="200" cy="4896000"/>
          </a:xfrm>
          <a:prstGeom prst="bentConnector3">
            <a:avLst>
              <a:gd name="adj1" fmla="val -3000375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555F0B7D-71CC-7843-9D6A-299EBBB354C3}"/>
              </a:ext>
            </a:extLst>
          </p:cNvPr>
          <p:cNvCxnSpPr>
            <a:cxnSpLocks/>
            <a:stCxn id="51" idx="2"/>
            <a:endCxn id="44" idx="2"/>
          </p:cNvCxnSpPr>
          <p:nvPr/>
        </p:nvCxnSpPr>
        <p:spPr>
          <a:xfrm rot="5400000">
            <a:off x="3648000" y="2003580"/>
            <a:ext cx="12700" cy="4896000"/>
          </a:xfrm>
          <a:prstGeom prst="bentConnector3">
            <a:avLst>
              <a:gd name="adj1" fmla="val 438726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3C35AE51-7CF6-564D-857F-32D0B385707D}"/>
              </a:ext>
            </a:extLst>
          </p:cNvPr>
          <p:cNvSpPr txBox="1"/>
          <p:nvPr/>
        </p:nvSpPr>
        <p:spPr>
          <a:xfrm>
            <a:off x="7545168" y="2676576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last memento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BE73D93-006A-6749-853C-1D508B0C61AF}"/>
              </a:ext>
            </a:extLst>
          </p:cNvPr>
          <p:cNvCxnSpPr>
            <a:cxnSpLocks/>
          </p:cNvCxnSpPr>
          <p:nvPr/>
        </p:nvCxnSpPr>
        <p:spPr>
          <a:xfrm>
            <a:off x="623888" y="5957288"/>
            <a:ext cx="10944225" cy="0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8603ED82-3390-964F-A779-E351B9954929}"/>
              </a:ext>
            </a:extLst>
          </p:cNvPr>
          <p:cNvSpPr txBox="1"/>
          <p:nvPr/>
        </p:nvSpPr>
        <p:spPr>
          <a:xfrm>
            <a:off x="10801350" y="557212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62958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42" grpId="0"/>
      <p:bldP spid="50" grpId="0" animBg="1"/>
      <p:bldP spid="24" grpId="0" animBg="1"/>
      <p:bldP spid="39" grpId="0"/>
      <p:bldP spid="43" grpId="0" animBg="1"/>
      <p:bldP spid="44" grpId="0" animBg="1"/>
      <p:bldP spid="45" grpId="0"/>
      <p:bldP spid="61" grpId="0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34F2722C-C2FF-6643-988E-7C4BB8BF1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764009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6D208B3-5056-9B4C-9259-568520E0F0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335372"/>
            <a:ext cx="900000" cy="900000"/>
          </a:xfrm>
          <a:prstGeom prst="rect">
            <a:avLst/>
          </a:prstGeom>
        </p:spPr>
      </p:pic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C2C2180C-10F0-1E4E-B121-57C71DA50AAC}"/>
              </a:ext>
            </a:extLst>
          </p:cNvPr>
          <p:cNvSpPr/>
          <p:nvPr/>
        </p:nvSpPr>
        <p:spPr>
          <a:xfrm>
            <a:off x="2135187" y="1773238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t" anchorCtr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/20190812110555/http://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 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Accept-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DateTime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Mon, 22 Jun 2020 10:00:00 GMT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B63B194A-1CA3-9541-9B65-A7DEE4A8ADCB}"/>
              </a:ext>
            </a:extLst>
          </p:cNvPr>
          <p:cNvSpPr/>
          <p:nvPr/>
        </p:nvSpPr>
        <p:spPr>
          <a:xfrm>
            <a:off x="2135188" y="2852738"/>
            <a:ext cx="7921625" cy="338263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t" anchorCtr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Memento-Datetime: Mon, 12 Aug 2019 11:05:55 GMT 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Link: &lt;http://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/&gt;; 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="original",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&lt;http://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timegate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/&gt; ;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timegate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" ,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&lt;http://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/tm/http://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a.example.org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/&gt; ; 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timemap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"; 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type="application/link-format" ,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&lt;http://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/20190603230534/http://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/&gt; ;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="first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prev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memento" ,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&lt;http://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/20201024154919/http://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/&gt; ;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       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="last next memento"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95E8C69-E624-EC45-83F3-9F1C22D3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Retrieving a Memento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866DDA1-65E3-1042-9C07-9B37FF1EDD1C}"/>
              </a:ext>
            </a:extLst>
          </p:cNvPr>
          <p:cNvGrpSpPr/>
          <p:nvPr/>
        </p:nvGrpSpPr>
        <p:grpSpPr>
          <a:xfrm>
            <a:off x="2203184" y="2979410"/>
            <a:ext cx="9364929" cy="646331"/>
            <a:chOff x="-2683393" y="3629959"/>
            <a:chExt cx="9364929" cy="64633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9B8EA07-A95F-3346-91EB-04550F983269}"/>
                </a:ext>
              </a:extLst>
            </p:cNvPr>
            <p:cNvSpPr txBox="1"/>
            <p:nvPr/>
          </p:nvSpPr>
          <p:spPr>
            <a:xfrm>
              <a:off x="5211262" y="3629959"/>
              <a:ext cx="14702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datetime of</a:t>
              </a:r>
            </a:p>
            <a:p>
              <a:pPr algn="r"/>
              <a:r>
                <a:rPr lang="en-GB" dirty="0"/>
                <a:t>memento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B877DE7-0BE7-1D4B-AD12-442E3A3D4F93}"/>
                </a:ext>
              </a:extLst>
            </p:cNvPr>
            <p:cNvCxnSpPr>
              <a:cxnSpLocks/>
              <a:stCxn id="21" idx="1"/>
              <a:endCxn id="23" idx="3"/>
            </p:cNvCxnSpPr>
            <p:nvPr/>
          </p:nvCxnSpPr>
          <p:spPr bwMode="auto">
            <a:xfrm flipH="1">
              <a:off x="3154111" y="3953125"/>
              <a:ext cx="205715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A5C1FDB-8BAF-0348-B22D-8DCED2A49C21}"/>
                </a:ext>
              </a:extLst>
            </p:cNvPr>
            <p:cNvSpPr/>
            <p:nvPr/>
          </p:nvSpPr>
          <p:spPr bwMode="auto">
            <a:xfrm>
              <a:off x="-2683393" y="3849580"/>
              <a:ext cx="5837504" cy="20709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882EE78-301E-3842-B012-A1F8A301E8EA}"/>
              </a:ext>
            </a:extLst>
          </p:cNvPr>
          <p:cNvGrpSpPr/>
          <p:nvPr/>
        </p:nvGrpSpPr>
        <p:grpSpPr>
          <a:xfrm>
            <a:off x="626474" y="3361376"/>
            <a:ext cx="4995952" cy="646331"/>
            <a:chOff x="-5013394" y="3759494"/>
            <a:chExt cx="4995952" cy="64633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D04875C-5B29-0F4D-A22D-ACE658F9EC41}"/>
                </a:ext>
              </a:extLst>
            </p:cNvPr>
            <p:cNvSpPr txBox="1"/>
            <p:nvPr/>
          </p:nvSpPr>
          <p:spPr>
            <a:xfrm>
              <a:off x="-5013394" y="3759494"/>
              <a:ext cx="10374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link to</a:t>
              </a:r>
            </a:p>
            <a:p>
              <a:r>
                <a:rPr lang="en-GB" dirty="0"/>
                <a:t>original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3B339EC-9CD6-A641-8722-E8881950384D}"/>
                </a:ext>
              </a:extLst>
            </p:cNvPr>
            <p:cNvCxnSpPr>
              <a:cxnSpLocks/>
              <a:stCxn id="25" idx="3"/>
              <a:endCxn id="27" idx="1"/>
            </p:cNvCxnSpPr>
            <p:nvPr/>
          </p:nvCxnSpPr>
          <p:spPr bwMode="auto">
            <a:xfrm flipV="1">
              <a:off x="-3975929" y="4074844"/>
              <a:ext cx="1292536" cy="781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116D088-6F68-F149-B7DC-173FB53A4678}"/>
                </a:ext>
              </a:extLst>
            </p:cNvPr>
            <p:cNvSpPr/>
            <p:nvPr/>
          </p:nvSpPr>
          <p:spPr bwMode="auto">
            <a:xfrm>
              <a:off x="-2683393" y="3841763"/>
              <a:ext cx="2665951" cy="46616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F52B07D-4B68-574D-84BB-968481AA4BE8}"/>
              </a:ext>
            </a:extLst>
          </p:cNvPr>
          <p:cNvGrpSpPr/>
          <p:nvPr/>
        </p:nvGrpSpPr>
        <p:grpSpPr>
          <a:xfrm>
            <a:off x="623888" y="3933825"/>
            <a:ext cx="8612391" cy="706957"/>
            <a:chOff x="-5013394" y="3698868"/>
            <a:chExt cx="8612391" cy="706957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A643942-64A3-E749-BED4-D8F9B89FA9BE}"/>
                </a:ext>
              </a:extLst>
            </p:cNvPr>
            <p:cNvSpPr txBox="1"/>
            <p:nvPr/>
          </p:nvSpPr>
          <p:spPr>
            <a:xfrm>
              <a:off x="-5013394" y="3759494"/>
              <a:ext cx="11689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link to</a:t>
              </a:r>
            </a:p>
            <a:p>
              <a:r>
                <a:rPr lang="en-GB" dirty="0" err="1"/>
                <a:t>timegate</a:t>
              </a:r>
              <a:endParaRPr lang="en-GB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E03011A-D287-6A47-887E-7D5E553F9FA7}"/>
                </a:ext>
              </a:extLst>
            </p:cNvPr>
            <p:cNvCxnSpPr>
              <a:cxnSpLocks/>
              <a:stCxn id="33" idx="3"/>
              <a:endCxn id="35" idx="1"/>
            </p:cNvCxnSpPr>
            <p:nvPr/>
          </p:nvCxnSpPr>
          <p:spPr bwMode="auto">
            <a:xfrm flipV="1">
              <a:off x="-3844484" y="3931949"/>
              <a:ext cx="1161091" cy="15071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FC4B475-A689-1D47-9128-210AC3C37922}"/>
                </a:ext>
              </a:extLst>
            </p:cNvPr>
            <p:cNvSpPr/>
            <p:nvPr/>
          </p:nvSpPr>
          <p:spPr bwMode="auto">
            <a:xfrm>
              <a:off x="-2683393" y="3698868"/>
              <a:ext cx="6282390" cy="46616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DD6B1CB-DB82-114D-98AE-B78F836EB595}"/>
              </a:ext>
            </a:extLst>
          </p:cNvPr>
          <p:cNvGrpSpPr/>
          <p:nvPr/>
        </p:nvGrpSpPr>
        <p:grpSpPr>
          <a:xfrm>
            <a:off x="2953889" y="4426812"/>
            <a:ext cx="8614223" cy="706957"/>
            <a:chOff x="-2683393" y="3698868"/>
            <a:chExt cx="8614223" cy="706957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0394529-A2AE-284A-9804-5C168EA9943C}"/>
                </a:ext>
              </a:extLst>
            </p:cNvPr>
            <p:cNvSpPr txBox="1"/>
            <p:nvPr/>
          </p:nvSpPr>
          <p:spPr>
            <a:xfrm>
              <a:off x="4760317" y="3729180"/>
              <a:ext cx="11705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</a:t>
              </a:r>
            </a:p>
            <a:p>
              <a:pPr algn="r"/>
              <a:r>
                <a:rPr lang="en-GB" dirty="0" err="1"/>
                <a:t>timemap</a:t>
              </a:r>
              <a:endParaRPr lang="en-GB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AC344CF-4021-0548-AA81-D8E3F3901B5E}"/>
                </a:ext>
              </a:extLst>
            </p:cNvPr>
            <p:cNvCxnSpPr>
              <a:cxnSpLocks/>
              <a:stCxn id="40" idx="1"/>
              <a:endCxn id="42" idx="3"/>
            </p:cNvCxnSpPr>
            <p:nvPr/>
          </p:nvCxnSpPr>
          <p:spPr bwMode="auto">
            <a:xfrm flipH="1">
              <a:off x="3072096" y="4052346"/>
              <a:ext cx="1688221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6F93250-EF48-9744-963B-6323DBF42DC6}"/>
                </a:ext>
              </a:extLst>
            </p:cNvPr>
            <p:cNvSpPr/>
            <p:nvPr/>
          </p:nvSpPr>
          <p:spPr bwMode="auto">
            <a:xfrm>
              <a:off x="-2683393" y="3698868"/>
              <a:ext cx="5755489" cy="706957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25FCC61-3C84-AC45-A9DE-578AFB159B33}"/>
              </a:ext>
            </a:extLst>
          </p:cNvPr>
          <p:cNvGrpSpPr/>
          <p:nvPr/>
        </p:nvGrpSpPr>
        <p:grpSpPr>
          <a:xfrm>
            <a:off x="623888" y="5158043"/>
            <a:ext cx="9337235" cy="937934"/>
            <a:chOff x="-5013394" y="3698868"/>
            <a:chExt cx="9337235" cy="93793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8EA7C3-5BBD-3049-84F2-0DF133A5B673}"/>
                </a:ext>
              </a:extLst>
            </p:cNvPr>
            <p:cNvSpPr txBox="1"/>
            <p:nvPr/>
          </p:nvSpPr>
          <p:spPr>
            <a:xfrm>
              <a:off x="-5013394" y="3844669"/>
              <a:ext cx="13580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other</a:t>
              </a:r>
              <a:br>
                <a:rPr lang="en-GB" dirty="0"/>
              </a:br>
              <a:r>
                <a:rPr lang="en-GB" dirty="0"/>
                <a:t>mementos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17B515F3-424F-D642-B9B1-E476FC3FD62C}"/>
                </a:ext>
              </a:extLst>
            </p:cNvPr>
            <p:cNvCxnSpPr>
              <a:cxnSpLocks/>
              <a:stCxn id="49" idx="3"/>
              <a:endCxn id="51" idx="1"/>
            </p:cNvCxnSpPr>
            <p:nvPr/>
          </p:nvCxnSpPr>
          <p:spPr bwMode="auto">
            <a:xfrm>
              <a:off x="-3655330" y="4167835"/>
              <a:ext cx="97193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9C7B47C-5AA3-7342-9D89-1A940DEB02C3}"/>
                </a:ext>
              </a:extLst>
            </p:cNvPr>
            <p:cNvSpPr/>
            <p:nvPr/>
          </p:nvSpPr>
          <p:spPr bwMode="auto">
            <a:xfrm>
              <a:off x="-2683393" y="3698868"/>
              <a:ext cx="7007234" cy="93793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621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4C95E-D1CB-BB45-A2E1-7C2B015E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Memento </a:t>
            </a:r>
            <a:r>
              <a:rPr lang="en-US" dirty="0" err="1"/>
              <a:t>TimeMap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0025D-A598-7E44-BBBE-AC6CC23864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TimeMap</a:t>
            </a:r>
            <a:r>
              <a:rPr lang="en-US" dirty="0"/>
              <a:t> for an original resource contains links to all of the mementos that are available for that original resource</a:t>
            </a:r>
          </a:p>
          <a:p>
            <a:pPr marL="0" indent="0">
              <a:buNone/>
            </a:pPr>
            <a:r>
              <a:rPr lang="en-US" dirty="0"/>
              <a:t>May be expressed in different media types (so subject to content negotiation)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text/html </a:t>
            </a:r>
            <a:r>
              <a:rPr lang="en-US" dirty="0"/>
              <a:t>(i.e. a conventional web page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application/link-format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application/</a:t>
            </a:r>
            <a:r>
              <a:rPr lang="en-US" dirty="0" err="1">
                <a:latin typeface="Lucida Console" panose="020B0609040504020204" pitchFamily="49" charset="0"/>
              </a:rPr>
              <a:t>rdf+xml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text/n3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application/n-triples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79DD13-18E1-0343-8833-A8850D284D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Shelby, Z. (2012) </a:t>
            </a:r>
            <a:r>
              <a:rPr lang="en-US" i="1" dirty="0"/>
              <a:t>Constrained RESTful Environments (</a:t>
            </a:r>
            <a:r>
              <a:rPr lang="en-US" i="1" dirty="0" err="1"/>
              <a:t>CoRE</a:t>
            </a:r>
            <a:r>
              <a:rPr lang="en-US" i="1" dirty="0"/>
              <a:t>) Link Format</a:t>
            </a:r>
            <a:r>
              <a:rPr lang="en-US" dirty="0"/>
              <a:t>. RFC6690. Available at: https://</a:t>
            </a:r>
            <a:r>
              <a:rPr lang="en-US" dirty="0" err="1"/>
              <a:t>tools.ietf.org</a:t>
            </a:r>
            <a:r>
              <a:rPr lang="en-US" dirty="0"/>
              <a:t>/html/rfc6690</a:t>
            </a:r>
          </a:p>
        </p:txBody>
      </p:sp>
    </p:spTree>
    <p:extLst>
      <p:ext uri="{BB962C8B-B14F-4D97-AF65-F5344CB8AC3E}">
        <p14:creationId xmlns:p14="http://schemas.microsoft.com/office/powerpoint/2010/main" val="2476795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61A3E-26F4-CC4A-AF0A-30D633DB8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application/link-format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F49A0-9F5A-884C-91EB-C2192D6547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="original",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arc.example</a:t>
            </a:r>
            <a:r>
              <a:rPr lang="en-GB" sz="1600" dirty="0">
                <a:latin typeface="Lucida Console" panose="020B0609040504020204" pitchFamily="49" charset="0"/>
              </a:rPr>
              <a:t>/tm/http://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="self"; type="application/link-format";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from="Mon, 03 Jun 2019 23:05:34 GMT";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until="Sat, 24 Oct 2020 15:49:19 GMT",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arc.example</a:t>
            </a:r>
            <a:r>
              <a:rPr lang="en-GB" sz="1600" dirty="0">
                <a:latin typeface="Lucida Console" panose="020B0609040504020204" pitchFamily="49" charset="0"/>
              </a:rPr>
              <a:t>/</a:t>
            </a:r>
            <a:r>
              <a:rPr lang="en-GB" sz="1600" dirty="0" err="1">
                <a:latin typeface="Lucida Console" panose="020B0609040504020204" pitchFamily="49" charset="0"/>
              </a:rPr>
              <a:t>tg</a:t>
            </a:r>
            <a:r>
              <a:rPr lang="en-GB" sz="1600" dirty="0">
                <a:latin typeface="Lucida Console" panose="020B0609040504020204" pitchFamily="49" charset="0"/>
              </a:rPr>
              <a:t>/http://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latin typeface="Lucida Console" panose="020B0609040504020204" pitchFamily="49" charset="0"/>
              </a:rPr>
              <a:t>timegate</a:t>
            </a:r>
            <a:r>
              <a:rPr lang="en-GB" sz="1600" dirty="0">
                <a:latin typeface="Lucida Console" panose="020B0609040504020204" pitchFamily="49" charset="0"/>
              </a:rPr>
              <a:t>",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arc.example</a:t>
            </a:r>
            <a:r>
              <a:rPr lang="en-GB" sz="1600" dirty="0">
                <a:latin typeface="Lucida Console" panose="020B0609040504020204" pitchFamily="49" charset="0"/>
              </a:rPr>
              <a:t>/20190603230534/http://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="first memento";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datetime="Mon, 03 Jun 2019 23:05:34 GMT",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arc.example</a:t>
            </a:r>
            <a:r>
              <a:rPr lang="en-GB" sz="1600" dirty="0">
                <a:latin typeface="Lucida Console" panose="020B0609040504020204" pitchFamily="49" charset="0"/>
              </a:rPr>
              <a:t>/20201024154919/http://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="last memento";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datetime="Sat, 24 Oct 2020 15:49:19 GMT",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&lt;http://</a:t>
            </a:r>
            <a:r>
              <a:rPr lang="en-GB" sz="1600" dirty="0" err="1">
                <a:latin typeface="Lucida Console" panose="020B0609040504020204" pitchFamily="49" charset="0"/>
              </a:rPr>
              <a:t>arc.example</a:t>
            </a:r>
            <a:r>
              <a:rPr lang="en-GB" sz="1600" dirty="0">
                <a:latin typeface="Lucida Console" panose="020B0609040504020204" pitchFamily="49" charset="0"/>
              </a:rPr>
              <a:t>/20190812110555/http://</a:t>
            </a:r>
            <a:r>
              <a:rPr lang="en-GB" sz="1600" dirty="0" err="1">
                <a:latin typeface="Lucida Console" panose="020B0609040504020204" pitchFamily="49" charset="0"/>
              </a:rPr>
              <a:t>example.org</a:t>
            </a:r>
            <a:r>
              <a:rPr lang="en-GB" sz="1600" dirty="0">
                <a:latin typeface="Lucida Console" panose="020B0609040504020204" pitchFamily="49" charset="0"/>
              </a:rPr>
              <a:t>/&gt;;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rel</a:t>
            </a:r>
            <a:r>
              <a:rPr lang="en-GB" sz="1600" dirty="0">
                <a:latin typeface="Lucida Console" panose="020B0609040504020204" pitchFamily="49" charset="0"/>
              </a:rPr>
              <a:t>="memento";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datetime="Mon, 12 Aug 2019 11:05:55 GMT",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...</a:t>
            </a:r>
            <a:endParaRPr lang="en-US" sz="1600" dirty="0">
              <a:latin typeface="Lucida Console" panose="020B06090405040202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DBD9F-799E-5B40-8C1A-B2DB273067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C5B93D-9A6B-3E43-B77D-C61F0DF5E2C9}"/>
              </a:ext>
            </a:extLst>
          </p:cNvPr>
          <p:cNvGrpSpPr/>
          <p:nvPr/>
        </p:nvGrpSpPr>
        <p:grpSpPr>
          <a:xfrm>
            <a:off x="663753" y="1000392"/>
            <a:ext cx="10904360" cy="1045484"/>
            <a:chOff x="-2530993" y="2687639"/>
            <a:chExt cx="10904360" cy="104548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7DB0CC3-E068-B242-B46E-243B26ACD6D6}"/>
                </a:ext>
              </a:extLst>
            </p:cNvPr>
            <p:cNvSpPr txBox="1"/>
            <p:nvPr/>
          </p:nvSpPr>
          <p:spPr>
            <a:xfrm>
              <a:off x="6548830" y="2687639"/>
              <a:ext cx="1824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 original</a:t>
              </a:r>
            </a:p>
            <a:p>
              <a:pPr algn="r"/>
              <a:r>
                <a:rPr lang="en-GB" dirty="0"/>
                <a:t>resource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514DC-37C3-344B-AA4A-7D115CCF2E75}"/>
                </a:ext>
              </a:extLst>
            </p:cNvPr>
            <p:cNvCxnSpPr>
              <a:cxnSpLocks/>
              <a:stCxn id="6" idx="1"/>
              <a:endCxn id="8" idx="3"/>
            </p:cNvCxnSpPr>
            <p:nvPr/>
          </p:nvCxnSpPr>
          <p:spPr bwMode="auto">
            <a:xfrm flipH="1">
              <a:off x="2170211" y="3010805"/>
              <a:ext cx="4378619" cy="5963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597157F-B6D1-FC49-99E7-89D54E7F3D02}"/>
                </a:ext>
              </a:extLst>
            </p:cNvPr>
            <p:cNvSpPr/>
            <p:nvPr/>
          </p:nvSpPr>
          <p:spPr bwMode="auto">
            <a:xfrm>
              <a:off x="-2530993" y="3481123"/>
              <a:ext cx="4701204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33F786F-FA73-7146-AFA2-5E6B1A92B9BC}"/>
              </a:ext>
            </a:extLst>
          </p:cNvPr>
          <p:cNvGrpSpPr/>
          <p:nvPr/>
        </p:nvGrpSpPr>
        <p:grpSpPr>
          <a:xfrm>
            <a:off x="908202" y="2466403"/>
            <a:ext cx="10659910" cy="646331"/>
            <a:chOff x="-2474113" y="3188932"/>
            <a:chExt cx="10659910" cy="64633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B31102E-B570-F04F-8ABF-FE352B2A8C90}"/>
                </a:ext>
              </a:extLst>
            </p:cNvPr>
            <p:cNvSpPr txBox="1"/>
            <p:nvPr/>
          </p:nvSpPr>
          <p:spPr>
            <a:xfrm>
              <a:off x="6133632" y="3188932"/>
              <a:ext cx="2052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temporal extent</a:t>
              </a:r>
              <a:br>
                <a:rPr lang="en-GB" dirty="0"/>
              </a:br>
              <a:r>
                <a:rPr lang="en-GB" dirty="0"/>
                <a:t>of this </a:t>
              </a:r>
              <a:r>
                <a:rPr lang="en-GB" dirty="0" err="1"/>
                <a:t>timemap</a:t>
              </a:r>
              <a:endParaRPr lang="en-GB" dirty="0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36FF0A1-7DB4-234B-9951-3110FADBFBEF}"/>
                </a:ext>
              </a:extLst>
            </p:cNvPr>
            <p:cNvCxnSpPr>
              <a:cxnSpLocks/>
              <a:stCxn id="18" idx="1"/>
              <a:endCxn id="20" idx="3"/>
            </p:cNvCxnSpPr>
            <p:nvPr/>
          </p:nvCxnSpPr>
          <p:spPr bwMode="auto">
            <a:xfrm flipH="1">
              <a:off x="2199225" y="3512098"/>
              <a:ext cx="3934407" cy="519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DCDD56E-0FBB-0246-8199-CAC4EBD62F4E}"/>
                </a:ext>
              </a:extLst>
            </p:cNvPr>
            <p:cNvSpPr/>
            <p:nvPr/>
          </p:nvSpPr>
          <p:spPr bwMode="auto">
            <a:xfrm>
              <a:off x="-2474113" y="3283293"/>
              <a:ext cx="4673338" cy="46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75FE04C-7582-BD41-BFDC-99A65075A31F}"/>
              </a:ext>
            </a:extLst>
          </p:cNvPr>
          <p:cNvGrpSpPr/>
          <p:nvPr/>
        </p:nvGrpSpPr>
        <p:grpSpPr>
          <a:xfrm>
            <a:off x="663752" y="3052621"/>
            <a:ext cx="10904360" cy="468000"/>
            <a:chOff x="-2530993" y="3236052"/>
            <a:chExt cx="10904360" cy="46800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0F10071-65DB-0346-99A2-13FD03997582}"/>
                </a:ext>
              </a:extLst>
            </p:cNvPr>
            <p:cNvSpPr txBox="1"/>
            <p:nvPr/>
          </p:nvSpPr>
          <p:spPr>
            <a:xfrm>
              <a:off x="6417383" y="3285386"/>
              <a:ext cx="19559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 </a:t>
              </a:r>
              <a:r>
                <a:rPr lang="en-GB" dirty="0" err="1"/>
                <a:t>timegate</a:t>
              </a:r>
              <a:endParaRPr lang="en-GB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4855E28-1DAA-5F46-8D36-BB928A9040C3}"/>
                </a:ext>
              </a:extLst>
            </p:cNvPr>
            <p:cNvCxnSpPr>
              <a:cxnSpLocks/>
              <a:stCxn id="25" idx="1"/>
              <a:endCxn id="27" idx="3"/>
            </p:cNvCxnSpPr>
            <p:nvPr/>
          </p:nvCxnSpPr>
          <p:spPr bwMode="auto">
            <a:xfrm flipH="1">
              <a:off x="2972693" y="3470052"/>
              <a:ext cx="344469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49BAE8E-22D3-674C-9230-2A812D5A7EFE}"/>
                </a:ext>
              </a:extLst>
            </p:cNvPr>
            <p:cNvSpPr/>
            <p:nvPr/>
          </p:nvSpPr>
          <p:spPr bwMode="auto">
            <a:xfrm>
              <a:off x="-2530993" y="3236052"/>
              <a:ext cx="5503686" cy="46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4AE2527-D37C-494D-99D2-FCFC3C34E257}"/>
              </a:ext>
            </a:extLst>
          </p:cNvPr>
          <p:cNvGrpSpPr/>
          <p:nvPr/>
        </p:nvGrpSpPr>
        <p:grpSpPr>
          <a:xfrm>
            <a:off x="663752" y="1781390"/>
            <a:ext cx="10904359" cy="757237"/>
            <a:chOff x="-3213509" y="2994056"/>
            <a:chExt cx="10904359" cy="757237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FF7885D-39E3-B949-9AE0-FC72A3AF8204}"/>
                </a:ext>
              </a:extLst>
            </p:cNvPr>
            <p:cNvSpPr txBox="1"/>
            <p:nvPr/>
          </p:nvSpPr>
          <p:spPr>
            <a:xfrm>
              <a:off x="5951271" y="2994056"/>
              <a:ext cx="1739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description of</a:t>
              </a:r>
              <a:br>
                <a:rPr lang="en-GB" dirty="0"/>
              </a:br>
              <a:r>
                <a:rPr lang="en-GB" dirty="0"/>
                <a:t>this </a:t>
              </a:r>
              <a:r>
                <a:rPr lang="en-GB" dirty="0" err="1"/>
                <a:t>timemap</a:t>
              </a:r>
              <a:endParaRPr lang="en-GB" dirty="0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914E042-E146-124B-89C0-C45F4D627833}"/>
                </a:ext>
              </a:extLst>
            </p:cNvPr>
            <p:cNvCxnSpPr>
              <a:cxnSpLocks/>
              <a:stCxn id="38" idx="1"/>
              <a:endCxn id="40" idx="3"/>
            </p:cNvCxnSpPr>
            <p:nvPr/>
          </p:nvCxnSpPr>
          <p:spPr bwMode="auto">
            <a:xfrm flipH="1">
              <a:off x="2290177" y="3317222"/>
              <a:ext cx="3661094" cy="2000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44EBA8C-AF68-1D4E-B646-FB171ED57103}"/>
                </a:ext>
              </a:extLst>
            </p:cNvPr>
            <p:cNvSpPr/>
            <p:nvPr/>
          </p:nvSpPr>
          <p:spPr bwMode="auto">
            <a:xfrm>
              <a:off x="-3213509" y="3283293"/>
              <a:ext cx="5503686" cy="468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9AC41F6-0899-D349-BD6A-4EA834550BD3}"/>
              </a:ext>
            </a:extLst>
          </p:cNvPr>
          <p:cNvGrpSpPr/>
          <p:nvPr/>
        </p:nvGrpSpPr>
        <p:grpSpPr>
          <a:xfrm>
            <a:off x="663752" y="3546247"/>
            <a:ext cx="10904359" cy="702000"/>
            <a:chOff x="-2683393" y="3577278"/>
            <a:chExt cx="10904359" cy="70200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DBA9C4B-A70E-274D-9801-338B661EACEC}"/>
                </a:ext>
              </a:extLst>
            </p:cNvPr>
            <p:cNvSpPr txBox="1"/>
            <p:nvPr/>
          </p:nvSpPr>
          <p:spPr>
            <a:xfrm>
              <a:off x="6088651" y="3743612"/>
              <a:ext cx="21323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earliest memento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2C99DF5-50C6-1546-BCEB-C0F17BE73D41}"/>
                </a:ext>
              </a:extLst>
            </p:cNvPr>
            <p:cNvCxnSpPr>
              <a:cxnSpLocks/>
              <a:stCxn id="49" idx="1"/>
              <a:endCxn id="51" idx="3"/>
            </p:cNvCxnSpPr>
            <p:nvPr/>
          </p:nvCxnSpPr>
          <p:spPr bwMode="auto">
            <a:xfrm flipH="1">
              <a:off x="4272351" y="3928278"/>
              <a:ext cx="18163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7842724-CE0A-4340-B38D-F1852D98EC67}"/>
                </a:ext>
              </a:extLst>
            </p:cNvPr>
            <p:cNvSpPr/>
            <p:nvPr/>
          </p:nvSpPr>
          <p:spPr bwMode="auto">
            <a:xfrm>
              <a:off x="-2683393" y="3577278"/>
              <a:ext cx="6955744" cy="70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CCDE21C-8A28-FB4F-AA84-C8D12B4A2CF1}"/>
              </a:ext>
            </a:extLst>
          </p:cNvPr>
          <p:cNvGrpSpPr/>
          <p:nvPr/>
        </p:nvGrpSpPr>
        <p:grpSpPr>
          <a:xfrm>
            <a:off x="664257" y="4274670"/>
            <a:ext cx="10903854" cy="682334"/>
            <a:chOff x="-2683393" y="3596196"/>
            <a:chExt cx="10903854" cy="682334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5E56891-7434-B94A-9AF3-D2E4EC110C2C}"/>
                </a:ext>
              </a:extLst>
            </p:cNvPr>
            <p:cNvSpPr txBox="1"/>
            <p:nvPr/>
          </p:nvSpPr>
          <p:spPr>
            <a:xfrm>
              <a:off x="6291728" y="3752697"/>
              <a:ext cx="19287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latest memento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1CBE346-F499-1E48-B5D2-A69F8BFF6FFC}"/>
                </a:ext>
              </a:extLst>
            </p:cNvPr>
            <p:cNvCxnSpPr>
              <a:cxnSpLocks/>
              <a:stCxn id="61" idx="1"/>
              <a:endCxn id="63" idx="3"/>
            </p:cNvCxnSpPr>
            <p:nvPr/>
          </p:nvCxnSpPr>
          <p:spPr bwMode="auto">
            <a:xfrm flipH="1">
              <a:off x="4272351" y="3937363"/>
              <a:ext cx="201937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68C024C-C516-8D43-8E6C-E877D2058C4C}"/>
                </a:ext>
              </a:extLst>
            </p:cNvPr>
            <p:cNvSpPr/>
            <p:nvPr/>
          </p:nvSpPr>
          <p:spPr bwMode="auto">
            <a:xfrm>
              <a:off x="-2683393" y="3596196"/>
              <a:ext cx="6955744" cy="68233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AAFC5CCD-46DA-8B4F-AE70-50FEAB720045}"/>
              </a:ext>
            </a:extLst>
          </p:cNvPr>
          <p:cNvGrpSpPr/>
          <p:nvPr/>
        </p:nvGrpSpPr>
        <p:grpSpPr>
          <a:xfrm>
            <a:off x="663751" y="4984673"/>
            <a:ext cx="10904360" cy="1051426"/>
            <a:chOff x="-2836299" y="4153799"/>
            <a:chExt cx="10904360" cy="1051426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734520F-C0B5-2540-8FA9-B5DF8B9E7294}"/>
                </a:ext>
              </a:extLst>
            </p:cNvPr>
            <p:cNvSpPr txBox="1"/>
            <p:nvPr/>
          </p:nvSpPr>
          <p:spPr>
            <a:xfrm>
              <a:off x="6082407" y="4517929"/>
              <a:ext cx="1985654" cy="323165"/>
            </a:xfrm>
            <a:prstGeom prst="rect">
              <a:avLst/>
            </a:prstGeom>
            <a:noFill/>
          </p:spPr>
          <p:txBody>
            <a:bodyPr wrap="none" lIns="72000" tIns="0" rIns="72000" rtlCol="0">
              <a:spAutoFit/>
            </a:bodyPr>
            <a:lstStyle/>
            <a:p>
              <a:pPr algn="r"/>
              <a:r>
                <a:rPr lang="en-GB" dirty="0"/>
                <a:t>other mementos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ECD2E87-CF68-8D41-AA76-C6D25B70910B}"/>
                </a:ext>
              </a:extLst>
            </p:cNvPr>
            <p:cNvCxnSpPr>
              <a:cxnSpLocks/>
              <a:stCxn id="69" idx="1"/>
              <a:endCxn id="71" idx="3"/>
            </p:cNvCxnSpPr>
            <p:nvPr/>
          </p:nvCxnSpPr>
          <p:spPr bwMode="auto">
            <a:xfrm flipH="1">
              <a:off x="4119950" y="4679512"/>
              <a:ext cx="196245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8C2FD07-8C29-D84E-A2F3-4D8AC1AA96ED}"/>
                </a:ext>
              </a:extLst>
            </p:cNvPr>
            <p:cNvSpPr/>
            <p:nvPr/>
          </p:nvSpPr>
          <p:spPr bwMode="auto">
            <a:xfrm>
              <a:off x="-2836299" y="4153799"/>
              <a:ext cx="6956249" cy="105142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57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0BAAE-5744-E147-97B8-DF5146B7F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6A15F-F79E-9347-AB5B-8EBAD5A4730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Van de </a:t>
            </a:r>
            <a:r>
              <a:rPr lang="en-US" dirty="0" err="1"/>
              <a:t>Sompel</a:t>
            </a:r>
            <a:r>
              <a:rPr lang="en-US" dirty="0"/>
              <a:t>, H. et al (2013) </a:t>
            </a:r>
            <a:r>
              <a:rPr lang="en-US" i="1" dirty="0"/>
              <a:t>HTTP Framework for Time-Based Access to Resource States – Memento</a:t>
            </a:r>
            <a:r>
              <a:rPr lang="en-US" dirty="0"/>
              <a:t>. RFC7089.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/html/rfc7089</a:t>
            </a:r>
          </a:p>
          <a:p>
            <a:pPr marL="0" indent="0">
              <a:buNone/>
            </a:pPr>
            <a:r>
              <a:rPr lang="en-US" dirty="0"/>
              <a:t>The Memento Project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mementoweb.org</a:t>
            </a:r>
            <a:r>
              <a:rPr lang="en-US" dirty="0"/>
              <a:t>/about/</a:t>
            </a:r>
          </a:p>
          <a:p>
            <a:pPr marL="0" indent="0">
              <a:buNone/>
            </a:pPr>
            <a:r>
              <a:rPr lang="en-US" dirty="0"/>
              <a:t>Nottingham, M. (2017) </a:t>
            </a:r>
            <a:r>
              <a:rPr lang="en-US" i="1" dirty="0"/>
              <a:t>Web Linking</a:t>
            </a:r>
            <a:r>
              <a:rPr lang="en-US" dirty="0"/>
              <a:t>. RFC8288.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/html/rfc8288</a:t>
            </a:r>
          </a:p>
          <a:p>
            <a:pPr marL="0" indent="0">
              <a:buNone/>
            </a:pPr>
            <a:r>
              <a:rPr lang="en-US" dirty="0"/>
              <a:t>Shelby, Z. (2012) </a:t>
            </a:r>
            <a:r>
              <a:rPr lang="en-US" i="1" dirty="0"/>
              <a:t>Constrained RESTful Environments (</a:t>
            </a:r>
            <a:r>
              <a:rPr lang="en-US" i="1" dirty="0" err="1"/>
              <a:t>CoRE</a:t>
            </a:r>
            <a:r>
              <a:rPr lang="en-US" i="1" dirty="0"/>
              <a:t>) Link Format</a:t>
            </a:r>
            <a:r>
              <a:rPr lang="en-US" dirty="0"/>
              <a:t>. RFC6690.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/html/rfc6690</a:t>
            </a:r>
          </a:p>
          <a:p>
            <a:pPr marL="0" indent="0">
              <a:buNone/>
            </a:pPr>
            <a:r>
              <a:rPr lang="en-US" dirty="0"/>
              <a:t>IANA Link Relation Types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www.iana.org</a:t>
            </a:r>
            <a:r>
              <a:rPr lang="en-US" dirty="0"/>
              <a:t>/assignments/link-relations/link-</a:t>
            </a:r>
            <a:r>
              <a:rPr lang="en-US" dirty="0" err="1"/>
              <a:t>relations.xhtml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A635C-B53D-AE45-9EBD-319A91FE45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50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26E1-30A2-1E4C-A4D1-AC10FBCA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RESTful Web Services</a:t>
            </a:r>
          </a:p>
        </p:txBody>
      </p:sp>
    </p:spTree>
    <p:extLst>
      <p:ext uri="{BB962C8B-B14F-4D97-AF65-F5344CB8AC3E}">
        <p14:creationId xmlns:p14="http://schemas.microsoft.com/office/powerpoint/2010/main" val="307216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F770-D025-AD4C-8BA6-4E47D159A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Memento Protocol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B228F-F632-DF42-9036-7903F7B75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47EB8-5D94-D241-BE31-0BE44CF86F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23EE470-E2E6-4F46-BF27-10D088F43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3391" y="4967559"/>
            <a:ext cx="1434722" cy="126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30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5B215-49E6-B545-A683-EB5CA638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Memento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9547F-B7BC-5E47-8F50-4E6C73D263E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 can say when a representation was last modified</a:t>
            </a:r>
          </a:p>
          <a:p>
            <a:pPr marL="0" indent="0">
              <a:buNone/>
            </a:pPr>
            <a:r>
              <a:rPr lang="en-US" dirty="0"/>
              <a:t>HTTP (as-is) can't say what past representations were like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Some use cases require us to be able to see past representations</a:t>
            </a:r>
          </a:p>
          <a:p>
            <a:pPr lvl="1"/>
            <a:r>
              <a:rPr lang="en-US" dirty="0"/>
              <a:t>Web archives</a:t>
            </a:r>
          </a:p>
          <a:p>
            <a:pPr lvl="1"/>
            <a:r>
              <a:rPr lang="en-US" dirty="0"/>
              <a:t>Versioning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Memento is an HTTP-based protocol that enables us to select and retrieve specific past representations, using content negotiation over datetimes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0589E-819E-A24E-8B09-5B29F58864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190702"/>
            <a:ext cx="10944225" cy="478387"/>
          </a:xfrm>
        </p:spPr>
        <p:txBody>
          <a:bodyPr anchor="b" anchorCtr="0"/>
          <a:lstStyle/>
          <a:p>
            <a:r>
              <a:rPr lang="en-US" dirty="0"/>
              <a:t>Van de </a:t>
            </a:r>
            <a:r>
              <a:rPr lang="en-US" dirty="0" err="1"/>
              <a:t>Sompel</a:t>
            </a:r>
            <a:r>
              <a:rPr lang="en-US" dirty="0"/>
              <a:t>, H. et al (2013) </a:t>
            </a:r>
            <a:r>
              <a:rPr lang="en-US" i="1" dirty="0"/>
              <a:t>HTTP Framework for Time-Based Access to Resource States – Memento</a:t>
            </a:r>
            <a:r>
              <a:rPr lang="en-US" dirty="0"/>
              <a:t>. RFC7089. Available at: https://</a:t>
            </a:r>
            <a:r>
              <a:rPr lang="en-US" dirty="0" err="1"/>
              <a:t>tools.ietf.org</a:t>
            </a:r>
            <a:r>
              <a:rPr lang="en-US" dirty="0"/>
              <a:t>/html/rfc7089</a:t>
            </a:r>
          </a:p>
        </p:txBody>
      </p:sp>
    </p:spTree>
    <p:extLst>
      <p:ext uri="{BB962C8B-B14F-4D97-AF65-F5344CB8AC3E}">
        <p14:creationId xmlns:p14="http://schemas.microsoft.com/office/powerpoint/2010/main" val="343603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F979CD-4F57-F54E-9112-4D030BF73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Memento resource types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DBE669-1485-8246-B0F4-5A2A2CEE39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9811031" cy="4464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Original resource</a:t>
            </a:r>
          </a:p>
          <a:p>
            <a:pPr lvl="1"/>
            <a:r>
              <a:rPr lang="en-GB" dirty="0"/>
              <a:t>A resource that exists (or used to exist), and for which access to one of its prior states may be required</a:t>
            </a:r>
          </a:p>
          <a:p>
            <a:pPr marL="0" indent="0">
              <a:buNone/>
            </a:pPr>
            <a:r>
              <a:rPr lang="en-US" dirty="0"/>
              <a:t>Memento resource</a:t>
            </a:r>
          </a:p>
          <a:p>
            <a:pPr lvl="1"/>
            <a:r>
              <a:rPr lang="en-GB" dirty="0"/>
              <a:t>A resource that encapsulates a prior state of an original resource. A </a:t>
            </a:r>
            <a:r>
              <a:rPr lang="en-GB" i="1" dirty="0"/>
              <a:t>memento</a:t>
            </a:r>
            <a:r>
              <a:rPr lang="en-GB" dirty="0"/>
              <a:t> for an </a:t>
            </a:r>
            <a:r>
              <a:rPr lang="en-GB" i="1" dirty="0"/>
              <a:t>original resource </a:t>
            </a:r>
            <a:r>
              <a:rPr lang="en-GB" dirty="0"/>
              <a:t>as it existed at time t is a resource that encapsulates the state (i.e. has the same representation as) the </a:t>
            </a:r>
            <a:r>
              <a:rPr lang="en-GB" i="1" dirty="0"/>
              <a:t>original resource </a:t>
            </a:r>
            <a:r>
              <a:rPr lang="en-GB" dirty="0"/>
              <a:t>had at time 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TimeGate</a:t>
            </a:r>
            <a:r>
              <a:rPr lang="en-US" dirty="0"/>
              <a:t> resource</a:t>
            </a:r>
          </a:p>
          <a:p>
            <a:pPr lvl="1"/>
            <a:r>
              <a:rPr lang="en-GB" dirty="0"/>
              <a:t>A resource that is capable of datetime negotiation to support access to </a:t>
            </a:r>
            <a:r>
              <a:rPr lang="en-GB" i="1" dirty="0"/>
              <a:t>mementos</a:t>
            </a:r>
            <a:r>
              <a:rPr lang="en-GB" dirty="0"/>
              <a:t> of an </a:t>
            </a:r>
            <a:r>
              <a:rPr lang="en-GB" i="1" dirty="0"/>
              <a:t>original resource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TimeMap</a:t>
            </a:r>
            <a:r>
              <a:rPr lang="en-US" dirty="0"/>
              <a:t> resource</a:t>
            </a:r>
          </a:p>
          <a:p>
            <a:pPr lvl="1"/>
            <a:r>
              <a:rPr lang="en-GB" dirty="0"/>
              <a:t>A resource from which a list of URIs of </a:t>
            </a:r>
            <a:r>
              <a:rPr lang="en-GB" i="1" dirty="0"/>
              <a:t>mementos</a:t>
            </a:r>
            <a:r>
              <a:rPr lang="en-GB" dirty="0"/>
              <a:t> of an </a:t>
            </a:r>
            <a:r>
              <a:rPr lang="en-GB" i="1" dirty="0"/>
              <a:t>original resource </a:t>
            </a:r>
            <a:r>
              <a:rPr lang="en-GB" dirty="0"/>
              <a:t>is available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C71FB1-72E6-F246-97F4-7464BACEC2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ocument 6">
            <a:extLst>
              <a:ext uri="{FF2B5EF4-FFF2-40B4-BE49-F238E27FC236}">
                <a16:creationId xmlns:a16="http://schemas.microsoft.com/office/drawing/2014/main" id="{9D901226-7BA1-A347-95DD-1176691AEEDF}"/>
              </a:ext>
            </a:extLst>
          </p:cNvPr>
          <p:cNvSpPr/>
          <p:nvPr/>
        </p:nvSpPr>
        <p:spPr bwMode="auto">
          <a:xfrm>
            <a:off x="10587470" y="1764757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URI-R</a:t>
            </a:r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189A184B-7A23-0F45-8474-15E9995FF2F3}"/>
              </a:ext>
            </a:extLst>
          </p:cNvPr>
          <p:cNvSpPr/>
          <p:nvPr/>
        </p:nvSpPr>
        <p:spPr bwMode="auto">
          <a:xfrm>
            <a:off x="10587470" y="4198968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URI-G</a:t>
            </a:r>
          </a:p>
        </p:txBody>
      </p:sp>
      <p:sp>
        <p:nvSpPr>
          <p:cNvPr id="9" name="Document 8">
            <a:extLst>
              <a:ext uri="{FF2B5EF4-FFF2-40B4-BE49-F238E27FC236}">
                <a16:creationId xmlns:a16="http://schemas.microsoft.com/office/drawing/2014/main" id="{FAF9EF32-D499-9043-A5F5-0F60E818CFFF}"/>
              </a:ext>
            </a:extLst>
          </p:cNvPr>
          <p:cNvSpPr/>
          <p:nvPr/>
        </p:nvSpPr>
        <p:spPr bwMode="auto">
          <a:xfrm>
            <a:off x="10587470" y="5239344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URI-T</a:t>
            </a:r>
          </a:p>
        </p:txBody>
      </p:sp>
      <p:sp>
        <p:nvSpPr>
          <p:cNvPr id="10" name="Document 9">
            <a:extLst>
              <a:ext uri="{FF2B5EF4-FFF2-40B4-BE49-F238E27FC236}">
                <a16:creationId xmlns:a16="http://schemas.microsoft.com/office/drawing/2014/main" id="{C78720A1-AD8B-BE45-8CDC-3DC43C5077CA}"/>
              </a:ext>
            </a:extLst>
          </p:cNvPr>
          <p:cNvSpPr/>
          <p:nvPr/>
        </p:nvSpPr>
        <p:spPr bwMode="auto">
          <a:xfrm>
            <a:off x="10587470" y="2830737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</p:spTree>
    <p:extLst>
      <p:ext uri="{BB962C8B-B14F-4D97-AF65-F5344CB8AC3E}">
        <p14:creationId xmlns:p14="http://schemas.microsoft.com/office/powerpoint/2010/main" val="250905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ocument 49">
            <a:extLst>
              <a:ext uri="{FF2B5EF4-FFF2-40B4-BE49-F238E27FC236}">
                <a16:creationId xmlns:a16="http://schemas.microsoft.com/office/drawing/2014/main" id="{F5350EDD-8AA5-A140-918E-FF1603A56315}"/>
              </a:ext>
            </a:extLst>
          </p:cNvPr>
          <p:cNvSpPr/>
          <p:nvPr/>
        </p:nvSpPr>
        <p:spPr bwMode="auto">
          <a:xfrm>
            <a:off x="8328000" y="3933000"/>
            <a:ext cx="576000" cy="864000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3B7E95-E3A1-BF4B-B992-F4B727633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Memento links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72ADA-F51D-C143-A759-D86B3C43CB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Relationships between the different resources are indicated using typed links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3C521F46-D189-A643-B8A4-8B87D4FBB8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Nottingham, M. (2017) </a:t>
            </a:r>
            <a:r>
              <a:rPr lang="en-US" i="1" dirty="0"/>
              <a:t>Web Linking</a:t>
            </a:r>
            <a:r>
              <a:rPr lang="en-US" dirty="0"/>
              <a:t>. RFC8288. Available at: https://</a:t>
            </a:r>
            <a:r>
              <a:rPr lang="en-US" dirty="0" err="1"/>
              <a:t>tools.ietf.org</a:t>
            </a:r>
            <a:r>
              <a:rPr lang="en-US" dirty="0"/>
              <a:t>/html/rfc8288</a:t>
            </a:r>
          </a:p>
        </p:txBody>
      </p:sp>
      <p:sp>
        <p:nvSpPr>
          <p:cNvPr id="6" name="Document 5">
            <a:extLst>
              <a:ext uri="{FF2B5EF4-FFF2-40B4-BE49-F238E27FC236}">
                <a16:creationId xmlns:a16="http://schemas.microsoft.com/office/drawing/2014/main" id="{24F0711B-1225-164D-B5BD-86B6434D2FC5}"/>
              </a:ext>
            </a:extLst>
          </p:cNvPr>
          <p:cNvSpPr/>
          <p:nvPr/>
        </p:nvSpPr>
        <p:spPr bwMode="auto">
          <a:xfrm>
            <a:off x="3178141" y="3646668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URI-R</a:t>
            </a:r>
          </a:p>
        </p:txBody>
      </p:sp>
      <p:sp>
        <p:nvSpPr>
          <p:cNvPr id="18" name="Document 17">
            <a:extLst>
              <a:ext uri="{FF2B5EF4-FFF2-40B4-BE49-F238E27FC236}">
                <a16:creationId xmlns:a16="http://schemas.microsoft.com/office/drawing/2014/main" id="{4FC0D77E-FBD8-1740-BBE0-6D2B76F05942}"/>
              </a:ext>
            </a:extLst>
          </p:cNvPr>
          <p:cNvSpPr/>
          <p:nvPr/>
        </p:nvSpPr>
        <p:spPr bwMode="auto">
          <a:xfrm>
            <a:off x="5807999" y="3646668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URI-G</a:t>
            </a:r>
          </a:p>
        </p:txBody>
      </p:sp>
      <p:sp>
        <p:nvSpPr>
          <p:cNvPr id="21" name="Document 20">
            <a:extLst>
              <a:ext uri="{FF2B5EF4-FFF2-40B4-BE49-F238E27FC236}">
                <a16:creationId xmlns:a16="http://schemas.microsoft.com/office/drawing/2014/main" id="{D07AF056-A70A-A947-A69A-FE19B6B29414}"/>
              </a:ext>
            </a:extLst>
          </p:cNvPr>
          <p:cNvSpPr/>
          <p:nvPr/>
        </p:nvSpPr>
        <p:spPr bwMode="auto">
          <a:xfrm>
            <a:off x="5807999" y="5381768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009B537-2D53-164C-9DA0-D2C9B5278C33}"/>
              </a:ext>
            </a:extLst>
          </p:cNvPr>
          <p:cNvCxnSpPr>
            <a:cxnSpLocks/>
          </p:cNvCxnSpPr>
          <p:nvPr/>
        </p:nvCxnSpPr>
        <p:spPr>
          <a:xfrm>
            <a:off x="3754141" y="3933825"/>
            <a:ext cx="205385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3DDF694-810D-3943-A66C-541F6FEE9EB7}"/>
              </a:ext>
            </a:extLst>
          </p:cNvPr>
          <p:cNvSpPr txBox="1"/>
          <p:nvPr/>
        </p:nvSpPr>
        <p:spPr>
          <a:xfrm>
            <a:off x="4097426" y="3514898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anose="020B0609040504020204" pitchFamily="49" charset="0"/>
              </a:rPr>
              <a:t>timegate</a:t>
            </a:r>
            <a:endParaRPr lang="en-US" sz="1600" dirty="0">
              <a:latin typeface="Lucida Console" panose="020B0609040504020204" pitchFamily="49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A7DB3C-CC88-B441-ADDE-47A72F4251A0}"/>
              </a:ext>
            </a:extLst>
          </p:cNvPr>
          <p:cNvSpPr txBox="1"/>
          <p:nvPr/>
        </p:nvSpPr>
        <p:spPr>
          <a:xfrm>
            <a:off x="4097426" y="4100938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original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371665D-2D3D-4045-A387-A7351364DEDF}"/>
              </a:ext>
            </a:extLst>
          </p:cNvPr>
          <p:cNvSpPr txBox="1"/>
          <p:nvPr/>
        </p:nvSpPr>
        <p:spPr>
          <a:xfrm>
            <a:off x="4853486" y="4652999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anose="020B0609040504020204" pitchFamily="49" charset="0"/>
              </a:rPr>
              <a:t>timemap</a:t>
            </a:r>
            <a:endParaRPr lang="en-US" sz="1600" dirty="0">
              <a:latin typeface="Lucida Console" panose="020B0609040504020204" pitchFamily="49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B8E321-1AF6-154F-A5DA-E4107B04AFD8}"/>
              </a:ext>
            </a:extLst>
          </p:cNvPr>
          <p:cNvSpPr txBox="1"/>
          <p:nvPr/>
        </p:nvSpPr>
        <p:spPr>
          <a:xfrm>
            <a:off x="9666468" y="461233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memento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2D9E5CD-56E6-F341-89A1-A31EF0632E58}"/>
              </a:ext>
            </a:extLst>
          </p:cNvPr>
          <p:cNvCxnSpPr>
            <a:cxnSpLocks/>
          </p:cNvCxnSpPr>
          <p:nvPr/>
        </p:nvCxnSpPr>
        <p:spPr>
          <a:xfrm flipH="1">
            <a:off x="3754141" y="4083430"/>
            <a:ext cx="205385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E868E18-1224-3E4B-8C8B-AD616B7A4B66}"/>
              </a:ext>
            </a:extLst>
          </p:cNvPr>
          <p:cNvCxnSpPr>
            <a:cxnSpLocks/>
          </p:cNvCxnSpPr>
          <p:nvPr/>
        </p:nvCxnSpPr>
        <p:spPr>
          <a:xfrm flipH="1">
            <a:off x="6383999" y="3933825"/>
            <a:ext cx="165668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ocument 50">
            <a:extLst>
              <a:ext uri="{FF2B5EF4-FFF2-40B4-BE49-F238E27FC236}">
                <a16:creationId xmlns:a16="http://schemas.microsoft.com/office/drawing/2014/main" id="{86275EC1-DF07-4B43-ABBA-7F51B68515AA}"/>
              </a:ext>
            </a:extLst>
          </p:cNvPr>
          <p:cNvSpPr/>
          <p:nvPr/>
        </p:nvSpPr>
        <p:spPr bwMode="auto">
          <a:xfrm>
            <a:off x="8184000" y="3789000"/>
            <a:ext cx="576000" cy="864000"/>
          </a:xfrm>
          <a:prstGeom prst="flowChartDocument">
            <a:avLst/>
          </a:prstGeom>
          <a:solidFill>
            <a:srgbClr val="54B2BA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24" name="Document 23">
            <a:extLst>
              <a:ext uri="{FF2B5EF4-FFF2-40B4-BE49-F238E27FC236}">
                <a16:creationId xmlns:a16="http://schemas.microsoft.com/office/drawing/2014/main" id="{E7AD7A16-9DB9-FF46-9E3B-3A86320C88FF}"/>
              </a:ext>
            </a:extLst>
          </p:cNvPr>
          <p:cNvSpPr/>
          <p:nvPr/>
        </p:nvSpPr>
        <p:spPr bwMode="auto">
          <a:xfrm>
            <a:off x="8040688" y="3646668"/>
            <a:ext cx="576000" cy="864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URI-M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7765EC2-0667-2D43-8112-DB6091DA86B7}"/>
              </a:ext>
            </a:extLst>
          </p:cNvPr>
          <p:cNvSpPr txBox="1"/>
          <p:nvPr/>
        </p:nvSpPr>
        <p:spPr>
          <a:xfrm>
            <a:off x="6562165" y="3514898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anose="020B0609040504020204" pitchFamily="49" charset="0"/>
              </a:rPr>
              <a:t>timegate</a:t>
            </a:r>
            <a:endParaRPr lang="en-US" sz="1600" dirty="0">
              <a:latin typeface="Lucida Console" panose="020B0609040504020204" pitchFamily="49" charset="0"/>
            </a:endParaRPr>
          </a:p>
        </p:txBody>
      </p: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C9B93AB3-5BFD-9E40-A672-391B4D62C77C}"/>
              </a:ext>
            </a:extLst>
          </p:cNvPr>
          <p:cNvCxnSpPr>
            <a:stCxn id="24" idx="0"/>
            <a:endCxn id="6" idx="0"/>
          </p:cNvCxnSpPr>
          <p:nvPr/>
        </p:nvCxnSpPr>
        <p:spPr>
          <a:xfrm rot="16200000" flipV="1">
            <a:off x="5897415" y="1215394"/>
            <a:ext cx="12700" cy="4862547"/>
          </a:xfrm>
          <a:prstGeom prst="bentConnector3">
            <a:avLst>
              <a:gd name="adj1" fmla="val 427498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59104F35-C1A3-5F46-8B6B-A65B159100DF}"/>
              </a:ext>
            </a:extLst>
          </p:cNvPr>
          <p:cNvSpPr txBox="1"/>
          <p:nvPr/>
        </p:nvSpPr>
        <p:spPr>
          <a:xfrm>
            <a:off x="5445822" y="2722009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original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2BB7172B-755C-724B-96B6-2E0434E634A5}"/>
              </a:ext>
            </a:extLst>
          </p:cNvPr>
          <p:cNvCxnSpPr>
            <a:cxnSpLocks/>
          </p:cNvCxnSpPr>
          <p:nvPr/>
        </p:nvCxnSpPr>
        <p:spPr>
          <a:xfrm>
            <a:off x="6020824" y="4504318"/>
            <a:ext cx="0" cy="88467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A05F14D2-D3BE-DC4B-AD27-5203E47C999F}"/>
              </a:ext>
            </a:extLst>
          </p:cNvPr>
          <p:cNvCxnSpPr>
            <a:cxnSpLocks/>
            <a:stCxn id="50" idx="2"/>
            <a:endCxn id="50" idx="3"/>
          </p:cNvCxnSpPr>
          <p:nvPr/>
        </p:nvCxnSpPr>
        <p:spPr>
          <a:xfrm rot="5400000" flipH="1" flipV="1">
            <a:off x="8572560" y="4408440"/>
            <a:ext cx="374880" cy="288000"/>
          </a:xfrm>
          <a:prstGeom prst="bentConnector4">
            <a:avLst>
              <a:gd name="adj1" fmla="val -141007"/>
              <a:gd name="adj2" fmla="val 348047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5861171-D05B-8345-A481-E345F7709B3B}"/>
              </a:ext>
            </a:extLst>
          </p:cNvPr>
          <p:cNvCxnSpPr>
            <a:cxnSpLocks/>
          </p:cNvCxnSpPr>
          <p:nvPr/>
        </p:nvCxnSpPr>
        <p:spPr>
          <a:xfrm>
            <a:off x="6379454" y="4076700"/>
            <a:ext cx="1661234" cy="0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5D977ACA-F1D3-714E-A93F-EF7F27CF8F12}"/>
              </a:ext>
            </a:extLst>
          </p:cNvPr>
          <p:cNvSpPr txBox="1"/>
          <p:nvPr/>
        </p:nvSpPr>
        <p:spPr>
          <a:xfrm>
            <a:off x="6563034" y="4087517"/>
            <a:ext cx="13195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datetime</a:t>
            </a:r>
            <a:br>
              <a:rPr lang="en-US" sz="1600" dirty="0"/>
            </a:br>
            <a:r>
              <a:rPr lang="en-US" sz="1600" dirty="0"/>
              <a:t>negotiation</a:t>
            </a:r>
          </a:p>
        </p:txBody>
      </p: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AEA251E1-F8B1-B545-B8DF-0884B0A9D74B}"/>
              </a:ext>
            </a:extLst>
          </p:cNvPr>
          <p:cNvCxnSpPr>
            <a:cxnSpLocks/>
            <a:stCxn id="21" idx="1"/>
            <a:endCxn id="6" idx="2"/>
          </p:cNvCxnSpPr>
          <p:nvPr/>
        </p:nvCxnSpPr>
        <p:spPr>
          <a:xfrm rot="10800000">
            <a:off x="3466141" y="4453548"/>
            <a:ext cx="2341858" cy="136022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F842E32B-8407-B149-9D3F-6E8EA80786EA}"/>
              </a:ext>
            </a:extLst>
          </p:cNvPr>
          <p:cNvSpPr txBox="1"/>
          <p:nvPr/>
        </p:nvSpPr>
        <p:spPr>
          <a:xfrm>
            <a:off x="4130892" y="5468980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original</a:t>
            </a:r>
          </a:p>
        </p:txBody>
      </p:sp>
      <p:cxnSp>
        <p:nvCxnSpPr>
          <p:cNvPr id="80" name="Elbow Connector 79">
            <a:extLst>
              <a:ext uri="{FF2B5EF4-FFF2-40B4-BE49-F238E27FC236}">
                <a16:creationId xmlns:a16="http://schemas.microsoft.com/office/drawing/2014/main" id="{99700F6E-A027-5940-9247-148090FB2F3C}"/>
              </a:ext>
            </a:extLst>
          </p:cNvPr>
          <p:cNvCxnSpPr>
            <a:cxnSpLocks/>
            <a:stCxn id="50" idx="2"/>
            <a:endCxn id="21" idx="3"/>
          </p:cNvCxnSpPr>
          <p:nvPr/>
        </p:nvCxnSpPr>
        <p:spPr>
          <a:xfrm rot="5400000">
            <a:off x="6963056" y="4160824"/>
            <a:ext cx="1073888" cy="2232001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8206349-3BCF-A345-90F8-F43575AAAB9F}"/>
              </a:ext>
            </a:extLst>
          </p:cNvPr>
          <p:cNvSpPr txBox="1"/>
          <p:nvPr/>
        </p:nvSpPr>
        <p:spPr>
          <a:xfrm>
            <a:off x="6559893" y="5468759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anose="020B0609040504020204" pitchFamily="49" charset="0"/>
              </a:rPr>
              <a:t>timemap</a:t>
            </a:r>
            <a:endParaRPr lang="en-US" sz="1600" dirty="0">
              <a:latin typeface="Lucida Console" panose="020B0609040504020204" pitchFamily="49" charset="0"/>
            </a:endParaRP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31710AB8-4C1D-F646-BFFF-E07905F2EC7B}"/>
              </a:ext>
            </a:extLst>
          </p:cNvPr>
          <p:cNvCxnSpPr>
            <a:cxnSpLocks/>
          </p:cNvCxnSpPr>
          <p:nvPr/>
        </p:nvCxnSpPr>
        <p:spPr>
          <a:xfrm flipV="1">
            <a:off x="6164263" y="4456860"/>
            <a:ext cx="0" cy="92822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9B9959E4-678D-784E-987A-06F76A4C68E8}"/>
              </a:ext>
            </a:extLst>
          </p:cNvPr>
          <p:cNvSpPr txBox="1"/>
          <p:nvPr/>
        </p:nvSpPr>
        <p:spPr>
          <a:xfrm>
            <a:off x="6136289" y="4656138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Lucida Console" panose="020B0609040504020204" pitchFamily="49" charset="0"/>
              </a:rPr>
              <a:t>timegate</a:t>
            </a:r>
            <a:endParaRPr lang="en-US" sz="16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68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" grpId="0" animBg="1"/>
      <p:bldP spid="18" grpId="0" animBg="1"/>
      <p:bldP spid="21" grpId="0" animBg="1"/>
      <p:bldP spid="29" grpId="0"/>
      <p:bldP spid="32" grpId="0"/>
      <p:bldP spid="33" grpId="0"/>
      <p:bldP spid="34" grpId="0"/>
      <p:bldP spid="51" grpId="0" animBg="1"/>
      <p:bldP spid="24" grpId="0" animBg="1"/>
      <p:bldP spid="54" grpId="0"/>
      <p:bldP spid="59" grpId="0"/>
      <p:bldP spid="75" grpId="0"/>
      <p:bldP spid="77" grpId="0"/>
      <p:bldP spid="81" grpId="0"/>
      <p:bldP spid="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9A36-BEDA-894B-83E3-F6A38EEE2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Memento headers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C9973-1E7E-7642-BF54-58D8EF690CB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Memento-</a:t>
            </a:r>
            <a:r>
              <a:rPr lang="en-US" dirty="0" err="1">
                <a:latin typeface="Lucida Console" panose="020B0609040504020204" pitchFamily="49" charset="0"/>
              </a:rPr>
              <a:t>DateTime</a:t>
            </a:r>
            <a:r>
              <a:rPr lang="en-US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US" dirty="0"/>
              <a:t>Used by an origin server to indicate that a resource is a past state (a memento) of an original resource dating from the given datetime</a:t>
            </a:r>
          </a:p>
          <a:p>
            <a:pPr lvl="1"/>
            <a:r>
              <a:rPr lang="en-GB" dirty="0"/>
              <a:t>Constitutes a promise that the state (i.e. representation) of the memento will no longer change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Accept-</a:t>
            </a:r>
            <a:r>
              <a:rPr lang="en-US" dirty="0" err="1">
                <a:latin typeface="Lucida Console" panose="020B0609040504020204" pitchFamily="49" charset="0"/>
              </a:rPr>
              <a:t>DateTime</a:t>
            </a:r>
            <a:r>
              <a:rPr lang="en-US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US" dirty="0"/>
              <a:t>Used by a user agent on a </a:t>
            </a:r>
            <a:r>
              <a:rPr lang="en-US" dirty="0" err="1"/>
              <a:t>TimeGate</a:t>
            </a:r>
            <a:r>
              <a:rPr lang="en-US" dirty="0"/>
              <a:t> resource to indicate that it wishes to access a past state of the original resource for that </a:t>
            </a:r>
            <a:r>
              <a:rPr lang="en-US" dirty="0" err="1"/>
              <a:t>TimeGate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Link:</a:t>
            </a:r>
          </a:p>
          <a:p>
            <a:pPr lvl="1"/>
            <a:r>
              <a:rPr lang="en-US" dirty="0"/>
              <a:t>Used to encode links to other Memento resources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Vary:</a:t>
            </a:r>
          </a:p>
          <a:p>
            <a:pPr lvl="1"/>
            <a:r>
              <a:rPr lang="en-US" dirty="0"/>
              <a:t>Used with the value </a:t>
            </a:r>
            <a:r>
              <a:rPr lang="en-US" dirty="0">
                <a:latin typeface="Lucida Console" panose="020B0609040504020204" pitchFamily="49" charset="0"/>
              </a:rPr>
              <a:t>accept-datetime</a:t>
            </a:r>
            <a:r>
              <a:rPr lang="en-US" dirty="0"/>
              <a:t> to indicate that a resource is subject to content negotiation by datetime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6732A-07E7-2649-ADA5-76CD8B9E49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Nottingham, M. (2017) </a:t>
            </a:r>
            <a:r>
              <a:rPr lang="en-US" i="1" dirty="0"/>
              <a:t>Web Linking</a:t>
            </a:r>
            <a:r>
              <a:rPr lang="en-US" dirty="0"/>
              <a:t>. RFC8288. Available at: https://</a:t>
            </a:r>
            <a:r>
              <a:rPr lang="en-US" dirty="0" err="1"/>
              <a:t>tools.ietf.org</a:t>
            </a:r>
            <a:r>
              <a:rPr lang="en-US" dirty="0"/>
              <a:t>/html/rfc8288</a:t>
            </a:r>
          </a:p>
        </p:txBody>
      </p:sp>
    </p:spTree>
    <p:extLst>
      <p:ext uri="{BB962C8B-B14F-4D97-AF65-F5344CB8AC3E}">
        <p14:creationId xmlns:p14="http://schemas.microsoft.com/office/powerpoint/2010/main" val="180955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8D7CC-2660-1648-B992-75DF821C8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824A9-5D73-F647-B6BB-6C57C83468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Original resource</a:t>
            </a:r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  <a:p>
            <a:pPr marL="0" indent="0">
              <a:buNone/>
            </a:pPr>
            <a:r>
              <a:rPr lang="en-US" dirty="0" err="1"/>
              <a:t>TimeGate</a:t>
            </a:r>
            <a:r>
              <a:rPr lang="en-US" dirty="0"/>
              <a:t> resource</a:t>
            </a:r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arc.example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r>
              <a:rPr lang="en-US" dirty="0" err="1">
                <a:latin typeface="Lucida Console" panose="020B0609040504020204" pitchFamily="49" charset="0"/>
              </a:rPr>
              <a:t>tg</a:t>
            </a:r>
            <a:r>
              <a:rPr lang="en-US" dirty="0">
                <a:latin typeface="Lucida Console" panose="020B0609040504020204" pitchFamily="49" charset="0"/>
              </a:rPr>
              <a:t>/http://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TimeMap</a:t>
            </a:r>
            <a:r>
              <a:rPr lang="en-US" dirty="0">
                <a:latin typeface="Lucida Console" panose="020B0609040504020204" pitchFamily="49" charset="0"/>
              </a:rPr>
              <a:t> resource</a:t>
            </a:r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http://</a:t>
            </a:r>
            <a:r>
              <a:rPr lang="en-US" dirty="0" err="1">
                <a:latin typeface="Lucida Console" panose="020B0609040504020204" pitchFamily="49" charset="0"/>
              </a:rPr>
              <a:t>arc.example</a:t>
            </a:r>
            <a:r>
              <a:rPr lang="en-US" dirty="0">
                <a:latin typeface="Lucida Console" panose="020B0609040504020204" pitchFamily="49" charset="0"/>
              </a:rPr>
              <a:t>/tm/http://</a:t>
            </a:r>
            <a:r>
              <a:rPr lang="en-US" dirty="0" err="1">
                <a:latin typeface="Lucida Console" panose="020B0609040504020204" pitchFamily="49" charset="0"/>
              </a:rPr>
              <a:t>example.org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  <a:p>
            <a:pPr marL="0" indent="0">
              <a:buNone/>
            </a:pPr>
            <a:r>
              <a:rPr lang="en-US" dirty="0"/>
              <a:t>Memento resources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arc.example</a:t>
            </a:r>
            <a:r>
              <a:rPr lang="en-GB" dirty="0">
                <a:latin typeface="Lucida Console" panose="020B0609040504020204" pitchFamily="49" charset="0"/>
              </a:rPr>
              <a:t>/20190603230534/http://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arc.example</a:t>
            </a:r>
            <a:r>
              <a:rPr lang="en-GB" dirty="0">
                <a:latin typeface="Lucida Console" panose="020B0609040504020204" pitchFamily="49" charset="0"/>
              </a:rPr>
              <a:t>/20190812110555/http://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arc.example</a:t>
            </a:r>
            <a:r>
              <a:rPr lang="en-GB" dirty="0">
                <a:latin typeface="Lucida Console" panose="020B0609040504020204" pitchFamily="49" charset="0"/>
              </a:rPr>
              <a:t>/20201024154919/http://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5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851F-3794-0E4B-B75D-9B0F3EC7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Locating the </a:t>
            </a:r>
            <a:r>
              <a:rPr lang="en-US" dirty="0" err="1"/>
              <a:t>TimeGate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C6E5D-B563-6148-BDC9-A2E5193D51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F3B35B2-A57D-3B45-BAB0-6C1FB82B5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1801309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22A3E5FB-4E9D-5441-A961-8B6E7D102C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329089"/>
            <a:ext cx="900000" cy="900000"/>
          </a:xfrm>
          <a:prstGeom prst="rect">
            <a:avLst/>
          </a:prstGeom>
        </p:spPr>
      </p:pic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C2B7DCF5-B218-7347-84B4-75EA5FAB09E5}"/>
              </a:ext>
            </a:extLst>
          </p:cNvPr>
          <p:cNvSpPr/>
          <p:nvPr/>
        </p:nvSpPr>
        <p:spPr>
          <a:xfrm>
            <a:off x="2135187" y="2009739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4FF0D753-5A93-FE48-AB6B-49EED15AC119}"/>
              </a:ext>
            </a:extLst>
          </p:cNvPr>
          <p:cNvSpPr/>
          <p:nvPr/>
        </p:nvSpPr>
        <p:spPr>
          <a:xfrm>
            <a:off x="2135188" y="2816225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Link: 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&lt;http://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arc.example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/&gt; ;</a:t>
            </a: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rel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="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timegate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</a:t>
            </a:r>
          </a:p>
          <a:p>
            <a:endParaRPr lang="en-US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F815B63-C1DD-9647-BF91-20B8AE16352A}"/>
              </a:ext>
            </a:extLst>
          </p:cNvPr>
          <p:cNvGrpSpPr/>
          <p:nvPr/>
        </p:nvGrpSpPr>
        <p:grpSpPr>
          <a:xfrm>
            <a:off x="2203184" y="3151210"/>
            <a:ext cx="9364929" cy="2054722"/>
            <a:chOff x="-2683393" y="3577278"/>
            <a:chExt cx="9364929" cy="205472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F2F45A3-220A-434B-9F4A-65548CE42C87}"/>
                </a:ext>
              </a:extLst>
            </p:cNvPr>
            <p:cNvSpPr txBox="1"/>
            <p:nvPr/>
          </p:nvSpPr>
          <p:spPr>
            <a:xfrm>
              <a:off x="4725551" y="5262668"/>
              <a:ext cx="19559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 </a:t>
              </a:r>
              <a:r>
                <a:rPr lang="en-GB" dirty="0" err="1"/>
                <a:t>timegate</a:t>
              </a:r>
              <a:endParaRPr lang="en-GB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D098EAF-D00D-0543-BBBA-C179EEDA06EA}"/>
                </a:ext>
              </a:extLst>
            </p:cNvPr>
            <p:cNvCxnSpPr>
              <a:cxnSpLocks/>
              <a:stCxn id="16" idx="1"/>
              <a:endCxn id="18" idx="3"/>
            </p:cNvCxnSpPr>
            <p:nvPr/>
          </p:nvCxnSpPr>
          <p:spPr bwMode="auto">
            <a:xfrm flipH="1" flipV="1">
              <a:off x="3632390" y="3845111"/>
              <a:ext cx="1093161" cy="160222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869B62D-3F3E-D748-A138-C7FF9DBF21E8}"/>
                </a:ext>
              </a:extLst>
            </p:cNvPr>
            <p:cNvSpPr/>
            <p:nvPr/>
          </p:nvSpPr>
          <p:spPr bwMode="auto">
            <a:xfrm>
              <a:off x="-2683393" y="3577278"/>
              <a:ext cx="6315783" cy="53566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509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851F-3794-0E4B-B75D-9B0F3EC7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Negotiating a Memento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C6E5D-B563-6148-BDC9-A2E5193D51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2A3E5FB-4E9D-5441-A961-8B6E7D102C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1850" y="4596708"/>
            <a:ext cx="900000" cy="900000"/>
          </a:xfrm>
          <a:prstGeom prst="rect">
            <a:avLst/>
          </a:prstGeom>
        </p:spPr>
      </p:pic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4FF0D753-5A93-FE48-AB6B-49EED15AC119}"/>
              </a:ext>
            </a:extLst>
          </p:cNvPr>
          <p:cNvSpPr/>
          <p:nvPr/>
        </p:nvSpPr>
        <p:spPr>
          <a:xfrm>
            <a:off x="2135188" y="2852738"/>
            <a:ext cx="7921625" cy="264397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t" anchorCtr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HTTP/1.1 302 Found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Vary: accept-datetime </a:t>
            </a: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Location: 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arc.example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/20190812110555/http://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Link: &lt;http://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/&gt;; </a:t>
            </a: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rel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="original" , </a:t>
            </a:r>
          </a:p>
          <a:p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&lt;http://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arc.example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/tm/http://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/&gt; ; </a:t>
            </a:r>
            <a:b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rel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="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timemap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"; </a:t>
            </a:r>
            <a:b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type="application/link-format" ; </a:t>
            </a:r>
            <a:b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from="Mon, 03 Jun 2019 23:05:34 GMT"; </a:t>
            </a:r>
            <a:b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     until="Sat, 24 Oct 2020 15:49:19 GMT", 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94046E7-79FD-274F-A1BA-A980BF7179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0151" y="1808275"/>
            <a:ext cx="900000" cy="900000"/>
          </a:xfrm>
          <a:prstGeom prst="rect">
            <a:avLst/>
          </a:prstGeom>
        </p:spPr>
      </p:pic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95527825-8BD0-754D-A415-60EA4F328D0B}"/>
              </a:ext>
            </a:extLst>
          </p:cNvPr>
          <p:cNvSpPr/>
          <p:nvPr/>
        </p:nvSpPr>
        <p:spPr>
          <a:xfrm>
            <a:off x="2135186" y="1787853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/http://</a:t>
            </a:r>
            <a:r>
              <a:rPr lang="en-US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 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arc.example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Accept-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DateTime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Mon, 22 Jun 2020 10:00:00 GMT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797F774-D254-0C4B-89FD-0AA0322E3DE8}"/>
              </a:ext>
            </a:extLst>
          </p:cNvPr>
          <p:cNvGrpSpPr/>
          <p:nvPr/>
        </p:nvGrpSpPr>
        <p:grpSpPr>
          <a:xfrm>
            <a:off x="2203184" y="2168570"/>
            <a:ext cx="9364929" cy="646331"/>
            <a:chOff x="-2683393" y="3344209"/>
            <a:chExt cx="9364929" cy="64633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69E2C63-B454-C745-A3DD-68CFDA063EB5}"/>
                </a:ext>
              </a:extLst>
            </p:cNvPr>
            <p:cNvSpPr txBox="1"/>
            <p:nvPr/>
          </p:nvSpPr>
          <p:spPr>
            <a:xfrm>
              <a:off x="5379578" y="3344209"/>
              <a:ext cx="13019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requested</a:t>
              </a:r>
            </a:p>
            <a:p>
              <a:pPr algn="r"/>
              <a:r>
                <a:rPr lang="en-GB" dirty="0"/>
                <a:t>datetime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65B116-F71D-EA49-A6B9-67B12B139365}"/>
                </a:ext>
              </a:extLst>
            </p:cNvPr>
            <p:cNvCxnSpPr>
              <a:cxnSpLocks/>
              <a:stCxn id="16" idx="1"/>
              <a:endCxn id="18" idx="3"/>
            </p:cNvCxnSpPr>
            <p:nvPr/>
          </p:nvCxnSpPr>
          <p:spPr bwMode="auto">
            <a:xfrm flipH="1">
              <a:off x="3009648" y="3667375"/>
              <a:ext cx="236993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7E2E89B-0F9C-C04B-AED3-3C08EF771BE5}"/>
                </a:ext>
              </a:extLst>
            </p:cNvPr>
            <p:cNvSpPr/>
            <p:nvPr/>
          </p:nvSpPr>
          <p:spPr bwMode="auto">
            <a:xfrm>
              <a:off x="-2683393" y="3563830"/>
              <a:ext cx="5693041" cy="20709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0FB5CBB-A673-7A4C-AD4F-868D250A35D6}"/>
              </a:ext>
            </a:extLst>
          </p:cNvPr>
          <p:cNvGrpSpPr/>
          <p:nvPr/>
        </p:nvGrpSpPr>
        <p:grpSpPr>
          <a:xfrm>
            <a:off x="2933100" y="3456993"/>
            <a:ext cx="8635013" cy="923330"/>
            <a:chOff x="-2683393" y="3320879"/>
            <a:chExt cx="8635013" cy="92333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4B9811B-015D-6F43-8805-66E5BE131E33}"/>
                </a:ext>
              </a:extLst>
            </p:cNvPr>
            <p:cNvSpPr txBox="1"/>
            <p:nvPr/>
          </p:nvSpPr>
          <p:spPr>
            <a:xfrm>
              <a:off x="4801946" y="3320879"/>
              <a:ext cx="11496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</a:t>
              </a:r>
            </a:p>
            <a:p>
              <a:pPr algn="r"/>
              <a:r>
                <a:rPr lang="en-GB" dirty="0"/>
                <a:t>original</a:t>
              </a:r>
            </a:p>
            <a:p>
              <a:pPr algn="r"/>
              <a:r>
                <a:rPr lang="en-GB" dirty="0"/>
                <a:t>resource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77BD148-F899-BE4B-882B-5A14E60A73E9}"/>
                </a:ext>
              </a:extLst>
            </p:cNvPr>
            <p:cNvCxnSpPr>
              <a:cxnSpLocks/>
              <a:stCxn id="20" idx="1"/>
              <a:endCxn id="22" idx="3"/>
            </p:cNvCxnSpPr>
            <p:nvPr/>
          </p:nvCxnSpPr>
          <p:spPr bwMode="auto">
            <a:xfrm flipH="1" flipV="1">
              <a:off x="43162" y="3777185"/>
              <a:ext cx="4758784" cy="535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640E740-7EC4-A04D-A497-9BFFFCF9CAA0}"/>
                </a:ext>
              </a:extLst>
            </p:cNvPr>
            <p:cNvSpPr/>
            <p:nvPr/>
          </p:nvSpPr>
          <p:spPr bwMode="auto">
            <a:xfrm>
              <a:off x="-2683393" y="3563830"/>
              <a:ext cx="2726555" cy="42671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C92CD18-3ADE-1F4E-93C7-CFDDF6C11024}"/>
              </a:ext>
            </a:extLst>
          </p:cNvPr>
          <p:cNvGrpSpPr/>
          <p:nvPr/>
        </p:nvGrpSpPr>
        <p:grpSpPr>
          <a:xfrm>
            <a:off x="2933100" y="4176775"/>
            <a:ext cx="8644006" cy="2060513"/>
            <a:chOff x="-2683393" y="3563829"/>
            <a:chExt cx="8644006" cy="206051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5172200-9244-4F48-AC30-08A60CFDBA14}"/>
                </a:ext>
              </a:extLst>
            </p:cNvPr>
            <p:cNvSpPr txBox="1"/>
            <p:nvPr/>
          </p:nvSpPr>
          <p:spPr>
            <a:xfrm>
              <a:off x="4790100" y="4978011"/>
              <a:ext cx="11705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link to</a:t>
              </a:r>
            </a:p>
            <a:p>
              <a:pPr algn="r"/>
              <a:r>
                <a:rPr lang="en-GB" dirty="0" err="1"/>
                <a:t>timemap</a:t>
              </a:r>
              <a:endParaRPr lang="en-GB" dirty="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88948D2-F62B-2D4A-B8AA-C62706345ECC}"/>
                </a:ext>
              </a:extLst>
            </p:cNvPr>
            <p:cNvCxnSpPr>
              <a:cxnSpLocks/>
              <a:stCxn id="24" idx="1"/>
              <a:endCxn id="26" idx="3"/>
            </p:cNvCxnSpPr>
            <p:nvPr/>
          </p:nvCxnSpPr>
          <p:spPr bwMode="auto">
            <a:xfrm flipH="1" flipV="1">
              <a:off x="2863364" y="4186348"/>
              <a:ext cx="1926736" cy="111482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3D5BBE5-C8DE-AD4D-BAAC-532A08929025}"/>
                </a:ext>
              </a:extLst>
            </p:cNvPr>
            <p:cNvSpPr/>
            <p:nvPr/>
          </p:nvSpPr>
          <p:spPr bwMode="auto">
            <a:xfrm>
              <a:off x="-2683393" y="3563829"/>
              <a:ext cx="5546757" cy="1245037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6E7AA61-21B7-6942-988F-542B51D6ABF5}"/>
              </a:ext>
            </a:extLst>
          </p:cNvPr>
          <p:cNvGrpSpPr/>
          <p:nvPr/>
        </p:nvGrpSpPr>
        <p:grpSpPr>
          <a:xfrm>
            <a:off x="2203184" y="2828651"/>
            <a:ext cx="9396037" cy="831677"/>
            <a:chOff x="2203184" y="2828651"/>
            <a:chExt cx="9396037" cy="831677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2EB9D69-65AD-AB45-A425-10036712936B}"/>
                </a:ext>
              </a:extLst>
            </p:cNvPr>
            <p:cNvSpPr/>
            <p:nvPr/>
          </p:nvSpPr>
          <p:spPr bwMode="auto">
            <a:xfrm>
              <a:off x="2203184" y="3412158"/>
              <a:ext cx="7746728" cy="24817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0FD10BA-3202-5348-9C80-32566D229D2C}"/>
                </a:ext>
              </a:extLst>
            </p:cNvPr>
            <p:cNvSpPr txBox="1"/>
            <p:nvPr/>
          </p:nvSpPr>
          <p:spPr>
            <a:xfrm>
              <a:off x="10056811" y="2828651"/>
              <a:ext cx="15424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redirection</a:t>
              </a:r>
            </a:p>
            <a:p>
              <a:pPr algn="r"/>
              <a:r>
                <a:rPr lang="en-GB" dirty="0"/>
                <a:t>to memento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8AFA399-B0DA-DB42-A69A-850F4699BFCD}"/>
                </a:ext>
              </a:extLst>
            </p:cNvPr>
            <p:cNvCxnSpPr>
              <a:cxnSpLocks/>
              <a:stCxn id="31" idx="1"/>
              <a:endCxn id="30" idx="0"/>
            </p:cNvCxnSpPr>
            <p:nvPr/>
          </p:nvCxnSpPr>
          <p:spPr bwMode="auto">
            <a:xfrm flipH="1">
              <a:off x="6076548" y="3151817"/>
              <a:ext cx="3980263" cy="26034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9988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552</TotalTime>
  <Words>1336</Words>
  <Application>Microsoft Macintosh PowerPoint</Application>
  <PresentationFormat>Widescreen</PresentationFormat>
  <Paragraphs>159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The Memento Protocol</vt:lpstr>
      <vt:lpstr>The Memento protocol</vt:lpstr>
      <vt:lpstr>Memento resource types</vt:lpstr>
      <vt:lpstr>Memento links</vt:lpstr>
      <vt:lpstr>Memento headers</vt:lpstr>
      <vt:lpstr>Example</vt:lpstr>
      <vt:lpstr>Locating the TimeGate</vt:lpstr>
      <vt:lpstr>Negotiating a Memento</vt:lpstr>
      <vt:lpstr>Inter-Memento links</vt:lpstr>
      <vt:lpstr>Retrieving a Memento</vt:lpstr>
      <vt:lpstr>Memento TimeMap</vt:lpstr>
      <vt:lpstr>application/link-format</vt:lpstr>
      <vt:lpstr>Further reading</vt:lpstr>
      <vt:lpstr>Next Lecture: RESTful Web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2020-10-16T14:09:13Z</dcterms:created>
  <dcterms:modified xsi:type="dcterms:W3CDTF">2020-10-24T17:11:47Z</dcterms:modified>
</cp:coreProperties>
</file>