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6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7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27"/>
  </p:notesMasterIdLst>
  <p:sldIdLst>
    <p:sldId id="259" r:id="rId9"/>
    <p:sldId id="260" r:id="rId10"/>
    <p:sldId id="261" r:id="rId11"/>
    <p:sldId id="263" r:id="rId12"/>
    <p:sldId id="264" r:id="rId13"/>
    <p:sldId id="265" r:id="rId14"/>
    <p:sldId id="266" r:id="rId15"/>
    <p:sldId id="267" r:id="rId16"/>
    <p:sldId id="269" r:id="rId17"/>
    <p:sldId id="270" r:id="rId18"/>
    <p:sldId id="271" r:id="rId19"/>
    <p:sldId id="277" r:id="rId20"/>
    <p:sldId id="273" r:id="rId21"/>
    <p:sldId id="274" r:id="rId22"/>
    <p:sldId id="275" r:id="rId23"/>
    <p:sldId id="278" r:id="rId24"/>
    <p:sldId id="276" r:id="rId25"/>
    <p:sldId id="262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39" userDrawn="1">
          <p15:clr>
            <a:srgbClr val="A4A3A4"/>
          </p15:clr>
        </p15:guide>
        <p15:guide id="2" pos="354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CF83FA-A9A1-2D44-B03F-AAA72106D7F3}" v="274" dt="2020-10-23T13:05:12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50"/>
    <p:restoredTop sz="95170"/>
  </p:normalViewPr>
  <p:slideViewPr>
    <p:cSldViewPr snapToGrid="0" snapToObjects="1" showGuides="1">
      <p:cViewPr varScale="1">
        <p:scale>
          <a:sx n="109" d="100"/>
          <a:sy n="109" d="100"/>
        </p:scale>
        <p:origin x="208" y="360"/>
      </p:cViewPr>
      <p:guideLst>
        <p:guide orient="horz" pos="3339"/>
        <p:guide pos="35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presProps" Target="pres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40CF83FA-A9A1-2D44-B03F-AAA72106D7F3}"/>
    <pc:docChg chg="custSel addSld modSld">
      <pc:chgData name="Nicholas Gibbins" userId="6a0e944c-4d97-467d-bb7a-7c3315791fe4" providerId="ADAL" clId="{40CF83FA-A9A1-2D44-B03F-AAA72106D7F3}" dt="2020-10-23T13:05:12.770" v="1446" actId="20577"/>
      <pc:docMkLst>
        <pc:docMk/>
      </pc:docMkLst>
      <pc:sldChg chg="modSp mod">
        <pc:chgData name="Nicholas Gibbins" userId="6a0e944c-4d97-467d-bb7a-7c3315791fe4" providerId="ADAL" clId="{40CF83FA-A9A1-2D44-B03F-AAA72106D7F3}" dt="2020-10-05T15:12:16.963" v="18" actId="20577"/>
        <pc:sldMkLst>
          <pc:docMk/>
          <pc:sldMk cId="2545313262" sldId="260"/>
        </pc:sldMkLst>
        <pc:spChg chg="mod">
          <ac:chgData name="Nicholas Gibbins" userId="6a0e944c-4d97-467d-bb7a-7c3315791fe4" providerId="ADAL" clId="{40CF83FA-A9A1-2D44-B03F-AAA72106D7F3}" dt="2020-10-05T15:12:16.963" v="18" actId="20577"/>
          <ac:spMkLst>
            <pc:docMk/>
            <pc:sldMk cId="2545313262" sldId="260"/>
            <ac:spMk id="2" creationId="{9944842F-A781-5643-9CC8-5A2B35CFF8C9}"/>
          </ac:spMkLst>
        </pc:spChg>
      </pc:sldChg>
      <pc:sldChg chg="modSp mod">
        <pc:chgData name="Nicholas Gibbins" userId="6a0e944c-4d97-467d-bb7a-7c3315791fe4" providerId="ADAL" clId="{40CF83FA-A9A1-2D44-B03F-AAA72106D7F3}" dt="2020-10-05T19:34:25.082" v="886" actId="20577"/>
        <pc:sldMkLst>
          <pc:docMk/>
          <pc:sldMk cId="4266406498" sldId="261"/>
        </pc:sldMkLst>
        <pc:spChg chg="mod">
          <ac:chgData name="Nicholas Gibbins" userId="6a0e944c-4d97-467d-bb7a-7c3315791fe4" providerId="ADAL" clId="{40CF83FA-A9A1-2D44-B03F-AAA72106D7F3}" dt="2020-10-05T19:27:16.765" v="585" actId="20577"/>
          <ac:spMkLst>
            <pc:docMk/>
            <pc:sldMk cId="4266406498" sldId="261"/>
            <ac:spMk id="2" creationId="{5B40FDCA-05D9-7849-BA7A-F2ECF39C5B99}"/>
          </ac:spMkLst>
        </pc:spChg>
        <pc:spChg chg="mod">
          <ac:chgData name="Nicholas Gibbins" userId="6a0e944c-4d97-467d-bb7a-7c3315791fe4" providerId="ADAL" clId="{40CF83FA-A9A1-2D44-B03F-AAA72106D7F3}" dt="2020-10-05T19:34:25.082" v="886" actId="20577"/>
          <ac:spMkLst>
            <pc:docMk/>
            <pc:sldMk cId="4266406498" sldId="261"/>
            <ac:spMk id="3" creationId="{F8712A0B-65A5-7B4D-92CE-1E90BCEBF1A3}"/>
          </ac:spMkLst>
        </pc:spChg>
      </pc:sldChg>
      <pc:sldChg chg="addSp modSp add mod modAnim">
        <pc:chgData name="Nicholas Gibbins" userId="6a0e944c-4d97-467d-bb7a-7c3315791fe4" providerId="ADAL" clId="{40CF83FA-A9A1-2D44-B03F-AAA72106D7F3}" dt="2020-10-05T19:23:39.980" v="492" actId="20577"/>
        <pc:sldMkLst>
          <pc:docMk/>
          <pc:sldMk cId="2019543855" sldId="263"/>
        </pc:sldMkLst>
        <pc:spChg chg="mod">
          <ac:chgData name="Nicholas Gibbins" userId="6a0e944c-4d97-467d-bb7a-7c3315791fe4" providerId="ADAL" clId="{40CF83FA-A9A1-2D44-B03F-AAA72106D7F3}" dt="2020-10-05T19:23:39.980" v="492" actId="20577"/>
          <ac:spMkLst>
            <pc:docMk/>
            <pc:sldMk cId="2019543855" sldId="263"/>
            <ac:spMk id="2" creationId="{B49ED2EC-C6A1-8F4D-87D9-700E1607AD2B}"/>
          </ac:spMkLst>
        </pc:spChg>
        <pc:spChg chg="add mod">
          <ac:chgData name="Nicholas Gibbins" userId="6a0e944c-4d97-467d-bb7a-7c3315791fe4" providerId="ADAL" clId="{40CF83FA-A9A1-2D44-B03F-AAA72106D7F3}" dt="2020-10-05T19:19:57.196" v="154" actId="1076"/>
          <ac:spMkLst>
            <pc:docMk/>
            <pc:sldMk cId="2019543855" sldId="263"/>
            <ac:spMk id="6" creationId="{9D232144-C76C-7043-B665-89E5B74A48F7}"/>
          </ac:spMkLst>
        </pc:spChg>
        <pc:spChg chg="add mod">
          <ac:chgData name="Nicholas Gibbins" userId="6a0e944c-4d97-467d-bb7a-7c3315791fe4" providerId="ADAL" clId="{40CF83FA-A9A1-2D44-B03F-AAA72106D7F3}" dt="2020-10-05T19:19:57.196" v="154" actId="1076"/>
          <ac:spMkLst>
            <pc:docMk/>
            <pc:sldMk cId="2019543855" sldId="263"/>
            <ac:spMk id="7" creationId="{DA256616-5E44-154B-BB9E-4AB57A6D1F4A}"/>
          </ac:spMkLst>
        </pc:spChg>
        <pc:spChg chg="add mod">
          <ac:chgData name="Nicholas Gibbins" userId="6a0e944c-4d97-467d-bb7a-7c3315791fe4" providerId="ADAL" clId="{40CF83FA-A9A1-2D44-B03F-AAA72106D7F3}" dt="2020-10-05T19:19:57.196" v="154" actId="1076"/>
          <ac:spMkLst>
            <pc:docMk/>
            <pc:sldMk cId="2019543855" sldId="263"/>
            <ac:spMk id="10" creationId="{15370333-E679-2C42-92A3-FCF41E3B4B9F}"/>
          </ac:spMkLst>
        </pc:spChg>
        <pc:spChg chg="add mod">
          <ac:chgData name="Nicholas Gibbins" userId="6a0e944c-4d97-467d-bb7a-7c3315791fe4" providerId="ADAL" clId="{40CF83FA-A9A1-2D44-B03F-AAA72106D7F3}" dt="2020-10-05T19:19:57.196" v="154" actId="1076"/>
          <ac:spMkLst>
            <pc:docMk/>
            <pc:sldMk cId="2019543855" sldId="263"/>
            <ac:spMk id="11" creationId="{6CEBDA43-DDC0-A44A-AD8B-65502E6F4A5E}"/>
          </ac:spMkLst>
        </pc:spChg>
        <pc:picChg chg="add mod">
          <ac:chgData name="Nicholas Gibbins" userId="6a0e944c-4d97-467d-bb7a-7c3315791fe4" providerId="ADAL" clId="{40CF83FA-A9A1-2D44-B03F-AAA72106D7F3}" dt="2020-10-05T19:19:57.196" v="154" actId="1076"/>
          <ac:picMkLst>
            <pc:docMk/>
            <pc:sldMk cId="2019543855" sldId="263"/>
            <ac:picMk id="4" creationId="{AE65FEAC-CA85-6F46-BD51-09446C0A4490}"/>
          </ac:picMkLst>
        </pc:picChg>
        <pc:picChg chg="add mod">
          <ac:chgData name="Nicholas Gibbins" userId="6a0e944c-4d97-467d-bb7a-7c3315791fe4" providerId="ADAL" clId="{40CF83FA-A9A1-2D44-B03F-AAA72106D7F3}" dt="2020-10-05T19:19:57.196" v="154" actId="1076"/>
          <ac:picMkLst>
            <pc:docMk/>
            <pc:sldMk cId="2019543855" sldId="263"/>
            <ac:picMk id="5" creationId="{CC11832A-4552-1C4C-9254-45B4748CD722}"/>
          </ac:picMkLst>
        </pc:picChg>
        <pc:picChg chg="add mod">
          <ac:chgData name="Nicholas Gibbins" userId="6a0e944c-4d97-467d-bb7a-7c3315791fe4" providerId="ADAL" clId="{40CF83FA-A9A1-2D44-B03F-AAA72106D7F3}" dt="2020-10-05T19:19:57.196" v="154" actId="1076"/>
          <ac:picMkLst>
            <pc:docMk/>
            <pc:sldMk cId="2019543855" sldId="263"/>
            <ac:picMk id="8" creationId="{AF23C98F-4181-2241-BA84-5D9DBBE227C1}"/>
          </ac:picMkLst>
        </pc:picChg>
        <pc:picChg chg="add mod">
          <ac:chgData name="Nicholas Gibbins" userId="6a0e944c-4d97-467d-bb7a-7c3315791fe4" providerId="ADAL" clId="{40CF83FA-A9A1-2D44-B03F-AAA72106D7F3}" dt="2020-10-05T19:19:57.196" v="154" actId="1076"/>
          <ac:picMkLst>
            <pc:docMk/>
            <pc:sldMk cId="2019543855" sldId="263"/>
            <ac:picMk id="9" creationId="{864BB0FE-70CD-584E-BA82-689EB47E49F9}"/>
          </ac:picMkLst>
        </pc:picChg>
      </pc:sldChg>
      <pc:sldChg chg="modSp add mod modAnim">
        <pc:chgData name="Nicholas Gibbins" userId="6a0e944c-4d97-467d-bb7a-7c3315791fe4" providerId="ADAL" clId="{40CF83FA-A9A1-2D44-B03F-AAA72106D7F3}" dt="2020-10-05T19:32:07.340" v="795"/>
        <pc:sldMkLst>
          <pc:docMk/>
          <pc:sldMk cId="4098940553" sldId="264"/>
        </pc:sldMkLst>
        <pc:spChg chg="mod">
          <ac:chgData name="Nicholas Gibbins" userId="6a0e944c-4d97-467d-bb7a-7c3315791fe4" providerId="ADAL" clId="{40CF83FA-A9A1-2D44-B03F-AAA72106D7F3}" dt="2020-10-05T19:23:46.332" v="519" actId="20577"/>
          <ac:spMkLst>
            <pc:docMk/>
            <pc:sldMk cId="4098940553" sldId="264"/>
            <ac:spMk id="2" creationId="{B49ED2EC-C6A1-8F4D-87D9-700E1607AD2B}"/>
          </ac:spMkLst>
        </pc:spChg>
        <pc:spChg chg="mod">
          <ac:chgData name="Nicholas Gibbins" userId="6a0e944c-4d97-467d-bb7a-7c3315791fe4" providerId="ADAL" clId="{40CF83FA-A9A1-2D44-B03F-AAA72106D7F3}" dt="2020-10-05T19:26:19.903" v="541" actId="20577"/>
          <ac:spMkLst>
            <pc:docMk/>
            <pc:sldMk cId="4098940553" sldId="264"/>
            <ac:spMk id="10" creationId="{15370333-E679-2C42-92A3-FCF41E3B4B9F}"/>
          </ac:spMkLst>
        </pc:spChg>
        <pc:spChg chg="mod">
          <ac:chgData name="Nicholas Gibbins" userId="6a0e944c-4d97-467d-bb7a-7c3315791fe4" providerId="ADAL" clId="{40CF83FA-A9A1-2D44-B03F-AAA72106D7F3}" dt="2020-10-05T19:24:45.323" v="538" actId="1076"/>
          <ac:spMkLst>
            <pc:docMk/>
            <pc:sldMk cId="4098940553" sldId="264"/>
            <ac:spMk id="11" creationId="{6CEBDA43-DDC0-A44A-AD8B-65502E6F4A5E}"/>
          </ac:spMkLst>
        </pc:spChg>
      </pc:sldChg>
      <pc:sldChg chg="addSp delSp modSp add mod modClrScheme chgLayout">
        <pc:chgData name="Nicholas Gibbins" userId="6a0e944c-4d97-467d-bb7a-7c3315791fe4" providerId="ADAL" clId="{40CF83FA-A9A1-2D44-B03F-AAA72106D7F3}" dt="2020-10-05T19:28:24.794" v="674" actId="5793"/>
        <pc:sldMkLst>
          <pc:docMk/>
          <pc:sldMk cId="3759950129" sldId="265"/>
        </pc:sldMkLst>
        <pc:spChg chg="mod ord">
          <ac:chgData name="Nicholas Gibbins" userId="6a0e944c-4d97-467d-bb7a-7c3315791fe4" providerId="ADAL" clId="{40CF83FA-A9A1-2D44-B03F-AAA72106D7F3}" dt="2020-10-05T19:27:24.604" v="586" actId="700"/>
          <ac:spMkLst>
            <pc:docMk/>
            <pc:sldMk cId="3759950129" sldId="265"/>
            <ac:spMk id="2" creationId="{5D6061DD-17C2-5941-B6F2-66CC2DF86BF4}"/>
          </ac:spMkLst>
        </pc:spChg>
        <pc:spChg chg="del mod ord">
          <ac:chgData name="Nicholas Gibbins" userId="6a0e944c-4d97-467d-bb7a-7c3315791fe4" providerId="ADAL" clId="{40CF83FA-A9A1-2D44-B03F-AAA72106D7F3}" dt="2020-10-05T19:27:24.604" v="586" actId="700"/>
          <ac:spMkLst>
            <pc:docMk/>
            <pc:sldMk cId="3759950129" sldId="265"/>
            <ac:spMk id="3" creationId="{7C105619-701D-1D4D-89FC-604B334CDE99}"/>
          </ac:spMkLst>
        </pc:spChg>
        <pc:spChg chg="add mod ord">
          <ac:chgData name="Nicholas Gibbins" userId="6a0e944c-4d97-467d-bb7a-7c3315791fe4" providerId="ADAL" clId="{40CF83FA-A9A1-2D44-B03F-AAA72106D7F3}" dt="2020-10-05T19:28:24.794" v="674" actId="5793"/>
          <ac:spMkLst>
            <pc:docMk/>
            <pc:sldMk cId="3759950129" sldId="265"/>
            <ac:spMk id="4" creationId="{D63F2D88-8BD1-9047-AFED-E0DB93681B0A}"/>
          </ac:spMkLst>
        </pc:spChg>
        <pc:spChg chg="add mod ord">
          <ac:chgData name="Nicholas Gibbins" userId="6a0e944c-4d97-467d-bb7a-7c3315791fe4" providerId="ADAL" clId="{40CF83FA-A9A1-2D44-B03F-AAA72106D7F3}" dt="2020-10-05T19:27:24.604" v="586" actId="700"/>
          <ac:spMkLst>
            <pc:docMk/>
            <pc:sldMk cId="3759950129" sldId="265"/>
            <ac:spMk id="5" creationId="{8FD08D35-E2A7-B249-83F5-5563BDBAF1C2}"/>
          </ac:spMkLst>
        </pc:spChg>
      </pc:sldChg>
      <pc:sldChg chg="addSp delSp modSp add mod delAnim modAnim">
        <pc:chgData name="Nicholas Gibbins" userId="6a0e944c-4d97-467d-bb7a-7c3315791fe4" providerId="ADAL" clId="{40CF83FA-A9A1-2D44-B03F-AAA72106D7F3}" dt="2020-10-23T13:05:12.770" v="1446" actId="20577"/>
        <pc:sldMkLst>
          <pc:docMk/>
          <pc:sldMk cId="400404552" sldId="266"/>
        </pc:sldMkLst>
        <pc:spChg chg="mod">
          <ac:chgData name="Nicholas Gibbins" userId="6a0e944c-4d97-467d-bb7a-7c3315791fe4" providerId="ADAL" clId="{40CF83FA-A9A1-2D44-B03F-AAA72106D7F3}" dt="2020-10-05T19:28:52.987" v="695" actId="20577"/>
          <ac:spMkLst>
            <pc:docMk/>
            <pc:sldMk cId="400404552" sldId="266"/>
            <ac:spMk id="2" creationId="{B49ED2EC-C6A1-8F4D-87D9-700E1607AD2B}"/>
          </ac:spMkLst>
        </pc:spChg>
        <pc:spChg chg="mod">
          <ac:chgData name="Nicholas Gibbins" userId="6a0e944c-4d97-467d-bb7a-7c3315791fe4" providerId="ADAL" clId="{40CF83FA-A9A1-2D44-B03F-AAA72106D7F3}" dt="2020-10-05T19:29:44.071" v="758" actId="20577"/>
          <ac:spMkLst>
            <pc:docMk/>
            <pc:sldMk cId="400404552" sldId="266"/>
            <ac:spMk id="6" creationId="{9D232144-C76C-7043-B665-89E5B74A48F7}"/>
          </ac:spMkLst>
        </pc:spChg>
        <pc:spChg chg="mod">
          <ac:chgData name="Nicholas Gibbins" userId="6a0e944c-4d97-467d-bb7a-7c3315791fe4" providerId="ADAL" clId="{40CF83FA-A9A1-2D44-B03F-AAA72106D7F3}" dt="2020-10-05T19:29:16.797" v="738" actId="20577"/>
          <ac:spMkLst>
            <pc:docMk/>
            <pc:sldMk cId="400404552" sldId="266"/>
            <ac:spMk id="7" creationId="{DA256616-5E44-154B-BB9E-4AB57A6D1F4A}"/>
          </ac:spMkLst>
        </pc:spChg>
        <pc:spChg chg="mod">
          <ac:chgData name="Nicholas Gibbins" userId="6a0e944c-4d97-467d-bb7a-7c3315791fe4" providerId="ADAL" clId="{40CF83FA-A9A1-2D44-B03F-AAA72106D7F3}" dt="2020-10-23T13:05:12.770" v="1446" actId="20577"/>
          <ac:spMkLst>
            <pc:docMk/>
            <pc:sldMk cId="400404552" sldId="266"/>
            <ac:spMk id="10" creationId="{15370333-E679-2C42-92A3-FCF41E3B4B9F}"/>
          </ac:spMkLst>
        </pc:spChg>
        <pc:picChg chg="del">
          <ac:chgData name="Nicholas Gibbins" userId="6a0e944c-4d97-467d-bb7a-7c3315791fe4" providerId="ADAL" clId="{40CF83FA-A9A1-2D44-B03F-AAA72106D7F3}" dt="2020-10-05T19:30:09.480" v="781" actId="478"/>
          <ac:picMkLst>
            <pc:docMk/>
            <pc:sldMk cId="400404552" sldId="266"/>
            <ac:picMk id="5" creationId="{CC11832A-4552-1C4C-9254-45B4748CD722}"/>
          </ac:picMkLst>
        </pc:picChg>
        <pc:picChg chg="del">
          <ac:chgData name="Nicholas Gibbins" userId="6a0e944c-4d97-467d-bb7a-7c3315791fe4" providerId="ADAL" clId="{40CF83FA-A9A1-2D44-B03F-AAA72106D7F3}" dt="2020-10-05T19:30:21.957" v="785" actId="478"/>
          <ac:picMkLst>
            <pc:docMk/>
            <pc:sldMk cId="400404552" sldId="266"/>
            <ac:picMk id="9" creationId="{864BB0FE-70CD-584E-BA82-689EB47E49F9}"/>
          </ac:picMkLst>
        </pc:picChg>
        <pc:picChg chg="add mod">
          <ac:chgData name="Nicholas Gibbins" userId="6a0e944c-4d97-467d-bb7a-7c3315791fe4" providerId="ADAL" clId="{40CF83FA-A9A1-2D44-B03F-AAA72106D7F3}" dt="2020-10-05T19:30:20.423" v="784" actId="1076"/>
          <ac:picMkLst>
            <pc:docMk/>
            <pc:sldMk cId="400404552" sldId="266"/>
            <ac:picMk id="12" creationId="{563A8B63-E1FA-3249-ADDE-F893F1A08485}"/>
          </ac:picMkLst>
        </pc:picChg>
        <pc:picChg chg="add mod">
          <ac:chgData name="Nicholas Gibbins" userId="6a0e944c-4d97-467d-bb7a-7c3315791fe4" providerId="ADAL" clId="{40CF83FA-A9A1-2D44-B03F-AAA72106D7F3}" dt="2020-10-05T19:30:29.469" v="788" actId="1076"/>
          <ac:picMkLst>
            <pc:docMk/>
            <pc:sldMk cId="400404552" sldId="266"/>
            <ac:picMk id="13" creationId="{5984016E-898A-0E47-8FF2-72E4FB04E20E}"/>
          </ac:picMkLst>
        </pc:picChg>
      </pc:sldChg>
      <pc:sldChg chg="modSp add mod">
        <pc:chgData name="Nicholas Gibbins" userId="6a0e944c-4d97-467d-bb7a-7c3315791fe4" providerId="ADAL" clId="{40CF83FA-A9A1-2D44-B03F-AAA72106D7F3}" dt="2020-10-07T10:38:57.937" v="1269" actId="20577"/>
        <pc:sldMkLst>
          <pc:docMk/>
          <pc:sldMk cId="1171931640" sldId="267"/>
        </pc:sldMkLst>
        <pc:spChg chg="mod">
          <ac:chgData name="Nicholas Gibbins" userId="6a0e944c-4d97-467d-bb7a-7c3315791fe4" providerId="ADAL" clId="{40CF83FA-A9A1-2D44-B03F-AAA72106D7F3}" dt="2020-10-06T12:07:53.065" v="928" actId="20577"/>
          <ac:spMkLst>
            <pc:docMk/>
            <pc:sldMk cId="1171931640" sldId="267"/>
            <ac:spMk id="2" creationId="{F130585D-6484-BF40-8810-22C70851BBD9}"/>
          </ac:spMkLst>
        </pc:spChg>
        <pc:spChg chg="mod">
          <ac:chgData name="Nicholas Gibbins" userId="6a0e944c-4d97-467d-bb7a-7c3315791fe4" providerId="ADAL" clId="{40CF83FA-A9A1-2D44-B03F-AAA72106D7F3}" dt="2020-10-07T10:38:57.937" v="1269" actId="20577"/>
          <ac:spMkLst>
            <pc:docMk/>
            <pc:sldMk cId="1171931640" sldId="267"/>
            <ac:spMk id="3" creationId="{55D7DA81-3888-2744-838B-A8D7769592D1}"/>
          </ac:spMkLst>
        </pc:spChg>
      </pc:sldChg>
      <pc:sldChg chg="addSp modSp add modAnim">
        <pc:chgData name="Nicholas Gibbins" userId="6a0e944c-4d97-467d-bb7a-7c3315791fe4" providerId="ADAL" clId="{40CF83FA-A9A1-2D44-B03F-AAA72106D7F3}" dt="2020-10-06T12:12:56.022" v="1009"/>
        <pc:sldMkLst>
          <pc:docMk/>
          <pc:sldMk cId="3691871217" sldId="268"/>
        </pc:sldMkLst>
        <pc:picChg chg="add mod">
          <ac:chgData name="Nicholas Gibbins" userId="6a0e944c-4d97-467d-bb7a-7c3315791fe4" providerId="ADAL" clId="{40CF83FA-A9A1-2D44-B03F-AAA72106D7F3}" dt="2020-10-06T12:09:21.536" v="1006"/>
          <ac:picMkLst>
            <pc:docMk/>
            <pc:sldMk cId="3691871217" sldId="268"/>
            <ac:picMk id="4" creationId="{8A8E0844-4B8C-9F41-8F43-EF53ADA2C651}"/>
          </ac:picMkLst>
        </pc:picChg>
        <pc:picChg chg="add mod">
          <ac:chgData name="Nicholas Gibbins" userId="6a0e944c-4d97-467d-bb7a-7c3315791fe4" providerId="ADAL" clId="{40CF83FA-A9A1-2D44-B03F-AAA72106D7F3}" dt="2020-10-06T12:09:27.436" v="1007"/>
          <ac:picMkLst>
            <pc:docMk/>
            <pc:sldMk cId="3691871217" sldId="268"/>
            <ac:picMk id="5" creationId="{F88A7821-F5E7-0449-9D95-FD77776EEAB2}"/>
          </ac:picMkLst>
        </pc:picChg>
        <pc:picChg chg="add mod">
          <ac:chgData name="Nicholas Gibbins" userId="6a0e944c-4d97-467d-bb7a-7c3315791fe4" providerId="ADAL" clId="{40CF83FA-A9A1-2D44-B03F-AAA72106D7F3}" dt="2020-10-06T12:12:45.781" v="1008"/>
          <ac:picMkLst>
            <pc:docMk/>
            <pc:sldMk cId="3691871217" sldId="268"/>
            <ac:picMk id="6" creationId="{0CE3BEBB-32F2-8B42-B155-F564CC3DCCBF}"/>
          </ac:picMkLst>
        </pc:picChg>
      </pc:sldChg>
      <pc:sldChg chg="addSp delSp modSp add mod modAnim">
        <pc:chgData name="Nicholas Gibbins" userId="6a0e944c-4d97-467d-bb7a-7c3315791fe4" providerId="ADAL" clId="{40CF83FA-A9A1-2D44-B03F-AAA72106D7F3}" dt="2020-10-07T15:13:01.226" v="1438" actId="1076"/>
        <pc:sldMkLst>
          <pc:docMk/>
          <pc:sldMk cId="4056791765" sldId="269"/>
        </pc:sldMkLst>
        <pc:spChg chg="mod">
          <ac:chgData name="Nicholas Gibbins" userId="6a0e944c-4d97-467d-bb7a-7c3315791fe4" providerId="ADAL" clId="{40CF83FA-A9A1-2D44-B03F-AAA72106D7F3}" dt="2020-10-07T14:24:58.595" v="1410" actId="20577"/>
          <ac:spMkLst>
            <pc:docMk/>
            <pc:sldMk cId="4056791765" sldId="269"/>
            <ac:spMk id="2" creationId="{37C85058-F3CF-6B41-86C7-2E99E4498AE1}"/>
          </ac:spMkLst>
        </pc:spChg>
        <pc:spChg chg="mod">
          <ac:chgData name="Nicholas Gibbins" userId="6a0e944c-4d97-467d-bb7a-7c3315791fe4" providerId="ADAL" clId="{40CF83FA-A9A1-2D44-B03F-AAA72106D7F3}" dt="2020-10-07T14:49:01.514" v="1417" actId="14100"/>
          <ac:spMkLst>
            <pc:docMk/>
            <pc:sldMk cId="4056791765" sldId="269"/>
            <ac:spMk id="3" creationId="{D53FFFD0-9CA4-5540-9FA0-F6533D043F57}"/>
          </ac:spMkLst>
        </pc:spChg>
        <pc:picChg chg="add mod">
          <ac:chgData name="Nicholas Gibbins" userId="6a0e944c-4d97-467d-bb7a-7c3315791fe4" providerId="ADAL" clId="{40CF83FA-A9A1-2D44-B03F-AAA72106D7F3}" dt="2020-10-07T15:13:01.226" v="1438" actId="1076"/>
          <ac:picMkLst>
            <pc:docMk/>
            <pc:sldMk cId="4056791765" sldId="269"/>
            <ac:picMk id="5" creationId="{1BFE7564-04CA-814F-BBC3-317706E15256}"/>
          </ac:picMkLst>
        </pc:picChg>
        <pc:picChg chg="add mod">
          <ac:chgData name="Nicholas Gibbins" userId="6a0e944c-4d97-467d-bb7a-7c3315791fe4" providerId="ADAL" clId="{40CF83FA-A9A1-2D44-B03F-AAA72106D7F3}" dt="2020-10-07T14:51:00.888" v="1423" actId="1076"/>
          <ac:picMkLst>
            <pc:docMk/>
            <pc:sldMk cId="4056791765" sldId="269"/>
            <ac:picMk id="6" creationId="{465E22FE-2F05-1649-A71B-466C958B2CC8}"/>
          </ac:picMkLst>
        </pc:picChg>
        <pc:picChg chg="add mod">
          <ac:chgData name="Nicholas Gibbins" userId="6a0e944c-4d97-467d-bb7a-7c3315791fe4" providerId="ADAL" clId="{40CF83FA-A9A1-2D44-B03F-AAA72106D7F3}" dt="2020-10-07T14:50:56.180" v="1422" actId="1076"/>
          <ac:picMkLst>
            <pc:docMk/>
            <pc:sldMk cId="4056791765" sldId="269"/>
            <ac:picMk id="7" creationId="{A3800AFB-D621-DF4A-9328-8D2F9EDBD8DA}"/>
          </ac:picMkLst>
        </pc:picChg>
        <pc:picChg chg="add del mod">
          <ac:chgData name="Nicholas Gibbins" userId="6a0e944c-4d97-467d-bb7a-7c3315791fe4" providerId="ADAL" clId="{40CF83FA-A9A1-2D44-B03F-AAA72106D7F3}" dt="2020-10-07T15:01:46.352" v="1434" actId="478"/>
          <ac:picMkLst>
            <pc:docMk/>
            <pc:sldMk cId="4056791765" sldId="269"/>
            <ac:picMk id="8" creationId="{2F6B41B8-5EC6-3B45-9ACE-8FD1A41E369A}"/>
          </ac:picMkLst>
        </pc:picChg>
        <pc:picChg chg="add mod">
          <ac:chgData name="Nicholas Gibbins" userId="6a0e944c-4d97-467d-bb7a-7c3315791fe4" providerId="ADAL" clId="{40CF83FA-A9A1-2D44-B03F-AAA72106D7F3}" dt="2020-10-07T14:59:44.340" v="1429" actId="1076"/>
          <ac:picMkLst>
            <pc:docMk/>
            <pc:sldMk cId="4056791765" sldId="269"/>
            <ac:picMk id="10" creationId="{7C32708D-E377-6946-92DC-2A9E36297BD6}"/>
          </ac:picMkLst>
        </pc:picChg>
        <pc:picChg chg="add mod">
          <ac:chgData name="Nicholas Gibbins" userId="6a0e944c-4d97-467d-bb7a-7c3315791fe4" providerId="ADAL" clId="{40CF83FA-A9A1-2D44-B03F-AAA72106D7F3}" dt="2020-10-07T15:01:55.223" v="1436" actId="1076"/>
          <ac:picMkLst>
            <pc:docMk/>
            <pc:sldMk cId="4056791765" sldId="269"/>
            <ac:picMk id="12" creationId="{ECC8114B-D3F7-B64B-B0A4-902B7D1BD33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23/10/2020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23/10/2020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4.svg"/><Relationship Id="rId7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3.svg"/><Relationship Id="rId4" Type="http://schemas.openxmlformats.org/officeDocument/2006/relationships/image" Target="../media/image9.png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4.svg"/><Relationship Id="rId7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3.svg"/><Relationship Id="rId4" Type="http://schemas.openxmlformats.org/officeDocument/2006/relationships/image" Target="../media/image9.png"/><Relationship Id="rId9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5.png"/><Relationship Id="rId7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13.svg"/><Relationship Id="rId4" Type="http://schemas.openxmlformats.org/officeDocument/2006/relationships/image" Target="../media/image6.sv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FDCD0-6B45-9340-A3E6-D15613E98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protocol flow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0B46F-0910-A04D-8B4D-A9457ADB31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8A8E0844-4B8C-9F41-8F43-EF53ADA2C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00419" y="4787321"/>
            <a:ext cx="900000" cy="900000"/>
          </a:xfrm>
          <a:prstGeom prst="rect">
            <a:avLst/>
          </a:prstGeom>
        </p:spPr>
      </p:pic>
      <p:pic>
        <p:nvPicPr>
          <p:cNvPr id="7" name="Picture 6" descr="A picture containing clock&#10;&#10;Description automatically generated">
            <a:extLst>
              <a:ext uri="{FF2B5EF4-FFF2-40B4-BE49-F238E27FC236}">
                <a16:creationId xmlns:a16="http://schemas.microsoft.com/office/drawing/2014/main" id="{12CA72D2-4040-404A-A908-A07228FF9D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147" y="4784986"/>
            <a:ext cx="900000" cy="90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DC85DE24-9410-B043-BBF8-1E53F0BCB58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202514" y="4787321"/>
            <a:ext cx="900000" cy="900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FB66FD1B-0F6D-244B-8166-A33EC8E2480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46000" y="1806190"/>
            <a:ext cx="900000" cy="9000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9D83ABB6-11AF-084B-B8DC-292DFD6BE69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646000" y="4797000"/>
            <a:ext cx="900000" cy="900000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7D127259-82E5-5644-96DC-28F316FD02E9}"/>
              </a:ext>
            </a:extLst>
          </p:cNvPr>
          <p:cNvGrpSpPr/>
          <p:nvPr/>
        </p:nvGrpSpPr>
        <p:grpSpPr>
          <a:xfrm>
            <a:off x="3215775" y="4634968"/>
            <a:ext cx="2160000" cy="594257"/>
            <a:chOff x="3215775" y="4634968"/>
            <a:chExt cx="2160000" cy="594257"/>
          </a:xfrm>
        </p:grpSpPr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F24527A2-F3DB-4849-8C84-8E669F2F34A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15775" y="5229225"/>
              <a:ext cx="2160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47118DA-00F7-AE41-89C9-601C936569DD}"/>
                </a:ext>
              </a:extLst>
            </p:cNvPr>
            <p:cNvSpPr txBox="1"/>
            <p:nvPr/>
          </p:nvSpPr>
          <p:spPr>
            <a:xfrm>
              <a:off x="3810584" y="4634968"/>
              <a:ext cx="925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delegate</a:t>
              </a:r>
              <a:br>
                <a:rPr lang="en-US" sz="1400" dirty="0"/>
              </a:br>
              <a:r>
                <a:rPr lang="en-US" sz="1400" dirty="0"/>
                <a:t>access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FF423AE-19C5-AE43-B500-3D7D9F3522F6}"/>
              </a:ext>
            </a:extLst>
          </p:cNvPr>
          <p:cNvGrpSpPr/>
          <p:nvPr/>
        </p:nvGrpSpPr>
        <p:grpSpPr>
          <a:xfrm>
            <a:off x="5314736" y="2695938"/>
            <a:ext cx="782411" cy="2160000"/>
            <a:chOff x="5314736" y="2709000"/>
            <a:chExt cx="782411" cy="2160000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B3524DD1-4A60-B44B-93BF-703DF8417A9E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5017147" y="3789000"/>
              <a:ext cx="2160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4315E67-B469-6D4F-A428-61CDC87E5CE3}"/>
                </a:ext>
              </a:extLst>
            </p:cNvPr>
            <p:cNvSpPr txBox="1"/>
            <p:nvPr/>
          </p:nvSpPr>
          <p:spPr>
            <a:xfrm>
              <a:off x="5314736" y="3413681"/>
              <a:ext cx="766557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obtain</a:t>
              </a:r>
            </a:p>
            <a:p>
              <a:pPr algn="ctr"/>
              <a:r>
                <a:rPr lang="en-US" sz="1400" dirty="0"/>
                <a:t>access</a:t>
              </a:r>
            </a:p>
            <a:p>
              <a:pPr algn="ctr"/>
              <a:r>
                <a:rPr lang="en-US" sz="1400" dirty="0"/>
                <a:t>token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47501B3-8A08-E04B-A35A-39359B52C736}"/>
              </a:ext>
            </a:extLst>
          </p:cNvPr>
          <p:cNvGrpSpPr/>
          <p:nvPr/>
        </p:nvGrpSpPr>
        <p:grpSpPr>
          <a:xfrm>
            <a:off x="6816000" y="4459632"/>
            <a:ext cx="2160000" cy="769593"/>
            <a:chOff x="6816000" y="4459632"/>
            <a:chExt cx="2160000" cy="769593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E6BF58B2-FB19-C64F-92F9-27398142D7C6}"/>
                </a:ext>
              </a:extLst>
            </p:cNvPr>
            <p:cNvCxnSpPr/>
            <p:nvPr/>
          </p:nvCxnSpPr>
          <p:spPr>
            <a:xfrm>
              <a:off x="6816000" y="5229225"/>
              <a:ext cx="2160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34B028F-1C4A-254E-9BB6-FD26D509B2DC}"/>
                </a:ext>
              </a:extLst>
            </p:cNvPr>
            <p:cNvSpPr txBox="1"/>
            <p:nvPr/>
          </p:nvSpPr>
          <p:spPr>
            <a:xfrm>
              <a:off x="7499795" y="4459632"/>
              <a:ext cx="748923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use</a:t>
              </a:r>
            </a:p>
            <a:p>
              <a:pPr algn="ctr"/>
              <a:r>
                <a:rPr lang="en-US" sz="1400" dirty="0"/>
                <a:t>access</a:t>
              </a:r>
            </a:p>
            <a:p>
              <a:pPr algn="ctr"/>
              <a:r>
                <a:rPr lang="en-US" sz="1400" dirty="0"/>
                <a:t>token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51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5C46-7511-904A-866C-33DFB1113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OAuth 2.0 protocol flows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B708A-48A2-9046-8A5F-E1A59163BA5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Authorisation</a:t>
            </a:r>
            <a:r>
              <a:rPr lang="en-US" dirty="0"/>
              <a:t> Code Grant</a:t>
            </a:r>
          </a:p>
          <a:p>
            <a:pPr lvl="1"/>
            <a:r>
              <a:rPr lang="en-US" dirty="0"/>
              <a:t>Client obtains access token directly from </a:t>
            </a:r>
            <a:r>
              <a:rPr lang="en-US" dirty="0" err="1"/>
              <a:t>authorisation</a:t>
            </a:r>
            <a:r>
              <a:rPr lang="en-US" dirty="0"/>
              <a:t> server ("3-legged")</a:t>
            </a:r>
          </a:p>
          <a:p>
            <a:pPr lvl="1"/>
            <a:r>
              <a:rPr lang="en-US" dirty="0"/>
              <a:t>Flow relies on redirection via user agent</a:t>
            </a:r>
          </a:p>
          <a:p>
            <a:pPr marL="0" indent="0">
              <a:buNone/>
            </a:pPr>
            <a:r>
              <a:rPr lang="en-US" dirty="0"/>
              <a:t>Implicit Grant</a:t>
            </a:r>
          </a:p>
          <a:p>
            <a:pPr lvl="1"/>
            <a:r>
              <a:rPr lang="en-US" dirty="0"/>
              <a:t>All communication goes through user agent ("2-legged")</a:t>
            </a:r>
          </a:p>
          <a:p>
            <a:pPr lvl="1"/>
            <a:r>
              <a:rPr lang="en-US" dirty="0"/>
              <a:t>Commonly used by single page applications</a:t>
            </a:r>
          </a:p>
          <a:p>
            <a:pPr marL="0" indent="0">
              <a:buNone/>
            </a:pPr>
            <a:r>
              <a:rPr lang="en-US" dirty="0"/>
              <a:t>Resource Owner Password Credentials Grant</a:t>
            </a:r>
          </a:p>
          <a:p>
            <a:pPr lvl="1"/>
            <a:r>
              <a:rPr lang="en-US" dirty="0"/>
              <a:t>Resource owner gives credentials to client (requires trust relationship)</a:t>
            </a:r>
          </a:p>
          <a:p>
            <a:pPr marL="0" indent="0">
              <a:buNone/>
            </a:pPr>
            <a:r>
              <a:rPr lang="en-US" dirty="0"/>
              <a:t>Client Credential Grant</a:t>
            </a:r>
          </a:p>
          <a:p>
            <a:pPr lvl="1"/>
            <a:r>
              <a:rPr lang="en-US" dirty="0"/>
              <a:t>Client authenticates directly with </a:t>
            </a:r>
            <a:r>
              <a:rPr lang="en-US" dirty="0" err="1"/>
              <a:t>authorisation</a:t>
            </a:r>
            <a:r>
              <a:rPr lang="en-US" dirty="0"/>
              <a:t> server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E724C4-EEE6-EA49-B684-D6FAD5E76DC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55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B8CC6-4B3A-1D43-BC8A-7B5F610BE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D9095-BE5F-6648-B842-FB4EB6B549E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Client registers with the authorisation server before the protocol starts</a:t>
            </a:r>
          </a:p>
          <a:p>
            <a:pPr lvl="1"/>
            <a:r>
              <a:rPr lang="en-GB" dirty="0"/>
              <a:t>Client issued with a </a:t>
            </a:r>
            <a:r>
              <a:rPr lang="en-GB" dirty="0" err="1">
                <a:latin typeface="Lucida Console" panose="020B0609040504020204" pitchFamily="49" charset="0"/>
              </a:rPr>
              <a:t>client_id</a:t>
            </a:r>
            <a:r>
              <a:rPr lang="en-GB" dirty="0">
                <a:latin typeface="Lucida Console" panose="020B0609040504020204" pitchFamily="49" charset="0"/>
              </a:rPr>
              <a:t> </a:t>
            </a:r>
            <a:r>
              <a:rPr lang="en-GB" dirty="0"/>
              <a:t>– unique string (not a secret)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Client and authorisation server establish an authentication method</a:t>
            </a:r>
          </a:p>
          <a:p>
            <a:pPr lvl="1"/>
            <a:r>
              <a:rPr lang="en-GB" dirty="0"/>
              <a:t>Client password, use with HTTP Basic Authentication</a:t>
            </a:r>
          </a:p>
          <a:p>
            <a:pPr lvl="1"/>
            <a:r>
              <a:rPr lang="en-GB" dirty="0" err="1">
                <a:latin typeface="Lucida Console" panose="020B0609040504020204" pitchFamily="49" charset="0"/>
              </a:rPr>
              <a:t>client_id</a:t>
            </a:r>
            <a:r>
              <a:rPr lang="en-GB" dirty="0"/>
              <a:t>, </a:t>
            </a:r>
            <a:r>
              <a:rPr lang="en-GB" dirty="0" err="1">
                <a:latin typeface="Lucida Console" panose="020B0609040504020204" pitchFamily="49" charset="0"/>
              </a:rPr>
              <a:t>client_secret</a:t>
            </a:r>
            <a:r>
              <a:rPr lang="en-GB" dirty="0">
                <a:latin typeface="Lucida Console" panose="020B0609040504020204" pitchFamily="49" charset="0"/>
              </a:rPr>
              <a:t> </a:t>
            </a:r>
            <a:r>
              <a:rPr lang="en-GB" dirty="0"/>
              <a:t>sent in request body (not recommended)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Endpoints</a:t>
            </a:r>
          </a:p>
          <a:p>
            <a:pPr lvl="1"/>
            <a:r>
              <a:rPr lang="en-GB" dirty="0"/>
              <a:t>Authorisation endpoint (e.g. </a:t>
            </a:r>
            <a:r>
              <a:rPr lang="en-GB" dirty="0">
                <a:latin typeface="Lucida Console" panose="020B0609040504020204" pitchFamily="49" charset="0"/>
              </a:rPr>
              <a:t>https://</a:t>
            </a:r>
            <a:r>
              <a:rPr lang="en-GB" dirty="0" err="1">
                <a:latin typeface="Lucida Console" panose="020B0609040504020204" pitchFamily="49" charset="0"/>
              </a:rPr>
              <a:t>auth.org</a:t>
            </a:r>
            <a:r>
              <a:rPr lang="en-GB" dirty="0">
                <a:latin typeface="Lucida Console" panose="020B0609040504020204" pitchFamily="49" charset="0"/>
              </a:rPr>
              <a:t>/auth 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Client redirection endpoint (e.g. </a:t>
            </a:r>
            <a:r>
              <a:rPr lang="en-GB" dirty="0">
                <a:latin typeface="Lucida Console" panose="020B0609040504020204" pitchFamily="49" charset="0"/>
              </a:rPr>
              <a:t>https://</a:t>
            </a:r>
            <a:r>
              <a:rPr lang="en-GB" dirty="0" err="1">
                <a:latin typeface="Lucida Console" panose="020B0609040504020204" pitchFamily="49" charset="0"/>
              </a:rPr>
              <a:t>client.org</a:t>
            </a:r>
            <a:r>
              <a:rPr lang="en-GB" dirty="0">
                <a:latin typeface="Lucida Console" panose="020B0609040504020204" pitchFamily="49" charset="0"/>
              </a:rPr>
              <a:t>/</a:t>
            </a:r>
            <a:r>
              <a:rPr lang="en-GB" dirty="0" err="1">
                <a:latin typeface="Lucida Console" panose="020B0609040504020204" pitchFamily="49" charset="0"/>
              </a:rPr>
              <a:t>cb</a:t>
            </a:r>
            <a:r>
              <a:rPr lang="en-GB" dirty="0">
                <a:latin typeface="Lucida Console" panose="020B0609040504020204" pitchFamily="49" charset="0"/>
              </a:rPr>
              <a:t> 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Token endpoint (e.g. </a:t>
            </a:r>
            <a:r>
              <a:rPr lang="en-GB" dirty="0">
                <a:latin typeface="Lucida Console" panose="020B0609040504020204" pitchFamily="49" charset="0"/>
              </a:rPr>
              <a:t>https://</a:t>
            </a:r>
            <a:r>
              <a:rPr lang="en-GB" dirty="0" err="1">
                <a:latin typeface="Lucida Console" panose="020B0609040504020204" pitchFamily="49" charset="0"/>
              </a:rPr>
              <a:t>auth.org</a:t>
            </a:r>
            <a:r>
              <a:rPr lang="en-GB" dirty="0">
                <a:latin typeface="Lucida Console" panose="020B0609040504020204" pitchFamily="49" charset="0"/>
              </a:rPr>
              <a:t>/token </a:t>
            </a:r>
            <a:r>
              <a:rPr lang="en-GB" dirty="0"/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69487F-80DE-8840-86E0-AF66072E2B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746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FDCD0-6B45-9340-A3E6-D15613E98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Authorisation</a:t>
            </a:r>
            <a:r>
              <a:rPr lang="en-US" dirty="0"/>
              <a:t> Code Grant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0B46F-0910-A04D-8B4D-A9457ADB31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8A8E0844-4B8C-9F41-8F43-EF53ADA2C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00419" y="4787321"/>
            <a:ext cx="900000" cy="900000"/>
          </a:xfrm>
          <a:prstGeom prst="rect">
            <a:avLst/>
          </a:prstGeom>
        </p:spPr>
      </p:pic>
      <p:pic>
        <p:nvPicPr>
          <p:cNvPr id="7" name="Picture 6" descr="A picture containing clock&#10;&#10;Description automatically generated">
            <a:extLst>
              <a:ext uri="{FF2B5EF4-FFF2-40B4-BE49-F238E27FC236}">
                <a16:creationId xmlns:a16="http://schemas.microsoft.com/office/drawing/2014/main" id="{12CA72D2-4040-404A-A908-A07228FF9D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147" y="4784986"/>
            <a:ext cx="900000" cy="90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DC85DE24-9410-B043-BBF8-1E53F0BCB58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202514" y="4787321"/>
            <a:ext cx="900000" cy="900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FB66FD1B-0F6D-244B-8166-A33EC8E2480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46000" y="1806190"/>
            <a:ext cx="900000" cy="9000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9D83ABB6-11AF-084B-B8DC-292DFD6BE69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646000" y="4770366"/>
            <a:ext cx="900000" cy="900000"/>
          </a:xfrm>
          <a:prstGeom prst="rect">
            <a:avLst/>
          </a:prstGeom>
        </p:spPr>
      </p:pic>
      <p:grpSp>
        <p:nvGrpSpPr>
          <p:cNvPr id="54" name="Group 53">
            <a:extLst>
              <a:ext uri="{FF2B5EF4-FFF2-40B4-BE49-F238E27FC236}">
                <a16:creationId xmlns:a16="http://schemas.microsoft.com/office/drawing/2014/main" id="{558715E7-4853-D44A-BF51-00FC8ACC391E}"/>
              </a:ext>
            </a:extLst>
          </p:cNvPr>
          <p:cNvGrpSpPr/>
          <p:nvPr/>
        </p:nvGrpSpPr>
        <p:grpSpPr>
          <a:xfrm>
            <a:off x="2767054" y="2425148"/>
            <a:ext cx="2862469" cy="2837825"/>
            <a:chOff x="2767054" y="2425148"/>
            <a:chExt cx="2862469" cy="2837825"/>
          </a:xfrm>
        </p:grpSpPr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8504EDAC-DB88-4847-A497-99AE38FE05F8}"/>
                </a:ext>
              </a:extLst>
            </p:cNvPr>
            <p:cNvSpPr/>
            <p:nvPr/>
          </p:nvSpPr>
          <p:spPr>
            <a:xfrm>
              <a:off x="2767054" y="2425148"/>
              <a:ext cx="2862469" cy="2814762"/>
            </a:xfrm>
            <a:custGeom>
              <a:avLst/>
              <a:gdLst>
                <a:gd name="connsiteX0" fmla="*/ 2862469 w 2862469"/>
                <a:gd name="connsiteY0" fmla="*/ 2814762 h 2814762"/>
                <a:gd name="connsiteX1" fmla="*/ 0 w 2862469"/>
                <a:gd name="connsiteY1" fmla="*/ 2814762 h 2814762"/>
                <a:gd name="connsiteX2" fmla="*/ 0 w 2862469"/>
                <a:gd name="connsiteY2" fmla="*/ 2671638 h 2814762"/>
                <a:gd name="connsiteX3" fmla="*/ 2671638 w 2862469"/>
                <a:gd name="connsiteY3" fmla="*/ 0 h 2814762"/>
                <a:gd name="connsiteX4" fmla="*/ 2862469 w 2862469"/>
                <a:gd name="connsiteY4" fmla="*/ 0 h 281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469" h="2814762">
                  <a:moveTo>
                    <a:pt x="2862469" y="2814762"/>
                  </a:moveTo>
                  <a:lnTo>
                    <a:pt x="0" y="2814762"/>
                  </a:lnTo>
                  <a:lnTo>
                    <a:pt x="0" y="2671638"/>
                  </a:lnTo>
                  <a:lnTo>
                    <a:pt x="2671638" y="0"/>
                  </a:lnTo>
                  <a:lnTo>
                    <a:pt x="2862469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headEnd type="none" w="lg" len="lg"/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34F0C7CC-BF5B-254F-BDE5-C3306F2C40C7}"/>
                </a:ext>
              </a:extLst>
            </p:cNvPr>
            <p:cNvSpPr txBox="1"/>
            <p:nvPr/>
          </p:nvSpPr>
          <p:spPr>
            <a:xfrm>
              <a:off x="3630835" y="4739753"/>
              <a:ext cx="156966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1. </a:t>
              </a:r>
              <a:r>
                <a:rPr lang="en-US" sz="1400" dirty="0" err="1"/>
                <a:t>authorisation</a:t>
              </a:r>
              <a:br>
                <a:rPr lang="en-US" sz="1400" dirty="0"/>
              </a:br>
              <a:r>
                <a:rPr lang="en-US" sz="1400" dirty="0"/>
                <a:t>request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F724A29-1EE6-0345-9B5D-E1320D704709}"/>
              </a:ext>
            </a:extLst>
          </p:cNvPr>
          <p:cNvGrpSpPr/>
          <p:nvPr/>
        </p:nvGrpSpPr>
        <p:grpSpPr>
          <a:xfrm>
            <a:off x="1820849" y="2138901"/>
            <a:ext cx="3808674" cy="2902226"/>
            <a:chOff x="1820849" y="2138901"/>
            <a:chExt cx="3808674" cy="2902226"/>
          </a:xfrm>
        </p:grpSpPr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508F39AC-E856-D34A-B72C-86138F575A27}"/>
                </a:ext>
              </a:extLst>
            </p:cNvPr>
            <p:cNvSpPr/>
            <p:nvPr/>
          </p:nvSpPr>
          <p:spPr>
            <a:xfrm>
              <a:off x="1820849" y="2138901"/>
              <a:ext cx="3808674" cy="2902226"/>
            </a:xfrm>
            <a:custGeom>
              <a:avLst/>
              <a:gdLst>
                <a:gd name="connsiteX0" fmla="*/ 0 w 3808674"/>
                <a:gd name="connsiteY0" fmla="*/ 2902226 h 2902226"/>
                <a:gd name="connsiteX1" fmla="*/ 628153 w 3808674"/>
                <a:gd name="connsiteY1" fmla="*/ 2902226 h 2902226"/>
                <a:gd name="connsiteX2" fmla="*/ 3530379 w 3808674"/>
                <a:gd name="connsiteY2" fmla="*/ 0 h 2902226"/>
                <a:gd name="connsiteX3" fmla="*/ 3808674 w 3808674"/>
                <a:gd name="connsiteY3" fmla="*/ 0 h 2902226"/>
                <a:gd name="connsiteX4" fmla="*/ 3808674 w 3808674"/>
                <a:gd name="connsiteY4" fmla="*/ 0 h 29022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8674" h="2902226">
                  <a:moveTo>
                    <a:pt x="0" y="2902226"/>
                  </a:moveTo>
                  <a:lnTo>
                    <a:pt x="628153" y="2902226"/>
                  </a:lnTo>
                  <a:lnTo>
                    <a:pt x="3530379" y="0"/>
                  </a:lnTo>
                  <a:lnTo>
                    <a:pt x="3808674" y="0"/>
                  </a:lnTo>
                  <a:lnTo>
                    <a:pt x="3808674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headEnd w="lg" len="lg"/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4E7E6891-8FF4-6743-97DC-22A7E6E27A60}"/>
                </a:ext>
              </a:extLst>
            </p:cNvPr>
            <p:cNvSpPr txBox="1"/>
            <p:nvPr/>
          </p:nvSpPr>
          <p:spPr>
            <a:xfrm>
              <a:off x="1997053" y="3261655"/>
              <a:ext cx="201369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2. user authenticates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1B66B1E-B479-7C42-8BFB-BCD90A04C18C}"/>
              </a:ext>
            </a:extLst>
          </p:cNvPr>
          <p:cNvGrpSpPr/>
          <p:nvPr/>
        </p:nvGrpSpPr>
        <p:grpSpPr>
          <a:xfrm>
            <a:off x="2631882" y="2274073"/>
            <a:ext cx="3005593" cy="3645986"/>
            <a:chOff x="2631882" y="2274073"/>
            <a:chExt cx="3005593" cy="3645986"/>
          </a:xfrm>
        </p:grpSpPr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C48E4A03-6ECD-0147-8636-9A9879E25EA1}"/>
                </a:ext>
              </a:extLst>
            </p:cNvPr>
            <p:cNvSpPr/>
            <p:nvPr/>
          </p:nvSpPr>
          <p:spPr>
            <a:xfrm>
              <a:off x="2631882" y="2274073"/>
              <a:ext cx="3005593" cy="3140765"/>
            </a:xfrm>
            <a:custGeom>
              <a:avLst/>
              <a:gdLst>
                <a:gd name="connsiteX0" fmla="*/ 3005593 w 3005593"/>
                <a:gd name="connsiteY0" fmla="*/ 0 h 3148717"/>
                <a:gd name="connsiteX1" fmla="*/ 2767054 w 3005593"/>
                <a:gd name="connsiteY1" fmla="*/ 0 h 3148717"/>
                <a:gd name="connsiteX2" fmla="*/ 0 w 3005593"/>
                <a:gd name="connsiteY2" fmla="*/ 2767054 h 3148717"/>
                <a:gd name="connsiteX3" fmla="*/ 0 w 3005593"/>
                <a:gd name="connsiteY3" fmla="*/ 3140765 h 3148717"/>
                <a:gd name="connsiteX4" fmla="*/ 2989690 w 3005593"/>
                <a:gd name="connsiteY4" fmla="*/ 3140765 h 3148717"/>
                <a:gd name="connsiteX5" fmla="*/ 2989690 w 3005593"/>
                <a:gd name="connsiteY5" fmla="*/ 3148717 h 3148717"/>
                <a:gd name="connsiteX0" fmla="*/ 3005593 w 3005593"/>
                <a:gd name="connsiteY0" fmla="*/ 0 h 3140814"/>
                <a:gd name="connsiteX1" fmla="*/ 2767054 w 3005593"/>
                <a:gd name="connsiteY1" fmla="*/ 0 h 3140814"/>
                <a:gd name="connsiteX2" fmla="*/ 0 w 3005593"/>
                <a:gd name="connsiteY2" fmla="*/ 2767054 h 3140814"/>
                <a:gd name="connsiteX3" fmla="*/ 0 w 3005593"/>
                <a:gd name="connsiteY3" fmla="*/ 3140765 h 3140814"/>
                <a:gd name="connsiteX4" fmla="*/ 2989690 w 3005593"/>
                <a:gd name="connsiteY4" fmla="*/ 3140765 h 3140814"/>
                <a:gd name="connsiteX5" fmla="*/ 2898923 w 3005593"/>
                <a:gd name="connsiteY5" fmla="*/ 3041141 h 3140814"/>
                <a:gd name="connsiteX0" fmla="*/ 3005593 w 3005593"/>
                <a:gd name="connsiteY0" fmla="*/ 0 h 3155441"/>
                <a:gd name="connsiteX1" fmla="*/ 2767054 w 3005593"/>
                <a:gd name="connsiteY1" fmla="*/ 0 h 3155441"/>
                <a:gd name="connsiteX2" fmla="*/ 0 w 3005593"/>
                <a:gd name="connsiteY2" fmla="*/ 2767054 h 3155441"/>
                <a:gd name="connsiteX3" fmla="*/ 0 w 3005593"/>
                <a:gd name="connsiteY3" fmla="*/ 3140765 h 3155441"/>
                <a:gd name="connsiteX4" fmla="*/ 2989690 w 3005593"/>
                <a:gd name="connsiteY4" fmla="*/ 3140765 h 3155441"/>
                <a:gd name="connsiteX5" fmla="*/ 2989691 w 3005593"/>
                <a:gd name="connsiteY5" fmla="*/ 3155441 h 3155441"/>
                <a:gd name="connsiteX0" fmla="*/ 3005593 w 3005593"/>
                <a:gd name="connsiteY0" fmla="*/ 0 h 3256294"/>
                <a:gd name="connsiteX1" fmla="*/ 2767054 w 3005593"/>
                <a:gd name="connsiteY1" fmla="*/ 0 h 3256294"/>
                <a:gd name="connsiteX2" fmla="*/ 0 w 3005593"/>
                <a:gd name="connsiteY2" fmla="*/ 2767054 h 3256294"/>
                <a:gd name="connsiteX3" fmla="*/ 0 w 3005593"/>
                <a:gd name="connsiteY3" fmla="*/ 3140765 h 3256294"/>
                <a:gd name="connsiteX4" fmla="*/ 2989690 w 3005593"/>
                <a:gd name="connsiteY4" fmla="*/ 3140765 h 3256294"/>
                <a:gd name="connsiteX5" fmla="*/ 2609812 w 3005593"/>
                <a:gd name="connsiteY5" fmla="*/ 3256294 h 3256294"/>
                <a:gd name="connsiteX0" fmla="*/ 3005593 w 3005593"/>
                <a:gd name="connsiteY0" fmla="*/ 0 h 3256294"/>
                <a:gd name="connsiteX1" fmla="*/ 2767054 w 3005593"/>
                <a:gd name="connsiteY1" fmla="*/ 0 h 3256294"/>
                <a:gd name="connsiteX2" fmla="*/ 0 w 3005593"/>
                <a:gd name="connsiteY2" fmla="*/ 2767054 h 3256294"/>
                <a:gd name="connsiteX3" fmla="*/ 0 w 3005593"/>
                <a:gd name="connsiteY3" fmla="*/ 3140765 h 3256294"/>
                <a:gd name="connsiteX4" fmla="*/ 2196314 w 3005593"/>
                <a:gd name="connsiteY4" fmla="*/ 3134042 h 3256294"/>
                <a:gd name="connsiteX5" fmla="*/ 2609812 w 3005593"/>
                <a:gd name="connsiteY5" fmla="*/ 3256294 h 3256294"/>
                <a:gd name="connsiteX0" fmla="*/ 3005593 w 3005593"/>
                <a:gd name="connsiteY0" fmla="*/ 0 h 3140765"/>
                <a:gd name="connsiteX1" fmla="*/ 2767054 w 3005593"/>
                <a:gd name="connsiteY1" fmla="*/ 0 h 3140765"/>
                <a:gd name="connsiteX2" fmla="*/ 0 w 3005593"/>
                <a:gd name="connsiteY2" fmla="*/ 2767054 h 3140765"/>
                <a:gd name="connsiteX3" fmla="*/ 0 w 3005593"/>
                <a:gd name="connsiteY3" fmla="*/ 3140765 h 3140765"/>
                <a:gd name="connsiteX4" fmla="*/ 2196314 w 3005593"/>
                <a:gd name="connsiteY4" fmla="*/ 3134042 h 3140765"/>
                <a:gd name="connsiteX5" fmla="*/ 2996415 w 3005593"/>
                <a:gd name="connsiteY5" fmla="*/ 3131909 h 3140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05593" h="3140765">
                  <a:moveTo>
                    <a:pt x="3005593" y="0"/>
                  </a:moveTo>
                  <a:lnTo>
                    <a:pt x="2767054" y="0"/>
                  </a:lnTo>
                  <a:lnTo>
                    <a:pt x="0" y="2767054"/>
                  </a:lnTo>
                  <a:lnTo>
                    <a:pt x="0" y="3140765"/>
                  </a:lnTo>
                  <a:lnTo>
                    <a:pt x="2196314" y="3134042"/>
                  </a:lnTo>
                  <a:cubicBezTo>
                    <a:pt x="2196314" y="3136693"/>
                    <a:pt x="2996415" y="3129258"/>
                    <a:pt x="2996415" y="3131909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headEnd w="lg" len="lg"/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FB5109F8-3B7E-5E41-A474-929991145FD2}"/>
                </a:ext>
              </a:extLst>
            </p:cNvPr>
            <p:cNvSpPr txBox="1"/>
            <p:nvPr/>
          </p:nvSpPr>
          <p:spPr>
            <a:xfrm>
              <a:off x="3598442" y="5396839"/>
              <a:ext cx="156966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3. </a:t>
              </a:r>
              <a:r>
                <a:rPr lang="en-US" sz="1400" dirty="0" err="1"/>
                <a:t>authorisation</a:t>
              </a:r>
              <a:endParaRPr lang="en-US" sz="1400" dirty="0"/>
            </a:p>
            <a:p>
              <a:pPr algn="ctr"/>
              <a:r>
                <a:rPr lang="en-US" sz="1400" dirty="0"/>
                <a:t>code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195E4E2-FA11-194A-9E5D-B2A3ACAD3719}"/>
              </a:ext>
            </a:extLst>
          </p:cNvPr>
          <p:cNvGrpSpPr/>
          <p:nvPr/>
        </p:nvGrpSpPr>
        <p:grpSpPr>
          <a:xfrm>
            <a:off x="4465552" y="2706190"/>
            <a:ext cx="1625766" cy="2129697"/>
            <a:chOff x="4465552" y="2706190"/>
            <a:chExt cx="1625766" cy="2129697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C59AE7C4-4360-F540-AD4A-E8349FBBCE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24563" y="2706190"/>
              <a:ext cx="0" cy="212969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D163B94A-CF98-9B42-9D40-775AC82BFA1E}"/>
                </a:ext>
              </a:extLst>
            </p:cNvPr>
            <p:cNvSpPr txBox="1"/>
            <p:nvPr/>
          </p:nvSpPr>
          <p:spPr>
            <a:xfrm>
              <a:off x="4465552" y="3627378"/>
              <a:ext cx="16257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4. </a:t>
              </a:r>
              <a:r>
                <a:rPr lang="en-US" sz="1400" dirty="0" err="1"/>
                <a:t>authorisation</a:t>
              </a:r>
              <a:r>
                <a:rPr lang="en-US" sz="1400" dirty="0"/>
                <a:t> </a:t>
              </a:r>
              <a:br>
                <a:rPr lang="en-US" sz="1400" dirty="0"/>
              </a:br>
              <a:r>
                <a:rPr lang="en-US" sz="1400" dirty="0"/>
                <a:t>code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86E16531-FB28-8947-BF90-CB74B7BE8C62}"/>
              </a:ext>
            </a:extLst>
          </p:cNvPr>
          <p:cNvGrpSpPr/>
          <p:nvPr/>
        </p:nvGrpSpPr>
        <p:grpSpPr>
          <a:xfrm>
            <a:off x="6176804" y="2706190"/>
            <a:ext cx="1540758" cy="2129697"/>
            <a:chOff x="6176804" y="2706190"/>
            <a:chExt cx="1540758" cy="2129697"/>
          </a:xfrm>
        </p:grpSpPr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88D487F3-7474-6447-B2E4-8CC1B33E575D}"/>
                </a:ext>
              </a:extLst>
            </p:cNvPr>
            <p:cNvCxnSpPr>
              <a:cxnSpLocks/>
            </p:cNvCxnSpPr>
            <p:nvPr/>
          </p:nvCxnSpPr>
          <p:spPr>
            <a:xfrm>
              <a:off x="6176804" y="2706190"/>
              <a:ext cx="0" cy="212969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9AFCF822-2930-364E-A539-39411B54F363}"/>
                </a:ext>
              </a:extLst>
            </p:cNvPr>
            <p:cNvSpPr txBox="1"/>
            <p:nvPr/>
          </p:nvSpPr>
          <p:spPr>
            <a:xfrm>
              <a:off x="6192785" y="3623603"/>
              <a:ext cx="15247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5. access token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6495AE7-03F5-5949-B319-DCDEBFEF6EC9}"/>
              </a:ext>
            </a:extLst>
          </p:cNvPr>
          <p:cNvGrpSpPr/>
          <p:nvPr/>
        </p:nvGrpSpPr>
        <p:grpSpPr>
          <a:xfrm>
            <a:off x="6541899" y="4696430"/>
            <a:ext cx="2749242" cy="538556"/>
            <a:chOff x="6541899" y="4696430"/>
            <a:chExt cx="2749242" cy="538556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960DCF30-CF7C-134E-874A-0D512626AD90}"/>
                </a:ext>
              </a:extLst>
            </p:cNvPr>
            <p:cNvCxnSpPr>
              <a:cxnSpLocks/>
            </p:cNvCxnSpPr>
            <p:nvPr/>
          </p:nvCxnSpPr>
          <p:spPr>
            <a:xfrm>
              <a:off x="6541899" y="5234986"/>
              <a:ext cx="274924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C6B3291F-6DB6-274A-8B40-767A187D3539}"/>
                </a:ext>
              </a:extLst>
            </p:cNvPr>
            <p:cNvSpPr txBox="1"/>
            <p:nvPr/>
          </p:nvSpPr>
          <p:spPr>
            <a:xfrm>
              <a:off x="7293008" y="4696430"/>
              <a:ext cx="116249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6. resource</a:t>
              </a:r>
              <a:br>
                <a:rPr lang="en-US" sz="1400" dirty="0"/>
              </a:br>
              <a:r>
                <a:rPr lang="en-US" sz="1400" dirty="0"/>
                <a:t>access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540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34EF2D-6C34-C849-B2A4-927871AB69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24134A2-CC74-8E41-9B44-8C0159826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3613508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7FFA36BE-F37E-BA49-BB41-9D62C121FF36}"/>
              </a:ext>
            </a:extLst>
          </p:cNvPr>
          <p:cNvSpPr/>
          <p:nvPr/>
        </p:nvSpPr>
        <p:spPr>
          <a:xfrm>
            <a:off x="2135187" y="3593086"/>
            <a:ext cx="7921625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GET 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auth?response_type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=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code&amp;client_id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=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s6BhdRkqt3&amp;redirect_uri=</a:t>
            </a:r>
            <a:b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 https%3A%2F%2Fclient%2Eorg%2Fcb</a:t>
            </a:r>
            <a:r>
              <a:rPr lang="en-GB" sz="1600" dirty="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auth.org</a:t>
            </a:r>
            <a:endParaRPr lang="en-GB" sz="1600" dirty="0">
              <a:solidFill>
                <a:srgbClr val="000000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E5A16E85-B6E6-EC46-BB0F-EC6312A039DC}"/>
              </a:ext>
            </a:extLst>
          </p:cNvPr>
          <p:cNvSpPr/>
          <p:nvPr/>
        </p:nvSpPr>
        <p:spPr>
          <a:xfrm>
            <a:off x="2135188" y="4657713"/>
            <a:ext cx="7921625" cy="674200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HTTP/1.1 302 Found</a:t>
            </a:r>
            <a:b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Location: https://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client.org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cb?code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=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SplxlOBeZQQYbYS6WxSbIA</a:t>
            </a:r>
            <a:endParaRPr lang="en-GB" sz="1600" dirty="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1B0A50C9-9C8C-D74E-A9D3-CB29370EDB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431913"/>
            <a:ext cx="900000" cy="90000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1475726B-CDDC-B742-8B68-838C619BDD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41850" y="2620374"/>
            <a:ext cx="900000" cy="900000"/>
          </a:xfrm>
          <a:prstGeom prst="rect">
            <a:avLst/>
          </a:prstGeom>
        </p:spPr>
      </p:pic>
      <p:sp>
        <p:nvSpPr>
          <p:cNvPr id="12" name="Rectangular Callout 11">
            <a:extLst>
              <a:ext uri="{FF2B5EF4-FFF2-40B4-BE49-F238E27FC236}">
                <a16:creationId xmlns:a16="http://schemas.microsoft.com/office/drawing/2014/main" id="{F1EF2292-8002-AC4F-BA63-BB019AB7DF8F}"/>
              </a:ext>
            </a:extLst>
          </p:cNvPr>
          <p:cNvSpPr/>
          <p:nvPr/>
        </p:nvSpPr>
        <p:spPr>
          <a:xfrm>
            <a:off x="2135186" y="2036017"/>
            <a:ext cx="7921625" cy="1412864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HTTP/1.1 302 Found</a:t>
            </a:r>
            <a:b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Location: https://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auth.org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/auth?</a:t>
            </a:r>
            <a:b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  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response_type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=code&amp;</a:t>
            </a:r>
            <a:b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  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client_id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=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s6BhdRkqt3&amp;</a:t>
            </a:r>
            <a:b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redirect_uri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=https://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client.org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/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cb</a:t>
            </a:r>
            <a:endParaRPr lang="en-GB" sz="1600" dirty="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502BB9BD-91CF-2E4C-B919-4E6EBD18B5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5365260"/>
            <a:ext cx="900000" cy="900000"/>
          </a:xfrm>
          <a:prstGeom prst="rect">
            <a:avLst/>
          </a:prstGeom>
        </p:spPr>
      </p:pic>
      <p:sp>
        <p:nvSpPr>
          <p:cNvPr id="16" name="Rectangular Callout 15">
            <a:extLst>
              <a:ext uri="{FF2B5EF4-FFF2-40B4-BE49-F238E27FC236}">
                <a16:creationId xmlns:a16="http://schemas.microsoft.com/office/drawing/2014/main" id="{CF46A83D-3B75-7E47-B95B-CFFBB459CABC}"/>
              </a:ext>
            </a:extLst>
          </p:cNvPr>
          <p:cNvSpPr/>
          <p:nvPr/>
        </p:nvSpPr>
        <p:spPr>
          <a:xfrm>
            <a:off x="2135187" y="5467949"/>
            <a:ext cx="7921625" cy="674200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GET 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cb?code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=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SplxlOBeZQQYbYS6WxSbIA </a:t>
            </a:r>
            <a:r>
              <a:rPr lang="en-GB" sz="1600" dirty="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client.org</a:t>
            </a:r>
            <a:endParaRPr lang="en-GB" sz="1600" dirty="0">
              <a:solidFill>
                <a:srgbClr val="000000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1815ADD5-C697-3448-ADB4-D2BC8F38FC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45998" y="908931"/>
            <a:ext cx="900000" cy="900000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59A09FC2-DCF8-A148-9282-A1457C87F9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908931"/>
            <a:ext cx="900000" cy="900000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5A28F705-39DB-2C46-9613-58936E33FA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49" y="894442"/>
            <a:ext cx="900000" cy="900000"/>
          </a:xfrm>
          <a:prstGeom prst="rect">
            <a:avLst/>
          </a:prstGeom>
        </p:spPr>
      </p:pic>
      <p:grpSp>
        <p:nvGrpSpPr>
          <p:cNvPr id="32" name="Group 31">
            <a:extLst>
              <a:ext uri="{FF2B5EF4-FFF2-40B4-BE49-F238E27FC236}">
                <a16:creationId xmlns:a16="http://schemas.microsoft.com/office/drawing/2014/main" id="{55D68E37-70F5-274E-AE9C-19AAE648CF0D}"/>
              </a:ext>
            </a:extLst>
          </p:cNvPr>
          <p:cNvGrpSpPr/>
          <p:nvPr/>
        </p:nvGrpSpPr>
        <p:grpSpPr>
          <a:xfrm>
            <a:off x="1753999" y="872306"/>
            <a:ext cx="3783201" cy="349593"/>
            <a:chOff x="1753999" y="692150"/>
            <a:chExt cx="3783201" cy="349593"/>
          </a:xfrm>
        </p:grpSpPr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6A32A6FE-C87A-1348-BC0A-74D522DA9483}"/>
                </a:ext>
              </a:extLst>
            </p:cNvPr>
            <p:cNvCxnSpPr>
              <a:cxnSpLocks/>
            </p:cNvCxnSpPr>
            <p:nvPr/>
          </p:nvCxnSpPr>
          <p:spPr>
            <a:xfrm>
              <a:off x="1753999" y="1041743"/>
              <a:ext cx="378320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81D014D-ED73-3240-A267-9A8D7813AAF0}"/>
                </a:ext>
              </a:extLst>
            </p:cNvPr>
            <p:cNvSpPr txBox="1"/>
            <p:nvPr/>
          </p:nvSpPr>
          <p:spPr>
            <a:xfrm>
              <a:off x="2390164" y="692150"/>
              <a:ext cx="22813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1. </a:t>
              </a:r>
              <a:r>
                <a:rPr lang="en-US" sz="1400" dirty="0" err="1"/>
                <a:t>authorisation</a:t>
              </a:r>
              <a:r>
                <a:rPr lang="en-US" sz="1400" dirty="0"/>
                <a:t> request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4919659-278C-2F4F-B64C-4D78B9DCB0F2}"/>
              </a:ext>
            </a:extLst>
          </p:cNvPr>
          <p:cNvGrpSpPr/>
          <p:nvPr/>
        </p:nvGrpSpPr>
        <p:grpSpPr>
          <a:xfrm>
            <a:off x="6660997" y="858559"/>
            <a:ext cx="3783201" cy="363340"/>
            <a:chOff x="6660997" y="678403"/>
            <a:chExt cx="3783201" cy="363340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A3B057B7-12E3-EE4E-8644-4EBD4E9F4EAB}"/>
                </a:ext>
              </a:extLst>
            </p:cNvPr>
            <p:cNvCxnSpPr>
              <a:cxnSpLocks/>
            </p:cNvCxnSpPr>
            <p:nvPr/>
          </p:nvCxnSpPr>
          <p:spPr>
            <a:xfrm>
              <a:off x="6660997" y="1041743"/>
              <a:ext cx="378320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4013B63-E706-2E40-8008-850DBC158AF4}"/>
                </a:ext>
              </a:extLst>
            </p:cNvPr>
            <p:cNvSpPr txBox="1"/>
            <p:nvPr/>
          </p:nvSpPr>
          <p:spPr>
            <a:xfrm>
              <a:off x="7411900" y="678403"/>
              <a:ext cx="22813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1. </a:t>
              </a:r>
              <a:r>
                <a:rPr lang="en-US" sz="1400" dirty="0" err="1"/>
                <a:t>authorisation</a:t>
              </a:r>
              <a:r>
                <a:rPr lang="en-US" sz="1400" dirty="0"/>
                <a:t> request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A487FF7F-7899-E94C-82D9-FA7100BB05CE}"/>
              </a:ext>
            </a:extLst>
          </p:cNvPr>
          <p:cNvGrpSpPr/>
          <p:nvPr/>
        </p:nvGrpSpPr>
        <p:grpSpPr>
          <a:xfrm>
            <a:off x="6660997" y="1463199"/>
            <a:ext cx="3783201" cy="311033"/>
            <a:chOff x="6660997" y="1283043"/>
            <a:chExt cx="3783201" cy="311033"/>
          </a:xfrm>
        </p:grpSpPr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2BCFD110-6817-934D-8912-DF402E09383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60997" y="1283043"/>
              <a:ext cx="378320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2439566-BC0A-4A45-8619-440BCC0745B1}"/>
                </a:ext>
              </a:extLst>
            </p:cNvPr>
            <p:cNvSpPr txBox="1"/>
            <p:nvPr/>
          </p:nvSpPr>
          <p:spPr>
            <a:xfrm>
              <a:off x="7524253" y="1286299"/>
              <a:ext cx="20393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3. </a:t>
              </a:r>
              <a:r>
                <a:rPr lang="en-US" sz="1400" dirty="0" err="1"/>
                <a:t>authorisation</a:t>
              </a:r>
              <a:r>
                <a:rPr lang="en-US" sz="1400" dirty="0"/>
                <a:t> code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340AC37-9A82-FE44-9D90-04B4702F6ACB}"/>
              </a:ext>
            </a:extLst>
          </p:cNvPr>
          <p:cNvGrpSpPr/>
          <p:nvPr/>
        </p:nvGrpSpPr>
        <p:grpSpPr>
          <a:xfrm>
            <a:off x="1753999" y="1463199"/>
            <a:ext cx="3783201" cy="347993"/>
            <a:chOff x="1753999" y="1283043"/>
            <a:chExt cx="3783201" cy="347993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33BFC87-FB02-D84F-B426-6566C1E32F2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53999" y="1283043"/>
              <a:ext cx="378320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0A398041-5B0D-8445-BDE9-E9D1BA55CBA2}"/>
                </a:ext>
              </a:extLst>
            </p:cNvPr>
            <p:cNvSpPr txBox="1"/>
            <p:nvPr/>
          </p:nvSpPr>
          <p:spPr>
            <a:xfrm>
              <a:off x="2521368" y="1323259"/>
              <a:ext cx="20393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3. </a:t>
              </a:r>
              <a:r>
                <a:rPr lang="en-US" sz="1400" dirty="0" err="1"/>
                <a:t>authorisation</a:t>
              </a:r>
              <a:r>
                <a:rPr lang="en-US" sz="1400" dirty="0"/>
                <a:t> code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F2A0A58-9367-0C4C-BD5D-0979B06F2640}"/>
              </a:ext>
            </a:extLst>
          </p:cNvPr>
          <p:cNvGrpSpPr/>
          <p:nvPr/>
        </p:nvGrpSpPr>
        <p:grpSpPr>
          <a:xfrm>
            <a:off x="3704834" y="2544007"/>
            <a:ext cx="6348499" cy="563938"/>
            <a:chOff x="2970571" y="2857266"/>
            <a:chExt cx="6348499" cy="563938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89CA72D-51E7-E341-BCB0-062C944BAF2A}"/>
                </a:ext>
              </a:extLst>
            </p:cNvPr>
            <p:cNvSpPr txBox="1"/>
            <p:nvPr/>
          </p:nvSpPr>
          <p:spPr>
            <a:xfrm>
              <a:off x="6232969" y="2857266"/>
              <a:ext cx="30861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issued during registration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C80CD66-DF02-464E-9EB7-62B2B47EA8F8}"/>
                </a:ext>
              </a:extLst>
            </p:cNvPr>
            <p:cNvCxnSpPr>
              <a:cxnSpLocks/>
              <a:stCxn id="37" idx="1"/>
              <a:endCxn id="39" idx="3"/>
            </p:cNvCxnSpPr>
            <p:nvPr/>
          </p:nvCxnSpPr>
          <p:spPr bwMode="auto">
            <a:xfrm flipH="1">
              <a:off x="4190434" y="3041932"/>
              <a:ext cx="2042535" cy="253272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9F8498A-91B2-7744-9575-7E11D91547E8}"/>
                </a:ext>
              </a:extLst>
            </p:cNvPr>
            <p:cNvSpPr/>
            <p:nvPr/>
          </p:nvSpPr>
          <p:spPr bwMode="auto">
            <a:xfrm>
              <a:off x="2970571" y="3169204"/>
              <a:ext cx="1219863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D6D17A47-8A2D-4544-A259-BC932AA049F1}"/>
              </a:ext>
            </a:extLst>
          </p:cNvPr>
          <p:cNvGrpSpPr/>
          <p:nvPr/>
        </p:nvGrpSpPr>
        <p:grpSpPr>
          <a:xfrm>
            <a:off x="3418318" y="2102822"/>
            <a:ext cx="6635015" cy="517552"/>
            <a:chOff x="2902142" y="2920744"/>
            <a:chExt cx="6635015" cy="517552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8814DB8E-958F-D14E-8033-6AFDD0C84199}"/>
                </a:ext>
              </a:extLst>
            </p:cNvPr>
            <p:cNvSpPr txBox="1"/>
            <p:nvPr/>
          </p:nvSpPr>
          <p:spPr>
            <a:xfrm>
              <a:off x="6792495" y="2920744"/>
              <a:ext cx="27446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authorisation endpoint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70D1EF2-B7DF-A34D-B69B-0C878AA86B4D}"/>
                </a:ext>
              </a:extLst>
            </p:cNvPr>
            <p:cNvCxnSpPr>
              <a:cxnSpLocks/>
              <a:stCxn id="50" idx="1"/>
              <a:endCxn id="52" idx="3"/>
            </p:cNvCxnSpPr>
            <p:nvPr/>
          </p:nvCxnSpPr>
          <p:spPr bwMode="auto">
            <a:xfrm flipH="1">
              <a:off x="5493129" y="3105410"/>
              <a:ext cx="1299366" cy="206886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95305C6-A8AF-5645-8711-F5DE07D06807}"/>
                </a:ext>
              </a:extLst>
            </p:cNvPr>
            <p:cNvSpPr/>
            <p:nvPr/>
          </p:nvSpPr>
          <p:spPr bwMode="auto">
            <a:xfrm>
              <a:off x="2902142" y="3186296"/>
              <a:ext cx="2590987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8A3F52B-01D2-E64C-AD2A-22077DE2A9B7}"/>
              </a:ext>
            </a:extLst>
          </p:cNvPr>
          <p:cNvGrpSpPr/>
          <p:nvPr/>
        </p:nvGrpSpPr>
        <p:grpSpPr>
          <a:xfrm>
            <a:off x="4057829" y="3038127"/>
            <a:ext cx="5995504" cy="369332"/>
            <a:chOff x="2902142" y="3097028"/>
            <a:chExt cx="5995504" cy="369332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0D5E6E3F-400B-1B47-8865-A04C248E5A65}"/>
                </a:ext>
              </a:extLst>
            </p:cNvPr>
            <p:cNvSpPr txBox="1"/>
            <p:nvPr/>
          </p:nvSpPr>
          <p:spPr>
            <a:xfrm>
              <a:off x="6423892" y="3097028"/>
              <a:ext cx="2473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redirection endpoint</a:t>
              </a:r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5CC41678-F628-1849-86EA-C4FE3AFE0D48}"/>
                </a:ext>
              </a:extLst>
            </p:cNvPr>
            <p:cNvCxnSpPr>
              <a:cxnSpLocks/>
              <a:stCxn id="57" idx="1"/>
              <a:endCxn id="59" idx="3"/>
            </p:cNvCxnSpPr>
            <p:nvPr/>
          </p:nvCxnSpPr>
          <p:spPr bwMode="auto">
            <a:xfrm flipH="1">
              <a:off x="5493129" y="3281694"/>
              <a:ext cx="930763" cy="11632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92F51DE7-E733-5E4C-A0F0-6217270AFCED}"/>
                </a:ext>
              </a:extLst>
            </p:cNvPr>
            <p:cNvSpPr/>
            <p:nvPr/>
          </p:nvSpPr>
          <p:spPr bwMode="auto">
            <a:xfrm>
              <a:off x="2902142" y="3167326"/>
              <a:ext cx="2590987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C418645-11AD-9942-B2EA-4944E7B3946C}"/>
              </a:ext>
            </a:extLst>
          </p:cNvPr>
          <p:cNvGrpSpPr/>
          <p:nvPr/>
        </p:nvGrpSpPr>
        <p:grpSpPr>
          <a:xfrm>
            <a:off x="6735028" y="4655659"/>
            <a:ext cx="3318305" cy="580871"/>
            <a:chOff x="2936018" y="2838455"/>
            <a:chExt cx="3318305" cy="580871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80AFFFDD-62D8-0B4C-8534-509D8F6D022E}"/>
                </a:ext>
              </a:extLst>
            </p:cNvPr>
            <p:cNvSpPr txBox="1"/>
            <p:nvPr/>
          </p:nvSpPr>
          <p:spPr>
            <a:xfrm>
              <a:off x="3976134" y="2838455"/>
              <a:ext cx="22781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authorisation code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F41E428-6140-CF4F-9122-4B839C40141B}"/>
                </a:ext>
              </a:extLst>
            </p:cNvPr>
            <p:cNvSpPr/>
            <p:nvPr/>
          </p:nvSpPr>
          <p:spPr bwMode="auto">
            <a:xfrm>
              <a:off x="2936018" y="3167326"/>
              <a:ext cx="2717975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900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2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04EEE90C-902E-F941-BC7E-EEBA3666DF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908931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D61EDC98-A4E7-0D43-B410-1FB42C7EBF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908931"/>
            <a:ext cx="900000" cy="900000"/>
          </a:xfrm>
          <a:prstGeom prst="rect">
            <a:avLst/>
          </a:prstGeom>
        </p:spPr>
      </p:pic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942D2A5F-7A30-914B-A497-373802B789CD}"/>
              </a:ext>
            </a:extLst>
          </p:cNvPr>
          <p:cNvSpPr/>
          <p:nvPr/>
        </p:nvSpPr>
        <p:spPr>
          <a:xfrm>
            <a:off x="2135187" y="1932406"/>
            <a:ext cx="7921625" cy="2151528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POST /token HTTP/1.1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auth.org</a:t>
            </a:r>
            <a:endParaRPr lang="en-GB" sz="1600" dirty="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Authorization: Basic czZCaGRSa3F0MzpnWDFmQmF0M2JW 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Content-Type: application/x-www-form-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urlencoded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</a:t>
            </a:r>
          </a:p>
          <a:p>
            <a:endParaRPr lang="en-GB" sz="16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grant_type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=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authorization_code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&amp;</a:t>
            </a:r>
            <a:b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code=SplxlOBeZQQYbYS6WxSbIA&amp;</a:t>
            </a:r>
            <a:b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redirect_uri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=https://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client.org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/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cb</a:t>
            </a:r>
            <a:endParaRPr lang="en-GB" sz="1600" dirty="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203FDC0D-6C01-234F-839D-B4AC1E452A41}"/>
              </a:ext>
            </a:extLst>
          </p:cNvPr>
          <p:cNvSpPr/>
          <p:nvPr/>
        </p:nvSpPr>
        <p:spPr>
          <a:xfrm>
            <a:off x="2135188" y="4278821"/>
            <a:ext cx="7921625" cy="2151528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Content-Type: application/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json;charset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=UTF-8 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Cache-Control: no-store </a:t>
            </a:r>
          </a:p>
          <a:p>
            <a:endParaRPr lang="en-GB" sz="16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{ "access_token":"2YotnFZFEjr1zCsicMWpAA",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"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token_type":"bearer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", </a:t>
            </a:r>
            <a:b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"expires_in":3600, </a:t>
            </a:r>
            <a:b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"refresh_token":"tGzv3JOkF0XG5Qx2TlKWIA" }</a:t>
            </a:r>
            <a:endParaRPr lang="en-GB" sz="1600" dirty="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30B1E8F-0E4B-9846-B975-5AB46B3A2B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5530349"/>
            <a:ext cx="900000" cy="900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999A8C2-9B44-834C-A640-35125CBAE0B7}"/>
              </a:ext>
            </a:extLst>
          </p:cNvPr>
          <p:cNvGrpSpPr/>
          <p:nvPr/>
        </p:nvGrpSpPr>
        <p:grpSpPr>
          <a:xfrm>
            <a:off x="1753999" y="872306"/>
            <a:ext cx="8685401" cy="349593"/>
            <a:chOff x="1753999" y="692150"/>
            <a:chExt cx="8685401" cy="349593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09B6A9EF-5DE5-B146-9841-E072227A8D08}"/>
                </a:ext>
              </a:extLst>
            </p:cNvPr>
            <p:cNvCxnSpPr>
              <a:cxnSpLocks/>
            </p:cNvCxnSpPr>
            <p:nvPr/>
          </p:nvCxnSpPr>
          <p:spPr>
            <a:xfrm>
              <a:off x="1753999" y="1041743"/>
              <a:ext cx="868540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954BCC2-D9FF-9145-800C-FA033D9E07AF}"/>
                </a:ext>
              </a:extLst>
            </p:cNvPr>
            <p:cNvSpPr txBox="1"/>
            <p:nvPr/>
          </p:nvSpPr>
          <p:spPr>
            <a:xfrm>
              <a:off x="5076328" y="692150"/>
              <a:ext cx="20393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4. </a:t>
              </a:r>
              <a:r>
                <a:rPr lang="en-US" sz="1400" dirty="0" err="1"/>
                <a:t>authorisation</a:t>
              </a:r>
              <a:r>
                <a:rPr lang="en-US" sz="1400" dirty="0"/>
                <a:t> code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B49CA0D-B7DA-0C48-8ABE-525370587D46}"/>
              </a:ext>
            </a:extLst>
          </p:cNvPr>
          <p:cNvGrpSpPr/>
          <p:nvPr/>
        </p:nvGrpSpPr>
        <p:grpSpPr>
          <a:xfrm>
            <a:off x="1754000" y="1463199"/>
            <a:ext cx="8685400" cy="347993"/>
            <a:chOff x="1754000" y="1283043"/>
            <a:chExt cx="8685400" cy="347993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FF83DE16-731D-6846-90A1-9A092C6170A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54000" y="1283043"/>
              <a:ext cx="8685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4064244-55BB-4347-94F1-E48006565C23}"/>
                </a:ext>
              </a:extLst>
            </p:cNvPr>
            <p:cNvSpPr txBox="1"/>
            <p:nvPr/>
          </p:nvSpPr>
          <p:spPr>
            <a:xfrm>
              <a:off x="5333610" y="1323259"/>
              <a:ext cx="15247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5. access token</a:t>
              </a:r>
            </a:p>
          </p:txBody>
        </p:sp>
      </p:grpSp>
      <p:pic>
        <p:nvPicPr>
          <p:cNvPr id="18" name="Graphic 17">
            <a:extLst>
              <a:ext uri="{FF2B5EF4-FFF2-40B4-BE49-F238E27FC236}">
                <a16:creationId xmlns:a16="http://schemas.microsoft.com/office/drawing/2014/main" id="{1B9BD2D6-7BAA-BB4C-B49F-900638908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3272834"/>
            <a:ext cx="900000" cy="900000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5DD1970C-0BA7-DA44-B6DA-8D3781277CE2}"/>
              </a:ext>
            </a:extLst>
          </p:cNvPr>
          <p:cNvGrpSpPr/>
          <p:nvPr/>
        </p:nvGrpSpPr>
        <p:grpSpPr>
          <a:xfrm>
            <a:off x="4038116" y="1939491"/>
            <a:ext cx="6018696" cy="816219"/>
            <a:chOff x="3521940" y="2757413"/>
            <a:chExt cx="6018696" cy="816219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27C4C55-666E-A04B-8338-55C4EEFAAE73}"/>
                </a:ext>
              </a:extLst>
            </p:cNvPr>
            <p:cNvSpPr txBox="1"/>
            <p:nvPr/>
          </p:nvSpPr>
          <p:spPr>
            <a:xfrm>
              <a:off x="6403239" y="2757413"/>
              <a:ext cx="31373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agreed during registration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79A996B-920C-E84D-8AEC-79CE062CB49F}"/>
                </a:ext>
              </a:extLst>
            </p:cNvPr>
            <p:cNvCxnSpPr>
              <a:cxnSpLocks/>
              <a:stCxn id="21" idx="1"/>
              <a:endCxn id="23" idx="0"/>
            </p:cNvCxnSpPr>
            <p:nvPr/>
          </p:nvCxnSpPr>
          <p:spPr bwMode="auto">
            <a:xfrm flipH="1">
              <a:off x="5631433" y="2942079"/>
              <a:ext cx="771806" cy="37955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29631FA-99C0-214E-BC5F-4CF8C9A1AD09}"/>
                </a:ext>
              </a:extLst>
            </p:cNvPr>
            <p:cNvSpPr/>
            <p:nvPr/>
          </p:nvSpPr>
          <p:spPr bwMode="auto">
            <a:xfrm>
              <a:off x="3521940" y="3321632"/>
              <a:ext cx="4218985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204112A-3E6B-5C42-87C0-B9931F62ECD2}"/>
              </a:ext>
            </a:extLst>
          </p:cNvPr>
          <p:cNvGrpSpPr/>
          <p:nvPr/>
        </p:nvGrpSpPr>
        <p:grpSpPr>
          <a:xfrm>
            <a:off x="4428840" y="4865337"/>
            <a:ext cx="5627972" cy="740019"/>
            <a:chOff x="3521940" y="2833613"/>
            <a:chExt cx="5627972" cy="740019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2FE43B2-F550-B045-BA0E-DE8F10B77D44}"/>
                </a:ext>
              </a:extLst>
            </p:cNvPr>
            <p:cNvSpPr txBox="1"/>
            <p:nvPr/>
          </p:nvSpPr>
          <p:spPr>
            <a:xfrm>
              <a:off x="6289834" y="2833613"/>
              <a:ext cx="28600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used to access resource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4B8C89F-256A-034D-83AB-BDFE261D3A5D}"/>
                </a:ext>
              </a:extLst>
            </p:cNvPr>
            <p:cNvCxnSpPr>
              <a:cxnSpLocks/>
              <a:stCxn id="29" idx="2"/>
              <a:endCxn id="31" idx="3"/>
            </p:cNvCxnSpPr>
            <p:nvPr/>
          </p:nvCxnSpPr>
          <p:spPr bwMode="auto">
            <a:xfrm flipH="1">
              <a:off x="6208769" y="3202945"/>
              <a:ext cx="1511104" cy="244687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D975346-6F41-374C-8242-A8872E37BE8B}"/>
                </a:ext>
              </a:extLst>
            </p:cNvPr>
            <p:cNvSpPr/>
            <p:nvPr/>
          </p:nvSpPr>
          <p:spPr bwMode="auto">
            <a:xfrm>
              <a:off x="3521940" y="3321632"/>
              <a:ext cx="2686829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ADC83F2-D146-4548-9C74-382171E159C2}"/>
              </a:ext>
            </a:extLst>
          </p:cNvPr>
          <p:cNvGrpSpPr/>
          <p:nvPr/>
        </p:nvGrpSpPr>
        <p:grpSpPr>
          <a:xfrm>
            <a:off x="4555840" y="5656418"/>
            <a:ext cx="5500972" cy="654932"/>
            <a:chOff x="3521940" y="2918700"/>
            <a:chExt cx="5500972" cy="654932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F6877DB9-6578-CB41-B2AF-4F2D33154925}"/>
                </a:ext>
              </a:extLst>
            </p:cNvPr>
            <p:cNvSpPr txBox="1"/>
            <p:nvPr/>
          </p:nvSpPr>
          <p:spPr>
            <a:xfrm>
              <a:off x="5539265" y="2918700"/>
              <a:ext cx="34836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used to get new access token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A10638A-72BF-BD4E-9092-C6A106BF6BA3}"/>
                </a:ext>
              </a:extLst>
            </p:cNvPr>
            <p:cNvCxnSpPr>
              <a:cxnSpLocks/>
              <a:stCxn id="37" idx="2"/>
              <a:endCxn id="39" idx="3"/>
            </p:cNvCxnSpPr>
            <p:nvPr/>
          </p:nvCxnSpPr>
          <p:spPr bwMode="auto">
            <a:xfrm flipH="1">
              <a:off x="6208769" y="3288032"/>
              <a:ext cx="1072320" cy="1596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CBFEAE2-7096-554D-918A-D4A04E92FA20}"/>
                </a:ext>
              </a:extLst>
            </p:cNvPr>
            <p:cNvSpPr/>
            <p:nvPr/>
          </p:nvSpPr>
          <p:spPr bwMode="auto">
            <a:xfrm>
              <a:off x="3521940" y="3321632"/>
              <a:ext cx="2686829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2014F11-44C0-EB4C-96FB-99C995B6DCBE}"/>
              </a:ext>
            </a:extLst>
          </p:cNvPr>
          <p:cNvGrpSpPr/>
          <p:nvPr/>
        </p:nvGrpSpPr>
        <p:grpSpPr>
          <a:xfrm>
            <a:off x="2839212" y="3443197"/>
            <a:ext cx="7217600" cy="369332"/>
            <a:chOff x="2839852" y="3108660"/>
            <a:chExt cx="7217600" cy="369332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C6E799B-6650-D14D-A5E5-1540881BD9DB}"/>
                </a:ext>
              </a:extLst>
            </p:cNvPr>
            <p:cNvSpPr txBox="1"/>
            <p:nvPr/>
          </p:nvSpPr>
          <p:spPr>
            <a:xfrm>
              <a:off x="7779263" y="3108660"/>
              <a:ext cx="22781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authorisation code</a:t>
              </a:r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7F0F244-E25F-2D4E-ACB4-305B46FD2D2E}"/>
                </a:ext>
              </a:extLst>
            </p:cNvPr>
            <p:cNvCxnSpPr>
              <a:cxnSpLocks/>
              <a:stCxn id="42" idx="1"/>
              <a:endCxn id="44" idx="3"/>
            </p:cNvCxnSpPr>
            <p:nvPr/>
          </p:nvCxnSpPr>
          <p:spPr bwMode="auto">
            <a:xfrm flipH="1">
              <a:off x="5532760" y="3293326"/>
              <a:ext cx="2246503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3BD13190-0249-654A-815D-0373B36CF5C2}"/>
                </a:ext>
              </a:extLst>
            </p:cNvPr>
            <p:cNvSpPr/>
            <p:nvPr/>
          </p:nvSpPr>
          <p:spPr bwMode="auto">
            <a:xfrm>
              <a:off x="2839852" y="3167326"/>
              <a:ext cx="2692908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3477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04EEE90C-902E-F941-BC7E-EEBA3666DF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908931"/>
            <a:ext cx="900000" cy="900000"/>
          </a:xfrm>
          <a:prstGeom prst="rect">
            <a:avLst/>
          </a:prstGeom>
        </p:spPr>
      </p:pic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942D2A5F-7A30-914B-A497-373802B789CD}"/>
              </a:ext>
            </a:extLst>
          </p:cNvPr>
          <p:cNvSpPr/>
          <p:nvPr/>
        </p:nvSpPr>
        <p:spPr>
          <a:xfrm>
            <a:off x="2135187" y="2547959"/>
            <a:ext cx="7921625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GET /resource HTTP/1.1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Authorization: Bearer 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2YotnFZFEjr1zCsicMWpAA</a:t>
            </a:r>
            <a:endParaRPr lang="en-GB" sz="1600" dirty="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203FDC0D-6C01-234F-839D-B4AC1E452A41}"/>
              </a:ext>
            </a:extLst>
          </p:cNvPr>
          <p:cNvSpPr/>
          <p:nvPr/>
        </p:nvSpPr>
        <p:spPr>
          <a:xfrm>
            <a:off x="2135188" y="3632718"/>
            <a:ext cx="7921625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</a:br>
            <a:endParaRPr lang="en-GB" sz="1600" dirty="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...</a:t>
            </a:r>
            <a:endParaRPr lang="en-GB" sz="1600" dirty="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99A8C2-9B44-834C-A640-35125CBAE0B7}"/>
              </a:ext>
            </a:extLst>
          </p:cNvPr>
          <p:cNvGrpSpPr/>
          <p:nvPr/>
        </p:nvGrpSpPr>
        <p:grpSpPr>
          <a:xfrm>
            <a:off x="1753999" y="872306"/>
            <a:ext cx="8685401" cy="349593"/>
            <a:chOff x="1753999" y="692150"/>
            <a:chExt cx="8685401" cy="349593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09B6A9EF-5DE5-B146-9841-E072227A8D08}"/>
                </a:ext>
              </a:extLst>
            </p:cNvPr>
            <p:cNvCxnSpPr>
              <a:cxnSpLocks/>
            </p:cNvCxnSpPr>
            <p:nvPr/>
          </p:nvCxnSpPr>
          <p:spPr>
            <a:xfrm>
              <a:off x="1753999" y="1041743"/>
              <a:ext cx="868540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954BCC2-D9FF-9145-800C-FA033D9E07AF}"/>
                </a:ext>
              </a:extLst>
            </p:cNvPr>
            <p:cNvSpPr txBox="1"/>
            <p:nvPr/>
          </p:nvSpPr>
          <p:spPr>
            <a:xfrm>
              <a:off x="5204572" y="692150"/>
              <a:ext cx="17828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6. resource access</a:t>
              </a: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F83DE16-731D-6846-90A1-9A092C6170A7}"/>
              </a:ext>
            </a:extLst>
          </p:cNvPr>
          <p:cNvCxnSpPr>
            <a:cxnSpLocks/>
          </p:cNvCxnSpPr>
          <p:nvPr/>
        </p:nvCxnSpPr>
        <p:spPr>
          <a:xfrm flipH="1">
            <a:off x="1754000" y="1463199"/>
            <a:ext cx="8685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Graphic 17">
            <a:extLst>
              <a:ext uri="{FF2B5EF4-FFF2-40B4-BE49-F238E27FC236}">
                <a16:creationId xmlns:a16="http://schemas.microsoft.com/office/drawing/2014/main" id="{1B9BD2D6-7BAA-BB4C-B49F-900638908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568381"/>
            <a:ext cx="900000" cy="900000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AADC83F2-D146-4548-9C74-382171E159C2}"/>
              </a:ext>
            </a:extLst>
          </p:cNvPr>
          <p:cNvGrpSpPr/>
          <p:nvPr/>
        </p:nvGrpSpPr>
        <p:grpSpPr>
          <a:xfrm>
            <a:off x="4878468" y="2535945"/>
            <a:ext cx="5170317" cy="833194"/>
            <a:chOff x="3521940" y="2740438"/>
            <a:chExt cx="5170317" cy="833194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F6877DB9-6578-CB41-B2AF-4F2D33154925}"/>
                </a:ext>
              </a:extLst>
            </p:cNvPr>
            <p:cNvSpPr txBox="1"/>
            <p:nvPr/>
          </p:nvSpPr>
          <p:spPr>
            <a:xfrm>
              <a:off x="7072903" y="2740438"/>
              <a:ext cx="16193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access token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A10638A-72BF-BD4E-9092-C6A106BF6BA3}"/>
                </a:ext>
              </a:extLst>
            </p:cNvPr>
            <p:cNvCxnSpPr>
              <a:cxnSpLocks/>
              <a:stCxn id="37" idx="1"/>
              <a:endCxn id="39" idx="3"/>
            </p:cNvCxnSpPr>
            <p:nvPr/>
          </p:nvCxnSpPr>
          <p:spPr bwMode="auto">
            <a:xfrm flipH="1">
              <a:off x="6280644" y="2925104"/>
              <a:ext cx="792259" cy="52252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CBFEAE2-7096-554D-918A-D4A04E92FA20}"/>
                </a:ext>
              </a:extLst>
            </p:cNvPr>
            <p:cNvSpPr/>
            <p:nvPr/>
          </p:nvSpPr>
          <p:spPr bwMode="auto">
            <a:xfrm>
              <a:off x="3521940" y="3321632"/>
              <a:ext cx="2758704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pic>
        <p:nvPicPr>
          <p:cNvPr id="32" name="Graphic 31">
            <a:extLst>
              <a:ext uri="{FF2B5EF4-FFF2-40B4-BE49-F238E27FC236}">
                <a16:creationId xmlns:a16="http://schemas.microsoft.com/office/drawing/2014/main" id="{595FE0E6-C1BB-FB4A-A5EC-C964B21FB5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908931"/>
            <a:ext cx="900000" cy="900000"/>
          </a:xfrm>
          <a:prstGeom prst="rect">
            <a:avLst/>
          </a:prstGeom>
        </p:spPr>
      </p:pic>
      <p:pic>
        <p:nvPicPr>
          <p:cNvPr id="33" name="Graphic 32">
            <a:extLst>
              <a:ext uri="{FF2B5EF4-FFF2-40B4-BE49-F238E27FC236}">
                <a16:creationId xmlns:a16="http://schemas.microsoft.com/office/drawing/2014/main" id="{00C25D56-D400-594C-9F6E-3FFA9C2697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49" y="3653140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17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04EEE90C-902E-F941-BC7E-EEBA3666DF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908931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D61EDC98-A4E7-0D43-B410-1FB42C7EBF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908931"/>
            <a:ext cx="900000" cy="900000"/>
          </a:xfrm>
          <a:prstGeom prst="rect">
            <a:avLst/>
          </a:prstGeom>
        </p:spPr>
      </p:pic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942D2A5F-7A30-914B-A497-373802B789CD}"/>
              </a:ext>
            </a:extLst>
          </p:cNvPr>
          <p:cNvSpPr/>
          <p:nvPr/>
        </p:nvSpPr>
        <p:spPr>
          <a:xfrm>
            <a:off x="2135187" y="2055516"/>
            <a:ext cx="7921625" cy="1905307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POST /token HTTP/1.1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auth.org</a:t>
            </a:r>
            <a:endParaRPr lang="en-GB" sz="1600" dirty="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Authorization: Basic czZCaGRSa3F0MzpnWDFmQmF0M2JW 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Content-Type: application/x-www-form-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urlencoded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</a:t>
            </a:r>
          </a:p>
          <a:p>
            <a:endParaRPr lang="en-GB" sz="16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grant_type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=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refresh_token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&amp;</a:t>
            </a:r>
            <a:b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refresh_token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=tGzv3JOkF0XG5Qx2TlKWIA</a:t>
            </a:r>
            <a:endParaRPr lang="en-GB" sz="1600" dirty="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203FDC0D-6C01-234F-839D-B4AC1E452A41}"/>
              </a:ext>
            </a:extLst>
          </p:cNvPr>
          <p:cNvSpPr/>
          <p:nvPr/>
        </p:nvSpPr>
        <p:spPr>
          <a:xfrm>
            <a:off x="2135188" y="4278821"/>
            <a:ext cx="7921625" cy="2151528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Content-Type: application/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json;charset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=UTF-8 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Cache-Control: no-store </a:t>
            </a:r>
          </a:p>
          <a:p>
            <a:endParaRPr lang="en-GB" sz="16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{ "access_token":"2YotnFZFEjr1zCsicMWpAA",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"</a:t>
            </a:r>
            <a:r>
              <a:rPr lang="en-GB" sz="1600" dirty="0" err="1">
                <a:solidFill>
                  <a:schemeClr val="tx1"/>
                </a:solidFill>
                <a:latin typeface="Lucida Console" panose="020B0609040504020204" pitchFamily="49" charset="0"/>
              </a:rPr>
              <a:t>token_type":"bearer</a:t>
            </a: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", </a:t>
            </a:r>
            <a:b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"expires_in":3600, </a:t>
            </a:r>
            <a:b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  "refresh_token":"tGzv3JOkF0XG5Qx2TlKWIA" }</a:t>
            </a:r>
            <a:endParaRPr lang="en-GB" sz="1600" dirty="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30B1E8F-0E4B-9846-B975-5AB46B3A2B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5530349"/>
            <a:ext cx="900000" cy="900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999A8C2-9B44-834C-A640-35125CBAE0B7}"/>
              </a:ext>
            </a:extLst>
          </p:cNvPr>
          <p:cNvGrpSpPr/>
          <p:nvPr/>
        </p:nvGrpSpPr>
        <p:grpSpPr>
          <a:xfrm>
            <a:off x="1753999" y="872306"/>
            <a:ext cx="8685401" cy="349593"/>
            <a:chOff x="1753999" y="692150"/>
            <a:chExt cx="8685401" cy="349593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09B6A9EF-5DE5-B146-9841-E072227A8D08}"/>
                </a:ext>
              </a:extLst>
            </p:cNvPr>
            <p:cNvCxnSpPr>
              <a:cxnSpLocks/>
            </p:cNvCxnSpPr>
            <p:nvPr/>
          </p:nvCxnSpPr>
          <p:spPr>
            <a:xfrm>
              <a:off x="1753999" y="1041743"/>
              <a:ext cx="868540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954BCC2-D9FF-9145-800C-FA033D9E07AF}"/>
                </a:ext>
              </a:extLst>
            </p:cNvPr>
            <p:cNvSpPr txBox="1"/>
            <p:nvPr/>
          </p:nvSpPr>
          <p:spPr>
            <a:xfrm>
              <a:off x="5307967" y="692150"/>
              <a:ext cx="15760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4. refresh token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B49CA0D-B7DA-0C48-8ABE-525370587D46}"/>
              </a:ext>
            </a:extLst>
          </p:cNvPr>
          <p:cNvGrpSpPr/>
          <p:nvPr/>
        </p:nvGrpSpPr>
        <p:grpSpPr>
          <a:xfrm>
            <a:off x="1754000" y="1463199"/>
            <a:ext cx="8685400" cy="347993"/>
            <a:chOff x="1754000" y="1283043"/>
            <a:chExt cx="8685400" cy="347993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FF83DE16-731D-6846-90A1-9A092C6170A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54000" y="1283043"/>
              <a:ext cx="8685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4064244-55BB-4347-94F1-E48006565C23}"/>
                </a:ext>
              </a:extLst>
            </p:cNvPr>
            <p:cNvSpPr txBox="1"/>
            <p:nvPr/>
          </p:nvSpPr>
          <p:spPr>
            <a:xfrm>
              <a:off x="5333610" y="1323259"/>
              <a:ext cx="15247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5. access token</a:t>
              </a:r>
            </a:p>
          </p:txBody>
        </p:sp>
      </p:grpSp>
      <p:pic>
        <p:nvPicPr>
          <p:cNvPr id="18" name="Graphic 17">
            <a:extLst>
              <a:ext uri="{FF2B5EF4-FFF2-40B4-BE49-F238E27FC236}">
                <a16:creationId xmlns:a16="http://schemas.microsoft.com/office/drawing/2014/main" id="{1B9BD2D6-7BAA-BB4C-B49F-900638908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3098923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45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C9DE2-3EF8-0040-AEEE-7A6B98BC2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6C6D8-584F-EB42-A576-C6FB1E6EA2B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Fielding, R. and Reschke, J. (2014) </a:t>
            </a:r>
            <a:r>
              <a:rPr lang="en-US" i="1" dirty="0"/>
              <a:t>Hypertext Transfer Protocol (HTTP/1.1): Authentication</a:t>
            </a:r>
            <a:r>
              <a:rPr lang="en-US" dirty="0"/>
              <a:t>. RFC7235.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tools.ietf.org</a:t>
            </a:r>
            <a:r>
              <a:rPr lang="en-US" dirty="0"/>
              <a:t>/html/rfc7235</a:t>
            </a:r>
          </a:p>
          <a:p>
            <a:pPr marL="0" indent="0">
              <a:buNone/>
            </a:pPr>
            <a:r>
              <a:rPr lang="en-US" dirty="0"/>
              <a:t>Reschke, J. (2015) </a:t>
            </a:r>
            <a:r>
              <a:rPr lang="en-US" i="1" dirty="0"/>
              <a:t>The 'Basic' HTTP authentication scheme</a:t>
            </a:r>
            <a:r>
              <a:rPr lang="en-US" dirty="0"/>
              <a:t>. RFC7617.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tools.ietf.org</a:t>
            </a:r>
            <a:r>
              <a:rPr lang="en-US" dirty="0"/>
              <a:t>/html/rfc7617</a:t>
            </a:r>
          </a:p>
          <a:p>
            <a:pPr marL="0" indent="0">
              <a:buNone/>
            </a:pPr>
            <a:r>
              <a:rPr lang="en-US" dirty="0"/>
              <a:t>Hardt, D. (2012) </a:t>
            </a:r>
            <a:r>
              <a:rPr lang="en-US" i="1" dirty="0"/>
              <a:t>The OAuth 2.0 authorization framework</a:t>
            </a:r>
            <a:r>
              <a:rPr lang="en-US" dirty="0"/>
              <a:t>. RFC6749.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tools.ietf.org</a:t>
            </a:r>
            <a:r>
              <a:rPr lang="en-US" dirty="0"/>
              <a:t>/html/rfc6749</a:t>
            </a:r>
          </a:p>
          <a:p>
            <a:pPr marL="0" indent="0">
              <a:buNone/>
            </a:pPr>
            <a:r>
              <a:rPr lang="en-US" dirty="0"/>
              <a:t>Jones, M. and Hardt, D. (2012) </a:t>
            </a:r>
            <a:r>
              <a:rPr lang="en-US" i="1" dirty="0"/>
              <a:t>The OAuth 2.0 Authorization Framework: Bearer Token Usage</a:t>
            </a:r>
            <a:r>
              <a:rPr lang="en-US" dirty="0"/>
              <a:t>. RFC6750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tools.ietf.org</a:t>
            </a:r>
            <a:r>
              <a:rPr lang="en-US" dirty="0"/>
              <a:t>/html/rfc6750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9F3919-6FF8-3F45-9339-9EE479DF45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16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4842F-A781-5643-9CC8-5A2B35CFF8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Authentication and </a:t>
            </a:r>
            <a:r>
              <a:rPr lang="en-US" dirty="0" err="1"/>
              <a:t>Authorisation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A2E930-9B59-3847-BF9D-01E1712291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B85644-85A9-E84D-B606-1B4101B76B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313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0FDCA-05D9-7849-BA7A-F2ECF39C5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authentication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12A0B-65A5-7B4D-92CE-1E90BCEBF1A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Simple authentication of user agent using HTTP headers</a:t>
            </a:r>
          </a:p>
          <a:p>
            <a:pPr lvl="1"/>
            <a:r>
              <a:rPr lang="en-US" dirty="0"/>
              <a:t>Origin server sends </a:t>
            </a:r>
            <a:r>
              <a:rPr lang="en-US" dirty="0">
                <a:latin typeface="Lucida Console" panose="020B0609040504020204" pitchFamily="49" charset="0"/>
              </a:rPr>
              <a:t>WWW-Authenticate:</a:t>
            </a:r>
            <a:r>
              <a:rPr lang="en-US" dirty="0"/>
              <a:t> header containing challenge (scheme and realm)</a:t>
            </a:r>
          </a:p>
          <a:p>
            <a:pPr lvl="1"/>
            <a:r>
              <a:rPr lang="en-US" dirty="0"/>
              <a:t>User agent sends </a:t>
            </a:r>
            <a:r>
              <a:rPr lang="en-US" dirty="0">
                <a:latin typeface="Lucida Console" panose="020B0609040504020204" pitchFamily="49" charset="0"/>
              </a:rPr>
              <a:t>Authorization:</a:t>
            </a:r>
            <a:r>
              <a:rPr lang="en-US" dirty="0"/>
              <a:t> header containing credentials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Authentication schemes: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Basic</a:t>
            </a:r>
            <a:br>
              <a:rPr lang="en-US" dirty="0"/>
            </a:br>
            <a:r>
              <a:rPr lang="en-US" dirty="0"/>
              <a:t>User agent sends base64( username + ":" + password )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Bearer</a:t>
            </a:r>
            <a:br>
              <a:rPr lang="en-US" dirty="0"/>
            </a:br>
            <a:r>
              <a:rPr lang="en-US" dirty="0"/>
              <a:t>OAuth 2.0 token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154549-D34A-7348-8541-5B8E4D5B4D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06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ED2EC-C6A1-8F4D-87D9-700E1607A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authentication scheme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8AE330-F8FE-3342-BDA4-AEEE6118B4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E65FEAC-CA85-6F46-BD51-09446C0A4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063387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C11832A-4552-1C4C-9254-45B4748CD7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2884803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9D232144-C76C-7043-B665-89E5B74A48F7}"/>
              </a:ext>
            </a:extLst>
          </p:cNvPr>
          <p:cNvSpPr/>
          <p:nvPr/>
        </p:nvSpPr>
        <p:spPr>
          <a:xfrm>
            <a:off x="2135187" y="2126767"/>
            <a:ext cx="7921625" cy="674200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DA256616-5E44-154B-BB9E-4AB57A6D1F4A}"/>
              </a:ext>
            </a:extLst>
          </p:cNvPr>
          <p:cNvSpPr/>
          <p:nvPr/>
        </p:nvSpPr>
        <p:spPr>
          <a:xfrm>
            <a:off x="2135188" y="2963387"/>
            <a:ext cx="7921625" cy="674200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HTTP/1.1 401 Unauthorized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WWW-Authenticate: Basic realm="Access to Example"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F23C98F-4181-2241-BA84-5D9DBBE227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3861432"/>
            <a:ext cx="900000" cy="900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864BB0FE-70CD-584E-BA82-689EB47E49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924338"/>
            <a:ext cx="900000" cy="900000"/>
          </a:xfrm>
          <a:prstGeom prst="rect">
            <a:avLst/>
          </a:prstGeom>
        </p:spPr>
      </p:pic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15370333-E679-2C42-92A3-FCF41E3B4B9F}"/>
              </a:ext>
            </a:extLst>
          </p:cNvPr>
          <p:cNvSpPr/>
          <p:nvPr/>
        </p:nvSpPr>
        <p:spPr>
          <a:xfrm>
            <a:off x="2135187" y="3801701"/>
            <a:ext cx="7921625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Authorization: Basic c3F1ZWFtaXNoOm9zc2lmcmFnZQo=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6CEBDA43-DDC0-A44A-AD8B-65502E6F4A5E}"/>
              </a:ext>
            </a:extLst>
          </p:cNvPr>
          <p:cNvSpPr/>
          <p:nvPr/>
        </p:nvSpPr>
        <p:spPr>
          <a:xfrm>
            <a:off x="2135188" y="4879811"/>
            <a:ext cx="7921625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01954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ED2EC-C6A1-8F4D-87D9-700E1607A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authentication scheme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8AE330-F8FE-3342-BDA4-AEEE6118B4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E65FEAC-CA85-6F46-BD51-09446C0A4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063387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C11832A-4552-1C4C-9254-45B4748CD7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2884803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9D232144-C76C-7043-B665-89E5B74A48F7}"/>
              </a:ext>
            </a:extLst>
          </p:cNvPr>
          <p:cNvSpPr/>
          <p:nvPr/>
        </p:nvSpPr>
        <p:spPr>
          <a:xfrm>
            <a:off x="2135187" y="2126767"/>
            <a:ext cx="7921625" cy="674200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DA256616-5E44-154B-BB9E-4AB57A6D1F4A}"/>
              </a:ext>
            </a:extLst>
          </p:cNvPr>
          <p:cNvSpPr/>
          <p:nvPr/>
        </p:nvSpPr>
        <p:spPr>
          <a:xfrm>
            <a:off x="2135188" y="2963387"/>
            <a:ext cx="7921625" cy="674200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HTTP/1.1 401 Unauthorized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WWW-Authenticate: Basic realm="Access to Example"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F23C98F-4181-2241-BA84-5D9DBBE227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3861432"/>
            <a:ext cx="900000" cy="900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864BB0FE-70CD-584E-BA82-689EB47E49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924338"/>
            <a:ext cx="900000" cy="900000"/>
          </a:xfrm>
          <a:prstGeom prst="rect">
            <a:avLst/>
          </a:prstGeom>
        </p:spPr>
      </p:pic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15370333-E679-2C42-92A3-FCF41E3B4B9F}"/>
              </a:ext>
            </a:extLst>
          </p:cNvPr>
          <p:cNvSpPr/>
          <p:nvPr/>
        </p:nvSpPr>
        <p:spPr>
          <a:xfrm>
            <a:off x="2135187" y="3801701"/>
            <a:ext cx="7921625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Authorization: Basic bmV2ZXJnb2luZ3RvZ2l2ZTp5b3V1cAo=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6CEBDA43-DDC0-A44A-AD8B-65502E6F4A5E}"/>
              </a:ext>
            </a:extLst>
          </p:cNvPr>
          <p:cNvSpPr/>
          <p:nvPr/>
        </p:nvSpPr>
        <p:spPr>
          <a:xfrm>
            <a:off x="2135188" y="4868863"/>
            <a:ext cx="7921625" cy="427979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HTTP/1.1 403 Forbidden</a:t>
            </a:r>
          </a:p>
        </p:txBody>
      </p:sp>
    </p:spTree>
    <p:extLst>
      <p:ext uri="{BB962C8B-B14F-4D97-AF65-F5344CB8AC3E}">
        <p14:creationId xmlns:p14="http://schemas.microsoft.com/office/powerpoint/2010/main" val="409894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061DD-17C2-5941-B6F2-66CC2DF86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Proxy authentication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3F2D88-8BD1-9047-AFED-E0DB93681B0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Similar challenge/response mechanism for authenticating with a proxy</a:t>
            </a:r>
          </a:p>
          <a:p>
            <a:pPr lvl="1"/>
            <a:r>
              <a:rPr lang="en-US" dirty="0"/>
              <a:t>Proxy sends </a:t>
            </a:r>
            <a:r>
              <a:rPr lang="en-US" dirty="0">
                <a:latin typeface="Lucida Console" panose="020B0609040504020204" pitchFamily="49" charset="0"/>
              </a:rPr>
              <a:t>Proxy-Authenticate:</a:t>
            </a:r>
            <a:r>
              <a:rPr lang="en-US" dirty="0"/>
              <a:t> header containing challenge</a:t>
            </a:r>
          </a:p>
          <a:p>
            <a:pPr lvl="1"/>
            <a:r>
              <a:rPr lang="en-US" dirty="0"/>
              <a:t>User agent sends Proxy-</a:t>
            </a:r>
            <a:r>
              <a:rPr lang="en-US" dirty="0">
                <a:latin typeface="Lucida Console" panose="020B0609040504020204" pitchFamily="49" charset="0"/>
              </a:rPr>
              <a:t>Authorization:</a:t>
            </a:r>
            <a:r>
              <a:rPr lang="en-US" dirty="0"/>
              <a:t> header containing credentials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D08D35-E2A7-B249-83F5-5563BDBAF1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50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ED2EC-C6A1-8F4D-87D9-700E1607A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Proxy authentication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8AE330-F8FE-3342-BDA4-AEEE6118B4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E65FEAC-CA85-6F46-BD51-09446C0A4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063387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9D232144-C76C-7043-B665-89E5B74A48F7}"/>
              </a:ext>
            </a:extLst>
          </p:cNvPr>
          <p:cNvSpPr/>
          <p:nvPr/>
        </p:nvSpPr>
        <p:spPr>
          <a:xfrm>
            <a:off x="2135187" y="2126767"/>
            <a:ext cx="7921625" cy="674200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DA256616-5E44-154B-BB9E-4AB57A6D1F4A}"/>
              </a:ext>
            </a:extLst>
          </p:cNvPr>
          <p:cNvSpPr/>
          <p:nvPr/>
        </p:nvSpPr>
        <p:spPr>
          <a:xfrm>
            <a:off x="2135188" y="2963387"/>
            <a:ext cx="7921625" cy="674200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HTTP/1.1 407 Proxy Authentication Required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Proxy-Authenticate: Basic realm="Access to Proxy"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F23C98F-4181-2241-BA84-5D9DBBE227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3861432"/>
            <a:ext cx="900000" cy="900000"/>
          </a:xfrm>
          <a:prstGeom prst="rect">
            <a:avLst/>
          </a:prstGeom>
        </p:spPr>
      </p:pic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15370333-E679-2C42-92A3-FCF41E3B4B9F}"/>
              </a:ext>
            </a:extLst>
          </p:cNvPr>
          <p:cNvSpPr/>
          <p:nvPr/>
        </p:nvSpPr>
        <p:spPr>
          <a:xfrm>
            <a:off x="2135187" y="3801701"/>
            <a:ext cx="7921625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http://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Proxy-Authorization: Basic c3F1ZWFtaXNoOm9zc2lmcmFnZQo=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6CEBDA43-DDC0-A44A-AD8B-65502E6F4A5E}"/>
              </a:ext>
            </a:extLst>
          </p:cNvPr>
          <p:cNvSpPr/>
          <p:nvPr/>
        </p:nvSpPr>
        <p:spPr>
          <a:xfrm>
            <a:off x="2135188" y="4879811"/>
            <a:ext cx="7921625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...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563A8B63-E1FA-3249-ADDE-F893F1A084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2737587"/>
            <a:ext cx="900000" cy="9000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5984016E-898A-0E47-8FF2-72E4FB04E2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900233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04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0585D-6484-BF40-8810-22C70851B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OAuth 2.0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7DA81-3888-2744-838B-A8D7769592D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Modern Web applications are federations of interacting services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password problem: how can we give an application access to our data held by a service (a "protected resource") without giving it our password for that service?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This is a problem of authorisation, rather than simply authentication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115615-90B5-0D45-BBAB-91F967E5C4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931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85058-F3CF-6B41-86C7-2E99E4498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OAuth 2.0 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FFFD0-9CA4-5540-9FA0-F6533D043F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8240194" cy="44640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resource owner</a:t>
            </a:r>
          </a:p>
          <a:p>
            <a:pPr lvl="1"/>
            <a:r>
              <a:rPr lang="en-GB" dirty="0"/>
              <a:t>An entity capable of granting access to a protected resource. May be a combination of a person (an end-user) and their user agent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resource server</a:t>
            </a:r>
          </a:p>
          <a:p>
            <a:pPr lvl="1"/>
            <a:r>
              <a:rPr lang="en-GB" dirty="0"/>
              <a:t>The server hosting the protected resources, capable of accepting and responding to protected resource requests using access tokens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client</a:t>
            </a:r>
          </a:p>
          <a:p>
            <a:pPr lvl="1"/>
            <a:r>
              <a:rPr lang="en-GB" dirty="0"/>
              <a:t>An application making protected resource requests on behalf of the resource owner and with its authorisation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err="1"/>
              <a:t>authorisation</a:t>
            </a:r>
            <a:r>
              <a:rPr lang="en-US" dirty="0"/>
              <a:t> server</a:t>
            </a:r>
          </a:p>
          <a:p>
            <a:pPr lvl="1"/>
            <a:r>
              <a:rPr lang="en-GB" dirty="0"/>
              <a:t>The server issuing access tokens to the client after successfully authenticating the resource owner and obtaining authorisation.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3E73BB-695F-CC40-9B21-249188C034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picture containing clock&#10;&#10;Description automatically generated">
            <a:extLst>
              <a:ext uri="{FF2B5EF4-FFF2-40B4-BE49-F238E27FC236}">
                <a16:creationId xmlns:a16="http://schemas.microsoft.com/office/drawing/2014/main" id="{1BFE7564-04CA-814F-BBC3-317706E15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9452" y="1984803"/>
            <a:ext cx="900000" cy="9000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465E22FE-2F05-1649-A71B-466C958B2C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52966" y="2927248"/>
            <a:ext cx="900000" cy="9000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A3800AFB-D621-DF4A-9328-8D2F9EDBD8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252966" y="1984803"/>
            <a:ext cx="900000" cy="9000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7C32708D-E377-6946-92DC-2A9E36297BD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252966" y="4940402"/>
            <a:ext cx="900000" cy="9000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ECC8114B-D3F7-B64B-B0A4-902B7D1BD33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52966" y="3933825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791765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4075</TotalTime>
  <Words>1130</Words>
  <Application>Microsoft Macintosh PowerPoint</Application>
  <PresentationFormat>Widescreen</PresentationFormat>
  <Paragraphs>155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Arial</vt:lpstr>
      <vt:lpstr>Calibri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Authentication and Authorisation</vt:lpstr>
      <vt:lpstr>HTTP authentication</vt:lpstr>
      <vt:lpstr>Basic authentication scheme</vt:lpstr>
      <vt:lpstr>Basic authentication scheme</vt:lpstr>
      <vt:lpstr>Proxy authentication</vt:lpstr>
      <vt:lpstr>Proxy authentication</vt:lpstr>
      <vt:lpstr>OAuth 2.0</vt:lpstr>
      <vt:lpstr>OAuth 2.0 roles</vt:lpstr>
      <vt:lpstr>Abstract protocol flow</vt:lpstr>
      <vt:lpstr>OAuth 2.0 protocol flows</vt:lpstr>
      <vt:lpstr>Registration</vt:lpstr>
      <vt:lpstr>Authorisation Code Grant</vt:lpstr>
      <vt:lpstr>PowerPoint Presentation</vt:lpstr>
      <vt:lpstr>PowerPoint Presentation</vt:lpstr>
      <vt:lpstr>PowerPoint Presentation</vt:lpstr>
      <vt:lpstr>PowerPoint Presentation</vt:lpstr>
      <vt:lpstr>Further reading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29</cp:revision>
  <dcterms:created xsi:type="dcterms:W3CDTF">2020-10-05T13:36:56Z</dcterms:created>
  <dcterms:modified xsi:type="dcterms:W3CDTF">2020-10-23T13:05:21Z</dcterms:modified>
</cp:coreProperties>
</file>