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2"/>
  </p:notesMasterIdLst>
  <p:sldIdLst>
    <p:sldId id="259" r:id="rId9"/>
    <p:sldId id="260" r:id="rId10"/>
    <p:sldId id="261" r:id="rId11"/>
    <p:sldId id="262" r:id="rId12"/>
    <p:sldId id="264" r:id="rId13"/>
    <p:sldId id="265" r:id="rId14"/>
    <p:sldId id="266" r:id="rId15"/>
    <p:sldId id="267" r:id="rId16"/>
    <p:sldId id="272" r:id="rId17"/>
    <p:sldId id="268" r:id="rId18"/>
    <p:sldId id="269" r:id="rId19"/>
    <p:sldId id="271" r:id="rId20"/>
    <p:sldId id="27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179C10-5FC8-EE4F-80B0-4C054962588F}" v="124" dt="2020-10-23T15:49:08.1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71"/>
    <p:restoredTop sz="96327"/>
  </p:normalViewPr>
  <p:slideViewPr>
    <p:cSldViewPr snapToGrid="0" snapToObjects="1" showGuides="1">
      <p:cViewPr varScale="1">
        <p:scale>
          <a:sx n="119" d="100"/>
          <a:sy n="119" d="100"/>
        </p:scale>
        <p:origin x="85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04179C10-5FC8-EE4F-80B0-4C054962588F}"/>
    <pc:docChg chg="undo custSel addSld modSld">
      <pc:chgData name="Nicholas Gibbins" userId="6a0e944c-4d97-467d-bb7a-7c3315791fe4" providerId="ADAL" clId="{04179C10-5FC8-EE4F-80B0-4C054962588F}" dt="2020-10-23T15:49:31.913" v="1025" actId="14100"/>
      <pc:docMkLst>
        <pc:docMk/>
      </pc:docMkLst>
      <pc:sldChg chg="modSp mod">
        <pc:chgData name="Nicholas Gibbins" userId="6a0e944c-4d97-467d-bb7a-7c3315791fe4" providerId="ADAL" clId="{04179C10-5FC8-EE4F-80B0-4C054962588F}" dt="2020-10-23T15:19:37.035" v="969" actId="20577"/>
        <pc:sldMkLst>
          <pc:docMk/>
          <pc:sldMk cId="2361292141" sldId="265"/>
        </pc:sldMkLst>
        <pc:spChg chg="mod">
          <ac:chgData name="Nicholas Gibbins" userId="6a0e944c-4d97-467d-bb7a-7c3315791fe4" providerId="ADAL" clId="{04179C10-5FC8-EE4F-80B0-4C054962588F}" dt="2020-10-23T15:19:37.035" v="969" actId="20577"/>
          <ac:spMkLst>
            <pc:docMk/>
            <pc:sldMk cId="2361292141" sldId="265"/>
            <ac:spMk id="3" creationId="{A4483B1C-3088-7840-93AA-56E2A7175054}"/>
          </ac:spMkLst>
        </pc:spChg>
      </pc:sldChg>
      <pc:sldChg chg="addSp modSp mod modAnim">
        <pc:chgData name="Nicholas Gibbins" userId="6a0e944c-4d97-467d-bb7a-7c3315791fe4" providerId="ADAL" clId="{04179C10-5FC8-EE4F-80B0-4C054962588F}" dt="2020-10-23T14:39:19.724" v="610"/>
        <pc:sldMkLst>
          <pc:docMk/>
          <pc:sldMk cId="3213373168" sldId="267"/>
        </pc:sldMkLst>
        <pc:spChg chg="mod">
          <ac:chgData name="Nicholas Gibbins" userId="6a0e944c-4d97-467d-bb7a-7c3315791fe4" providerId="ADAL" clId="{04179C10-5FC8-EE4F-80B0-4C054962588F}" dt="2020-10-23T14:38:01.874" v="601" actId="20577"/>
          <ac:spMkLst>
            <pc:docMk/>
            <pc:sldMk cId="3213373168" sldId="267"/>
            <ac:spMk id="3" creationId="{93C77BF5-63E7-9041-9363-7C08A41BEC60}"/>
          </ac:spMkLst>
        </pc:spChg>
        <pc:picChg chg="add mod">
          <ac:chgData name="Nicholas Gibbins" userId="6a0e944c-4d97-467d-bb7a-7c3315791fe4" providerId="ADAL" clId="{04179C10-5FC8-EE4F-80B0-4C054962588F}" dt="2020-10-23T14:37:37.409" v="562" actId="1076"/>
          <ac:picMkLst>
            <pc:docMk/>
            <pc:sldMk cId="3213373168" sldId="267"/>
            <ac:picMk id="5" creationId="{1EDF4D69-006F-A342-9E7F-FAD667F25653}"/>
          </ac:picMkLst>
        </pc:picChg>
      </pc:sldChg>
      <pc:sldChg chg="addSp delSp modSp mod delAnim modAnim">
        <pc:chgData name="Nicholas Gibbins" userId="6a0e944c-4d97-467d-bb7a-7c3315791fe4" providerId="ADAL" clId="{04179C10-5FC8-EE4F-80B0-4C054962588F}" dt="2020-10-23T15:49:08.178" v="1006" actId="20577"/>
        <pc:sldMkLst>
          <pc:docMk/>
          <pc:sldMk cId="4091850879" sldId="268"/>
        </pc:sldMkLst>
        <pc:spChg chg="del">
          <ac:chgData name="Nicholas Gibbins" userId="6a0e944c-4d97-467d-bb7a-7c3315791fe4" providerId="ADAL" clId="{04179C10-5FC8-EE4F-80B0-4C054962588F}" dt="2020-10-16T16:20:02.414" v="6" actId="478"/>
          <ac:spMkLst>
            <pc:docMk/>
            <pc:sldMk cId="4091850879" sldId="268"/>
            <ac:spMk id="7" creationId="{A16DDD2C-CCCB-2847-969C-94523B3D4683}"/>
          </ac:spMkLst>
        </pc:spChg>
        <pc:spChg chg="del">
          <ac:chgData name="Nicholas Gibbins" userId="6a0e944c-4d97-467d-bb7a-7c3315791fe4" providerId="ADAL" clId="{04179C10-5FC8-EE4F-80B0-4C054962588F}" dt="2020-10-16T16:20:02.414" v="6" actId="478"/>
          <ac:spMkLst>
            <pc:docMk/>
            <pc:sldMk cId="4091850879" sldId="268"/>
            <ac:spMk id="8" creationId="{634439F2-BF6C-AC44-BC39-8C612AAA000F}"/>
          </ac:spMkLst>
        </pc:spChg>
        <pc:spChg chg="add mod">
          <ac:chgData name="Nicholas Gibbins" userId="6a0e944c-4d97-467d-bb7a-7c3315791fe4" providerId="ADAL" clId="{04179C10-5FC8-EE4F-80B0-4C054962588F}" dt="2020-10-23T14:43:45.030" v="755" actId="20577"/>
          <ac:spMkLst>
            <pc:docMk/>
            <pc:sldMk cId="4091850879" sldId="268"/>
            <ac:spMk id="11" creationId="{82E3BFF3-8EF9-224C-AD33-F2134CD8978C}"/>
          </ac:spMkLst>
        </pc:spChg>
        <pc:spChg chg="add mod">
          <ac:chgData name="Nicholas Gibbins" userId="6a0e944c-4d97-467d-bb7a-7c3315791fe4" providerId="ADAL" clId="{04179C10-5FC8-EE4F-80B0-4C054962588F}" dt="2020-10-23T15:49:08.178" v="1006" actId="20577"/>
          <ac:spMkLst>
            <pc:docMk/>
            <pc:sldMk cId="4091850879" sldId="268"/>
            <ac:spMk id="12" creationId="{B00F993C-928E-964F-825E-4533AA16AF99}"/>
          </ac:spMkLst>
        </pc:spChg>
        <pc:picChg chg="del">
          <ac:chgData name="Nicholas Gibbins" userId="6a0e944c-4d97-467d-bb7a-7c3315791fe4" providerId="ADAL" clId="{04179C10-5FC8-EE4F-80B0-4C054962588F}" dt="2020-10-16T16:20:02.414" v="6" actId="478"/>
          <ac:picMkLst>
            <pc:docMk/>
            <pc:sldMk cId="4091850879" sldId="268"/>
            <ac:picMk id="5" creationId="{A30D54D0-D00B-264D-813F-97C84FD9EB53}"/>
          </ac:picMkLst>
        </pc:picChg>
        <pc:picChg chg="del">
          <ac:chgData name="Nicholas Gibbins" userId="6a0e944c-4d97-467d-bb7a-7c3315791fe4" providerId="ADAL" clId="{04179C10-5FC8-EE4F-80B0-4C054962588F}" dt="2020-10-16T16:20:02.414" v="6" actId="478"/>
          <ac:picMkLst>
            <pc:docMk/>
            <pc:sldMk cId="4091850879" sldId="268"/>
            <ac:picMk id="6" creationId="{2A73CE10-E54B-8743-A4E0-B41766979962}"/>
          </ac:picMkLst>
        </pc:picChg>
        <pc:picChg chg="add mod">
          <ac:chgData name="Nicholas Gibbins" userId="6a0e944c-4d97-467d-bb7a-7c3315791fe4" providerId="ADAL" clId="{04179C10-5FC8-EE4F-80B0-4C054962588F}" dt="2020-10-23T14:43:50.818" v="756" actId="1076"/>
          <ac:picMkLst>
            <pc:docMk/>
            <pc:sldMk cId="4091850879" sldId="268"/>
            <ac:picMk id="9" creationId="{931088B5-1BF6-2740-B9FD-0C867A4C8D46}"/>
          </ac:picMkLst>
        </pc:picChg>
        <pc:picChg chg="add mod">
          <ac:chgData name="Nicholas Gibbins" userId="6a0e944c-4d97-467d-bb7a-7c3315791fe4" providerId="ADAL" clId="{04179C10-5FC8-EE4F-80B0-4C054962588F}" dt="2020-10-23T14:43:55.507" v="757" actId="1076"/>
          <ac:picMkLst>
            <pc:docMk/>
            <pc:sldMk cId="4091850879" sldId="268"/>
            <ac:picMk id="10" creationId="{05FA838E-96B6-554D-BBD5-38040FB3C51D}"/>
          </ac:picMkLst>
        </pc:picChg>
      </pc:sldChg>
      <pc:sldChg chg="addSp modSp mod modAnim">
        <pc:chgData name="Nicholas Gibbins" userId="6a0e944c-4d97-467d-bb7a-7c3315791fe4" providerId="ADAL" clId="{04179C10-5FC8-EE4F-80B0-4C054962588F}" dt="2020-10-23T15:49:31.913" v="1025" actId="14100"/>
        <pc:sldMkLst>
          <pc:docMk/>
          <pc:sldMk cId="4257995883" sldId="269"/>
        </pc:sldMkLst>
        <pc:spChg chg="mod">
          <ac:chgData name="Nicholas Gibbins" userId="6a0e944c-4d97-467d-bb7a-7c3315791fe4" providerId="ADAL" clId="{04179C10-5FC8-EE4F-80B0-4C054962588F}" dt="2020-10-23T15:49:23.662" v="1024" actId="20577"/>
          <ac:spMkLst>
            <pc:docMk/>
            <pc:sldMk cId="4257995883" sldId="269"/>
            <ac:spMk id="3" creationId="{6CF820C2-93E5-6E4C-93FF-4AD90D2DE08D}"/>
          </ac:spMkLst>
        </pc:spChg>
        <pc:spChg chg="add mod">
          <ac:chgData name="Nicholas Gibbins" userId="6a0e944c-4d97-467d-bb7a-7c3315791fe4" providerId="ADAL" clId="{04179C10-5FC8-EE4F-80B0-4C054962588F}" dt="2020-10-23T15:01:14.144" v="760" actId="14100"/>
          <ac:spMkLst>
            <pc:docMk/>
            <pc:sldMk cId="4257995883" sldId="269"/>
            <ac:spMk id="5" creationId="{0DB79C18-3762-4948-862A-E01196CB8ADE}"/>
          </ac:spMkLst>
        </pc:spChg>
        <pc:spChg chg="add mod">
          <ac:chgData name="Nicholas Gibbins" userId="6a0e944c-4d97-467d-bb7a-7c3315791fe4" providerId="ADAL" clId="{04179C10-5FC8-EE4F-80B0-4C054962588F}" dt="2020-10-23T15:01:26.858" v="767" actId="14100"/>
          <ac:spMkLst>
            <pc:docMk/>
            <pc:sldMk cId="4257995883" sldId="269"/>
            <ac:spMk id="6" creationId="{FFFFD706-0E8E-C546-BD26-00BB27EFE5E0}"/>
          </ac:spMkLst>
        </pc:spChg>
        <pc:spChg chg="add mod">
          <ac:chgData name="Nicholas Gibbins" userId="6a0e944c-4d97-467d-bb7a-7c3315791fe4" providerId="ADAL" clId="{04179C10-5FC8-EE4F-80B0-4C054962588F}" dt="2020-10-23T15:49:31.913" v="1025" actId="14100"/>
          <ac:spMkLst>
            <pc:docMk/>
            <pc:sldMk cId="4257995883" sldId="269"/>
            <ac:spMk id="7" creationId="{97B0BD07-CF5C-9945-B528-7AF52441972F}"/>
          </ac:spMkLst>
        </pc:spChg>
        <pc:spChg chg="add mod">
          <ac:chgData name="Nicholas Gibbins" userId="6a0e944c-4d97-467d-bb7a-7c3315791fe4" providerId="ADAL" clId="{04179C10-5FC8-EE4F-80B0-4C054962588F}" dt="2020-10-23T15:03:47.219" v="801" actId="1036"/>
          <ac:spMkLst>
            <pc:docMk/>
            <pc:sldMk cId="4257995883" sldId="269"/>
            <ac:spMk id="8" creationId="{43524707-B1A1-B940-B93C-128A24700D3B}"/>
          </ac:spMkLst>
        </pc:spChg>
        <pc:spChg chg="add mod">
          <ac:chgData name="Nicholas Gibbins" userId="6a0e944c-4d97-467d-bb7a-7c3315791fe4" providerId="ADAL" clId="{04179C10-5FC8-EE4F-80B0-4C054962588F}" dt="2020-10-23T15:04:04.263" v="810" actId="14100"/>
          <ac:spMkLst>
            <pc:docMk/>
            <pc:sldMk cId="4257995883" sldId="269"/>
            <ac:spMk id="9" creationId="{797F8000-BC22-9F49-9D66-746A1DCA906F}"/>
          </ac:spMkLst>
        </pc:spChg>
      </pc:sldChg>
      <pc:sldChg chg="modSp mod">
        <pc:chgData name="Nicholas Gibbins" userId="6a0e944c-4d97-467d-bb7a-7c3315791fe4" providerId="ADAL" clId="{04179C10-5FC8-EE4F-80B0-4C054962588F}" dt="2020-10-23T15:05:50.729" v="870" actId="20577"/>
        <pc:sldMkLst>
          <pc:docMk/>
          <pc:sldMk cId="2569661038" sldId="270"/>
        </pc:sldMkLst>
        <pc:spChg chg="mod">
          <ac:chgData name="Nicholas Gibbins" userId="6a0e944c-4d97-467d-bb7a-7c3315791fe4" providerId="ADAL" clId="{04179C10-5FC8-EE4F-80B0-4C054962588F}" dt="2020-10-23T15:05:50.729" v="870" actId="20577"/>
          <ac:spMkLst>
            <pc:docMk/>
            <pc:sldMk cId="2569661038" sldId="270"/>
            <ac:spMk id="2" creationId="{31D180A7-A713-3946-940E-F5FABB997819}"/>
          </ac:spMkLst>
        </pc:spChg>
      </pc:sldChg>
      <pc:sldChg chg="modSp mod">
        <pc:chgData name="Nicholas Gibbins" userId="6a0e944c-4d97-467d-bb7a-7c3315791fe4" providerId="ADAL" clId="{04179C10-5FC8-EE4F-80B0-4C054962588F}" dt="2020-10-23T15:17:45.895" v="936" actId="5793"/>
        <pc:sldMkLst>
          <pc:docMk/>
          <pc:sldMk cId="1820431173" sldId="271"/>
        </pc:sldMkLst>
        <pc:spChg chg="mod">
          <ac:chgData name="Nicholas Gibbins" userId="6a0e944c-4d97-467d-bb7a-7c3315791fe4" providerId="ADAL" clId="{04179C10-5FC8-EE4F-80B0-4C054962588F}" dt="2020-10-23T15:17:45.895" v="936" actId="5793"/>
          <ac:spMkLst>
            <pc:docMk/>
            <pc:sldMk cId="1820431173" sldId="271"/>
            <ac:spMk id="5" creationId="{700DF3BB-E6D9-F442-89AC-9BA210E18E48}"/>
          </ac:spMkLst>
        </pc:spChg>
      </pc:sldChg>
      <pc:sldChg chg="addSp delSp modSp add mod">
        <pc:chgData name="Nicholas Gibbins" userId="6a0e944c-4d97-467d-bb7a-7c3315791fe4" providerId="ADAL" clId="{04179C10-5FC8-EE4F-80B0-4C054962588F}" dt="2020-10-23T14:26:18.851" v="515" actId="962"/>
        <pc:sldMkLst>
          <pc:docMk/>
          <pc:sldMk cId="2597062070" sldId="272"/>
        </pc:sldMkLst>
        <pc:picChg chg="add del mod">
          <ac:chgData name="Nicholas Gibbins" userId="6a0e944c-4d97-467d-bb7a-7c3315791fe4" providerId="ADAL" clId="{04179C10-5FC8-EE4F-80B0-4C054962588F}" dt="2020-10-23T14:25:46.512" v="512" actId="478"/>
          <ac:picMkLst>
            <pc:docMk/>
            <pc:sldMk cId="2597062070" sldId="272"/>
            <ac:picMk id="6" creationId="{46905323-A020-0749-8993-D4F5115D8678}"/>
          </ac:picMkLst>
        </pc:picChg>
        <pc:picChg chg="add mod">
          <ac:chgData name="Nicholas Gibbins" userId="6a0e944c-4d97-467d-bb7a-7c3315791fe4" providerId="ADAL" clId="{04179C10-5FC8-EE4F-80B0-4C054962588F}" dt="2020-10-23T14:26:18.851" v="515" actId="962"/>
          <ac:picMkLst>
            <pc:docMk/>
            <pc:sldMk cId="2597062070" sldId="272"/>
            <ac:picMk id="8" creationId="{343DCD81-3826-C34D-9233-59A2A0BD32D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B178C-63FF-0D4A-88F3-D8704C55B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CSP example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163E68-C7D2-7844-8084-C77CF88003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31088B5-1BF6-2740-B9FD-0C867A4C8D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885237"/>
            <a:ext cx="900000" cy="90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05FA838E-96B6-554D-BBD5-38040FB3C5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986478"/>
            <a:ext cx="900000" cy="900000"/>
          </a:xfrm>
          <a:prstGeom prst="rect">
            <a:avLst/>
          </a:prstGeom>
        </p:spPr>
      </p:pic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82E3BFF3-8EF9-224C-AD33-F2134CD8978C}"/>
              </a:ext>
            </a:extLst>
          </p:cNvPr>
          <p:cNvSpPr/>
          <p:nvPr/>
        </p:nvSpPr>
        <p:spPr>
          <a:xfrm>
            <a:off x="2135187" y="1864815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GET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page.html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Referer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: http://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/</a:t>
            </a:r>
          </a:p>
        </p:txBody>
      </p:sp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B00F993C-928E-964F-825E-4533AA16AF99}"/>
              </a:ext>
            </a:extLst>
          </p:cNvPr>
          <p:cNvSpPr/>
          <p:nvPr/>
        </p:nvSpPr>
        <p:spPr>
          <a:xfrm>
            <a:off x="2135188" y="2981171"/>
            <a:ext cx="7921625" cy="1905307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Content-Security-Policy: default-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src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'self';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       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img-src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image.example.org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;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       media-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src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video.example.org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audio.example.org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;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       script-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src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js.example.org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;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       report-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uri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http://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csp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-report/</a:t>
            </a:r>
          </a:p>
        </p:txBody>
      </p:sp>
    </p:spTree>
    <p:extLst>
      <p:ext uri="{BB962C8B-B14F-4D97-AF65-F5344CB8AC3E}">
        <p14:creationId xmlns:p14="http://schemas.microsoft.com/office/powerpoint/2010/main" val="4091850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434F3-A3FA-BB48-8455-FFA63C69C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CSP violation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820C2-93E5-6E4C-93FF-4AD90D2DE08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"</a:t>
            </a:r>
            <a:r>
              <a:rPr lang="en-US" dirty="0" err="1">
                <a:latin typeface="Lucida Console" panose="020B0609040504020204" pitchFamily="49" charset="0"/>
              </a:rPr>
              <a:t>csp</a:t>
            </a:r>
            <a:r>
              <a:rPr lang="en-US" dirty="0">
                <a:latin typeface="Lucida Console" panose="020B0609040504020204" pitchFamily="49" charset="0"/>
              </a:rPr>
              <a:t>-report":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  "document-</a:t>
            </a:r>
            <a:r>
              <a:rPr lang="en-US" dirty="0" err="1">
                <a:latin typeface="Lucida Console" panose="020B0609040504020204" pitchFamily="49" charset="0"/>
              </a:rPr>
              <a:t>uri</a:t>
            </a:r>
            <a:r>
              <a:rPr lang="en-US" dirty="0">
                <a:latin typeface="Lucida Console" panose="020B0609040504020204" pitchFamily="49" charset="0"/>
              </a:rPr>
              <a:t>": "http://</a:t>
            </a:r>
            <a:r>
              <a:rPr lang="en-US" dirty="0" err="1">
                <a:latin typeface="Lucida Console" panose="020B0609040504020204" pitchFamily="49" charset="0"/>
              </a:rPr>
              <a:t>example.org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  <a:r>
              <a:rPr lang="en-US" dirty="0" err="1">
                <a:latin typeface="Lucida Console" panose="020B0609040504020204" pitchFamily="49" charset="0"/>
              </a:rPr>
              <a:t>page.html</a:t>
            </a:r>
            <a:r>
              <a:rPr lang="en-US" dirty="0">
                <a:latin typeface="Lucida Console" panose="020B0609040504020204" pitchFamily="49" charset="0"/>
              </a:rPr>
              <a:t>",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  "referrer": "http://</a:t>
            </a:r>
            <a:r>
              <a:rPr lang="en-US" dirty="0" err="1">
                <a:latin typeface="Lucida Console" panose="020B0609040504020204" pitchFamily="49" charset="0"/>
              </a:rPr>
              <a:t>example.org</a:t>
            </a:r>
            <a:r>
              <a:rPr lang="en-US" dirty="0">
                <a:latin typeface="Lucida Console" panose="020B0609040504020204" pitchFamily="49" charset="0"/>
              </a:rPr>
              <a:t>/",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  "original-policy": "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default-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src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'self'; 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img-src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image.example.org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; media-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src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video.example.org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audio.example.org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; script-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src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js.example.org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; report-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uri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http://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csp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-report/" 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en-US" dirty="0">
                <a:latin typeface="Lucida Console" panose="020B0609040504020204" pitchFamily="49" charset="0"/>
              </a:rPr>
              <a:t>"violated-directive": "script-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 err="1">
                <a:latin typeface="Lucida Console" panose="020B0609040504020204" pitchFamily="49" charset="0"/>
              </a:rPr>
              <a:t>js.example.org</a:t>
            </a:r>
            <a:r>
              <a:rPr lang="en-US" dirty="0">
                <a:latin typeface="Lucida Console" panose="020B0609040504020204" pitchFamily="49" charset="0"/>
              </a:rPr>
              <a:t>",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  "blocked-</a:t>
            </a:r>
            <a:r>
              <a:rPr lang="en-US" dirty="0" err="1">
                <a:latin typeface="Lucida Console" panose="020B0609040504020204" pitchFamily="49" charset="0"/>
              </a:rPr>
              <a:t>uri</a:t>
            </a:r>
            <a:r>
              <a:rPr lang="en-US" dirty="0">
                <a:latin typeface="Lucida Console" panose="020B0609040504020204" pitchFamily="49" charset="0"/>
              </a:rPr>
              <a:t>": "http://malware4u.com/</a:t>
            </a:r>
            <a:r>
              <a:rPr lang="en-US" dirty="0" err="1">
                <a:latin typeface="Lucida Console" panose="020B0609040504020204" pitchFamily="49" charset="0"/>
              </a:rPr>
              <a:t>nasty.js</a:t>
            </a:r>
            <a:r>
              <a:rPr lang="en-US" dirty="0">
                <a:latin typeface="Lucida Console" panose="020B0609040504020204" pitchFamily="49" charset="0"/>
              </a:rPr>
              <a:t>",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54B8B-955B-FC44-B080-E8FB04140C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B79C18-3762-4948-862A-E01196CB8ADE}"/>
              </a:ext>
            </a:extLst>
          </p:cNvPr>
          <p:cNvSpPr/>
          <p:nvPr/>
        </p:nvSpPr>
        <p:spPr bwMode="auto">
          <a:xfrm>
            <a:off x="3754372" y="2445252"/>
            <a:ext cx="4561855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FFD706-0E8E-C546-BD26-00BB27EFE5E0}"/>
              </a:ext>
            </a:extLst>
          </p:cNvPr>
          <p:cNvSpPr/>
          <p:nvPr/>
        </p:nvSpPr>
        <p:spPr bwMode="auto">
          <a:xfrm>
            <a:off x="3163078" y="2754214"/>
            <a:ext cx="4209874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B0BD07-CF5C-9945-B528-7AF52441972F}"/>
              </a:ext>
            </a:extLst>
          </p:cNvPr>
          <p:cNvSpPr/>
          <p:nvPr/>
        </p:nvSpPr>
        <p:spPr bwMode="auto">
          <a:xfrm>
            <a:off x="712269" y="3061487"/>
            <a:ext cx="10776898" cy="86692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524707-B1A1-B940-B93C-128A24700D3B}"/>
              </a:ext>
            </a:extLst>
          </p:cNvPr>
          <p:cNvSpPr/>
          <p:nvPr/>
        </p:nvSpPr>
        <p:spPr bwMode="auto">
          <a:xfrm>
            <a:off x="4643764" y="3981779"/>
            <a:ext cx="4209874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7F8000-BC22-9F49-9D66-746A1DCA906F}"/>
              </a:ext>
            </a:extLst>
          </p:cNvPr>
          <p:cNvSpPr/>
          <p:nvPr/>
        </p:nvSpPr>
        <p:spPr bwMode="auto">
          <a:xfrm>
            <a:off x="3594999" y="4284707"/>
            <a:ext cx="4721228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799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E931EF-6805-A546-882F-63CE85BF7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Further reading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00DF3BB-E6D9-F442-89AC-9BA210E18E4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West, M. et al (2015) </a:t>
            </a:r>
            <a:r>
              <a:rPr lang="en-GB" i="1" dirty="0"/>
              <a:t>Content Security Policy Level 2</a:t>
            </a:r>
            <a:r>
              <a:rPr lang="en-GB" dirty="0"/>
              <a:t>. W3C Recommendation.</a:t>
            </a:r>
          </a:p>
          <a:p>
            <a:pPr marL="360000" lvl="1" indent="0">
              <a:buNone/>
            </a:pPr>
            <a:r>
              <a:rPr lang="en-GB" dirty="0"/>
              <a:t>https://www.w3.org/TR/CSP2</a:t>
            </a:r>
          </a:p>
          <a:p>
            <a:pPr marL="0" indent="0">
              <a:buNone/>
            </a:pPr>
            <a:r>
              <a:rPr lang="en-GB" dirty="0"/>
              <a:t>West, M. et al (2018) </a:t>
            </a:r>
            <a:r>
              <a:rPr lang="en-GB" i="1" dirty="0"/>
              <a:t>Content Security Policy Level 3</a:t>
            </a:r>
            <a:r>
              <a:rPr lang="en-US" dirty="0"/>
              <a:t>. W3C Working Draft.</a:t>
            </a:r>
          </a:p>
          <a:p>
            <a:pPr marL="360000" lvl="1" indent="0">
              <a:buNone/>
            </a:pPr>
            <a:r>
              <a:rPr lang="en-GB" dirty="0"/>
              <a:t>https://www.w3.org/TR/CSP3/</a:t>
            </a:r>
          </a:p>
          <a:p>
            <a:pPr marL="0" indent="0">
              <a:buNone/>
            </a:pPr>
            <a:r>
              <a:rPr lang="en-GB" dirty="0"/>
              <a:t>West, M. (2016) Mixed Content. W3C Candidate Recommendation.</a:t>
            </a:r>
          </a:p>
          <a:p>
            <a:pPr marL="360000" lvl="1" indent="0">
              <a:buNone/>
            </a:pPr>
            <a:r>
              <a:rPr lang="en-GB" dirty="0"/>
              <a:t>https://www.w3.org/TR/mixed-content/</a:t>
            </a:r>
          </a:p>
          <a:p>
            <a:pPr marL="0" indent="0">
              <a:buNone/>
            </a:pPr>
            <a:r>
              <a:rPr lang="en-GB" dirty="0"/>
              <a:t>Creager, D. et al (2018) </a:t>
            </a:r>
            <a:r>
              <a:rPr lang="en-GB" i="1" dirty="0"/>
              <a:t>Reporting API</a:t>
            </a:r>
            <a:r>
              <a:rPr lang="en-GB" dirty="0"/>
              <a:t>. W3C Working Draft.</a:t>
            </a:r>
          </a:p>
          <a:p>
            <a:pPr marL="360000" lvl="1" indent="0">
              <a:buNone/>
            </a:pPr>
            <a:r>
              <a:rPr lang="en-GB" dirty="0"/>
              <a:t>https://www.w3.org/TR/reporting-1/</a:t>
            </a:r>
          </a:p>
          <a:p>
            <a:pPr marL="0" indent="0">
              <a:buNone/>
            </a:pPr>
            <a:r>
              <a:rPr lang="en-GB" dirty="0"/>
              <a:t>Creager, D. et al (2020) </a:t>
            </a:r>
            <a:r>
              <a:rPr lang="en-GB" i="1" dirty="0"/>
              <a:t>Reporting API</a:t>
            </a:r>
            <a:r>
              <a:rPr lang="en-GB" dirty="0"/>
              <a:t>. Editor's Draft.</a:t>
            </a:r>
          </a:p>
          <a:p>
            <a:pPr marL="360000" lvl="1" indent="0">
              <a:buNone/>
            </a:pPr>
            <a:r>
              <a:rPr lang="en-GB" dirty="0"/>
              <a:t>https://w3c.github.io/reporting/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AED1F9D-4764-2B43-B8DC-55DDC147E45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31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80A7-A713-3946-940E-F5FABB997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</a:t>
            </a:r>
            <a:r>
              <a:rPr lang="en-US"/>
              <a:t>: Memento</a:t>
            </a:r>
          </a:p>
        </p:txBody>
      </p:sp>
    </p:spTree>
    <p:extLst>
      <p:ext uri="{BB962C8B-B14F-4D97-AF65-F5344CB8AC3E}">
        <p14:creationId xmlns:p14="http://schemas.microsoft.com/office/powerpoint/2010/main" val="2569661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C490B-F111-CF4F-8680-8B06385E68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Content Security Policy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39EBDA-CE92-9A41-A3EC-59FD2A2A71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89042A-9AF0-9249-AAE2-4D68764245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673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ED8CD0E-E064-2840-BB32-A2DCAEE02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Cross-Site Scripting (XSS)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8915AA-6449-A047-A354-B2B94E87787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Same-Origin Policy doesn't protect against all cross-site exploits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XSS attacks are a form of code injection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User input used to insert XSS vector (malicious client code) into a web page </a:t>
            </a:r>
          </a:p>
          <a:p>
            <a:pPr lvl="1"/>
            <a:r>
              <a:rPr lang="en-US" dirty="0"/>
              <a:t>via a GET method form that encodes user input into a URI (non-persistent)</a:t>
            </a:r>
          </a:p>
          <a:p>
            <a:pPr lvl="1"/>
            <a:r>
              <a:rPr lang="en-US" dirty="0"/>
              <a:t>via a form that changes the state of a resource (persistent)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Browser trusts malicious code and executes it with user credentials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F106A3E-9A8D-E348-B0F1-081C8798CF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92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07B4E-CEC2-184E-BB59-6FF44123B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Security Policy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74E4F9-685D-3B49-A4F7-D6FDEE1EFDA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Server sends a header that says:</a:t>
            </a:r>
          </a:p>
          <a:p>
            <a:pPr lvl="1"/>
            <a:r>
              <a:rPr lang="en-US" dirty="0"/>
              <a:t>what a resource is allowed to access</a:t>
            </a:r>
          </a:p>
          <a:p>
            <a:pPr lvl="1"/>
            <a:r>
              <a:rPr lang="en-US" dirty="0"/>
              <a:t>what should be done if the policy is violated</a:t>
            </a:r>
          </a:p>
          <a:p>
            <a:pPr marL="0" indent="0">
              <a:buNone/>
            </a:pPr>
            <a:endParaRPr lang="en-US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Content-Security-Policy: </a:t>
            </a:r>
            <a:r>
              <a:rPr lang="en-US" dirty="0"/>
              <a:t>contains:</a:t>
            </a:r>
          </a:p>
          <a:p>
            <a:pPr lvl="1"/>
            <a:r>
              <a:rPr lang="en-US" dirty="0"/>
              <a:t>Fetch directives, that control the places from which resources can be loaded</a:t>
            </a:r>
          </a:p>
          <a:p>
            <a:pPr lvl="1"/>
            <a:r>
              <a:rPr lang="en-US" dirty="0"/>
              <a:t>Document directives, that control the properties of a document or worker environment</a:t>
            </a:r>
          </a:p>
          <a:p>
            <a:pPr lvl="1"/>
            <a:r>
              <a:rPr lang="en-US" dirty="0"/>
              <a:t>Navigation directives, that control where a user can navigate to</a:t>
            </a:r>
          </a:p>
          <a:p>
            <a:pPr lvl="1"/>
            <a:r>
              <a:rPr lang="en-US" dirty="0"/>
              <a:t>Reporting directives, that controls where violations are reported to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88257A-5138-D243-920D-67BBF570A2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30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2DA5B-18FE-1A48-84D0-612099500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Fetch directives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F47C1-82BD-F14E-AA24-8D31F5240A4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font-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r>
              <a:rPr lang="en-US" dirty="0"/>
              <a:t> </a:t>
            </a:r>
          </a:p>
          <a:p>
            <a:pPr marL="360000" lvl="1" indent="0">
              <a:buNone/>
            </a:pPr>
            <a:r>
              <a:rPr lang="en-US" dirty="0"/>
              <a:t>Valid sources for fonts loaded with </a:t>
            </a:r>
            <a:r>
              <a:rPr lang="en-US" dirty="0">
                <a:latin typeface="Lucida Console" panose="020B0609040504020204" pitchFamily="49" charset="0"/>
              </a:rPr>
              <a:t>@font-face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frame-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endParaRPr lang="en-US" dirty="0">
              <a:latin typeface="Lucida Console" panose="020B0609040504020204" pitchFamily="49" charset="0"/>
            </a:endParaRPr>
          </a:p>
          <a:p>
            <a:pPr marL="360000" lvl="1" indent="0">
              <a:buNone/>
            </a:pPr>
            <a:r>
              <a:rPr lang="en-US" dirty="0">
                <a:latin typeface="Lucida Console" panose="020B0609040504020204" pitchFamily="49" charset="0"/>
              </a:rPr>
              <a:t>V</a:t>
            </a:r>
            <a:r>
              <a:rPr lang="en-US" dirty="0"/>
              <a:t>alid sources for frames and iframes</a:t>
            </a:r>
          </a:p>
          <a:p>
            <a:pPr marL="0" indent="0">
              <a:buNone/>
            </a:pPr>
            <a:r>
              <a:rPr lang="en-US" dirty="0" err="1">
                <a:latin typeface="Lucida Console" panose="020B0609040504020204" pitchFamily="49" charset="0"/>
              </a:rPr>
              <a:t>img-src</a:t>
            </a:r>
            <a:endParaRPr lang="en-US" dirty="0">
              <a:latin typeface="Lucida Console" panose="020B0609040504020204" pitchFamily="49" charset="0"/>
            </a:endParaRPr>
          </a:p>
          <a:p>
            <a:pPr marL="360000" lvl="1" indent="0">
              <a:buNone/>
            </a:pPr>
            <a:r>
              <a:rPr lang="en-US" dirty="0"/>
              <a:t>Valid sources for images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media-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endParaRPr lang="en-US" dirty="0">
              <a:latin typeface="Lucida Console" panose="020B0609040504020204" pitchFamily="49" charset="0"/>
            </a:endParaRPr>
          </a:p>
          <a:p>
            <a:pPr marL="360000" lvl="1" indent="0">
              <a:buNone/>
            </a:pPr>
            <a:r>
              <a:rPr lang="en-US" dirty="0">
                <a:latin typeface="Lucida Console" panose="020B0609040504020204" pitchFamily="49" charset="0"/>
              </a:rPr>
              <a:t>V</a:t>
            </a:r>
            <a:r>
              <a:rPr lang="en-US" dirty="0"/>
              <a:t>alid sources for media loaded with </a:t>
            </a:r>
            <a:r>
              <a:rPr lang="en-US" dirty="0">
                <a:latin typeface="Lucida Console" panose="020B0609040504020204" pitchFamily="49" charset="0"/>
              </a:rPr>
              <a:t>&lt;audio&gt;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&lt;video&gt; </a:t>
            </a:r>
            <a:r>
              <a:rPr lang="en-US" dirty="0"/>
              <a:t>and </a:t>
            </a:r>
            <a:r>
              <a:rPr lang="en-US" dirty="0">
                <a:latin typeface="Lucida Console" panose="020B0609040504020204" pitchFamily="49" charset="0"/>
              </a:rPr>
              <a:t>&lt;track&gt;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object-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endParaRPr lang="en-US" dirty="0">
              <a:latin typeface="Lucida Console" panose="020B0609040504020204" pitchFamily="49" charset="0"/>
            </a:endParaRPr>
          </a:p>
          <a:p>
            <a:pPr marL="360000" lvl="1" indent="0">
              <a:buNone/>
            </a:pPr>
            <a:r>
              <a:rPr lang="en-US" dirty="0"/>
              <a:t>Valid sources for resources loaded with &lt;object&gt;, &lt;embed&gt; and &lt;applet&gt;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93446D-E91A-9B46-B055-B913E78F918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script-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endParaRPr lang="en-US" dirty="0">
              <a:latin typeface="Lucida Console" panose="020B0609040504020204" pitchFamily="49" charset="0"/>
            </a:endParaRPr>
          </a:p>
          <a:p>
            <a:pPr marL="360000" lvl="1" indent="0">
              <a:buNone/>
            </a:pPr>
            <a:r>
              <a:rPr lang="en-US" dirty="0"/>
              <a:t>Valid sources for scripts loaded with </a:t>
            </a:r>
            <a:r>
              <a:rPr lang="en-US" dirty="0">
                <a:latin typeface="Lucida Console" panose="020B0609040504020204" pitchFamily="49" charset="0"/>
              </a:rPr>
              <a:t>&lt;script&gt;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style-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endParaRPr lang="en-US" dirty="0">
              <a:latin typeface="Lucida Console" panose="020B0609040504020204" pitchFamily="49" charset="0"/>
            </a:endParaRPr>
          </a:p>
          <a:p>
            <a:pPr marL="360000" lvl="1" indent="0">
              <a:buNone/>
            </a:pPr>
            <a:r>
              <a:rPr lang="en-US" dirty="0"/>
              <a:t>Valid sources for stylesheets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worker-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endParaRPr lang="en-US" dirty="0">
              <a:latin typeface="Lucida Console" panose="020B0609040504020204" pitchFamily="49" charset="0"/>
            </a:endParaRPr>
          </a:p>
          <a:p>
            <a:pPr marL="360000" lvl="1" indent="0">
              <a:buNone/>
            </a:pPr>
            <a:r>
              <a:rPr lang="en-US" dirty="0"/>
              <a:t>Valid sources for </a:t>
            </a:r>
            <a:r>
              <a:rPr lang="en-US" dirty="0">
                <a:latin typeface="Lucida Console" panose="020B0609040504020204" pitchFamily="49" charset="0"/>
              </a:rPr>
              <a:t>Worker</a:t>
            </a:r>
            <a:r>
              <a:rPr lang="en-US" dirty="0"/>
              <a:t>, </a:t>
            </a:r>
            <a:r>
              <a:rPr lang="en-US" dirty="0" err="1">
                <a:latin typeface="Lucida Console" panose="020B0609040504020204" pitchFamily="49" charset="0"/>
              </a:rPr>
              <a:t>ServiceWorker</a:t>
            </a:r>
            <a:endParaRPr lang="en-US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default-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endParaRPr lang="en-US" dirty="0">
              <a:latin typeface="Lucida Console" panose="020B0609040504020204" pitchFamily="49" charset="0"/>
            </a:endParaRPr>
          </a:p>
          <a:p>
            <a:pPr marL="360000" lvl="1" indent="0">
              <a:buNone/>
            </a:pPr>
            <a:r>
              <a:rPr lang="en-US" dirty="0"/>
              <a:t>Fallback rule – default for fetch directive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6F8FCA-52E9-DE47-BD13-492C7AAB8E7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86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C62ED-B40E-A444-BAF5-CFE4DDE3F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directives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83B1C-3088-7840-93AA-56E2A717505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base-</a:t>
            </a:r>
            <a:r>
              <a:rPr lang="en-US" dirty="0" err="1">
                <a:latin typeface="Lucida Console" panose="020B0609040504020204" pitchFamily="49" charset="0"/>
              </a:rPr>
              <a:t>uri</a:t>
            </a:r>
            <a:endParaRPr lang="en-US" dirty="0">
              <a:latin typeface="Lucida Console" panose="020B0609040504020204" pitchFamily="49" charset="0"/>
            </a:endParaRPr>
          </a:p>
          <a:p>
            <a:pPr marL="360000" lvl="1" indent="0">
              <a:buNone/>
            </a:pPr>
            <a:r>
              <a:rPr lang="en-US" dirty="0"/>
              <a:t>Valid URIs for </a:t>
            </a:r>
            <a:r>
              <a:rPr lang="en-US" dirty="0">
                <a:latin typeface="Lucida Console" panose="020B0609040504020204" pitchFamily="49" charset="0"/>
              </a:rPr>
              <a:t>&lt;base&gt; </a:t>
            </a:r>
            <a:r>
              <a:rPr lang="en-US" dirty="0"/>
              <a:t>elements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plugin-types</a:t>
            </a:r>
          </a:p>
          <a:p>
            <a:pPr marL="360000" lvl="1" indent="0">
              <a:buNone/>
            </a:pPr>
            <a:r>
              <a:rPr lang="en-US" dirty="0"/>
              <a:t>Valid plugins which can be embedded into a document</a:t>
            </a:r>
            <a:br>
              <a:rPr lang="en-US" dirty="0"/>
            </a:br>
            <a:r>
              <a:rPr lang="en-US" dirty="0"/>
              <a:t>i.e. </a:t>
            </a:r>
            <a:r>
              <a:rPr lang="en-US" dirty="0">
                <a:latin typeface="Lucida Console" panose="020B0609040504020204" pitchFamily="49" charset="0"/>
              </a:rPr>
              <a:t>plugin-types application/x-shockwave-flash application/x-java-applet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block-all-mixed-content</a:t>
            </a:r>
          </a:p>
          <a:p>
            <a:pPr marL="360000" lvl="1" indent="0">
              <a:buNone/>
            </a:pPr>
            <a:r>
              <a:rPr lang="en-US" dirty="0"/>
              <a:t>Prevent loading any resources using HTTP when the page is loaded with HTTPS</a:t>
            </a:r>
          </a:p>
          <a:p>
            <a:pPr marL="360000" lvl="1" indent="0">
              <a:buNone/>
            </a:pPr>
            <a:r>
              <a:rPr lang="en-US" dirty="0"/>
              <a:t>(defined in West, M.  (2016))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E39C7-26AC-ED45-89DD-7B18F45F13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92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B3E27-A058-4747-8EB9-A2CDE3A46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Navigation directives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A049F-1ABA-9C4B-B378-4A5C85D80A0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form-action</a:t>
            </a:r>
          </a:p>
          <a:p>
            <a:pPr marL="360000" lvl="1" indent="0">
              <a:buNone/>
            </a:pPr>
            <a:r>
              <a:rPr lang="en-US" dirty="0"/>
              <a:t>URIs which can be used as the target of form submissions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frame-ancestors</a:t>
            </a:r>
          </a:p>
          <a:p>
            <a:pPr marL="360000" lvl="1" indent="0">
              <a:buNone/>
            </a:pPr>
            <a:r>
              <a:rPr lang="en-US" dirty="0"/>
              <a:t>Valid parents which may embed a page using </a:t>
            </a:r>
            <a:r>
              <a:rPr lang="en-US" dirty="0">
                <a:latin typeface="Lucida Console" panose="020B0609040504020204" pitchFamily="49" charset="0"/>
              </a:rPr>
              <a:t>&lt;frame&gt; </a:t>
            </a:r>
            <a:r>
              <a:rPr lang="en-US" dirty="0"/>
              <a:t>or </a:t>
            </a:r>
            <a:r>
              <a:rPr lang="en-US" dirty="0">
                <a:latin typeface="Lucida Console" panose="020B0609040504020204" pitchFamily="49" charset="0"/>
              </a:rPr>
              <a:t>&lt;iframe&gt;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navigate-to</a:t>
            </a:r>
          </a:p>
          <a:p>
            <a:pPr marL="360000" lvl="1" indent="0">
              <a:buNone/>
            </a:pPr>
            <a:r>
              <a:rPr lang="en-US" dirty="0"/>
              <a:t>Valid URIs to which a document can initiate navigation </a:t>
            </a:r>
            <a:br>
              <a:rPr lang="en-US" dirty="0"/>
            </a:br>
            <a:r>
              <a:rPr lang="en-US" dirty="0"/>
              <a:t>i.e. </a:t>
            </a:r>
            <a:r>
              <a:rPr lang="en-US" dirty="0">
                <a:latin typeface="Lucida Console" panose="020B0609040504020204" pitchFamily="49" charset="0"/>
              </a:rPr>
              <a:t>&lt;a&gt;</a:t>
            </a:r>
            <a:r>
              <a:rPr lang="en-US" dirty="0"/>
              <a:t> , </a:t>
            </a:r>
            <a:r>
              <a:rPr lang="en-US" dirty="0" err="1">
                <a:latin typeface="Lucida Console" panose="020B0609040504020204" pitchFamily="49" charset="0"/>
              </a:rPr>
              <a:t>window.location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F6C6F8-7F53-D24A-9A1A-082571867D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01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35823-8BDA-0B40-8AFE-BB0FE1640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directives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77BF5-63E7-9041-9363-7C08A41BEC6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report-</a:t>
            </a:r>
            <a:r>
              <a:rPr lang="en-US" dirty="0" err="1">
                <a:latin typeface="Lucida Console" panose="020B0609040504020204" pitchFamily="49" charset="0"/>
              </a:rPr>
              <a:t>uri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/>
              <a:t>(from CSP Level 2)</a:t>
            </a:r>
          </a:p>
          <a:p>
            <a:pPr marL="360000" lvl="1" indent="0">
              <a:buNone/>
            </a:pPr>
            <a:r>
              <a:rPr lang="en-US" dirty="0"/>
              <a:t>Instructs the user to report violation attempts</a:t>
            </a:r>
            <a:br>
              <a:rPr lang="en-US" dirty="0"/>
            </a:br>
            <a:r>
              <a:rPr lang="en-US" dirty="0"/>
              <a:t>Sent as a JSON document via a POST request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report-to </a:t>
            </a:r>
            <a:r>
              <a:rPr lang="en-US" dirty="0"/>
              <a:t>(from CSP Level 3)</a:t>
            </a:r>
          </a:p>
          <a:p>
            <a:pPr marL="360000" lvl="1" indent="0">
              <a:buNone/>
            </a:pPr>
            <a:r>
              <a:rPr lang="en-US" dirty="0"/>
              <a:t>Raises a </a:t>
            </a:r>
            <a:r>
              <a:rPr lang="en-US" dirty="0" err="1">
                <a:latin typeface="Lucida Console" panose="020B0609040504020204" pitchFamily="49" charset="0"/>
              </a:rPr>
              <a:t>SecurityPolicyViolationEvent</a:t>
            </a:r>
            <a:r>
              <a:rPr lang="en-US" dirty="0"/>
              <a:t> within the page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report-</a:t>
            </a:r>
            <a:r>
              <a:rPr lang="en-US" dirty="0" err="1">
                <a:latin typeface="Lucida Console" panose="020B0609040504020204" pitchFamily="49" charset="0"/>
              </a:rPr>
              <a:t>uri</a:t>
            </a:r>
            <a:r>
              <a:rPr lang="en-US" dirty="0"/>
              <a:t> has been deprecated in </a:t>
            </a:r>
            <a:r>
              <a:rPr lang="en-US" dirty="0" err="1"/>
              <a:t>favour</a:t>
            </a:r>
            <a:r>
              <a:rPr lang="en-US" dirty="0"/>
              <a:t> of </a:t>
            </a:r>
            <a:r>
              <a:rPr lang="en-US" dirty="0">
                <a:latin typeface="Lucida Console" panose="020B0609040504020204" pitchFamily="49" charset="0"/>
              </a:rPr>
              <a:t>report-to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report-to</a:t>
            </a:r>
            <a:r>
              <a:rPr lang="en-US" dirty="0"/>
              <a:t> is experimental (relies on Reporting API)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Web standards are unnecessarily hard!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79AD4-88AB-3849-BB22-87F22F52EB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EDF4D69-006F-A342-9E7F-FAD667F256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659" y="4777588"/>
            <a:ext cx="1434722" cy="1269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373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5B16626-E1CC-6543-9959-339BEB1DE6B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8EC4EF-9C6D-764F-BC3F-4058908E5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F55A9B-ACAD-FB44-B93F-6CF7F4CF73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A glass of wine sitting on top of a wooden table&#10;&#10;Description automatically generated">
            <a:extLst>
              <a:ext uri="{FF2B5EF4-FFF2-40B4-BE49-F238E27FC236}">
                <a16:creationId xmlns:a16="http://schemas.microsoft.com/office/drawing/2014/main" id="{343DCD81-3826-C34D-9233-59A2A0BD32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1"/>
            <a:ext cx="12192000" cy="685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062070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6022</TotalTime>
  <Words>774</Words>
  <Application>Microsoft Macintosh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Content Security Policy</vt:lpstr>
      <vt:lpstr>Cross-Site Scripting (XSS)</vt:lpstr>
      <vt:lpstr>Content Security Policy</vt:lpstr>
      <vt:lpstr>Fetch directives</vt:lpstr>
      <vt:lpstr>Document directives</vt:lpstr>
      <vt:lpstr>Navigation directives</vt:lpstr>
      <vt:lpstr>Reporting directives</vt:lpstr>
      <vt:lpstr>PowerPoint Presentation</vt:lpstr>
      <vt:lpstr>CSP example</vt:lpstr>
      <vt:lpstr>CSP violation report</vt:lpstr>
      <vt:lpstr>Further reading</vt:lpstr>
      <vt:lpstr>Next Lecture: Memento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2020-09-23T16:25:16Z</dcterms:created>
  <dcterms:modified xsi:type="dcterms:W3CDTF">2020-10-23T15:49:42Z</dcterms:modified>
</cp:coreProperties>
</file>