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6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31"/>
  </p:notesMasterIdLst>
  <p:sldIdLst>
    <p:sldId id="259" r:id="rId9"/>
    <p:sldId id="260" r:id="rId10"/>
    <p:sldId id="263" r:id="rId11"/>
    <p:sldId id="261" r:id="rId12"/>
    <p:sldId id="266" r:id="rId13"/>
    <p:sldId id="265" r:id="rId14"/>
    <p:sldId id="267" r:id="rId15"/>
    <p:sldId id="268" r:id="rId16"/>
    <p:sldId id="282" r:id="rId17"/>
    <p:sldId id="281" r:id="rId18"/>
    <p:sldId id="279" r:id="rId19"/>
    <p:sldId id="271" r:id="rId20"/>
    <p:sldId id="275" r:id="rId21"/>
    <p:sldId id="269" r:id="rId22"/>
    <p:sldId id="283" r:id="rId23"/>
    <p:sldId id="284" r:id="rId24"/>
    <p:sldId id="264" r:id="rId25"/>
    <p:sldId id="285" r:id="rId26"/>
    <p:sldId id="277" r:id="rId27"/>
    <p:sldId id="288" r:id="rId28"/>
    <p:sldId id="262" r:id="rId29"/>
    <p:sldId id="276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 userDrawn="1">
          <p15:clr>
            <a:srgbClr val="A4A3A4"/>
          </p15:clr>
        </p15:guide>
        <p15:guide id="2" pos="11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36500F-091F-E94C-BEF7-877A1A6F27F5}" v="276" dt="2020-10-22T10:54:48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1"/>
    <p:restoredTop sz="94987"/>
  </p:normalViewPr>
  <p:slideViewPr>
    <p:cSldViewPr snapToGrid="0" snapToObjects="1" showGuides="1">
      <p:cViewPr>
        <p:scale>
          <a:sx n="114" d="100"/>
          <a:sy n="114" d="100"/>
        </p:scale>
        <p:origin x="592" y="480"/>
      </p:cViewPr>
      <p:guideLst>
        <p:guide orient="horz" pos="3748"/>
        <p:guide pos="11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4D36500F-091F-E94C-BEF7-877A1A6F27F5}"/>
    <pc:docChg chg="undo custSel addSld delSld modSld sldOrd">
      <pc:chgData name="Nicholas Gibbins" userId="6a0e944c-4d97-467d-bb7a-7c3315791fe4" providerId="ADAL" clId="{4D36500F-091F-E94C-BEF7-877A1A6F27F5}" dt="2020-10-22T10:54:51.410" v="4224" actId="5793"/>
      <pc:docMkLst>
        <pc:docMk/>
      </pc:docMkLst>
      <pc:sldChg chg="modSp mod">
        <pc:chgData name="Nicholas Gibbins" userId="6a0e944c-4d97-467d-bb7a-7c3315791fe4" providerId="ADAL" clId="{4D36500F-091F-E94C-BEF7-877A1A6F27F5}" dt="2020-10-19T12:38:30.705" v="2138" actId="20577"/>
        <pc:sldMkLst>
          <pc:docMk/>
          <pc:sldMk cId="590003907" sldId="260"/>
        </pc:sldMkLst>
        <pc:spChg chg="mod">
          <ac:chgData name="Nicholas Gibbins" userId="6a0e944c-4d97-467d-bb7a-7c3315791fe4" providerId="ADAL" clId="{4D36500F-091F-E94C-BEF7-877A1A6F27F5}" dt="2020-10-19T12:38:30.705" v="2138" actId="20577"/>
          <ac:spMkLst>
            <pc:docMk/>
            <pc:sldMk cId="590003907" sldId="260"/>
            <ac:spMk id="2" creationId="{049210D1-9188-294D-A5EB-59313ED07ADC}"/>
          </ac:spMkLst>
        </pc:spChg>
      </pc:sldChg>
      <pc:sldChg chg="addSp delSp modSp mod modClrScheme delAnim modAnim chgLayout">
        <pc:chgData name="Nicholas Gibbins" userId="6a0e944c-4d97-467d-bb7a-7c3315791fe4" providerId="ADAL" clId="{4D36500F-091F-E94C-BEF7-877A1A6F27F5}" dt="2020-10-22T08:13:40.317" v="3542"/>
        <pc:sldMkLst>
          <pc:docMk/>
          <pc:sldMk cId="1948560706" sldId="261"/>
        </pc:sldMkLst>
        <pc:spChg chg="mod ord">
          <ac:chgData name="Nicholas Gibbins" userId="6a0e944c-4d97-467d-bb7a-7c3315791fe4" providerId="ADAL" clId="{4D36500F-091F-E94C-BEF7-877A1A6F27F5}" dt="2020-10-17T20:15:52.005" v="772" actId="700"/>
          <ac:spMkLst>
            <pc:docMk/>
            <pc:sldMk cId="1948560706" sldId="261"/>
            <ac:spMk id="2" creationId="{283C25C7-80A4-3A41-B5AB-7E11F8387BBF}"/>
          </ac:spMkLst>
        </pc:spChg>
        <pc:spChg chg="mod ord">
          <ac:chgData name="Nicholas Gibbins" userId="6a0e944c-4d97-467d-bb7a-7c3315791fe4" providerId="ADAL" clId="{4D36500F-091F-E94C-BEF7-877A1A6F27F5}" dt="2020-10-17T20:15:52.005" v="772" actId="700"/>
          <ac:spMkLst>
            <pc:docMk/>
            <pc:sldMk cId="1948560706" sldId="261"/>
            <ac:spMk id="3" creationId="{ED01FB61-5D41-914A-BAAE-AF60040E3CA5}"/>
          </ac:spMkLst>
        </pc:spChg>
        <pc:spChg chg="mod">
          <ac:chgData name="Nicholas Gibbins" userId="6a0e944c-4d97-467d-bb7a-7c3315791fe4" providerId="ADAL" clId="{4D36500F-091F-E94C-BEF7-877A1A6F27F5}" dt="2020-10-17T20:16:06.615" v="774" actId="1076"/>
          <ac:spMkLst>
            <pc:docMk/>
            <pc:sldMk cId="1948560706" sldId="261"/>
            <ac:spMk id="4" creationId="{8B7AF15D-EDF9-DB4E-8A8D-B1B9B725D146}"/>
          </ac:spMkLst>
        </pc:spChg>
        <pc:spChg chg="mod ord">
          <ac:chgData name="Nicholas Gibbins" userId="6a0e944c-4d97-467d-bb7a-7c3315791fe4" providerId="ADAL" clId="{4D36500F-091F-E94C-BEF7-877A1A6F27F5}" dt="2020-10-17T20:15:52.005" v="772" actId="700"/>
          <ac:spMkLst>
            <pc:docMk/>
            <pc:sldMk cId="1948560706" sldId="261"/>
            <ac:spMk id="6" creationId="{744420C0-995B-E44F-A773-79BA47D2D67C}"/>
          </ac:spMkLst>
        </pc:spChg>
        <pc:spChg chg="add del mod ord">
          <ac:chgData name="Nicholas Gibbins" userId="6a0e944c-4d97-467d-bb7a-7c3315791fe4" providerId="ADAL" clId="{4D36500F-091F-E94C-BEF7-877A1A6F27F5}" dt="2020-10-17T20:16:00.182" v="773" actId="478"/>
          <ac:spMkLst>
            <pc:docMk/>
            <pc:sldMk cId="1948560706" sldId="261"/>
            <ac:spMk id="7" creationId="{6554D4DD-E838-AF4A-B67D-05C312907F01}"/>
          </ac:spMkLst>
        </pc:spChg>
        <pc:spChg chg="mod">
          <ac:chgData name="Nicholas Gibbins" userId="6a0e944c-4d97-467d-bb7a-7c3315791fe4" providerId="ADAL" clId="{4D36500F-091F-E94C-BEF7-877A1A6F27F5}" dt="2020-10-17T20:16:06.615" v="774" actId="1076"/>
          <ac:spMkLst>
            <pc:docMk/>
            <pc:sldMk cId="1948560706" sldId="261"/>
            <ac:spMk id="8" creationId="{10BEDAAB-DB4B-8343-8CEA-FC84CA54F067}"/>
          </ac:spMkLst>
        </pc:spChg>
        <pc:spChg chg="mod">
          <ac:chgData name="Nicholas Gibbins" userId="6a0e944c-4d97-467d-bb7a-7c3315791fe4" providerId="ADAL" clId="{4D36500F-091F-E94C-BEF7-877A1A6F27F5}" dt="2020-10-17T20:16:06.615" v="774" actId="1076"/>
          <ac:spMkLst>
            <pc:docMk/>
            <pc:sldMk cId="1948560706" sldId="261"/>
            <ac:spMk id="9" creationId="{4F429BE7-A8E7-5B4D-9B91-0069B6B231F3}"/>
          </ac:spMkLst>
        </pc:spChg>
        <pc:spChg chg="mod">
          <ac:chgData name="Nicholas Gibbins" userId="6a0e944c-4d97-467d-bb7a-7c3315791fe4" providerId="ADAL" clId="{4D36500F-091F-E94C-BEF7-877A1A6F27F5}" dt="2020-10-17T20:16:06.615" v="774" actId="1076"/>
          <ac:spMkLst>
            <pc:docMk/>
            <pc:sldMk cId="1948560706" sldId="261"/>
            <ac:spMk id="11" creationId="{E6CAEAA9-D86B-E049-9CC7-1D5F5EB1E369}"/>
          </ac:spMkLst>
        </pc:spChg>
        <pc:spChg chg="mod">
          <ac:chgData name="Nicholas Gibbins" userId="6a0e944c-4d97-467d-bb7a-7c3315791fe4" providerId="ADAL" clId="{4D36500F-091F-E94C-BEF7-877A1A6F27F5}" dt="2020-10-17T20:16:06.615" v="774" actId="1076"/>
          <ac:spMkLst>
            <pc:docMk/>
            <pc:sldMk cId="1948560706" sldId="261"/>
            <ac:spMk id="12" creationId="{5B483ACB-E1BD-C341-842D-841E4B0D3777}"/>
          </ac:spMkLst>
        </pc:spChg>
        <pc:spChg chg="mod">
          <ac:chgData name="Nicholas Gibbins" userId="6a0e944c-4d97-467d-bb7a-7c3315791fe4" providerId="ADAL" clId="{4D36500F-091F-E94C-BEF7-877A1A6F27F5}" dt="2020-10-17T20:11:29.609" v="754" actId="1076"/>
          <ac:spMkLst>
            <pc:docMk/>
            <pc:sldMk cId="1948560706" sldId="261"/>
            <ac:spMk id="19" creationId="{59A6C414-2395-BB49-99F2-3E08074DD3C3}"/>
          </ac:spMkLst>
        </pc:spChg>
        <pc:spChg chg="mod">
          <ac:chgData name="Nicholas Gibbins" userId="6a0e944c-4d97-467d-bb7a-7c3315791fe4" providerId="ADAL" clId="{4D36500F-091F-E94C-BEF7-877A1A6F27F5}" dt="2020-10-17T20:31:01.243" v="1044" actId="20577"/>
          <ac:spMkLst>
            <pc:docMk/>
            <pc:sldMk cId="1948560706" sldId="261"/>
            <ac:spMk id="20" creationId="{C15504EE-087D-B84F-88A8-8FC0E46C9D4E}"/>
          </ac:spMkLst>
        </pc:spChg>
        <pc:grpChg chg="mod">
          <ac:chgData name="Nicholas Gibbins" userId="6a0e944c-4d97-467d-bb7a-7c3315791fe4" providerId="ADAL" clId="{4D36500F-091F-E94C-BEF7-877A1A6F27F5}" dt="2020-10-17T20:16:06.615" v="774" actId="1076"/>
          <ac:grpSpMkLst>
            <pc:docMk/>
            <pc:sldMk cId="1948560706" sldId="261"/>
            <ac:grpSpMk id="5" creationId="{C2D225CB-CD69-6841-B500-C40F1FA3E8F7}"/>
          </ac:grpSpMkLst>
        </pc:grpChg>
        <pc:grpChg chg="mod">
          <ac:chgData name="Nicholas Gibbins" userId="6a0e944c-4d97-467d-bb7a-7c3315791fe4" providerId="ADAL" clId="{4D36500F-091F-E94C-BEF7-877A1A6F27F5}" dt="2020-10-17T20:16:06.615" v="774" actId="1076"/>
          <ac:grpSpMkLst>
            <pc:docMk/>
            <pc:sldMk cId="1948560706" sldId="261"/>
            <ac:grpSpMk id="13" creationId="{121F337A-5142-8B44-9B3E-4B1478EB4DE4}"/>
          </ac:grpSpMkLst>
        </pc:grpChg>
        <pc:picChg chg="del">
          <ac:chgData name="Nicholas Gibbins" userId="6a0e944c-4d97-467d-bb7a-7c3315791fe4" providerId="ADAL" clId="{4D36500F-091F-E94C-BEF7-877A1A6F27F5}" dt="2020-10-16T16:30:48.449" v="24" actId="478"/>
          <ac:picMkLst>
            <pc:docMk/>
            <pc:sldMk cId="1948560706" sldId="261"/>
            <ac:picMk id="7" creationId="{4EB33177-45AF-8B42-A352-0CE739897E11}"/>
          </ac:picMkLst>
        </pc:picChg>
        <pc:picChg chg="del">
          <ac:chgData name="Nicholas Gibbins" userId="6a0e944c-4d97-467d-bb7a-7c3315791fe4" providerId="ADAL" clId="{4D36500F-091F-E94C-BEF7-877A1A6F27F5}" dt="2020-10-16T16:30:49.435" v="25" actId="478"/>
          <ac:picMkLst>
            <pc:docMk/>
            <pc:sldMk cId="1948560706" sldId="261"/>
            <ac:picMk id="10" creationId="{AA8ECAEB-B84A-6F43-BB87-DD1AA6079D15}"/>
          </ac:picMkLst>
        </pc:picChg>
        <pc:picChg chg="add del mod">
          <ac:chgData name="Nicholas Gibbins" userId="6a0e944c-4d97-467d-bb7a-7c3315791fe4" providerId="ADAL" clId="{4D36500F-091F-E94C-BEF7-877A1A6F27F5}" dt="2020-10-16T16:30:55.678" v="27" actId="478"/>
          <ac:picMkLst>
            <pc:docMk/>
            <pc:sldMk cId="1948560706" sldId="261"/>
            <ac:picMk id="18" creationId="{D737774F-6BE7-484C-A7C0-CFA270AA2EA9}"/>
          </ac:picMkLst>
        </pc:picChg>
        <pc:picChg chg="add del mod">
          <ac:chgData name="Nicholas Gibbins" userId="6a0e944c-4d97-467d-bb7a-7c3315791fe4" providerId="ADAL" clId="{4D36500F-091F-E94C-BEF7-877A1A6F27F5}" dt="2020-10-16T16:30:55.678" v="27" actId="478"/>
          <ac:picMkLst>
            <pc:docMk/>
            <pc:sldMk cId="1948560706" sldId="261"/>
            <ac:picMk id="21" creationId="{7BE7CA27-07F5-E844-9096-9BB1A417C5A6}"/>
          </ac:picMkLst>
        </pc:picChg>
        <pc:picChg chg="add del mod">
          <ac:chgData name="Nicholas Gibbins" userId="6a0e944c-4d97-467d-bb7a-7c3315791fe4" providerId="ADAL" clId="{4D36500F-091F-E94C-BEF7-877A1A6F27F5}" dt="2020-10-16T16:30:55.678" v="27" actId="478"/>
          <ac:picMkLst>
            <pc:docMk/>
            <pc:sldMk cId="1948560706" sldId="261"/>
            <ac:picMk id="22" creationId="{17D726CF-D0DA-8E41-A30F-BC7A800EA14B}"/>
          </ac:picMkLst>
        </pc:picChg>
        <pc:picChg chg="add mod">
          <ac:chgData name="Nicholas Gibbins" userId="6a0e944c-4d97-467d-bb7a-7c3315791fe4" providerId="ADAL" clId="{4D36500F-091F-E94C-BEF7-877A1A6F27F5}" dt="2020-10-17T20:16:06.615" v="774" actId="1076"/>
          <ac:picMkLst>
            <pc:docMk/>
            <pc:sldMk cId="1948560706" sldId="261"/>
            <ac:picMk id="23" creationId="{9708B615-1086-3C4A-8032-132FDD2592D8}"/>
          </ac:picMkLst>
        </pc:picChg>
        <pc:picChg chg="add mod">
          <ac:chgData name="Nicholas Gibbins" userId="6a0e944c-4d97-467d-bb7a-7c3315791fe4" providerId="ADAL" clId="{4D36500F-091F-E94C-BEF7-877A1A6F27F5}" dt="2020-10-17T20:16:06.615" v="774" actId="1076"/>
          <ac:picMkLst>
            <pc:docMk/>
            <pc:sldMk cId="1948560706" sldId="261"/>
            <ac:picMk id="24" creationId="{2BE04DB0-7D67-674E-B8E6-3B6F5D3504E9}"/>
          </ac:picMkLst>
        </pc:picChg>
        <pc:cxnChg chg="mod">
          <ac:chgData name="Nicholas Gibbins" userId="6a0e944c-4d97-467d-bb7a-7c3315791fe4" providerId="ADAL" clId="{4D36500F-091F-E94C-BEF7-877A1A6F27F5}" dt="2020-10-17T20:16:06.615" v="774" actId="1076"/>
          <ac:cxnSpMkLst>
            <pc:docMk/>
            <pc:sldMk cId="1948560706" sldId="261"/>
            <ac:cxnSpMk id="14" creationId="{B4FD7B5F-1E57-284D-A659-B79F731FA7C2}"/>
          </ac:cxnSpMkLst>
        </pc:cxnChg>
        <pc:cxnChg chg="mod">
          <ac:chgData name="Nicholas Gibbins" userId="6a0e944c-4d97-467d-bb7a-7c3315791fe4" providerId="ADAL" clId="{4D36500F-091F-E94C-BEF7-877A1A6F27F5}" dt="2020-10-17T20:16:06.615" v="774" actId="1076"/>
          <ac:cxnSpMkLst>
            <pc:docMk/>
            <pc:sldMk cId="1948560706" sldId="261"/>
            <ac:cxnSpMk id="15" creationId="{1C1A1765-6834-E748-BAB1-F73C9AE68055}"/>
          </ac:cxnSpMkLst>
        </pc:cxnChg>
      </pc:sldChg>
      <pc:sldChg chg="modSp mod">
        <pc:chgData name="Nicholas Gibbins" userId="6a0e944c-4d97-467d-bb7a-7c3315791fe4" providerId="ADAL" clId="{4D36500F-091F-E94C-BEF7-877A1A6F27F5}" dt="2020-10-22T10:54:51.410" v="4224" actId="5793"/>
        <pc:sldMkLst>
          <pc:docMk/>
          <pc:sldMk cId="4115285639" sldId="262"/>
        </pc:sldMkLst>
        <pc:spChg chg="mod">
          <ac:chgData name="Nicholas Gibbins" userId="6a0e944c-4d97-467d-bb7a-7c3315791fe4" providerId="ADAL" clId="{4D36500F-091F-E94C-BEF7-877A1A6F27F5}" dt="2020-10-22T10:54:51.410" v="4224" actId="5793"/>
          <ac:spMkLst>
            <pc:docMk/>
            <pc:sldMk cId="4115285639" sldId="262"/>
            <ac:spMk id="3" creationId="{0CD3F4F5-68BD-1945-85B0-5AA912F91267}"/>
          </ac:spMkLst>
        </pc:spChg>
      </pc:sldChg>
      <pc:sldChg chg="addSp delSp modSp mod modClrScheme modAnim chgLayout">
        <pc:chgData name="Nicholas Gibbins" userId="6a0e944c-4d97-467d-bb7a-7c3315791fe4" providerId="ADAL" clId="{4D36500F-091F-E94C-BEF7-877A1A6F27F5}" dt="2020-10-22T08:13:01.424" v="3540"/>
        <pc:sldMkLst>
          <pc:docMk/>
          <pc:sldMk cId="3407409411" sldId="263"/>
        </pc:sldMkLst>
        <pc:spChg chg="mod ord">
          <ac:chgData name="Nicholas Gibbins" userId="6a0e944c-4d97-467d-bb7a-7c3315791fe4" providerId="ADAL" clId="{4D36500F-091F-E94C-BEF7-877A1A6F27F5}" dt="2020-10-17T20:14:42.048" v="767" actId="700"/>
          <ac:spMkLst>
            <pc:docMk/>
            <pc:sldMk cId="3407409411" sldId="263"/>
            <ac:spMk id="2" creationId="{E29BC3EB-A48A-7A44-BAC3-42227715ABA7}"/>
          </ac:spMkLst>
        </pc:spChg>
        <pc:spChg chg="mod ord">
          <ac:chgData name="Nicholas Gibbins" userId="6a0e944c-4d97-467d-bb7a-7c3315791fe4" providerId="ADAL" clId="{4D36500F-091F-E94C-BEF7-877A1A6F27F5}" dt="2020-10-17T20:30:46.503" v="1037" actId="20577"/>
          <ac:spMkLst>
            <pc:docMk/>
            <pc:sldMk cId="3407409411" sldId="263"/>
            <ac:spMk id="3" creationId="{6C5FC935-AB1A-9B40-89D1-E8CEAE427CBD}"/>
          </ac:spMkLst>
        </pc:spChg>
        <pc:spChg chg="add del mod ord">
          <ac:chgData name="Nicholas Gibbins" userId="6a0e944c-4d97-467d-bb7a-7c3315791fe4" providerId="ADAL" clId="{4D36500F-091F-E94C-BEF7-877A1A6F27F5}" dt="2020-10-17T20:14:42.048" v="767" actId="700"/>
          <ac:spMkLst>
            <pc:docMk/>
            <pc:sldMk cId="3407409411" sldId="263"/>
            <ac:spMk id="4" creationId="{41F23171-2087-3444-87F9-E7EE7B4A347B}"/>
          </ac:spMkLst>
        </pc:spChg>
        <pc:spChg chg="add del mod ord">
          <ac:chgData name="Nicholas Gibbins" userId="6a0e944c-4d97-467d-bb7a-7c3315791fe4" providerId="ADAL" clId="{4D36500F-091F-E94C-BEF7-877A1A6F27F5}" dt="2020-10-17T20:14:42.048" v="767" actId="700"/>
          <ac:spMkLst>
            <pc:docMk/>
            <pc:sldMk cId="3407409411" sldId="263"/>
            <ac:spMk id="5" creationId="{11D2F0A8-699C-6242-A779-C4500ECA3579}"/>
          </ac:spMkLst>
        </pc:spChg>
        <pc:spChg chg="del mod ord">
          <ac:chgData name="Nicholas Gibbins" userId="6a0e944c-4d97-467d-bb7a-7c3315791fe4" providerId="ADAL" clId="{4D36500F-091F-E94C-BEF7-877A1A6F27F5}" dt="2020-10-17T20:14:34.319" v="766" actId="700"/>
          <ac:spMkLst>
            <pc:docMk/>
            <pc:sldMk cId="3407409411" sldId="263"/>
            <ac:spMk id="6" creationId="{EB653765-0C72-F64C-A760-A7348C8644C7}"/>
          </ac:spMkLst>
        </pc:spChg>
        <pc:spChg chg="add del mod ord">
          <ac:chgData name="Nicholas Gibbins" userId="6a0e944c-4d97-467d-bb7a-7c3315791fe4" providerId="ADAL" clId="{4D36500F-091F-E94C-BEF7-877A1A6F27F5}" dt="2020-10-17T20:14:51.427" v="768" actId="478"/>
          <ac:spMkLst>
            <pc:docMk/>
            <pc:sldMk cId="3407409411" sldId="263"/>
            <ac:spMk id="7" creationId="{2A6CAEF3-04E9-C246-AB6B-7CE2F0AD0910}"/>
          </ac:spMkLst>
        </pc:spChg>
        <pc:spChg chg="mod">
          <ac:chgData name="Nicholas Gibbins" userId="6a0e944c-4d97-467d-bb7a-7c3315791fe4" providerId="ADAL" clId="{4D36500F-091F-E94C-BEF7-877A1A6F27F5}" dt="2020-10-17T20:15:22.852" v="771" actId="1076"/>
          <ac:spMkLst>
            <pc:docMk/>
            <pc:sldMk cId="3407409411" sldId="263"/>
            <ac:spMk id="8" creationId="{764CD8A7-B75F-FD41-805D-1BF10F4D4A9B}"/>
          </ac:spMkLst>
        </pc:spChg>
        <pc:spChg chg="mod">
          <ac:chgData name="Nicholas Gibbins" userId="6a0e944c-4d97-467d-bb7a-7c3315791fe4" providerId="ADAL" clId="{4D36500F-091F-E94C-BEF7-877A1A6F27F5}" dt="2020-10-17T20:15:22.852" v="771" actId="1076"/>
          <ac:spMkLst>
            <pc:docMk/>
            <pc:sldMk cId="3407409411" sldId="263"/>
            <ac:spMk id="9" creationId="{7B9FF052-1AE3-3B4A-BF0A-DB6EE4CC427B}"/>
          </ac:spMkLst>
        </pc:spChg>
        <pc:spChg chg="add mod ord">
          <ac:chgData name="Nicholas Gibbins" userId="6a0e944c-4d97-467d-bb7a-7c3315791fe4" providerId="ADAL" clId="{4D36500F-091F-E94C-BEF7-877A1A6F27F5}" dt="2020-10-17T20:14:42.048" v="767" actId="700"/>
          <ac:spMkLst>
            <pc:docMk/>
            <pc:sldMk cId="3407409411" sldId="263"/>
            <ac:spMk id="10" creationId="{B36DB131-674F-7749-B097-85A2856CF8B1}"/>
          </ac:spMkLst>
        </pc:spChg>
        <pc:spChg chg="mod">
          <ac:chgData name="Nicholas Gibbins" userId="6a0e944c-4d97-467d-bb7a-7c3315791fe4" providerId="ADAL" clId="{4D36500F-091F-E94C-BEF7-877A1A6F27F5}" dt="2020-10-17T20:15:22.852" v="771" actId="1076"/>
          <ac:spMkLst>
            <pc:docMk/>
            <pc:sldMk cId="3407409411" sldId="263"/>
            <ac:spMk id="11" creationId="{A0207D9A-FC85-CA41-BBC0-C71BE31B3D2F}"/>
          </ac:spMkLst>
        </pc:spChg>
        <pc:spChg chg="mod">
          <ac:chgData name="Nicholas Gibbins" userId="6a0e944c-4d97-467d-bb7a-7c3315791fe4" providerId="ADAL" clId="{4D36500F-091F-E94C-BEF7-877A1A6F27F5}" dt="2020-10-17T20:15:22.852" v="771" actId="1076"/>
          <ac:spMkLst>
            <pc:docMk/>
            <pc:sldMk cId="3407409411" sldId="263"/>
            <ac:spMk id="12" creationId="{009485DB-D929-0840-ACCA-B5A9843D44D4}"/>
          </ac:spMkLst>
        </pc:spChg>
        <pc:spChg chg="mod">
          <ac:chgData name="Nicholas Gibbins" userId="6a0e944c-4d97-467d-bb7a-7c3315791fe4" providerId="ADAL" clId="{4D36500F-091F-E94C-BEF7-877A1A6F27F5}" dt="2020-10-17T20:29:15.233" v="1000" actId="1036"/>
          <ac:spMkLst>
            <pc:docMk/>
            <pc:sldMk cId="3407409411" sldId="263"/>
            <ac:spMk id="15" creationId="{11E10C54-954C-AB46-AAA0-43396CEC333E}"/>
          </ac:spMkLst>
        </pc:spChg>
        <pc:spChg chg="mod">
          <ac:chgData name="Nicholas Gibbins" userId="6a0e944c-4d97-467d-bb7a-7c3315791fe4" providerId="ADAL" clId="{4D36500F-091F-E94C-BEF7-877A1A6F27F5}" dt="2020-10-17T20:30:55.664" v="1040" actId="20577"/>
          <ac:spMkLst>
            <pc:docMk/>
            <pc:sldMk cId="3407409411" sldId="263"/>
            <ac:spMk id="18" creationId="{D8C86593-7C5A-4340-9ADA-4F8549770816}"/>
          </ac:spMkLst>
        </pc:spChg>
        <pc:grpChg chg="mod">
          <ac:chgData name="Nicholas Gibbins" userId="6a0e944c-4d97-467d-bb7a-7c3315791fe4" providerId="ADAL" clId="{4D36500F-091F-E94C-BEF7-877A1A6F27F5}" dt="2020-10-17T20:29:07.392" v="999" actId="1035"/>
          <ac:grpSpMkLst>
            <pc:docMk/>
            <pc:sldMk cId="3407409411" sldId="263"/>
            <ac:grpSpMk id="13" creationId="{EDE811D7-1EB4-0345-BA72-709A87F0EEF0}"/>
          </ac:grpSpMkLst>
        </pc:grpChg>
        <pc:grpChg chg="mod">
          <ac:chgData name="Nicholas Gibbins" userId="6a0e944c-4d97-467d-bb7a-7c3315791fe4" providerId="ADAL" clId="{4D36500F-091F-E94C-BEF7-877A1A6F27F5}" dt="2020-10-17T20:15:22.852" v="771" actId="1076"/>
          <ac:grpSpMkLst>
            <pc:docMk/>
            <pc:sldMk cId="3407409411" sldId="263"/>
            <ac:grpSpMk id="16" creationId="{4E64E37B-A504-7C4C-89B1-58770EFC13E8}"/>
          </ac:grpSpMkLst>
        </pc:grpChg>
        <pc:picChg chg="del">
          <ac:chgData name="Nicholas Gibbins" userId="6a0e944c-4d97-467d-bb7a-7c3315791fe4" providerId="ADAL" clId="{4D36500F-091F-E94C-BEF7-877A1A6F27F5}" dt="2020-10-16T16:30:20.688" v="20" actId="478"/>
          <ac:picMkLst>
            <pc:docMk/>
            <pc:sldMk cId="3407409411" sldId="263"/>
            <ac:picMk id="7" creationId="{92468AA0-E3ED-EB44-B62B-4C1F58DEE5A0}"/>
          </ac:picMkLst>
        </pc:picChg>
        <pc:picChg chg="del">
          <ac:chgData name="Nicholas Gibbins" userId="6a0e944c-4d97-467d-bb7a-7c3315791fe4" providerId="ADAL" clId="{4D36500F-091F-E94C-BEF7-877A1A6F27F5}" dt="2020-10-16T16:30:35.453" v="22" actId="478"/>
          <ac:picMkLst>
            <pc:docMk/>
            <pc:sldMk cId="3407409411" sldId="263"/>
            <ac:picMk id="10" creationId="{8A112C4E-801C-1A44-AEF3-04570A06E0A3}"/>
          </ac:picMkLst>
        </pc:picChg>
        <pc:picChg chg="add mod">
          <ac:chgData name="Nicholas Gibbins" userId="6a0e944c-4d97-467d-bb7a-7c3315791fe4" providerId="ADAL" clId="{4D36500F-091F-E94C-BEF7-877A1A6F27F5}" dt="2020-10-17T20:15:22.852" v="771" actId="1076"/>
          <ac:picMkLst>
            <pc:docMk/>
            <pc:sldMk cId="3407409411" sldId="263"/>
            <ac:picMk id="19" creationId="{D707F5BA-A09B-5F43-8050-6F5009BB2891}"/>
          </ac:picMkLst>
        </pc:picChg>
        <pc:picChg chg="add mod">
          <ac:chgData name="Nicholas Gibbins" userId="6a0e944c-4d97-467d-bb7a-7c3315791fe4" providerId="ADAL" clId="{4D36500F-091F-E94C-BEF7-877A1A6F27F5}" dt="2020-10-17T20:15:22.852" v="771" actId="1076"/>
          <ac:picMkLst>
            <pc:docMk/>
            <pc:sldMk cId="3407409411" sldId="263"/>
            <ac:picMk id="20" creationId="{4C2D26DE-057A-D04A-8E3E-41AD6891D745}"/>
          </ac:picMkLst>
        </pc:picChg>
        <pc:cxnChg chg="mod">
          <ac:chgData name="Nicholas Gibbins" userId="6a0e944c-4d97-467d-bb7a-7c3315791fe4" providerId="ADAL" clId="{4D36500F-091F-E94C-BEF7-877A1A6F27F5}" dt="2020-10-17T20:29:25.357" v="1001" actId="1035"/>
          <ac:cxnSpMkLst>
            <pc:docMk/>
            <pc:sldMk cId="3407409411" sldId="263"/>
            <ac:cxnSpMk id="14" creationId="{5BEE32B9-E2D4-2549-89CA-8D9B26B7C533}"/>
          </ac:cxnSpMkLst>
        </pc:cxnChg>
        <pc:cxnChg chg="mod">
          <ac:chgData name="Nicholas Gibbins" userId="6a0e944c-4d97-467d-bb7a-7c3315791fe4" providerId="ADAL" clId="{4D36500F-091F-E94C-BEF7-877A1A6F27F5}" dt="2020-10-17T20:15:22.852" v="771" actId="1076"/>
          <ac:cxnSpMkLst>
            <pc:docMk/>
            <pc:sldMk cId="3407409411" sldId="263"/>
            <ac:cxnSpMk id="17" creationId="{2F094A6A-8F91-2D49-95E8-8D6E46064166}"/>
          </ac:cxnSpMkLst>
        </pc:cxnChg>
      </pc:sldChg>
      <pc:sldChg chg="modSp mod">
        <pc:chgData name="Nicholas Gibbins" userId="6a0e944c-4d97-467d-bb7a-7c3315791fe4" providerId="ADAL" clId="{4D36500F-091F-E94C-BEF7-877A1A6F27F5}" dt="2020-10-19T14:32:23.107" v="2480" actId="20577"/>
        <pc:sldMkLst>
          <pc:docMk/>
          <pc:sldMk cId="2403414517" sldId="264"/>
        </pc:sldMkLst>
        <pc:spChg chg="mod">
          <ac:chgData name="Nicholas Gibbins" userId="6a0e944c-4d97-467d-bb7a-7c3315791fe4" providerId="ADAL" clId="{4D36500F-091F-E94C-BEF7-877A1A6F27F5}" dt="2020-10-19T14:32:23.107" v="2480" actId="20577"/>
          <ac:spMkLst>
            <pc:docMk/>
            <pc:sldMk cId="2403414517" sldId="264"/>
            <ac:spMk id="4" creationId="{77F3B03D-76D7-154D-B207-E1E173421B95}"/>
          </ac:spMkLst>
        </pc:spChg>
      </pc:sldChg>
      <pc:sldChg chg="modSp mod">
        <pc:chgData name="Nicholas Gibbins" userId="6a0e944c-4d97-467d-bb7a-7c3315791fe4" providerId="ADAL" clId="{4D36500F-091F-E94C-BEF7-877A1A6F27F5}" dt="2020-10-22T08:13:58.997" v="3547" actId="20577"/>
        <pc:sldMkLst>
          <pc:docMk/>
          <pc:sldMk cId="1203458990" sldId="266"/>
        </pc:sldMkLst>
        <pc:spChg chg="mod">
          <ac:chgData name="Nicholas Gibbins" userId="6a0e944c-4d97-467d-bb7a-7c3315791fe4" providerId="ADAL" clId="{4D36500F-091F-E94C-BEF7-877A1A6F27F5}" dt="2020-10-22T08:13:58.997" v="3547" actId="20577"/>
          <ac:spMkLst>
            <pc:docMk/>
            <pc:sldMk cId="1203458990" sldId="266"/>
            <ac:spMk id="3" creationId="{EE3E29D5-1BFC-114C-BAB4-3DA576761A79}"/>
          </ac:spMkLst>
        </pc:spChg>
      </pc:sldChg>
      <pc:sldChg chg="modSp mod">
        <pc:chgData name="Nicholas Gibbins" userId="6a0e944c-4d97-467d-bb7a-7c3315791fe4" providerId="ADAL" clId="{4D36500F-091F-E94C-BEF7-877A1A6F27F5}" dt="2020-10-18T15:41:13.166" v="2126" actId="20577"/>
        <pc:sldMkLst>
          <pc:docMk/>
          <pc:sldMk cId="3698747434" sldId="267"/>
        </pc:sldMkLst>
        <pc:spChg chg="mod">
          <ac:chgData name="Nicholas Gibbins" userId="6a0e944c-4d97-467d-bb7a-7c3315791fe4" providerId="ADAL" clId="{4D36500F-091F-E94C-BEF7-877A1A6F27F5}" dt="2020-10-18T15:41:13.166" v="2126" actId="20577"/>
          <ac:spMkLst>
            <pc:docMk/>
            <pc:sldMk cId="3698747434" sldId="267"/>
            <ac:spMk id="9" creationId="{A358CE64-C40F-8E45-BA21-EF5C66E83FE3}"/>
          </ac:spMkLst>
        </pc:spChg>
      </pc:sldChg>
      <pc:sldChg chg="delSp modSp mod">
        <pc:chgData name="Nicholas Gibbins" userId="6a0e944c-4d97-467d-bb7a-7c3315791fe4" providerId="ADAL" clId="{4D36500F-091F-E94C-BEF7-877A1A6F27F5}" dt="2020-10-22T08:15:13.762" v="3571" actId="20577"/>
        <pc:sldMkLst>
          <pc:docMk/>
          <pc:sldMk cId="3845294332" sldId="268"/>
        </pc:sldMkLst>
        <pc:spChg chg="mod">
          <ac:chgData name="Nicholas Gibbins" userId="6a0e944c-4d97-467d-bb7a-7c3315791fe4" providerId="ADAL" clId="{4D36500F-091F-E94C-BEF7-877A1A6F27F5}" dt="2020-10-22T08:15:13.762" v="3571" actId="20577"/>
          <ac:spMkLst>
            <pc:docMk/>
            <pc:sldMk cId="3845294332" sldId="268"/>
            <ac:spMk id="4" creationId="{50D6E75B-0955-5347-9F41-132D340E7F4B}"/>
          </ac:spMkLst>
        </pc:spChg>
        <pc:spChg chg="del">
          <ac:chgData name="Nicholas Gibbins" userId="6a0e944c-4d97-467d-bb7a-7c3315791fe4" providerId="ADAL" clId="{4D36500F-091F-E94C-BEF7-877A1A6F27F5}" dt="2020-10-18T11:22:29.975" v="1179" actId="478"/>
          <ac:spMkLst>
            <pc:docMk/>
            <pc:sldMk cId="3845294332" sldId="268"/>
            <ac:spMk id="5" creationId="{6778FA52-3AF9-C041-990D-06ABF648B663}"/>
          </ac:spMkLst>
        </pc:spChg>
      </pc:sldChg>
      <pc:sldChg chg="addSp delSp modSp mod modClrScheme delAnim modAnim chgLayout">
        <pc:chgData name="Nicholas Gibbins" userId="6a0e944c-4d97-467d-bb7a-7c3315791fe4" providerId="ADAL" clId="{4D36500F-091F-E94C-BEF7-877A1A6F27F5}" dt="2020-10-22T10:28:18.574" v="3884" actId="1076"/>
        <pc:sldMkLst>
          <pc:docMk/>
          <pc:sldMk cId="1077249076" sldId="269"/>
        </pc:sldMkLst>
        <pc:spChg chg="mod ord">
          <ac:chgData name="Nicholas Gibbins" userId="6a0e944c-4d97-467d-bb7a-7c3315791fe4" providerId="ADAL" clId="{4D36500F-091F-E94C-BEF7-877A1A6F27F5}" dt="2020-10-22T08:26:00.975" v="3595"/>
          <ac:spMkLst>
            <pc:docMk/>
            <pc:sldMk cId="1077249076" sldId="269"/>
            <ac:spMk id="2" creationId="{49293862-6FA7-ED4C-A5BF-0E616794CCF0}"/>
          </ac:spMkLst>
        </pc:spChg>
        <pc:spChg chg="add del mod ord">
          <ac:chgData name="Nicholas Gibbins" userId="6a0e944c-4d97-467d-bb7a-7c3315791fe4" providerId="ADAL" clId="{4D36500F-091F-E94C-BEF7-877A1A6F27F5}" dt="2020-10-17T19:33:34.910" v="118" actId="478"/>
          <ac:spMkLst>
            <pc:docMk/>
            <pc:sldMk cId="1077249076" sldId="269"/>
            <ac:spMk id="3" creationId="{3A2C24A7-062D-FD4A-B196-9CF8567FE96C}"/>
          </ac:spMkLst>
        </pc:spChg>
        <pc:spChg chg="del mod ord">
          <ac:chgData name="Nicholas Gibbins" userId="6a0e944c-4d97-467d-bb7a-7c3315791fe4" providerId="ADAL" clId="{4D36500F-091F-E94C-BEF7-877A1A6F27F5}" dt="2020-10-17T19:33:31.643" v="117" actId="700"/>
          <ac:spMkLst>
            <pc:docMk/>
            <pc:sldMk cId="1077249076" sldId="269"/>
            <ac:spMk id="4" creationId="{1A1DAE30-ED59-6B40-ACDB-A829BEC4DB06}"/>
          </ac:spMkLst>
        </pc:spChg>
        <pc:spChg chg="add del mod ord">
          <ac:chgData name="Nicholas Gibbins" userId="6a0e944c-4d97-467d-bb7a-7c3315791fe4" providerId="ADAL" clId="{4D36500F-091F-E94C-BEF7-877A1A6F27F5}" dt="2020-10-17T19:36:05.897" v="158" actId="700"/>
          <ac:spMkLst>
            <pc:docMk/>
            <pc:sldMk cId="1077249076" sldId="269"/>
            <ac:spMk id="5" creationId="{273330D6-7688-7249-8DFF-15C2DE66356A}"/>
          </ac:spMkLst>
        </pc:spChg>
        <pc:spChg chg="add del mod ord">
          <ac:chgData name="Nicholas Gibbins" userId="6a0e944c-4d97-467d-bb7a-7c3315791fe4" providerId="ADAL" clId="{4D36500F-091F-E94C-BEF7-877A1A6F27F5}" dt="2020-10-17T19:36:05.897" v="158" actId="700"/>
          <ac:spMkLst>
            <pc:docMk/>
            <pc:sldMk cId="1077249076" sldId="269"/>
            <ac:spMk id="6" creationId="{72D1DC35-CBF8-484A-B0E2-56587F664179}"/>
          </ac:spMkLst>
        </pc:spChg>
        <pc:spChg chg="add mod ord">
          <ac:chgData name="Nicholas Gibbins" userId="6a0e944c-4d97-467d-bb7a-7c3315791fe4" providerId="ADAL" clId="{4D36500F-091F-E94C-BEF7-877A1A6F27F5}" dt="2020-10-17T19:36:05.897" v="158" actId="700"/>
          <ac:spMkLst>
            <pc:docMk/>
            <pc:sldMk cId="1077249076" sldId="269"/>
            <ac:spMk id="7" creationId="{C340CCBD-8E54-C94E-83ED-8DB24E86B84F}"/>
          </ac:spMkLst>
        </pc:spChg>
        <pc:spChg chg="del">
          <ac:chgData name="Nicholas Gibbins" userId="6a0e944c-4d97-467d-bb7a-7c3315791fe4" providerId="ADAL" clId="{4D36500F-091F-E94C-BEF7-877A1A6F27F5}" dt="2020-10-16T16:32:40.735" v="37" actId="478"/>
          <ac:spMkLst>
            <pc:docMk/>
            <pc:sldMk cId="1077249076" sldId="269"/>
            <ac:spMk id="7" creationId="{C99F395B-C2C8-8847-9698-1939C9D07DC8}"/>
          </ac:spMkLst>
        </pc:spChg>
        <pc:spChg chg="del">
          <ac:chgData name="Nicholas Gibbins" userId="6a0e944c-4d97-467d-bb7a-7c3315791fe4" providerId="ADAL" clId="{4D36500F-091F-E94C-BEF7-877A1A6F27F5}" dt="2020-10-16T16:32:43.948" v="39" actId="478"/>
          <ac:spMkLst>
            <pc:docMk/>
            <pc:sldMk cId="1077249076" sldId="269"/>
            <ac:spMk id="8" creationId="{BCBABB95-C95B-D445-A851-6B1D2A3FBE67}"/>
          </ac:spMkLst>
        </pc:spChg>
        <pc:spChg chg="add mod">
          <ac:chgData name="Nicholas Gibbins" userId="6a0e944c-4d97-467d-bb7a-7c3315791fe4" providerId="ADAL" clId="{4D36500F-091F-E94C-BEF7-877A1A6F27F5}" dt="2020-10-21T17:34:32.661" v="3253" actId="1076"/>
          <ac:spMkLst>
            <pc:docMk/>
            <pc:sldMk cId="1077249076" sldId="269"/>
            <ac:spMk id="10" creationId="{BEB46B04-BD26-944E-A5C3-0994C014975B}"/>
          </ac:spMkLst>
        </pc:spChg>
        <pc:spChg chg="add mod">
          <ac:chgData name="Nicholas Gibbins" userId="6a0e944c-4d97-467d-bb7a-7c3315791fe4" providerId="ADAL" clId="{4D36500F-091F-E94C-BEF7-877A1A6F27F5}" dt="2020-10-22T08:07:53.783" v="3374" actId="20577"/>
          <ac:spMkLst>
            <pc:docMk/>
            <pc:sldMk cId="1077249076" sldId="269"/>
            <ac:spMk id="13" creationId="{D9C8F2AC-365C-0C4A-988F-9A438A0C116C}"/>
          </ac:spMkLst>
        </pc:spChg>
        <pc:spChg chg="add mod">
          <ac:chgData name="Nicholas Gibbins" userId="6a0e944c-4d97-467d-bb7a-7c3315791fe4" providerId="ADAL" clId="{4D36500F-091F-E94C-BEF7-877A1A6F27F5}" dt="2020-10-22T08:07:59.623" v="3375" actId="20577"/>
          <ac:spMkLst>
            <pc:docMk/>
            <pc:sldMk cId="1077249076" sldId="269"/>
            <ac:spMk id="14" creationId="{13EDA3D0-7C27-A545-A24F-1B0845DE4AE7}"/>
          </ac:spMkLst>
        </pc:spChg>
        <pc:spChg chg="add mod">
          <ac:chgData name="Nicholas Gibbins" userId="6a0e944c-4d97-467d-bb7a-7c3315791fe4" providerId="ADAL" clId="{4D36500F-091F-E94C-BEF7-877A1A6F27F5}" dt="2020-10-22T08:51:59.555" v="3622" actId="1076"/>
          <ac:spMkLst>
            <pc:docMk/>
            <pc:sldMk cId="1077249076" sldId="269"/>
            <ac:spMk id="20" creationId="{54CE2872-A0E8-E949-AC40-10F058ED78FD}"/>
          </ac:spMkLst>
        </pc:spChg>
        <pc:spChg chg="del mod topLvl">
          <ac:chgData name="Nicholas Gibbins" userId="6a0e944c-4d97-467d-bb7a-7c3315791fe4" providerId="ADAL" clId="{4D36500F-091F-E94C-BEF7-877A1A6F27F5}" dt="2020-10-22T07:51:58.715" v="3325" actId="478"/>
          <ac:spMkLst>
            <pc:docMk/>
            <pc:sldMk cId="1077249076" sldId="269"/>
            <ac:spMk id="34" creationId="{F59F1C54-EF58-A24C-91D7-DAFE7FDA41CC}"/>
          </ac:spMkLst>
        </pc:spChg>
        <pc:spChg chg="mod topLvl">
          <ac:chgData name="Nicholas Gibbins" userId="6a0e944c-4d97-467d-bb7a-7c3315791fe4" providerId="ADAL" clId="{4D36500F-091F-E94C-BEF7-877A1A6F27F5}" dt="2020-10-22T10:20:55.508" v="3858" actId="14100"/>
          <ac:spMkLst>
            <pc:docMk/>
            <pc:sldMk cId="1077249076" sldId="269"/>
            <ac:spMk id="36" creationId="{AC5DBB8B-498E-FE47-A13B-4D3185F73A3F}"/>
          </ac:spMkLst>
        </pc:spChg>
        <pc:spChg chg="add del mod">
          <ac:chgData name="Nicholas Gibbins" userId="6a0e944c-4d97-467d-bb7a-7c3315791fe4" providerId="ADAL" clId="{4D36500F-091F-E94C-BEF7-877A1A6F27F5}" dt="2020-10-22T07:51:44.255" v="3324"/>
          <ac:spMkLst>
            <pc:docMk/>
            <pc:sldMk cId="1077249076" sldId="269"/>
            <ac:spMk id="42" creationId="{B9F65675-508A-3B4C-8E18-CE579356C3A7}"/>
          </ac:spMkLst>
        </pc:spChg>
        <pc:spChg chg="add mod">
          <ac:chgData name="Nicholas Gibbins" userId="6a0e944c-4d97-467d-bb7a-7c3315791fe4" providerId="ADAL" clId="{4D36500F-091F-E94C-BEF7-877A1A6F27F5}" dt="2020-10-22T10:24:31.915" v="3878" actId="14100"/>
          <ac:spMkLst>
            <pc:docMk/>
            <pc:sldMk cId="1077249076" sldId="269"/>
            <ac:spMk id="43" creationId="{C57A458A-5140-0743-A77E-C1AE7678F5DC}"/>
          </ac:spMkLst>
        </pc:spChg>
        <pc:grpChg chg="add del mod">
          <ac:chgData name="Nicholas Gibbins" userId="6a0e944c-4d97-467d-bb7a-7c3315791fe4" providerId="ADAL" clId="{4D36500F-091F-E94C-BEF7-877A1A6F27F5}" dt="2020-10-22T07:51:58.715" v="3325" actId="478"/>
          <ac:grpSpMkLst>
            <pc:docMk/>
            <pc:sldMk cId="1077249076" sldId="269"/>
            <ac:grpSpMk id="33" creationId="{1E713AD5-97A9-BF43-99AA-3DCFC1A6CA97}"/>
          </ac:grpSpMkLst>
        </pc:grpChg>
        <pc:picChg chg="del">
          <ac:chgData name="Nicholas Gibbins" userId="6a0e944c-4d97-467d-bb7a-7c3315791fe4" providerId="ADAL" clId="{4D36500F-091F-E94C-BEF7-877A1A6F27F5}" dt="2020-10-16T16:17:08.061" v="15" actId="478"/>
          <ac:picMkLst>
            <pc:docMk/>
            <pc:sldMk cId="1077249076" sldId="269"/>
            <ac:picMk id="5" creationId="{338E1602-68C4-C94F-9694-35E424A0D0D1}"/>
          </ac:picMkLst>
        </pc:picChg>
        <pc:picChg chg="del">
          <ac:chgData name="Nicholas Gibbins" userId="6a0e944c-4d97-467d-bb7a-7c3315791fe4" providerId="ADAL" clId="{4D36500F-091F-E94C-BEF7-877A1A6F27F5}" dt="2020-10-16T16:17:12.773" v="17" actId="478"/>
          <ac:picMkLst>
            <pc:docMk/>
            <pc:sldMk cId="1077249076" sldId="269"/>
            <ac:picMk id="6" creationId="{6AB75E0A-F832-4143-9502-8F749617E030}"/>
          </ac:picMkLst>
        </pc:picChg>
        <pc:picChg chg="add mod">
          <ac:chgData name="Nicholas Gibbins" userId="6a0e944c-4d97-467d-bb7a-7c3315791fe4" providerId="ADAL" clId="{4D36500F-091F-E94C-BEF7-877A1A6F27F5}" dt="2020-10-21T17:33:35.242" v="3234" actId="1076"/>
          <ac:picMkLst>
            <pc:docMk/>
            <pc:sldMk cId="1077249076" sldId="269"/>
            <ac:picMk id="8" creationId="{F4D27B5D-BC1A-D64C-8370-9C0306D61019}"/>
          </ac:picMkLst>
        </pc:picChg>
        <pc:picChg chg="add del mod">
          <ac:chgData name="Nicholas Gibbins" userId="6a0e944c-4d97-467d-bb7a-7c3315791fe4" providerId="ADAL" clId="{4D36500F-091F-E94C-BEF7-877A1A6F27F5}" dt="2020-10-16T16:32:45.246" v="40" actId="478"/>
          <ac:picMkLst>
            <pc:docMk/>
            <pc:sldMk cId="1077249076" sldId="269"/>
            <ac:picMk id="9" creationId="{2D28743C-8C34-C34C-8099-B80F850CABE3}"/>
          </ac:picMkLst>
        </pc:picChg>
        <pc:picChg chg="add del mod">
          <ac:chgData name="Nicholas Gibbins" userId="6a0e944c-4d97-467d-bb7a-7c3315791fe4" providerId="ADAL" clId="{4D36500F-091F-E94C-BEF7-877A1A6F27F5}" dt="2020-10-16T16:32:42.084" v="38" actId="478"/>
          <ac:picMkLst>
            <pc:docMk/>
            <pc:sldMk cId="1077249076" sldId="269"/>
            <ac:picMk id="10" creationId="{DF867A2B-54CF-BB4C-9133-A7A7819B7F91}"/>
          </ac:picMkLst>
        </pc:picChg>
        <pc:picChg chg="add mod">
          <ac:chgData name="Nicholas Gibbins" userId="6a0e944c-4d97-467d-bb7a-7c3315791fe4" providerId="ADAL" clId="{4D36500F-091F-E94C-BEF7-877A1A6F27F5}" dt="2020-10-22T07:47:47.690" v="3282" actId="1076"/>
          <ac:picMkLst>
            <pc:docMk/>
            <pc:sldMk cId="1077249076" sldId="269"/>
            <ac:picMk id="11" creationId="{5646BF8E-8FF6-D044-8DAF-442956EBBF79}"/>
          </ac:picMkLst>
        </pc:picChg>
        <pc:picChg chg="add mod">
          <ac:chgData name="Nicholas Gibbins" userId="6a0e944c-4d97-467d-bb7a-7c3315791fe4" providerId="ADAL" clId="{4D36500F-091F-E94C-BEF7-877A1A6F27F5}" dt="2020-10-22T10:28:18.574" v="3884" actId="1076"/>
          <ac:picMkLst>
            <pc:docMk/>
            <pc:sldMk cId="1077249076" sldId="269"/>
            <ac:picMk id="12" creationId="{3718B4D0-A417-4D49-86A0-5FA6A2DE3A60}"/>
          </ac:picMkLst>
        </pc:picChg>
        <pc:picChg chg="add mod">
          <ac:chgData name="Nicholas Gibbins" userId="6a0e944c-4d97-467d-bb7a-7c3315791fe4" providerId="ADAL" clId="{4D36500F-091F-E94C-BEF7-877A1A6F27F5}" dt="2020-10-22T07:47:54.037" v="3283" actId="1076"/>
          <ac:picMkLst>
            <pc:docMk/>
            <pc:sldMk cId="1077249076" sldId="269"/>
            <ac:picMk id="16" creationId="{FC26486C-AFB7-6146-B80D-D4F53A3B8465}"/>
          </ac:picMkLst>
        </pc:picChg>
        <pc:cxnChg chg="add del mod">
          <ac:chgData name="Nicholas Gibbins" userId="6a0e944c-4d97-467d-bb7a-7c3315791fe4" providerId="ADAL" clId="{4D36500F-091F-E94C-BEF7-877A1A6F27F5}" dt="2020-10-22T07:47:40.620" v="3280" actId="478"/>
          <ac:cxnSpMkLst>
            <pc:docMk/>
            <pc:sldMk cId="1077249076" sldId="269"/>
            <ac:cxnSpMk id="9" creationId="{FE7FFFBA-EA24-FA4B-8B60-48E98213EA14}"/>
          </ac:cxnSpMkLst>
        </pc:cxnChg>
        <pc:cxnChg chg="add del mod">
          <ac:chgData name="Nicholas Gibbins" userId="6a0e944c-4d97-467d-bb7a-7c3315791fe4" providerId="ADAL" clId="{4D36500F-091F-E94C-BEF7-877A1A6F27F5}" dt="2020-10-22T07:47:56.987" v="3284" actId="478"/>
          <ac:cxnSpMkLst>
            <pc:docMk/>
            <pc:sldMk cId="1077249076" sldId="269"/>
            <ac:cxnSpMk id="17" creationId="{3E17BCD9-F219-8546-B3EE-B7248AAEE45A}"/>
          </ac:cxnSpMkLst>
        </pc:cxnChg>
        <pc:cxnChg chg="add mod">
          <ac:chgData name="Nicholas Gibbins" userId="6a0e944c-4d97-467d-bb7a-7c3315791fe4" providerId="ADAL" clId="{4D36500F-091F-E94C-BEF7-877A1A6F27F5}" dt="2020-10-22T07:48:29.902" v="3294" actId="692"/>
          <ac:cxnSpMkLst>
            <pc:docMk/>
            <pc:sldMk cId="1077249076" sldId="269"/>
            <ac:cxnSpMk id="28" creationId="{9951FA2B-9FEE-8F44-91D7-1D45D442791E}"/>
          </ac:cxnSpMkLst>
        </pc:cxnChg>
        <pc:cxnChg chg="add mod">
          <ac:chgData name="Nicholas Gibbins" userId="6a0e944c-4d97-467d-bb7a-7c3315791fe4" providerId="ADAL" clId="{4D36500F-091F-E94C-BEF7-877A1A6F27F5}" dt="2020-10-22T07:50:54.774" v="3311" actId="1076"/>
          <ac:cxnSpMkLst>
            <pc:docMk/>
            <pc:sldMk cId="1077249076" sldId="269"/>
            <ac:cxnSpMk id="29" creationId="{91C364ED-B3A6-A648-95E0-1FDF132DCF8E}"/>
          </ac:cxnSpMkLst>
        </pc:cxnChg>
        <pc:cxnChg chg="del mod">
          <ac:chgData name="Nicholas Gibbins" userId="6a0e944c-4d97-467d-bb7a-7c3315791fe4" providerId="ADAL" clId="{4D36500F-091F-E94C-BEF7-877A1A6F27F5}" dt="2020-10-22T07:51:58.715" v="3325" actId="478"/>
          <ac:cxnSpMkLst>
            <pc:docMk/>
            <pc:sldMk cId="1077249076" sldId="269"/>
            <ac:cxnSpMk id="35" creationId="{10165ED0-B0FB-9243-AA4A-F2805D891CBF}"/>
          </ac:cxnSpMkLst>
        </pc:cxnChg>
      </pc:sldChg>
      <pc:sldChg chg="addSp delSp modSp mod modAnim">
        <pc:chgData name="Nicholas Gibbins" userId="6a0e944c-4d97-467d-bb7a-7c3315791fe4" providerId="ADAL" clId="{4D36500F-091F-E94C-BEF7-877A1A6F27F5}" dt="2020-10-22T10:29:34.791" v="3896"/>
        <pc:sldMkLst>
          <pc:docMk/>
          <pc:sldMk cId="175388865" sldId="271"/>
        </pc:sldMkLst>
        <pc:spChg chg="mod">
          <ac:chgData name="Nicholas Gibbins" userId="6a0e944c-4d97-467d-bb7a-7c3315791fe4" providerId="ADAL" clId="{4D36500F-091F-E94C-BEF7-877A1A6F27F5}" dt="2020-10-22T08:25:50.877" v="3593" actId="20577"/>
          <ac:spMkLst>
            <pc:docMk/>
            <pc:sldMk cId="175388865" sldId="271"/>
            <ac:spMk id="2" creationId="{E29BC3EB-A48A-7A44-BAC3-42227715ABA7}"/>
          </ac:spMkLst>
        </pc:spChg>
        <pc:spChg chg="mod">
          <ac:chgData name="Nicholas Gibbins" userId="6a0e944c-4d97-467d-bb7a-7c3315791fe4" providerId="ADAL" clId="{4D36500F-091F-E94C-BEF7-877A1A6F27F5}" dt="2020-10-17T20:16:25.985" v="776" actId="1076"/>
          <ac:spMkLst>
            <pc:docMk/>
            <pc:sldMk cId="175388865" sldId="271"/>
            <ac:spMk id="8" creationId="{764CD8A7-B75F-FD41-805D-1BF10F4D4A9B}"/>
          </ac:spMkLst>
        </pc:spChg>
        <pc:spChg chg="mod">
          <ac:chgData name="Nicholas Gibbins" userId="6a0e944c-4d97-467d-bb7a-7c3315791fe4" providerId="ADAL" clId="{4D36500F-091F-E94C-BEF7-877A1A6F27F5}" dt="2020-10-17T20:16:25.985" v="776" actId="1076"/>
          <ac:spMkLst>
            <pc:docMk/>
            <pc:sldMk cId="175388865" sldId="271"/>
            <ac:spMk id="9" creationId="{7B9FF052-1AE3-3B4A-BF0A-DB6EE4CC427B}"/>
          </ac:spMkLst>
        </pc:spChg>
        <pc:spChg chg="mod">
          <ac:chgData name="Nicholas Gibbins" userId="6a0e944c-4d97-467d-bb7a-7c3315791fe4" providerId="ADAL" clId="{4D36500F-091F-E94C-BEF7-877A1A6F27F5}" dt="2020-10-17T20:16:25.985" v="776" actId="1076"/>
          <ac:spMkLst>
            <pc:docMk/>
            <pc:sldMk cId="175388865" sldId="271"/>
            <ac:spMk id="11" creationId="{A0207D9A-FC85-CA41-BBC0-C71BE31B3D2F}"/>
          </ac:spMkLst>
        </pc:spChg>
        <pc:spChg chg="mod">
          <ac:chgData name="Nicholas Gibbins" userId="6a0e944c-4d97-467d-bb7a-7c3315791fe4" providerId="ADAL" clId="{4D36500F-091F-E94C-BEF7-877A1A6F27F5}" dt="2020-10-17T20:16:25.985" v="776" actId="1076"/>
          <ac:spMkLst>
            <pc:docMk/>
            <pc:sldMk cId="175388865" sldId="271"/>
            <ac:spMk id="12" creationId="{009485DB-D929-0840-ACCA-B5A9843D44D4}"/>
          </ac:spMkLst>
        </pc:spChg>
        <pc:spChg chg="mod">
          <ac:chgData name="Nicholas Gibbins" userId="6a0e944c-4d97-467d-bb7a-7c3315791fe4" providerId="ADAL" clId="{4D36500F-091F-E94C-BEF7-877A1A6F27F5}" dt="2020-10-21T10:51:09.033" v="3192" actId="1076"/>
          <ac:spMkLst>
            <pc:docMk/>
            <pc:sldMk cId="175388865" sldId="271"/>
            <ac:spMk id="15" creationId="{11E10C54-954C-AB46-AAA0-43396CEC333E}"/>
          </ac:spMkLst>
        </pc:spChg>
        <pc:spChg chg="mod">
          <ac:chgData name="Nicholas Gibbins" userId="6a0e944c-4d97-467d-bb7a-7c3315791fe4" providerId="ADAL" clId="{4D36500F-091F-E94C-BEF7-877A1A6F27F5}" dt="2020-10-21T10:51:15.854" v="3193" actId="122"/>
          <ac:spMkLst>
            <pc:docMk/>
            <pc:sldMk cId="175388865" sldId="271"/>
            <ac:spMk id="18" creationId="{D8C86593-7C5A-4340-9ADA-4F8549770816}"/>
          </ac:spMkLst>
        </pc:spChg>
        <pc:grpChg chg="mod">
          <ac:chgData name="Nicholas Gibbins" userId="6a0e944c-4d97-467d-bb7a-7c3315791fe4" providerId="ADAL" clId="{4D36500F-091F-E94C-BEF7-877A1A6F27F5}" dt="2020-10-17T20:16:25.985" v="776" actId="1076"/>
          <ac:grpSpMkLst>
            <pc:docMk/>
            <pc:sldMk cId="175388865" sldId="271"/>
            <ac:grpSpMk id="13" creationId="{EDE811D7-1EB4-0345-BA72-709A87F0EEF0}"/>
          </ac:grpSpMkLst>
        </pc:grpChg>
        <pc:grpChg chg="mod">
          <ac:chgData name="Nicholas Gibbins" userId="6a0e944c-4d97-467d-bb7a-7c3315791fe4" providerId="ADAL" clId="{4D36500F-091F-E94C-BEF7-877A1A6F27F5}" dt="2020-10-17T20:16:25.985" v="776" actId="1076"/>
          <ac:grpSpMkLst>
            <pc:docMk/>
            <pc:sldMk cId="175388865" sldId="271"/>
            <ac:grpSpMk id="16" creationId="{4E64E37B-A504-7C4C-89B1-58770EFC13E8}"/>
          </ac:grpSpMkLst>
        </pc:grpChg>
        <pc:picChg chg="del">
          <ac:chgData name="Nicholas Gibbins" userId="6a0e944c-4d97-467d-bb7a-7c3315791fe4" providerId="ADAL" clId="{4D36500F-091F-E94C-BEF7-877A1A6F27F5}" dt="2020-10-16T16:31:53.627" v="29" actId="478"/>
          <ac:picMkLst>
            <pc:docMk/>
            <pc:sldMk cId="175388865" sldId="271"/>
            <ac:picMk id="7" creationId="{92468AA0-E3ED-EB44-B62B-4C1F58DEE5A0}"/>
          </ac:picMkLst>
        </pc:picChg>
        <pc:picChg chg="del">
          <ac:chgData name="Nicholas Gibbins" userId="6a0e944c-4d97-467d-bb7a-7c3315791fe4" providerId="ADAL" clId="{4D36500F-091F-E94C-BEF7-877A1A6F27F5}" dt="2020-10-16T16:31:58.059" v="31" actId="478"/>
          <ac:picMkLst>
            <pc:docMk/>
            <pc:sldMk cId="175388865" sldId="271"/>
            <ac:picMk id="10" creationId="{8A112C4E-801C-1A44-AEF3-04570A06E0A3}"/>
          </ac:picMkLst>
        </pc:picChg>
        <pc:picChg chg="add mod">
          <ac:chgData name="Nicholas Gibbins" userId="6a0e944c-4d97-467d-bb7a-7c3315791fe4" providerId="ADAL" clId="{4D36500F-091F-E94C-BEF7-877A1A6F27F5}" dt="2020-10-17T20:16:25.985" v="776" actId="1076"/>
          <ac:picMkLst>
            <pc:docMk/>
            <pc:sldMk cId="175388865" sldId="271"/>
            <ac:picMk id="19" creationId="{52217820-BC6F-6C43-86CF-32B6DFE56F11}"/>
          </ac:picMkLst>
        </pc:picChg>
        <pc:picChg chg="add mod">
          <ac:chgData name="Nicholas Gibbins" userId="6a0e944c-4d97-467d-bb7a-7c3315791fe4" providerId="ADAL" clId="{4D36500F-091F-E94C-BEF7-877A1A6F27F5}" dt="2020-10-17T20:16:25.985" v="776" actId="1076"/>
          <ac:picMkLst>
            <pc:docMk/>
            <pc:sldMk cId="175388865" sldId="271"/>
            <ac:picMk id="20" creationId="{6D734A7A-126F-BE4D-9905-CF9390A990BC}"/>
          </ac:picMkLst>
        </pc:picChg>
        <pc:cxnChg chg="mod">
          <ac:chgData name="Nicholas Gibbins" userId="6a0e944c-4d97-467d-bb7a-7c3315791fe4" providerId="ADAL" clId="{4D36500F-091F-E94C-BEF7-877A1A6F27F5}" dt="2020-10-17T20:16:25.985" v="776" actId="1076"/>
          <ac:cxnSpMkLst>
            <pc:docMk/>
            <pc:sldMk cId="175388865" sldId="271"/>
            <ac:cxnSpMk id="14" creationId="{5BEE32B9-E2D4-2549-89CA-8D9B26B7C533}"/>
          </ac:cxnSpMkLst>
        </pc:cxnChg>
        <pc:cxnChg chg="mod">
          <ac:chgData name="Nicholas Gibbins" userId="6a0e944c-4d97-467d-bb7a-7c3315791fe4" providerId="ADAL" clId="{4D36500F-091F-E94C-BEF7-877A1A6F27F5}" dt="2020-10-17T20:16:25.985" v="776" actId="1076"/>
          <ac:cxnSpMkLst>
            <pc:docMk/>
            <pc:sldMk cId="175388865" sldId="271"/>
            <ac:cxnSpMk id="17" creationId="{2F094A6A-8F91-2D49-95E8-8D6E46064166}"/>
          </ac:cxnSpMkLst>
        </pc:cxnChg>
      </pc:sldChg>
      <pc:sldChg chg="del">
        <pc:chgData name="Nicholas Gibbins" userId="6a0e944c-4d97-467d-bb7a-7c3315791fe4" providerId="ADAL" clId="{4D36500F-091F-E94C-BEF7-877A1A6F27F5}" dt="2020-10-16T16:39:44.181" v="114" actId="2696"/>
        <pc:sldMkLst>
          <pc:docMk/>
          <pc:sldMk cId="4214998155" sldId="272"/>
        </pc:sldMkLst>
      </pc:sldChg>
      <pc:sldChg chg="del">
        <pc:chgData name="Nicholas Gibbins" userId="6a0e944c-4d97-467d-bb7a-7c3315791fe4" providerId="ADAL" clId="{4D36500F-091F-E94C-BEF7-877A1A6F27F5}" dt="2020-10-16T16:37:49.301" v="99" actId="2696"/>
        <pc:sldMkLst>
          <pc:docMk/>
          <pc:sldMk cId="476579979" sldId="273"/>
        </pc:sldMkLst>
      </pc:sldChg>
      <pc:sldChg chg="addSp delSp modSp mod modClrScheme chgLayout">
        <pc:chgData name="Nicholas Gibbins" userId="6a0e944c-4d97-467d-bb7a-7c3315791fe4" providerId="ADAL" clId="{4D36500F-091F-E94C-BEF7-877A1A6F27F5}" dt="2020-10-22T10:44:44.854" v="4169" actId="20577"/>
        <pc:sldMkLst>
          <pc:docMk/>
          <pc:sldMk cId="3758282120" sldId="275"/>
        </pc:sldMkLst>
        <pc:spChg chg="mod ord">
          <ac:chgData name="Nicholas Gibbins" userId="6a0e944c-4d97-467d-bb7a-7c3315791fe4" providerId="ADAL" clId="{4D36500F-091F-E94C-BEF7-877A1A6F27F5}" dt="2020-10-22T08:25:56.388" v="3594"/>
          <ac:spMkLst>
            <pc:docMk/>
            <pc:sldMk cId="3758282120" sldId="275"/>
            <ac:spMk id="2" creationId="{543D34AA-CD92-F64E-9181-7D8FACDA3AC4}"/>
          </ac:spMkLst>
        </pc:spChg>
        <pc:spChg chg="mod ord">
          <ac:chgData name="Nicholas Gibbins" userId="6a0e944c-4d97-467d-bb7a-7c3315791fe4" providerId="ADAL" clId="{4D36500F-091F-E94C-BEF7-877A1A6F27F5}" dt="2020-10-22T10:44:44.854" v="4169" actId="20577"/>
          <ac:spMkLst>
            <pc:docMk/>
            <pc:sldMk cId="3758282120" sldId="275"/>
            <ac:spMk id="3" creationId="{C208FC3C-6762-6A4F-9DD9-B7B5CE23A94C}"/>
          </ac:spMkLst>
        </pc:spChg>
        <pc:spChg chg="del mod ord">
          <ac:chgData name="Nicholas Gibbins" userId="6a0e944c-4d97-467d-bb7a-7c3315791fe4" providerId="ADAL" clId="{4D36500F-091F-E94C-BEF7-877A1A6F27F5}" dt="2020-10-17T19:35:51.470" v="156" actId="700"/>
          <ac:spMkLst>
            <pc:docMk/>
            <pc:sldMk cId="3758282120" sldId="275"/>
            <ac:spMk id="4" creationId="{BBB639E6-3A2B-7346-B824-6EFDFD5332B3}"/>
          </ac:spMkLst>
        </pc:spChg>
        <pc:spChg chg="add mod ord">
          <ac:chgData name="Nicholas Gibbins" userId="6a0e944c-4d97-467d-bb7a-7c3315791fe4" providerId="ADAL" clId="{4D36500F-091F-E94C-BEF7-877A1A6F27F5}" dt="2020-10-22T08:08:24.406" v="3379" actId="700"/>
          <ac:spMkLst>
            <pc:docMk/>
            <pc:sldMk cId="3758282120" sldId="275"/>
            <ac:spMk id="4" creationId="{D9E97888-FA77-4F41-B4B2-2CC3A66D62C7}"/>
          </ac:spMkLst>
        </pc:spChg>
        <pc:spChg chg="add del mod ord">
          <ac:chgData name="Nicholas Gibbins" userId="6a0e944c-4d97-467d-bb7a-7c3315791fe4" providerId="ADAL" clId="{4D36500F-091F-E94C-BEF7-877A1A6F27F5}" dt="2020-10-17T19:51:47.211" v="589" actId="478"/>
          <ac:spMkLst>
            <pc:docMk/>
            <pc:sldMk cId="3758282120" sldId="275"/>
            <ac:spMk id="5" creationId="{2BF1BFC3-520D-CE44-B9DE-C3BDD7AB4487}"/>
          </ac:spMkLst>
        </pc:spChg>
        <pc:spChg chg="add del mod ord">
          <ac:chgData name="Nicholas Gibbins" userId="6a0e944c-4d97-467d-bb7a-7c3315791fe4" providerId="ADAL" clId="{4D36500F-091F-E94C-BEF7-877A1A6F27F5}" dt="2020-10-17T19:51:51.757" v="591" actId="700"/>
          <ac:spMkLst>
            <pc:docMk/>
            <pc:sldMk cId="3758282120" sldId="275"/>
            <ac:spMk id="6" creationId="{91C00EE4-7217-514A-AF96-9F440C784D87}"/>
          </ac:spMkLst>
        </pc:spChg>
        <pc:spChg chg="add del mod">
          <ac:chgData name="Nicholas Gibbins" userId="6a0e944c-4d97-467d-bb7a-7c3315791fe4" providerId="ADAL" clId="{4D36500F-091F-E94C-BEF7-877A1A6F27F5}" dt="2020-10-17T19:51:48.863" v="590" actId="478"/>
          <ac:spMkLst>
            <pc:docMk/>
            <pc:sldMk cId="3758282120" sldId="275"/>
            <ac:spMk id="8" creationId="{C80FD82A-AF3F-874D-8992-0D0DD95A8D20}"/>
          </ac:spMkLst>
        </pc:spChg>
        <pc:spChg chg="add del mod ord">
          <ac:chgData name="Nicholas Gibbins" userId="6a0e944c-4d97-467d-bb7a-7c3315791fe4" providerId="ADAL" clId="{4D36500F-091F-E94C-BEF7-877A1A6F27F5}" dt="2020-10-17T20:06:10.941" v="749" actId="700"/>
          <ac:spMkLst>
            <pc:docMk/>
            <pc:sldMk cId="3758282120" sldId="275"/>
            <ac:spMk id="9" creationId="{6E6110FD-29DD-8D41-81C9-E567F17DB5FE}"/>
          </ac:spMkLst>
        </pc:spChg>
        <pc:spChg chg="add del mod ord">
          <ac:chgData name="Nicholas Gibbins" userId="6a0e944c-4d97-467d-bb7a-7c3315791fe4" providerId="ADAL" clId="{4D36500F-091F-E94C-BEF7-877A1A6F27F5}" dt="2020-10-22T08:08:24.406" v="3379" actId="700"/>
          <ac:spMkLst>
            <pc:docMk/>
            <pc:sldMk cId="3758282120" sldId="275"/>
            <ac:spMk id="10" creationId="{3A03E67A-EEF9-DA46-9170-DDC1C1839041}"/>
          </ac:spMkLst>
        </pc:spChg>
        <pc:spChg chg="add del mod ord">
          <ac:chgData name="Nicholas Gibbins" userId="6a0e944c-4d97-467d-bb7a-7c3315791fe4" providerId="ADAL" clId="{4D36500F-091F-E94C-BEF7-877A1A6F27F5}" dt="2020-10-22T08:08:24.406" v="3379" actId="700"/>
          <ac:spMkLst>
            <pc:docMk/>
            <pc:sldMk cId="3758282120" sldId="275"/>
            <ac:spMk id="11" creationId="{BE23E428-8942-EE47-BD93-6195E442FA1D}"/>
          </ac:spMkLst>
        </pc:spChg>
      </pc:sldChg>
      <pc:sldChg chg="addSp delSp modSp add mod modAnim">
        <pc:chgData name="Nicholas Gibbins" userId="6a0e944c-4d97-467d-bb7a-7c3315791fe4" providerId="ADAL" clId="{4D36500F-091F-E94C-BEF7-877A1A6F27F5}" dt="2020-10-22T10:31:02.362" v="3905"/>
        <pc:sldMkLst>
          <pc:docMk/>
          <pc:sldMk cId="1608517808" sldId="277"/>
        </pc:sldMkLst>
        <pc:spChg chg="del">
          <ac:chgData name="Nicholas Gibbins" userId="6a0e944c-4d97-467d-bb7a-7c3315791fe4" providerId="ADAL" clId="{4D36500F-091F-E94C-BEF7-877A1A6F27F5}" dt="2020-10-16T16:35:31.589" v="75" actId="478"/>
          <ac:spMkLst>
            <pc:docMk/>
            <pc:sldMk cId="1608517808" sldId="277"/>
            <ac:spMk id="2" creationId="{4F26FFEF-E05C-0147-ADA8-C0FEBB7EB6BD}"/>
          </ac:spMkLst>
        </pc:spChg>
        <pc:spChg chg="del">
          <ac:chgData name="Nicholas Gibbins" userId="6a0e944c-4d97-467d-bb7a-7c3315791fe4" providerId="ADAL" clId="{4D36500F-091F-E94C-BEF7-877A1A6F27F5}" dt="2020-10-22T08:50:41.653" v="3613" actId="478"/>
          <ac:spMkLst>
            <pc:docMk/>
            <pc:sldMk cId="1608517808" sldId="277"/>
            <ac:spMk id="3" creationId="{3D8CCD7F-C572-F34D-8730-A8EE10A1CDDA}"/>
          </ac:spMkLst>
        </pc:spChg>
        <pc:spChg chg="add mod">
          <ac:chgData name="Nicholas Gibbins" userId="6a0e944c-4d97-467d-bb7a-7c3315791fe4" providerId="ADAL" clId="{4D36500F-091F-E94C-BEF7-877A1A6F27F5}" dt="2020-10-22T10:24:09.267" v="3874" actId="20577"/>
          <ac:spMkLst>
            <pc:docMk/>
            <pc:sldMk cId="1608517808" sldId="277"/>
            <ac:spMk id="6" creationId="{2D336AAB-A0BA-C84A-8D00-562B7C33228D}"/>
          </ac:spMkLst>
        </pc:spChg>
        <pc:spChg chg="add mod">
          <ac:chgData name="Nicholas Gibbins" userId="6a0e944c-4d97-467d-bb7a-7c3315791fe4" providerId="ADAL" clId="{4D36500F-091F-E94C-BEF7-877A1A6F27F5}" dt="2020-10-22T10:24:49.384" v="3879" actId="20577"/>
          <ac:spMkLst>
            <pc:docMk/>
            <pc:sldMk cId="1608517808" sldId="277"/>
            <ac:spMk id="7" creationId="{0236C41D-F4CF-CB4A-BB85-634581D272E2}"/>
          </ac:spMkLst>
        </pc:spChg>
        <pc:spChg chg="add mod">
          <ac:chgData name="Nicholas Gibbins" userId="6a0e944c-4d97-467d-bb7a-7c3315791fe4" providerId="ADAL" clId="{4D36500F-091F-E94C-BEF7-877A1A6F27F5}" dt="2020-10-22T10:24:11.496" v="3875" actId="20577"/>
          <ac:spMkLst>
            <pc:docMk/>
            <pc:sldMk cId="1608517808" sldId="277"/>
            <ac:spMk id="10" creationId="{91F9B8FB-1F9F-E14A-A5E1-A8C16C3EC575}"/>
          </ac:spMkLst>
        </pc:spChg>
        <pc:spChg chg="add mod">
          <ac:chgData name="Nicholas Gibbins" userId="6a0e944c-4d97-467d-bb7a-7c3315791fe4" providerId="ADAL" clId="{4D36500F-091F-E94C-BEF7-877A1A6F27F5}" dt="2020-10-22T10:24:51.795" v="3880" actId="20577"/>
          <ac:spMkLst>
            <pc:docMk/>
            <pc:sldMk cId="1608517808" sldId="277"/>
            <ac:spMk id="11" creationId="{F37C55E1-7582-674F-BC0D-F6D196BA9B94}"/>
          </ac:spMkLst>
        </pc:spChg>
        <pc:spChg chg="add mod">
          <ac:chgData name="Nicholas Gibbins" userId="6a0e944c-4d97-467d-bb7a-7c3315791fe4" providerId="ADAL" clId="{4D36500F-091F-E94C-BEF7-877A1A6F27F5}" dt="2020-10-22T10:12:25.288" v="3756" actId="1076"/>
          <ac:spMkLst>
            <pc:docMk/>
            <pc:sldMk cId="1608517808" sldId="277"/>
            <ac:spMk id="18" creationId="{1462474F-71BD-AE40-A8EA-6DD41FC36C23}"/>
          </ac:spMkLst>
        </pc:spChg>
        <pc:spChg chg="add mod">
          <ac:chgData name="Nicholas Gibbins" userId="6a0e944c-4d97-467d-bb7a-7c3315791fe4" providerId="ADAL" clId="{4D36500F-091F-E94C-BEF7-877A1A6F27F5}" dt="2020-10-22T10:12:25.288" v="3756" actId="1076"/>
          <ac:spMkLst>
            <pc:docMk/>
            <pc:sldMk cId="1608517808" sldId="277"/>
            <ac:spMk id="19" creationId="{056E3303-9A5A-9B43-8372-7F8391BFC0B9}"/>
          </ac:spMkLst>
        </pc:spChg>
        <pc:spChg chg="add mod">
          <ac:chgData name="Nicholas Gibbins" userId="6a0e944c-4d97-467d-bb7a-7c3315791fe4" providerId="ADAL" clId="{4D36500F-091F-E94C-BEF7-877A1A6F27F5}" dt="2020-10-22T10:21:09.941" v="3861" actId="14100"/>
          <ac:spMkLst>
            <pc:docMk/>
            <pc:sldMk cId="1608517808" sldId="277"/>
            <ac:spMk id="25" creationId="{401C3AE7-1F4D-5E40-8E8E-FCC42B75D0D9}"/>
          </ac:spMkLst>
        </pc:spChg>
        <pc:spChg chg="add mod">
          <ac:chgData name="Nicholas Gibbins" userId="6a0e944c-4d97-467d-bb7a-7c3315791fe4" providerId="ADAL" clId="{4D36500F-091F-E94C-BEF7-877A1A6F27F5}" dt="2020-10-22T10:21:28.848" v="3864" actId="14100"/>
          <ac:spMkLst>
            <pc:docMk/>
            <pc:sldMk cId="1608517808" sldId="277"/>
            <ac:spMk id="26" creationId="{EAED44C5-D635-B342-AD20-CB4F2B734DDF}"/>
          </ac:spMkLst>
        </pc:spChg>
        <pc:picChg chg="add mod">
          <ac:chgData name="Nicholas Gibbins" userId="6a0e944c-4d97-467d-bb7a-7c3315791fe4" providerId="ADAL" clId="{4D36500F-091F-E94C-BEF7-877A1A6F27F5}" dt="2020-10-22T10:12:25.288" v="3756" actId="1076"/>
          <ac:picMkLst>
            <pc:docMk/>
            <pc:sldMk cId="1608517808" sldId="277"/>
            <ac:picMk id="4" creationId="{CE1DC795-0483-A44D-8B1B-BFB0E5991A9F}"/>
          </ac:picMkLst>
        </pc:picChg>
        <pc:picChg chg="add mod">
          <ac:chgData name="Nicholas Gibbins" userId="6a0e944c-4d97-467d-bb7a-7c3315791fe4" providerId="ADAL" clId="{4D36500F-091F-E94C-BEF7-877A1A6F27F5}" dt="2020-10-22T10:12:25.288" v="3756" actId="1076"/>
          <ac:picMkLst>
            <pc:docMk/>
            <pc:sldMk cId="1608517808" sldId="277"/>
            <ac:picMk id="5" creationId="{4A3E427D-9D29-7A48-A9AA-4684CD09BBDB}"/>
          </ac:picMkLst>
        </pc:picChg>
        <pc:picChg chg="add mod">
          <ac:chgData name="Nicholas Gibbins" userId="6a0e944c-4d97-467d-bb7a-7c3315791fe4" providerId="ADAL" clId="{4D36500F-091F-E94C-BEF7-877A1A6F27F5}" dt="2020-10-22T10:12:25.288" v="3756" actId="1076"/>
          <ac:picMkLst>
            <pc:docMk/>
            <pc:sldMk cId="1608517808" sldId="277"/>
            <ac:picMk id="8" creationId="{587D5EA2-19EC-2748-9782-49C3972E1C51}"/>
          </ac:picMkLst>
        </pc:picChg>
        <pc:picChg chg="add mod">
          <ac:chgData name="Nicholas Gibbins" userId="6a0e944c-4d97-467d-bb7a-7c3315791fe4" providerId="ADAL" clId="{4D36500F-091F-E94C-BEF7-877A1A6F27F5}" dt="2020-10-22T10:12:25.288" v="3756" actId="1076"/>
          <ac:picMkLst>
            <pc:docMk/>
            <pc:sldMk cId="1608517808" sldId="277"/>
            <ac:picMk id="9" creationId="{442E8FBA-16B2-5944-BDF4-D07F1FE29262}"/>
          </ac:picMkLst>
        </pc:picChg>
        <pc:picChg chg="add mod">
          <ac:chgData name="Nicholas Gibbins" userId="6a0e944c-4d97-467d-bb7a-7c3315791fe4" providerId="ADAL" clId="{4D36500F-091F-E94C-BEF7-877A1A6F27F5}" dt="2020-10-22T10:12:25.288" v="3756" actId="1076"/>
          <ac:picMkLst>
            <pc:docMk/>
            <pc:sldMk cId="1608517808" sldId="277"/>
            <ac:picMk id="12" creationId="{8BE30B12-C7C3-1E4A-A7CF-92E3DD90E19B}"/>
          </ac:picMkLst>
        </pc:picChg>
        <pc:picChg chg="add del mod">
          <ac:chgData name="Nicholas Gibbins" userId="6a0e944c-4d97-467d-bb7a-7c3315791fe4" providerId="ADAL" clId="{4D36500F-091F-E94C-BEF7-877A1A6F27F5}" dt="2020-10-22T08:50:19.948" v="3609"/>
          <ac:picMkLst>
            <pc:docMk/>
            <pc:sldMk cId="1608517808" sldId="277"/>
            <ac:picMk id="13" creationId="{077DDD28-E97C-DC48-BC99-2912CF1CDF8B}"/>
          </ac:picMkLst>
        </pc:picChg>
        <pc:picChg chg="add del mod">
          <ac:chgData name="Nicholas Gibbins" userId="6a0e944c-4d97-467d-bb7a-7c3315791fe4" providerId="ADAL" clId="{4D36500F-091F-E94C-BEF7-877A1A6F27F5}" dt="2020-10-22T08:50:19.948" v="3609"/>
          <ac:picMkLst>
            <pc:docMk/>
            <pc:sldMk cId="1608517808" sldId="277"/>
            <ac:picMk id="14" creationId="{16E118EB-8367-DB4D-84FA-2D0328F3E033}"/>
          </ac:picMkLst>
        </pc:picChg>
        <pc:picChg chg="add mod">
          <ac:chgData name="Nicholas Gibbins" userId="6a0e944c-4d97-467d-bb7a-7c3315791fe4" providerId="ADAL" clId="{4D36500F-091F-E94C-BEF7-877A1A6F27F5}" dt="2020-10-22T10:14:02.953" v="3777" actId="1036"/>
          <ac:picMkLst>
            <pc:docMk/>
            <pc:sldMk cId="1608517808" sldId="277"/>
            <ac:picMk id="15" creationId="{E09A9C59-99ED-9042-8587-101753CB3C9C}"/>
          </ac:picMkLst>
        </pc:picChg>
        <pc:cxnChg chg="add mod">
          <ac:chgData name="Nicholas Gibbins" userId="6a0e944c-4d97-467d-bb7a-7c3315791fe4" providerId="ADAL" clId="{4D36500F-091F-E94C-BEF7-877A1A6F27F5}" dt="2020-10-22T10:12:25.288" v="3756" actId="1076"/>
          <ac:cxnSpMkLst>
            <pc:docMk/>
            <pc:sldMk cId="1608517808" sldId="277"/>
            <ac:cxnSpMk id="16" creationId="{8B2D91BD-56B8-8F40-B365-15232FA00827}"/>
          </ac:cxnSpMkLst>
        </pc:cxnChg>
        <pc:cxnChg chg="add mod">
          <ac:chgData name="Nicholas Gibbins" userId="6a0e944c-4d97-467d-bb7a-7c3315791fe4" providerId="ADAL" clId="{4D36500F-091F-E94C-BEF7-877A1A6F27F5}" dt="2020-10-22T10:14:02.953" v="3777" actId="1036"/>
          <ac:cxnSpMkLst>
            <pc:docMk/>
            <pc:sldMk cId="1608517808" sldId="277"/>
            <ac:cxnSpMk id="20" creationId="{87C9A4E1-694E-5C42-890E-54919C6E91AD}"/>
          </ac:cxnSpMkLst>
        </pc:cxnChg>
      </pc:sldChg>
      <pc:sldChg chg="modSp add del mod">
        <pc:chgData name="Nicholas Gibbins" userId="6a0e944c-4d97-467d-bb7a-7c3315791fe4" providerId="ADAL" clId="{4D36500F-091F-E94C-BEF7-877A1A6F27F5}" dt="2020-10-22T10:21:52.830" v="3868" actId="2696"/>
        <pc:sldMkLst>
          <pc:docMk/>
          <pc:sldMk cId="997131495" sldId="278"/>
        </pc:sldMkLst>
        <pc:spChg chg="mod">
          <ac:chgData name="Nicholas Gibbins" userId="6a0e944c-4d97-467d-bb7a-7c3315791fe4" providerId="ADAL" clId="{4D36500F-091F-E94C-BEF7-877A1A6F27F5}" dt="2020-10-16T16:39:02.984" v="111" actId="1076"/>
          <ac:spMkLst>
            <pc:docMk/>
            <pc:sldMk cId="997131495" sldId="278"/>
            <ac:spMk id="7" creationId="{0236C41D-F4CF-CB4A-BB85-634581D272E2}"/>
          </ac:spMkLst>
        </pc:spChg>
        <pc:spChg chg="mod">
          <ac:chgData name="Nicholas Gibbins" userId="6a0e944c-4d97-467d-bb7a-7c3315791fe4" providerId="ADAL" clId="{4D36500F-091F-E94C-BEF7-877A1A6F27F5}" dt="2020-10-16T16:39:28.433" v="112" actId="1076"/>
          <ac:spMkLst>
            <pc:docMk/>
            <pc:sldMk cId="997131495" sldId="278"/>
            <ac:spMk id="10" creationId="{91F9B8FB-1F9F-E14A-A5E1-A8C16C3EC575}"/>
          </ac:spMkLst>
        </pc:spChg>
        <pc:spChg chg="mod">
          <ac:chgData name="Nicholas Gibbins" userId="6a0e944c-4d97-467d-bb7a-7c3315791fe4" providerId="ADAL" clId="{4D36500F-091F-E94C-BEF7-877A1A6F27F5}" dt="2020-10-16T16:39:32.929" v="113" actId="1076"/>
          <ac:spMkLst>
            <pc:docMk/>
            <pc:sldMk cId="997131495" sldId="278"/>
            <ac:spMk id="11" creationId="{F37C55E1-7582-674F-BC0D-F6D196BA9B94}"/>
          </ac:spMkLst>
        </pc:spChg>
        <pc:picChg chg="mod">
          <ac:chgData name="Nicholas Gibbins" userId="6a0e944c-4d97-467d-bb7a-7c3315791fe4" providerId="ADAL" clId="{4D36500F-091F-E94C-BEF7-877A1A6F27F5}" dt="2020-10-16T16:39:02.984" v="111" actId="1076"/>
          <ac:picMkLst>
            <pc:docMk/>
            <pc:sldMk cId="997131495" sldId="278"/>
            <ac:picMk id="5" creationId="{4A3E427D-9D29-7A48-A9AA-4684CD09BBDB}"/>
          </ac:picMkLst>
        </pc:picChg>
        <pc:picChg chg="mod">
          <ac:chgData name="Nicholas Gibbins" userId="6a0e944c-4d97-467d-bb7a-7c3315791fe4" providerId="ADAL" clId="{4D36500F-091F-E94C-BEF7-877A1A6F27F5}" dt="2020-10-16T16:39:28.433" v="112" actId="1076"/>
          <ac:picMkLst>
            <pc:docMk/>
            <pc:sldMk cId="997131495" sldId="278"/>
            <ac:picMk id="8" creationId="{587D5EA2-19EC-2748-9782-49C3972E1C51}"/>
          </ac:picMkLst>
        </pc:picChg>
        <pc:picChg chg="mod">
          <ac:chgData name="Nicholas Gibbins" userId="6a0e944c-4d97-467d-bb7a-7c3315791fe4" providerId="ADAL" clId="{4D36500F-091F-E94C-BEF7-877A1A6F27F5}" dt="2020-10-16T16:39:32.929" v="113" actId="1076"/>
          <ac:picMkLst>
            <pc:docMk/>
            <pc:sldMk cId="997131495" sldId="278"/>
            <ac:picMk id="9" creationId="{442E8FBA-16B2-5944-BDF4-D07F1FE29262}"/>
          </ac:picMkLst>
        </pc:picChg>
      </pc:sldChg>
      <pc:sldChg chg="modSp add mod ord">
        <pc:chgData name="Nicholas Gibbins" userId="6a0e944c-4d97-467d-bb7a-7c3315791fe4" providerId="ADAL" clId="{4D36500F-091F-E94C-BEF7-877A1A6F27F5}" dt="2020-10-19T15:48:22.334" v="2908" actId="20578"/>
        <pc:sldMkLst>
          <pc:docMk/>
          <pc:sldMk cId="3629316597" sldId="279"/>
        </pc:sldMkLst>
        <pc:spChg chg="mod">
          <ac:chgData name="Nicholas Gibbins" userId="6a0e944c-4d97-467d-bb7a-7c3315791fe4" providerId="ADAL" clId="{4D36500F-091F-E94C-BEF7-877A1A6F27F5}" dt="2020-10-17T19:44:28.474" v="388" actId="20577"/>
          <ac:spMkLst>
            <pc:docMk/>
            <pc:sldMk cId="3629316597" sldId="279"/>
            <ac:spMk id="2" creationId="{2592FB8F-48B3-B345-90EF-55C4933E9548}"/>
          </ac:spMkLst>
        </pc:spChg>
        <pc:spChg chg="mod">
          <ac:chgData name="Nicholas Gibbins" userId="6a0e944c-4d97-467d-bb7a-7c3315791fe4" providerId="ADAL" clId="{4D36500F-091F-E94C-BEF7-877A1A6F27F5}" dt="2020-10-19T12:43:22.527" v="2367" actId="2711"/>
          <ac:spMkLst>
            <pc:docMk/>
            <pc:sldMk cId="3629316597" sldId="279"/>
            <ac:spMk id="4" creationId="{50D6E75B-0955-5347-9F41-132D340E7F4B}"/>
          </ac:spMkLst>
        </pc:spChg>
      </pc:sldChg>
      <pc:sldChg chg="add del">
        <pc:chgData name="Nicholas Gibbins" userId="6a0e944c-4d97-467d-bb7a-7c3315791fe4" providerId="ADAL" clId="{4D36500F-091F-E94C-BEF7-877A1A6F27F5}" dt="2020-10-22T07:49:18.222" v="3302" actId="2696"/>
        <pc:sldMkLst>
          <pc:docMk/>
          <pc:sldMk cId="1112700218" sldId="280"/>
        </pc:sldMkLst>
      </pc:sldChg>
      <pc:sldChg chg="addSp delSp modSp add mod">
        <pc:chgData name="Nicholas Gibbins" userId="6a0e944c-4d97-467d-bb7a-7c3315791fe4" providerId="ADAL" clId="{4D36500F-091F-E94C-BEF7-877A1A6F27F5}" dt="2020-10-18T14:41:21.204" v="1941" actId="1076"/>
        <pc:sldMkLst>
          <pc:docMk/>
          <pc:sldMk cId="3838758963" sldId="281"/>
        </pc:sldMkLst>
        <pc:spChg chg="mod">
          <ac:chgData name="Nicholas Gibbins" userId="6a0e944c-4d97-467d-bb7a-7c3315791fe4" providerId="ADAL" clId="{4D36500F-091F-E94C-BEF7-877A1A6F27F5}" dt="2020-10-18T12:53:19.086" v="1383" actId="20577"/>
          <ac:spMkLst>
            <pc:docMk/>
            <pc:sldMk cId="3838758963" sldId="281"/>
            <ac:spMk id="2" creationId="{516275ED-8DC7-A246-80FD-706EC86E3C07}"/>
          </ac:spMkLst>
        </pc:spChg>
        <pc:spChg chg="add mod">
          <ac:chgData name="Nicholas Gibbins" userId="6a0e944c-4d97-467d-bb7a-7c3315791fe4" providerId="ADAL" clId="{4D36500F-091F-E94C-BEF7-877A1A6F27F5}" dt="2020-10-18T14:34:07.011" v="1819" actId="1076"/>
          <ac:spMkLst>
            <pc:docMk/>
            <pc:sldMk cId="3838758963" sldId="281"/>
            <ac:spMk id="4" creationId="{8D753222-01A1-4A47-A214-8244CCDFFA3C}"/>
          </ac:spMkLst>
        </pc:spChg>
        <pc:spChg chg="add mod">
          <ac:chgData name="Nicholas Gibbins" userId="6a0e944c-4d97-467d-bb7a-7c3315791fe4" providerId="ADAL" clId="{4D36500F-091F-E94C-BEF7-877A1A6F27F5}" dt="2020-10-18T14:36:44.048" v="1856" actId="1076"/>
          <ac:spMkLst>
            <pc:docMk/>
            <pc:sldMk cId="3838758963" sldId="281"/>
            <ac:spMk id="5" creationId="{AAB32A3D-7ED6-974C-8356-18E477E6C810}"/>
          </ac:spMkLst>
        </pc:spChg>
        <pc:spChg chg="add mod">
          <ac:chgData name="Nicholas Gibbins" userId="6a0e944c-4d97-467d-bb7a-7c3315791fe4" providerId="ADAL" clId="{4D36500F-091F-E94C-BEF7-877A1A6F27F5}" dt="2020-10-18T14:36:48.625" v="1860" actId="1076"/>
          <ac:spMkLst>
            <pc:docMk/>
            <pc:sldMk cId="3838758963" sldId="281"/>
            <ac:spMk id="6" creationId="{DA2CAC65-3CCC-0443-976A-43A62687CEFC}"/>
          </ac:spMkLst>
        </pc:spChg>
        <pc:spChg chg="add mod">
          <ac:chgData name="Nicholas Gibbins" userId="6a0e944c-4d97-467d-bb7a-7c3315791fe4" providerId="ADAL" clId="{4D36500F-091F-E94C-BEF7-877A1A6F27F5}" dt="2020-10-18T14:36:52.854" v="1864" actId="1076"/>
          <ac:spMkLst>
            <pc:docMk/>
            <pc:sldMk cId="3838758963" sldId="281"/>
            <ac:spMk id="7" creationId="{12BA2699-1AAF-AB43-8043-081EDFF87679}"/>
          </ac:spMkLst>
        </pc:spChg>
        <pc:spChg chg="add mod">
          <ac:chgData name="Nicholas Gibbins" userId="6a0e944c-4d97-467d-bb7a-7c3315791fe4" providerId="ADAL" clId="{4D36500F-091F-E94C-BEF7-877A1A6F27F5}" dt="2020-10-18T14:38:02.234" v="1887" actId="1076"/>
          <ac:spMkLst>
            <pc:docMk/>
            <pc:sldMk cId="3838758963" sldId="281"/>
            <ac:spMk id="16" creationId="{8730A603-73CE-F144-9B5E-60F59AEFFF95}"/>
          </ac:spMkLst>
        </pc:spChg>
        <pc:spChg chg="add mod">
          <ac:chgData name="Nicholas Gibbins" userId="6a0e944c-4d97-467d-bb7a-7c3315791fe4" providerId="ADAL" clId="{4D36500F-091F-E94C-BEF7-877A1A6F27F5}" dt="2020-10-18T14:39:21.689" v="1900" actId="1076"/>
          <ac:spMkLst>
            <pc:docMk/>
            <pc:sldMk cId="3838758963" sldId="281"/>
            <ac:spMk id="17" creationId="{EBE9EC21-6D61-C34B-8324-1148743A7A93}"/>
          </ac:spMkLst>
        </pc:spChg>
        <pc:spChg chg="add mod">
          <ac:chgData name="Nicholas Gibbins" userId="6a0e944c-4d97-467d-bb7a-7c3315791fe4" providerId="ADAL" clId="{4D36500F-091F-E94C-BEF7-877A1A6F27F5}" dt="2020-10-18T14:37:53.423" v="1884" actId="1076"/>
          <ac:spMkLst>
            <pc:docMk/>
            <pc:sldMk cId="3838758963" sldId="281"/>
            <ac:spMk id="23" creationId="{3E0421D7-56D7-6E44-99D0-C9435F91A2DD}"/>
          </ac:spMkLst>
        </pc:spChg>
        <pc:spChg chg="add del mod">
          <ac:chgData name="Nicholas Gibbins" userId="6a0e944c-4d97-467d-bb7a-7c3315791fe4" providerId="ADAL" clId="{4D36500F-091F-E94C-BEF7-877A1A6F27F5}" dt="2020-10-18T14:38:03.685" v="1888" actId="478"/>
          <ac:spMkLst>
            <pc:docMk/>
            <pc:sldMk cId="3838758963" sldId="281"/>
            <ac:spMk id="24" creationId="{9F7437D7-F57C-C04B-8912-72B86172B283}"/>
          </ac:spMkLst>
        </pc:spChg>
        <pc:spChg chg="add mod">
          <ac:chgData name="Nicholas Gibbins" userId="6a0e944c-4d97-467d-bb7a-7c3315791fe4" providerId="ADAL" clId="{4D36500F-091F-E94C-BEF7-877A1A6F27F5}" dt="2020-10-18T14:39:05.997" v="1897" actId="1076"/>
          <ac:spMkLst>
            <pc:docMk/>
            <pc:sldMk cId="3838758963" sldId="281"/>
            <ac:spMk id="25" creationId="{51FA41D4-07A4-5A49-8EE4-F51190B87A9F}"/>
          </ac:spMkLst>
        </pc:spChg>
        <pc:spChg chg="add mod">
          <ac:chgData name="Nicholas Gibbins" userId="6a0e944c-4d97-467d-bb7a-7c3315791fe4" providerId="ADAL" clId="{4D36500F-091F-E94C-BEF7-877A1A6F27F5}" dt="2020-10-18T14:38:49.098" v="1895" actId="1076"/>
          <ac:spMkLst>
            <pc:docMk/>
            <pc:sldMk cId="3838758963" sldId="281"/>
            <ac:spMk id="29" creationId="{70CDB06C-7168-0847-A71B-735DCB99C93D}"/>
          </ac:spMkLst>
        </pc:spChg>
        <pc:spChg chg="add del mod">
          <ac:chgData name="Nicholas Gibbins" userId="6a0e944c-4d97-467d-bb7a-7c3315791fe4" providerId="ADAL" clId="{4D36500F-091F-E94C-BEF7-877A1A6F27F5}" dt="2020-10-18T14:38:34.326" v="1894" actId="478"/>
          <ac:spMkLst>
            <pc:docMk/>
            <pc:sldMk cId="3838758963" sldId="281"/>
            <ac:spMk id="46" creationId="{56D3216F-D671-764F-9081-233668C3EB1B}"/>
          </ac:spMkLst>
        </pc:spChg>
        <pc:spChg chg="add del mod">
          <ac:chgData name="Nicholas Gibbins" userId="6a0e944c-4d97-467d-bb7a-7c3315791fe4" providerId="ADAL" clId="{4D36500F-091F-E94C-BEF7-877A1A6F27F5}" dt="2020-10-18T14:38:17.129" v="1891" actId="478"/>
          <ac:spMkLst>
            <pc:docMk/>
            <pc:sldMk cId="3838758963" sldId="281"/>
            <ac:spMk id="47" creationId="{AD1F48D6-EB34-6E40-8E44-4892DFD93908}"/>
          </ac:spMkLst>
        </pc:spChg>
        <pc:spChg chg="add mod">
          <ac:chgData name="Nicholas Gibbins" userId="6a0e944c-4d97-467d-bb7a-7c3315791fe4" providerId="ADAL" clId="{4D36500F-091F-E94C-BEF7-877A1A6F27F5}" dt="2020-10-18T14:36:56.834" v="1868" actId="1076"/>
          <ac:spMkLst>
            <pc:docMk/>
            <pc:sldMk cId="3838758963" sldId="281"/>
            <ac:spMk id="48" creationId="{4978BF89-EF9C-0449-AA0B-449E92C08CB9}"/>
          </ac:spMkLst>
        </pc:spChg>
        <pc:spChg chg="add del">
          <ac:chgData name="Nicholas Gibbins" userId="6a0e944c-4d97-467d-bb7a-7c3315791fe4" providerId="ADAL" clId="{4D36500F-091F-E94C-BEF7-877A1A6F27F5}" dt="2020-10-18T13:14:13.730" v="1559" actId="478"/>
          <ac:spMkLst>
            <pc:docMk/>
            <pc:sldMk cId="3838758963" sldId="281"/>
            <ac:spMk id="49" creationId="{2E244999-0B2D-2648-9A86-BD1BBD57FE25}"/>
          </ac:spMkLst>
        </pc:spChg>
        <pc:spChg chg="add mod">
          <ac:chgData name="Nicholas Gibbins" userId="6a0e944c-4d97-467d-bb7a-7c3315791fe4" providerId="ADAL" clId="{4D36500F-091F-E94C-BEF7-877A1A6F27F5}" dt="2020-10-18T14:37:35.202" v="1882" actId="1076"/>
          <ac:spMkLst>
            <pc:docMk/>
            <pc:sldMk cId="3838758963" sldId="281"/>
            <ac:spMk id="51" creationId="{F9A7732E-5F13-0B45-BFA7-504C7389C1A2}"/>
          </ac:spMkLst>
        </pc:spChg>
        <pc:spChg chg="add mod">
          <ac:chgData name="Nicholas Gibbins" userId="6a0e944c-4d97-467d-bb7a-7c3315791fe4" providerId="ADAL" clId="{4D36500F-091F-E94C-BEF7-877A1A6F27F5}" dt="2020-10-18T14:34:20.110" v="1823" actId="1076"/>
          <ac:spMkLst>
            <pc:docMk/>
            <pc:sldMk cId="3838758963" sldId="281"/>
            <ac:spMk id="52" creationId="{E79D0029-8068-AB40-BA14-76F886917339}"/>
          </ac:spMkLst>
        </pc:spChg>
        <pc:spChg chg="add mod">
          <ac:chgData name="Nicholas Gibbins" userId="6a0e944c-4d97-467d-bb7a-7c3315791fe4" providerId="ADAL" clId="{4D36500F-091F-E94C-BEF7-877A1A6F27F5}" dt="2020-10-18T14:37:28.721" v="1874" actId="1076"/>
          <ac:spMkLst>
            <pc:docMk/>
            <pc:sldMk cId="3838758963" sldId="281"/>
            <ac:spMk id="53" creationId="{1A3BE24B-ABAA-624B-9EF0-9B8A6F9C7B33}"/>
          </ac:spMkLst>
        </pc:spChg>
        <pc:spChg chg="add mod">
          <ac:chgData name="Nicholas Gibbins" userId="6a0e944c-4d97-467d-bb7a-7c3315791fe4" providerId="ADAL" clId="{4D36500F-091F-E94C-BEF7-877A1A6F27F5}" dt="2020-10-18T14:36:21.749" v="1850" actId="1076"/>
          <ac:spMkLst>
            <pc:docMk/>
            <pc:sldMk cId="3838758963" sldId="281"/>
            <ac:spMk id="54" creationId="{BE61C7B9-2381-5D40-B76E-0F3941435FF7}"/>
          </ac:spMkLst>
        </pc:spChg>
        <pc:spChg chg="add del mod">
          <ac:chgData name="Nicholas Gibbins" userId="6a0e944c-4d97-467d-bb7a-7c3315791fe4" providerId="ADAL" clId="{4D36500F-091F-E94C-BEF7-877A1A6F27F5}" dt="2020-10-18T14:35:58.959" v="1843" actId="478"/>
          <ac:spMkLst>
            <pc:docMk/>
            <pc:sldMk cId="3838758963" sldId="281"/>
            <ac:spMk id="82" creationId="{C8E57800-9AB1-0945-9F86-AACDB5967B17}"/>
          </ac:spMkLst>
        </pc:spChg>
        <pc:spChg chg="add mod">
          <ac:chgData name="Nicholas Gibbins" userId="6a0e944c-4d97-467d-bb7a-7c3315791fe4" providerId="ADAL" clId="{4D36500F-091F-E94C-BEF7-877A1A6F27F5}" dt="2020-10-18T14:38:15.199" v="1890" actId="1076"/>
          <ac:spMkLst>
            <pc:docMk/>
            <pc:sldMk cId="3838758963" sldId="281"/>
            <ac:spMk id="83" creationId="{7C83C71A-7D27-B045-93D3-C283629A9CD0}"/>
          </ac:spMkLst>
        </pc:spChg>
        <pc:spChg chg="add mod">
          <ac:chgData name="Nicholas Gibbins" userId="6a0e944c-4d97-467d-bb7a-7c3315791fe4" providerId="ADAL" clId="{4D36500F-091F-E94C-BEF7-877A1A6F27F5}" dt="2020-10-18T14:38:31.548" v="1893" actId="1076"/>
          <ac:spMkLst>
            <pc:docMk/>
            <pc:sldMk cId="3838758963" sldId="281"/>
            <ac:spMk id="84" creationId="{D27C5B9A-CACE-1C47-8126-B934F7BB5131}"/>
          </ac:spMkLst>
        </pc:spChg>
        <pc:spChg chg="add mod">
          <ac:chgData name="Nicholas Gibbins" userId="6a0e944c-4d97-467d-bb7a-7c3315791fe4" providerId="ADAL" clId="{4D36500F-091F-E94C-BEF7-877A1A6F27F5}" dt="2020-10-18T14:39:36.047" v="1902" actId="1076"/>
          <ac:spMkLst>
            <pc:docMk/>
            <pc:sldMk cId="3838758963" sldId="281"/>
            <ac:spMk id="85" creationId="{10AE9577-7192-E24F-91AB-8AB6874C1629}"/>
          </ac:spMkLst>
        </pc:spChg>
        <pc:spChg chg="add mod">
          <ac:chgData name="Nicholas Gibbins" userId="6a0e944c-4d97-467d-bb7a-7c3315791fe4" providerId="ADAL" clId="{4D36500F-091F-E94C-BEF7-877A1A6F27F5}" dt="2020-10-18T14:39:47.261" v="1904" actId="1076"/>
          <ac:spMkLst>
            <pc:docMk/>
            <pc:sldMk cId="3838758963" sldId="281"/>
            <ac:spMk id="86" creationId="{382F42D8-0D89-4C41-8A3F-E39F14DC8EEE}"/>
          </ac:spMkLst>
        </pc:spChg>
        <pc:spChg chg="add mod">
          <ac:chgData name="Nicholas Gibbins" userId="6a0e944c-4d97-467d-bb7a-7c3315791fe4" providerId="ADAL" clId="{4D36500F-091F-E94C-BEF7-877A1A6F27F5}" dt="2020-10-18T14:39:54.557" v="1906" actId="1076"/>
          <ac:spMkLst>
            <pc:docMk/>
            <pc:sldMk cId="3838758963" sldId="281"/>
            <ac:spMk id="87" creationId="{C2F0716F-875A-6B48-A7E2-365FEFB9D338}"/>
          </ac:spMkLst>
        </pc:spChg>
        <pc:spChg chg="add mod">
          <ac:chgData name="Nicholas Gibbins" userId="6a0e944c-4d97-467d-bb7a-7c3315791fe4" providerId="ADAL" clId="{4D36500F-091F-E94C-BEF7-877A1A6F27F5}" dt="2020-10-18T14:41:10.970" v="1930" actId="207"/>
          <ac:spMkLst>
            <pc:docMk/>
            <pc:sldMk cId="3838758963" sldId="281"/>
            <ac:spMk id="88" creationId="{02525C73-91C1-CB49-9563-6181C9A2F813}"/>
          </ac:spMkLst>
        </pc:spChg>
        <pc:spChg chg="add mod">
          <ac:chgData name="Nicholas Gibbins" userId="6a0e944c-4d97-467d-bb7a-7c3315791fe4" providerId="ADAL" clId="{4D36500F-091F-E94C-BEF7-877A1A6F27F5}" dt="2020-10-18T14:41:21.204" v="1941" actId="1076"/>
          <ac:spMkLst>
            <pc:docMk/>
            <pc:sldMk cId="3838758963" sldId="281"/>
            <ac:spMk id="89" creationId="{F30F5719-0207-0A42-828A-0420DE194A71}"/>
          </ac:spMkLst>
        </pc:spChg>
        <pc:cxnChg chg="add del mod">
          <ac:chgData name="Nicholas Gibbins" userId="6a0e944c-4d97-467d-bb7a-7c3315791fe4" providerId="ADAL" clId="{4D36500F-091F-E94C-BEF7-877A1A6F27F5}" dt="2020-10-18T13:11:35.189" v="1541" actId="478"/>
          <ac:cxnSpMkLst>
            <pc:docMk/>
            <pc:sldMk cId="3838758963" sldId="281"/>
            <ac:cxnSpMk id="9" creationId="{AEC8AC9B-1751-BB45-8007-7DB5E52925A7}"/>
          </ac:cxnSpMkLst>
        </pc:cxnChg>
        <pc:cxnChg chg="add mod">
          <ac:chgData name="Nicholas Gibbins" userId="6a0e944c-4d97-467d-bb7a-7c3315791fe4" providerId="ADAL" clId="{4D36500F-091F-E94C-BEF7-877A1A6F27F5}" dt="2020-10-18T14:36:44.048" v="1856" actId="1076"/>
          <ac:cxnSpMkLst>
            <pc:docMk/>
            <pc:sldMk cId="3838758963" sldId="281"/>
            <ac:cxnSpMk id="10" creationId="{8399945B-7A7D-9B44-ACCC-9D181DB05C3A}"/>
          </ac:cxnSpMkLst>
        </pc:cxnChg>
        <pc:cxnChg chg="add mod">
          <ac:chgData name="Nicholas Gibbins" userId="6a0e944c-4d97-467d-bb7a-7c3315791fe4" providerId="ADAL" clId="{4D36500F-091F-E94C-BEF7-877A1A6F27F5}" dt="2020-10-18T14:36:48.625" v="1860" actId="1076"/>
          <ac:cxnSpMkLst>
            <pc:docMk/>
            <pc:sldMk cId="3838758963" sldId="281"/>
            <ac:cxnSpMk id="13" creationId="{67DB7D7C-0DE8-9240-819C-7AA6C9AAE900}"/>
          </ac:cxnSpMkLst>
        </pc:cxnChg>
        <pc:cxnChg chg="add mod">
          <ac:chgData name="Nicholas Gibbins" userId="6a0e944c-4d97-467d-bb7a-7c3315791fe4" providerId="ADAL" clId="{4D36500F-091F-E94C-BEF7-877A1A6F27F5}" dt="2020-10-18T14:36:52.854" v="1864" actId="1076"/>
          <ac:cxnSpMkLst>
            <pc:docMk/>
            <pc:sldMk cId="3838758963" sldId="281"/>
            <ac:cxnSpMk id="18" creationId="{8974F148-3C5C-F646-A588-F2A74A02AD5A}"/>
          </ac:cxnSpMkLst>
        </pc:cxnChg>
        <pc:cxnChg chg="add mod">
          <ac:chgData name="Nicholas Gibbins" userId="6a0e944c-4d97-467d-bb7a-7c3315791fe4" providerId="ADAL" clId="{4D36500F-091F-E94C-BEF7-877A1A6F27F5}" dt="2020-10-18T14:37:35.202" v="1882" actId="1076"/>
          <ac:cxnSpMkLst>
            <pc:docMk/>
            <pc:sldMk cId="3838758963" sldId="281"/>
            <ac:cxnSpMk id="26" creationId="{58DB67E2-EF6C-A34E-A91D-9DA5BB4E9A3F}"/>
          </ac:cxnSpMkLst>
        </pc:cxnChg>
        <pc:cxnChg chg="add mod">
          <ac:chgData name="Nicholas Gibbins" userId="6a0e944c-4d97-467d-bb7a-7c3315791fe4" providerId="ADAL" clId="{4D36500F-091F-E94C-BEF7-877A1A6F27F5}" dt="2020-10-18T14:34:20.110" v="1823" actId="1076"/>
          <ac:cxnSpMkLst>
            <pc:docMk/>
            <pc:sldMk cId="3838758963" sldId="281"/>
            <ac:cxnSpMk id="30" creationId="{DA58B46D-ABD2-4C45-8187-653FBB37D214}"/>
          </ac:cxnSpMkLst>
        </pc:cxnChg>
        <pc:cxnChg chg="add mod">
          <ac:chgData name="Nicholas Gibbins" userId="6a0e944c-4d97-467d-bb7a-7c3315791fe4" providerId="ADAL" clId="{4D36500F-091F-E94C-BEF7-877A1A6F27F5}" dt="2020-10-18T14:36:52.854" v="1864" actId="1076"/>
          <ac:cxnSpMkLst>
            <pc:docMk/>
            <pc:sldMk cId="3838758963" sldId="281"/>
            <ac:cxnSpMk id="40" creationId="{78A085C0-2BE0-2544-B532-7C071D86A683}"/>
          </ac:cxnSpMkLst>
        </pc:cxnChg>
        <pc:cxnChg chg="add mod">
          <ac:chgData name="Nicholas Gibbins" userId="6a0e944c-4d97-467d-bb7a-7c3315791fe4" providerId="ADAL" clId="{4D36500F-091F-E94C-BEF7-877A1A6F27F5}" dt="2020-10-18T14:36:56.834" v="1868" actId="1076"/>
          <ac:cxnSpMkLst>
            <pc:docMk/>
            <pc:sldMk cId="3838758963" sldId="281"/>
            <ac:cxnSpMk id="43" creationId="{E9A25FC5-720B-9D43-ADCE-2650267ADA94}"/>
          </ac:cxnSpMkLst>
        </pc:cxnChg>
        <pc:cxnChg chg="add mod">
          <ac:chgData name="Nicholas Gibbins" userId="6a0e944c-4d97-467d-bb7a-7c3315791fe4" providerId="ADAL" clId="{4D36500F-091F-E94C-BEF7-877A1A6F27F5}" dt="2020-10-18T14:37:35.202" v="1882" actId="1076"/>
          <ac:cxnSpMkLst>
            <pc:docMk/>
            <pc:sldMk cId="3838758963" sldId="281"/>
            <ac:cxnSpMk id="56" creationId="{3294F961-20FE-D04D-8814-9E8820AB7210}"/>
          </ac:cxnSpMkLst>
        </pc:cxnChg>
        <pc:cxnChg chg="add mod">
          <ac:chgData name="Nicholas Gibbins" userId="6a0e944c-4d97-467d-bb7a-7c3315791fe4" providerId="ADAL" clId="{4D36500F-091F-E94C-BEF7-877A1A6F27F5}" dt="2020-10-18T14:37:35.202" v="1882" actId="1076"/>
          <ac:cxnSpMkLst>
            <pc:docMk/>
            <pc:sldMk cId="3838758963" sldId="281"/>
            <ac:cxnSpMk id="59" creationId="{7A97D31C-4AA3-884C-8FCE-DA56FE705E06}"/>
          </ac:cxnSpMkLst>
        </pc:cxnChg>
        <pc:cxnChg chg="add mod">
          <ac:chgData name="Nicholas Gibbins" userId="6a0e944c-4d97-467d-bb7a-7c3315791fe4" providerId="ADAL" clId="{4D36500F-091F-E94C-BEF7-877A1A6F27F5}" dt="2020-10-18T14:37:28.721" v="1874" actId="1076"/>
          <ac:cxnSpMkLst>
            <pc:docMk/>
            <pc:sldMk cId="3838758963" sldId="281"/>
            <ac:cxnSpMk id="64" creationId="{3B4E5DD3-F92C-224A-9ED4-DC7EDDCCF62A}"/>
          </ac:cxnSpMkLst>
        </pc:cxnChg>
        <pc:cxnChg chg="add mod">
          <ac:chgData name="Nicholas Gibbins" userId="6a0e944c-4d97-467d-bb7a-7c3315791fe4" providerId="ADAL" clId="{4D36500F-091F-E94C-BEF7-877A1A6F27F5}" dt="2020-10-18T14:37:35.202" v="1882" actId="1076"/>
          <ac:cxnSpMkLst>
            <pc:docMk/>
            <pc:sldMk cId="3838758963" sldId="281"/>
            <ac:cxnSpMk id="67" creationId="{3E77094E-43A5-B94E-8BC8-031AB07E0265}"/>
          </ac:cxnSpMkLst>
        </pc:cxnChg>
        <pc:cxnChg chg="add mod">
          <ac:chgData name="Nicholas Gibbins" userId="6a0e944c-4d97-467d-bb7a-7c3315791fe4" providerId="ADAL" clId="{4D36500F-091F-E94C-BEF7-877A1A6F27F5}" dt="2020-10-18T14:37:28.721" v="1874" actId="1076"/>
          <ac:cxnSpMkLst>
            <pc:docMk/>
            <pc:sldMk cId="3838758963" sldId="281"/>
            <ac:cxnSpMk id="70" creationId="{43170DE8-D406-904A-A2C8-224EB7DD30CE}"/>
          </ac:cxnSpMkLst>
        </pc:cxnChg>
      </pc:sldChg>
      <pc:sldChg chg="modSp add mod">
        <pc:chgData name="Nicholas Gibbins" userId="6a0e944c-4d97-467d-bb7a-7c3315791fe4" providerId="ADAL" clId="{4D36500F-091F-E94C-BEF7-877A1A6F27F5}" dt="2020-10-19T15:47:02.821" v="2907" actId="5793"/>
        <pc:sldMkLst>
          <pc:docMk/>
          <pc:sldMk cId="1674248402" sldId="282"/>
        </pc:sldMkLst>
        <pc:spChg chg="mod">
          <ac:chgData name="Nicholas Gibbins" userId="6a0e944c-4d97-467d-bb7a-7c3315791fe4" providerId="ADAL" clId="{4D36500F-091F-E94C-BEF7-877A1A6F27F5}" dt="2020-10-19T15:42:00.542" v="2527" actId="20577"/>
          <ac:spMkLst>
            <pc:docMk/>
            <pc:sldMk cId="1674248402" sldId="282"/>
            <ac:spMk id="2" creationId="{933F7DDE-319B-D948-9C17-44E06F976479}"/>
          </ac:spMkLst>
        </pc:spChg>
        <pc:spChg chg="mod">
          <ac:chgData name="Nicholas Gibbins" userId="6a0e944c-4d97-467d-bb7a-7c3315791fe4" providerId="ADAL" clId="{4D36500F-091F-E94C-BEF7-877A1A6F27F5}" dt="2020-10-19T15:47:02.821" v="2907" actId="5793"/>
          <ac:spMkLst>
            <pc:docMk/>
            <pc:sldMk cId="1674248402" sldId="282"/>
            <ac:spMk id="3" creationId="{094D4322-3888-464D-A0C7-52B0CFA4843C}"/>
          </ac:spMkLst>
        </pc:spChg>
      </pc:sldChg>
      <pc:sldChg chg="addSp delSp modSp add mod delAnim modAnim">
        <pc:chgData name="Nicholas Gibbins" userId="6a0e944c-4d97-467d-bb7a-7c3315791fe4" providerId="ADAL" clId="{4D36500F-091F-E94C-BEF7-877A1A6F27F5}" dt="2020-10-22T10:28:41.585" v="3888"/>
        <pc:sldMkLst>
          <pc:docMk/>
          <pc:sldMk cId="2778964637" sldId="283"/>
        </pc:sldMkLst>
        <pc:spChg chg="mod">
          <ac:chgData name="Nicholas Gibbins" userId="6a0e944c-4d97-467d-bb7a-7c3315791fe4" providerId="ADAL" clId="{4D36500F-091F-E94C-BEF7-877A1A6F27F5}" dt="2020-10-22T08:26:05.325" v="3596"/>
          <ac:spMkLst>
            <pc:docMk/>
            <pc:sldMk cId="2778964637" sldId="283"/>
            <ac:spMk id="2" creationId="{49293862-6FA7-ED4C-A5BF-0E616794CCF0}"/>
          </ac:spMkLst>
        </pc:spChg>
        <pc:spChg chg="add del mod">
          <ac:chgData name="Nicholas Gibbins" userId="6a0e944c-4d97-467d-bb7a-7c3315791fe4" providerId="ADAL" clId="{4D36500F-091F-E94C-BEF7-877A1A6F27F5}" dt="2020-10-22T08:06:27.157" v="3339" actId="478"/>
          <ac:spMkLst>
            <pc:docMk/>
            <pc:sldMk cId="2778964637" sldId="283"/>
            <ac:spMk id="3" creationId="{A9DC8A21-6C7A-D84F-B8CD-68A415B4DF33}"/>
          </ac:spMkLst>
        </pc:spChg>
        <pc:spChg chg="mod">
          <ac:chgData name="Nicholas Gibbins" userId="6a0e944c-4d97-467d-bb7a-7c3315791fe4" providerId="ADAL" clId="{4D36500F-091F-E94C-BEF7-877A1A6F27F5}" dt="2020-10-22T08:08:05.494" v="3376" actId="20577"/>
          <ac:spMkLst>
            <pc:docMk/>
            <pc:sldMk cId="2778964637" sldId="283"/>
            <ac:spMk id="13" creationId="{D9C8F2AC-365C-0C4A-988F-9A438A0C116C}"/>
          </ac:spMkLst>
        </pc:spChg>
        <pc:spChg chg="mod">
          <ac:chgData name="Nicholas Gibbins" userId="6a0e944c-4d97-467d-bb7a-7c3315791fe4" providerId="ADAL" clId="{4D36500F-091F-E94C-BEF7-877A1A6F27F5}" dt="2020-10-22T07:53:25.597" v="3337" actId="20577"/>
          <ac:spMkLst>
            <pc:docMk/>
            <pc:sldMk cId="2778964637" sldId="283"/>
            <ac:spMk id="14" creationId="{13EDA3D0-7C27-A545-A24F-1B0845DE4AE7}"/>
          </ac:spMkLst>
        </pc:spChg>
        <pc:spChg chg="add mod">
          <ac:chgData name="Nicholas Gibbins" userId="6a0e944c-4d97-467d-bb7a-7c3315791fe4" providerId="ADAL" clId="{4D36500F-091F-E94C-BEF7-877A1A6F27F5}" dt="2020-10-22T10:27:46.270" v="3882" actId="14100"/>
          <ac:spMkLst>
            <pc:docMk/>
            <pc:sldMk cId="2778964637" sldId="283"/>
            <ac:spMk id="17" creationId="{CE7399FC-870C-784B-8704-EA81570D6781}"/>
          </ac:spMkLst>
        </pc:spChg>
        <pc:spChg chg="mod">
          <ac:chgData name="Nicholas Gibbins" userId="6a0e944c-4d97-467d-bb7a-7c3315791fe4" providerId="ADAL" clId="{4D36500F-091F-E94C-BEF7-877A1A6F27F5}" dt="2020-10-22T08:51:06.073" v="3616" actId="1076"/>
          <ac:spMkLst>
            <pc:docMk/>
            <pc:sldMk cId="2778964637" sldId="283"/>
            <ac:spMk id="20" creationId="{54CE2872-A0E8-E949-AC40-10F058ED78FD}"/>
          </ac:spMkLst>
        </pc:spChg>
        <pc:spChg chg="del">
          <ac:chgData name="Nicholas Gibbins" userId="6a0e944c-4d97-467d-bb7a-7c3315791fe4" providerId="ADAL" clId="{4D36500F-091F-E94C-BEF7-877A1A6F27F5}" dt="2020-10-22T07:53:22.441" v="3336" actId="478"/>
          <ac:spMkLst>
            <pc:docMk/>
            <pc:sldMk cId="2778964637" sldId="283"/>
            <ac:spMk id="36" creationId="{AC5DBB8B-498E-FE47-A13B-4D3185F73A3F}"/>
          </ac:spMkLst>
        </pc:spChg>
        <pc:spChg chg="del">
          <ac:chgData name="Nicholas Gibbins" userId="6a0e944c-4d97-467d-bb7a-7c3315791fe4" providerId="ADAL" clId="{4D36500F-091F-E94C-BEF7-877A1A6F27F5}" dt="2020-10-22T07:53:20.686" v="3335" actId="478"/>
          <ac:spMkLst>
            <pc:docMk/>
            <pc:sldMk cId="2778964637" sldId="283"/>
            <ac:spMk id="43" creationId="{C57A458A-5140-0743-A77E-C1AE7678F5DC}"/>
          </ac:spMkLst>
        </pc:spChg>
        <pc:picChg chg="mod">
          <ac:chgData name="Nicholas Gibbins" userId="6a0e944c-4d97-467d-bb7a-7c3315791fe4" providerId="ADAL" clId="{4D36500F-091F-E94C-BEF7-877A1A6F27F5}" dt="2020-10-22T10:28:23.085" v="3885" actId="1076"/>
          <ac:picMkLst>
            <pc:docMk/>
            <pc:sldMk cId="2778964637" sldId="283"/>
            <ac:picMk id="12" creationId="{3718B4D0-A417-4D49-86A0-5FA6A2DE3A60}"/>
          </ac:picMkLst>
        </pc:picChg>
      </pc:sldChg>
      <pc:sldChg chg="addSp modSp add mod modAnim">
        <pc:chgData name="Nicholas Gibbins" userId="6a0e944c-4d97-467d-bb7a-7c3315791fe4" providerId="ADAL" clId="{4D36500F-091F-E94C-BEF7-877A1A6F27F5}" dt="2020-10-22T10:49:49.959" v="4204" actId="1076"/>
        <pc:sldMkLst>
          <pc:docMk/>
          <pc:sldMk cId="1862239915" sldId="284"/>
        </pc:sldMkLst>
        <pc:spChg chg="mod">
          <ac:chgData name="Nicholas Gibbins" userId="6a0e944c-4d97-467d-bb7a-7c3315791fe4" providerId="ADAL" clId="{4D36500F-091F-E94C-BEF7-877A1A6F27F5}" dt="2020-10-22T10:49:49.959" v="4204" actId="1076"/>
          <ac:spMkLst>
            <pc:docMk/>
            <pc:sldMk cId="1862239915" sldId="284"/>
            <ac:spMk id="2" creationId="{49293862-6FA7-ED4C-A5BF-0E616794CCF0}"/>
          </ac:spMkLst>
        </pc:spChg>
        <pc:spChg chg="add mod">
          <ac:chgData name="Nicholas Gibbins" userId="6a0e944c-4d97-467d-bb7a-7c3315791fe4" providerId="ADAL" clId="{4D36500F-091F-E94C-BEF7-877A1A6F27F5}" dt="2020-10-22T10:49:40.988" v="4202" actId="1036"/>
          <ac:spMkLst>
            <pc:docMk/>
            <pc:sldMk cId="1862239915" sldId="284"/>
            <ac:spMk id="3" creationId="{66DBD5E3-5E68-D446-9588-CC151FBD557A}"/>
          </ac:spMkLst>
        </pc:spChg>
        <pc:spChg chg="mod">
          <ac:chgData name="Nicholas Gibbins" userId="6a0e944c-4d97-467d-bb7a-7c3315791fe4" providerId="ADAL" clId="{4D36500F-091F-E94C-BEF7-877A1A6F27F5}" dt="2020-10-22T08:07:48.687" v="3373" actId="20577"/>
          <ac:spMkLst>
            <pc:docMk/>
            <pc:sldMk cId="1862239915" sldId="284"/>
            <ac:spMk id="13" creationId="{D9C8F2AC-365C-0C4A-988F-9A438A0C116C}"/>
          </ac:spMkLst>
        </pc:spChg>
        <pc:spChg chg="mod">
          <ac:chgData name="Nicholas Gibbins" userId="6a0e944c-4d97-467d-bb7a-7c3315791fe4" providerId="ADAL" clId="{4D36500F-091F-E94C-BEF7-877A1A6F27F5}" dt="2020-10-22T08:07:45.927" v="3372" actId="20577"/>
          <ac:spMkLst>
            <pc:docMk/>
            <pc:sldMk cId="1862239915" sldId="284"/>
            <ac:spMk id="14" creationId="{13EDA3D0-7C27-A545-A24F-1B0845DE4AE7}"/>
          </ac:spMkLst>
        </pc:spChg>
        <pc:spChg chg="add mod">
          <ac:chgData name="Nicholas Gibbins" userId="6a0e944c-4d97-467d-bb7a-7c3315791fe4" providerId="ADAL" clId="{4D36500F-091F-E94C-BEF7-877A1A6F27F5}" dt="2020-10-22T10:33:48.485" v="3909"/>
          <ac:spMkLst>
            <pc:docMk/>
            <pc:sldMk cId="1862239915" sldId="284"/>
            <ac:spMk id="15" creationId="{7653E99D-E8C4-2D45-8643-C259AAC783EE}"/>
          </ac:spMkLst>
        </pc:spChg>
        <pc:spChg chg="mod">
          <ac:chgData name="Nicholas Gibbins" userId="6a0e944c-4d97-467d-bb7a-7c3315791fe4" providerId="ADAL" clId="{4D36500F-091F-E94C-BEF7-877A1A6F27F5}" dt="2020-10-22T08:51:49.644" v="3621" actId="1076"/>
          <ac:spMkLst>
            <pc:docMk/>
            <pc:sldMk cId="1862239915" sldId="284"/>
            <ac:spMk id="20" creationId="{54CE2872-A0E8-E949-AC40-10F058ED78FD}"/>
          </ac:spMkLst>
        </pc:spChg>
        <pc:picChg chg="mod">
          <ac:chgData name="Nicholas Gibbins" userId="6a0e944c-4d97-467d-bb7a-7c3315791fe4" providerId="ADAL" clId="{4D36500F-091F-E94C-BEF7-877A1A6F27F5}" dt="2020-10-22T10:30:20.747" v="3897" actId="1076"/>
          <ac:picMkLst>
            <pc:docMk/>
            <pc:sldMk cId="1862239915" sldId="284"/>
            <ac:picMk id="12" creationId="{3718B4D0-A417-4D49-86A0-5FA6A2DE3A60}"/>
          </ac:picMkLst>
        </pc:picChg>
        <pc:picChg chg="mod">
          <ac:chgData name="Nicholas Gibbins" userId="6a0e944c-4d97-467d-bb7a-7c3315791fe4" providerId="ADAL" clId="{4D36500F-091F-E94C-BEF7-877A1A6F27F5}" dt="2020-10-22T10:49:30.925" v="4185" actId="1035"/>
          <ac:picMkLst>
            <pc:docMk/>
            <pc:sldMk cId="1862239915" sldId="284"/>
            <ac:picMk id="16" creationId="{FC26486C-AFB7-6146-B80D-D4F53A3B8465}"/>
          </ac:picMkLst>
        </pc:picChg>
        <pc:cxnChg chg="mod">
          <ac:chgData name="Nicholas Gibbins" userId="6a0e944c-4d97-467d-bb7a-7c3315791fe4" providerId="ADAL" clId="{4D36500F-091F-E94C-BEF7-877A1A6F27F5}" dt="2020-10-22T10:49:30.925" v="4185" actId="1035"/>
          <ac:cxnSpMkLst>
            <pc:docMk/>
            <pc:sldMk cId="1862239915" sldId="284"/>
            <ac:cxnSpMk id="29" creationId="{91C364ED-B3A6-A648-95E0-1FDF132DCF8E}"/>
          </ac:cxnSpMkLst>
        </pc:cxnChg>
      </pc:sldChg>
      <pc:sldChg chg="modSp add mod">
        <pc:chgData name="Nicholas Gibbins" userId="6a0e944c-4d97-467d-bb7a-7c3315791fe4" providerId="ADAL" clId="{4D36500F-091F-E94C-BEF7-877A1A6F27F5}" dt="2020-10-22T10:46:56.028" v="4180" actId="27636"/>
        <pc:sldMkLst>
          <pc:docMk/>
          <pc:sldMk cId="212264293" sldId="285"/>
        </pc:sldMkLst>
        <pc:spChg chg="mod">
          <ac:chgData name="Nicholas Gibbins" userId="6a0e944c-4d97-467d-bb7a-7c3315791fe4" providerId="ADAL" clId="{4D36500F-091F-E94C-BEF7-877A1A6F27F5}" dt="2020-10-22T09:32:59.346" v="3693" actId="20577"/>
          <ac:spMkLst>
            <pc:docMk/>
            <pc:sldMk cId="212264293" sldId="285"/>
            <ac:spMk id="2" creationId="{EA211755-3D70-FA49-AE15-2282CB6DF6FE}"/>
          </ac:spMkLst>
        </pc:spChg>
        <pc:spChg chg="mod">
          <ac:chgData name="Nicholas Gibbins" userId="6a0e944c-4d97-467d-bb7a-7c3315791fe4" providerId="ADAL" clId="{4D36500F-091F-E94C-BEF7-877A1A6F27F5}" dt="2020-10-22T10:46:56.028" v="4180" actId="27636"/>
          <ac:spMkLst>
            <pc:docMk/>
            <pc:sldMk cId="212264293" sldId="285"/>
            <ac:spMk id="3" creationId="{ED1307EE-47B8-4141-8E15-E264E28C6CF0}"/>
          </ac:spMkLst>
        </pc:spChg>
      </pc:sldChg>
      <pc:sldChg chg="add del">
        <pc:chgData name="Nicholas Gibbins" userId="6a0e944c-4d97-467d-bb7a-7c3315791fe4" providerId="ADAL" clId="{4D36500F-091F-E94C-BEF7-877A1A6F27F5}" dt="2020-10-22T08:53:02.957" v="3634" actId="2696"/>
        <pc:sldMkLst>
          <pc:docMk/>
          <pc:sldMk cId="1041187277" sldId="285"/>
        </pc:sldMkLst>
      </pc:sldChg>
      <pc:sldChg chg="delSp modSp add del mod">
        <pc:chgData name="Nicholas Gibbins" userId="6a0e944c-4d97-467d-bb7a-7c3315791fe4" providerId="ADAL" clId="{4D36500F-091F-E94C-BEF7-877A1A6F27F5}" dt="2020-10-22T10:12:57.007" v="3759" actId="2696"/>
        <pc:sldMkLst>
          <pc:docMk/>
          <pc:sldMk cId="1301789875" sldId="286"/>
        </pc:sldMkLst>
        <pc:spChg chg="mod">
          <ac:chgData name="Nicholas Gibbins" userId="6a0e944c-4d97-467d-bb7a-7c3315791fe4" providerId="ADAL" clId="{4D36500F-091F-E94C-BEF7-877A1A6F27F5}" dt="2020-10-22T10:08:44.207" v="3727" actId="1076"/>
          <ac:spMkLst>
            <pc:docMk/>
            <pc:sldMk cId="1301789875" sldId="286"/>
            <ac:spMk id="6" creationId="{2D336AAB-A0BA-C84A-8D00-562B7C33228D}"/>
          </ac:spMkLst>
        </pc:spChg>
        <pc:spChg chg="mod">
          <ac:chgData name="Nicholas Gibbins" userId="6a0e944c-4d97-467d-bb7a-7c3315791fe4" providerId="ADAL" clId="{4D36500F-091F-E94C-BEF7-877A1A6F27F5}" dt="2020-10-22T10:06:11.912" v="3708" actId="1076"/>
          <ac:spMkLst>
            <pc:docMk/>
            <pc:sldMk cId="1301789875" sldId="286"/>
            <ac:spMk id="7" creationId="{0236C41D-F4CF-CB4A-BB85-634581D272E2}"/>
          </ac:spMkLst>
        </pc:spChg>
        <pc:spChg chg="del">
          <ac:chgData name="Nicholas Gibbins" userId="6a0e944c-4d97-467d-bb7a-7c3315791fe4" providerId="ADAL" clId="{4D36500F-091F-E94C-BEF7-877A1A6F27F5}" dt="2020-10-22T10:05:59.736" v="3705" actId="478"/>
          <ac:spMkLst>
            <pc:docMk/>
            <pc:sldMk cId="1301789875" sldId="286"/>
            <ac:spMk id="10" creationId="{91F9B8FB-1F9F-E14A-A5E1-A8C16C3EC575}"/>
          </ac:spMkLst>
        </pc:spChg>
        <pc:spChg chg="del">
          <ac:chgData name="Nicholas Gibbins" userId="6a0e944c-4d97-467d-bb7a-7c3315791fe4" providerId="ADAL" clId="{4D36500F-091F-E94C-BEF7-877A1A6F27F5}" dt="2020-10-22T10:05:59.736" v="3705" actId="478"/>
          <ac:spMkLst>
            <pc:docMk/>
            <pc:sldMk cId="1301789875" sldId="286"/>
            <ac:spMk id="11" creationId="{F37C55E1-7582-674F-BC0D-F6D196BA9B94}"/>
          </ac:spMkLst>
        </pc:spChg>
        <pc:spChg chg="mod">
          <ac:chgData name="Nicholas Gibbins" userId="6a0e944c-4d97-467d-bb7a-7c3315791fe4" providerId="ADAL" clId="{4D36500F-091F-E94C-BEF7-877A1A6F27F5}" dt="2020-10-22T10:08:37.612" v="3726" actId="1076"/>
          <ac:spMkLst>
            <pc:docMk/>
            <pc:sldMk cId="1301789875" sldId="286"/>
            <ac:spMk id="18" creationId="{1462474F-71BD-AE40-A8EA-6DD41FC36C23}"/>
          </ac:spMkLst>
        </pc:spChg>
        <pc:spChg chg="mod">
          <ac:chgData name="Nicholas Gibbins" userId="6a0e944c-4d97-467d-bb7a-7c3315791fe4" providerId="ADAL" clId="{4D36500F-091F-E94C-BEF7-877A1A6F27F5}" dt="2020-10-22T10:06:08.301" v="3706" actId="1076"/>
          <ac:spMkLst>
            <pc:docMk/>
            <pc:sldMk cId="1301789875" sldId="286"/>
            <ac:spMk id="19" creationId="{056E3303-9A5A-9B43-8372-7F8391BFC0B9}"/>
          </ac:spMkLst>
        </pc:spChg>
        <pc:picChg chg="mod">
          <ac:chgData name="Nicholas Gibbins" userId="6a0e944c-4d97-467d-bb7a-7c3315791fe4" providerId="ADAL" clId="{4D36500F-091F-E94C-BEF7-877A1A6F27F5}" dt="2020-10-22T10:08:48.051" v="3728" actId="1076"/>
          <ac:picMkLst>
            <pc:docMk/>
            <pc:sldMk cId="1301789875" sldId="286"/>
            <ac:picMk id="4" creationId="{CE1DC795-0483-A44D-8B1B-BFB0E5991A9F}"/>
          </ac:picMkLst>
        </pc:picChg>
        <pc:picChg chg="del">
          <ac:chgData name="Nicholas Gibbins" userId="6a0e944c-4d97-467d-bb7a-7c3315791fe4" providerId="ADAL" clId="{4D36500F-091F-E94C-BEF7-877A1A6F27F5}" dt="2020-10-22T10:05:59.736" v="3705" actId="478"/>
          <ac:picMkLst>
            <pc:docMk/>
            <pc:sldMk cId="1301789875" sldId="286"/>
            <ac:picMk id="8" creationId="{587D5EA2-19EC-2748-9782-49C3972E1C51}"/>
          </ac:picMkLst>
        </pc:picChg>
        <pc:picChg chg="del">
          <ac:chgData name="Nicholas Gibbins" userId="6a0e944c-4d97-467d-bb7a-7c3315791fe4" providerId="ADAL" clId="{4D36500F-091F-E94C-BEF7-877A1A6F27F5}" dt="2020-10-22T10:05:59.736" v="3705" actId="478"/>
          <ac:picMkLst>
            <pc:docMk/>
            <pc:sldMk cId="1301789875" sldId="286"/>
            <ac:picMk id="9" creationId="{442E8FBA-16B2-5944-BDF4-D07F1FE29262}"/>
          </ac:picMkLst>
        </pc:picChg>
        <pc:picChg chg="mod">
          <ac:chgData name="Nicholas Gibbins" userId="6a0e944c-4d97-467d-bb7a-7c3315791fe4" providerId="ADAL" clId="{4D36500F-091F-E94C-BEF7-877A1A6F27F5}" dt="2020-10-22T10:06:08.301" v="3706" actId="1076"/>
          <ac:picMkLst>
            <pc:docMk/>
            <pc:sldMk cId="1301789875" sldId="286"/>
            <ac:picMk id="15" creationId="{E09A9C59-99ED-9042-8587-101753CB3C9C}"/>
          </ac:picMkLst>
        </pc:picChg>
        <pc:cxnChg chg="mod">
          <ac:chgData name="Nicholas Gibbins" userId="6a0e944c-4d97-467d-bb7a-7c3315791fe4" providerId="ADAL" clId="{4D36500F-091F-E94C-BEF7-877A1A6F27F5}" dt="2020-10-22T10:08:48.051" v="3728" actId="1076"/>
          <ac:cxnSpMkLst>
            <pc:docMk/>
            <pc:sldMk cId="1301789875" sldId="286"/>
            <ac:cxnSpMk id="16" creationId="{8B2D91BD-56B8-8F40-B365-15232FA00827}"/>
          </ac:cxnSpMkLst>
        </pc:cxnChg>
        <pc:cxnChg chg="mod">
          <ac:chgData name="Nicholas Gibbins" userId="6a0e944c-4d97-467d-bb7a-7c3315791fe4" providerId="ADAL" clId="{4D36500F-091F-E94C-BEF7-877A1A6F27F5}" dt="2020-10-22T10:06:17.874" v="3709" actId="14100"/>
          <ac:cxnSpMkLst>
            <pc:docMk/>
            <pc:sldMk cId="1301789875" sldId="286"/>
            <ac:cxnSpMk id="20" creationId="{87C9A4E1-694E-5C42-890E-54919C6E91AD}"/>
          </ac:cxnSpMkLst>
        </pc:cxnChg>
      </pc:sldChg>
      <pc:sldChg chg="addSp delSp modSp add del mod">
        <pc:chgData name="Nicholas Gibbins" userId="6a0e944c-4d97-467d-bb7a-7c3315791fe4" providerId="ADAL" clId="{4D36500F-091F-E94C-BEF7-877A1A6F27F5}" dt="2020-10-22T10:13:22.318" v="3760" actId="2696"/>
        <pc:sldMkLst>
          <pc:docMk/>
          <pc:sldMk cId="1784103384" sldId="287"/>
        </pc:sldMkLst>
        <pc:spChg chg="mod">
          <ac:chgData name="Nicholas Gibbins" userId="6a0e944c-4d97-467d-bb7a-7c3315791fe4" providerId="ADAL" clId="{4D36500F-091F-E94C-BEF7-877A1A6F27F5}" dt="2020-10-22T10:08:27.953" v="3724" actId="1076"/>
          <ac:spMkLst>
            <pc:docMk/>
            <pc:sldMk cId="1784103384" sldId="287"/>
            <ac:spMk id="10" creationId="{91F9B8FB-1F9F-E14A-A5E1-A8C16C3EC575}"/>
          </ac:spMkLst>
        </pc:spChg>
        <pc:spChg chg="mod">
          <ac:chgData name="Nicholas Gibbins" userId="6a0e944c-4d97-467d-bb7a-7c3315791fe4" providerId="ADAL" clId="{4D36500F-091F-E94C-BEF7-877A1A6F27F5}" dt="2020-10-22T10:07:25.892" v="3712" actId="1076"/>
          <ac:spMkLst>
            <pc:docMk/>
            <pc:sldMk cId="1784103384" sldId="287"/>
            <ac:spMk id="11" creationId="{F37C55E1-7582-674F-BC0D-F6D196BA9B94}"/>
          </ac:spMkLst>
        </pc:spChg>
        <pc:spChg chg="mod">
          <ac:chgData name="Nicholas Gibbins" userId="6a0e944c-4d97-467d-bb7a-7c3315791fe4" providerId="ADAL" clId="{4D36500F-091F-E94C-BEF7-877A1A6F27F5}" dt="2020-10-22T10:08:19.004" v="3723" actId="1076"/>
          <ac:spMkLst>
            <pc:docMk/>
            <pc:sldMk cId="1784103384" sldId="287"/>
            <ac:spMk id="19" creationId="{056E3303-9A5A-9B43-8372-7F8391BFC0B9}"/>
          </ac:spMkLst>
        </pc:spChg>
        <pc:picChg chg="mod">
          <ac:chgData name="Nicholas Gibbins" userId="6a0e944c-4d97-467d-bb7a-7c3315791fe4" providerId="ADAL" clId="{4D36500F-091F-E94C-BEF7-877A1A6F27F5}" dt="2020-10-22T10:08:27.953" v="3724" actId="1076"/>
          <ac:picMkLst>
            <pc:docMk/>
            <pc:sldMk cId="1784103384" sldId="287"/>
            <ac:picMk id="8" creationId="{587D5EA2-19EC-2748-9782-49C3972E1C51}"/>
          </ac:picMkLst>
        </pc:picChg>
        <pc:picChg chg="mod">
          <ac:chgData name="Nicholas Gibbins" userId="6a0e944c-4d97-467d-bb7a-7c3315791fe4" providerId="ADAL" clId="{4D36500F-091F-E94C-BEF7-877A1A6F27F5}" dt="2020-10-22T10:07:25.892" v="3712" actId="1076"/>
          <ac:picMkLst>
            <pc:docMk/>
            <pc:sldMk cId="1784103384" sldId="287"/>
            <ac:picMk id="9" creationId="{442E8FBA-16B2-5944-BDF4-D07F1FE29262}"/>
          </ac:picMkLst>
        </pc:picChg>
        <pc:picChg chg="mod">
          <ac:chgData name="Nicholas Gibbins" userId="6a0e944c-4d97-467d-bb7a-7c3315791fe4" providerId="ADAL" clId="{4D36500F-091F-E94C-BEF7-877A1A6F27F5}" dt="2020-10-22T10:07:44.429" v="3717" actId="1076"/>
          <ac:picMkLst>
            <pc:docMk/>
            <pc:sldMk cId="1784103384" sldId="287"/>
            <ac:picMk id="15" creationId="{E09A9C59-99ED-9042-8587-101753CB3C9C}"/>
          </ac:picMkLst>
        </pc:picChg>
        <pc:cxnChg chg="del mod">
          <ac:chgData name="Nicholas Gibbins" userId="6a0e944c-4d97-467d-bb7a-7c3315791fe4" providerId="ADAL" clId="{4D36500F-091F-E94C-BEF7-877A1A6F27F5}" dt="2020-10-22T10:08:00.481" v="3718" actId="478"/>
          <ac:cxnSpMkLst>
            <pc:docMk/>
            <pc:sldMk cId="1784103384" sldId="287"/>
            <ac:cxnSpMk id="20" creationId="{87C9A4E1-694E-5C42-890E-54919C6E91AD}"/>
          </ac:cxnSpMkLst>
        </pc:cxnChg>
        <pc:cxnChg chg="add mod">
          <ac:chgData name="Nicholas Gibbins" userId="6a0e944c-4d97-467d-bb7a-7c3315791fe4" providerId="ADAL" clId="{4D36500F-091F-E94C-BEF7-877A1A6F27F5}" dt="2020-10-22T10:08:09.946" v="3722" actId="14100"/>
          <ac:cxnSpMkLst>
            <pc:docMk/>
            <pc:sldMk cId="1784103384" sldId="287"/>
            <ac:cxnSpMk id="22" creationId="{B4A612B8-5824-3943-95BC-CA6000AC9BE6}"/>
          </ac:cxnSpMkLst>
        </pc:cxnChg>
      </pc:sldChg>
      <pc:sldChg chg="addSp delSp modSp add mod ord modAnim">
        <pc:chgData name="Nicholas Gibbins" userId="6a0e944c-4d97-467d-bb7a-7c3315791fe4" providerId="ADAL" clId="{4D36500F-091F-E94C-BEF7-877A1A6F27F5}" dt="2020-10-22T10:50:09.998" v="4208" actId="1037"/>
        <pc:sldMkLst>
          <pc:docMk/>
          <pc:sldMk cId="3443003776" sldId="288"/>
        </pc:sldMkLst>
        <pc:spChg chg="mod">
          <ac:chgData name="Nicholas Gibbins" userId="6a0e944c-4d97-467d-bb7a-7c3315791fe4" providerId="ADAL" clId="{4D36500F-091F-E94C-BEF7-877A1A6F27F5}" dt="2020-10-22T10:24:15.786" v="3876" actId="20577"/>
          <ac:spMkLst>
            <pc:docMk/>
            <pc:sldMk cId="3443003776" sldId="288"/>
            <ac:spMk id="6" creationId="{2D336AAB-A0BA-C84A-8D00-562B7C33228D}"/>
          </ac:spMkLst>
        </pc:spChg>
        <pc:spChg chg="add del mod">
          <ac:chgData name="Nicholas Gibbins" userId="6a0e944c-4d97-467d-bb7a-7c3315791fe4" providerId="ADAL" clId="{4D36500F-091F-E94C-BEF7-877A1A6F27F5}" dt="2020-10-22T10:24:18.216" v="3877" actId="20577"/>
          <ac:spMkLst>
            <pc:docMk/>
            <pc:sldMk cId="3443003776" sldId="288"/>
            <ac:spMk id="7" creationId="{0236C41D-F4CF-CB4A-BB85-634581D272E2}"/>
          </ac:spMkLst>
        </pc:spChg>
        <pc:spChg chg="add del">
          <ac:chgData name="Nicholas Gibbins" userId="6a0e944c-4d97-467d-bb7a-7c3315791fe4" providerId="ADAL" clId="{4D36500F-091F-E94C-BEF7-877A1A6F27F5}" dt="2020-10-22T10:11:46.851" v="3747" actId="478"/>
          <ac:spMkLst>
            <pc:docMk/>
            <pc:sldMk cId="3443003776" sldId="288"/>
            <ac:spMk id="10" creationId="{91F9B8FB-1F9F-E14A-A5E1-A8C16C3EC575}"/>
          </ac:spMkLst>
        </pc:spChg>
        <pc:spChg chg="add del">
          <ac:chgData name="Nicholas Gibbins" userId="6a0e944c-4d97-467d-bb7a-7c3315791fe4" providerId="ADAL" clId="{4D36500F-091F-E94C-BEF7-877A1A6F27F5}" dt="2020-10-22T10:11:46.851" v="3747" actId="478"/>
          <ac:spMkLst>
            <pc:docMk/>
            <pc:sldMk cId="3443003776" sldId="288"/>
            <ac:spMk id="11" creationId="{F37C55E1-7582-674F-BC0D-F6D196BA9B94}"/>
          </ac:spMkLst>
        </pc:spChg>
        <pc:spChg chg="add mod">
          <ac:chgData name="Nicholas Gibbins" userId="6a0e944c-4d97-467d-bb7a-7c3315791fe4" providerId="ADAL" clId="{4D36500F-091F-E94C-BEF7-877A1A6F27F5}" dt="2020-10-22T10:50:09.998" v="4208" actId="1037"/>
          <ac:spMkLst>
            <pc:docMk/>
            <pc:sldMk cId="3443003776" sldId="288"/>
            <ac:spMk id="14" creationId="{4DB1E2F0-D485-6449-98B8-4510669C0A44}"/>
          </ac:spMkLst>
        </pc:spChg>
        <pc:spChg chg="mod">
          <ac:chgData name="Nicholas Gibbins" userId="6a0e944c-4d97-467d-bb7a-7c3315791fe4" providerId="ADAL" clId="{4D36500F-091F-E94C-BEF7-877A1A6F27F5}" dt="2020-10-22T10:12:39.014" v="3757" actId="1076"/>
          <ac:spMkLst>
            <pc:docMk/>
            <pc:sldMk cId="3443003776" sldId="288"/>
            <ac:spMk id="18" creationId="{1462474F-71BD-AE40-A8EA-6DD41FC36C23}"/>
          </ac:spMkLst>
        </pc:spChg>
        <pc:spChg chg="mod">
          <ac:chgData name="Nicholas Gibbins" userId="6a0e944c-4d97-467d-bb7a-7c3315791fe4" providerId="ADAL" clId="{4D36500F-091F-E94C-BEF7-877A1A6F27F5}" dt="2020-10-22T10:12:39.014" v="3757" actId="1076"/>
          <ac:spMkLst>
            <pc:docMk/>
            <pc:sldMk cId="3443003776" sldId="288"/>
            <ac:spMk id="19" creationId="{056E3303-9A5A-9B43-8372-7F8391BFC0B9}"/>
          </ac:spMkLst>
        </pc:spChg>
        <pc:picChg chg="mod">
          <ac:chgData name="Nicholas Gibbins" userId="6a0e944c-4d97-467d-bb7a-7c3315791fe4" providerId="ADAL" clId="{4D36500F-091F-E94C-BEF7-877A1A6F27F5}" dt="2020-10-22T10:12:39.014" v="3757" actId="1076"/>
          <ac:picMkLst>
            <pc:docMk/>
            <pc:sldMk cId="3443003776" sldId="288"/>
            <ac:picMk id="4" creationId="{CE1DC795-0483-A44D-8B1B-BFB0E5991A9F}"/>
          </ac:picMkLst>
        </pc:picChg>
        <pc:picChg chg="mod">
          <ac:chgData name="Nicholas Gibbins" userId="6a0e944c-4d97-467d-bb7a-7c3315791fe4" providerId="ADAL" clId="{4D36500F-091F-E94C-BEF7-877A1A6F27F5}" dt="2020-10-22T10:12:39.014" v="3757" actId="1076"/>
          <ac:picMkLst>
            <pc:docMk/>
            <pc:sldMk cId="3443003776" sldId="288"/>
            <ac:picMk id="5" creationId="{4A3E427D-9D29-7A48-A9AA-4684CD09BBDB}"/>
          </ac:picMkLst>
        </pc:picChg>
        <pc:picChg chg="add del">
          <ac:chgData name="Nicholas Gibbins" userId="6a0e944c-4d97-467d-bb7a-7c3315791fe4" providerId="ADAL" clId="{4D36500F-091F-E94C-BEF7-877A1A6F27F5}" dt="2020-10-22T10:11:46.851" v="3747" actId="478"/>
          <ac:picMkLst>
            <pc:docMk/>
            <pc:sldMk cId="3443003776" sldId="288"/>
            <ac:picMk id="8" creationId="{587D5EA2-19EC-2748-9782-49C3972E1C51}"/>
          </ac:picMkLst>
        </pc:picChg>
        <pc:picChg chg="add del">
          <ac:chgData name="Nicholas Gibbins" userId="6a0e944c-4d97-467d-bb7a-7c3315791fe4" providerId="ADAL" clId="{4D36500F-091F-E94C-BEF7-877A1A6F27F5}" dt="2020-10-22T10:11:46.851" v="3747" actId="478"/>
          <ac:picMkLst>
            <pc:docMk/>
            <pc:sldMk cId="3443003776" sldId="288"/>
            <ac:picMk id="9" creationId="{442E8FBA-16B2-5944-BDF4-D07F1FE29262}"/>
          </ac:picMkLst>
        </pc:picChg>
        <pc:picChg chg="mod">
          <ac:chgData name="Nicholas Gibbins" userId="6a0e944c-4d97-467d-bb7a-7c3315791fe4" providerId="ADAL" clId="{4D36500F-091F-E94C-BEF7-877A1A6F27F5}" dt="2020-10-22T10:12:39.014" v="3757" actId="1076"/>
          <ac:picMkLst>
            <pc:docMk/>
            <pc:sldMk cId="3443003776" sldId="288"/>
            <ac:picMk id="12" creationId="{8BE30B12-C7C3-1E4A-A7CF-92E3DD90E19B}"/>
          </ac:picMkLst>
        </pc:picChg>
        <pc:picChg chg="mod">
          <ac:chgData name="Nicholas Gibbins" userId="6a0e944c-4d97-467d-bb7a-7c3315791fe4" providerId="ADAL" clId="{4D36500F-091F-E94C-BEF7-877A1A6F27F5}" dt="2020-10-22T10:14:06.413" v="3782" actId="1036"/>
          <ac:picMkLst>
            <pc:docMk/>
            <pc:sldMk cId="3443003776" sldId="288"/>
            <ac:picMk id="15" creationId="{E09A9C59-99ED-9042-8587-101753CB3C9C}"/>
          </ac:picMkLst>
        </pc:picChg>
        <pc:cxnChg chg="mod">
          <ac:chgData name="Nicholas Gibbins" userId="6a0e944c-4d97-467d-bb7a-7c3315791fe4" providerId="ADAL" clId="{4D36500F-091F-E94C-BEF7-877A1A6F27F5}" dt="2020-10-22T10:12:39.014" v="3757" actId="1076"/>
          <ac:cxnSpMkLst>
            <pc:docMk/>
            <pc:sldMk cId="3443003776" sldId="288"/>
            <ac:cxnSpMk id="16" creationId="{8B2D91BD-56B8-8F40-B365-15232FA00827}"/>
          </ac:cxnSpMkLst>
        </pc:cxnChg>
        <pc:cxnChg chg="mod">
          <ac:chgData name="Nicholas Gibbins" userId="6a0e944c-4d97-467d-bb7a-7c3315791fe4" providerId="ADAL" clId="{4D36500F-091F-E94C-BEF7-877A1A6F27F5}" dt="2020-10-22T10:14:06.413" v="3782" actId="1036"/>
          <ac:cxnSpMkLst>
            <pc:docMk/>
            <pc:sldMk cId="3443003776" sldId="288"/>
            <ac:cxnSpMk id="20" creationId="{87C9A4E1-694E-5C42-890E-54919C6E91AD}"/>
          </ac:cxnSpMkLst>
        </pc:cxnChg>
      </pc:sldChg>
      <pc:sldChg chg="addSp delSp modSp add del mod">
        <pc:chgData name="Nicholas Gibbins" userId="6a0e944c-4d97-467d-bb7a-7c3315791fe4" providerId="ADAL" clId="{4D36500F-091F-E94C-BEF7-877A1A6F27F5}" dt="2020-10-22T10:20:40.597" v="3857" actId="2696"/>
        <pc:sldMkLst>
          <pc:docMk/>
          <pc:sldMk cId="4269542990" sldId="289"/>
        </pc:sldMkLst>
        <pc:spChg chg="mod">
          <ac:chgData name="Nicholas Gibbins" userId="6a0e944c-4d97-467d-bb7a-7c3315791fe4" providerId="ADAL" clId="{4D36500F-091F-E94C-BEF7-877A1A6F27F5}" dt="2020-10-22T10:15:49.569" v="3837" actId="1076"/>
          <ac:spMkLst>
            <pc:docMk/>
            <pc:sldMk cId="4269542990" sldId="289"/>
            <ac:spMk id="7" creationId="{0236C41D-F4CF-CB4A-BB85-634581D272E2}"/>
          </ac:spMkLst>
        </pc:spChg>
        <pc:spChg chg="mod">
          <ac:chgData name="Nicholas Gibbins" userId="6a0e944c-4d97-467d-bb7a-7c3315791fe4" providerId="ADAL" clId="{4D36500F-091F-E94C-BEF7-877A1A6F27F5}" dt="2020-10-22T10:13:51.101" v="3762" actId="1076"/>
          <ac:spMkLst>
            <pc:docMk/>
            <pc:sldMk cId="4269542990" sldId="289"/>
            <ac:spMk id="10" creationId="{91F9B8FB-1F9F-E14A-A5E1-A8C16C3EC575}"/>
          </ac:spMkLst>
        </pc:spChg>
        <pc:spChg chg="mod">
          <ac:chgData name="Nicholas Gibbins" userId="6a0e944c-4d97-467d-bb7a-7c3315791fe4" providerId="ADAL" clId="{4D36500F-091F-E94C-BEF7-877A1A6F27F5}" dt="2020-10-22T10:16:25.527" v="3850" actId="20577"/>
          <ac:spMkLst>
            <pc:docMk/>
            <pc:sldMk cId="4269542990" sldId="289"/>
            <ac:spMk id="11" creationId="{F37C55E1-7582-674F-BC0D-F6D196BA9B94}"/>
          </ac:spMkLst>
        </pc:spChg>
        <pc:spChg chg="add mod">
          <ac:chgData name="Nicholas Gibbins" userId="6a0e944c-4d97-467d-bb7a-7c3315791fe4" providerId="ADAL" clId="{4D36500F-091F-E94C-BEF7-877A1A6F27F5}" dt="2020-10-22T10:15:44.178" v="3836" actId="1076"/>
          <ac:spMkLst>
            <pc:docMk/>
            <pc:sldMk cId="4269542990" sldId="289"/>
            <ac:spMk id="13" creationId="{9A752ED9-0CBC-774D-9DB0-CFED7A408475}"/>
          </ac:spMkLst>
        </pc:spChg>
        <pc:spChg chg="mod">
          <ac:chgData name="Nicholas Gibbins" userId="6a0e944c-4d97-467d-bb7a-7c3315791fe4" providerId="ADAL" clId="{4D36500F-091F-E94C-BEF7-877A1A6F27F5}" dt="2020-10-22T10:13:51.101" v="3762" actId="1076"/>
          <ac:spMkLst>
            <pc:docMk/>
            <pc:sldMk cId="4269542990" sldId="289"/>
            <ac:spMk id="19" creationId="{056E3303-9A5A-9B43-8372-7F8391BFC0B9}"/>
          </ac:spMkLst>
        </pc:spChg>
        <pc:picChg chg="mod">
          <ac:chgData name="Nicholas Gibbins" userId="6a0e944c-4d97-467d-bb7a-7c3315791fe4" providerId="ADAL" clId="{4D36500F-091F-E94C-BEF7-877A1A6F27F5}" dt="2020-10-22T10:13:51.101" v="3762" actId="1076"/>
          <ac:picMkLst>
            <pc:docMk/>
            <pc:sldMk cId="4269542990" sldId="289"/>
            <ac:picMk id="8" creationId="{587D5EA2-19EC-2748-9782-49C3972E1C51}"/>
          </ac:picMkLst>
        </pc:picChg>
        <pc:picChg chg="mod">
          <ac:chgData name="Nicholas Gibbins" userId="6a0e944c-4d97-467d-bb7a-7c3315791fe4" providerId="ADAL" clId="{4D36500F-091F-E94C-BEF7-877A1A6F27F5}" dt="2020-10-22T10:13:51.101" v="3762" actId="1076"/>
          <ac:picMkLst>
            <pc:docMk/>
            <pc:sldMk cId="4269542990" sldId="289"/>
            <ac:picMk id="9" creationId="{442E8FBA-16B2-5944-BDF4-D07F1FE29262}"/>
          </ac:picMkLst>
        </pc:picChg>
        <pc:picChg chg="mod">
          <ac:chgData name="Nicholas Gibbins" userId="6a0e944c-4d97-467d-bb7a-7c3315791fe4" providerId="ADAL" clId="{4D36500F-091F-E94C-BEF7-877A1A6F27F5}" dt="2020-10-22T10:14:17.291" v="3792" actId="1036"/>
          <ac:picMkLst>
            <pc:docMk/>
            <pc:sldMk cId="4269542990" sldId="289"/>
            <ac:picMk id="15" creationId="{E09A9C59-99ED-9042-8587-101753CB3C9C}"/>
          </ac:picMkLst>
        </pc:picChg>
        <pc:cxnChg chg="add mod">
          <ac:chgData name="Nicholas Gibbins" userId="6a0e944c-4d97-467d-bb7a-7c3315791fe4" providerId="ADAL" clId="{4D36500F-091F-E94C-BEF7-877A1A6F27F5}" dt="2020-10-22T10:14:39.138" v="3795" actId="14100"/>
          <ac:cxnSpMkLst>
            <pc:docMk/>
            <pc:sldMk cId="4269542990" sldId="289"/>
            <ac:cxnSpMk id="17" creationId="{5391A65F-A95A-654F-927E-B907EA329444}"/>
          </ac:cxnSpMkLst>
        </pc:cxnChg>
        <pc:cxnChg chg="del mod">
          <ac:chgData name="Nicholas Gibbins" userId="6a0e944c-4d97-467d-bb7a-7c3315791fe4" providerId="ADAL" clId="{4D36500F-091F-E94C-BEF7-877A1A6F27F5}" dt="2020-10-22T10:14:13.863" v="3783" actId="478"/>
          <ac:cxnSpMkLst>
            <pc:docMk/>
            <pc:sldMk cId="4269542990" sldId="289"/>
            <ac:cxnSpMk id="20" creationId="{87C9A4E1-694E-5C42-890E-54919C6E91AD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19/10/2020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19/10/2020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rocess 87">
            <a:extLst>
              <a:ext uri="{FF2B5EF4-FFF2-40B4-BE49-F238E27FC236}">
                <a16:creationId xmlns:a16="http://schemas.microsoft.com/office/drawing/2014/main" id="{02525C73-91C1-CB49-9563-6181C9A2F813}"/>
              </a:ext>
            </a:extLst>
          </p:cNvPr>
          <p:cNvSpPr/>
          <p:nvPr/>
        </p:nvSpPr>
        <p:spPr>
          <a:xfrm>
            <a:off x="2339044" y="4581000"/>
            <a:ext cx="4820078" cy="1656000"/>
          </a:xfrm>
          <a:prstGeom prst="flowChartProcess">
            <a:avLst/>
          </a:prstGeom>
          <a:solidFill>
            <a:schemeClr val="bg1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6275ED-8DC7-A246-80FD-706EC86E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CORS flow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7724AF-DA2E-A842-AD73-68161EC2D3D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ecision 3">
            <a:extLst>
              <a:ext uri="{FF2B5EF4-FFF2-40B4-BE49-F238E27FC236}">
                <a16:creationId xmlns:a16="http://schemas.microsoft.com/office/drawing/2014/main" id="{8D753222-01A1-4A47-A214-8244CCDFFA3C}"/>
              </a:ext>
            </a:extLst>
          </p:cNvPr>
          <p:cNvSpPr/>
          <p:nvPr/>
        </p:nvSpPr>
        <p:spPr>
          <a:xfrm>
            <a:off x="2604000" y="177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GET/HEAD?</a:t>
            </a:r>
          </a:p>
        </p:txBody>
      </p:sp>
      <p:sp>
        <p:nvSpPr>
          <p:cNvPr id="5" name="Decision 4">
            <a:extLst>
              <a:ext uri="{FF2B5EF4-FFF2-40B4-BE49-F238E27FC236}">
                <a16:creationId xmlns:a16="http://schemas.microsoft.com/office/drawing/2014/main" id="{AAB32A3D-7ED6-974C-8356-18E477E6C810}"/>
              </a:ext>
            </a:extLst>
          </p:cNvPr>
          <p:cNvSpPr/>
          <p:nvPr/>
        </p:nvSpPr>
        <p:spPr>
          <a:xfrm>
            <a:off x="2602878" y="321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POST?</a:t>
            </a:r>
          </a:p>
        </p:txBody>
      </p:sp>
      <p:sp>
        <p:nvSpPr>
          <p:cNvPr id="6" name="Decision 5">
            <a:extLst>
              <a:ext uri="{FF2B5EF4-FFF2-40B4-BE49-F238E27FC236}">
                <a16:creationId xmlns:a16="http://schemas.microsoft.com/office/drawing/2014/main" id="{DA2CAC65-3CCC-0443-976A-43A62687CEFC}"/>
              </a:ext>
            </a:extLst>
          </p:cNvPr>
          <p:cNvSpPr/>
          <p:nvPr/>
        </p:nvSpPr>
        <p:spPr>
          <a:xfrm>
            <a:off x="5340000" y="321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standard </a:t>
            </a:r>
            <a:br>
              <a:rPr lang="en-US" sz="1200" dirty="0"/>
            </a:br>
            <a:r>
              <a:rPr lang="en-US" sz="1200" dirty="0"/>
              <a:t>Content-Type?</a:t>
            </a:r>
          </a:p>
        </p:txBody>
      </p:sp>
      <p:sp>
        <p:nvSpPr>
          <p:cNvPr id="7" name="Decision 6">
            <a:extLst>
              <a:ext uri="{FF2B5EF4-FFF2-40B4-BE49-F238E27FC236}">
                <a16:creationId xmlns:a16="http://schemas.microsoft.com/office/drawing/2014/main" id="{12BA2699-1AAF-AB43-8043-081EDFF87679}"/>
              </a:ext>
            </a:extLst>
          </p:cNvPr>
          <p:cNvSpPr/>
          <p:nvPr/>
        </p:nvSpPr>
        <p:spPr>
          <a:xfrm>
            <a:off x="8040000" y="3213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custom</a:t>
            </a:r>
            <a:br>
              <a:rPr lang="en-US" sz="1200" dirty="0"/>
            </a:br>
            <a:r>
              <a:rPr lang="en-US" sz="1200" dirty="0"/>
              <a:t>headers?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399945B-7A7D-9B44-ACCC-9D181DB05C3A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3358878" y="2565000"/>
            <a:ext cx="1122" cy="6480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7DB7D7C-0DE8-9240-819C-7AA6C9AAE900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>
            <a:off x="4114878" y="3609000"/>
            <a:ext cx="122512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730A603-73CE-F144-9B5E-60F59AEFFF95}"/>
              </a:ext>
            </a:extLst>
          </p:cNvPr>
          <p:cNvSpPr txBox="1"/>
          <p:nvPr/>
        </p:nvSpPr>
        <p:spPr>
          <a:xfrm>
            <a:off x="3990229" y="1789411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E9EC21-6D61-C34B-8324-1148743A7A93}"/>
              </a:ext>
            </a:extLst>
          </p:cNvPr>
          <p:cNvSpPr txBox="1"/>
          <p:nvPr/>
        </p:nvSpPr>
        <p:spPr>
          <a:xfrm>
            <a:off x="8367677" y="397246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74F148-3C5C-F646-A588-F2A74A02AD5A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6852000" y="3609000"/>
            <a:ext cx="1188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E0421D7-56D7-6E44-99D0-C9435F91A2DD}"/>
              </a:ext>
            </a:extLst>
          </p:cNvPr>
          <p:cNvSpPr txBox="1"/>
          <p:nvPr/>
        </p:nvSpPr>
        <p:spPr>
          <a:xfrm>
            <a:off x="2893214" y="2509127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FA41D4-07A4-5A49-8EE4-F51190B87A9F}"/>
              </a:ext>
            </a:extLst>
          </p:cNvPr>
          <p:cNvSpPr txBox="1"/>
          <p:nvPr/>
        </p:nvSpPr>
        <p:spPr>
          <a:xfrm>
            <a:off x="5649139" y="3974500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8DB67E2-EF6C-A34E-A91D-9DA5BB4E9A3F}"/>
              </a:ext>
            </a:extLst>
          </p:cNvPr>
          <p:cNvCxnSpPr>
            <a:cxnSpLocks/>
            <a:stCxn id="5" idx="2"/>
            <a:endCxn id="51" idx="0"/>
          </p:cNvCxnSpPr>
          <p:nvPr/>
        </p:nvCxnSpPr>
        <p:spPr>
          <a:xfrm>
            <a:off x="3358878" y="4005000"/>
            <a:ext cx="1122" cy="82800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70CDB06C-7168-0847-A71B-735DCB99C93D}"/>
              </a:ext>
            </a:extLst>
          </p:cNvPr>
          <p:cNvSpPr txBox="1"/>
          <p:nvPr/>
        </p:nvSpPr>
        <p:spPr>
          <a:xfrm>
            <a:off x="2891628" y="3975025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DA58B46D-ABD2-4C45-8187-653FBB37D214}"/>
              </a:ext>
            </a:extLst>
          </p:cNvPr>
          <p:cNvCxnSpPr>
            <a:cxnSpLocks/>
            <a:stCxn id="52" idx="3"/>
            <a:endCxn id="4" idx="1"/>
          </p:cNvCxnSpPr>
          <p:nvPr/>
        </p:nvCxnSpPr>
        <p:spPr>
          <a:xfrm flipV="1">
            <a:off x="2064000" y="2169000"/>
            <a:ext cx="540000" cy="525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>
            <a:extLst>
              <a:ext uri="{FF2B5EF4-FFF2-40B4-BE49-F238E27FC236}">
                <a16:creationId xmlns:a16="http://schemas.microsoft.com/office/drawing/2014/main" id="{78A085C0-2BE0-2544-B532-7C071D86A683}"/>
              </a:ext>
            </a:extLst>
          </p:cNvPr>
          <p:cNvCxnSpPr>
            <a:cxnSpLocks/>
            <a:stCxn id="4" idx="3"/>
            <a:endCxn id="7" idx="0"/>
          </p:cNvCxnSpPr>
          <p:nvPr/>
        </p:nvCxnSpPr>
        <p:spPr>
          <a:xfrm>
            <a:off x="4116000" y="2169000"/>
            <a:ext cx="4680000" cy="104400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E9A25FC5-720B-9D43-ADCE-2650267ADA94}"/>
              </a:ext>
            </a:extLst>
          </p:cNvPr>
          <p:cNvCxnSpPr>
            <a:cxnSpLocks/>
            <a:stCxn id="7" idx="3"/>
            <a:endCxn id="48" idx="1"/>
          </p:cNvCxnSpPr>
          <p:nvPr/>
        </p:nvCxnSpPr>
        <p:spPr>
          <a:xfrm>
            <a:off x="9552000" y="3609000"/>
            <a:ext cx="576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rminator 47">
            <a:extLst>
              <a:ext uri="{FF2B5EF4-FFF2-40B4-BE49-F238E27FC236}">
                <a16:creationId xmlns:a16="http://schemas.microsoft.com/office/drawing/2014/main" id="{4978BF89-EF9C-0449-AA0B-449E92C08CB9}"/>
              </a:ext>
            </a:extLst>
          </p:cNvPr>
          <p:cNvSpPr/>
          <p:nvPr/>
        </p:nvSpPr>
        <p:spPr>
          <a:xfrm>
            <a:off x="10128000" y="3321000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execute fetch()</a:t>
            </a:r>
          </a:p>
        </p:txBody>
      </p:sp>
      <p:sp>
        <p:nvSpPr>
          <p:cNvPr id="51" name="Terminator 50">
            <a:extLst>
              <a:ext uri="{FF2B5EF4-FFF2-40B4-BE49-F238E27FC236}">
                <a16:creationId xmlns:a16="http://schemas.microsoft.com/office/drawing/2014/main" id="{F9A7732E-5F13-0B45-BFA7-504C7389C1A2}"/>
              </a:ext>
            </a:extLst>
          </p:cNvPr>
          <p:cNvSpPr/>
          <p:nvPr/>
        </p:nvSpPr>
        <p:spPr>
          <a:xfrm>
            <a:off x="2640000" y="4833000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send OPTIONS</a:t>
            </a:r>
          </a:p>
        </p:txBody>
      </p:sp>
      <p:sp>
        <p:nvSpPr>
          <p:cNvPr id="52" name="Terminator 51">
            <a:extLst>
              <a:ext uri="{FF2B5EF4-FFF2-40B4-BE49-F238E27FC236}">
                <a16:creationId xmlns:a16="http://schemas.microsoft.com/office/drawing/2014/main" id="{E79D0029-8068-AB40-BA14-76F886917339}"/>
              </a:ext>
            </a:extLst>
          </p:cNvPr>
          <p:cNvSpPr/>
          <p:nvPr/>
        </p:nvSpPr>
        <p:spPr>
          <a:xfrm>
            <a:off x="624000" y="1881525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call fetch()</a:t>
            </a:r>
          </a:p>
        </p:txBody>
      </p:sp>
      <p:sp>
        <p:nvSpPr>
          <p:cNvPr id="53" name="Decision 52">
            <a:extLst>
              <a:ext uri="{FF2B5EF4-FFF2-40B4-BE49-F238E27FC236}">
                <a16:creationId xmlns:a16="http://schemas.microsoft.com/office/drawing/2014/main" id="{1A3BE24B-ABAA-624B-9EF0-9B8A6F9C7B33}"/>
              </a:ext>
            </a:extLst>
          </p:cNvPr>
          <p:cNvSpPr/>
          <p:nvPr/>
        </p:nvSpPr>
        <p:spPr>
          <a:xfrm>
            <a:off x="5340000" y="4725000"/>
            <a:ext cx="1512000" cy="792000"/>
          </a:xfrm>
          <a:prstGeom prst="flowChartDecisi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1"/>
          <a:lstStyle/>
          <a:p>
            <a:pPr algn="ctr"/>
            <a:r>
              <a:rPr lang="en-US" sz="1200" dirty="0"/>
              <a:t>access</a:t>
            </a:r>
            <a:br>
              <a:rPr lang="en-US" sz="1200" dirty="0"/>
            </a:br>
            <a:r>
              <a:rPr lang="en-US" sz="1200" dirty="0"/>
              <a:t>granted?</a:t>
            </a:r>
          </a:p>
        </p:txBody>
      </p:sp>
      <p:sp>
        <p:nvSpPr>
          <p:cNvPr id="54" name="Terminator 53">
            <a:extLst>
              <a:ext uri="{FF2B5EF4-FFF2-40B4-BE49-F238E27FC236}">
                <a16:creationId xmlns:a16="http://schemas.microsoft.com/office/drawing/2014/main" id="{BE61C7B9-2381-5D40-B76E-0F3941435FF7}"/>
              </a:ext>
            </a:extLst>
          </p:cNvPr>
          <p:cNvSpPr/>
          <p:nvPr/>
        </p:nvSpPr>
        <p:spPr>
          <a:xfrm>
            <a:off x="10128000" y="5661000"/>
            <a:ext cx="1440000" cy="576000"/>
          </a:xfrm>
          <a:prstGeom prst="flowChartTerminator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200" dirty="0"/>
              <a:t>error</a:t>
            </a:r>
          </a:p>
        </p:txBody>
      </p:sp>
      <p:cxnSp>
        <p:nvCxnSpPr>
          <p:cNvPr id="56" name="Elbow Connector 55">
            <a:extLst>
              <a:ext uri="{FF2B5EF4-FFF2-40B4-BE49-F238E27FC236}">
                <a16:creationId xmlns:a16="http://schemas.microsoft.com/office/drawing/2014/main" id="{3294F961-20FE-D04D-8814-9E8820AB7210}"/>
              </a:ext>
            </a:extLst>
          </p:cNvPr>
          <p:cNvCxnSpPr>
            <a:cxnSpLocks/>
            <a:stCxn id="6" idx="2"/>
            <a:endCxn id="51" idx="0"/>
          </p:cNvCxnSpPr>
          <p:nvPr/>
        </p:nvCxnSpPr>
        <p:spPr>
          <a:xfrm rot="5400000">
            <a:off x="4314000" y="3051000"/>
            <a:ext cx="828000" cy="27360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>
            <a:extLst>
              <a:ext uri="{FF2B5EF4-FFF2-40B4-BE49-F238E27FC236}">
                <a16:creationId xmlns:a16="http://schemas.microsoft.com/office/drawing/2014/main" id="{7A97D31C-4AA3-884C-8FCE-DA56FE705E06}"/>
              </a:ext>
            </a:extLst>
          </p:cNvPr>
          <p:cNvCxnSpPr>
            <a:cxnSpLocks/>
            <a:stCxn id="7" idx="2"/>
            <a:endCxn id="51" idx="0"/>
          </p:cNvCxnSpPr>
          <p:nvPr/>
        </p:nvCxnSpPr>
        <p:spPr>
          <a:xfrm rot="5400000">
            <a:off x="5664000" y="1701000"/>
            <a:ext cx="828000" cy="5436000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>
            <a:extLst>
              <a:ext uri="{FF2B5EF4-FFF2-40B4-BE49-F238E27FC236}">
                <a16:creationId xmlns:a16="http://schemas.microsoft.com/office/drawing/2014/main" id="{3B4E5DD3-F92C-224A-9ED4-DC7EDDCCF62A}"/>
              </a:ext>
            </a:extLst>
          </p:cNvPr>
          <p:cNvCxnSpPr>
            <a:cxnSpLocks/>
            <a:stCxn id="53" idx="3"/>
            <a:endCxn id="48" idx="2"/>
          </p:cNvCxnSpPr>
          <p:nvPr/>
        </p:nvCxnSpPr>
        <p:spPr>
          <a:xfrm flipV="1">
            <a:off x="6852000" y="3897000"/>
            <a:ext cx="3996000" cy="122400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E77094E-43A5-B94E-8BC8-031AB07E0265}"/>
              </a:ext>
            </a:extLst>
          </p:cNvPr>
          <p:cNvCxnSpPr>
            <a:cxnSpLocks/>
            <a:stCxn id="51" idx="3"/>
            <a:endCxn id="53" idx="1"/>
          </p:cNvCxnSpPr>
          <p:nvPr/>
        </p:nvCxnSpPr>
        <p:spPr>
          <a:xfrm>
            <a:off x="4080000" y="5121000"/>
            <a:ext cx="126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>
            <a:extLst>
              <a:ext uri="{FF2B5EF4-FFF2-40B4-BE49-F238E27FC236}">
                <a16:creationId xmlns:a16="http://schemas.microsoft.com/office/drawing/2014/main" id="{43170DE8-D406-904A-A2C8-224EB7DD30CE}"/>
              </a:ext>
            </a:extLst>
          </p:cNvPr>
          <p:cNvCxnSpPr>
            <a:cxnSpLocks/>
            <a:stCxn id="53" idx="2"/>
            <a:endCxn id="54" idx="1"/>
          </p:cNvCxnSpPr>
          <p:nvPr/>
        </p:nvCxnSpPr>
        <p:spPr>
          <a:xfrm rot="16200000" flipH="1">
            <a:off x="7896000" y="3717000"/>
            <a:ext cx="432000" cy="403200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7C83C71A-7D27-B045-93D3-C283629A9CD0}"/>
              </a:ext>
            </a:extLst>
          </p:cNvPr>
          <p:cNvSpPr txBox="1"/>
          <p:nvPr/>
        </p:nvSpPr>
        <p:spPr>
          <a:xfrm>
            <a:off x="3990229" y="327250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27C5B9A-CACE-1C47-8126-B934F7BB5131}"/>
              </a:ext>
            </a:extLst>
          </p:cNvPr>
          <p:cNvSpPr txBox="1"/>
          <p:nvPr/>
        </p:nvSpPr>
        <p:spPr>
          <a:xfrm>
            <a:off x="6733043" y="327250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10AE9577-7192-E24F-91AB-8AB6874C1629}"/>
              </a:ext>
            </a:extLst>
          </p:cNvPr>
          <p:cNvSpPr txBox="1"/>
          <p:nvPr/>
        </p:nvSpPr>
        <p:spPr>
          <a:xfrm>
            <a:off x="9464576" y="3272500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82F42D8-0D89-4C41-8A3F-E39F14DC8EEE}"/>
              </a:ext>
            </a:extLst>
          </p:cNvPr>
          <p:cNvSpPr txBox="1"/>
          <p:nvPr/>
        </p:nvSpPr>
        <p:spPr>
          <a:xfrm>
            <a:off x="6733043" y="4796400"/>
            <a:ext cx="4283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yes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2F0716F-875A-6B48-A7E2-365FEFB9D338}"/>
              </a:ext>
            </a:extLst>
          </p:cNvPr>
          <p:cNvSpPr txBox="1"/>
          <p:nvPr/>
        </p:nvSpPr>
        <p:spPr>
          <a:xfrm>
            <a:off x="5652629" y="5474376"/>
            <a:ext cx="3754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30F5719-0207-0A42-828A-0420DE194A71}"/>
              </a:ext>
            </a:extLst>
          </p:cNvPr>
          <p:cNvSpPr txBox="1"/>
          <p:nvPr/>
        </p:nvSpPr>
        <p:spPr>
          <a:xfrm>
            <a:off x="2347682" y="5829131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preflight</a:t>
            </a:r>
          </a:p>
        </p:txBody>
      </p:sp>
    </p:spTree>
    <p:extLst>
      <p:ext uri="{BB962C8B-B14F-4D97-AF65-F5344CB8AC3E}">
        <p14:creationId xmlns:p14="http://schemas.microsoft.com/office/powerpoint/2010/main" val="3838758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FB8F-48B3-B345-90EF-55C4933E9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CORS headers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6E75B-0955-5347-9F41-132D340E7F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Client header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Origin: - </a:t>
            </a:r>
            <a:r>
              <a:rPr lang="en-US" dirty="0"/>
              <a:t>like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Referer</a:t>
            </a:r>
            <a:r>
              <a:rPr lang="en-US" dirty="0">
                <a:latin typeface="Lucida Console" panose="020B0609040504020204" pitchFamily="49" charset="0"/>
              </a:rPr>
              <a:t>:</a:t>
            </a:r>
            <a:r>
              <a:rPr lang="en-US" dirty="0"/>
              <a:t>,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but excludes path (automatically added by browser)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Access-Control-Request-Method:</a:t>
            </a:r>
            <a:r>
              <a:rPr lang="en-GB" dirty="0"/>
              <a:t> </a:t>
            </a:r>
            <a:r>
              <a:rPr lang="en-US" dirty="0"/>
              <a:t>–</a:t>
            </a:r>
            <a:r>
              <a:rPr lang="en-GB" dirty="0"/>
              <a:t> used in </a:t>
            </a:r>
            <a:r>
              <a:rPr lang="en-GB" dirty="0" err="1"/>
              <a:t>preflight</a:t>
            </a:r>
            <a:r>
              <a:rPr lang="en-GB" dirty="0"/>
              <a:t> (see later)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Access-Control-Request-Headers:</a:t>
            </a:r>
            <a:r>
              <a:rPr lang="en-GB" dirty="0"/>
              <a:t> </a:t>
            </a:r>
            <a:r>
              <a:rPr lang="en-US" dirty="0"/>
              <a:t>–</a:t>
            </a:r>
            <a:r>
              <a:rPr lang="en-GB" dirty="0"/>
              <a:t> used in </a:t>
            </a:r>
            <a:r>
              <a:rPr lang="en-GB" dirty="0" err="1"/>
              <a:t>preflight</a:t>
            </a:r>
            <a:r>
              <a:rPr lang="en-GB" dirty="0"/>
              <a:t> (see later)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Server headers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Access-Control-Allow-Origin: </a:t>
            </a:r>
            <a:r>
              <a:rPr lang="en-US" dirty="0"/>
              <a:t>– which origins are accepted? (</a:t>
            </a:r>
            <a:r>
              <a:rPr lang="en-US" dirty="0">
                <a:latin typeface="Lucida Console" panose="020B0609040504020204" pitchFamily="49" charset="0"/>
              </a:rPr>
              <a:t>*</a:t>
            </a:r>
            <a:r>
              <a:rPr lang="en-US" dirty="0"/>
              <a:t> for any)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Access-Control-Allow-Methods: </a:t>
            </a:r>
            <a:r>
              <a:rPr lang="en-US" dirty="0"/>
              <a:t>– which methods are accepted?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Access-Control-Allow-Headers:</a:t>
            </a:r>
            <a:r>
              <a:rPr lang="en-US" dirty="0"/>
              <a:t> – which headers are accepted?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Access-Control-Max-Age: </a:t>
            </a:r>
            <a:r>
              <a:rPr lang="en-US" dirty="0"/>
              <a:t>– for how long is a preflight check valid?</a:t>
            </a:r>
            <a:endParaRPr lang="en-US" dirty="0">
              <a:latin typeface="Lucida Console" panose="020B0609040504020204" pitchFamily="49" charset="0"/>
            </a:endParaRP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Access-Control-Allow-Credentials: </a:t>
            </a:r>
            <a:r>
              <a:rPr lang="en-US" dirty="0"/>
              <a:t>– include cookies (</a:t>
            </a:r>
            <a:r>
              <a:rPr lang="en-US" dirty="0" err="1"/>
              <a:t>etc</a:t>
            </a:r>
            <a:r>
              <a:rPr lang="en-US" dirty="0"/>
              <a:t>) in request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8FA52-3AF9-C041-990D-06ABF648B6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16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C3EB-A48A-7A44-BAC3-42227715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B653765-0C72-F64C-A760-A7348C8644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ocument 7">
            <a:extLst>
              <a:ext uri="{FF2B5EF4-FFF2-40B4-BE49-F238E27FC236}">
                <a16:creationId xmlns:a16="http://schemas.microsoft.com/office/drawing/2014/main" id="{764CD8A7-B75F-FD41-805D-1BF10F4D4A9B}"/>
              </a:ext>
            </a:extLst>
          </p:cNvPr>
          <p:cNvSpPr/>
          <p:nvPr/>
        </p:nvSpPr>
        <p:spPr bwMode="auto">
          <a:xfrm>
            <a:off x="1243424" y="2870556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9FF052-1AE3-3B4A-BF0A-DB6EE4CC427B}"/>
              </a:ext>
            </a:extLst>
          </p:cNvPr>
          <p:cNvSpPr txBox="1"/>
          <p:nvPr/>
        </p:nvSpPr>
        <p:spPr>
          <a:xfrm>
            <a:off x="8702454" y="3829324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site-</a:t>
            </a:r>
            <a:r>
              <a:rPr lang="en-US" dirty="0" err="1"/>
              <a:t>a.org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207D9A-FC85-CA41-BBC0-C71BE31B3D2F}"/>
              </a:ext>
            </a:extLst>
          </p:cNvPr>
          <p:cNvSpPr txBox="1"/>
          <p:nvPr/>
        </p:nvSpPr>
        <p:spPr>
          <a:xfrm>
            <a:off x="8693639" y="5507729"/>
            <a:ext cx="1258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site-</a:t>
            </a:r>
            <a:r>
              <a:rPr lang="en-US" dirty="0" err="1"/>
              <a:t>b.org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9485DB-D929-0840-ACCA-B5A9843D44D4}"/>
              </a:ext>
            </a:extLst>
          </p:cNvPr>
          <p:cNvSpPr/>
          <p:nvPr/>
        </p:nvSpPr>
        <p:spPr>
          <a:xfrm>
            <a:off x="1906427" y="3675267"/>
            <a:ext cx="740228" cy="725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r>
              <a:rPr lang="en-US" dirty="0" err="1"/>
              <a:t>js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E811D7-1EB4-0345-BA72-709A87F0EEF0}"/>
              </a:ext>
            </a:extLst>
          </p:cNvPr>
          <p:cNvGrpSpPr/>
          <p:nvPr/>
        </p:nvGrpSpPr>
        <p:grpSpPr>
          <a:xfrm>
            <a:off x="3338513" y="2781664"/>
            <a:ext cx="5453477" cy="963218"/>
            <a:chOff x="3338513" y="2764620"/>
            <a:chExt cx="5453477" cy="963218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BEE32B9-E2D4-2549-89CA-8D9B26B7C533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H="1">
              <a:off x="3338513" y="3080138"/>
              <a:ext cx="5453477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E10C54-954C-AB46-AAA0-43396CEC333E}"/>
                </a:ext>
              </a:extLst>
            </p:cNvPr>
            <p:cNvSpPr txBox="1"/>
            <p:nvPr/>
          </p:nvSpPr>
          <p:spPr>
            <a:xfrm>
              <a:off x="5125220" y="2764620"/>
              <a:ext cx="1941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GET /</a:t>
              </a:r>
              <a:r>
                <a:rPr lang="en-US" dirty="0" err="1"/>
                <a:t>page.html</a:t>
              </a:r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E64E37B-A504-7C4C-89B1-58770EFC13E8}"/>
              </a:ext>
            </a:extLst>
          </p:cNvPr>
          <p:cNvGrpSpPr/>
          <p:nvPr/>
        </p:nvGrpSpPr>
        <p:grpSpPr>
          <a:xfrm>
            <a:off x="2646655" y="4038124"/>
            <a:ext cx="6145335" cy="1241552"/>
            <a:chOff x="2646655" y="4038124"/>
            <a:chExt cx="6145335" cy="1241552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F094A6A-8F91-2D49-95E8-8D6E4606416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2646655" y="4038124"/>
              <a:ext cx="6145335" cy="8938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8C86593-7C5A-4340-9ADA-4F8549770816}"/>
                </a:ext>
              </a:extLst>
            </p:cNvPr>
            <p:cNvSpPr txBox="1"/>
            <p:nvPr/>
          </p:nvSpPr>
          <p:spPr>
            <a:xfrm>
              <a:off x="4062430" y="4910344"/>
              <a:ext cx="40671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fetch("http://site-</a:t>
              </a:r>
              <a:r>
                <a:rPr lang="en-US" dirty="0" err="1"/>
                <a:t>b.com</a:t>
              </a:r>
              <a:r>
                <a:rPr lang="en-US" dirty="0"/>
                <a:t>/</a:t>
              </a:r>
              <a:r>
                <a:rPr lang="en-US" dirty="0" err="1"/>
                <a:t>bar.json</a:t>
              </a:r>
              <a:r>
                <a:rPr lang="en-US" dirty="0"/>
                <a:t>")</a:t>
              </a:r>
            </a:p>
          </p:txBody>
        </p: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52217820-BC6F-6C43-86CF-32B6DFE56F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72976" y="2763100"/>
            <a:ext cx="900000" cy="900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6D734A7A-126F-BE4D-9905-CF9390A99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72976" y="4467668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D34AA-CD92-F64E-9181-7D8FACDA3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8FC3C-6762-6A4F-9DD9-B7B5CE23A94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// in a script in https://site-</a:t>
            </a:r>
            <a:r>
              <a:rPr lang="en-GB" sz="1800" dirty="0" err="1">
                <a:latin typeface="Lucida Console" panose="020B0609040504020204" pitchFamily="49" charset="0"/>
              </a:rPr>
              <a:t>a.org</a:t>
            </a:r>
            <a:r>
              <a:rPr lang="en-GB" sz="1800" dirty="0">
                <a:latin typeface="Lucida Console" panose="020B0609040504020204" pitchFamily="49" charset="0"/>
              </a:rPr>
              <a:t>/</a:t>
            </a:r>
            <a:r>
              <a:rPr lang="en-GB" sz="1800" dirty="0" err="1">
                <a:latin typeface="Lucida Console" panose="020B0609040504020204" pitchFamily="49" charset="0"/>
              </a:rPr>
              <a:t>page.html</a:t>
            </a:r>
            <a:br>
              <a:rPr lang="en-GB" sz="1800" dirty="0">
                <a:latin typeface="Lucida Console" panose="020B0609040504020204" pitchFamily="49" charset="0"/>
              </a:rPr>
            </a:b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fetch("https://site-</a:t>
            </a:r>
            <a:r>
              <a:rPr lang="en-GB" sz="1800" dirty="0" err="1">
                <a:latin typeface="Lucida Console" panose="020B0609040504020204" pitchFamily="49" charset="0"/>
              </a:rPr>
              <a:t>b.org</a:t>
            </a:r>
            <a:r>
              <a:rPr lang="en-GB" sz="1800" dirty="0">
                <a:latin typeface="Lucida Console" panose="020B0609040504020204" pitchFamily="49" charset="0"/>
              </a:rPr>
              <a:t>/</a:t>
            </a:r>
            <a:r>
              <a:rPr lang="en-GB" sz="1800" dirty="0" err="1">
                <a:latin typeface="Lucida Console" panose="020B0609040504020204" pitchFamily="49" charset="0"/>
              </a:rPr>
              <a:t>bar.json</a:t>
            </a:r>
            <a:r>
              <a:rPr lang="en-GB" sz="1800" dirty="0">
                <a:latin typeface="Lucida Console" panose="020B0609040504020204" pitchFamily="49" charset="0"/>
              </a:rPr>
              <a:t>",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  {mode: "</a:t>
            </a:r>
            <a:r>
              <a:rPr lang="en-GB" sz="1800" dirty="0" err="1">
                <a:latin typeface="Lucida Console" panose="020B0609040504020204" pitchFamily="49" charset="0"/>
              </a:rPr>
              <a:t>cors</a:t>
            </a:r>
            <a:r>
              <a:rPr lang="en-GB" sz="1800" dirty="0">
                <a:latin typeface="Lucida Console" panose="020B0609040504020204" pitchFamily="49" charset="0"/>
              </a:rPr>
              <a:t>", 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   method: "GET"})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.then(response =&gt; {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if (!</a:t>
            </a:r>
            <a:r>
              <a:rPr lang="en-GB" sz="1800" dirty="0" err="1">
                <a:latin typeface="Lucida Console" panose="020B0609040504020204" pitchFamily="49" charset="0"/>
              </a:rPr>
              <a:t>response.ok</a:t>
            </a:r>
            <a:r>
              <a:rPr lang="en-GB" sz="1800" dirty="0">
                <a:latin typeface="Lucida Console" panose="020B0609040504020204" pitchFamily="49" charset="0"/>
              </a:rPr>
              <a:t>) {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  throw new Error("HTTP status " + </a:t>
            </a:r>
            <a:r>
              <a:rPr lang="en-GB" sz="1800" dirty="0" err="1">
                <a:latin typeface="Lucida Console" panose="020B0609040504020204" pitchFamily="49" charset="0"/>
              </a:rPr>
              <a:t>response.status</a:t>
            </a:r>
            <a:r>
              <a:rPr lang="en-GB" sz="1800" dirty="0">
                <a:latin typeface="Lucida Console" panose="020B0609040504020204" pitchFamily="49" charset="0"/>
              </a:rPr>
              <a:t>);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}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return </a:t>
            </a:r>
            <a:r>
              <a:rPr lang="en-GB" sz="1800" dirty="0" err="1">
                <a:latin typeface="Lucida Console" panose="020B0609040504020204" pitchFamily="49" charset="0"/>
              </a:rPr>
              <a:t>response.json</a:t>
            </a:r>
            <a:r>
              <a:rPr lang="en-GB" sz="1800" dirty="0">
                <a:latin typeface="Lucida Console" panose="020B0609040504020204" pitchFamily="49" charset="0"/>
              </a:rPr>
              <a:t>();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})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.then(data =&gt; </a:t>
            </a:r>
            <a:r>
              <a:rPr lang="en-GB" sz="1800" dirty="0" err="1">
                <a:latin typeface="Lucida Console" panose="020B0609040504020204" pitchFamily="49" charset="0"/>
              </a:rPr>
              <a:t>console.log</a:t>
            </a:r>
            <a:r>
              <a:rPr lang="en-GB" sz="1800" dirty="0">
                <a:latin typeface="Lucida Console" panose="020B0609040504020204" pitchFamily="49" charset="0"/>
              </a:rPr>
              <a:t>(data))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.catch(error =&gt; {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  </a:t>
            </a:r>
            <a:r>
              <a:rPr lang="en-GB" sz="1800" dirty="0" err="1">
                <a:latin typeface="Lucida Console" panose="020B0609040504020204" pitchFamily="49" charset="0"/>
              </a:rPr>
              <a:t>console.error</a:t>
            </a:r>
            <a:r>
              <a:rPr lang="en-GB" sz="1800" dirty="0">
                <a:latin typeface="Lucida Console" panose="020B0609040504020204" pitchFamily="49" charset="0"/>
              </a:rPr>
              <a:t>("Error: " + error);</a:t>
            </a:r>
            <a:br>
              <a:rPr lang="en-GB" sz="1800" dirty="0">
                <a:latin typeface="Lucida Console" panose="020B0609040504020204" pitchFamily="49" charset="0"/>
              </a:rPr>
            </a:br>
            <a:r>
              <a:rPr lang="en-GB" sz="1800" dirty="0">
                <a:latin typeface="Lucida Console" panose="020B0609040504020204" pitchFamily="49" charset="0"/>
              </a:rPr>
              <a:t>  });</a:t>
            </a:r>
          </a:p>
          <a:p>
            <a:endParaRPr lang="en-US" sz="1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E97888-FA77-4F41-B4B2-2CC3A66D62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82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862-6FA7-ED4C-A5BF-0E616794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40CCBD-8E54-C94E-83ED-8DB24E86B8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646BF8E-8FF6-D044-8DAF-442956EBB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6934" y="3051137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718B4D0-A417-4D49-86A0-5FA6A2DE3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582228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D9C8F2AC-365C-0C4A-988F-9A438A0C116C}"/>
              </a:ext>
            </a:extLst>
          </p:cNvPr>
          <p:cNvSpPr/>
          <p:nvPr/>
        </p:nvSpPr>
        <p:spPr>
          <a:xfrm>
            <a:off x="3216275" y="3012855"/>
            <a:ext cx="6840539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bar.json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13EDA3D0-7C27-A545-A24F-1B0845DE4AE7}"/>
              </a:ext>
            </a:extLst>
          </p:cNvPr>
          <p:cNvSpPr/>
          <p:nvPr/>
        </p:nvSpPr>
        <p:spPr>
          <a:xfrm>
            <a:off x="3216274" y="4069842"/>
            <a:ext cx="6840539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Vary: origin</a:t>
            </a:r>
          </a:p>
          <a:p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D27B5D-BC1A-D64C-8370-9C0306D61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1759539"/>
            <a:ext cx="900000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B46B04-BD26-944E-A5C3-0994C014975B}"/>
              </a:ext>
            </a:extLst>
          </p:cNvPr>
          <p:cNvSpPr txBox="1"/>
          <p:nvPr/>
        </p:nvSpPr>
        <p:spPr>
          <a:xfrm>
            <a:off x="1741715" y="183333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C26486C-AFB7-6146-B80D-D4F53A3B8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57856"/>
            <a:ext cx="900000" cy="90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CE2872-A0E8-E949-AC40-10F058ED78FD}"/>
              </a:ext>
            </a:extLst>
          </p:cNvPr>
          <p:cNvSpPr txBox="1"/>
          <p:nvPr/>
        </p:nvSpPr>
        <p:spPr>
          <a:xfrm>
            <a:off x="1706756" y="439099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response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951FA2B-9FEE-8F44-91D7-1D45D442791E}"/>
              </a:ext>
            </a:extLst>
          </p:cNvPr>
          <p:cNvCxnSpPr>
            <a:stCxn id="8" idx="3"/>
            <a:endCxn id="11" idx="0"/>
          </p:cNvCxnSpPr>
          <p:nvPr/>
        </p:nvCxnSpPr>
        <p:spPr>
          <a:xfrm>
            <a:off x="1650150" y="2209539"/>
            <a:ext cx="706784" cy="84159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91C364ED-B3A6-A648-95E0-1FDF132DCF8E}"/>
              </a:ext>
            </a:extLst>
          </p:cNvPr>
          <p:cNvCxnSpPr>
            <a:cxnSpLocks/>
            <a:stCxn id="14" idx="1"/>
            <a:endCxn id="16" idx="0"/>
          </p:cNvCxnSpPr>
          <p:nvPr/>
        </p:nvCxnSpPr>
        <p:spPr>
          <a:xfrm rot="10800000" flipV="1">
            <a:off x="1200150" y="4776274"/>
            <a:ext cx="2016124" cy="581582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AC5DBB8B-498E-FE47-A13B-4D3185F73A3F}"/>
              </a:ext>
            </a:extLst>
          </p:cNvPr>
          <p:cNvSpPr/>
          <p:nvPr/>
        </p:nvSpPr>
        <p:spPr bwMode="auto">
          <a:xfrm>
            <a:off x="3288207" y="3592734"/>
            <a:ext cx="3234513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57A458A-5140-0743-A77E-C1AE7678F5DC}"/>
              </a:ext>
            </a:extLst>
          </p:cNvPr>
          <p:cNvSpPr/>
          <p:nvPr/>
        </p:nvSpPr>
        <p:spPr bwMode="auto">
          <a:xfrm>
            <a:off x="3288205" y="4394645"/>
            <a:ext cx="5783605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24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0" grpId="0"/>
      <p:bldP spid="20" grpId="0"/>
      <p:bldP spid="36" grpId="0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862-6FA7-ED4C-A5BF-0E616794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40CCBD-8E54-C94E-83ED-8DB24E86B8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646BF8E-8FF6-D044-8DAF-442956EBB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6934" y="3051137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718B4D0-A417-4D49-86A0-5FA6A2DE3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582228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D9C8F2AC-365C-0C4A-988F-9A438A0C116C}"/>
              </a:ext>
            </a:extLst>
          </p:cNvPr>
          <p:cNvSpPr/>
          <p:nvPr/>
        </p:nvSpPr>
        <p:spPr>
          <a:xfrm>
            <a:off x="3216275" y="3012855"/>
            <a:ext cx="6840539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bar.json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13EDA3D0-7C27-A545-A24F-1B0845DE4AE7}"/>
              </a:ext>
            </a:extLst>
          </p:cNvPr>
          <p:cNvSpPr/>
          <p:nvPr/>
        </p:nvSpPr>
        <p:spPr>
          <a:xfrm>
            <a:off x="3216274" y="4069842"/>
            <a:ext cx="6840539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*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Vary: origin</a:t>
            </a:r>
          </a:p>
          <a:p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D27B5D-BC1A-D64C-8370-9C0306D61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1759539"/>
            <a:ext cx="900000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B46B04-BD26-944E-A5C3-0994C014975B}"/>
              </a:ext>
            </a:extLst>
          </p:cNvPr>
          <p:cNvSpPr txBox="1"/>
          <p:nvPr/>
        </p:nvSpPr>
        <p:spPr>
          <a:xfrm>
            <a:off x="1741715" y="183333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C26486C-AFB7-6146-B80D-D4F53A3B8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57856"/>
            <a:ext cx="900000" cy="90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CE2872-A0E8-E949-AC40-10F058ED78FD}"/>
              </a:ext>
            </a:extLst>
          </p:cNvPr>
          <p:cNvSpPr txBox="1"/>
          <p:nvPr/>
        </p:nvSpPr>
        <p:spPr>
          <a:xfrm>
            <a:off x="1706756" y="440694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response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951FA2B-9FEE-8F44-91D7-1D45D442791E}"/>
              </a:ext>
            </a:extLst>
          </p:cNvPr>
          <p:cNvCxnSpPr>
            <a:stCxn id="8" idx="3"/>
            <a:endCxn id="11" idx="0"/>
          </p:cNvCxnSpPr>
          <p:nvPr/>
        </p:nvCxnSpPr>
        <p:spPr>
          <a:xfrm>
            <a:off x="1650150" y="2209539"/>
            <a:ext cx="706784" cy="84159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91C364ED-B3A6-A648-95E0-1FDF132DCF8E}"/>
              </a:ext>
            </a:extLst>
          </p:cNvPr>
          <p:cNvCxnSpPr>
            <a:cxnSpLocks/>
            <a:stCxn id="14" idx="1"/>
            <a:endCxn id="16" idx="0"/>
          </p:cNvCxnSpPr>
          <p:nvPr/>
        </p:nvCxnSpPr>
        <p:spPr>
          <a:xfrm rot="10800000" flipV="1">
            <a:off x="1200150" y="4776274"/>
            <a:ext cx="2016124" cy="581582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CE7399FC-870C-784B-8704-EA81570D6781}"/>
              </a:ext>
            </a:extLst>
          </p:cNvPr>
          <p:cNvSpPr/>
          <p:nvPr/>
        </p:nvSpPr>
        <p:spPr bwMode="auto">
          <a:xfrm>
            <a:off x="3288206" y="4394645"/>
            <a:ext cx="3756462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896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0" grpId="0"/>
      <p:bldP spid="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3862-6FA7-ED4C-A5BF-0E616794C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request 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40CCBD-8E54-C94E-83ED-8DB24E86B84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646BF8E-8FF6-D044-8DAF-442956EBBF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6934" y="3051137"/>
            <a:ext cx="900000" cy="90000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3718B4D0-A417-4D49-86A0-5FA6A2DE3A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584954"/>
            <a:ext cx="900000" cy="900000"/>
          </a:xfrm>
          <a:prstGeom prst="rect">
            <a:avLst/>
          </a:prstGeom>
        </p:spPr>
      </p:pic>
      <p:sp>
        <p:nvSpPr>
          <p:cNvPr id="13" name="Rectangular Callout 12">
            <a:extLst>
              <a:ext uri="{FF2B5EF4-FFF2-40B4-BE49-F238E27FC236}">
                <a16:creationId xmlns:a16="http://schemas.microsoft.com/office/drawing/2014/main" id="{D9C8F2AC-365C-0C4A-988F-9A438A0C116C}"/>
              </a:ext>
            </a:extLst>
          </p:cNvPr>
          <p:cNvSpPr/>
          <p:nvPr/>
        </p:nvSpPr>
        <p:spPr>
          <a:xfrm>
            <a:off x="3216275" y="3012855"/>
            <a:ext cx="6840539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GET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bar.json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c.org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13EDA3D0-7C27-A545-A24F-1B0845DE4AE7}"/>
              </a:ext>
            </a:extLst>
          </p:cNvPr>
          <p:cNvSpPr/>
          <p:nvPr/>
        </p:nvSpPr>
        <p:spPr>
          <a:xfrm>
            <a:off x="3216274" y="4069842"/>
            <a:ext cx="6840539" cy="1412864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HTTP/1.1 403 Forbidden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/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Vary: origin</a:t>
            </a:r>
          </a:p>
          <a:p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...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4D27B5D-BC1A-D64C-8370-9C0306D610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1759539"/>
            <a:ext cx="900000" cy="900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EB46B04-BD26-944E-A5C3-0994C014975B}"/>
              </a:ext>
            </a:extLst>
          </p:cNvPr>
          <p:cNvSpPr txBox="1"/>
          <p:nvPr/>
        </p:nvSpPr>
        <p:spPr>
          <a:xfrm>
            <a:off x="1741715" y="1833337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FC26486C-AFB7-6146-B80D-D4F53A3B84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91309"/>
            <a:ext cx="900000" cy="90000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4CE2872-A0E8-E949-AC40-10F058ED78FD}"/>
              </a:ext>
            </a:extLst>
          </p:cNvPr>
          <p:cNvSpPr txBox="1"/>
          <p:nvPr/>
        </p:nvSpPr>
        <p:spPr>
          <a:xfrm>
            <a:off x="1906934" y="4400288"/>
            <a:ext cx="881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Console" panose="020B0609040504020204" pitchFamily="49" charset="0"/>
              </a:rPr>
              <a:t>error</a:t>
            </a:r>
          </a:p>
        </p:txBody>
      </p:sp>
      <p:cxnSp>
        <p:nvCxnSpPr>
          <p:cNvPr id="28" name="Elbow Connector 27">
            <a:extLst>
              <a:ext uri="{FF2B5EF4-FFF2-40B4-BE49-F238E27FC236}">
                <a16:creationId xmlns:a16="http://schemas.microsoft.com/office/drawing/2014/main" id="{9951FA2B-9FEE-8F44-91D7-1D45D442791E}"/>
              </a:ext>
            </a:extLst>
          </p:cNvPr>
          <p:cNvCxnSpPr>
            <a:stCxn id="8" idx="3"/>
            <a:endCxn id="11" idx="0"/>
          </p:cNvCxnSpPr>
          <p:nvPr/>
        </p:nvCxnSpPr>
        <p:spPr>
          <a:xfrm>
            <a:off x="1650150" y="2209539"/>
            <a:ext cx="706784" cy="84159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>
            <a:extLst>
              <a:ext uri="{FF2B5EF4-FFF2-40B4-BE49-F238E27FC236}">
                <a16:creationId xmlns:a16="http://schemas.microsoft.com/office/drawing/2014/main" id="{91C364ED-B3A6-A648-95E0-1FDF132DCF8E}"/>
              </a:ext>
            </a:extLst>
          </p:cNvPr>
          <p:cNvCxnSpPr>
            <a:cxnSpLocks/>
            <a:stCxn id="14" idx="1"/>
            <a:endCxn id="16" idx="0"/>
          </p:cNvCxnSpPr>
          <p:nvPr/>
        </p:nvCxnSpPr>
        <p:spPr>
          <a:xfrm rot="10800000" flipV="1">
            <a:off x="1200150" y="4776273"/>
            <a:ext cx="2016124" cy="615035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6DBD5E3-5E68-D446-9588-CC151FBD557A}"/>
              </a:ext>
            </a:extLst>
          </p:cNvPr>
          <p:cNvSpPr txBox="1"/>
          <p:nvPr/>
        </p:nvSpPr>
        <p:spPr>
          <a:xfrm>
            <a:off x="1691108" y="5686930"/>
            <a:ext cx="992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Reason: CORS header 'Access-Control-Allow-Origin' does not match 'https://site-</a:t>
            </a:r>
            <a:r>
              <a:rPr lang="en-US" dirty="0" err="1"/>
              <a:t>c.org</a:t>
            </a:r>
            <a:r>
              <a:rPr lang="en-US" dirty="0"/>
              <a:t>/'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53E99D-E8C4-2D45-8643-C259AAC783EE}"/>
              </a:ext>
            </a:extLst>
          </p:cNvPr>
          <p:cNvSpPr/>
          <p:nvPr/>
        </p:nvSpPr>
        <p:spPr bwMode="auto">
          <a:xfrm>
            <a:off x="3288207" y="3592734"/>
            <a:ext cx="3234513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223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0" grpId="0"/>
      <p:bldP spid="20" grpId="0"/>
      <p:bldP spid="3" grpId="0"/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E895D-5D93-EF4F-BA72-B438EE82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Preflight requests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3B03D-76D7-154D-B207-E1E173421B9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Unsafe requests (POST, PUT, DELETE ) require a preflight check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Client sends an OPTIONS message to determine if the intended request may be sent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Access-Control-Request-*:</a:t>
            </a:r>
            <a:r>
              <a:rPr lang="en-GB" dirty="0"/>
              <a:t> headers used to express intended request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Server responds with Access-Control-Allow-*: headers to express permissions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731FE4A-40F0-4940-86F3-7802969160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145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1755-3D70-FA49-AE15-2282CB6DF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Preflight request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307EE-47B8-4141-8E15-E264E28C6CF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// in a script in https://site-</a:t>
            </a:r>
            <a:r>
              <a:rPr lang="en-GB" dirty="0" err="1">
                <a:latin typeface="Lucida Console" panose="020B0609040504020204" pitchFamily="49" charset="0"/>
              </a:rPr>
              <a:t>a.org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 err="1">
                <a:latin typeface="Lucida Console" panose="020B0609040504020204" pitchFamily="49" charset="0"/>
              </a:rPr>
              <a:t>page.html</a:t>
            </a:r>
            <a:br>
              <a:rPr lang="en-GB" dirty="0">
                <a:latin typeface="Lucida Console" panose="020B0609040504020204" pitchFamily="49" charset="0"/>
              </a:rPr>
            </a:b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fetch("https://site-</a:t>
            </a:r>
            <a:r>
              <a:rPr lang="en-GB" dirty="0" err="1">
                <a:latin typeface="Lucida Console" panose="020B0609040504020204" pitchFamily="49" charset="0"/>
              </a:rPr>
              <a:t>b.org</a:t>
            </a:r>
            <a:r>
              <a:rPr lang="en-GB" dirty="0">
                <a:latin typeface="Lucida Console" panose="020B0609040504020204" pitchFamily="49" charset="0"/>
              </a:rPr>
              <a:t>/</a:t>
            </a:r>
            <a:r>
              <a:rPr lang="en-GB" dirty="0" err="1">
                <a:latin typeface="Lucida Console" panose="020B0609040504020204" pitchFamily="49" charset="0"/>
              </a:rPr>
              <a:t>qux.json</a:t>
            </a:r>
            <a:r>
              <a:rPr lang="en-GB" dirty="0">
                <a:latin typeface="Lucida Console" panose="020B0609040504020204" pitchFamily="49" charset="0"/>
              </a:rPr>
              <a:t>",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{mode: "</a:t>
            </a:r>
            <a:r>
              <a:rPr lang="en-GB" dirty="0" err="1">
                <a:latin typeface="Lucida Console" panose="020B0609040504020204" pitchFamily="49" charset="0"/>
              </a:rPr>
              <a:t>cors</a:t>
            </a:r>
            <a:r>
              <a:rPr lang="en-GB" dirty="0">
                <a:latin typeface="Lucida Console" panose="020B0609040504020204" pitchFamily="49" charset="0"/>
              </a:rPr>
              <a:t>",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 method: "PUT",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 body: </a:t>
            </a:r>
            <a:r>
              <a:rPr lang="en-GB" i="1" dirty="0">
                <a:latin typeface="Lucida Console" panose="020B0609040504020204" pitchFamily="49" charset="0"/>
              </a:rPr>
              <a:t>&lt;...&gt;</a:t>
            </a:r>
            <a:r>
              <a:rPr lang="en-GB" dirty="0">
                <a:latin typeface="Lucida Console" panose="020B0609040504020204" pitchFamily="49" charset="0"/>
              </a:rPr>
              <a:t>})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.then(response =&gt;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if (!</a:t>
            </a:r>
            <a:r>
              <a:rPr lang="en-GB" dirty="0" err="1">
                <a:latin typeface="Lucida Console" panose="020B0609040504020204" pitchFamily="49" charset="0"/>
              </a:rPr>
              <a:t>response.ok</a:t>
            </a:r>
            <a:r>
              <a:rPr lang="en-GB" dirty="0">
                <a:latin typeface="Lucida Console" panose="020B0609040504020204" pitchFamily="49" charset="0"/>
              </a:rPr>
              <a:t>)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  throw new Error("HTTP status " + </a:t>
            </a:r>
            <a:r>
              <a:rPr lang="en-GB" dirty="0" err="1">
                <a:latin typeface="Lucida Console" panose="020B0609040504020204" pitchFamily="49" charset="0"/>
              </a:rPr>
              <a:t>response.status</a:t>
            </a:r>
            <a:r>
              <a:rPr lang="en-GB" dirty="0">
                <a:latin typeface="Lucida Console" panose="020B0609040504020204" pitchFamily="49" charset="0"/>
              </a:rPr>
              <a:t>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return </a:t>
            </a:r>
            <a:r>
              <a:rPr lang="en-GB" dirty="0" err="1">
                <a:latin typeface="Lucida Console" panose="020B0609040504020204" pitchFamily="49" charset="0"/>
              </a:rPr>
              <a:t>response.json</a:t>
            </a:r>
            <a:r>
              <a:rPr lang="en-GB" dirty="0">
                <a:latin typeface="Lucida Console" panose="020B0609040504020204" pitchFamily="49" charset="0"/>
              </a:rPr>
              <a:t>();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})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.then(data =&gt; </a:t>
            </a:r>
            <a:r>
              <a:rPr lang="en-GB" dirty="0" err="1">
                <a:latin typeface="Lucida Console" panose="020B0609040504020204" pitchFamily="49" charset="0"/>
              </a:rPr>
              <a:t>console.log</a:t>
            </a:r>
            <a:r>
              <a:rPr lang="en-GB" dirty="0">
                <a:latin typeface="Lucida Console" panose="020B0609040504020204" pitchFamily="49" charset="0"/>
              </a:rPr>
              <a:t>(data))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.catch(error =&gt; {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  </a:t>
            </a:r>
            <a:r>
              <a:rPr lang="en-GB" dirty="0" err="1">
                <a:latin typeface="Lucida Console" panose="020B0609040504020204" pitchFamily="49" charset="0"/>
              </a:rPr>
              <a:t>console.error</a:t>
            </a:r>
            <a:r>
              <a:rPr lang="en-GB" dirty="0">
                <a:latin typeface="Lucida Console" panose="020B0609040504020204" pitchFamily="49" charset="0"/>
              </a:rPr>
              <a:t>("Error: " + error);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});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0980E8-5935-9549-9C10-F75E27BC61C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64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E1DC795-0483-A44D-8B1B-BFB0E5991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088" y="1518258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A3E427D-9D29-7A48-A9AA-4684CD09B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562274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D336AAB-A0BA-C84A-8D00-562B7C33228D}"/>
              </a:ext>
            </a:extLst>
          </p:cNvPr>
          <p:cNvSpPr/>
          <p:nvPr/>
        </p:nvSpPr>
        <p:spPr>
          <a:xfrm>
            <a:off x="3216275" y="1214267"/>
            <a:ext cx="6840537" cy="119742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OPTIONS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qux.json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Access-Control-Request-Method: PUT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0236C41D-F4CF-CB4A-BB85-634581D272E2}"/>
              </a:ext>
            </a:extLst>
          </p:cNvPr>
          <p:cNvSpPr/>
          <p:nvPr/>
        </p:nvSpPr>
        <p:spPr>
          <a:xfrm>
            <a:off x="3216275" y="2541852"/>
            <a:ext cx="6840538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HTTP/1.1 204 No Content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Access-Control-Allow-Methods: GET, PUT, OPTIONS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87D5EA2-19EC-2748-9782-49C3972E1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088" y="3652785"/>
            <a:ext cx="900000" cy="900000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442E8FBA-16B2-5944-BDF4-D07F1FE292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4707013"/>
            <a:ext cx="900000" cy="900000"/>
          </a:xfrm>
          <a:prstGeom prst="rect">
            <a:avLst/>
          </a:prstGeom>
        </p:spPr>
      </p:pic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91F9B8FB-1F9F-E14A-A5E1-A8C16C3EC575}"/>
              </a:ext>
            </a:extLst>
          </p:cNvPr>
          <p:cNvSpPr/>
          <p:nvPr/>
        </p:nvSpPr>
        <p:spPr>
          <a:xfrm>
            <a:off x="3216274" y="3616489"/>
            <a:ext cx="6840538" cy="920422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PUT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qux.json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F37C55E1-7582-674F-BC0D-F6D196BA9B94}"/>
              </a:ext>
            </a:extLst>
          </p:cNvPr>
          <p:cNvSpPr/>
          <p:nvPr/>
        </p:nvSpPr>
        <p:spPr>
          <a:xfrm>
            <a:off x="3216275" y="4686591"/>
            <a:ext cx="6840538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HTTP/1.1 200 OK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Access-Control-Allow-Methods: GET, PUT, OPTIONS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BE30B12-C7C3-1E4A-A7CF-92E3DD90E1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643871"/>
            <a:ext cx="900000" cy="900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E09A9C59-99ED-9042-8587-101753CB3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91612"/>
            <a:ext cx="900000" cy="900000"/>
          </a:xfrm>
          <a:prstGeom prst="rect">
            <a:avLst/>
          </a:prstGeom>
        </p:spPr>
      </p:pic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8B2D91BD-56B8-8F40-B365-15232FA00827}"/>
              </a:ext>
            </a:extLst>
          </p:cNvPr>
          <p:cNvCxnSpPr>
            <a:cxnSpLocks/>
            <a:stCxn id="12" idx="2"/>
            <a:endCxn id="4" idx="1"/>
          </p:cNvCxnSpPr>
          <p:nvPr/>
        </p:nvCxnSpPr>
        <p:spPr>
          <a:xfrm rot="16200000" flipH="1">
            <a:off x="1338426" y="1405595"/>
            <a:ext cx="424387" cy="70093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462474F-71BD-AE40-A8EA-6DD41FC36C23}"/>
              </a:ext>
            </a:extLst>
          </p:cNvPr>
          <p:cNvSpPr txBox="1"/>
          <p:nvPr/>
        </p:nvSpPr>
        <p:spPr>
          <a:xfrm>
            <a:off x="741082" y="1982453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56E3303-9A5A-9B43-8372-7F8391BFC0B9}"/>
              </a:ext>
            </a:extLst>
          </p:cNvPr>
          <p:cNvSpPr txBox="1"/>
          <p:nvPr/>
        </p:nvSpPr>
        <p:spPr>
          <a:xfrm>
            <a:off x="1706756" y="4758362"/>
            <a:ext cx="130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response</a:t>
            </a:r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87C9A4E1-694E-5C42-890E-54919C6E91AD}"/>
              </a:ext>
            </a:extLst>
          </p:cNvPr>
          <p:cNvCxnSpPr>
            <a:cxnSpLocks/>
            <a:stCxn id="11" idx="1"/>
            <a:endCxn id="15" idx="0"/>
          </p:cNvCxnSpPr>
          <p:nvPr/>
        </p:nvCxnSpPr>
        <p:spPr>
          <a:xfrm rot="10800000" flipV="1">
            <a:off x="1200151" y="5146802"/>
            <a:ext cx="2016125" cy="244810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401C3AE7-1F4D-5E40-8E8E-FCC42B75D0D9}"/>
              </a:ext>
            </a:extLst>
          </p:cNvPr>
          <p:cNvSpPr/>
          <p:nvPr/>
        </p:nvSpPr>
        <p:spPr bwMode="auto">
          <a:xfrm>
            <a:off x="3296916" y="2064513"/>
            <a:ext cx="4209873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ED44C5-D635-B342-AD20-CB4F2B734DDF}"/>
              </a:ext>
            </a:extLst>
          </p:cNvPr>
          <p:cNvSpPr/>
          <p:nvPr/>
        </p:nvSpPr>
        <p:spPr bwMode="auto">
          <a:xfrm>
            <a:off x="3296916" y="3132528"/>
            <a:ext cx="5794330" cy="252000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0851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  <p:bldP spid="11" grpId="0" animBg="1"/>
      <p:bldP spid="18" grpId="0"/>
      <p:bldP spid="19" grpId="0"/>
      <p:bldP spid="25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210D1-9188-294D-A5EB-59313ED07A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Cross-Origin Resource Sharing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9B81EC-BFCC-B54C-8C54-9AB085892F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2F82E-2A1E-C447-A69C-2C450DB48A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039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CE1DC795-0483-A44D-8B1B-BFB0E5991A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01088" y="1525271"/>
            <a:ext cx="900000" cy="90000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4A3E427D-9D29-7A48-A9AA-4684CD09BB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41850" y="2569287"/>
            <a:ext cx="900000" cy="900000"/>
          </a:xfrm>
          <a:prstGeom prst="rect">
            <a:avLst/>
          </a:prstGeom>
        </p:spPr>
      </p:pic>
      <p:sp>
        <p:nvSpPr>
          <p:cNvPr id="6" name="Rectangular Callout 5">
            <a:extLst>
              <a:ext uri="{FF2B5EF4-FFF2-40B4-BE49-F238E27FC236}">
                <a16:creationId xmlns:a16="http://schemas.microsoft.com/office/drawing/2014/main" id="{2D336AAB-A0BA-C84A-8D00-562B7C33228D}"/>
              </a:ext>
            </a:extLst>
          </p:cNvPr>
          <p:cNvSpPr/>
          <p:nvPr/>
        </p:nvSpPr>
        <p:spPr>
          <a:xfrm>
            <a:off x="3216275" y="1221280"/>
            <a:ext cx="6840537" cy="1197420"/>
          </a:xfrm>
          <a:prstGeom prst="wedgeRectCallout">
            <a:avLst>
              <a:gd name="adj1" fmla="val -54537"/>
              <a:gd name="adj2" fmla="val 2584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OPTIONS /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qux.json</a:t>
            </a: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 HTTP/1.1</a:t>
            </a: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Host: 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b.org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Access-Control-Request-Method: PUT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0236C41D-F4CF-CB4A-BB85-634581D272E2}"/>
              </a:ext>
            </a:extLst>
          </p:cNvPr>
          <p:cNvSpPr/>
          <p:nvPr/>
        </p:nvSpPr>
        <p:spPr>
          <a:xfrm>
            <a:off x="3216275" y="2548865"/>
            <a:ext cx="6840538" cy="920422"/>
          </a:xfrm>
          <a:prstGeom prst="wedgeRectCallout">
            <a:avLst>
              <a:gd name="adj1" fmla="val 55603"/>
              <a:gd name="adj2" fmla="val 2772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90000" bIns="90000" rtlCol="0" anchor="ctr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HTTP/1.1 204 No Content</a:t>
            </a:r>
            <a:b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Access-Control-Allow-Origin: https://site-</a:t>
            </a:r>
            <a:r>
              <a:rPr lang="en-GB" sz="1600" dirty="0" err="1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a.org</a:t>
            </a:r>
            <a:endParaRPr lang="en-GB" sz="1600" dirty="0">
              <a:solidFill>
                <a:schemeClr val="tx1"/>
              </a:solidFill>
              <a:latin typeface="Lucida Console" charset="0"/>
              <a:ea typeface="Lucida Console" charset="0"/>
              <a:cs typeface="Lucida Console" charset="0"/>
            </a:endParaRPr>
          </a:p>
          <a:p>
            <a:r>
              <a:rPr lang="en-GB" sz="1600" dirty="0">
                <a:solidFill>
                  <a:schemeClr val="tx1"/>
                </a:solidFill>
                <a:latin typeface="Lucida Console" charset="0"/>
                <a:ea typeface="Lucida Console" charset="0"/>
                <a:cs typeface="Lucida Console" charset="0"/>
              </a:rPr>
              <a:t>Access-Control-Allow-Methods: GET, OPTIONS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8BE30B12-C7C3-1E4A-A7CF-92E3DD90E1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650884"/>
            <a:ext cx="900000" cy="90000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E09A9C59-99ED-9042-8587-101753CB3C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50150" y="5396663"/>
            <a:ext cx="900000" cy="900000"/>
          </a:xfrm>
          <a:prstGeom prst="rect">
            <a:avLst/>
          </a:prstGeom>
        </p:spPr>
      </p:pic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8B2D91BD-56B8-8F40-B365-15232FA00827}"/>
              </a:ext>
            </a:extLst>
          </p:cNvPr>
          <p:cNvCxnSpPr>
            <a:cxnSpLocks/>
            <a:stCxn id="12" idx="2"/>
            <a:endCxn id="4" idx="1"/>
          </p:cNvCxnSpPr>
          <p:nvPr/>
        </p:nvCxnSpPr>
        <p:spPr>
          <a:xfrm rot="16200000" flipH="1">
            <a:off x="1338426" y="1412608"/>
            <a:ext cx="424387" cy="700938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462474F-71BD-AE40-A8EA-6DD41FC36C23}"/>
              </a:ext>
            </a:extLst>
          </p:cNvPr>
          <p:cNvSpPr txBox="1"/>
          <p:nvPr/>
        </p:nvSpPr>
        <p:spPr>
          <a:xfrm>
            <a:off x="741082" y="1989466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fetch()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56E3303-9A5A-9B43-8372-7F8391BFC0B9}"/>
              </a:ext>
            </a:extLst>
          </p:cNvPr>
          <p:cNvSpPr txBox="1"/>
          <p:nvPr/>
        </p:nvSpPr>
        <p:spPr>
          <a:xfrm>
            <a:off x="1706756" y="2982749"/>
            <a:ext cx="1300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cida Console" panose="020B0609040504020204" pitchFamily="49" charset="0"/>
              </a:rPr>
              <a:t>error</a:t>
            </a:r>
          </a:p>
        </p:txBody>
      </p:sp>
      <p:cxnSp>
        <p:nvCxnSpPr>
          <p:cNvPr id="20" name="Elbow Connector 19">
            <a:extLst>
              <a:ext uri="{FF2B5EF4-FFF2-40B4-BE49-F238E27FC236}">
                <a16:creationId xmlns:a16="http://schemas.microsoft.com/office/drawing/2014/main" id="{87C9A4E1-694E-5C42-890E-54919C6E91AD}"/>
              </a:ext>
            </a:extLst>
          </p:cNvPr>
          <p:cNvCxnSpPr>
            <a:cxnSpLocks/>
            <a:stCxn id="7" idx="1"/>
            <a:endCxn id="15" idx="0"/>
          </p:cNvCxnSpPr>
          <p:nvPr/>
        </p:nvCxnSpPr>
        <p:spPr>
          <a:xfrm rot="10800000" flipV="1">
            <a:off x="1200151" y="3009075"/>
            <a:ext cx="2016125" cy="2387587"/>
          </a:xfrm>
          <a:prstGeom prst="bentConnector2">
            <a:avLst/>
          </a:prstGeom>
          <a:ln w="25400">
            <a:solidFill>
              <a:schemeClr val="tx1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DB1E2F0-D485-6449-98B8-4510669C0A44}"/>
              </a:ext>
            </a:extLst>
          </p:cNvPr>
          <p:cNvSpPr/>
          <p:nvPr/>
        </p:nvSpPr>
        <p:spPr>
          <a:xfrm>
            <a:off x="1695605" y="5688758"/>
            <a:ext cx="93966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Reason: Did not find method in CORS header 'Access-Control-Allow-Methods'</a:t>
            </a:r>
          </a:p>
        </p:txBody>
      </p:sp>
    </p:spTree>
    <p:extLst>
      <p:ext uri="{BB962C8B-B14F-4D97-AF65-F5344CB8AC3E}">
        <p14:creationId xmlns:p14="http://schemas.microsoft.com/office/powerpoint/2010/main" val="344300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9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A773E-7103-CF4F-BBCF-F68276D89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3F4F5-68BD-1945-85B0-5AA912F912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Barth, A. (2011) </a:t>
            </a:r>
            <a:r>
              <a:rPr lang="en-US" i="1" dirty="0"/>
              <a:t>The Web Origin Concept</a:t>
            </a:r>
            <a:r>
              <a:rPr lang="en-US" dirty="0"/>
              <a:t>. RFC6454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tools.ietf.org</a:t>
            </a:r>
            <a:r>
              <a:rPr lang="en-US" dirty="0"/>
              <a:t>/html/rfc6454</a:t>
            </a:r>
          </a:p>
          <a:p>
            <a:pPr marL="0" indent="0">
              <a:buNone/>
            </a:pPr>
            <a:r>
              <a:rPr lang="en-US" dirty="0"/>
              <a:t>CORS for developers</a:t>
            </a:r>
          </a:p>
          <a:p>
            <a:pPr marL="360000" lvl="1" indent="0">
              <a:buNone/>
            </a:pPr>
            <a:r>
              <a:rPr lang="en-US" dirty="0"/>
              <a:t>https://w3c.github.io/</a:t>
            </a:r>
            <a:r>
              <a:rPr lang="en-US" dirty="0" err="1"/>
              <a:t>webappsec</a:t>
            </a:r>
            <a:r>
              <a:rPr lang="en-US" dirty="0"/>
              <a:t>-</a:t>
            </a:r>
            <a:r>
              <a:rPr lang="en-US" dirty="0" err="1"/>
              <a:t>cors</a:t>
            </a:r>
            <a:r>
              <a:rPr lang="en-US" dirty="0"/>
              <a:t>-for-developers/</a:t>
            </a:r>
          </a:p>
          <a:p>
            <a:pPr marL="0" indent="0">
              <a:buNone/>
            </a:pPr>
            <a:r>
              <a:rPr lang="en-US" dirty="0"/>
              <a:t>HTML5 Fetch API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fetch.spec.whatwg.org</a:t>
            </a:r>
            <a:r>
              <a:rPr lang="en-US" dirty="0"/>
              <a:t>/</a:t>
            </a:r>
          </a:p>
          <a:p>
            <a:pPr marL="0" indent="0">
              <a:buNone/>
            </a:pPr>
            <a:r>
              <a:rPr lang="en-US" dirty="0"/>
              <a:t>Cross-Origin Resource Sharing at MDN</a:t>
            </a:r>
          </a:p>
          <a:p>
            <a:pPr marL="360000" lvl="1" indent="0">
              <a:buNone/>
            </a:pPr>
            <a:r>
              <a:rPr lang="en-US" dirty="0"/>
              <a:t>https://</a:t>
            </a:r>
            <a:r>
              <a:rPr lang="en-US" dirty="0" err="1"/>
              <a:t>developer.mozilla.org</a:t>
            </a:r>
            <a:r>
              <a:rPr lang="en-US" dirty="0"/>
              <a:t>/</a:t>
            </a:r>
            <a:r>
              <a:rPr lang="en-US" dirty="0" err="1"/>
              <a:t>en</a:t>
            </a:r>
            <a:r>
              <a:rPr lang="en-US" dirty="0"/>
              <a:t>-US/docs/Web/HTTP/CORS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27C14-1B52-6A46-AB3B-34ADEC1EE0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85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EA609-C550-074E-99B2-5B75BBCC1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Content Security Policy</a:t>
            </a:r>
          </a:p>
        </p:txBody>
      </p:sp>
    </p:spTree>
    <p:extLst>
      <p:ext uri="{BB962C8B-B14F-4D97-AF65-F5344CB8AC3E}">
        <p14:creationId xmlns:p14="http://schemas.microsoft.com/office/powerpoint/2010/main" val="176828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BC3EB-A48A-7A44-BAC3-42227715A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Cross-Site Request Forgery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FC935-AB1A-9B40-89D1-E8CEAE427CB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user agents allow one origin to talk to a different origin, there may be security issues</a:t>
            </a:r>
          </a:p>
          <a:p>
            <a:pPr lvl="1"/>
            <a:r>
              <a:rPr lang="en-US" dirty="0"/>
              <a:t>User agent will send cookies if available and applicable</a:t>
            </a:r>
          </a:p>
          <a:p>
            <a:pPr lvl="1"/>
            <a:r>
              <a:rPr lang="en-US" dirty="0"/>
              <a:t>Privilege escalation attack – confused deputy</a:t>
            </a:r>
          </a:p>
          <a:p>
            <a:pPr lvl="1"/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6DB131-674F-7749-B097-85A2856CF8B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ocument 7">
            <a:extLst>
              <a:ext uri="{FF2B5EF4-FFF2-40B4-BE49-F238E27FC236}">
                <a16:creationId xmlns:a16="http://schemas.microsoft.com/office/drawing/2014/main" id="{764CD8A7-B75F-FD41-805D-1BF10F4D4A9B}"/>
              </a:ext>
            </a:extLst>
          </p:cNvPr>
          <p:cNvSpPr/>
          <p:nvPr/>
        </p:nvSpPr>
        <p:spPr bwMode="auto">
          <a:xfrm>
            <a:off x="1230724" y="3402552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9FF052-1AE3-3B4A-BF0A-DB6EE4CC427B}"/>
              </a:ext>
            </a:extLst>
          </p:cNvPr>
          <p:cNvSpPr txBox="1"/>
          <p:nvPr/>
        </p:nvSpPr>
        <p:spPr>
          <a:xfrm>
            <a:off x="8442891" y="4361320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dodgysite.org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207D9A-FC85-CA41-BBC0-C71BE31B3D2F}"/>
              </a:ext>
            </a:extLst>
          </p:cNvPr>
          <p:cNvSpPr txBox="1"/>
          <p:nvPr/>
        </p:nvSpPr>
        <p:spPr>
          <a:xfrm>
            <a:off x="8343506" y="6039725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trustedsite.com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9485DB-D929-0840-ACCA-B5A9843D44D4}"/>
              </a:ext>
            </a:extLst>
          </p:cNvPr>
          <p:cNvSpPr/>
          <p:nvPr/>
        </p:nvSpPr>
        <p:spPr>
          <a:xfrm>
            <a:off x="1893727" y="4207263"/>
            <a:ext cx="740228" cy="725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r>
              <a:rPr lang="en-US" dirty="0" err="1"/>
              <a:t>js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E811D7-1EB4-0345-BA72-709A87F0EEF0}"/>
              </a:ext>
            </a:extLst>
          </p:cNvPr>
          <p:cNvGrpSpPr/>
          <p:nvPr/>
        </p:nvGrpSpPr>
        <p:grpSpPr>
          <a:xfrm>
            <a:off x="3325813" y="3629178"/>
            <a:ext cx="5453477" cy="961814"/>
            <a:chOff x="3325813" y="3285320"/>
            <a:chExt cx="5453477" cy="961814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BEE32B9-E2D4-2549-89CA-8D9B26B7C53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25813" y="3599434"/>
              <a:ext cx="5453477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E10C54-954C-AB46-AAA0-43396CEC333E}"/>
                </a:ext>
              </a:extLst>
            </p:cNvPr>
            <p:cNvSpPr txBox="1"/>
            <p:nvPr/>
          </p:nvSpPr>
          <p:spPr>
            <a:xfrm>
              <a:off x="5785841" y="3285320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GET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E64E37B-A504-7C4C-89B1-58770EFC13E8}"/>
              </a:ext>
            </a:extLst>
          </p:cNvPr>
          <p:cNvGrpSpPr/>
          <p:nvPr/>
        </p:nvGrpSpPr>
        <p:grpSpPr>
          <a:xfrm>
            <a:off x="2633955" y="4570120"/>
            <a:ext cx="6145335" cy="1150281"/>
            <a:chOff x="2633955" y="4570120"/>
            <a:chExt cx="6145335" cy="1150281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2F094A6A-8F91-2D49-95E8-8D6E46064166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2633955" y="4570120"/>
              <a:ext cx="6145335" cy="8938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8C86593-7C5A-4340-9ADA-4F8549770816}"/>
                </a:ext>
              </a:extLst>
            </p:cNvPr>
            <p:cNvSpPr txBox="1"/>
            <p:nvPr/>
          </p:nvSpPr>
          <p:spPr>
            <a:xfrm>
              <a:off x="5095816" y="5351069"/>
              <a:ext cx="20345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XMLHttpRequest</a:t>
              </a:r>
              <a:endParaRPr lang="en-US" dirty="0"/>
            </a:p>
          </p:txBody>
        </p:sp>
      </p:grpSp>
      <p:pic>
        <p:nvPicPr>
          <p:cNvPr id="19" name="Graphic 18">
            <a:extLst>
              <a:ext uri="{FF2B5EF4-FFF2-40B4-BE49-F238E27FC236}">
                <a16:creationId xmlns:a16="http://schemas.microsoft.com/office/drawing/2014/main" id="{D707F5BA-A09B-5F43-8050-6F5009BB28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3213238"/>
            <a:ext cx="900000" cy="900000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4C2D26DE-057A-D04A-8E3E-41AD6891D7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5017041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40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C25C7-80A4-3A41-B5AB-7E11F8387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1FB61-5D41-914A-BAAE-AF60040E3C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default, browsers restrict how a resource from one origin interacts with resources from other origins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4420C0-995B-E44F-A773-79BA47D2D6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Barth, A. (2011) </a:t>
            </a:r>
            <a:r>
              <a:rPr lang="en-US" i="1" dirty="0"/>
              <a:t>The Web Origin Concept</a:t>
            </a:r>
            <a:r>
              <a:rPr lang="en-US" dirty="0"/>
              <a:t>. RFC6454. Available online at: https://</a:t>
            </a:r>
            <a:r>
              <a:rPr lang="en-US" dirty="0" err="1"/>
              <a:t>tools.ietf.org</a:t>
            </a:r>
            <a:r>
              <a:rPr lang="en-US" dirty="0"/>
              <a:t>/html/rfc6454</a:t>
            </a:r>
          </a:p>
          <a:p>
            <a:endParaRPr lang="en-US" dirty="0"/>
          </a:p>
        </p:txBody>
      </p:sp>
      <p:sp>
        <p:nvSpPr>
          <p:cNvPr id="8" name="Document 7">
            <a:extLst>
              <a:ext uri="{FF2B5EF4-FFF2-40B4-BE49-F238E27FC236}">
                <a16:creationId xmlns:a16="http://schemas.microsoft.com/office/drawing/2014/main" id="{10BEDAAB-DB4B-8343-8CEA-FC84CA54F067}"/>
              </a:ext>
            </a:extLst>
          </p:cNvPr>
          <p:cNvSpPr/>
          <p:nvPr/>
        </p:nvSpPr>
        <p:spPr bwMode="auto">
          <a:xfrm>
            <a:off x="1230724" y="3402550"/>
            <a:ext cx="2095089" cy="2061411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anose="020B0602030504020204" pitchFamily="34" charset="77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F429BE7-A8E7-5B4D-9B91-0069B6B231F3}"/>
              </a:ext>
            </a:extLst>
          </p:cNvPr>
          <p:cNvSpPr txBox="1"/>
          <p:nvPr/>
        </p:nvSpPr>
        <p:spPr>
          <a:xfrm>
            <a:off x="8442891" y="4361318"/>
            <a:ext cx="1734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dodgysite.org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CAEAA9-D86B-E049-9CC7-1D5F5EB1E369}"/>
              </a:ext>
            </a:extLst>
          </p:cNvPr>
          <p:cNvSpPr txBox="1"/>
          <p:nvPr/>
        </p:nvSpPr>
        <p:spPr>
          <a:xfrm>
            <a:off x="8343506" y="6039723"/>
            <a:ext cx="1933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trustedsite.com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483ACB-E1BD-C341-842D-841E4B0D3777}"/>
              </a:ext>
            </a:extLst>
          </p:cNvPr>
          <p:cNvSpPr/>
          <p:nvPr/>
        </p:nvSpPr>
        <p:spPr>
          <a:xfrm>
            <a:off x="1893727" y="4207261"/>
            <a:ext cx="740228" cy="7257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</a:t>
            </a:r>
            <a:r>
              <a:rPr lang="en-US" dirty="0" err="1"/>
              <a:t>js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2D225CB-CD69-6841-B500-C40F1FA3E8F7}"/>
              </a:ext>
            </a:extLst>
          </p:cNvPr>
          <p:cNvGrpSpPr/>
          <p:nvPr/>
        </p:nvGrpSpPr>
        <p:grpSpPr>
          <a:xfrm>
            <a:off x="3325813" y="3629176"/>
            <a:ext cx="5453477" cy="955682"/>
            <a:chOff x="3325813" y="3272620"/>
            <a:chExt cx="5453477" cy="955682"/>
          </a:xfrm>
        </p:grpSpPr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B4FD7B5F-1E57-284D-A659-B79F731FA7C2}"/>
                </a:ext>
              </a:extLst>
            </p:cNvPr>
            <p:cNvCxnSpPr>
              <a:cxnSpLocks/>
              <a:endCxn id="8" idx="3"/>
            </p:cNvCxnSpPr>
            <p:nvPr/>
          </p:nvCxnSpPr>
          <p:spPr>
            <a:xfrm flipH="1">
              <a:off x="3325813" y="3580602"/>
              <a:ext cx="5453477" cy="6477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9A6C414-2395-BB49-99F2-3E08074DD3C3}"/>
                </a:ext>
              </a:extLst>
            </p:cNvPr>
            <p:cNvSpPr txBox="1"/>
            <p:nvPr/>
          </p:nvSpPr>
          <p:spPr>
            <a:xfrm>
              <a:off x="5784857" y="3272620"/>
              <a:ext cx="6222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GET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21F337A-5142-8B44-9B3E-4B1478EB4DE4}"/>
              </a:ext>
            </a:extLst>
          </p:cNvPr>
          <p:cNvGrpSpPr/>
          <p:nvPr/>
        </p:nvGrpSpPr>
        <p:grpSpPr>
          <a:xfrm>
            <a:off x="2633955" y="4570118"/>
            <a:ext cx="6145335" cy="1159701"/>
            <a:chOff x="2633955" y="4570118"/>
            <a:chExt cx="6145335" cy="1159701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C1A1765-6834-E748-BAB1-F73C9AE68055}"/>
                </a:ext>
              </a:extLst>
            </p:cNvPr>
            <p:cNvCxnSpPr>
              <a:cxnSpLocks/>
              <a:stCxn id="12" idx="3"/>
            </p:cNvCxnSpPr>
            <p:nvPr/>
          </p:nvCxnSpPr>
          <p:spPr>
            <a:xfrm>
              <a:off x="2633955" y="4570118"/>
              <a:ext cx="6145335" cy="8938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5504EE-087D-B84F-88A8-8FC0E46C9D4E}"/>
                </a:ext>
              </a:extLst>
            </p:cNvPr>
            <p:cNvSpPr txBox="1"/>
            <p:nvPr/>
          </p:nvSpPr>
          <p:spPr>
            <a:xfrm>
              <a:off x="4742103" y="5360487"/>
              <a:ext cx="2747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Fetch/</a:t>
              </a:r>
              <a:r>
                <a:rPr lang="en-US" dirty="0" err="1"/>
                <a:t>XMLHttpRequest</a:t>
              </a:r>
              <a:endParaRPr lang="en-US" dirty="0"/>
            </a:p>
          </p:txBody>
        </p:sp>
      </p:grpSp>
      <p:sp>
        <p:nvSpPr>
          <p:cNvPr id="4" name="Cross 3">
            <a:extLst>
              <a:ext uri="{FF2B5EF4-FFF2-40B4-BE49-F238E27FC236}">
                <a16:creationId xmlns:a16="http://schemas.microsoft.com/office/drawing/2014/main" id="{8B7AF15D-EDF9-DB4E-8A8D-B1B9B725D146}"/>
              </a:ext>
            </a:extLst>
          </p:cNvPr>
          <p:cNvSpPr/>
          <p:nvPr/>
        </p:nvSpPr>
        <p:spPr>
          <a:xfrm rot="2700000">
            <a:off x="5632051" y="4663612"/>
            <a:ext cx="821864" cy="821864"/>
          </a:xfrm>
          <a:prstGeom prst="plus">
            <a:avLst>
              <a:gd name="adj" fmla="val 4034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9708B615-1086-3C4A-8032-132FDD259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3213238"/>
            <a:ext cx="900000" cy="9000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2BE04DB0-7D67-674E-B8E6-3B6F5D3504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60276" y="5017041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56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C865-E33E-554F-83B2-7BDCCECF5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3E29D5-1BFC-114C-BAB4-3DA576761A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Two resources have the same origin if:</a:t>
            </a:r>
          </a:p>
          <a:p>
            <a:pPr lvl="1"/>
            <a:r>
              <a:rPr lang="en-US" dirty="0"/>
              <a:t>Their URIs use the same protocol (i.e. no mixing of http and https)</a:t>
            </a:r>
          </a:p>
          <a:p>
            <a:pPr lvl="1"/>
            <a:r>
              <a:rPr lang="en-US" dirty="0"/>
              <a:t>Their URIs have the same host</a:t>
            </a:r>
          </a:p>
          <a:p>
            <a:pPr lvl="1"/>
            <a:r>
              <a:rPr lang="en-US" dirty="0"/>
              <a:t>Their URIs have the same port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(path is ignored for the purposes of determining origin)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DBC82-055C-EE4D-8A38-D66FC89E1B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5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7CCF3-12D9-9F4D-BDCC-E6FEA32C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5B089-CACF-7A48-A638-4E2CAE47CF3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example.org</a:t>
            </a:r>
            <a:r>
              <a:rPr lang="en-US" dirty="0"/>
              <a:t>/</a:t>
            </a:r>
          </a:p>
          <a:p>
            <a:r>
              <a:rPr lang="en-US" dirty="0"/>
              <a:t>http://example.org:80/</a:t>
            </a:r>
          </a:p>
          <a:p>
            <a:r>
              <a:rPr lang="en-US" dirty="0"/>
              <a:t>http://</a:t>
            </a:r>
            <a:r>
              <a:rPr lang="en-US" dirty="0" err="1"/>
              <a:t>example.org</a:t>
            </a:r>
            <a:r>
              <a:rPr lang="en-US" dirty="0"/>
              <a:t>/foo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2431B4-3A1C-A04D-A0BF-918290CB15B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example.org</a:t>
            </a:r>
            <a:r>
              <a:rPr lang="en-US" dirty="0"/>
              <a:t>/</a:t>
            </a:r>
          </a:p>
          <a:p>
            <a:r>
              <a:rPr lang="en-US" dirty="0"/>
              <a:t>https://</a:t>
            </a:r>
            <a:r>
              <a:rPr lang="en-US" dirty="0" err="1"/>
              <a:t>example.org</a:t>
            </a:r>
            <a:r>
              <a:rPr lang="en-US" dirty="0"/>
              <a:t>/</a:t>
            </a:r>
          </a:p>
          <a:p>
            <a:r>
              <a:rPr lang="en-US" dirty="0"/>
              <a:t>http://example.org:8080/</a:t>
            </a:r>
          </a:p>
          <a:p>
            <a:r>
              <a:rPr lang="en-US" dirty="0"/>
              <a:t>http://</a:t>
            </a:r>
            <a:r>
              <a:rPr lang="en-US" dirty="0" err="1"/>
              <a:t>www.example.org</a:t>
            </a:r>
            <a:r>
              <a:rPr lang="en-US" dirty="0"/>
              <a:t>/</a:t>
            </a:r>
          </a:p>
          <a:p>
            <a:r>
              <a:rPr lang="en-US" dirty="0"/>
              <a:t>http://</a:t>
            </a:r>
            <a:r>
              <a:rPr lang="en-US" dirty="0" err="1"/>
              <a:t>example.com</a:t>
            </a:r>
            <a:r>
              <a:rPr lang="en-US" dirty="0"/>
              <a:t>/</a:t>
            </a:r>
          </a:p>
          <a:p>
            <a:r>
              <a:rPr lang="en-US" dirty="0"/>
              <a:t>https://example.org:80/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96499F-61C4-A449-B48C-DC722676C1E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the same origin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852ECF9-D5EB-8C43-899C-0FC19B7897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All different origins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D91BDE3-B7EA-C241-8348-3370FAC986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25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825D0718-215A-5347-BB67-ACAF75077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Same-Origin Policy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358CE64-C40F-8E45-BA21-EF5C66E83FE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By default, the SOP blocks cross-origin reads by the browser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Exception: embedded resources:</a:t>
            </a:r>
          </a:p>
          <a:p>
            <a:pPr lvl="1"/>
            <a:r>
              <a:rPr lang="en-US" dirty="0"/>
              <a:t>Media (</a:t>
            </a:r>
            <a:r>
              <a:rPr lang="en-US" dirty="0" err="1">
                <a:latin typeface="Lucida Console" panose="020B0609040504020204" pitchFamily="49" charset="0"/>
              </a:rPr>
              <a:t>img</a:t>
            </a:r>
            <a:r>
              <a:rPr lang="en-US" dirty="0"/>
              <a:t>/</a:t>
            </a:r>
            <a:r>
              <a:rPr lang="en-US" dirty="0">
                <a:latin typeface="Lucida Console" panose="020B0609040504020204" pitchFamily="49" charset="0"/>
              </a:rPr>
              <a:t>audio</a:t>
            </a:r>
            <a:r>
              <a:rPr lang="en-US" dirty="0"/>
              <a:t>/</a:t>
            </a:r>
            <a:r>
              <a:rPr lang="en-US" dirty="0">
                <a:latin typeface="Lucida Console" panose="020B0609040504020204" pitchFamily="49" charset="0"/>
              </a:rPr>
              <a:t>video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external stylesheets (</a:t>
            </a:r>
            <a:r>
              <a:rPr lang="en-US" dirty="0">
                <a:latin typeface="Lucida Console" panose="020B0609040504020204" pitchFamily="49" charset="0"/>
              </a:rPr>
              <a:t>&lt;link </a:t>
            </a:r>
            <a:r>
              <a:rPr lang="en-US" dirty="0" err="1">
                <a:latin typeface="Lucida Console" panose="020B0609040504020204" pitchFamily="49" charset="0"/>
              </a:rPr>
              <a:t>rel</a:t>
            </a:r>
            <a:r>
              <a:rPr lang="en-US" dirty="0">
                <a:latin typeface="Lucida Console" panose="020B0609040504020204" pitchFamily="49" charset="0"/>
              </a:rPr>
              <a:t>="stylesheet" </a:t>
            </a:r>
            <a:r>
              <a:rPr lang="en-US" dirty="0" err="1">
                <a:latin typeface="Lucida Console" panose="020B0609040504020204" pitchFamily="49" charset="0"/>
              </a:rPr>
              <a:t>href</a:t>
            </a:r>
            <a:r>
              <a:rPr lang="en-US" dirty="0">
                <a:latin typeface="Lucida Console" panose="020B0609040504020204" pitchFamily="49" charset="0"/>
              </a:rPr>
              <a:t>="..."/&gt;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scripts (</a:t>
            </a:r>
            <a:r>
              <a:rPr lang="en-US" dirty="0">
                <a:latin typeface="Lucida Console" panose="020B0609040504020204" pitchFamily="49" charset="0"/>
              </a:rPr>
              <a:t>&lt;script </a:t>
            </a:r>
            <a:r>
              <a:rPr lang="en-US" dirty="0" err="1">
                <a:latin typeface="Lucida Console" panose="020B0609040504020204" pitchFamily="49" charset="0"/>
              </a:rPr>
              <a:t>src</a:t>
            </a:r>
            <a:r>
              <a:rPr lang="en-US" dirty="0">
                <a:latin typeface="Lucida Console" panose="020B0609040504020204" pitchFamily="49" charset="0"/>
              </a:rPr>
              <a:t>="..."&gt;&lt;/script&gt;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@font-face </a:t>
            </a:r>
            <a:r>
              <a:rPr lang="en-US" dirty="0"/>
              <a:t>(some variability between browsers)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iframe</a:t>
            </a:r>
          </a:p>
          <a:p>
            <a:pPr lvl="1"/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/>
              <a:t>Cross-origin POSTS that result from form submission are allowed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742146B-3E05-504E-BD70-AD8DE174DA6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47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2FB8F-48B3-B345-90EF-55C4933E9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Cross-Origin Resource Sharing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6E75B-0955-5347-9F41-132D340E7F4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Mechanism for selectively relaxing the Same-Origin Policy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At a protocol level:</a:t>
            </a:r>
          </a:p>
          <a:p>
            <a:pPr lvl="1"/>
            <a:r>
              <a:rPr lang="en-US" dirty="0"/>
              <a:t>Adds new headers that let servers indicate which origins may make requests</a:t>
            </a:r>
          </a:p>
          <a:p>
            <a:pPr lvl="1"/>
            <a:r>
              <a:rPr lang="en-GB" dirty="0"/>
              <a:t>Restricts the headers which may be sent in requests (i.e. avoiding taint)</a:t>
            </a:r>
          </a:p>
          <a:p>
            <a:pPr lvl="1"/>
            <a:r>
              <a:rPr lang="en-GB" dirty="0"/>
              <a:t>Restricts the headers which may be received in responses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At an API level:</a:t>
            </a:r>
          </a:p>
          <a:p>
            <a:pPr lvl="1"/>
            <a:r>
              <a:rPr lang="en-US" dirty="0"/>
              <a:t>CORS requests sent via </a:t>
            </a:r>
            <a:r>
              <a:rPr lang="en-US" dirty="0">
                <a:latin typeface="Lucida Console" panose="020B0609040504020204" pitchFamily="49" charset="0"/>
              </a:rPr>
              <a:t>fetch()</a:t>
            </a:r>
            <a:r>
              <a:rPr lang="en-US" dirty="0"/>
              <a:t> API</a:t>
            </a:r>
          </a:p>
          <a:p>
            <a:pPr lvl="1"/>
            <a:r>
              <a:rPr lang="en-US" dirty="0"/>
              <a:t>Client-side enforcement</a:t>
            </a:r>
          </a:p>
          <a:p>
            <a:pPr lvl="1"/>
            <a:r>
              <a:rPr lang="en-US" dirty="0"/>
              <a:t>Disallowed request may still result in a message being sent by the browser</a:t>
            </a:r>
          </a:p>
          <a:p>
            <a:pPr lvl="1"/>
            <a:r>
              <a:rPr lang="en-US" dirty="0"/>
              <a:t>Result of a disallowed request is not sent to the script by the browser</a:t>
            </a:r>
          </a:p>
          <a:p>
            <a:pPr lvl="1"/>
            <a:r>
              <a:rPr lang="en-US" dirty="0"/>
              <a:t>Reason for CORS error written to browser console, but not available to script</a:t>
            </a:r>
          </a:p>
        </p:txBody>
      </p:sp>
    </p:spTree>
    <p:extLst>
      <p:ext uri="{BB962C8B-B14F-4D97-AF65-F5344CB8AC3E}">
        <p14:creationId xmlns:p14="http://schemas.microsoft.com/office/powerpoint/2010/main" val="384529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7DDE-319B-D948-9C17-44E06F976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CORS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D4322-3888-464D-A0C7-52B0CFA4843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Simple requests satisfy </a:t>
            </a:r>
            <a:r>
              <a:rPr lang="en-US" b="1" dirty="0"/>
              <a:t>all</a:t>
            </a:r>
            <a:r>
              <a:rPr lang="en-US" dirty="0"/>
              <a:t> of the following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GET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HEAD</a:t>
            </a:r>
            <a:r>
              <a:rPr lang="en-US" dirty="0"/>
              <a:t> or </a:t>
            </a:r>
            <a:r>
              <a:rPr lang="en-US" dirty="0">
                <a:latin typeface="Lucida Console" panose="020B0609040504020204" pitchFamily="49" charset="0"/>
              </a:rPr>
              <a:t>POST</a:t>
            </a:r>
            <a:r>
              <a:rPr lang="en-US" dirty="0"/>
              <a:t> only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Accept: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Accept-Language: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Content-Type:</a:t>
            </a:r>
            <a:r>
              <a:rPr lang="en-US" dirty="0"/>
              <a:t> or </a:t>
            </a:r>
            <a:r>
              <a:rPr lang="en-US" dirty="0">
                <a:latin typeface="Lucida Console" panose="020B0609040504020204" pitchFamily="49" charset="0"/>
              </a:rPr>
              <a:t>Content-Language:</a:t>
            </a:r>
            <a:r>
              <a:rPr lang="en-US" dirty="0"/>
              <a:t> are the only headers set manually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Content-Type:</a:t>
            </a:r>
            <a:r>
              <a:rPr lang="en-US" dirty="0"/>
              <a:t> is one of </a:t>
            </a:r>
            <a:r>
              <a:rPr lang="en-US" dirty="0">
                <a:latin typeface="Lucida Console" panose="020B0609040504020204" pitchFamily="49" charset="0"/>
              </a:rPr>
              <a:t>text/plain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application/x-www-form-</a:t>
            </a:r>
            <a:r>
              <a:rPr lang="en-US" dirty="0" err="1">
                <a:latin typeface="Lucida Console" panose="020B0609040504020204" pitchFamily="49" charset="0"/>
              </a:rPr>
              <a:t>urlencode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en-US" dirty="0"/>
              <a:t>or </a:t>
            </a:r>
            <a:r>
              <a:rPr lang="en-US" dirty="0">
                <a:latin typeface="Lucida Console" panose="020B0609040504020204" pitchFamily="49" charset="0"/>
              </a:rPr>
              <a:t>multipart/</a:t>
            </a:r>
            <a:r>
              <a:rPr lang="en-US" dirty="0" err="1">
                <a:latin typeface="Lucida Console" panose="020B0609040504020204" pitchFamily="49" charset="0"/>
              </a:rPr>
              <a:t>formdata</a:t>
            </a:r>
            <a:r>
              <a:rPr lang="en-US" dirty="0"/>
              <a:t> only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All other requests trigger a CORS preflight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51986-B923-3B47-8B82-F89865DFD5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48402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8669</TotalTime>
  <Words>1295</Words>
  <Application>Microsoft Macintosh PowerPoint</Application>
  <PresentationFormat>Widescreen</PresentationFormat>
  <Paragraphs>185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Cross-Origin Resource Sharing</vt:lpstr>
      <vt:lpstr>Cross-Site Request Forgery</vt:lpstr>
      <vt:lpstr>Same-Origin Policy</vt:lpstr>
      <vt:lpstr>Same-Origin Policy</vt:lpstr>
      <vt:lpstr>Same-Origin Policy</vt:lpstr>
      <vt:lpstr>Same-Origin Policy</vt:lpstr>
      <vt:lpstr>Cross-Origin Resource Sharing</vt:lpstr>
      <vt:lpstr>CORS requests</vt:lpstr>
      <vt:lpstr>CORS flow</vt:lpstr>
      <vt:lpstr>CORS headers</vt:lpstr>
      <vt:lpstr>Simple request example</vt:lpstr>
      <vt:lpstr>Simple request example</vt:lpstr>
      <vt:lpstr>Simple request example</vt:lpstr>
      <vt:lpstr>Simple request example</vt:lpstr>
      <vt:lpstr>Simple request example</vt:lpstr>
      <vt:lpstr>Preflight requests</vt:lpstr>
      <vt:lpstr>Preflight request example</vt:lpstr>
      <vt:lpstr>PowerPoint Presentation</vt:lpstr>
      <vt:lpstr>PowerPoint Presentation</vt:lpstr>
      <vt:lpstr>Further reading </vt:lpstr>
      <vt:lpstr>Next Lecture: Content Security Policy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8</cp:revision>
  <dcterms:created xsi:type="dcterms:W3CDTF">2020-09-21T13:14:22Z</dcterms:created>
  <dcterms:modified xsi:type="dcterms:W3CDTF">2020-10-22T10:54:57Z</dcterms:modified>
</cp:coreProperties>
</file>