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9" r:id="rId9"/>
    <p:sldId id="257" r:id="rId10"/>
    <p:sldId id="294" r:id="rId11"/>
    <p:sldId id="274" r:id="rId12"/>
    <p:sldId id="293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75" r:id="rId22"/>
    <p:sldId id="276" r:id="rId23"/>
    <p:sldId id="277" r:id="rId24"/>
    <p:sldId id="300" r:id="rId25"/>
    <p:sldId id="269" r:id="rId26"/>
    <p:sldId id="278" r:id="rId27"/>
    <p:sldId id="279" r:id="rId28"/>
    <p:sldId id="296" r:id="rId29"/>
    <p:sldId id="299" r:id="rId30"/>
    <p:sldId id="273" r:id="rId31"/>
    <p:sldId id="280" r:id="rId32"/>
    <p:sldId id="281" r:id="rId33"/>
    <p:sldId id="270" r:id="rId34"/>
    <p:sldId id="282" r:id="rId35"/>
    <p:sldId id="283" r:id="rId36"/>
    <p:sldId id="271" r:id="rId37"/>
    <p:sldId id="284" r:id="rId38"/>
    <p:sldId id="285" r:id="rId39"/>
    <p:sldId id="272" r:id="rId40"/>
    <p:sldId id="287" r:id="rId41"/>
    <p:sldId id="288" r:id="rId42"/>
    <p:sldId id="297" r:id="rId43"/>
    <p:sldId id="298" r:id="rId44"/>
    <p:sldId id="289" r:id="rId45"/>
    <p:sldId id="291" r:id="rId46"/>
    <p:sldId id="301" r:id="rId47"/>
    <p:sldId id="302" r:id="rId48"/>
    <p:sldId id="295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ucida Console" panose="020B0609040504020204" pitchFamily="49" charset="0"/>
      <p:regular r:id="rId55"/>
    </p:embeddedFont>
    <p:embeddedFont>
      <p:font typeface="Lucida Sans" panose="020B0602030504020204" pitchFamily="34" charset="77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2E5FD-F597-B447-9448-5725B57F16E6}" v="58" dt="2020-10-17T13:50:0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/>
    <p:restoredTop sz="77415"/>
  </p:normalViewPr>
  <p:slideViewPr>
    <p:cSldViewPr snapToGrid="0" snapToObjects="1" showGuides="1">
      <p:cViewPr varScale="1">
        <p:scale>
          <a:sx n="93" d="100"/>
          <a:sy n="93" d="100"/>
        </p:scale>
        <p:origin x="1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8AC2E5FD-F597-B447-9448-5725B57F16E6}"/>
    <pc:docChg chg="undo custSel addSld modSld modMainMaster">
      <pc:chgData name="Nicholas Gibbins" userId="6a0e944c-4d97-467d-bb7a-7c3315791fe4" providerId="ADAL" clId="{8AC2E5FD-F597-B447-9448-5725B57F16E6}" dt="2020-10-17T13:50:47.651" v="3607" actId="5793"/>
      <pc:docMkLst>
        <pc:docMk/>
      </pc:docMkLst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876388272" sldId="25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4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485656274" sldId="26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485656274" sldId="260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28:37.636" v="2786" actId="114"/>
        <pc:sldMkLst>
          <pc:docMk/>
          <pc:sldMk cId="4000138574" sldId="26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000138574" sldId="26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000138574" sldId="26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17:33.767" v="2423" actId="20577"/>
          <ac:spMkLst>
            <pc:docMk/>
            <pc:sldMk cId="4000138574" sldId="261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28:37.636" v="2786" actId="114"/>
          <ac:spMkLst>
            <pc:docMk/>
            <pc:sldMk cId="4000138574" sldId="261"/>
            <ac:spMk id="5" creationId="{8E5C839E-7C04-9F4D-8373-14B7A18C421E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63498728" sldId="26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11" creationId="{92B08AEA-4B56-F241-8CF7-58C89E29EA68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813150426" sldId="26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19" creationId="{9FABFFF7-AC93-4B4F-A8C4-CCD5F1C38FC4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189769724" sldId="26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9" creationId="{4ABE10E1-9734-AE4F-A473-0314197EBE83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42046492" sldId="266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13" creationId="{38107C96-5713-274D-9257-C6E1511F57CB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54634338" sldId="26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9" creationId="{F059AFA3-C9FC-C14D-A19C-93EF346A3F87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95852902" sldId="268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95852902" sldId="268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2132206372" sldId="26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32206372" sldId="269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280106869" sldId="27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280106869" sldId="270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098822613" sldId="27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8822613" sldId="271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496752335" sldId="272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96752335" sldId="272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041569315" sldId="27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41569315" sldId="273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11580437" sldId="27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9" creationId="{11953B44-FFC2-504B-BF3C-733B333640C4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229986474" sldId="27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5" creationId="{F6D8FCE1-89E0-4A4B-944A-5F4269F050F9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093885159" sldId="276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3" creationId="{D589D8A8-BB15-3F49-85AA-8DA94B7B5501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9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10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155045005" sldId="27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6" creationId="{A498789E-DD82-6F45-A03E-F9FADA20E509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8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33:30.647" v="3053" actId="114"/>
        <pc:sldMkLst>
          <pc:docMk/>
          <pc:sldMk cId="1198173730" sldId="278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3:30.647" v="3053" actId="114"/>
          <ac:spMkLst>
            <pc:docMk/>
            <pc:sldMk cId="1198173730" sldId="278"/>
            <ac:spMk id="5" creationId="{A2E25E44-625C-8A47-9D9F-50796540FEEF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812142349" sldId="27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17:29:01.945" v="1519" actId="255"/>
          <ac:spMkLst>
            <pc:docMk/>
            <pc:sldMk cId="1812142349" sldId="279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5" creationId="{B434F8B0-094A-084A-9E5E-223D3C52234C}"/>
          </ac:spMkLst>
        </pc:spChg>
      </pc:sldChg>
      <pc:sldChg chg="modSp mod">
        <pc:chgData name="Nicholas Gibbins" userId="6a0e944c-4d97-467d-bb7a-7c3315791fe4" providerId="ADAL" clId="{8AC2E5FD-F597-B447-9448-5725B57F16E6}" dt="2020-10-04T10:32:05.065" v="2989" actId="114"/>
        <pc:sldMkLst>
          <pc:docMk/>
          <pc:sldMk cId="2090032504" sldId="28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2:05.065" v="2989" actId="114"/>
          <ac:spMkLst>
            <pc:docMk/>
            <pc:sldMk cId="2090032504" sldId="280"/>
            <ac:spMk id="9" creationId="{FAB3308B-B181-6E40-A917-43EBFBDCF9BB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680643170" sldId="28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5" creationId="{D85D22C2-978E-C647-9731-7B4B4CC7289D}"/>
          </ac:spMkLst>
        </pc:spChg>
      </pc:sldChg>
      <pc:sldChg chg="modSp mod">
        <pc:chgData name="Nicholas Gibbins" userId="6a0e944c-4d97-467d-bb7a-7c3315791fe4" providerId="ADAL" clId="{8AC2E5FD-F597-B447-9448-5725B57F16E6}" dt="2020-10-04T10:34:32.475" v="3118" actId="114"/>
        <pc:sldMkLst>
          <pc:docMk/>
          <pc:sldMk cId="3054020212" sldId="282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4:32.475" v="3118" actId="114"/>
          <ac:spMkLst>
            <pc:docMk/>
            <pc:sldMk cId="3054020212" sldId="282"/>
            <ac:spMk id="5" creationId="{760D3F4B-2EE2-E941-A77A-CE5F4C7965FA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095284728" sldId="28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5" creationId="{A8B5DB56-0D25-C945-AB6F-5B893FE807F3}"/>
          </ac:spMkLst>
        </pc:spChg>
      </pc:sldChg>
      <pc:sldChg chg="modSp mod">
        <pc:chgData name="Nicholas Gibbins" userId="6a0e944c-4d97-467d-bb7a-7c3315791fe4" providerId="ADAL" clId="{8AC2E5FD-F597-B447-9448-5725B57F16E6}" dt="2020-10-04T10:36:12.335" v="3196" actId="114"/>
        <pc:sldMkLst>
          <pc:docMk/>
          <pc:sldMk cId="1010631394" sldId="28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6:12.335" v="3196" actId="114"/>
          <ac:spMkLst>
            <pc:docMk/>
            <pc:sldMk cId="1010631394" sldId="284"/>
            <ac:spMk id="5" creationId="{014248EE-2D90-8F45-ABF3-99442AA340EE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19574466" sldId="28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5" creationId="{3EB527B3-B58A-6149-ADE7-444070E5EEE9}"/>
          </ac:spMkLst>
        </pc:spChg>
      </pc:sldChg>
      <pc:sldChg chg="addSp delSp modSp mod modClrScheme chgLayout">
        <pc:chgData name="Nicholas Gibbins" userId="6a0e944c-4d97-467d-bb7a-7c3315791fe4" providerId="ADAL" clId="{8AC2E5FD-F597-B447-9448-5725B57F16E6}" dt="2020-10-04T10:37:04.199" v="3257" actId="114"/>
        <pc:sldMkLst>
          <pc:docMk/>
          <pc:sldMk cId="278354346" sldId="287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8AC2E5FD-F597-B447-9448-5725B57F16E6}" dt="2020-09-22T11:36:51.162" v="186" actId="700"/>
          <ac:spMkLst>
            <pc:docMk/>
            <pc:sldMk cId="278354346" sldId="287"/>
            <ac:spMk id="5" creationId="{DB08F22D-E389-E446-8108-A9913A24ED91}"/>
          </ac:spMkLst>
        </pc:spChg>
        <pc:spChg chg="add del mod ord">
          <ac:chgData name="Nicholas Gibbins" userId="6a0e944c-4d97-467d-bb7a-7c3315791fe4" providerId="ADAL" clId="{8AC2E5FD-F597-B447-9448-5725B57F16E6}" dt="2020-09-22T11:37:17.416" v="189" actId="478"/>
          <ac:spMkLst>
            <pc:docMk/>
            <pc:sldMk cId="278354346" sldId="287"/>
            <ac:spMk id="6" creationId="{D9DCA251-E63F-674A-BF47-6D289EA999CD}"/>
          </ac:spMkLst>
        </pc:spChg>
        <pc:spChg chg="add mod ord">
          <ac:chgData name="Nicholas Gibbins" userId="6a0e944c-4d97-467d-bb7a-7c3315791fe4" providerId="ADAL" clId="{8AC2E5FD-F597-B447-9448-5725B57F16E6}" dt="2020-10-04T10:37:04.199" v="3257" actId="114"/>
          <ac:spMkLst>
            <pc:docMk/>
            <pc:sldMk cId="278354346" sldId="287"/>
            <ac:spMk id="7" creationId="{6CD00468-1A0A-9A47-B44D-E3F92F0A7F5F}"/>
          </ac:spMkLst>
        </pc:spChg>
        <pc:spChg chg="add del mod">
          <ac:chgData name="Nicholas Gibbins" userId="6a0e944c-4d97-467d-bb7a-7c3315791fe4" providerId="ADAL" clId="{8AC2E5FD-F597-B447-9448-5725B57F16E6}" dt="2020-09-22T11:37:14.185" v="188" actId="478"/>
          <ac:spMkLst>
            <pc:docMk/>
            <pc:sldMk cId="278354346" sldId="287"/>
            <ac:spMk id="9" creationId="{8EDD0BA3-E914-C843-BA70-CDA06F764D68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0" creationId="{5168FC20-058E-1141-AAF8-6C4DCB5B9607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1" creationId="{7805704B-338B-D741-9122-8C691676F448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4" creationId="{ED973200-1697-764B-9917-7392D5A7DE4E}"/>
          </ac:spMkLst>
        </pc:spChg>
        <pc:cxnChg chg="add mod">
          <ac:chgData name="Nicholas Gibbins" userId="6a0e944c-4d97-467d-bb7a-7c3315791fe4" providerId="ADAL" clId="{8AC2E5FD-F597-B447-9448-5725B57F16E6}" dt="2020-09-22T11:40:28.624" v="279" actId="1035"/>
          <ac:cxnSpMkLst>
            <pc:docMk/>
            <pc:sldMk cId="278354346" sldId="287"/>
            <ac:cxnSpMk id="13" creationId="{B53214BB-8010-684F-A0DF-1D6B563AC389}"/>
          </ac:cxnSpMkLst>
        </pc:cxnChg>
      </pc:sldChg>
      <pc:sldChg chg="addSp delSp modSp mod modClrScheme chgLayout">
        <pc:chgData name="Nicholas Gibbins" userId="6a0e944c-4d97-467d-bb7a-7c3315791fe4" providerId="ADAL" clId="{8AC2E5FD-F597-B447-9448-5725B57F16E6}" dt="2020-09-22T22:05:13.745" v="2367"/>
        <pc:sldMkLst>
          <pc:docMk/>
          <pc:sldMk cId="1148306950" sldId="288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11:37:27.821" v="194" actId="20577"/>
          <ac:spMkLst>
            <pc:docMk/>
            <pc:sldMk cId="1148306950" sldId="288"/>
            <ac:spMk id="4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11:37:48.854" v="202" actId="20577"/>
          <ac:spMkLst>
            <pc:docMk/>
            <pc:sldMk cId="1148306950" sldId="288"/>
            <ac:spMk id="5" creationId="{00000000-0000-0000-0000-000000000000}"/>
          </ac:spMkLst>
        </pc:spChg>
        <pc:spChg chg="del mod ord">
          <ac:chgData name="Nicholas Gibbins" userId="6a0e944c-4d97-467d-bb7a-7c3315791fe4" providerId="ADAL" clId="{8AC2E5FD-F597-B447-9448-5725B57F16E6}" dt="2020-09-22T11:31:15.738" v="47" actId="700"/>
          <ac:spMkLst>
            <pc:docMk/>
            <pc:sldMk cId="1148306950" sldId="288"/>
            <ac:spMk id="6" creationId="{351CFD76-CC04-0342-A8B0-152351CEC178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7" creationId="{70D53764-5B16-5840-9706-926263530D7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677554948" sldId="28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677554948" sldId="289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41:41.757" v="3465" actId="114"/>
        <pc:sldMkLst>
          <pc:docMk/>
          <pc:sldMk cId="2304530038" sldId="29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41:41.757" v="3465" actId="114"/>
          <ac:spMkLst>
            <pc:docMk/>
            <pc:sldMk cId="2304530038" sldId="291"/>
            <ac:spMk id="7" creationId="{5D3F4155-5BE2-6F46-95CC-09CB4C1C53A8}"/>
          </ac:spMkLst>
        </pc:spChg>
      </pc:sldChg>
      <pc:sldChg chg="modSp mod">
        <pc:chgData name="Nicholas Gibbins" userId="6a0e944c-4d97-467d-bb7a-7c3315791fe4" providerId="ADAL" clId="{8AC2E5FD-F597-B447-9448-5725B57F16E6}" dt="2020-10-04T10:30:36.574" v="2865" actId="21"/>
        <pc:sldMkLst>
          <pc:docMk/>
          <pc:sldMk cId="1407244927" sldId="29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07244927" sldId="29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07244927" sldId="29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29:05.782" v="2830" actId="20577"/>
          <ac:spMkLst>
            <pc:docMk/>
            <pc:sldMk cId="1407244927" sldId="293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0:36.574" v="2865" actId="21"/>
          <ac:spMkLst>
            <pc:docMk/>
            <pc:sldMk cId="1407244927" sldId="293"/>
            <ac:spMk id="9" creationId="{E1EDF700-3CF3-CD42-AA16-DCC842D50A12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269329475" sldId="29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6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0" creationId="{19E513FE-3547-1E4F-BC03-3F7AAF54CBA9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6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9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0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1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8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6T07:10:09.788" v="3473" actId="20577"/>
        <pc:sldMkLst>
          <pc:docMk/>
          <pc:sldMk cId="2404458461" sldId="295"/>
        </pc:sldMkLst>
        <pc:spChg chg="mod">
          <ac:chgData name="Nicholas Gibbins" userId="6a0e944c-4d97-467d-bb7a-7c3315791fe4" providerId="ADAL" clId="{8AC2E5FD-F597-B447-9448-5725B57F16E6}" dt="2020-10-06T07:10:09.788" v="3473" actId="20577"/>
          <ac:spMkLst>
            <pc:docMk/>
            <pc:sldMk cId="2404458461" sldId="295"/>
            <ac:spMk id="5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8AC2E5FD-F597-B447-9448-5725B57F16E6}" dt="2020-10-04T10:28:24.608" v="2785" actId="114"/>
        <pc:sldMkLst>
          <pc:docMk/>
          <pc:sldMk cId="1906664597" sldId="296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906664597" sldId="296"/>
            <ac:spMk id="2" creationId="{73B1C90F-46AA-5044-9081-4985A2C0D475}"/>
          </ac:spMkLst>
        </pc:spChg>
        <pc:spChg chg="del mod ord">
          <ac:chgData name="Nicholas Gibbins" userId="6a0e944c-4d97-467d-bb7a-7c3315791fe4" providerId="ADAL" clId="{8AC2E5FD-F597-B447-9448-5725B57F16E6}" dt="2020-09-22T11:26:06.577" v="8" actId="700"/>
          <ac:spMkLst>
            <pc:docMk/>
            <pc:sldMk cId="1906664597" sldId="296"/>
            <ac:spMk id="3" creationId="{68036AB5-E55C-524C-8DF7-E01185EE05D6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906664597" sldId="296"/>
            <ac:spMk id="4" creationId="{42775710-0DB4-934E-8720-CE1F0E42BF7A}"/>
          </ac:spMkLst>
        </pc:spChg>
        <pc:spChg chg="add mod ord">
          <ac:chgData name="Nicholas Gibbins" userId="6a0e944c-4d97-467d-bb7a-7c3315791fe4" providerId="ADAL" clId="{8AC2E5FD-F597-B447-9448-5725B57F16E6}" dt="2020-10-04T10:28:24.608" v="2785" actId="114"/>
          <ac:spMkLst>
            <pc:docMk/>
            <pc:sldMk cId="1906664597" sldId="296"/>
            <ac:spMk id="5" creationId="{1086FC56-A41D-B449-BE0F-4B7F7D14B330}"/>
          </ac:spMkLst>
        </pc:spChg>
      </pc:sldChg>
      <pc:sldChg chg="addSp delSp modSp add mod modClrScheme modAnim chgLayout">
        <pc:chgData name="Nicholas Gibbins" userId="6a0e944c-4d97-467d-bb7a-7c3315791fe4" providerId="ADAL" clId="{8AC2E5FD-F597-B447-9448-5725B57F16E6}" dt="2020-10-04T10:40:09.382" v="3364" actId="1076"/>
        <pc:sldMkLst>
          <pc:docMk/>
          <pc:sldMk cId="515864500" sldId="297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2" creationId="{1A760D04-6E45-3A47-90C3-FE74883F2094}"/>
          </ac:spMkLst>
        </pc:spChg>
        <pc:spChg chg="del mod ord">
          <ac:chgData name="Nicholas Gibbins" userId="6a0e944c-4d97-467d-bb7a-7c3315791fe4" providerId="ADAL" clId="{8AC2E5FD-F597-B447-9448-5725B57F16E6}" dt="2020-09-22T11:41:37.133" v="282" actId="700"/>
          <ac:spMkLst>
            <pc:docMk/>
            <pc:sldMk cId="515864500" sldId="297"/>
            <ac:spMk id="3" creationId="{13757833-1333-4B4D-8999-ADD9D79C247C}"/>
          </ac:spMkLst>
        </pc:spChg>
        <pc:spChg chg="del mod ord">
          <ac:chgData name="Nicholas Gibbins" userId="6a0e944c-4d97-467d-bb7a-7c3315791fe4" providerId="ADAL" clId="{8AC2E5FD-F597-B447-9448-5725B57F16E6}" dt="2020-09-22T11:41:37.133" v="282" actId="700"/>
          <ac:spMkLst>
            <pc:docMk/>
            <pc:sldMk cId="515864500" sldId="297"/>
            <ac:spMk id="4" creationId="{7D50A027-C881-D748-AB9A-B3F74717A1C2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5" creationId="{6D5F4272-7225-AD46-B06E-161AD2B5939A}"/>
          </ac:spMkLst>
        </pc:spChg>
        <pc:spChg chg="add del mod ord">
          <ac:chgData name="Nicholas Gibbins" userId="6a0e944c-4d97-467d-bb7a-7c3315791fe4" providerId="ADAL" clId="{8AC2E5FD-F597-B447-9448-5725B57F16E6}" dt="2020-09-22T11:41:42.946" v="283" actId="478"/>
          <ac:spMkLst>
            <pc:docMk/>
            <pc:sldMk cId="515864500" sldId="297"/>
            <ac:spMk id="6" creationId="{CD9EFF3E-046B-3C4B-8E0B-D2E099ED01B6}"/>
          </ac:spMkLst>
        </pc:spChg>
        <pc:spChg chg="add mod ord">
          <ac:chgData name="Nicholas Gibbins" userId="6a0e944c-4d97-467d-bb7a-7c3315791fe4" providerId="ADAL" clId="{8AC2E5FD-F597-B447-9448-5725B57F16E6}" dt="2020-10-04T10:38:41.015" v="3356" actId="114"/>
          <ac:spMkLst>
            <pc:docMk/>
            <pc:sldMk cId="515864500" sldId="297"/>
            <ac:spMk id="7" creationId="{C271340D-C6D3-0A4B-8054-7D4A89E9439E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8" creationId="{224010D7-5056-8041-B433-F4F7AE188A12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9" creationId="{57D9D84F-930C-9440-B27E-F479E91217E0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1" creationId="{C5B5D4D3-EC3B-1B43-8D68-8C33F356AD44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2" creationId="{D6089940-0428-C94C-80D2-4DE78575E823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3" creationId="{4816B5F8-8D8A-9541-8F70-90C375F2B015}"/>
          </ac:spMkLst>
        </pc:spChg>
        <pc:picChg chg="add mod">
          <ac:chgData name="Nicholas Gibbins" userId="6a0e944c-4d97-467d-bb7a-7c3315791fe4" providerId="ADAL" clId="{8AC2E5FD-F597-B447-9448-5725B57F16E6}" dt="2020-10-04T10:40:09.382" v="3364" actId="1076"/>
          <ac:picMkLst>
            <pc:docMk/>
            <pc:sldMk cId="515864500" sldId="297"/>
            <ac:picMk id="15" creationId="{B3491A74-E07E-1141-A410-41FB57DD298F}"/>
          </ac:picMkLst>
        </pc:picChg>
        <pc:cxnChg chg="add mod">
          <ac:chgData name="Nicholas Gibbins" userId="6a0e944c-4d97-467d-bb7a-7c3315791fe4" providerId="ADAL" clId="{8AC2E5FD-F597-B447-9448-5725B57F16E6}" dt="2020-09-22T11:41:49.036" v="285" actId="1076"/>
          <ac:cxnSpMkLst>
            <pc:docMk/>
            <pc:sldMk cId="515864500" sldId="297"/>
            <ac:cxnSpMk id="10" creationId="{CDDD8643-59B2-B040-8188-0A642148198A}"/>
          </ac:cxnSpMkLst>
        </pc:cxnChg>
        <pc:cxnChg chg="add mod">
          <ac:chgData name="Nicholas Gibbins" userId="6a0e944c-4d97-467d-bb7a-7c3315791fe4" providerId="ADAL" clId="{8AC2E5FD-F597-B447-9448-5725B57F16E6}" dt="2020-09-22T11:44:28.758" v="337" actId="14100"/>
          <ac:cxnSpMkLst>
            <pc:docMk/>
            <pc:sldMk cId="515864500" sldId="297"/>
            <ac:cxnSpMk id="14" creationId="{B71308F5-0698-E64F-B19D-F76F6729104B}"/>
          </ac:cxnSpMkLst>
        </pc:cxnChg>
        <pc:cxnChg chg="add mod">
          <ac:chgData name="Nicholas Gibbins" userId="6a0e944c-4d97-467d-bb7a-7c3315791fe4" providerId="ADAL" clId="{8AC2E5FD-F597-B447-9448-5725B57F16E6}" dt="2020-09-22T11:44:35.620" v="340" actId="14100"/>
          <ac:cxnSpMkLst>
            <pc:docMk/>
            <pc:sldMk cId="515864500" sldId="297"/>
            <ac:cxnSpMk id="17" creationId="{3FFF0EE3-A137-774F-917F-6734334EC7A3}"/>
          </ac:cxnSpMkLst>
        </pc:cxnChg>
      </pc:sldChg>
      <pc:sldChg chg="addSp delSp modSp add mod modClrScheme chgLayout">
        <pc:chgData name="Nicholas Gibbins" userId="6a0e944c-4d97-467d-bb7a-7c3315791fe4" providerId="ADAL" clId="{8AC2E5FD-F597-B447-9448-5725B57F16E6}" dt="2020-10-03T10:10:44.892" v="2415" actId="20577"/>
        <pc:sldMkLst>
          <pc:docMk/>
          <pc:sldMk cId="3421649517" sldId="298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3421649517" sldId="298"/>
            <ac:spMk id="2" creationId="{17D10E6D-26FD-6946-A2A5-A9A0EDC72F94}"/>
          </ac:spMkLst>
        </pc:spChg>
        <pc:spChg chg="mod ord">
          <ac:chgData name="Nicholas Gibbins" userId="6a0e944c-4d97-467d-bb7a-7c3315791fe4" providerId="ADAL" clId="{8AC2E5FD-F597-B447-9448-5725B57F16E6}" dt="2020-10-03T10:10:27.724" v="2402" actId="27636"/>
          <ac:spMkLst>
            <pc:docMk/>
            <pc:sldMk cId="3421649517" sldId="298"/>
            <ac:spMk id="3" creationId="{8468D93D-CA3A-B545-824B-EFE4C07FC2AF}"/>
          </ac:spMkLst>
        </pc:spChg>
        <pc:spChg chg="del mod ord">
          <ac:chgData name="Nicholas Gibbins" userId="6a0e944c-4d97-467d-bb7a-7c3315791fe4" providerId="ADAL" clId="{8AC2E5FD-F597-B447-9448-5725B57F16E6}" dt="2020-09-22T16:37:12.255" v="572" actId="700"/>
          <ac:spMkLst>
            <pc:docMk/>
            <pc:sldMk cId="3421649517" sldId="298"/>
            <ac:spMk id="4" creationId="{611739FF-34C8-7A46-BD4D-94EE08E0F233}"/>
          </ac:spMkLst>
        </pc:spChg>
        <pc:spChg chg="add mod ord">
          <ac:chgData name="Nicholas Gibbins" userId="6a0e944c-4d97-467d-bb7a-7c3315791fe4" providerId="ADAL" clId="{8AC2E5FD-F597-B447-9448-5725B57F16E6}" dt="2020-10-03T10:10:44.892" v="2415" actId="20577"/>
          <ac:spMkLst>
            <pc:docMk/>
            <pc:sldMk cId="3421649517" sldId="298"/>
            <ac:spMk id="5" creationId="{DD07F92D-87DE-F449-BAE4-9DDA3A38CCBA}"/>
          </ac:spMkLst>
        </pc:spChg>
        <pc:spChg chg="add del mod ord">
          <ac:chgData name="Nicholas Gibbins" userId="6a0e944c-4d97-467d-bb7a-7c3315791fe4" providerId="ADAL" clId="{8AC2E5FD-F597-B447-9448-5725B57F16E6}" dt="2020-09-22T17:31:40.604" v="1522" actId="700"/>
          <ac:spMkLst>
            <pc:docMk/>
            <pc:sldMk cId="3421649517" sldId="298"/>
            <ac:spMk id="6" creationId="{DF8F1574-DCFB-6A49-B446-5C26A069CAA4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3421649517" sldId="298"/>
            <ac:spMk id="7" creationId="{7FBC2346-AA67-C34C-8272-6D1163DC685A}"/>
          </ac:spMkLst>
        </pc:spChg>
      </pc:sldChg>
      <pc:sldChg chg="addSp delSp modSp add mod modClrScheme chgLayout">
        <pc:chgData name="Nicholas Gibbins" userId="6a0e944c-4d97-467d-bb7a-7c3315791fe4" providerId="ADAL" clId="{8AC2E5FD-F597-B447-9448-5725B57F16E6}" dt="2020-09-22T22:05:13.745" v="2367"/>
        <pc:sldMkLst>
          <pc:docMk/>
          <pc:sldMk cId="2909542796" sldId="299"/>
        </pc:sldMkLst>
        <pc:spChg chg="del mod ord">
          <ac:chgData name="Nicholas Gibbins" userId="6a0e944c-4d97-467d-bb7a-7c3315791fe4" providerId="ADAL" clId="{8AC2E5FD-F597-B447-9448-5725B57F16E6}" dt="2020-09-22T17:11:24.493" v="1028" actId="700"/>
          <ac:spMkLst>
            <pc:docMk/>
            <pc:sldMk cId="2909542796" sldId="299"/>
            <ac:spMk id="2" creationId="{8153F14C-EFBC-374E-80A4-A34B8C2F5498}"/>
          </ac:spMkLst>
        </pc:spChg>
        <pc:spChg chg="del mod ord">
          <ac:chgData name="Nicholas Gibbins" userId="6a0e944c-4d97-467d-bb7a-7c3315791fe4" providerId="ADAL" clId="{8AC2E5FD-F597-B447-9448-5725B57F16E6}" dt="2020-09-22T17:11:24.493" v="1028" actId="700"/>
          <ac:spMkLst>
            <pc:docMk/>
            <pc:sldMk cId="2909542796" sldId="299"/>
            <ac:spMk id="3" creationId="{2BB70309-B38E-4949-A3B0-202A79DB2C2D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909542796" sldId="299"/>
            <ac:spMk id="4" creationId="{C603F64E-EAB9-1346-A04A-C1AB835D5608}"/>
          </ac:spMkLst>
        </pc:spChg>
        <pc:spChg chg="add mod ord">
          <ac:chgData name="Nicholas Gibbins" userId="6a0e944c-4d97-467d-bb7a-7c3315791fe4" providerId="ADAL" clId="{8AC2E5FD-F597-B447-9448-5725B57F16E6}" dt="2020-09-22T17:29:10.944" v="1520" actId="255"/>
          <ac:spMkLst>
            <pc:docMk/>
            <pc:sldMk cId="2909542796" sldId="299"/>
            <ac:spMk id="5" creationId="{C236B4D2-B681-4D4D-B88C-A91268AB0EB4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909542796" sldId="299"/>
            <ac:spMk id="6" creationId="{B8FE1F4A-B147-1048-8D7C-10FBC4E80018}"/>
          </ac:spMkLst>
        </pc:spChg>
      </pc:sldChg>
      <pc:sldChg chg="addSp modSp add mod modClrScheme chgLayout">
        <pc:chgData name="Nicholas Gibbins" userId="6a0e944c-4d97-467d-bb7a-7c3315791fe4" providerId="ADAL" clId="{8AC2E5FD-F597-B447-9448-5725B57F16E6}" dt="2020-10-04T10:27:25.504" v="2732" actId="255"/>
        <pc:sldMkLst>
          <pc:docMk/>
          <pc:sldMk cId="4231789272" sldId="300"/>
        </pc:sldMkLst>
        <pc:spChg chg="mod ord">
          <ac:chgData name="Nicholas Gibbins" userId="6a0e944c-4d97-467d-bb7a-7c3315791fe4" providerId="ADAL" clId="{8AC2E5FD-F597-B447-9448-5725B57F16E6}" dt="2020-10-04T10:26:44.452" v="2722" actId="700"/>
          <ac:spMkLst>
            <pc:docMk/>
            <pc:sldMk cId="4231789272" sldId="300"/>
            <ac:spMk id="2" creationId="{ABD0AEC9-E0F7-9B49-A3C5-EF30F7804E20}"/>
          </ac:spMkLst>
        </pc:spChg>
        <pc:spChg chg="mod ord">
          <ac:chgData name="Nicholas Gibbins" userId="6a0e944c-4d97-467d-bb7a-7c3315791fe4" providerId="ADAL" clId="{8AC2E5FD-F597-B447-9448-5725B57F16E6}" dt="2020-10-04T10:27:11.016" v="2728" actId="5793"/>
          <ac:spMkLst>
            <pc:docMk/>
            <pc:sldMk cId="4231789272" sldId="300"/>
            <ac:spMk id="3" creationId="{ECB3659D-94B3-4249-8696-46044FCC60A9}"/>
          </ac:spMkLst>
        </pc:spChg>
        <pc:spChg chg="mod ord">
          <ac:chgData name="Nicholas Gibbins" userId="6a0e944c-4d97-467d-bb7a-7c3315791fe4" providerId="ADAL" clId="{8AC2E5FD-F597-B447-9448-5725B57F16E6}" dt="2020-10-04T10:26:44.452" v="2722" actId="700"/>
          <ac:spMkLst>
            <pc:docMk/>
            <pc:sldMk cId="4231789272" sldId="300"/>
            <ac:spMk id="4" creationId="{97EB0E57-62ED-C244-B35B-B7795A4A413E}"/>
          </ac:spMkLst>
        </pc:spChg>
        <pc:spChg chg="add mod ord">
          <ac:chgData name="Nicholas Gibbins" userId="6a0e944c-4d97-467d-bb7a-7c3315791fe4" providerId="ADAL" clId="{8AC2E5FD-F597-B447-9448-5725B57F16E6}" dt="2020-10-04T10:27:25.504" v="2732" actId="255"/>
          <ac:spMkLst>
            <pc:docMk/>
            <pc:sldMk cId="4231789272" sldId="300"/>
            <ac:spMk id="5" creationId="{D46C6E23-6CB4-4B4C-820A-49158B22DDBE}"/>
          </ac:spMkLst>
        </pc:spChg>
      </pc:sldChg>
      <pc:sldChg chg="modSp add mod">
        <pc:chgData name="Nicholas Gibbins" userId="6a0e944c-4d97-467d-bb7a-7c3315791fe4" providerId="ADAL" clId="{8AC2E5FD-F597-B447-9448-5725B57F16E6}" dt="2020-10-17T13:50:47.651" v="3607" actId="5793"/>
        <pc:sldMkLst>
          <pc:docMk/>
          <pc:sldMk cId="337997139" sldId="301"/>
        </pc:sldMkLst>
        <pc:spChg chg="mod">
          <ac:chgData name="Nicholas Gibbins" userId="6a0e944c-4d97-467d-bb7a-7c3315791fe4" providerId="ADAL" clId="{8AC2E5FD-F597-B447-9448-5725B57F16E6}" dt="2020-10-17T13:44:49.757" v="3491" actId="20577"/>
          <ac:spMkLst>
            <pc:docMk/>
            <pc:sldMk cId="337997139" sldId="301"/>
            <ac:spMk id="2" creationId="{2B8CD45D-42A0-BF46-9830-C525F2BAC99A}"/>
          </ac:spMkLst>
        </pc:spChg>
        <pc:spChg chg="mod">
          <ac:chgData name="Nicholas Gibbins" userId="6a0e944c-4d97-467d-bb7a-7c3315791fe4" providerId="ADAL" clId="{8AC2E5FD-F597-B447-9448-5725B57F16E6}" dt="2020-10-17T13:50:47.651" v="3607" actId="5793"/>
          <ac:spMkLst>
            <pc:docMk/>
            <pc:sldMk cId="337997139" sldId="301"/>
            <ac:spMk id="3" creationId="{ACD8CAF2-1DF2-A54B-A92C-1F333C244DA7}"/>
          </ac:spMkLst>
        </pc:spChg>
      </pc:sldChg>
      <pc:sldChg chg="modSp add mod">
        <pc:chgData name="Nicholas Gibbins" userId="6a0e944c-4d97-467d-bb7a-7c3315791fe4" providerId="ADAL" clId="{8AC2E5FD-F597-B447-9448-5725B57F16E6}" dt="2020-10-17T13:50:30.460" v="3596" actId="5793"/>
        <pc:sldMkLst>
          <pc:docMk/>
          <pc:sldMk cId="2207035020" sldId="302"/>
        </pc:sldMkLst>
        <pc:spChg chg="mod">
          <ac:chgData name="Nicholas Gibbins" userId="6a0e944c-4d97-467d-bb7a-7c3315791fe4" providerId="ADAL" clId="{8AC2E5FD-F597-B447-9448-5725B57F16E6}" dt="2020-10-17T13:50:10.799" v="3583" actId="20577"/>
          <ac:spMkLst>
            <pc:docMk/>
            <pc:sldMk cId="2207035020" sldId="302"/>
            <ac:spMk id="2" creationId="{75566D38-434B-2A43-A930-0C1030DA9762}"/>
          </ac:spMkLst>
        </pc:spChg>
        <pc:spChg chg="mod">
          <ac:chgData name="Nicholas Gibbins" userId="6a0e944c-4d97-467d-bb7a-7c3315791fe4" providerId="ADAL" clId="{8AC2E5FD-F597-B447-9448-5725B57F16E6}" dt="2020-10-17T13:50:30.460" v="3596" actId="5793"/>
          <ac:spMkLst>
            <pc:docMk/>
            <pc:sldMk cId="2207035020" sldId="302"/>
            <ac:spMk id="3" creationId="{89B27785-0353-BF48-8D50-183B40902358}"/>
          </ac:spMkLst>
        </pc:spChg>
      </pc:sld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932909308" sldId="214748364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2" creationId="{C3035032-FFFC-C447-BA60-9B32DA4586DB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3" creationId="{EAE6C37D-9121-684D-B590-EF4A5593568F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4" creationId="{025D240F-3434-DF49-BB59-C0B86B414948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5" creationId="{B711AEA1-9EFF-6040-A0DF-32F3F8CF9F2C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6" creationId="{B0B9BF26-FC66-2C46-9F3E-A7306A28B917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7" creationId="{B426078B-3553-4544-8ED2-80E83B6C7BAA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417486038" sldId="214748367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9" creationId="{1BB18248-5BF0-D94D-9801-DC6E907CB09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15" creationId="{FFB4DFBA-4204-6F48-9C17-C4753F477438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899475295" sldId="214748367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8" creationId="{7821EA71-BFDF-764B-9601-98B10F3D51B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264245468" sldId="214748367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8" creationId="{7CD1A0C4-1EEA-A345-AAC3-06F0D07C5EF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479687054" sldId="214748367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8" creationId="{D8BB0091-538D-5945-9060-309C43192837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478698" sldId="214748368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8" creationId="{B0D52624-8049-5D40-91BF-8EA428BF66F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070378221" sldId="214748368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2" creationId="{3B02C8DE-3E98-4644-BFE2-F32FC3D7D4B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5" creationId="{FC5C1B61-3120-E04E-BDC6-5BA5CDF4F06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7" creationId="{369A46B8-E3F6-A44F-899D-EF8F718CC987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8" creationId="{113C0B99-262F-EF42-9A89-D2867F6B9279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516034675" sldId="214748368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2" creationId="{1FAD975F-9286-2641-8193-8DF7321C82F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6" creationId="{2BC2BCE8-8683-9143-A195-36CA36A0357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7" creationId="{65F0F8BD-14D9-F54C-8643-B510466E59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8" creationId="{022968ED-E95A-5C4A-AFD4-AFD46BE8A4B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9" creationId="{43667781-6711-AC4E-B59A-870436D7730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12" creationId="{545C34E7-B8FA-EE45-B82E-8F66C3581309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601960800" sldId="214748368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2" creationId="{9C6942AA-DC19-824E-AC96-5B2BE9F1F3A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6" creationId="{4068AE28-9C85-8643-AF49-94E4EA86D68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7" creationId="{50EFFEC7-CADF-794D-8A8F-463A8B0D163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8" creationId="{A51B6D2F-C03C-364E-96D4-07089520BE8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9" creationId="{760F87C5-62F3-5348-A9B3-27985DEED7C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0" creationId="{7062D462-B04F-C447-B1D0-0BC44559230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1" creationId="{F8F9F3D8-C529-AD4D-A368-265D78A91F7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2" creationId="{F1E13E52-C677-7744-9232-41BF6179164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5" creationId="{34E2EFAD-DC91-6841-A510-D79076BDE67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72892020" sldId="214748368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10" creationId="{B8FB3173-7AA0-D843-9B5E-650ED53C92B2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215377446" sldId="214748368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2" creationId="{82AC1511-F3E4-724E-9385-E56C8E96E46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6" creationId="{317649E7-935E-964A-AF69-C0C4D907C87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7" creationId="{D1FB0E1B-5C1F-6F40-9A46-F8BCACC6E5E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0" creationId="{4F555E08-1F8E-FE4A-8984-00D05492437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1" creationId="{A01483EC-A312-1944-A3B6-36E2CF252F7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4" creationId="{22A8D003-FCDA-0047-981A-893491C3545D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70041232" sldId="214748368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9" creationId="{49B6178A-34C0-C542-A96F-1D5AC73A1E0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11" creationId="{94A79C78-B21D-F943-BA39-8360A5CA224D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685866271" sldId="214748368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9" creationId="{2BDD746F-C60A-5F4B-A45F-63CE1F52DDB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11" creationId="{90956CC3-5066-2E40-8C1A-C70D599F386A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807546819" sldId="214748368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7" creationId="{08D99ABB-BC2E-134A-A2CD-85CF5A02E72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0" creationId="{4DD31F4D-BE21-FB46-B0CE-AF77431BBAB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1" creationId="{86588E56-5876-5B4A-9118-0C89AE35EB9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2" creationId="{F2C1FA18-66B6-1C4F-B252-BC50D7B557D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4" creationId="{8F2A8A3E-04CB-3D49-BFF9-4E8A1C7C7153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70193115" sldId="214748368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2" creationId="{C22757BE-BD60-B043-9E76-245DD19A102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6" creationId="{A8C294F4-A6AD-1740-BEEC-61206D8F402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7" creationId="{60BA58DB-1B10-234D-9055-77566A37059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8" creationId="{A0C5138F-94AF-8046-AAE7-1C99875056F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9" creationId="{F781B490-0D9B-4347-9BB0-19B2C921F09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11" creationId="{FA92EB63-72C1-744C-9F42-6A38D445FC26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216496748" sldId="214748369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2" creationId="{D975DE22-5B82-9541-BA5A-BB368C0FB03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6" creationId="{8FB7F17B-6AA3-1149-BBC9-DC5B1DFC02A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7" creationId="{82245F91-9A08-D645-A795-C37F14E4AAB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8" creationId="{6F425D9C-51DB-2848-9101-2FF8AF58211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9" creationId="{F7C36AEF-34C3-E14F-BCD3-4CA0A0915F4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0" creationId="{D95E5B0E-4B8A-C24D-B31C-4457A16D9B9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1" creationId="{31B113F3-BB57-AC48-9603-182BF960DC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3" creationId="{4A280A98-37C6-2342-830C-12DF4E52E1C3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491501682" sldId="214748369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2" creationId="{447F0019-9464-AF4F-A14A-C779F78A7D1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6" creationId="{08CBA7DE-3862-DF4A-B953-467BCFD74F7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7" creationId="{E13F7FAA-ACCD-1D4C-B487-1D8E59569BB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8" creationId="{6BFC2351-BCA4-634D-9FC2-1AABCF68D45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10" creationId="{68D0C368-497A-8B4F-9C13-C840AF369322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064429551" sldId="214748369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2" creationId="{EE341E2F-1B0D-9748-91C5-CC974CF8E9B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6" creationId="{2812300D-9767-B945-AF02-1D3DEB990C2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8" creationId="{E1188DFF-7D9D-C84E-AA59-F5EB920D497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708948815" sldId="214748369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2" creationId="{AB158025-FD3D-9A45-8783-576F4EEB2C2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6" creationId="{5E695FFE-DEC3-8945-A9DF-C9F8CC8AF47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7" creationId="{F4003048-D4F7-6941-99F8-0109AB947C07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395507604" sldId="214748369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2" creationId="{3BEC6D86-B0CF-2A49-A4C4-A057AAAF27E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5" creationId="{D947C13D-6028-A044-A6F1-DC4BF348BE8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6" creationId="{20E68F37-339A-074E-BA38-13276F509CB8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045396924" sldId="214748372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9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024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024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397996522" sldId="214748372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1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853897628" sldId="214748372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6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11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342614954" sldId="214748372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42614954" sldId="2147483725"/>
              <ac:spMk id="2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020551711" sldId="214748372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3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4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8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1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1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4263356193" sldId="214748372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3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4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5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6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12" creationId="{00000000-0000-0000-0000-000000000000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4187570875" sldId="2147483660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4187570875" sldId="214748366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187570875" sldId="2147483660"/>
            <pc:sldLayoutMk cId="2014334390" sldId="214748366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187570875" sldId="2147483660"/>
            <pc:sldLayoutMk cId="2905863803" sldId="214748366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905863803" sldId="214748366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905863803" sldId="214748366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1333089828" sldId="214748369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1333089828" sldId="214748369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3089828" sldId="2147483698"/>
            <pc:sldLayoutMk cId="1413194822" sldId="214748370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3089828" sldId="2147483698"/>
            <pc:sldLayoutMk cId="1833120097" sldId="214748370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833120097" sldId="214748370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833120097" sldId="2147483701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237878268" sldId="2147483702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237878268" sldId="2147483702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37878268" sldId="2147483702"/>
            <pc:sldLayoutMk cId="3063836884" sldId="214748370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37878268" sldId="2147483702"/>
            <pc:sldLayoutMk cId="2177398133" sldId="214748370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2177398133" sldId="2147483705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2177398133" sldId="2147483705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1339580992" sldId="2147483706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1339580992" sldId="2147483706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9580992" sldId="2147483706"/>
            <pc:sldLayoutMk cId="4237884661" sldId="214748370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9580992" sldId="2147483706"/>
            <pc:sldLayoutMk cId="154730858" sldId="214748370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154730858" sldId="2147483709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154730858" sldId="2147483709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4014996272" sldId="2147483710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4014996272" sldId="214748371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014996272" sldId="2147483710"/>
            <pc:sldLayoutMk cId="1118144699" sldId="214748371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014996272" sldId="2147483710"/>
            <pc:sldLayoutMk cId="2707830355" sldId="214748371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2707830355" sldId="214748371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2707830355" sldId="214748371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387504223" sldId="2147483714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387504223" sldId="2147483714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387504223" sldId="2147483714"/>
            <pc:sldLayoutMk cId="3233432520" sldId="214748371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387504223" sldId="2147483714"/>
            <pc:sldLayoutMk cId="341041622" sldId="214748371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41041622" sldId="2147483717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41041622" sldId="2147483717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26453054" sldId="214748371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26453054" sldId="214748371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6453054" sldId="2147483718"/>
            <pc:sldLayoutMk cId="2272398343" sldId="214748372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6453054" sldId="2147483718"/>
            <pc:sldLayoutMk cId="3736455867" sldId="214748372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3736455867" sldId="214748372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3736455867" sldId="2147483721"/>
              <ac:spMk id="6" creationId="{F961E754-3B3C-9444-B6D3-0DB3B8EA28B9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3F17-46ED-934F-BAF7-35BB628E106E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2E8ABF-A0F2-C34B-A337-26738B2A91F7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gm:t>
    </dgm:pt>
    <dgm:pt modelId="{60D44D06-5B17-7846-9328-D20FAC2830B6}" type="par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D0719AD-0E76-3245-8FC1-41B1380ED673}" type="sib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F50FBFB7-D007-7941-88EC-817A1964B8E3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F485F521-1635-E245-A422-569BC35179E2}" type="parTrans" cxnId="{C30600CA-7397-E243-8C60-EF9B5D30015A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6083CBBD-55CE-6247-8136-6037BBFDE4CB}" type="sibTrans" cxnId="{C30600CA-7397-E243-8C60-EF9B5D30015A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3B44BD27-9934-894E-BB42-C90E957CAFD8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gm:t>
    </dgm:pt>
    <dgm:pt modelId="{10BE3019-1B00-444C-9654-F8E2CBEF8811}" type="parTrans" cxnId="{9E5FE0E3-2F4B-3E47-8D77-4A0C840AA906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8D342841-5AD6-4842-B586-1439AFC38300}" type="sibTrans" cxnId="{9E5FE0E3-2F4B-3E47-8D77-4A0C840AA906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A9B5EF5D-B131-FF46-AA06-81323CB6E444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gm:t>
    </dgm:pt>
    <dgm:pt modelId="{62E2A3FE-98A2-C340-9BA1-213E2F9061F6}" type="parTrans" cxnId="{E740459C-EF6B-FD4E-8228-7CD286EE4340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A8300BE3-7B72-5B4F-AA64-067F358F39DB}" type="sibTrans" cxnId="{E740459C-EF6B-FD4E-8228-7CD286EE4340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A01A337-838E-7945-9DF8-450B67F445EB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1EA7F3FE-488F-B548-BF80-38845853C353}" type="parTrans" cxnId="{ADB7D986-7CDB-1243-AED8-939B8BFCBB52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28D9D895-1648-9442-9CB2-D6B129920843}" type="sibTrans" cxnId="{ADB7D986-7CDB-1243-AED8-939B8BFCBB52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9D57016A-EEC8-4343-9FD1-BCF6516DE896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gm:t>
    </dgm:pt>
    <dgm:pt modelId="{66EA3B5E-8562-824A-BB49-6C5787180F73}" type="parTrans" cxnId="{2A8018B9-E55B-C740-B8DE-C858E8A8D974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56DEEFDB-60F6-F142-AABE-ADCC2951310A}" type="sibTrans" cxnId="{2A8018B9-E55B-C740-B8DE-C858E8A8D974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410404E9-D6AC-F04D-8AA3-188C105EF81B}" type="pres">
      <dgm:prSet presAssocID="{E30D3F17-46ED-934F-BAF7-35BB628E1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76B09D-04C0-9F4F-9AB4-DD76BBA4536E}" type="pres">
      <dgm:prSet presAssocID="{032E8ABF-A0F2-C34B-A337-26738B2A91F7}" presName="hierRoot1" presStyleCnt="0">
        <dgm:presLayoutVars>
          <dgm:hierBranch val="init"/>
        </dgm:presLayoutVars>
      </dgm:prSet>
      <dgm:spPr/>
    </dgm:pt>
    <dgm:pt modelId="{5E89CBF7-52CA-934F-9C51-91B13AE40E95}" type="pres">
      <dgm:prSet presAssocID="{032E8ABF-A0F2-C34B-A337-26738B2A91F7}" presName="rootComposite1" presStyleCnt="0"/>
      <dgm:spPr/>
    </dgm:pt>
    <dgm:pt modelId="{ABE011A5-B738-5647-9AC3-418899D7C606}" type="pres">
      <dgm:prSet presAssocID="{032E8ABF-A0F2-C34B-A337-26738B2A91F7}" presName="rootText1" presStyleLbl="node0" presStyleIdx="0" presStyleCnt="1">
        <dgm:presLayoutVars>
          <dgm:chPref val="3"/>
        </dgm:presLayoutVars>
      </dgm:prSet>
      <dgm:spPr/>
    </dgm:pt>
    <dgm:pt modelId="{F864CB65-CC96-334C-8984-2F825577FF0C}" type="pres">
      <dgm:prSet presAssocID="{032E8ABF-A0F2-C34B-A337-26738B2A91F7}" presName="rootConnector1" presStyleLbl="node1" presStyleIdx="0" presStyleCnt="0"/>
      <dgm:spPr/>
    </dgm:pt>
    <dgm:pt modelId="{FA90DC2E-F4FC-A944-8749-7D448C5A1F9E}" type="pres">
      <dgm:prSet presAssocID="{032E8ABF-A0F2-C34B-A337-26738B2A91F7}" presName="hierChild2" presStyleCnt="0"/>
      <dgm:spPr/>
    </dgm:pt>
    <dgm:pt modelId="{736D6600-B866-8D45-BC28-0D724E64C8BC}" type="pres">
      <dgm:prSet presAssocID="{10BE3019-1B00-444C-9654-F8E2CBEF8811}" presName="Name37" presStyleLbl="parChTrans1D2" presStyleIdx="0" presStyleCnt="5"/>
      <dgm:spPr/>
    </dgm:pt>
    <dgm:pt modelId="{ACE0924F-573D-BA4C-A669-488D0264F453}" type="pres">
      <dgm:prSet presAssocID="{3B44BD27-9934-894E-BB42-C90E957CAFD8}" presName="hierRoot2" presStyleCnt="0">
        <dgm:presLayoutVars>
          <dgm:hierBranch val="init"/>
        </dgm:presLayoutVars>
      </dgm:prSet>
      <dgm:spPr/>
    </dgm:pt>
    <dgm:pt modelId="{6F0A92D7-BF52-A746-849E-3973D8C8C926}" type="pres">
      <dgm:prSet presAssocID="{3B44BD27-9934-894E-BB42-C90E957CAFD8}" presName="rootComposite" presStyleCnt="0"/>
      <dgm:spPr/>
    </dgm:pt>
    <dgm:pt modelId="{E486C61F-EF24-D04F-9339-4A983DBBCF1D}" type="pres">
      <dgm:prSet presAssocID="{3B44BD27-9934-894E-BB42-C90E957CAFD8}" presName="rootText" presStyleLbl="node2" presStyleIdx="0" presStyleCnt="5">
        <dgm:presLayoutVars>
          <dgm:chPref val="3"/>
        </dgm:presLayoutVars>
      </dgm:prSet>
      <dgm:spPr/>
    </dgm:pt>
    <dgm:pt modelId="{1B3D2D3D-382E-6147-AC64-9F90430A0919}" type="pres">
      <dgm:prSet presAssocID="{3B44BD27-9934-894E-BB42-C90E957CAFD8}" presName="rootConnector" presStyleLbl="node2" presStyleIdx="0" presStyleCnt="5"/>
      <dgm:spPr/>
    </dgm:pt>
    <dgm:pt modelId="{6F3AA01E-E96A-5144-9413-766B1DD407BC}" type="pres">
      <dgm:prSet presAssocID="{3B44BD27-9934-894E-BB42-C90E957CAFD8}" presName="hierChild4" presStyleCnt="0"/>
      <dgm:spPr/>
    </dgm:pt>
    <dgm:pt modelId="{A03DA6AD-B057-EF43-91EE-CF128CCDF71A}" type="pres">
      <dgm:prSet presAssocID="{3B44BD27-9934-894E-BB42-C90E957CAFD8}" presName="hierChild5" presStyleCnt="0"/>
      <dgm:spPr/>
    </dgm:pt>
    <dgm:pt modelId="{627B3C1B-08DC-7043-AEEC-A557DABFA1BF}" type="pres">
      <dgm:prSet presAssocID="{62E2A3FE-98A2-C340-9BA1-213E2F9061F6}" presName="Name37" presStyleLbl="parChTrans1D2" presStyleIdx="1" presStyleCnt="5"/>
      <dgm:spPr/>
    </dgm:pt>
    <dgm:pt modelId="{D682F529-A786-374E-B30E-7D6B93DA2161}" type="pres">
      <dgm:prSet presAssocID="{A9B5EF5D-B131-FF46-AA06-81323CB6E444}" presName="hierRoot2" presStyleCnt="0">
        <dgm:presLayoutVars>
          <dgm:hierBranch val="init"/>
        </dgm:presLayoutVars>
      </dgm:prSet>
      <dgm:spPr/>
    </dgm:pt>
    <dgm:pt modelId="{AFA088A6-823D-0341-83F8-B4899AE754FF}" type="pres">
      <dgm:prSet presAssocID="{A9B5EF5D-B131-FF46-AA06-81323CB6E444}" presName="rootComposite" presStyleCnt="0"/>
      <dgm:spPr/>
    </dgm:pt>
    <dgm:pt modelId="{3A95F758-D246-3B4D-B951-0DD9187112E4}" type="pres">
      <dgm:prSet presAssocID="{A9B5EF5D-B131-FF46-AA06-81323CB6E444}" presName="rootText" presStyleLbl="node2" presStyleIdx="1" presStyleCnt="5">
        <dgm:presLayoutVars>
          <dgm:chPref val="3"/>
        </dgm:presLayoutVars>
      </dgm:prSet>
      <dgm:spPr/>
    </dgm:pt>
    <dgm:pt modelId="{901DEF39-3651-6642-B13F-951D2C9916E6}" type="pres">
      <dgm:prSet presAssocID="{A9B5EF5D-B131-FF46-AA06-81323CB6E444}" presName="rootConnector" presStyleLbl="node2" presStyleIdx="1" presStyleCnt="5"/>
      <dgm:spPr/>
    </dgm:pt>
    <dgm:pt modelId="{B220BE57-E440-4640-9FFC-90E2BA5EB606}" type="pres">
      <dgm:prSet presAssocID="{A9B5EF5D-B131-FF46-AA06-81323CB6E444}" presName="hierChild4" presStyleCnt="0"/>
      <dgm:spPr/>
    </dgm:pt>
    <dgm:pt modelId="{08B7B37E-A2AC-4048-80D3-A2DD8348AD20}" type="pres">
      <dgm:prSet presAssocID="{A9B5EF5D-B131-FF46-AA06-81323CB6E444}" presName="hierChild5" presStyleCnt="0"/>
      <dgm:spPr/>
    </dgm:pt>
    <dgm:pt modelId="{3497879F-6A17-0943-B8EE-B0ADA31D8E63}" type="pres">
      <dgm:prSet presAssocID="{F485F521-1635-E245-A422-569BC35179E2}" presName="Name37" presStyleLbl="parChTrans1D2" presStyleIdx="2" presStyleCnt="5"/>
      <dgm:spPr/>
    </dgm:pt>
    <dgm:pt modelId="{7F2661DD-F0E1-3147-9158-2799572CA63F}" type="pres">
      <dgm:prSet presAssocID="{F50FBFB7-D007-7941-88EC-817A1964B8E3}" presName="hierRoot2" presStyleCnt="0">
        <dgm:presLayoutVars>
          <dgm:hierBranch val="init"/>
        </dgm:presLayoutVars>
      </dgm:prSet>
      <dgm:spPr/>
    </dgm:pt>
    <dgm:pt modelId="{2B675811-F84B-C04D-B99F-2221AB08C8EC}" type="pres">
      <dgm:prSet presAssocID="{F50FBFB7-D007-7941-88EC-817A1964B8E3}" presName="rootComposite" presStyleCnt="0"/>
      <dgm:spPr/>
    </dgm:pt>
    <dgm:pt modelId="{B7B3C857-D5F4-2D4F-867D-D49F2C996999}" type="pres">
      <dgm:prSet presAssocID="{F50FBFB7-D007-7941-88EC-817A1964B8E3}" presName="rootText" presStyleLbl="node2" presStyleIdx="2" presStyleCnt="5">
        <dgm:presLayoutVars>
          <dgm:chPref val="3"/>
        </dgm:presLayoutVars>
      </dgm:prSet>
      <dgm:spPr/>
    </dgm:pt>
    <dgm:pt modelId="{EC247AE0-18A5-3C42-9083-50EBB7BB2C42}" type="pres">
      <dgm:prSet presAssocID="{F50FBFB7-D007-7941-88EC-817A1964B8E3}" presName="rootConnector" presStyleLbl="node2" presStyleIdx="2" presStyleCnt="5"/>
      <dgm:spPr/>
    </dgm:pt>
    <dgm:pt modelId="{283DCE2E-4F2C-BE40-A31C-61435A1EFC25}" type="pres">
      <dgm:prSet presAssocID="{F50FBFB7-D007-7941-88EC-817A1964B8E3}" presName="hierChild4" presStyleCnt="0"/>
      <dgm:spPr/>
    </dgm:pt>
    <dgm:pt modelId="{49778650-4999-B747-9A84-4149ECF1F79A}" type="pres">
      <dgm:prSet presAssocID="{F50FBFB7-D007-7941-88EC-817A1964B8E3}" presName="hierChild5" presStyleCnt="0"/>
      <dgm:spPr/>
    </dgm:pt>
    <dgm:pt modelId="{DABE44AC-8FA4-BF4D-86BC-B3033FB59753}" type="pres">
      <dgm:prSet presAssocID="{66EA3B5E-8562-824A-BB49-6C5787180F73}" presName="Name37" presStyleLbl="parChTrans1D2" presStyleIdx="3" presStyleCnt="5"/>
      <dgm:spPr/>
    </dgm:pt>
    <dgm:pt modelId="{35226D3C-758B-5846-95C8-8B1FD47744C5}" type="pres">
      <dgm:prSet presAssocID="{9D57016A-EEC8-4343-9FD1-BCF6516DE896}" presName="hierRoot2" presStyleCnt="0">
        <dgm:presLayoutVars>
          <dgm:hierBranch val="init"/>
        </dgm:presLayoutVars>
      </dgm:prSet>
      <dgm:spPr/>
    </dgm:pt>
    <dgm:pt modelId="{8BC16525-8178-EA4A-9C04-35D65D588BC8}" type="pres">
      <dgm:prSet presAssocID="{9D57016A-EEC8-4343-9FD1-BCF6516DE896}" presName="rootComposite" presStyleCnt="0"/>
      <dgm:spPr/>
    </dgm:pt>
    <dgm:pt modelId="{D9693EEC-D51D-864F-B7F4-C22FE498984E}" type="pres">
      <dgm:prSet presAssocID="{9D57016A-EEC8-4343-9FD1-BCF6516DE896}" presName="rootText" presStyleLbl="node2" presStyleIdx="3" presStyleCnt="5">
        <dgm:presLayoutVars>
          <dgm:chPref val="3"/>
        </dgm:presLayoutVars>
      </dgm:prSet>
      <dgm:spPr/>
    </dgm:pt>
    <dgm:pt modelId="{DD5E7201-D9DE-4445-9598-167989568F86}" type="pres">
      <dgm:prSet presAssocID="{9D57016A-EEC8-4343-9FD1-BCF6516DE896}" presName="rootConnector" presStyleLbl="node2" presStyleIdx="3" presStyleCnt="5"/>
      <dgm:spPr/>
    </dgm:pt>
    <dgm:pt modelId="{A8E5532C-75D9-AE4E-930B-860441DE5591}" type="pres">
      <dgm:prSet presAssocID="{9D57016A-EEC8-4343-9FD1-BCF6516DE896}" presName="hierChild4" presStyleCnt="0"/>
      <dgm:spPr/>
    </dgm:pt>
    <dgm:pt modelId="{71C20E39-9250-704A-8E34-ED9F8B997F97}" type="pres">
      <dgm:prSet presAssocID="{9D57016A-EEC8-4343-9FD1-BCF6516DE896}" presName="hierChild5" presStyleCnt="0"/>
      <dgm:spPr/>
    </dgm:pt>
    <dgm:pt modelId="{1B8705FA-F0CC-8D42-8A6D-8FAF7DF4A4D6}" type="pres">
      <dgm:prSet presAssocID="{1EA7F3FE-488F-B548-BF80-38845853C353}" presName="Name37" presStyleLbl="parChTrans1D2" presStyleIdx="4" presStyleCnt="5"/>
      <dgm:spPr/>
    </dgm:pt>
    <dgm:pt modelId="{59973576-C6C4-4E47-86EA-E508F6223ABD}" type="pres">
      <dgm:prSet presAssocID="{7A01A337-838E-7945-9DF8-450B67F445EB}" presName="hierRoot2" presStyleCnt="0">
        <dgm:presLayoutVars>
          <dgm:hierBranch val="init"/>
        </dgm:presLayoutVars>
      </dgm:prSet>
      <dgm:spPr/>
    </dgm:pt>
    <dgm:pt modelId="{F5F25E78-A606-124D-A4B1-D70202B96D29}" type="pres">
      <dgm:prSet presAssocID="{7A01A337-838E-7945-9DF8-450B67F445EB}" presName="rootComposite" presStyleCnt="0"/>
      <dgm:spPr/>
    </dgm:pt>
    <dgm:pt modelId="{62EFCFBD-E273-7D49-96F6-AE77C1DCFC5A}" type="pres">
      <dgm:prSet presAssocID="{7A01A337-838E-7945-9DF8-450B67F445EB}" presName="rootText" presStyleLbl="node2" presStyleIdx="4" presStyleCnt="5">
        <dgm:presLayoutVars>
          <dgm:chPref val="3"/>
        </dgm:presLayoutVars>
      </dgm:prSet>
      <dgm:spPr/>
    </dgm:pt>
    <dgm:pt modelId="{79F66947-71FD-3346-9820-CAF288BE4118}" type="pres">
      <dgm:prSet presAssocID="{7A01A337-838E-7945-9DF8-450B67F445EB}" presName="rootConnector" presStyleLbl="node2" presStyleIdx="4" presStyleCnt="5"/>
      <dgm:spPr/>
    </dgm:pt>
    <dgm:pt modelId="{149D1C58-7CBD-E94A-A300-1FFE7BC69D8A}" type="pres">
      <dgm:prSet presAssocID="{7A01A337-838E-7945-9DF8-450B67F445EB}" presName="hierChild4" presStyleCnt="0"/>
      <dgm:spPr/>
    </dgm:pt>
    <dgm:pt modelId="{5CDA69CF-5581-5041-8CAF-C52602BD22F0}" type="pres">
      <dgm:prSet presAssocID="{7A01A337-838E-7945-9DF8-450B67F445EB}" presName="hierChild5" presStyleCnt="0"/>
      <dgm:spPr/>
    </dgm:pt>
    <dgm:pt modelId="{9F7956B3-9717-3747-BCAC-F9190C4D3A23}" type="pres">
      <dgm:prSet presAssocID="{032E8ABF-A0F2-C34B-A337-26738B2A91F7}" presName="hierChild3" presStyleCnt="0"/>
      <dgm:spPr/>
    </dgm:pt>
  </dgm:ptLst>
  <dgm:cxnLst>
    <dgm:cxn modelId="{6CC0B701-98B8-2442-9FE7-485F6DAEE0C4}" type="presOf" srcId="{A9B5EF5D-B131-FF46-AA06-81323CB6E444}" destId="{3A95F758-D246-3B4D-B951-0DD9187112E4}" srcOrd="0" destOrd="0" presId="urn:microsoft.com/office/officeart/2005/8/layout/orgChart1"/>
    <dgm:cxn modelId="{8DAD1C2A-6563-EF47-A9BC-04D593D169BF}" type="presOf" srcId="{7A01A337-838E-7945-9DF8-450B67F445EB}" destId="{79F66947-71FD-3346-9820-CAF288BE4118}" srcOrd="1" destOrd="0" presId="urn:microsoft.com/office/officeart/2005/8/layout/orgChart1"/>
    <dgm:cxn modelId="{DEF33C2B-64D0-8E4B-B41C-590AD05A19E2}" type="presOf" srcId="{032E8ABF-A0F2-C34B-A337-26738B2A91F7}" destId="{F864CB65-CC96-334C-8984-2F825577FF0C}" srcOrd="1" destOrd="0" presId="urn:microsoft.com/office/officeart/2005/8/layout/orgChart1"/>
    <dgm:cxn modelId="{528A055E-4416-434E-87D8-A63DBCCC7B70}" type="presOf" srcId="{3B44BD27-9934-894E-BB42-C90E957CAFD8}" destId="{E486C61F-EF24-D04F-9339-4A983DBBCF1D}" srcOrd="0" destOrd="0" presId="urn:microsoft.com/office/officeart/2005/8/layout/orgChart1"/>
    <dgm:cxn modelId="{8206E962-6E1F-EB42-ADEB-ABA106ACE164}" type="presOf" srcId="{A9B5EF5D-B131-FF46-AA06-81323CB6E444}" destId="{901DEF39-3651-6642-B13F-951D2C9916E6}" srcOrd="1" destOrd="0" presId="urn:microsoft.com/office/officeart/2005/8/layout/orgChart1"/>
    <dgm:cxn modelId="{6C43A174-E8FD-1C43-BE04-DA821DF01F93}" type="presOf" srcId="{1EA7F3FE-488F-B548-BF80-38845853C353}" destId="{1B8705FA-F0CC-8D42-8A6D-8FAF7DF4A4D6}" srcOrd="0" destOrd="0" presId="urn:microsoft.com/office/officeart/2005/8/layout/orgChart1"/>
    <dgm:cxn modelId="{15B6D97A-5033-AB4E-9524-A481240DEFC9}" type="presOf" srcId="{E30D3F17-46ED-934F-BAF7-35BB628E106E}" destId="{410404E9-D6AC-F04D-8AA3-188C105EF81B}" srcOrd="0" destOrd="0" presId="urn:microsoft.com/office/officeart/2005/8/layout/orgChart1"/>
    <dgm:cxn modelId="{8AC93A7B-E961-7C42-897D-6356F3CA6CEB}" type="presOf" srcId="{3B44BD27-9934-894E-BB42-C90E957CAFD8}" destId="{1B3D2D3D-382E-6147-AC64-9F90430A0919}" srcOrd="1" destOrd="0" presId="urn:microsoft.com/office/officeart/2005/8/layout/orgChart1"/>
    <dgm:cxn modelId="{ADB7D986-7CDB-1243-AED8-939B8BFCBB52}" srcId="{032E8ABF-A0F2-C34B-A337-26738B2A91F7}" destId="{7A01A337-838E-7945-9DF8-450B67F445EB}" srcOrd="4" destOrd="0" parTransId="{1EA7F3FE-488F-B548-BF80-38845853C353}" sibTransId="{28D9D895-1648-9442-9CB2-D6B129920843}"/>
    <dgm:cxn modelId="{3F5B5D89-B2F5-8D44-A852-CBC0A6C1A5E4}" type="presOf" srcId="{032E8ABF-A0F2-C34B-A337-26738B2A91F7}" destId="{ABE011A5-B738-5647-9AC3-418899D7C606}" srcOrd="0" destOrd="0" presId="urn:microsoft.com/office/officeart/2005/8/layout/orgChart1"/>
    <dgm:cxn modelId="{4F9C168E-4086-5F4A-9E46-BA732F2DEDE1}" type="presOf" srcId="{10BE3019-1B00-444C-9654-F8E2CBEF8811}" destId="{736D6600-B866-8D45-BC28-0D724E64C8BC}" srcOrd="0" destOrd="0" presId="urn:microsoft.com/office/officeart/2005/8/layout/orgChart1"/>
    <dgm:cxn modelId="{D864AF94-B041-E840-A586-E2109ABD3693}" srcId="{E30D3F17-46ED-934F-BAF7-35BB628E106E}" destId="{032E8ABF-A0F2-C34B-A337-26738B2A91F7}" srcOrd="0" destOrd="0" parTransId="{60D44D06-5B17-7846-9328-D20FAC2830B6}" sibTransId="{7D0719AD-0E76-3245-8FC1-41B1380ED673}"/>
    <dgm:cxn modelId="{AB88D198-14D5-AC4E-88BF-19CFC81F8BAA}" type="presOf" srcId="{66EA3B5E-8562-824A-BB49-6C5787180F73}" destId="{DABE44AC-8FA4-BF4D-86BC-B3033FB59753}" srcOrd="0" destOrd="0" presId="urn:microsoft.com/office/officeart/2005/8/layout/orgChart1"/>
    <dgm:cxn modelId="{E740459C-EF6B-FD4E-8228-7CD286EE4340}" srcId="{032E8ABF-A0F2-C34B-A337-26738B2A91F7}" destId="{A9B5EF5D-B131-FF46-AA06-81323CB6E444}" srcOrd="1" destOrd="0" parTransId="{62E2A3FE-98A2-C340-9BA1-213E2F9061F6}" sibTransId="{A8300BE3-7B72-5B4F-AA64-067F358F39DB}"/>
    <dgm:cxn modelId="{94AFD9A0-8982-194A-A163-7A2967129E97}" type="presOf" srcId="{7A01A337-838E-7945-9DF8-450B67F445EB}" destId="{62EFCFBD-E273-7D49-96F6-AE77C1DCFC5A}" srcOrd="0" destOrd="0" presId="urn:microsoft.com/office/officeart/2005/8/layout/orgChart1"/>
    <dgm:cxn modelId="{F2E1CBA4-A5E4-F04F-8120-C9B885D6CDA1}" type="presOf" srcId="{F485F521-1635-E245-A422-569BC35179E2}" destId="{3497879F-6A17-0943-B8EE-B0ADA31D8E63}" srcOrd="0" destOrd="0" presId="urn:microsoft.com/office/officeart/2005/8/layout/orgChart1"/>
    <dgm:cxn modelId="{519424AB-EAB6-6D4E-A944-D1549DB3FA7A}" type="presOf" srcId="{9D57016A-EEC8-4343-9FD1-BCF6516DE896}" destId="{DD5E7201-D9DE-4445-9598-167989568F86}" srcOrd="1" destOrd="0" presId="urn:microsoft.com/office/officeart/2005/8/layout/orgChart1"/>
    <dgm:cxn modelId="{2A8018B9-E55B-C740-B8DE-C858E8A8D974}" srcId="{032E8ABF-A0F2-C34B-A337-26738B2A91F7}" destId="{9D57016A-EEC8-4343-9FD1-BCF6516DE896}" srcOrd="3" destOrd="0" parTransId="{66EA3B5E-8562-824A-BB49-6C5787180F73}" sibTransId="{56DEEFDB-60F6-F142-AABE-ADCC2951310A}"/>
    <dgm:cxn modelId="{EFCA3AC9-3619-0E44-BB76-C1DD0BA83BF6}" type="presOf" srcId="{F50FBFB7-D007-7941-88EC-817A1964B8E3}" destId="{EC247AE0-18A5-3C42-9083-50EBB7BB2C42}" srcOrd="1" destOrd="0" presId="urn:microsoft.com/office/officeart/2005/8/layout/orgChart1"/>
    <dgm:cxn modelId="{C30600CA-7397-E243-8C60-EF9B5D30015A}" srcId="{032E8ABF-A0F2-C34B-A337-26738B2A91F7}" destId="{F50FBFB7-D007-7941-88EC-817A1964B8E3}" srcOrd="2" destOrd="0" parTransId="{F485F521-1635-E245-A422-569BC35179E2}" sibTransId="{6083CBBD-55CE-6247-8136-6037BBFDE4CB}"/>
    <dgm:cxn modelId="{ABE3F7D7-75C8-5A42-8BC1-2952C74D69A5}" type="presOf" srcId="{62E2A3FE-98A2-C340-9BA1-213E2F9061F6}" destId="{627B3C1B-08DC-7043-AEEC-A557DABFA1BF}" srcOrd="0" destOrd="0" presId="urn:microsoft.com/office/officeart/2005/8/layout/orgChart1"/>
    <dgm:cxn modelId="{0E49E9DA-7B94-B840-AEF1-3566255E63C8}" type="presOf" srcId="{F50FBFB7-D007-7941-88EC-817A1964B8E3}" destId="{B7B3C857-D5F4-2D4F-867D-D49F2C996999}" srcOrd="0" destOrd="0" presId="urn:microsoft.com/office/officeart/2005/8/layout/orgChart1"/>
    <dgm:cxn modelId="{E6C88CDE-7F35-114F-9325-04C1D8AA57C6}" type="presOf" srcId="{9D57016A-EEC8-4343-9FD1-BCF6516DE896}" destId="{D9693EEC-D51D-864F-B7F4-C22FE498984E}" srcOrd="0" destOrd="0" presId="urn:microsoft.com/office/officeart/2005/8/layout/orgChart1"/>
    <dgm:cxn modelId="{9E5FE0E3-2F4B-3E47-8D77-4A0C840AA906}" srcId="{032E8ABF-A0F2-C34B-A337-26738B2A91F7}" destId="{3B44BD27-9934-894E-BB42-C90E957CAFD8}" srcOrd="0" destOrd="0" parTransId="{10BE3019-1B00-444C-9654-F8E2CBEF8811}" sibTransId="{8D342841-5AD6-4842-B586-1439AFC38300}"/>
    <dgm:cxn modelId="{9F7F71E3-8A6C-ED46-A10C-82CF62D3D52E}" type="presParOf" srcId="{410404E9-D6AC-F04D-8AA3-188C105EF81B}" destId="{AF76B09D-04C0-9F4F-9AB4-DD76BBA4536E}" srcOrd="0" destOrd="0" presId="urn:microsoft.com/office/officeart/2005/8/layout/orgChart1"/>
    <dgm:cxn modelId="{6D667ED5-52A4-A443-AE12-2F8A4899A025}" type="presParOf" srcId="{AF76B09D-04C0-9F4F-9AB4-DD76BBA4536E}" destId="{5E89CBF7-52CA-934F-9C51-91B13AE40E95}" srcOrd="0" destOrd="0" presId="urn:microsoft.com/office/officeart/2005/8/layout/orgChart1"/>
    <dgm:cxn modelId="{249FF90D-80A5-644B-8AFB-AAAF484C103B}" type="presParOf" srcId="{5E89CBF7-52CA-934F-9C51-91B13AE40E95}" destId="{ABE011A5-B738-5647-9AC3-418899D7C606}" srcOrd="0" destOrd="0" presId="urn:microsoft.com/office/officeart/2005/8/layout/orgChart1"/>
    <dgm:cxn modelId="{EBFE79A3-DC3A-DF49-B760-B18043258575}" type="presParOf" srcId="{5E89CBF7-52CA-934F-9C51-91B13AE40E95}" destId="{F864CB65-CC96-334C-8984-2F825577FF0C}" srcOrd="1" destOrd="0" presId="urn:microsoft.com/office/officeart/2005/8/layout/orgChart1"/>
    <dgm:cxn modelId="{3A754827-2BDC-184F-A7BA-2B24733AFFE7}" type="presParOf" srcId="{AF76B09D-04C0-9F4F-9AB4-DD76BBA4536E}" destId="{FA90DC2E-F4FC-A944-8749-7D448C5A1F9E}" srcOrd="1" destOrd="0" presId="urn:microsoft.com/office/officeart/2005/8/layout/orgChart1"/>
    <dgm:cxn modelId="{A78D9699-52AD-B449-B14D-EE21C47EC37F}" type="presParOf" srcId="{FA90DC2E-F4FC-A944-8749-7D448C5A1F9E}" destId="{736D6600-B866-8D45-BC28-0D724E64C8BC}" srcOrd="0" destOrd="0" presId="urn:microsoft.com/office/officeart/2005/8/layout/orgChart1"/>
    <dgm:cxn modelId="{AE7246F8-2060-F14D-A4DE-087D862FDB03}" type="presParOf" srcId="{FA90DC2E-F4FC-A944-8749-7D448C5A1F9E}" destId="{ACE0924F-573D-BA4C-A669-488D0264F453}" srcOrd="1" destOrd="0" presId="urn:microsoft.com/office/officeart/2005/8/layout/orgChart1"/>
    <dgm:cxn modelId="{628283FC-9C0C-1D45-8A6D-0B5206B26F8A}" type="presParOf" srcId="{ACE0924F-573D-BA4C-A669-488D0264F453}" destId="{6F0A92D7-BF52-A746-849E-3973D8C8C926}" srcOrd="0" destOrd="0" presId="urn:microsoft.com/office/officeart/2005/8/layout/orgChart1"/>
    <dgm:cxn modelId="{7C21E50F-70BE-C94F-8456-9F911F87C495}" type="presParOf" srcId="{6F0A92D7-BF52-A746-849E-3973D8C8C926}" destId="{E486C61F-EF24-D04F-9339-4A983DBBCF1D}" srcOrd="0" destOrd="0" presId="urn:microsoft.com/office/officeart/2005/8/layout/orgChart1"/>
    <dgm:cxn modelId="{8321C1BB-49E2-7D45-9B0B-9CBE5077260F}" type="presParOf" srcId="{6F0A92D7-BF52-A746-849E-3973D8C8C926}" destId="{1B3D2D3D-382E-6147-AC64-9F90430A0919}" srcOrd="1" destOrd="0" presId="urn:microsoft.com/office/officeart/2005/8/layout/orgChart1"/>
    <dgm:cxn modelId="{3E0C8F95-97ED-2848-AE0A-A0FA01185EEB}" type="presParOf" srcId="{ACE0924F-573D-BA4C-A669-488D0264F453}" destId="{6F3AA01E-E96A-5144-9413-766B1DD407BC}" srcOrd="1" destOrd="0" presId="urn:microsoft.com/office/officeart/2005/8/layout/orgChart1"/>
    <dgm:cxn modelId="{15EE04DD-CDDA-FF4B-92BA-02C192070187}" type="presParOf" srcId="{ACE0924F-573D-BA4C-A669-488D0264F453}" destId="{A03DA6AD-B057-EF43-91EE-CF128CCDF71A}" srcOrd="2" destOrd="0" presId="urn:microsoft.com/office/officeart/2005/8/layout/orgChart1"/>
    <dgm:cxn modelId="{9FC52669-F8E0-9441-9837-41DF2CB7540C}" type="presParOf" srcId="{FA90DC2E-F4FC-A944-8749-7D448C5A1F9E}" destId="{627B3C1B-08DC-7043-AEEC-A557DABFA1BF}" srcOrd="2" destOrd="0" presId="urn:microsoft.com/office/officeart/2005/8/layout/orgChart1"/>
    <dgm:cxn modelId="{AA7DA174-9216-3E4A-8FE1-2313D0AAE4EB}" type="presParOf" srcId="{FA90DC2E-F4FC-A944-8749-7D448C5A1F9E}" destId="{D682F529-A786-374E-B30E-7D6B93DA2161}" srcOrd="3" destOrd="0" presId="urn:microsoft.com/office/officeart/2005/8/layout/orgChart1"/>
    <dgm:cxn modelId="{32ED600C-8C7C-A14F-93FF-0C78582E0C7E}" type="presParOf" srcId="{D682F529-A786-374E-B30E-7D6B93DA2161}" destId="{AFA088A6-823D-0341-83F8-B4899AE754FF}" srcOrd="0" destOrd="0" presId="urn:microsoft.com/office/officeart/2005/8/layout/orgChart1"/>
    <dgm:cxn modelId="{89FA7867-5ECA-6B48-8141-EB6ACA2DE836}" type="presParOf" srcId="{AFA088A6-823D-0341-83F8-B4899AE754FF}" destId="{3A95F758-D246-3B4D-B951-0DD9187112E4}" srcOrd="0" destOrd="0" presId="urn:microsoft.com/office/officeart/2005/8/layout/orgChart1"/>
    <dgm:cxn modelId="{AB07EDCE-E427-9A4C-9358-57DDBEF5B90B}" type="presParOf" srcId="{AFA088A6-823D-0341-83F8-B4899AE754FF}" destId="{901DEF39-3651-6642-B13F-951D2C9916E6}" srcOrd="1" destOrd="0" presId="urn:microsoft.com/office/officeart/2005/8/layout/orgChart1"/>
    <dgm:cxn modelId="{A1407B10-971A-D843-9E94-B39DC4FB95AF}" type="presParOf" srcId="{D682F529-A786-374E-B30E-7D6B93DA2161}" destId="{B220BE57-E440-4640-9FFC-90E2BA5EB606}" srcOrd="1" destOrd="0" presId="urn:microsoft.com/office/officeart/2005/8/layout/orgChart1"/>
    <dgm:cxn modelId="{82491646-AB79-1B48-A170-BE2424C940B6}" type="presParOf" srcId="{D682F529-A786-374E-B30E-7D6B93DA2161}" destId="{08B7B37E-A2AC-4048-80D3-A2DD8348AD20}" srcOrd="2" destOrd="0" presId="urn:microsoft.com/office/officeart/2005/8/layout/orgChart1"/>
    <dgm:cxn modelId="{01872881-7BF1-B14D-94F9-C82453F0E79F}" type="presParOf" srcId="{FA90DC2E-F4FC-A944-8749-7D448C5A1F9E}" destId="{3497879F-6A17-0943-B8EE-B0ADA31D8E63}" srcOrd="4" destOrd="0" presId="urn:microsoft.com/office/officeart/2005/8/layout/orgChart1"/>
    <dgm:cxn modelId="{E294EF01-BEFB-7B48-BE2A-2812068176EA}" type="presParOf" srcId="{FA90DC2E-F4FC-A944-8749-7D448C5A1F9E}" destId="{7F2661DD-F0E1-3147-9158-2799572CA63F}" srcOrd="5" destOrd="0" presId="urn:microsoft.com/office/officeart/2005/8/layout/orgChart1"/>
    <dgm:cxn modelId="{C32F9202-586A-2F4C-9337-131865C638BF}" type="presParOf" srcId="{7F2661DD-F0E1-3147-9158-2799572CA63F}" destId="{2B675811-F84B-C04D-B99F-2221AB08C8EC}" srcOrd="0" destOrd="0" presId="urn:microsoft.com/office/officeart/2005/8/layout/orgChart1"/>
    <dgm:cxn modelId="{856CD659-C407-3242-AB0C-2E75E9135859}" type="presParOf" srcId="{2B675811-F84B-C04D-B99F-2221AB08C8EC}" destId="{B7B3C857-D5F4-2D4F-867D-D49F2C996999}" srcOrd="0" destOrd="0" presId="urn:microsoft.com/office/officeart/2005/8/layout/orgChart1"/>
    <dgm:cxn modelId="{F40D7CD7-9CB2-4B44-AA3D-5BED1A51A0C5}" type="presParOf" srcId="{2B675811-F84B-C04D-B99F-2221AB08C8EC}" destId="{EC247AE0-18A5-3C42-9083-50EBB7BB2C42}" srcOrd="1" destOrd="0" presId="urn:microsoft.com/office/officeart/2005/8/layout/orgChart1"/>
    <dgm:cxn modelId="{3C419EB4-B203-894B-B62D-7324F06D1EF7}" type="presParOf" srcId="{7F2661DD-F0E1-3147-9158-2799572CA63F}" destId="{283DCE2E-4F2C-BE40-A31C-61435A1EFC25}" srcOrd="1" destOrd="0" presId="urn:microsoft.com/office/officeart/2005/8/layout/orgChart1"/>
    <dgm:cxn modelId="{184B0CDD-0AB0-7943-BDCD-6461789CEBFD}" type="presParOf" srcId="{7F2661DD-F0E1-3147-9158-2799572CA63F}" destId="{49778650-4999-B747-9A84-4149ECF1F79A}" srcOrd="2" destOrd="0" presId="urn:microsoft.com/office/officeart/2005/8/layout/orgChart1"/>
    <dgm:cxn modelId="{2E9E15EF-274D-D749-BD0F-E16E297DFAF5}" type="presParOf" srcId="{FA90DC2E-F4FC-A944-8749-7D448C5A1F9E}" destId="{DABE44AC-8FA4-BF4D-86BC-B3033FB59753}" srcOrd="6" destOrd="0" presId="urn:microsoft.com/office/officeart/2005/8/layout/orgChart1"/>
    <dgm:cxn modelId="{D2D5D67F-14E3-3743-9A3F-09F562593042}" type="presParOf" srcId="{FA90DC2E-F4FC-A944-8749-7D448C5A1F9E}" destId="{35226D3C-758B-5846-95C8-8B1FD47744C5}" srcOrd="7" destOrd="0" presId="urn:microsoft.com/office/officeart/2005/8/layout/orgChart1"/>
    <dgm:cxn modelId="{736C68A9-3033-714A-98AC-DB678F920EF4}" type="presParOf" srcId="{35226D3C-758B-5846-95C8-8B1FD47744C5}" destId="{8BC16525-8178-EA4A-9C04-35D65D588BC8}" srcOrd="0" destOrd="0" presId="urn:microsoft.com/office/officeart/2005/8/layout/orgChart1"/>
    <dgm:cxn modelId="{2903AE67-6F31-CB4C-B2C7-BEEDE68AD95F}" type="presParOf" srcId="{8BC16525-8178-EA4A-9C04-35D65D588BC8}" destId="{D9693EEC-D51D-864F-B7F4-C22FE498984E}" srcOrd="0" destOrd="0" presId="urn:microsoft.com/office/officeart/2005/8/layout/orgChart1"/>
    <dgm:cxn modelId="{22EA5B0B-2BD2-4C43-9F53-04685ACE2C10}" type="presParOf" srcId="{8BC16525-8178-EA4A-9C04-35D65D588BC8}" destId="{DD5E7201-D9DE-4445-9598-167989568F86}" srcOrd="1" destOrd="0" presId="urn:microsoft.com/office/officeart/2005/8/layout/orgChart1"/>
    <dgm:cxn modelId="{A98E82AF-5E5C-D74F-9854-4A8B42C6919F}" type="presParOf" srcId="{35226D3C-758B-5846-95C8-8B1FD47744C5}" destId="{A8E5532C-75D9-AE4E-930B-860441DE5591}" srcOrd="1" destOrd="0" presId="urn:microsoft.com/office/officeart/2005/8/layout/orgChart1"/>
    <dgm:cxn modelId="{BC3A8D24-4D15-F44C-B860-ED0607443A27}" type="presParOf" srcId="{35226D3C-758B-5846-95C8-8B1FD47744C5}" destId="{71C20E39-9250-704A-8E34-ED9F8B997F97}" srcOrd="2" destOrd="0" presId="urn:microsoft.com/office/officeart/2005/8/layout/orgChart1"/>
    <dgm:cxn modelId="{C39EF67F-F4BC-784A-AE31-4913B5CE705B}" type="presParOf" srcId="{FA90DC2E-F4FC-A944-8749-7D448C5A1F9E}" destId="{1B8705FA-F0CC-8D42-8A6D-8FAF7DF4A4D6}" srcOrd="8" destOrd="0" presId="urn:microsoft.com/office/officeart/2005/8/layout/orgChart1"/>
    <dgm:cxn modelId="{79CC4226-F3F9-9945-96B3-F20AE6A6323C}" type="presParOf" srcId="{FA90DC2E-F4FC-A944-8749-7D448C5A1F9E}" destId="{59973576-C6C4-4E47-86EA-E508F6223ABD}" srcOrd="9" destOrd="0" presId="urn:microsoft.com/office/officeart/2005/8/layout/orgChart1"/>
    <dgm:cxn modelId="{C2A759CF-846A-0E49-AD9B-E891C6B01CB3}" type="presParOf" srcId="{59973576-C6C4-4E47-86EA-E508F6223ABD}" destId="{F5F25E78-A606-124D-A4B1-D70202B96D29}" srcOrd="0" destOrd="0" presId="urn:microsoft.com/office/officeart/2005/8/layout/orgChart1"/>
    <dgm:cxn modelId="{E8CF6CB4-F1D9-C84E-82AF-8BB623476DE8}" type="presParOf" srcId="{F5F25E78-A606-124D-A4B1-D70202B96D29}" destId="{62EFCFBD-E273-7D49-96F6-AE77C1DCFC5A}" srcOrd="0" destOrd="0" presId="urn:microsoft.com/office/officeart/2005/8/layout/orgChart1"/>
    <dgm:cxn modelId="{069617AE-DDD5-7F45-8893-3DFB1B4D7AD1}" type="presParOf" srcId="{F5F25E78-A606-124D-A4B1-D70202B96D29}" destId="{79F66947-71FD-3346-9820-CAF288BE4118}" srcOrd="1" destOrd="0" presId="urn:microsoft.com/office/officeart/2005/8/layout/orgChart1"/>
    <dgm:cxn modelId="{EC2BDEE9-15F6-3445-B5D0-76AC28BFDDF8}" type="presParOf" srcId="{59973576-C6C4-4E47-86EA-E508F6223ABD}" destId="{149D1C58-7CBD-E94A-A300-1FFE7BC69D8A}" srcOrd="1" destOrd="0" presId="urn:microsoft.com/office/officeart/2005/8/layout/orgChart1"/>
    <dgm:cxn modelId="{856A4392-7495-5F42-A29B-E82E3C44394D}" type="presParOf" srcId="{59973576-C6C4-4E47-86EA-E508F6223ABD}" destId="{5CDA69CF-5581-5041-8CAF-C52602BD22F0}" srcOrd="2" destOrd="0" presId="urn:microsoft.com/office/officeart/2005/8/layout/orgChart1"/>
    <dgm:cxn modelId="{FF02C86E-855D-9C40-8061-91E5E0F2D37B}" type="presParOf" srcId="{AF76B09D-04C0-9F4F-9AB4-DD76BBA4536E}" destId="{9F7956B3-9717-3747-BCAC-F9190C4D3A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05FA-F0CC-8D42-8A6D-8FAF7DF4A4D6}">
      <dsp:nvSpPr>
        <dsp:cNvPr id="0" name=""/>
        <dsp:cNvSpPr/>
      </dsp:nvSpPr>
      <dsp:spPr>
        <a:xfrm>
          <a:off x="5472112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4534331" y="196737"/>
              </a:lnTo>
              <a:lnTo>
                <a:pt x="4534331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E44AC-8FA4-BF4D-86BC-B3033FB59753}">
      <dsp:nvSpPr>
        <dsp:cNvPr id="0" name=""/>
        <dsp:cNvSpPr/>
      </dsp:nvSpPr>
      <dsp:spPr>
        <a:xfrm>
          <a:off x="5472112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2267165" y="196737"/>
              </a:lnTo>
              <a:lnTo>
                <a:pt x="2267165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879F-6A17-0943-B8EE-B0ADA31D8E63}">
      <dsp:nvSpPr>
        <dsp:cNvPr id="0" name=""/>
        <dsp:cNvSpPr/>
      </dsp:nvSpPr>
      <dsp:spPr>
        <a:xfrm>
          <a:off x="5426392" y="2035287"/>
          <a:ext cx="91440" cy="393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3C1B-08DC-7043-AEEC-A557DABFA1BF}">
      <dsp:nvSpPr>
        <dsp:cNvPr id="0" name=""/>
        <dsp:cNvSpPr/>
      </dsp:nvSpPr>
      <dsp:spPr>
        <a:xfrm>
          <a:off x="3204946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2267165" y="0"/>
              </a:moveTo>
              <a:lnTo>
                <a:pt x="2267165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D6600-B866-8D45-BC28-0D724E64C8BC}">
      <dsp:nvSpPr>
        <dsp:cNvPr id="0" name=""/>
        <dsp:cNvSpPr/>
      </dsp:nvSpPr>
      <dsp:spPr>
        <a:xfrm>
          <a:off x="937780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4534331" y="0"/>
              </a:moveTo>
              <a:lnTo>
                <a:pt x="4534331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011A5-B738-5647-9AC3-418899D7C606}">
      <dsp:nvSpPr>
        <dsp:cNvPr id="0" name=""/>
        <dsp:cNvSpPr/>
      </dsp:nvSpPr>
      <dsp:spPr>
        <a:xfrm>
          <a:off x="4535267" y="109844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sp:txBody>
      <dsp:txXfrm>
        <a:off x="4535267" y="1098442"/>
        <a:ext cx="1873690" cy="936845"/>
      </dsp:txXfrm>
    </dsp:sp>
    <dsp:sp modelId="{E486C61F-EF24-D04F-9339-4A983DBBCF1D}">
      <dsp:nvSpPr>
        <dsp:cNvPr id="0" name=""/>
        <dsp:cNvSpPr/>
      </dsp:nvSpPr>
      <dsp:spPr>
        <a:xfrm>
          <a:off x="935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sp:txBody>
      <dsp:txXfrm>
        <a:off x="935" y="2428762"/>
        <a:ext cx="1873690" cy="936845"/>
      </dsp:txXfrm>
    </dsp:sp>
    <dsp:sp modelId="{3A95F758-D246-3B4D-B951-0DD9187112E4}">
      <dsp:nvSpPr>
        <dsp:cNvPr id="0" name=""/>
        <dsp:cNvSpPr/>
      </dsp:nvSpPr>
      <dsp:spPr>
        <a:xfrm>
          <a:off x="2268101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sp:txBody>
      <dsp:txXfrm>
        <a:off x="2268101" y="2428762"/>
        <a:ext cx="1873690" cy="936845"/>
      </dsp:txXfrm>
    </dsp:sp>
    <dsp:sp modelId="{B7B3C857-D5F4-2D4F-867D-D49F2C996999}">
      <dsp:nvSpPr>
        <dsp:cNvPr id="0" name=""/>
        <dsp:cNvSpPr/>
      </dsp:nvSpPr>
      <dsp:spPr>
        <a:xfrm>
          <a:off x="4535267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4535267" y="2428762"/>
        <a:ext cx="1873690" cy="936845"/>
      </dsp:txXfrm>
    </dsp:sp>
    <dsp:sp modelId="{D9693EEC-D51D-864F-B7F4-C22FE498984E}">
      <dsp:nvSpPr>
        <dsp:cNvPr id="0" name=""/>
        <dsp:cNvSpPr/>
      </dsp:nvSpPr>
      <dsp:spPr>
        <a:xfrm>
          <a:off x="6802433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sp:txBody>
      <dsp:txXfrm>
        <a:off x="6802433" y="2428762"/>
        <a:ext cx="1873690" cy="936845"/>
      </dsp:txXfrm>
    </dsp:sp>
    <dsp:sp modelId="{62EFCFBD-E273-7D49-96F6-AE77C1DCFC5A}">
      <dsp:nvSpPr>
        <dsp:cNvPr id="0" name=""/>
        <dsp:cNvSpPr/>
      </dsp:nvSpPr>
      <dsp:spPr>
        <a:xfrm>
          <a:off x="9069598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9069598" y="2428762"/>
        <a:ext cx="1873690" cy="93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 b="0" i="0">
                <a:solidFill>
                  <a:srgbClr val="B1D3D6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="0" i="0" baseline="0">
                <a:solidFill>
                  <a:srgbClr val="B1D3D6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 b="0" i="0">
                <a:latin typeface="Lucida Sans" panose="020B0602030504020204" pitchFamily="34" charset="77"/>
              </a:defRPr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 b="0" i="0">
                <a:latin typeface="Lucida Sans" panose="020B0602030504020204" pitchFamily="34" charset="77"/>
              </a:defRPr>
            </a:lvl1pPr>
            <a:lvl2pPr>
              <a:defRPr sz="2000" b="0" i="0">
                <a:latin typeface="Lucida Sans" panose="020B0602030504020204" pitchFamily="34" charset="77"/>
              </a:defRPr>
            </a:lvl2pPr>
            <a:lvl3pPr>
              <a:defRPr sz="20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 b="0" i="0">
                <a:latin typeface="Lucida Sans" panose="020B0602030504020204" pitchFamily="34" charset="77"/>
              </a:defRPr>
            </a:lvl1pPr>
            <a:lvl2pPr>
              <a:defRPr sz="2000" b="0" i="0">
                <a:latin typeface="Lucida Sans" panose="020B0602030504020204" pitchFamily="34" charset="77"/>
              </a:defRPr>
            </a:lvl2pPr>
            <a:lvl3pPr>
              <a:defRPr sz="20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 b="0" i="0">
                <a:latin typeface="Lucida Sans" panose="020B0602030504020204" pitchFamily="34" charset="77"/>
              </a:defRPr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21B7BC17-F0E7-7A47-8273-78D53527614D}" type="datetimeFigureOut">
              <a:rPr lang="en-GB" smtClean="0"/>
              <a:pPr/>
              <a:t>17/10/2020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b="0" i="0" smtClean="0">
                <a:solidFill>
                  <a:schemeClr val="tx1"/>
                </a:solidFill>
                <a:latin typeface="Lucida Sans" panose="020B0602030504020204" pitchFamily="34" charset="77"/>
              </a:rPr>
              <a:pPr/>
              <a:t>‹#›</a:t>
            </a:fld>
            <a:endParaRPr lang="en-GB" b="0" i="0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insertBefore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Inserts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into list of children after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replaceChild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Replaces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in list of children with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removeChild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Removes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from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appendChild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Adds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to the end of the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cloneNode</a:t>
            </a:r>
            <a:r>
              <a:rPr lang="en-GB" dirty="0">
                <a:latin typeface="Lucida Console" panose="020B0609040504020204" pitchFamily="49" charset="0"/>
              </a:rPr>
              <a:t>(deep)</a:t>
            </a:r>
          </a:p>
          <a:p>
            <a:pPr lvl="1"/>
            <a:r>
              <a:rPr lang="en-GB" dirty="0"/>
              <a:t>Returns a duplicate of the node (which may be a deep copy)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BE10E1-9734-AE4F-A473-0314197EB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6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Document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a list of all elements with the given tag name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getElementById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elementId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the element with the given ID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createElement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createTextNode</a:t>
            </a:r>
            <a:r>
              <a:rPr lang="en-GB" dirty="0">
                <a:latin typeface="Lucida Console" panose="020B0609040504020204" pitchFamily="49" charset="0"/>
              </a:rPr>
              <a:t>(data)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createEntityReference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107C96-5713-274D-9257-C6E1511F5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4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Element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Returns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setAttribute</a:t>
            </a:r>
            <a:r>
              <a:rPr lang="en-GB" dirty="0">
                <a:latin typeface="Lucida Console" panose="020B0609040504020204" pitchFamily="49" charset="0"/>
              </a:rPr>
              <a:t>(name, value)</a:t>
            </a:r>
          </a:p>
          <a:p>
            <a:pPr lvl="1"/>
            <a:r>
              <a:rPr lang="en-GB" dirty="0"/>
              <a:t>Sets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Get a list of all descendant elements with the given tag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59AFA3-C9FC-C14D-A19C-93EF346A3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63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5958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2D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drawing graphics via JavaScript</a:t>
            </a:r>
          </a:p>
          <a:p>
            <a:pPr lvl="1"/>
            <a:r>
              <a:rPr lang="en-GB" dirty="0"/>
              <a:t>Uses </a:t>
            </a:r>
            <a:r>
              <a:rPr lang="en-GB" dirty="0">
                <a:latin typeface="Lucida Console" panose="020B0609040504020204" pitchFamily="49" charset="0"/>
              </a:rPr>
              <a:t>&lt;canvas&gt;</a:t>
            </a:r>
            <a:r>
              <a:rPr lang="en-GB" dirty="0"/>
              <a:t> element as container for 2d context</a:t>
            </a:r>
          </a:p>
          <a:p>
            <a:pPr lvl="1"/>
            <a:r>
              <a:rPr lang="en-GB" dirty="0"/>
              <a:t>Animation via JavaScript </a:t>
            </a:r>
            <a:br>
              <a:rPr lang="en-GB" dirty="0"/>
            </a:br>
            <a:r>
              <a:rPr lang="en-GB" dirty="0"/>
              <a:t>(compare with declarative animation in SVG)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8FCE1-89E0-4A4B-944A-5F4269F05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8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canvas.html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&lt;!DOCTYPE 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&lt;title&gt;Canvas example&lt;/title&gt;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&lt;canvas id='canvas' width='600' height='300'&gt;      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  Canvas not supported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&lt;/canvas&gt;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&lt;script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src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'&gt;&lt;/script&gt;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9D8A8-BB15-3F49-85AA-8DA94B7B5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ular Callout 8"/>
          <p:cNvSpPr/>
          <p:nvPr/>
        </p:nvSpPr>
        <p:spPr bwMode="auto">
          <a:xfrm>
            <a:off x="7085688" y="3611097"/>
            <a:ext cx="1298448" cy="645456"/>
          </a:xfrm>
          <a:prstGeom prst="wedgeRectCallout">
            <a:avLst>
              <a:gd name="adj1" fmla="val -160423"/>
              <a:gd name="adj2" fmla="val -47268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fallback</a:t>
            </a: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 </a:t>
            </a:r>
            <a:b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</a:b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content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222915" y="4947418"/>
            <a:ext cx="1298448" cy="645456"/>
          </a:xfrm>
          <a:prstGeom prst="wedgeRectCallout">
            <a:avLst>
              <a:gd name="adj1" fmla="val -35071"/>
              <a:gd name="adj2" fmla="val -157769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external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10938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canvas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document.getElementById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('canvas');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context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canvas.getContext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('2d’);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'red';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context.fillRect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(10,10,110,60);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'32pt Lucida Sans';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'blue';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("Lorem Ipsum", 40, 40);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869656"/>
            <a:ext cx="4216400" cy="1295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98789E-DD82-6F45-A03E-F9FADA20E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4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AEC9-E0F7-9B49-A3C5-EF30F780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WebGL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659D-94B3-4249-8696-46044FCC60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Low-level 3D graphics API based on OpenGL</a:t>
            </a:r>
          </a:p>
          <a:p>
            <a:pPr marL="0" indent="0">
              <a:buNone/>
            </a:pPr>
            <a:r>
              <a:rPr lang="en-US" dirty="0"/>
              <a:t>Defined as an additional context for the canvas element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C6E23-6CB4-4B4C-820A-49158B22DD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var canvas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document.getElementById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('canvas’);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var context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canvas.getContext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webgl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0E57-62ED-C244-B35B-B7795A4A4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r>
              <a:rPr lang="en-US" dirty="0"/>
              <a:t>Jackson, D. and Gilbert, J. (2020) </a:t>
            </a:r>
            <a:r>
              <a:rPr lang="en-US" i="1" dirty="0"/>
              <a:t>WebGL Specification</a:t>
            </a:r>
            <a:r>
              <a:rPr lang="en-US" dirty="0"/>
              <a:t>. Beaverton, OR: </a:t>
            </a:r>
            <a:r>
              <a:rPr lang="en-US" dirty="0" err="1"/>
              <a:t>Khronos</a:t>
            </a:r>
            <a:r>
              <a:rPr lang="en-US" dirty="0"/>
              <a:t> Group.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www.khronos.org</a:t>
            </a:r>
            <a:r>
              <a:rPr lang="en-US" dirty="0"/>
              <a:t>/registry/</a:t>
            </a:r>
            <a:r>
              <a:rPr lang="en-US" dirty="0" err="1"/>
              <a:t>webgl</a:t>
            </a:r>
            <a:r>
              <a:rPr lang="en-US" dirty="0"/>
              <a:t>/specs/latest/1.0/</a:t>
            </a:r>
          </a:p>
        </p:txBody>
      </p:sp>
    </p:spTree>
    <p:extLst>
      <p:ext uri="{BB962C8B-B14F-4D97-AF65-F5344CB8AC3E}">
        <p14:creationId xmlns:p14="http://schemas.microsoft.com/office/powerpoint/2010/main" val="423178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r>
              <a:rPr lang="en-GB" dirty="0"/>
              <a:t> and Fetch</a:t>
            </a:r>
          </a:p>
        </p:txBody>
      </p:sp>
    </p:spTree>
    <p:extLst>
      <p:ext uri="{BB962C8B-B14F-4D97-AF65-F5344CB8AC3E}">
        <p14:creationId xmlns:p14="http://schemas.microsoft.com/office/powerpoint/2010/main" val="213220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fetching representations of resources</a:t>
            </a:r>
          </a:p>
          <a:p>
            <a:pPr marL="0" indent="0">
              <a:buNone/>
            </a:pPr>
            <a:r>
              <a:rPr lang="en-GB" dirty="0"/>
              <a:t>Asynchronous</a:t>
            </a:r>
          </a:p>
          <a:p>
            <a:pPr lvl="1"/>
            <a:r>
              <a:rPr lang="en-GB" dirty="0"/>
              <a:t>Register </a:t>
            </a:r>
            <a:r>
              <a:rPr lang="en-GB" dirty="0" err="1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onload</a:t>
            </a:r>
            <a:r>
              <a:rPr lang="en-GB" dirty="0"/>
              <a:t> handler function for response</a:t>
            </a:r>
          </a:p>
          <a:p>
            <a:pPr lvl="1"/>
            <a:r>
              <a:rPr lang="en-GB" dirty="0"/>
              <a:t>AJAX </a:t>
            </a:r>
            <a:r>
              <a:rPr lang="mr-IN" dirty="0"/>
              <a:t>–</a:t>
            </a:r>
            <a:r>
              <a:rPr lang="en-GB" dirty="0"/>
              <a:t> Asynchronous JavaScript and XML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25E44-625C-8A47-9D9F-50796540F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 err="1"/>
              <a:t>XMLHttpRequest</a:t>
            </a:r>
            <a:r>
              <a:rPr lang="en-GB" i="1" dirty="0"/>
              <a:t> Living Standard</a:t>
            </a:r>
            <a:r>
              <a:rPr lang="en-GB" dirty="0"/>
              <a:t>. Available at: https://</a:t>
            </a:r>
            <a:r>
              <a:rPr lang="en-GB" dirty="0" err="1"/>
              <a:t>xhr.spec.whatwg.org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9817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APIs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function handler()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if (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this.status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== 200 &amp;&amp;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this.response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!= null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  // do something with the resource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} else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console.error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("Request failed: HTTP status: " +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this.status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}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}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var client = new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XMLHttpRequest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Register handler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client.onload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= handler;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Construct request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client.open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("GET", ”http://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picture.png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");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Send request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client.send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4F8B0-094A-084A-9E5E-223D3C522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4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C90F-46AA-5044-9081-4985A2C0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75710-0DB4-934E-8720-CE1F0E42BF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replacement for </a:t>
            </a:r>
            <a:r>
              <a:rPr lang="en-US" dirty="0" err="1"/>
              <a:t>XMLHttpRequest</a:t>
            </a:r>
            <a:endParaRPr lang="en-US" dirty="0"/>
          </a:p>
          <a:p>
            <a:pPr lvl="1"/>
            <a:r>
              <a:rPr lang="en-US" dirty="0"/>
              <a:t>Makes extensive use of promises for handling asynchrony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fetch( </a:t>
            </a:r>
            <a:r>
              <a:rPr lang="en-US" i="1" dirty="0">
                <a:latin typeface="Lucida Console" panose="020B0609040504020204" pitchFamily="49" charset="0"/>
              </a:rPr>
              <a:t>resource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i="1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/>
              <a:t> is an optional object containing custom settings: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method</a:t>
            </a:r>
            <a:r>
              <a:rPr lang="en-US" dirty="0"/>
              <a:t> – GET, POST,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headers</a:t>
            </a:r>
            <a:r>
              <a:rPr lang="en-US" dirty="0"/>
              <a:t> – headers to be added to request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body</a:t>
            </a:r>
            <a:r>
              <a:rPr lang="en-US" dirty="0"/>
              <a:t> – request body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mode</a:t>
            </a:r>
            <a:r>
              <a:rPr lang="en-US" dirty="0"/>
              <a:t> – </a:t>
            </a:r>
            <a:r>
              <a:rPr lang="en-US" dirty="0" err="1"/>
              <a:t>cors</a:t>
            </a:r>
            <a:r>
              <a:rPr lang="en-US" dirty="0"/>
              <a:t>, no-</a:t>
            </a:r>
            <a:r>
              <a:rPr lang="en-US" dirty="0" err="1"/>
              <a:t>cors</a:t>
            </a:r>
            <a:r>
              <a:rPr lang="en-US" dirty="0"/>
              <a:t>, same-origin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6FC56-A41D-B449-BE0F-4B7F7D14B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WHATWG (2020) </a:t>
            </a:r>
            <a:r>
              <a:rPr lang="en-US" i="1" dirty="0"/>
              <a:t>Fetch Living Standard</a:t>
            </a:r>
            <a:r>
              <a:rPr lang="en-US" dirty="0"/>
              <a:t>. Available at: https://</a:t>
            </a:r>
            <a:r>
              <a:rPr lang="en-US" dirty="0" err="1"/>
              <a:t>fetch.spec.whatwg.org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666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F64E-EAB9-1346-A04A-C1AB835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36B4D2-B681-4D4D-B88C-A91268AB0E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fetch("http://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picture.png</a:t>
            </a:r>
            <a:r>
              <a:rPr lang="en-US" sz="1800" dirty="0">
                <a:latin typeface="Lucida Console" panose="020B0609040504020204" pitchFamily="49" charset="0"/>
              </a:rPr>
              <a:t>")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.then(response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if (!</a:t>
            </a:r>
            <a:r>
              <a:rPr lang="en-US" sz="1800" dirty="0" err="1">
                <a:latin typeface="Lucida Console" panose="020B0609040504020204" pitchFamily="49" charset="0"/>
              </a:rPr>
              <a:t>response.ok</a:t>
            </a:r>
            <a:r>
              <a:rPr lang="en-US" sz="1800" dirty="0">
                <a:latin typeface="Lucida Console" panose="020B0609040504020204" pitchFamily="49" charset="0"/>
              </a:rPr>
              <a:t>)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throw new Error("HTTP Status: " + </a:t>
            </a:r>
            <a:r>
              <a:rPr lang="en-US" sz="1800" dirty="0" err="1">
                <a:latin typeface="Lucida Console" panose="020B0609040504020204" pitchFamily="49" charset="0"/>
              </a:rPr>
              <a:t>response.status</a:t>
            </a:r>
            <a:r>
              <a:rPr lang="en-US" sz="1800" dirty="0">
                <a:latin typeface="Lucida Console" panose="020B0609040504020204" pitchFamily="49" charset="0"/>
              </a:rPr>
              <a:t>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}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return </a:t>
            </a:r>
            <a:r>
              <a:rPr lang="en-US" sz="1800" dirty="0" err="1">
                <a:latin typeface="Lucida Console" panose="020B0609040504020204" pitchFamily="49" charset="0"/>
              </a:rPr>
              <a:t>response.blob</a:t>
            </a:r>
            <a:r>
              <a:rPr lang="en-US" sz="1800" dirty="0">
                <a:latin typeface="Lucida Console" panose="020B0609040504020204" pitchFamily="49" charset="0"/>
              </a:rPr>
              <a:t>();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.then(blob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// do something with the fetched resource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.catch(error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</a:t>
            </a:r>
            <a:r>
              <a:rPr lang="en-US" sz="1800" dirty="0" err="1">
                <a:latin typeface="Lucida Console" panose="020B0609040504020204" pitchFamily="49" charset="0"/>
              </a:rPr>
              <a:t>console.error</a:t>
            </a:r>
            <a:r>
              <a:rPr lang="en-US" sz="1800" dirty="0">
                <a:latin typeface="Lucida Console" panose="020B0609040504020204" pitchFamily="49" charset="0"/>
              </a:rPr>
              <a:t>("Fetch failed:", error);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FE1F4A-B147-1048-8D7C-10FBC4E800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</p:spTree>
    <p:extLst>
      <p:ext uri="{BB962C8B-B14F-4D97-AF65-F5344CB8AC3E}">
        <p14:creationId xmlns:p14="http://schemas.microsoft.com/office/powerpoint/2010/main" val="304156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issues with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Connection is not persistent</a:t>
            </a:r>
            <a:br>
              <a:rPr lang="en-GB" dirty="0"/>
            </a:br>
            <a:r>
              <a:rPr lang="en-GB" dirty="0"/>
              <a:t>Repeated requests require TCP setup and teardown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Communication always initiated by client</a:t>
            </a:r>
            <a:br>
              <a:rPr lang="en-GB" dirty="0"/>
            </a:br>
            <a:r>
              <a:rPr lang="en-GB" dirty="0"/>
              <a:t>No pushing of messages from the server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Bound only to HTTP/HTTPS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Web Sockets is a modern replacement for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Supports multiple transport protocols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B3308B-B181-6E40-A917-43EBFBDCF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GB" dirty="0" err="1"/>
              <a:t>Fette</a:t>
            </a:r>
            <a:r>
              <a:rPr lang="en-GB" dirty="0"/>
              <a:t>, I. and Melnikov, A. (2011) </a:t>
            </a:r>
            <a:r>
              <a:rPr lang="en-GB" i="1" dirty="0"/>
              <a:t>The Web Socket Protocol.</a:t>
            </a:r>
            <a:r>
              <a:rPr lang="en-GB" dirty="0"/>
              <a:t> RFC6455. Available at: https://</a:t>
            </a:r>
            <a:r>
              <a:rPr lang="en-GB" dirty="0" err="1"/>
              <a:t>tools.ietf.org</a:t>
            </a:r>
            <a:r>
              <a:rPr lang="en-GB" dirty="0"/>
              <a:t>/html/rfc6455</a:t>
            </a:r>
          </a:p>
          <a:p>
            <a:r>
              <a:rPr lang="en-GB" dirty="0"/>
              <a:t>WHATWG (2020) </a:t>
            </a:r>
            <a:r>
              <a:rPr lang="en-GB" i="1" dirty="0"/>
              <a:t>HTML Living Standard: Web Sockets</a:t>
            </a:r>
            <a:r>
              <a:rPr lang="en-GB" dirty="0"/>
              <a:t>. Available at: https://</a:t>
            </a:r>
            <a:r>
              <a:rPr lang="en-GB" dirty="0" err="1"/>
              <a:t>html.spec.whatwg.org</a:t>
            </a:r>
            <a:r>
              <a:rPr lang="en-GB" dirty="0"/>
              <a:t>/multipage/web-</a:t>
            </a:r>
            <a:r>
              <a:rPr lang="en-GB" dirty="0" err="1"/>
              <a:t>sockets.html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03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connection = new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WebSocket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://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srv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',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                     [‘http', 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xmpp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']);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('Server: ' +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e.data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connection.send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('...data...');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D22C2-978E-C647-9731-7B4B4CC72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4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</p:spTree>
    <p:extLst>
      <p:ext uri="{BB962C8B-B14F-4D97-AF65-F5344CB8AC3E}">
        <p14:creationId xmlns:p14="http://schemas.microsoft.com/office/powerpoint/2010/main" val="428010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Cookies used to store key-value data in the browser</a:t>
            </a:r>
          </a:p>
          <a:p>
            <a:pPr lvl="1"/>
            <a:r>
              <a:rPr lang="en-GB" dirty="0"/>
              <a:t>HTTP-based mechanism (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Cookie:</a:t>
            </a:r>
            <a:r>
              <a:rPr lang="en-GB" dirty="0"/>
              <a:t> header)</a:t>
            </a:r>
          </a:p>
          <a:p>
            <a:pPr lvl="1"/>
            <a:r>
              <a:rPr lang="en-GB" dirty="0"/>
              <a:t>Breaks stateless nature of HTTP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Web Storage is a more principled replacement</a:t>
            </a:r>
          </a:p>
          <a:p>
            <a:pPr lvl="1"/>
            <a:r>
              <a:rPr lang="en-GB" dirty="0"/>
              <a:t>Separate storage area for each origin (web page)</a:t>
            </a:r>
          </a:p>
          <a:p>
            <a:pPr lvl="1"/>
            <a:r>
              <a:rPr lang="en-GB" dirty="0"/>
              <a:t>Non-persistent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Window.sessionStorage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Window.localStorage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D3F4B-2EE2-E941-A77A-CE5F4C796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/>
              <a:t>HTML Living Standard: Web Storage</a:t>
            </a:r>
            <a:r>
              <a:rPr lang="en-GB" dirty="0"/>
              <a:t>. Available at: https://</a:t>
            </a:r>
            <a:r>
              <a:rPr lang="en-GB" dirty="0" err="1"/>
              <a:t>html.spec.whatwg.org</a:t>
            </a:r>
            <a:r>
              <a:rPr lang="en-GB" dirty="0"/>
              <a:t>/multipage/</a:t>
            </a:r>
            <a:r>
              <a:rPr lang="en-GB" dirty="0" err="1"/>
              <a:t>webstorage.html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2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localStorage.setItem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email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,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visitCount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sessionStorage.getItem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('query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DB56-0D25-C945-AB6F-5B893FE807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8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2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513FE-3547-1E4F-BC03-3F7AAF54C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Data 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8" grpId="0" animBg="1"/>
      <p:bldP spid="8" grpId="1" animBg="1"/>
      <p:bldP spid="19" grpId="0"/>
      <p:bldP spid="19" grpId="1"/>
      <p:bldP spid="20" grpId="0"/>
      <p:bldP spid="20" grpId="1"/>
      <p:bldP spid="27" grpId="0" animBg="1"/>
      <p:bldP spid="27" grpId="1" animBg="1"/>
      <p:bldP spid="6" grpId="0" animBg="1"/>
      <p:bldP spid="6" grpId="1" animBg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Web Storage API only useful for key-value data</a:t>
            </a:r>
          </a:p>
          <a:p>
            <a:pPr marL="0" indent="0">
              <a:buNone/>
            </a:pPr>
            <a:r>
              <a:rPr lang="en-GB" dirty="0" err="1"/>
              <a:t>IndexedDB</a:t>
            </a:r>
            <a:r>
              <a:rPr lang="en-GB" dirty="0"/>
              <a:t> is a more sophisticated web browser database:</a:t>
            </a:r>
          </a:p>
          <a:p>
            <a:pPr lvl="1"/>
            <a:r>
              <a:rPr lang="en-GB" dirty="0"/>
              <a:t>Asynchronous</a:t>
            </a:r>
          </a:p>
          <a:p>
            <a:pPr lvl="1"/>
            <a:r>
              <a:rPr lang="en-GB" dirty="0"/>
              <a:t>Transaction support</a:t>
            </a:r>
          </a:p>
          <a:p>
            <a:pPr lvl="1"/>
            <a:r>
              <a:rPr lang="en-GB" dirty="0"/>
              <a:t>Structured (JSON) data (c.f. </a:t>
            </a:r>
            <a:r>
              <a:rPr lang="en-GB" dirty="0" err="1"/>
              <a:t>CouchDB</a:t>
            </a:r>
            <a:r>
              <a:rPr lang="en-GB" dirty="0"/>
              <a:t>, MongoDB,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248EE-2D90-8F45-ABF3-99442AA34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 err="1"/>
              <a:t>Alabbas</a:t>
            </a:r>
            <a:r>
              <a:rPr lang="en-GB" dirty="0"/>
              <a:t>, A. and Bell, J. (2018) </a:t>
            </a:r>
            <a:r>
              <a:rPr lang="en-GB" i="1" dirty="0"/>
              <a:t>Indexed Database API 2.0</a:t>
            </a:r>
            <a:r>
              <a:rPr lang="en-GB" dirty="0"/>
              <a:t>. W3C Recommendation. Available at: https://www.w3.org/TR/IndexedDB-2/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request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indexedDB.open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request.onsuccess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request.result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trans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db.transaction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("books",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readwrite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store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trans.objectStore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for Dummies",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123456});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"Starting HTML5",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234567});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Revealed",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345678});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trans.oncomplete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Called when all requests have succeeded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(the transaction has committed)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527B3-B58A-6149-ADE7-444070E5E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 and Service Workers</a:t>
            </a:r>
          </a:p>
        </p:txBody>
      </p:sp>
    </p:spTree>
    <p:extLst>
      <p:ext uri="{BB962C8B-B14F-4D97-AF65-F5344CB8AC3E}">
        <p14:creationId xmlns:p14="http://schemas.microsoft.com/office/powerpoint/2010/main" val="149675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Trend in Web scripting is towards asynchrony</a:t>
            </a:r>
          </a:p>
          <a:p>
            <a:pPr lvl="1"/>
            <a:r>
              <a:rPr lang="en-GB" dirty="0" err="1"/>
              <a:t>XMLHttpRequest</a:t>
            </a:r>
            <a:endParaRPr lang="en-GB" dirty="0"/>
          </a:p>
          <a:p>
            <a:pPr lvl="1"/>
            <a:r>
              <a:rPr lang="en-GB" dirty="0"/>
              <a:t>Web Sockets</a:t>
            </a:r>
          </a:p>
          <a:p>
            <a:pPr lvl="1"/>
            <a:r>
              <a:rPr lang="en-GB" dirty="0"/>
              <a:t>Web Storage</a:t>
            </a:r>
          </a:p>
          <a:p>
            <a:pPr marL="0" indent="0">
              <a:buNone/>
            </a:pPr>
            <a:r>
              <a:rPr lang="en-GB" dirty="0"/>
              <a:t>JavaScript browser environment is single-threaded</a:t>
            </a:r>
          </a:p>
          <a:p>
            <a:pPr lvl="1"/>
            <a:r>
              <a:rPr lang="en-GB" dirty="0"/>
              <a:t>Compute-intensive tasks affect responsiveness of scripts</a:t>
            </a:r>
          </a:p>
          <a:p>
            <a:pPr marL="0" indent="0">
              <a:buNone/>
            </a:pPr>
            <a:r>
              <a:rPr lang="en-GB" dirty="0"/>
              <a:t>Web Workers provides multi-threading for JavaScript</a:t>
            </a:r>
          </a:p>
          <a:p>
            <a:pPr lvl="1"/>
            <a:r>
              <a:rPr lang="en-GB" dirty="0"/>
              <a:t>Asynchronous handling of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00468-1A0A-9A47-B44D-E3F92F0A7F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WHATWG (2020) </a:t>
            </a:r>
            <a:r>
              <a:rPr lang="en-US" i="1" dirty="0"/>
              <a:t>HTML Living Standard: Workers</a:t>
            </a:r>
            <a:r>
              <a:rPr lang="en-US" dirty="0"/>
              <a:t>. Available at: https://</a:t>
            </a:r>
            <a:r>
              <a:rPr lang="en-US" dirty="0" err="1"/>
              <a:t>html.spec.whatwg.org</a:t>
            </a:r>
            <a:r>
              <a:rPr lang="en-US" dirty="0"/>
              <a:t>/multipage/</a:t>
            </a:r>
            <a:r>
              <a:rPr lang="en-US" dirty="0" err="1"/>
              <a:t>workers.html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8FC20-058E-1141-AAF8-6C4DCB5B9607}"/>
              </a:ext>
            </a:extLst>
          </p:cNvPr>
          <p:cNvSpPr/>
          <p:nvPr/>
        </p:nvSpPr>
        <p:spPr>
          <a:xfrm>
            <a:off x="8040688" y="2139315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main thread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5704B-338B-D741-9122-8C691676F448}"/>
              </a:ext>
            </a:extLst>
          </p:cNvPr>
          <p:cNvSpPr/>
          <p:nvPr/>
        </p:nvSpPr>
        <p:spPr>
          <a:xfrm>
            <a:off x="8040688" y="4405516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web worker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3214BB-8010-684F-A0DF-1D6B563AC38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8940688" y="3219315"/>
            <a:ext cx="0" cy="11862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973200-1697-764B-9917-7392D5A7DE4E}"/>
              </a:ext>
            </a:extLst>
          </p:cNvPr>
          <p:cNvSpPr txBox="1"/>
          <p:nvPr/>
        </p:nvSpPr>
        <p:spPr>
          <a:xfrm>
            <a:off x="8946853" y="357464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postMessage</a:t>
            </a:r>
            <a:r>
              <a:rPr lang="en-US" dirty="0">
                <a:latin typeface="Lucida Sans" panose="020B0602030504020204" pitchFamily="34" charset="77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835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Main thread: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const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searcher = new Worker('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response from the worker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// send message to worker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searcher.postMessage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(query);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message received from the main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send response to main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self.postMessage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D53764-5B16-5840-9706-926263530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6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D04-6E45-3A47-90C3-FE74883F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Workers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F4272-7225-AD46-B06E-161AD2B593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 script similar to Web Workers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Designed to proxy fetch requests</a:t>
            </a:r>
          </a:p>
          <a:p>
            <a:pPr lvl="1"/>
            <a:r>
              <a:rPr lang="en-US" dirty="0"/>
              <a:t>Service workers registered with a scope </a:t>
            </a:r>
          </a:p>
          <a:p>
            <a:pPr lvl="1"/>
            <a:r>
              <a:rPr lang="en-US" dirty="0"/>
              <a:t>fetch requests for resources within that scope are passed to the worker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71340D-C6D3-0A4B-8054-7D4A89E94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Russell, A. at al (2019) </a:t>
            </a:r>
            <a:r>
              <a:rPr lang="en-US" i="1" dirty="0"/>
              <a:t>Service Workers</a:t>
            </a:r>
            <a:r>
              <a:rPr lang="en-US" dirty="0"/>
              <a:t>. W3C Candidate Recommendation. Available online at: https://www.w3.org/TR/service-workers/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010D7-5056-8041-B433-F4F7AE188A12}"/>
              </a:ext>
            </a:extLst>
          </p:cNvPr>
          <p:cNvSpPr/>
          <p:nvPr/>
        </p:nvSpPr>
        <p:spPr>
          <a:xfrm>
            <a:off x="6554788" y="2139315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main thread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9D84F-930C-9440-B27E-F479E91217E0}"/>
              </a:ext>
            </a:extLst>
          </p:cNvPr>
          <p:cNvSpPr/>
          <p:nvPr/>
        </p:nvSpPr>
        <p:spPr>
          <a:xfrm>
            <a:off x="6554788" y="4405516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service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worker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DD8643-59B2-B040-8188-0A642148198A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454788" y="3219315"/>
            <a:ext cx="0" cy="11862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B5D4D3-EC3B-1B43-8D68-8C33F356AD44}"/>
              </a:ext>
            </a:extLst>
          </p:cNvPr>
          <p:cNvSpPr txBox="1"/>
          <p:nvPr/>
        </p:nvSpPr>
        <p:spPr>
          <a:xfrm>
            <a:off x="7460953" y="357464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postMessage</a:t>
            </a:r>
            <a:r>
              <a:rPr lang="en-US" dirty="0">
                <a:latin typeface="Lucida Sans" panose="020B0602030504020204" pitchFamily="34" charset="77"/>
              </a:rPr>
              <a:t>()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6089940-0428-C94C-80D2-4DE78575E823}"/>
              </a:ext>
            </a:extLst>
          </p:cNvPr>
          <p:cNvSpPr/>
          <p:nvPr/>
        </p:nvSpPr>
        <p:spPr>
          <a:xfrm>
            <a:off x="9526494" y="3272415"/>
            <a:ext cx="1800000" cy="108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network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4816B5F8-8D8A-9541-8F70-90C375F2B015}"/>
              </a:ext>
            </a:extLst>
          </p:cNvPr>
          <p:cNvSpPr/>
          <p:nvPr/>
        </p:nvSpPr>
        <p:spPr>
          <a:xfrm>
            <a:off x="9706494" y="5157287"/>
            <a:ext cx="1440000" cy="10800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cache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308F5-0698-E64F-B19D-F76F6729104B}"/>
              </a:ext>
            </a:extLst>
          </p:cNvPr>
          <p:cNvCxnSpPr>
            <a:cxnSpLocks/>
            <a:stCxn id="12" idx="2"/>
            <a:endCxn id="9" idx="3"/>
          </p:cNvCxnSpPr>
          <p:nvPr/>
        </p:nvCxnSpPr>
        <p:spPr>
          <a:xfrm flipH="1">
            <a:off x="8354788" y="3812415"/>
            <a:ext cx="1177289" cy="11331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F0EE3-A137-774F-917F-6734334EC7A3}"/>
              </a:ext>
            </a:extLst>
          </p:cNvPr>
          <p:cNvCxnSpPr>
            <a:cxnSpLocks/>
            <a:stCxn id="13" idx="2"/>
            <a:endCxn id="9" idx="3"/>
          </p:cNvCxnSpPr>
          <p:nvPr/>
        </p:nvCxnSpPr>
        <p:spPr>
          <a:xfrm flipH="1" flipV="1">
            <a:off x="8354788" y="4945516"/>
            <a:ext cx="1351706" cy="75177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B3491A74-E07E-1141-A410-41FB57DD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36" y="768489"/>
            <a:ext cx="972075" cy="8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0E6D-26FD-6946-A2A5-A9A0EDC7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Workers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93D-CA3A-B545-824B-EFE4C07FC2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//</a:t>
            </a:r>
            <a:r>
              <a:rPr lang="en-US" sz="1600" dirty="0" err="1">
                <a:latin typeface="Lucida Console" panose="020B0609040504020204" pitchFamily="49" charset="0"/>
              </a:rPr>
              <a:t>main.js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navigator.serviceWorker.register</a:t>
            </a:r>
            <a:r>
              <a:rPr lang="en-US" sz="1600" dirty="0">
                <a:latin typeface="Lucida Console" panose="020B0609040504020204" pitchFamily="49" charset="0"/>
              </a:rPr>
              <a:t>("/</a:t>
            </a:r>
            <a:r>
              <a:rPr lang="en-US" sz="1600" dirty="0" err="1">
                <a:latin typeface="Lucida Console" panose="020B0609040504020204" pitchFamily="49" charset="0"/>
              </a:rPr>
              <a:t>worker.js</a:t>
            </a:r>
            <a:r>
              <a:rPr lang="en-US" sz="1600" dirty="0">
                <a:latin typeface="Lucida Console" panose="020B0609040504020204" pitchFamily="49" charset="0"/>
              </a:rPr>
              <a:t>")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.then(reg =&gt; { </a:t>
            </a:r>
            <a:r>
              <a:rPr lang="en-US" sz="1600" dirty="0" err="1">
                <a:latin typeface="Lucida Console" panose="020B0609040504020204" pitchFamily="49" charset="0"/>
              </a:rPr>
              <a:t>console.log</a:t>
            </a:r>
            <a:r>
              <a:rPr lang="en-US" sz="1600" dirty="0">
                <a:latin typeface="Lucida Console" panose="020B0609040504020204" pitchFamily="49" charset="0"/>
              </a:rPr>
              <a:t>("Registration succeeded for scope:", </a:t>
            </a:r>
            <a:r>
              <a:rPr lang="en-US" sz="1600" dirty="0" err="1">
                <a:latin typeface="Lucida Console" panose="020B0609040504020204" pitchFamily="49" charset="0"/>
              </a:rPr>
              <a:t>reg.scope</a:t>
            </a:r>
            <a:r>
              <a:rPr lang="en-US" sz="1600" dirty="0">
                <a:latin typeface="Lucida Console" panose="020B0609040504020204" pitchFamily="49" charset="0"/>
              </a:rPr>
              <a:t>); })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.catch(err =&gt; { </a:t>
            </a:r>
            <a:r>
              <a:rPr lang="en-US" sz="1600" dirty="0" err="1">
                <a:latin typeface="Lucida Console" panose="020B0609040504020204" pitchFamily="49" charset="0"/>
              </a:rPr>
              <a:t>console.error</a:t>
            </a:r>
            <a:r>
              <a:rPr lang="en-US" sz="1600" dirty="0">
                <a:latin typeface="Lucida Console" panose="020B0609040504020204" pitchFamily="49" charset="0"/>
              </a:rPr>
              <a:t>("Registration failed:", err});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7F92D-87DE-F449-BAE4-9DDA3A38CC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// </a:t>
            </a:r>
            <a:r>
              <a:rPr lang="en-US" sz="1600" dirty="0" err="1">
                <a:latin typeface="Lucida Console" panose="020B0609040504020204" pitchFamily="49" charset="0"/>
              </a:rPr>
              <a:t>worker.js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self.addEventListener</a:t>
            </a:r>
            <a:r>
              <a:rPr lang="en-US" sz="1600" dirty="0">
                <a:latin typeface="Lucida Console" panose="020B0609040504020204" pitchFamily="49" charset="0"/>
              </a:rPr>
              <a:t>("install", event =&gt;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code that runs when the service worker is registered (set up cache, </a:t>
            </a:r>
            <a:r>
              <a:rPr lang="en-US" sz="1600" dirty="0" err="1">
                <a:latin typeface="Lucida Console" panose="020B0609040504020204" pitchFamily="49" charset="0"/>
              </a:rPr>
              <a:t>etc</a:t>
            </a:r>
            <a:r>
              <a:rPr lang="en-US" sz="1600" dirty="0">
                <a:latin typeface="Lucida Console" panose="020B0609040504020204" pitchFamily="49" charset="0"/>
              </a:rPr>
              <a:t>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});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self.addEventListener</a:t>
            </a:r>
            <a:r>
              <a:rPr lang="en-US" sz="1600" dirty="0">
                <a:latin typeface="Lucida Console" panose="020B0609040504020204" pitchFamily="49" charset="0"/>
              </a:rPr>
              <a:t>("fetch", function(event)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code that runs when a fetch is executed in the scope of this service worker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(return cached resource if available, otherwise execute fetch)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});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BC2346-AA67-C34C-8272-6D1163DC68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1677554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Allows a script to determine client location</a:t>
            </a:r>
          </a:p>
          <a:p>
            <a:pPr lvl="1"/>
            <a:r>
              <a:rPr lang="en-GB" dirty="0"/>
              <a:t>One-off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getCurrentPosition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Ongoing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watchPosition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Location information service independent</a:t>
            </a:r>
          </a:p>
          <a:p>
            <a:pPr lvl="1"/>
            <a:r>
              <a:rPr lang="en-GB" dirty="0"/>
              <a:t>GPS, GSM/CDMA, Wi-Fi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92A33-AA42-3548-AB32-390A531DA1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navigator.geolocation.getCurrentPosition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(success);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function success(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 {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  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("Latitude: " +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pos.coords.latitude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("Longitude: "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pos.coords.longitude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F4155-5BE2-6F46-95CC-09CB4C1C5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Popescu, A. (2018) </a:t>
            </a:r>
            <a:r>
              <a:rPr lang="en-GB" i="1" dirty="0"/>
              <a:t>Geolocation API Specification 2</a:t>
            </a:r>
            <a:r>
              <a:rPr lang="en-GB" i="1" baseline="30000" dirty="0"/>
              <a:t>nd</a:t>
            </a:r>
            <a:r>
              <a:rPr lang="en-GB" i="1" dirty="0"/>
              <a:t> Edition</a:t>
            </a:r>
            <a:r>
              <a:rPr lang="en-GB" dirty="0"/>
              <a:t>. W3C Recommendation. Available at: https://www.w3.org/TR/geolocation-API/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30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D45D-42A0-BF46-9830-C525F2BA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CAF2-1DF2-A54B-A92C-1F333C244D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DOM Living Standard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dom.spec.whatwg.org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US" dirty="0"/>
              <a:t>Jackson, D. and Gilbert, J. (2020) </a:t>
            </a:r>
            <a:r>
              <a:rPr lang="en-US" i="1" dirty="0"/>
              <a:t>WebGL Specification</a:t>
            </a:r>
            <a:r>
              <a:rPr lang="en-US" dirty="0"/>
              <a:t>. Beaverton, OR: </a:t>
            </a:r>
            <a:r>
              <a:rPr lang="en-US" dirty="0" err="1"/>
              <a:t>Khronos</a:t>
            </a:r>
            <a:r>
              <a:rPr lang="en-US" dirty="0"/>
              <a:t> Group.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www.khronos.org</a:t>
            </a:r>
            <a:r>
              <a:rPr lang="en-US" dirty="0"/>
              <a:t>/registry/</a:t>
            </a:r>
            <a:r>
              <a:rPr lang="en-US" dirty="0" err="1"/>
              <a:t>webgl</a:t>
            </a:r>
            <a:r>
              <a:rPr lang="en-US" dirty="0"/>
              <a:t>/specs/latest/1.0/</a:t>
            </a:r>
          </a:p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 err="1"/>
              <a:t>XMLHttpRequest</a:t>
            </a:r>
            <a:r>
              <a:rPr lang="en-GB" i="1" dirty="0"/>
              <a:t> Living Standard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xhr.spec.whatwg.org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US" dirty="0"/>
              <a:t>WHATWG (2020) </a:t>
            </a:r>
            <a:r>
              <a:rPr lang="en-US" i="1" dirty="0"/>
              <a:t>Fetch Living Standard</a:t>
            </a:r>
            <a:r>
              <a:rPr lang="en-US" dirty="0"/>
              <a:t>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fetch.spec.whatwg.org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GB" dirty="0" err="1"/>
              <a:t>Fette</a:t>
            </a:r>
            <a:r>
              <a:rPr lang="en-GB" dirty="0"/>
              <a:t>, I. and Melnikov, A. (2011) </a:t>
            </a:r>
            <a:r>
              <a:rPr lang="en-GB" i="1" dirty="0"/>
              <a:t>The Web Socket Protocol.</a:t>
            </a:r>
            <a:r>
              <a:rPr lang="en-GB" dirty="0"/>
              <a:t> RFC6455.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tools.ietf.org</a:t>
            </a:r>
            <a:r>
              <a:rPr lang="en-GB" dirty="0"/>
              <a:t>/html/rfc6455</a:t>
            </a:r>
          </a:p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HTML Living Standard: Web Sockets</a:t>
            </a:r>
            <a:r>
              <a:rPr lang="en-GB" dirty="0"/>
              <a:t>.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html.spec.whatwg.org</a:t>
            </a:r>
            <a:r>
              <a:rPr lang="en-GB" dirty="0"/>
              <a:t>/multipage/web-</a:t>
            </a:r>
            <a:r>
              <a:rPr lang="en-GB" dirty="0" err="1"/>
              <a:t>sockets.html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F3C4A-9461-AB40-A553-1E170B351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as application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Web APIs fall into three broad classes: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Document content</a:t>
            </a:r>
          </a:p>
          <a:p>
            <a:pPr lvl="1"/>
            <a:r>
              <a:rPr lang="en-GB" dirty="0"/>
              <a:t>Document Object Model, Canvas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Browser services</a:t>
            </a:r>
          </a:p>
          <a:p>
            <a:pPr lvl="1"/>
            <a:r>
              <a:rPr lang="en-GB" dirty="0" err="1"/>
              <a:t>XMLHttpRequest</a:t>
            </a:r>
            <a:r>
              <a:rPr lang="en-GB" dirty="0"/>
              <a:t>, Fetch, </a:t>
            </a:r>
            <a:r>
              <a:rPr lang="en-GB" dirty="0" err="1"/>
              <a:t>WebSockets</a:t>
            </a:r>
            <a:endParaRPr lang="en-GB" dirty="0"/>
          </a:p>
          <a:p>
            <a:pPr lvl="1"/>
            <a:r>
              <a:rPr lang="en-GB" dirty="0"/>
              <a:t>Web Storage, </a:t>
            </a:r>
            <a:r>
              <a:rPr lang="en-GB" dirty="0" err="1"/>
              <a:t>IndexedDB</a:t>
            </a:r>
            <a:endParaRPr lang="en-GB" dirty="0"/>
          </a:p>
          <a:p>
            <a:pPr lvl="1"/>
            <a:r>
              <a:rPr lang="en-GB" dirty="0"/>
              <a:t>Web Workers, Service Workers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Hardware access</a:t>
            </a:r>
          </a:p>
          <a:p>
            <a:pPr lvl="1"/>
            <a:r>
              <a:rPr lang="en-GB" dirty="0"/>
              <a:t>Geolocation, Media Capture, Vibration, Battery Status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53B44-FFC2-504B-BF3C-733B333640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0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6D38-434B-2A43-A930-0C1030DA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7785-0353-BF48-8D50-183B409023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HTML Living Standard: Web Storage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html.spec.whatwg.org</a:t>
            </a:r>
            <a:r>
              <a:rPr lang="en-GB" dirty="0"/>
              <a:t>/multipage/</a:t>
            </a:r>
            <a:r>
              <a:rPr lang="en-GB" dirty="0" err="1"/>
              <a:t>webstorage.html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Alabbas</a:t>
            </a:r>
            <a:r>
              <a:rPr lang="en-GB" dirty="0"/>
              <a:t>, A. and Bell, J. (2018) </a:t>
            </a:r>
            <a:r>
              <a:rPr lang="en-GB" i="1" dirty="0"/>
              <a:t>Indexed Database API 2.0</a:t>
            </a:r>
            <a:r>
              <a:rPr lang="en-GB" dirty="0"/>
              <a:t>. W3C Recommendation. </a:t>
            </a:r>
          </a:p>
          <a:p>
            <a:pPr marL="360000" lvl="1" indent="0">
              <a:buNone/>
            </a:pPr>
            <a:r>
              <a:rPr lang="en-GB" dirty="0"/>
              <a:t>https://www.w3.org/TR/IndexedDB-2/</a:t>
            </a:r>
          </a:p>
          <a:p>
            <a:pPr marL="0" indent="0">
              <a:buNone/>
            </a:pPr>
            <a:r>
              <a:rPr lang="en-US" dirty="0"/>
              <a:t>WHATWG (2020) </a:t>
            </a:r>
            <a:r>
              <a:rPr lang="en-US" i="1" dirty="0"/>
              <a:t>HTML Living Standard: Workers</a:t>
            </a:r>
            <a:r>
              <a:rPr lang="en-US" dirty="0"/>
              <a:t>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html.spec.whatwg.org</a:t>
            </a:r>
            <a:r>
              <a:rPr lang="en-US" dirty="0"/>
              <a:t>/multipage/</a:t>
            </a:r>
            <a:r>
              <a:rPr lang="en-US" dirty="0" err="1"/>
              <a:t>workers.html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Russell, A. at al (2019) </a:t>
            </a:r>
            <a:r>
              <a:rPr lang="en-US" i="1" dirty="0"/>
              <a:t>Service Workers</a:t>
            </a:r>
            <a:r>
              <a:rPr lang="en-US" dirty="0"/>
              <a:t>. W3C Candidate Recommendation. </a:t>
            </a:r>
          </a:p>
          <a:p>
            <a:pPr marL="360000" lvl="1" indent="0">
              <a:buNone/>
            </a:pPr>
            <a:r>
              <a:rPr lang="en-US" dirty="0"/>
              <a:t>https://www.w3.org/TR/service-workers/</a:t>
            </a:r>
          </a:p>
          <a:p>
            <a:pPr marL="0" indent="0">
              <a:buNone/>
            </a:pPr>
            <a:r>
              <a:rPr lang="en-GB" dirty="0"/>
              <a:t>Popescu, A. (2018) </a:t>
            </a:r>
            <a:r>
              <a:rPr lang="en-GB" i="1" dirty="0"/>
              <a:t>Geolocation API Specification 2</a:t>
            </a:r>
            <a:r>
              <a:rPr lang="en-GB" i="1" baseline="30000" dirty="0"/>
              <a:t>nd</a:t>
            </a:r>
            <a:r>
              <a:rPr lang="en-GB" i="1" dirty="0"/>
              <a:t> Edition</a:t>
            </a:r>
            <a:r>
              <a:rPr lang="en-GB" dirty="0"/>
              <a:t>. W3C Recommendation. </a:t>
            </a:r>
          </a:p>
          <a:p>
            <a:pPr marL="360000" lvl="1" indent="0">
              <a:buNone/>
            </a:pPr>
            <a:r>
              <a:rPr lang="en-GB" dirty="0"/>
              <a:t>https://www.w3.org/TR/geolocation-API/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788E6-8C37-BB48-B474-86F4E00F9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5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Web Assembly</a:t>
            </a:r>
          </a:p>
        </p:txBody>
      </p:sp>
    </p:spTree>
    <p:extLst>
      <p:ext uri="{BB962C8B-B14F-4D97-AF65-F5344CB8AC3E}">
        <p14:creationId xmlns:p14="http://schemas.microsoft.com/office/powerpoint/2010/main" val="240445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word on standardisation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Status of APIs is highly variable</a:t>
            </a:r>
          </a:p>
          <a:p>
            <a:pPr lvl="1"/>
            <a:r>
              <a:rPr lang="en-GB" dirty="0"/>
              <a:t>Some are W3C recommendations</a:t>
            </a:r>
          </a:p>
          <a:p>
            <a:pPr lvl="1"/>
            <a:r>
              <a:rPr lang="en-GB" dirty="0"/>
              <a:t>Some are WHATWG “living standards”</a:t>
            </a:r>
          </a:p>
          <a:p>
            <a:pPr lvl="1"/>
            <a:r>
              <a:rPr lang="en-GB" dirty="0"/>
              <a:t>Some are both (but equivalent)</a:t>
            </a:r>
          </a:p>
          <a:p>
            <a:pPr lvl="1"/>
            <a:r>
              <a:rPr lang="en-GB" dirty="0"/>
              <a:t>Some are both (but differ)</a:t>
            </a:r>
          </a:p>
          <a:p>
            <a:pPr lvl="1"/>
            <a:r>
              <a:rPr lang="en-GB" dirty="0"/>
              <a:t>Some are neither (e.g. WebGL)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Browser support is variable</a:t>
            </a:r>
          </a:p>
          <a:p>
            <a:pPr lvl="1"/>
            <a:r>
              <a:rPr lang="en-GB" dirty="0"/>
              <a:t>Write defensive code </a:t>
            </a:r>
            <a:r>
              <a:rPr lang="mr-IN" dirty="0"/>
              <a:t>–</a:t>
            </a:r>
            <a:r>
              <a:rPr lang="en-GB" dirty="0"/>
              <a:t> check for API support before calling 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EDF700-3CF3-CD42-AA16-DCC842D50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4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</a:t>
            </a:r>
          </a:p>
        </p:txBody>
      </p:sp>
    </p:spTree>
    <p:extLst>
      <p:ext uri="{BB962C8B-B14F-4D97-AF65-F5344CB8AC3E}">
        <p14:creationId xmlns:p14="http://schemas.microsoft.com/office/powerpoint/2010/main" val="34856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 (DOM)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Standard API for accessing and manipulating XML and HTML</a:t>
            </a:r>
          </a:p>
          <a:p>
            <a:pPr lvl="1"/>
            <a:r>
              <a:rPr lang="en-GB" dirty="0"/>
              <a:t>Document represented as a hierarchy of objects of type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</a:p>
          <a:p>
            <a:pPr lvl="1"/>
            <a:r>
              <a:rPr lang="en-GB" dirty="0"/>
              <a:t>Root of hierarchy is an object of type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Document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interface is the key to understanding DOM</a:t>
            </a:r>
          </a:p>
          <a:p>
            <a:pPr lvl="1"/>
            <a:r>
              <a:rPr lang="en-GB" dirty="0"/>
              <a:t>Methods for basic access and manipulation of hierarchy</a:t>
            </a:r>
          </a:p>
          <a:p>
            <a:pPr lvl="1"/>
            <a:r>
              <a:rPr lang="en-GB" dirty="0"/>
              <a:t>Other types derived from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add further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C839E-7C04-9F4D-8373-14B7A18C4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/>
              <a:t>DOM Living Standard</a:t>
            </a:r>
            <a:r>
              <a:rPr lang="en-GB" dirty="0"/>
              <a:t>. Available at: https://</a:t>
            </a:r>
            <a:r>
              <a:rPr lang="en-GB" dirty="0" err="1"/>
              <a:t>dom.spec.whatwg.org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01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type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B08AEA-4B56-F241-8CF7-58C89E29EA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8620770"/>
              </p:ext>
            </p:extLst>
          </p:nvPr>
        </p:nvGraphicFramePr>
        <p:xfrm>
          <a:off x="623887" y="1773238"/>
          <a:ext cx="10944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1800" dirty="0" err="1">
                <a:latin typeface="Lucida Console" panose="020B0609040504020204" pitchFamily="49" charset="0"/>
              </a:rPr>
              <a:t>parentNode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childNodes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firstChild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lastChild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previousSibling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nextSibling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>
                <a:latin typeface="Lucida Console" panose="020B0609040504020204" pitchFamily="49" charset="0"/>
              </a:rPr>
              <a:t>attributes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ABFFF7-AC93-4B4F-A8C4-CCD5F1C3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45090" y="2006475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parent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27416" y="3234256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previous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762764" y="3270218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next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45090" y="3234256"/>
            <a:ext cx="108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this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27416" y="4427112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first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62764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last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45090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cxnSp>
        <p:nvCxnSpPr>
          <p:cNvPr id="16" name="Straight Connector 15"/>
          <p:cNvCxnSpPr>
            <a:stCxn id="9" idx="0"/>
            <a:endCxn id="8" idx="2"/>
          </p:cNvCxnSpPr>
          <p:nvPr/>
        </p:nvCxnSpPr>
        <p:spPr bwMode="auto">
          <a:xfrm flipV="1">
            <a:off x="7467416" y="2546476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0"/>
            <a:endCxn id="8" idx="2"/>
          </p:cNvCxnSpPr>
          <p:nvPr/>
        </p:nvCxnSpPr>
        <p:spPr bwMode="auto">
          <a:xfrm flipV="1">
            <a:off x="8885090" y="2546476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0"/>
            <a:endCxn id="8" idx="2"/>
          </p:cNvCxnSpPr>
          <p:nvPr/>
        </p:nvCxnSpPr>
        <p:spPr bwMode="auto">
          <a:xfrm flipH="1" flipV="1">
            <a:off x="8885090" y="2546476"/>
            <a:ext cx="1417674" cy="723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3" idx="0"/>
            <a:endCxn id="11" idx="2"/>
          </p:cNvCxnSpPr>
          <p:nvPr/>
        </p:nvCxnSpPr>
        <p:spPr bwMode="auto">
          <a:xfrm flipH="1" flipV="1">
            <a:off x="8885090" y="3774257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2" idx="0"/>
            <a:endCxn id="11" idx="2"/>
          </p:cNvCxnSpPr>
          <p:nvPr/>
        </p:nvCxnSpPr>
        <p:spPr bwMode="auto">
          <a:xfrm flipV="1">
            <a:off x="7467416" y="3774256"/>
            <a:ext cx="1417674" cy="652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4" idx="0"/>
            <a:endCxn id="11" idx="2"/>
          </p:cNvCxnSpPr>
          <p:nvPr/>
        </p:nvCxnSpPr>
        <p:spPr bwMode="auto">
          <a:xfrm flipV="1">
            <a:off x="8885090" y="3774257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eft Bracket 31"/>
          <p:cNvSpPr/>
          <p:nvPr/>
        </p:nvSpPr>
        <p:spPr bwMode="auto">
          <a:xfrm rot="16200000">
            <a:off x="8795717" y="3346996"/>
            <a:ext cx="178748" cy="3915345"/>
          </a:xfrm>
          <a:prstGeom prst="leftBracke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600" y="5438023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childNodes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04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758</TotalTime>
  <Words>2342</Words>
  <Application>Microsoft Macintosh PowerPoint</Application>
  <PresentationFormat>Widescreen</PresentationFormat>
  <Paragraphs>269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Lucida Console</vt:lpstr>
      <vt:lpstr>Lucida Grande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APIs</vt:lpstr>
      <vt:lpstr>Content, Behaviour, Presentation</vt:lpstr>
      <vt:lpstr>HTML as application platform</vt:lpstr>
      <vt:lpstr>A word on standardisation</vt:lpstr>
      <vt:lpstr>Document Object Model</vt:lpstr>
      <vt:lpstr>Document Object Model (DOM)</vt:lpstr>
      <vt:lpstr>Selected Node type hierarchy</vt:lpstr>
      <vt:lpstr>Node interface – attributes</vt:lpstr>
      <vt:lpstr>Node interface – methods</vt:lpstr>
      <vt:lpstr>Document interface – methods</vt:lpstr>
      <vt:lpstr>Element interface – methods</vt:lpstr>
      <vt:lpstr>Canvas</vt:lpstr>
      <vt:lpstr>Canvas 2D Context</vt:lpstr>
      <vt:lpstr>Canvas example – canvas.html</vt:lpstr>
      <vt:lpstr>Canvas example – canvas.js</vt:lpstr>
      <vt:lpstr>WebGL</vt:lpstr>
      <vt:lpstr>XMLHttpRequest and Fetch</vt:lpstr>
      <vt:lpstr>XMLHttpRequest</vt:lpstr>
      <vt:lpstr>XMLHttpRequest example</vt:lpstr>
      <vt:lpstr>Fetch</vt:lpstr>
      <vt:lpstr>Fetch example</vt:lpstr>
      <vt:lpstr>Web Sockets</vt:lpstr>
      <vt:lpstr>Web Sockets</vt:lpstr>
      <vt:lpstr>Web Sockets example</vt:lpstr>
      <vt:lpstr>Web Storage</vt:lpstr>
      <vt:lpstr>Web Storage</vt:lpstr>
      <vt:lpstr>Web Storage example</vt:lpstr>
      <vt:lpstr>IndexedDB</vt:lpstr>
      <vt:lpstr>IndexedDB</vt:lpstr>
      <vt:lpstr>IndexedDB example</vt:lpstr>
      <vt:lpstr>Web Workers and Service Workers</vt:lpstr>
      <vt:lpstr>Web Workers</vt:lpstr>
      <vt:lpstr>Web Workers example</vt:lpstr>
      <vt:lpstr>Service Workers</vt:lpstr>
      <vt:lpstr>Service Workers example</vt:lpstr>
      <vt:lpstr>Geolocation</vt:lpstr>
      <vt:lpstr>Geolocation</vt:lpstr>
      <vt:lpstr>Further reading</vt:lpstr>
      <vt:lpstr>Further reading</vt:lpstr>
      <vt:lpstr>Next Lecture: Web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4</cp:revision>
  <dcterms:created xsi:type="dcterms:W3CDTF">2018-10-03T20:20:50Z</dcterms:created>
  <dcterms:modified xsi:type="dcterms:W3CDTF">2020-10-17T13:50:54Z</dcterms:modified>
</cp:coreProperties>
</file>