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28"/>
  </p:notesMasterIdLst>
  <p:sldIdLst>
    <p:sldId id="258" r:id="rId9"/>
    <p:sldId id="256" r:id="rId10"/>
    <p:sldId id="345" r:id="rId11"/>
    <p:sldId id="376" r:id="rId12"/>
    <p:sldId id="378" r:id="rId13"/>
    <p:sldId id="386" r:id="rId14"/>
    <p:sldId id="379" r:id="rId15"/>
    <p:sldId id="387" r:id="rId16"/>
    <p:sldId id="380" r:id="rId17"/>
    <p:sldId id="388" r:id="rId18"/>
    <p:sldId id="391" r:id="rId19"/>
    <p:sldId id="377" r:id="rId20"/>
    <p:sldId id="389" r:id="rId21"/>
    <p:sldId id="390" r:id="rId22"/>
    <p:sldId id="383" r:id="rId23"/>
    <p:sldId id="385" r:id="rId24"/>
    <p:sldId id="357" r:id="rId25"/>
    <p:sldId id="375" r:id="rId26"/>
    <p:sldId id="36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31" userDrawn="1">
          <p15:clr>
            <a:srgbClr val="A4A3A4"/>
          </p15:clr>
        </p15:guide>
        <p15:guide id="2" pos="62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EC1801-46F3-EF42-9257-1FB9E2B352B9}" v="385" dt="2020-10-15T19:33:40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02"/>
    <p:restoredTop sz="96327"/>
  </p:normalViewPr>
  <p:slideViewPr>
    <p:cSldViewPr snapToGrid="0" snapToObjects="1" showGuides="1">
      <p:cViewPr varScale="1">
        <p:scale>
          <a:sx n="86" d="100"/>
          <a:sy n="86" d="100"/>
        </p:scale>
        <p:origin x="248" y="904"/>
      </p:cViewPr>
      <p:guideLst>
        <p:guide orient="horz" pos="2931"/>
        <p:guide pos="62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Gibbins" userId="6a0e944c-4d97-467d-bb7a-7c3315791fe4" providerId="ADAL" clId="{3DEC1801-46F3-EF42-9257-1FB9E2B352B9}"/>
    <pc:docChg chg="undo custSel addSld delSld modSld sldOrd">
      <pc:chgData name="Nicholas Gibbins" userId="6a0e944c-4d97-467d-bb7a-7c3315791fe4" providerId="ADAL" clId="{3DEC1801-46F3-EF42-9257-1FB9E2B352B9}" dt="2020-10-16T13:52:48.732" v="3708" actId="2711"/>
      <pc:docMkLst>
        <pc:docMk/>
      </pc:docMkLst>
      <pc:sldChg chg="modSp mod">
        <pc:chgData name="Nicholas Gibbins" userId="6a0e944c-4d97-467d-bb7a-7c3315791fe4" providerId="ADAL" clId="{3DEC1801-46F3-EF42-9257-1FB9E2B352B9}" dt="2020-10-01T17:56:09.995" v="3133" actId="2711"/>
        <pc:sldMkLst>
          <pc:docMk/>
          <pc:sldMk cId="1991062047" sldId="345"/>
        </pc:sldMkLst>
        <pc:spChg chg="mod">
          <ac:chgData name="Nicholas Gibbins" userId="6a0e944c-4d97-467d-bb7a-7c3315791fe4" providerId="ADAL" clId="{3DEC1801-46F3-EF42-9257-1FB9E2B352B9}" dt="2020-10-01T17:56:09.995" v="3133" actId="2711"/>
          <ac:spMkLst>
            <pc:docMk/>
            <pc:sldMk cId="1991062047" sldId="345"/>
            <ac:spMk id="4" creationId="{00000000-0000-0000-0000-000000000000}"/>
          </ac:spMkLst>
        </pc:spChg>
      </pc:sldChg>
      <pc:sldChg chg="modSp del mod modAnim">
        <pc:chgData name="Nicholas Gibbins" userId="6a0e944c-4d97-467d-bb7a-7c3315791fe4" providerId="ADAL" clId="{3DEC1801-46F3-EF42-9257-1FB9E2B352B9}" dt="2020-10-05T10:43:02.616" v="3349" actId="2696"/>
        <pc:sldMkLst>
          <pc:docMk/>
          <pc:sldMk cId="968912735" sldId="353"/>
        </pc:sldMkLst>
        <pc:spChg chg="mod">
          <ac:chgData name="Nicholas Gibbins" userId="6a0e944c-4d97-467d-bb7a-7c3315791fe4" providerId="ADAL" clId="{3DEC1801-46F3-EF42-9257-1FB9E2B352B9}" dt="2020-09-18T12:56:40.177" v="853" actId="20577"/>
          <ac:spMkLst>
            <pc:docMk/>
            <pc:sldMk cId="968912735" sldId="353"/>
            <ac:spMk id="2" creationId="{00000000-0000-0000-0000-000000000000}"/>
          </ac:spMkLst>
        </pc:spChg>
      </pc:sldChg>
      <pc:sldChg chg="modSp del mod modAnim">
        <pc:chgData name="Nicholas Gibbins" userId="6a0e944c-4d97-467d-bb7a-7c3315791fe4" providerId="ADAL" clId="{3DEC1801-46F3-EF42-9257-1FB9E2B352B9}" dt="2020-10-05T10:42:12.430" v="3332" actId="2696"/>
        <pc:sldMkLst>
          <pc:docMk/>
          <pc:sldMk cId="1179197747" sldId="358"/>
        </pc:sldMkLst>
        <pc:spChg chg="mod">
          <ac:chgData name="Nicholas Gibbins" userId="6a0e944c-4d97-467d-bb7a-7c3315791fe4" providerId="ADAL" clId="{3DEC1801-46F3-EF42-9257-1FB9E2B352B9}" dt="2020-09-18T12:53:03.480" v="532" actId="20577"/>
          <ac:spMkLst>
            <pc:docMk/>
            <pc:sldMk cId="1179197747" sldId="358"/>
            <ac:spMk id="2" creationId="{00000000-0000-0000-0000-000000000000}"/>
          </ac:spMkLst>
        </pc:spChg>
      </pc:sldChg>
      <pc:sldChg chg="modSp mod">
        <pc:chgData name="Nicholas Gibbins" userId="6a0e944c-4d97-467d-bb7a-7c3315791fe4" providerId="ADAL" clId="{3DEC1801-46F3-EF42-9257-1FB9E2B352B9}" dt="2020-09-18T14:57:20.016" v="2116" actId="20577"/>
        <pc:sldMkLst>
          <pc:docMk/>
          <pc:sldMk cId="2327448602" sldId="363"/>
        </pc:sldMkLst>
        <pc:spChg chg="mod">
          <ac:chgData name="Nicholas Gibbins" userId="6a0e944c-4d97-467d-bb7a-7c3315791fe4" providerId="ADAL" clId="{3DEC1801-46F3-EF42-9257-1FB9E2B352B9}" dt="2020-09-18T14:57:20.016" v="2116" actId="20577"/>
          <ac:spMkLst>
            <pc:docMk/>
            <pc:sldMk cId="2327448602" sldId="363"/>
            <ac:spMk id="5" creationId="{00000000-0000-0000-0000-000000000000}"/>
          </ac:spMkLst>
        </pc:spChg>
      </pc:sldChg>
      <pc:sldChg chg="del">
        <pc:chgData name="Nicholas Gibbins" userId="6a0e944c-4d97-467d-bb7a-7c3315791fe4" providerId="ADAL" clId="{3DEC1801-46F3-EF42-9257-1FB9E2B352B9}" dt="2020-09-18T11:54:26.429" v="0" actId="2696"/>
        <pc:sldMkLst>
          <pc:docMk/>
          <pc:sldMk cId="1430442675" sldId="368"/>
        </pc:sldMkLst>
      </pc:sldChg>
      <pc:sldChg chg="del">
        <pc:chgData name="Nicholas Gibbins" userId="6a0e944c-4d97-467d-bb7a-7c3315791fe4" providerId="ADAL" clId="{3DEC1801-46F3-EF42-9257-1FB9E2B352B9}" dt="2020-09-18T11:54:26.455" v="4" actId="2696"/>
        <pc:sldMkLst>
          <pc:docMk/>
          <pc:sldMk cId="603271913" sldId="369"/>
        </pc:sldMkLst>
      </pc:sldChg>
      <pc:sldChg chg="del">
        <pc:chgData name="Nicholas Gibbins" userId="6a0e944c-4d97-467d-bb7a-7c3315791fe4" providerId="ADAL" clId="{3DEC1801-46F3-EF42-9257-1FB9E2B352B9}" dt="2020-09-18T11:54:26.443" v="3" actId="2696"/>
        <pc:sldMkLst>
          <pc:docMk/>
          <pc:sldMk cId="3787124958" sldId="370"/>
        </pc:sldMkLst>
      </pc:sldChg>
      <pc:sldChg chg="del">
        <pc:chgData name="Nicholas Gibbins" userId="6a0e944c-4d97-467d-bb7a-7c3315791fe4" providerId="ADAL" clId="{3DEC1801-46F3-EF42-9257-1FB9E2B352B9}" dt="2020-09-18T11:54:26.434" v="1" actId="2696"/>
        <pc:sldMkLst>
          <pc:docMk/>
          <pc:sldMk cId="2509354203" sldId="371"/>
        </pc:sldMkLst>
      </pc:sldChg>
      <pc:sldChg chg="del">
        <pc:chgData name="Nicholas Gibbins" userId="6a0e944c-4d97-467d-bb7a-7c3315791fe4" providerId="ADAL" clId="{3DEC1801-46F3-EF42-9257-1FB9E2B352B9}" dt="2020-09-18T11:54:26.438" v="2" actId="2696"/>
        <pc:sldMkLst>
          <pc:docMk/>
          <pc:sldMk cId="3127088112" sldId="372"/>
        </pc:sldMkLst>
      </pc:sldChg>
      <pc:sldChg chg="modSp mod">
        <pc:chgData name="Nicholas Gibbins" userId="6a0e944c-4d97-467d-bb7a-7c3315791fe4" providerId="ADAL" clId="{3DEC1801-46F3-EF42-9257-1FB9E2B352B9}" dt="2020-09-21T16:10:57.099" v="2144" actId="20577"/>
        <pc:sldMkLst>
          <pc:docMk/>
          <pc:sldMk cId="914094414" sldId="375"/>
        </pc:sldMkLst>
        <pc:spChg chg="mod">
          <ac:chgData name="Nicholas Gibbins" userId="6a0e944c-4d97-467d-bb7a-7c3315791fe4" providerId="ADAL" clId="{3DEC1801-46F3-EF42-9257-1FB9E2B352B9}" dt="2020-09-21T16:10:57.099" v="2144" actId="20577"/>
          <ac:spMkLst>
            <pc:docMk/>
            <pc:sldMk cId="914094414" sldId="375"/>
            <ac:spMk id="3" creationId="{9035E803-62A6-D040-9517-6986603CE1A0}"/>
          </ac:spMkLst>
        </pc:spChg>
      </pc:sldChg>
      <pc:sldChg chg="modSp mod">
        <pc:chgData name="Nicholas Gibbins" userId="6a0e944c-4d97-467d-bb7a-7c3315791fe4" providerId="ADAL" clId="{3DEC1801-46F3-EF42-9257-1FB9E2B352B9}" dt="2020-10-02T19:59:47.235" v="3147" actId="20577"/>
        <pc:sldMkLst>
          <pc:docMk/>
          <pc:sldMk cId="2614108353" sldId="376"/>
        </pc:sldMkLst>
        <pc:spChg chg="mod">
          <ac:chgData name="Nicholas Gibbins" userId="6a0e944c-4d97-467d-bb7a-7c3315791fe4" providerId="ADAL" clId="{3DEC1801-46F3-EF42-9257-1FB9E2B352B9}" dt="2020-10-02T19:59:47.235" v="3147" actId="20577"/>
          <ac:spMkLst>
            <pc:docMk/>
            <pc:sldMk cId="2614108353" sldId="376"/>
            <ac:spMk id="4" creationId="{66117308-BE90-B54D-B9AC-B7795CBF714D}"/>
          </ac:spMkLst>
        </pc:spChg>
      </pc:sldChg>
      <pc:sldChg chg="modSp mod">
        <pc:chgData name="Nicholas Gibbins" userId="6a0e944c-4d97-467d-bb7a-7c3315791fe4" providerId="ADAL" clId="{3DEC1801-46F3-EF42-9257-1FB9E2B352B9}" dt="2020-10-01T17:57:57.425" v="3140" actId="2711"/>
        <pc:sldMkLst>
          <pc:docMk/>
          <pc:sldMk cId="3623842375" sldId="377"/>
        </pc:sldMkLst>
        <pc:spChg chg="mod">
          <ac:chgData name="Nicholas Gibbins" userId="6a0e944c-4d97-467d-bb7a-7c3315791fe4" providerId="ADAL" clId="{3DEC1801-46F3-EF42-9257-1FB9E2B352B9}" dt="2020-10-01T17:57:57.425" v="3140" actId="2711"/>
          <ac:spMkLst>
            <pc:docMk/>
            <pc:sldMk cId="3623842375" sldId="377"/>
            <ac:spMk id="4" creationId="{D1765911-660F-6542-A7BF-D7FA098BF568}"/>
          </ac:spMkLst>
        </pc:spChg>
      </pc:sldChg>
      <pc:sldChg chg="addSp delSp modSp add mod modClrScheme chgLayout">
        <pc:chgData name="Nicholas Gibbins" userId="6a0e944c-4d97-467d-bb7a-7c3315791fe4" providerId="ADAL" clId="{3DEC1801-46F3-EF42-9257-1FB9E2B352B9}" dt="2020-10-01T17:56:51.614" v="3135" actId="2711"/>
        <pc:sldMkLst>
          <pc:docMk/>
          <pc:sldMk cId="786265795" sldId="378"/>
        </pc:sldMkLst>
        <pc:spChg chg="mod ord">
          <ac:chgData name="Nicholas Gibbins" userId="6a0e944c-4d97-467d-bb7a-7c3315791fe4" providerId="ADAL" clId="{3DEC1801-46F3-EF42-9257-1FB9E2B352B9}" dt="2020-09-18T12:53:16.949" v="533" actId="700"/>
          <ac:spMkLst>
            <pc:docMk/>
            <pc:sldMk cId="786265795" sldId="378"/>
            <ac:spMk id="2" creationId="{9CA82608-01AE-DD42-B7AD-05A6E8AAB13B}"/>
          </ac:spMkLst>
        </pc:spChg>
        <pc:spChg chg="del mod ord">
          <ac:chgData name="Nicholas Gibbins" userId="6a0e944c-4d97-467d-bb7a-7c3315791fe4" providerId="ADAL" clId="{3DEC1801-46F3-EF42-9257-1FB9E2B352B9}" dt="2020-09-18T12:53:16.949" v="533" actId="700"/>
          <ac:spMkLst>
            <pc:docMk/>
            <pc:sldMk cId="786265795" sldId="378"/>
            <ac:spMk id="3" creationId="{F3BFF3E5-F2AF-DB4A-8637-E825DF22A017}"/>
          </ac:spMkLst>
        </pc:spChg>
        <pc:spChg chg="add mod ord">
          <ac:chgData name="Nicholas Gibbins" userId="6a0e944c-4d97-467d-bb7a-7c3315791fe4" providerId="ADAL" clId="{3DEC1801-46F3-EF42-9257-1FB9E2B352B9}" dt="2020-10-01T17:56:51.614" v="3135" actId="2711"/>
          <ac:spMkLst>
            <pc:docMk/>
            <pc:sldMk cId="786265795" sldId="378"/>
            <ac:spMk id="4" creationId="{86E4EB08-7C24-324B-9BE3-6809F65705B8}"/>
          </ac:spMkLst>
        </pc:spChg>
        <pc:spChg chg="add mod ord">
          <ac:chgData name="Nicholas Gibbins" userId="6a0e944c-4d97-467d-bb7a-7c3315791fe4" providerId="ADAL" clId="{3DEC1801-46F3-EF42-9257-1FB9E2B352B9}" dt="2020-09-18T12:53:16.949" v="533" actId="700"/>
          <ac:spMkLst>
            <pc:docMk/>
            <pc:sldMk cId="786265795" sldId="378"/>
            <ac:spMk id="5" creationId="{A3566BDD-E4E2-ED45-93E4-6C9173CC17DB}"/>
          </ac:spMkLst>
        </pc:spChg>
      </pc:sldChg>
      <pc:sldChg chg="modSp add mod ord">
        <pc:chgData name="Nicholas Gibbins" userId="6a0e944c-4d97-467d-bb7a-7c3315791fe4" providerId="ADAL" clId="{3DEC1801-46F3-EF42-9257-1FB9E2B352B9}" dt="2020-10-03T07:23:57.274" v="3299" actId="20577"/>
        <pc:sldMkLst>
          <pc:docMk/>
          <pc:sldMk cId="274954202" sldId="379"/>
        </pc:sldMkLst>
        <pc:spChg chg="mod">
          <ac:chgData name="Nicholas Gibbins" userId="6a0e944c-4d97-467d-bb7a-7c3315791fe4" providerId="ADAL" clId="{3DEC1801-46F3-EF42-9257-1FB9E2B352B9}" dt="2020-09-18T12:54:31.958" v="688" actId="20577"/>
          <ac:spMkLst>
            <pc:docMk/>
            <pc:sldMk cId="274954202" sldId="379"/>
            <ac:spMk id="2" creationId="{9CA82608-01AE-DD42-B7AD-05A6E8AAB13B}"/>
          </ac:spMkLst>
        </pc:spChg>
        <pc:spChg chg="mod">
          <ac:chgData name="Nicholas Gibbins" userId="6a0e944c-4d97-467d-bb7a-7c3315791fe4" providerId="ADAL" clId="{3DEC1801-46F3-EF42-9257-1FB9E2B352B9}" dt="2020-10-03T07:23:57.274" v="3299" actId="20577"/>
          <ac:spMkLst>
            <pc:docMk/>
            <pc:sldMk cId="274954202" sldId="379"/>
            <ac:spMk id="4" creationId="{86E4EB08-7C24-324B-9BE3-6809F65705B8}"/>
          </ac:spMkLst>
        </pc:spChg>
        <pc:spChg chg="mod">
          <ac:chgData name="Nicholas Gibbins" userId="6a0e944c-4d97-467d-bb7a-7c3315791fe4" providerId="ADAL" clId="{3DEC1801-46F3-EF42-9257-1FB9E2B352B9}" dt="2020-10-03T07:22:43.228" v="3279" actId="114"/>
          <ac:spMkLst>
            <pc:docMk/>
            <pc:sldMk cId="274954202" sldId="379"/>
            <ac:spMk id="5" creationId="{A3566BDD-E4E2-ED45-93E4-6C9173CC17DB}"/>
          </ac:spMkLst>
        </pc:spChg>
      </pc:sldChg>
      <pc:sldChg chg="modSp add mod ord">
        <pc:chgData name="Nicholas Gibbins" userId="6a0e944c-4d97-467d-bb7a-7c3315791fe4" providerId="ADAL" clId="{3DEC1801-46F3-EF42-9257-1FB9E2B352B9}" dt="2020-10-01T17:57:26.119" v="3139" actId="2711"/>
        <pc:sldMkLst>
          <pc:docMk/>
          <pc:sldMk cId="2586140470" sldId="380"/>
        </pc:sldMkLst>
        <pc:spChg chg="mod">
          <ac:chgData name="Nicholas Gibbins" userId="6a0e944c-4d97-467d-bb7a-7c3315791fe4" providerId="ADAL" clId="{3DEC1801-46F3-EF42-9257-1FB9E2B352B9}" dt="2020-09-18T12:54:55.680" v="715" actId="20577"/>
          <ac:spMkLst>
            <pc:docMk/>
            <pc:sldMk cId="2586140470" sldId="380"/>
            <ac:spMk id="2" creationId="{9CA82608-01AE-DD42-B7AD-05A6E8AAB13B}"/>
          </ac:spMkLst>
        </pc:spChg>
        <pc:spChg chg="mod">
          <ac:chgData name="Nicholas Gibbins" userId="6a0e944c-4d97-467d-bb7a-7c3315791fe4" providerId="ADAL" clId="{3DEC1801-46F3-EF42-9257-1FB9E2B352B9}" dt="2020-10-01T17:57:26.119" v="3139" actId="2711"/>
          <ac:spMkLst>
            <pc:docMk/>
            <pc:sldMk cId="2586140470" sldId="380"/>
            <ac:spMk id="4" creationId="{86E4EB08-7C24-324B-9BE3-6809F65705B8}"/>
          </ac:spMkLst>
        </pc:spChg>
      </pc:sldChg>
      <pc:sldChg chg="addSp modSp add del mod modAnim">
        <pc:chgData name="Nicholas Gibbins" userId="6a0e944c-4d97-467d-bb7a-7c3315791fe4" providerId="ADAL" clId="{3DEC1801-46F3-EF42-9257-1FB9E2B352B9}" dt="2020-10-05T10:45:43.824" v="3376" actId="2696"/>
        <pc:sldMkLst>
          <pc:docMk/>
          <pc:sldMk cId="292821082" sldId="381"/>
        </pc:sldMkLst>
        <pc:spChg chg="mod">
          <ac:chgData name="Nicholas Gibbins" userId="6a0e944c-4d97-467d-bb7a-7c3315791fe4" providerId="ADAL" clId="{3DEC1801-46F3-EF42-9257-1FB9E2B352B9}" dt="2020-09-18T13:35:34.307" v="1885" actId="20577"/>
          <ac:spMkLst>
            <pc:docMk/>
            <pc:sldMk cId="292821082" sldId="381"/>
            <ac:spMk id="2" creationId="{00000000-0000-0000-0000-000000000000}"/>
          </ac:spMkLst>
        </pc:spChg>
        <pc:spChg chg="mod">
          <ac:chgData name="Nicholas Gibbins" userId="6a0e944c-4d97-467d-bb7a-7c3315791fe4" providerId="ADAL" clId="{3DEC1801-46F3-EF42-9257-1FB9E2B352B9}" dt="2020-09-18T13:40:43.842" v="2035" actId="14100"/>
          <ac:spMkLst>
            <pc:docMk/>
            <pc:sldMk cId="292821082" sldId="381"/>
            <ac:spMk id="8" creationId="{00000000-0000-0000-0000-000000000000}"/>
          </ac:spMkLst>
        </pc:spChg>
        <pc:spChg chg="mod">
          <ac:chgData name="Nicholas Gibbins" userId="6a0e944c-4d97-467d-bb7a-7c3315791fe4" providerId="ADAL" clId="{3DEC1801-46F3-EF42-9257-1FB9E2B352B9}" dt="2020-10-02T20:05:10.944" v="3175" actId="20577"/>
          <ac:spMkLst>
            <pc:docMk/>
            <pc:sldMk cId="292821082" sldId="381"/>
            <ac:spMk id="9" creationId="{00000000-0000-0000-0000-000000000000}"/>
          </ac:spMkLst>
        </pc:spChg>
        <pc:spChg chg="add mod">
          <ac:chgData name="Nicholas Gibbins" userId="6a0e944c-4d97-467d-bb7a-7c3315791fe4" providerId="ADAL" clId="{3DEC1801-46F3-EF42-9257-1FB9E2B352B9}" dt="2020-10-02T20:01:49.661" v="3157" actId="20577"/>
          <ac:spMkLst>
            <pc:docMk/>
            <pc:sldMk cId="292821082" sldId="381"/>
            <ac:spMk id="11" creationId="{6165114D-DCCA-144C-8B4F-2F6FB989D880}"/>
          </ac:spMkLst>
        </pc:spChg>
        <pc:picChg chg="mod">
          <ac:chgData name="Nicholas Gibbins" userId="6a0e944c-4d97-467d-bb7a-7c3315791fe4" providerId="ADAL" clId="{3DEC1801-46F3-EF42-9257-1FB9E2B352B9}" dt="2020-10-02T20:01:43.497" v="3153" actId="1076"/>
          <ac:picMkLst>
            <pc:docMk/>
            <pc:sldMk cId="292821082" sldId="381"/>
            <ac:picMk id="7" creationId="{00000000-0000-0000-0000-000000000000}"/>
          </ac:picMkLst>
        </pc:picChg>
        <pc:picChg chg="add mod">
          <ac:chgData name="Nicholas Gibbins" userId="6a0e944c-4d97-467d-bb7a-7c3315791fe4" providerId="ADAL" clId="{3DEC1801-46F3-EF42-9257-1FB9E2B352B9}" dt="2020-10-02T20:01:37.966" v="3152" actId="1076"/>
          <ac:picMkLst>
            <pc:docMk/>
            <pc:sldMk cId="292821082" sldId="381"/>
            <ac:picMk id="10" creationId="{6770A3FA-55B4-BC48-8E86-F1C8466F13B3}"/>
          </ac:picMkLst>
        </pc:picChg>
      </pc:sldChg>
      <pc:sldChg chg="addSp delSp modSp add del mod ord delAnim modAnim">
        <pc:chgData name="Nicholas Gibbins" userId="6a0e944c-4d97-467d-bb7a-7c3315791fe4" providerId="ADAL" clId="{3DEC1801-46F3-EF42-9257-1FB9E2B352B9}" dt="2020-10-05T10:47:43.756" v="3392" actId="2696"/>
        <pc:sldMkLst>
          <pc:docMk/>
          <pc:sldMk cId="3208603922" sldId="382"/>
        </pc:sldMkLst>
        <pc:spChg chg="mod">
          <ac:chgData name="Nicholas Gibbins" userId="6a0e944c-4d97-467d-bb7a-7c3315791fe4" providerId="ADAL" clId="{3DEC1801-46F3-EF42-9257-1FB9E2B352B9}" dt="2020-09-21T16:29:30.369" v="2341" actId="20577"/>
          <ac:spMkLst>
            <pc:docMk/>
            <pc:sldMk cId="3208603922" sldId="382"/>
            <ac:spMk id="2" creationId="{2CB45015-965F-B647-BFCC-50B3F53BCE31}"/>
          </ac:spMkLst>
        </pc:spChg>
        <pc:spChg chg="del">
          <ac:chgData name="Nicholas Gibbins" userId="6a0e944c-4d97-467d-bb7a-7c3315791fe4" providerId="ADAL" clId="{3DEC1801-46F3-EF42-9257-1FB9E2B352B9}" dt="2020-09-21T16:22:42.104" v="2179" actId="478"/>
          <ac:spMkLst>
            <pc:docMk/>
            <pc:sldMk cId="3208603922" sldId="382"/>
            <ac:spMk id="3" creationId="{C74D1CA2-E2A6-2742-B0EA-A15AD3705B8B}"/>
          </ac:spMkLst>
        </pc:spChg>
        <pc:spChg chg="add mod">
          <ac:chgData name="Nicholas Gibbins" userId="6a0e944c-4d97-467d-bb7a-7c3315791fe4" providerId="ADAL" clId="{3DEC1801-46F3-EF42-9257-1FB9E2B352B9}" dt="2020-09-21T16:29:12.507" v="2323" actId="1035"/>
          <ac:spMkLst>
            <pc:docMk/>
            <pc:sldMk cId="3208603922" sldId="382"/>
            <ac:spMk id="7" creationId="{E34199A0-E511-A942-BB65-322BF94FBB8D}"/>
          </ac:spMkLst>
        </pc:spChg>
        <pc:spChg chg="add del mod">
          <ac:chgData name="Nicholas Gibbins" userId="6a0e944c-4d97-467d-bb7a-7c3315791fe4" providerId="ADAL" clId="{3DEC1801-46F3-EF42-9257-1FB9E2B352B9}" dt="2020-09-21T16:24:43.079" v="2198" actId="478"/>
          <ac:spMkLst>
            <pc:docMk/>
            <pc:sldMk cId="3208603922" sldId="382"/>
            <ac:spMk id="8" creationId="{037A6E56-DD8E-8540-A319-4B62F621120B}"/>
          </ac:spMkLst>
        </pc:spChg>
        <pc:spChg chg="add del mod">
          <ac:chgData name="Nicholas Gibbins" userId="6a0e944c-4d97-467d-bb7a-7c3315791fe4" providerId="ADAL" clId="{3DEC1801-46F3-EF42-9257-1FB9E2B352B9}" dt="2020-10-05T10:46:36.069" v="3385" actId="21"/>
          <ac:spMkLst>
            <pc:docMk/>
            <pc:sldMk cId="3208603922" sldId="382"/>
            <ac:spMk id="9" creationId="{AD609669-0558-3F49-B86C-FD76B8CC0FD8}"/>
          </ac:spMkLst>
        </pc:spChg>
        <pc:picChg chg="add mod">
          <ac:chgData name="Nicholas Gibbins" userId="6a0e944c-4d97-467d-bb7a-7c3315791fe4" providerId="ADAL" clId="{3DEC1801-46F3-EF42-9257-1FB9E2B352B9}" dt="2020-09-21T16:29:12.507" v="2323" actId="1035"/>
          <ac:picMkLst>
            <pc:docMk/>
            <pc:sldMk cId="3208603922" sldId="382"/>
            <ac:picMk id="5" creationId="{A07FB8D6-DCC5-BC4D-B5A6-ACFA49520022}"/>
          </ac:picMkLst>
        </pc:picChg>
        <pc:picChg chg="add mod">
          <ac:chgData name="Nicholas Gibbins" userId="6a0e944c-4d97-467d-bb7a-7c3315791fe4" providerId="ADAL" clId="{3DEC1801-46F3-EF42-9257-1FB9E2B352B9}" dt="2020-09-21T16:29:12.507" v="2323" actId="1035"/>
          <ac:picMkLst>
            <pc:docMk/>
            <pc:sldMk cId="3208603922" sldId="382"/>
            <ac:picMk id="6" creationId="{B6DC9E54-8FC5-824E-9E39-AE629FB3CC5C}"/>
          </ac:picMkLst>
        </pc:picChg>
      </pc:sldChg>
      <pc:sldChg chg="addSp delSp modSp add mod ord">
        <pc:chgData name="Nicholas Gibbins" userId="6a0e944c-4d97-467d-bb7a-7c3315791fe4" providerId="ADAL" clId="{3DEC1801-46F3-EF42-9257-1FB9E2B352B9}" dt="2020-09-21T16:31:07.494" v="2408" actId="20578"/>
        <pc:sldMkLst>
          <pc:docMk/>
          <pc:sldMk cId="302251147" sldId="383"/>
        </pc:sldMkLst>
        <pc:spChg chg="mod">
          <ac:chgData name="Nicholas Gibbins" userId="6a0e944c-4d97-467d-bb7a-7c3315791fe4" providerId="ADAL" clId="{3DEC1801-46F3-EF42-9257-1FB9E2B352B9}" dt="2020-09-21T16:29:57.313" v="2401" actId="20577"/>
          <ac:spMkLst>
            <pc:docMk/>
            <pc:sldMk cId="302251147" sldId="383"/>
            <ac:spMk id="2" creationId="{A4779518-7A80-9A4D-9DD2-0C977CCD32B3}"/>
          </ac:spMkLst>
        </pc:spChg>
        <pc:spChg chg="del">
          <ac:chgData name="Nicholas Gibbins" userId="6a0e944c-4d97-467d-bb7a-7c3315791fe4" providerId="ADAL" clId="{3DEC1801-46F3-EF42-9257-1FB9E2B352B9}" dt="2020-09-21T16:30:11.265" v="2402" actId="931"/>
          <ac:spMkLst>
            <pc:docMk/>
            <pc:sldMk cId="302251147" sldId="383"/>
            <ac:spMk id="3" creationId="{7FD8D974-4969-0C4E-B9DC-9E4F891A5B68}"/>
          </ac:spMkLst>
        </pc:spChg>
        <pc:picChg chg="add mod">
          <ac:chgData name="Nicholas Gibbins" userId="6a0e944c-4d97-467d-bb7a-7c3315791fe4" providerId="ADAL" clId="{3DEC1801-46F3-EF42-9257-1FB9E2B352B9}" dt="2020-09-21T16:30:25.158" v="2406" actId="1076"/>
          <ac:picMkLst>
            <pc:docMk/>
            <pc:sldMk cId="302251147" sldId="383"/>
            <ac:picMk id="6" creationId="{388C8CE5-19D8-644E-93BC-9C4DB83E2141}"/>
          </ac:picMkLst>
        </pc:picChg>
      </pc:sldChg>
      <pc:sldChg chg="addSp delSp modSp add del mod modClrScheme modAnim chgLayout">
        <pc:chgData name="Nicholas Gibbins" userId="6a0e944c-4d97-467d-bb7a-7c3315791fe4" providerId="ADAL" clId="{3DEC1801-46F3-EF42-9257-1FB9E2B352B9}" dt="2020-10-05T10:44:01.042" v="3360" actId="2696"/>
        <pc:sldMkLst>
          <pc:docMk/>
          <pc:sldMk cId="1774082074" sldId="384"/>
        </pc:sldMkLst>
        <pc:spChg chg="mod ord">
          <ac:chgData name="Nicholas Gibbins" userId="6a0e944c-4d97-467d-bb7a-7c3315791fe4" providerId="ADAL" clId="{3DEC1801-46F3-EF42-9257-1FB9E2B352B9}" dt="2020-09-21T16:58:09.391" v="2540" actId="700"/>
          <ac:spMkLst>
            <pc:docMk/>
            <pc:sldMk cId="1774082074" sldId="384"/>
            <ac:spMk id="2" creationId="{47BB5C44-0C77-C049-AFFE-874641F23C91}"/>
          </ac:spMkLst>
        </pc:spChg>
        <pc:spChg chg="mod ord">
          <ac:chgData name="Nicholas Gibbins" userId="6a0e944c-4d97-467d-bb7a-7c3315791fe4" providerId="ADAL" clId="{3DEC1801-46F3-EF42-9257-1FB9E2B352B9}" dt="2020-09-21T16:58:09.391" v="2540" actId="700"/>
          <ac:spMkLst>
            <pc:docMk/>
            <pc:sldMk cId="1774082074" sldId="384"/>
            <ac:spMk id="3" creationId="{32CCB2B0-CE12-CD44-B538-EF98907793B6}"/>
          </ac:spMkLst>
        </pc:spChg>
        <pc:spChg chg="del mod ord">
          <ac:chgData name="Nicholas Gibbins" userId="6a0e944c-4d97-467d-bb7a-7c3315791fe4" providerId="ADAL" clId="{3DEC1801-46F3-EF42-9257-1FB9E2B352B9}" dt="2020-09-21T16:58:09.391" v="2540" actId="700"/>
          <ac:spMkLst>
            <pc:docMk/>
            <pc:sldMk cId="1774082074" sldId="384"/>
            <ac:spMk id="4" creationId="{17829D5A-A9DE-C644-AC64-B0792CEB0EA2}"/>
          </ac:spMkLst>
        </pc:spChg>
        <pc:spChg chg="add del mod ord">
          <ac:chgData name="Nicholas Gibbins" userId="6a0e944c-4d97-467d-bb7a-7c3315791fe4" providerId="ADAL" clId="{3DEC1801-46F3-EF42-9257-1FB9E2B352B9}" dt="2020-09-21T16:58:11.736" v="2541" actId="478"/>
          <ac:spMkLst>
            <pc:docMk/>
            <pc:sldMk cId="1774082074" sldId="384"/>
            <ac:spMk id="5" creationId="{4BBB1860-68E8-6246-B9E2-43C57C2E211D}"/>
          </ac:spMkLst>
        </pc:spChg>
        <pc:spChg chg="add mod ord">
          <ac:chgData name="Nicholas Gibbins" userId="6a0e944c-4d97-467d-bb7a-7c3315791fe4" providerId="ADAL" clId="{3DEC1801-46F3-EF42-9257-1FB9E2B352B9}" dt="2020-09-21T16:58:09.391" v="2540" actId="700"/>
          <ac:spMkLst>
            <pc:docMk/>
            <pc:sldMk cId="1774082074" sldId="384"/>
            <ac:spMk id="6" creationId="{4D56860F-FF2F-AA4E-9F80-BC8FC328C069}"/>
          </ac:spMkLst>
        </pc:spChg>
        <pc:spChg chg="add mod">
          <ac:chgData name="Nicholas Gibbins" userId="6a0e944c-4d97-467d-bb7a-7c3315791fe4" providerId="ADAL" clId="{3DEC1801-46F3-EF42-9257-1FB9E2B352B9}" dt="2020-09-21T16:59:13.933" v="2581" actId="1076"/>
          <ac:spMkLst>
            <pc:docMk/>
            <pc:sldMk cId="1774082074" sldId="384"/>
            <ac:spMk id="9" creationId="{A1BEF618-C149-9D43-8AC3-B6B4EF956ACB}"/>
          </ac:spMkLst>
        </pc:spChg>
        <pc:spChg chg="add mod">
          <ac:chgData name="Nicholas Gibbins" userId="6a0e944c-4d97-467d-bb7a-7c3315791fe4" providerId="ADAL" clId="{3DEC1801-46F3-EF42-9257-1FB9E2B352B9}" dt="2020-09-21T16:59:04.186" v="2579" actId="14100"/>
          <ac:spMkLst>
            <pc:docMk/>
            <pc:sldMk cId="1774082074" sldId="384"/>
            <ac:spMk id="10" creationId="{3A15C6A0-29A8-C34B-A496-25B571F9344C}"/>
          </ac:spMkLst>
        </pc:spChg>
        <pc:picChg chg="add mod">
          <ac:chgData name="Nicholas Gibbins" userId="6a0e944c-4d97-467d-bb7a-7c3315791fe4" providerId="ADAL" clId="{3DEC1801-46F3-EF42-9257-1FB9E2B352B9}" dt="2020-09-21T16:59:13.933" v="2581" actId="1076"/>
          <ac:picMkLst>
            <pc:docMk/>
            <pc:sldMk cId="1774082074" sldId="384"/>
            <ac:picMk id="7" creationId="{8425F6AA-3B15-5A40-985B-2E32258728FC}"/>
          </ac:picMkLst>
        </pc:picChg>
        <pc:picChg chg="add mod">
          <ac:chgData name="Nicholas Gibbins" userId="6a0e944c-4d97-467d-bb7a-7c3315791fe4" providerId="ADAL" clId="{3DEC1801-46F3-EF42-9257-1FB9E2B352B9}" dt="2020-09-21T16:58:12.569" v="2542"/>
          <ac:picMkLst>
            <pc:docMk/>
            <pc:sldMk cId="1774082074" sldId="384"/>
            <ac:picMk id="8" creationId="{C456DCA3-7C39-8B49-84FF-44A6884D5A16}"/>
          </ac:picMkLst>
        </pc:picChg>
      </pc:sldChg>
      <pc:sldChg chg="add del">
        <pc:chgData name="Nicholas Gibbins" userId="6a0e944c-4d97-467d-bb7a-7c3315791fe4" providerId="ADAL" clId="{3DEC1801-46F3-EF42-9257-1FB9E2B352B9}" dt="2020-09-21T16:58:03.950" v="2539" actId="2696"/>
        <pc:sldMkLst>
          <pc:docMk/>
          <pc:sldMk cId="1956548996" sldId="385"/>
        </pc:sldMkLst>
      </pc:sldChg>
      <pc:sldChg chg="addSp modSp add mod">
        <pc:chgData name="Nicholas Gibbins" userId="6a0e944c-4d97-467d-bb7a-7c3315791fe4" providerId="ADAL" clId="{3DEC1801-46F3-EF42-9257-1FB9E2B352B9}" dt="2020-09-21T18:08:51.178" v="3127" actId="1076"/>
        <pc:sldMkLst>
          <pc:docMk/>
          <pc:sldMk cId="2425582200" sldId="385"/>
        </pc:sldMkLst>
        <pc:spChg chg="mod">
          <ac:chgData name="Nicholas Gibbins" userId="6a0e944c-4d97-467d-bb7a-7c3315791fe4" providerId="ADAL" clId="{3DEC1801-46F3-EF42-9257-1FB9E2B352B9}" dt="2020-09-21T17:02:40.291" v="2789" actId="20577"/>
          <ac:spMkLst>
            <pc:docMk/>
            <pc:sldMk cId="2425582200" sldId="385"/>
            <ac:spMk id="2" creationId="{91847E79-BA9A-6140-BE09-777F6CD66714}"/>
          </ac:spMkLst>
        </pc:spChg>
        <pc:spChg chg="mod">
          <ac:chgData name="Nicholas Gibbins" userId="6a0e944c-4d97-467d-bb7a-7c3315791fe4" providerId="ADAL" clId="{3DEC1801-46F3-EF42-9257-1FB9E2B352B9}" dt="2020-09-21T18:08:31.851" v="3126" actId="20577"/>
          <ac:spMkLst>
            <pc:docMk/>
            <pc:sldMk cId="2425582200" sldId="385"/>
            <ac:spMk id="3" creationId="{8374BE77-FE99-B44F-94E2-00A71961CCD1}"/>
          </ac:spMkLst>
        </pc:spChg>
        <pc:spChg chg="mod">
          <ac:chgData name="Nicholas Gibbins" userId="6a0e944c-4d97-467d-bb7a-7c3315791fe4" providerId="ADAL" clId="{3DEC1801-46F3-EF42-9257-1FB9E2B352B9}" dt="2020-09-21T17:04:07.122" v="2900" actId="114"/>
          <ac:spMkLst>
            <pc:docMk/>
            <pc:sldMk cId="2425582200" sldId="385"/>
            <ac:spMk id="4" creationId="{FBEFB64F-5134-7949-AD8F-E996D5F75D56}"/>
          </ac:spMkLst>
        </pc:spChg>
        <pc:picChg chg="add mod">
          <ac:chgData name="Nicholas Gibbins" userId="6a0e944c-4d97-467d-bb7a-7c3315791fe4" providerId="ADAL" clId="{3DEC1801-46F3-EF42-9257-1FB9E2B352B9}" dt="2020-09-21T18:08:51.178" v="3127" actId="1076"/>
          <ac:picMkLst>
            <pc:docMk/>
            <pc:sldMk cId="2425582200" sldId="385"/>
            <ac:picMk id="5" creationId="{6FF9456A-F7FE-8B4A-BE17-46AB9EE94482}"/>
          </ac:picMkLst>
        </pc:picChg>
      </pc:sldChg>
      <pc:sldChg chg="addSp modSp add mod modAnim">
        <pc:chgData name="Nicholas Gibbins" userId="6a0e944c-4d97-467d-bb7a-7c3315791fe4" providerId="ADAL" clId="{3DEC1801-46F3-EF42-9257-1FB9E2B352B9}" dt="2020-10-15T19:33:40.353" v="3694" actId="20577"/>
        <pc:sldMkLst>
          <pc:docMk/>
          <pc:sldMk cId="3661067176" sldId="386"/>
        </pc:sldMkLst>
        <pc:spChg chg="mod">
          <ac:chgData name="Nicholas Gibbins" userId="6a0e944c-4d97-467d-bb7a-7c3315791fe4" providerId="ADAL" clId="{3DEC1801-46F3-EF42-9257-1FB9E2B352B9}" dt="2020-10-05T10:41:11.506" v="3322" actId="20577"/>
          <ac:spMkLst>
            <pc:docMk/>
            <pc:sldMk cId="3661067176" sldId="386"/>
            <ac:spMk id="2" creationId="{7E0679CD-5AD3-8F49-B455-95B608C83C99}"/>
          </ac:spMkLst>
        </pc:spChg>
        <pc:spChg chg="add mod">
          <ac:chgData name="Nicholas Gibbins" userId="6a0e944c-4d97-467d-bb7a-7c3315791fe4" providerId="ADAL" clId="{3DEC1801-46F3-EF42-9257-1FB9E2B352B9}" dt="2020-10-15T19:33:40.353" v="3694" actId="20577"/>
          <ac:spMkLst>
            <pc:docMk/>
            <pc:sldMk cId="3661067176" sldId="386"/>
            <ac:spMk id="6" creationId="{2CE640EA-0328-0443-8C17-61E07192C4BF}"/>
          </ac:spMkLst>
        </pc:spChg>
        <pc:spChg chg="add mod">
          <ac:chgData name="Nicholas Gibbins" userId="6a0e944c-4d97-467d-bb7a-7c3315791fe4" providerId="ADAL" clId="{3DEC1801-46F3-EF42-9257-1FB9E2B352B9}" dt="2020-10-05T10:42:09.016" v="3331" actId="1076"/>
          <ac:spMkLst>
            <pc:docMk/>
            <pc:sldMk cId="3661067176" sldId="386"/>
            <ac:spMk id="7" creationId="{0D6FE710-9DA3-FB49-A635-1F16357CA002}"/>
          </ac:spMkLst>
        </pc:spChg>
        <pc:picChg chg="add mod">
          <ac:chgData name="Nicholas Gibbins" userId="6a0e944c-4d97-467d-bb7a-7c3315791fe4" providerId="ADAL" clId="{3DEC1801-46F3-EF42-9257-1FB9E2B352B9}" dt="2020-10-05T10:42:03.094" v="3330" actId="1076"/>
          <ac:picMkLst>
            <pc:docMk/>
            <pc:sldMk cId="3661067176" sldId="386"/>
            <ac:picMk id="4" creationId="{D9E3CEE1-332F-1B45-AA17-2B3979C407DA}"/>
          </ac:picMkLst>
        </pc:picChg>
        <pc:picChg chg="add mod">
          <ac:chgData name="Nicholas Gibbins" userId="6a0e944c-4d97-467d-bb7a-7c3315791fe4" providerId="ADAL" clId="{3DEC1801-46F3-EF42-9257-1FB9E2B352B9}" dt="2020-10-05T10:42:09.016" v="3331" actId="1076"/>
          <ac:picMkLst>
            <pc:docMk/>
            <pc:sldMk cId="3661067176" sldId="386"/>
            <ac:picMk id="5" creationId="{49F997CF-1F64-C044-AFAE-7B140E3ACF54}"/>
          </ac:picMkLst>
        </pc:picChg>
      </pc:sldChg>
      <pc:sldChg chg="modSp add mod">
        <pc:chgData name="Nicholas Gibbins" userId="6a0e944c-4d97-467d-bb7a-7c3315791fe4" providerId="ADAL" clId="{3DEC1801-46F3-EF42-9257-1FB9E2B352B9}" dt="2020-10-15T19:33:31.607" v="3683" actId="20577"/>
        <pc:sldMkLst>
          <pc:docMk/>
          <pc:sldMk cId="959095383" sldId="387"/>
        </pc:sldMkLst>
        <pc:spChg chg="mod">
          <ac:chgData name="Nicholas Gibbins" userId="6a0e944c-4d97-467d-bb7a-7c3315791fe4" providerId="ADAL" clId="{3DEC1801-46F3-EF42-9257-1FB9E2B352B9}" dt="2020-10-05T10:42:27.920" v="3342" actId="20577"/>
          <ac:spMkLst>
            <pc:docMk/>
            <pc:sldMk cId="959095383" sldId="387"/>
            <ac:spMk id="2" creationId="{7E0679CD-5AD3-8F49-B455-95B608C83C99}"/>
          </ac:spMkLst>
        </pc:spChg>
        <pc:spChg chg="mod">
          <ac:chgData name="Nicholas Gibbins" userId="6a0e944c-4d97-467d-bb7a-7c3315791fe4" providerId="ADAL" clId="{3DEC1801-46F3-EF42-9257-1FB9E2B352B9}" dt="2020-10-15T19:33:31.607" v="3683" actId="20577"/>
          <ac:spMkLst>
            <pc:docMk/>
            <pc:sldMk cId="959095383" sldId="387"/>
            <ac:spMk id="6" creationId="{2CE640EA-0328-0443-8C17-61E07192C4BF}"/>
          </ac:spMkLst>
        </pc:spChg>
        <pc:spChg chg="mod">
          <ac:chgData name="Nicholas Gibbins" userId="6a0e944c-4d97-467d-bb7a-7c3315791fe4" providerId="ADAL" clId="{3DEC1801-46F3-EF42-9257-1FB9E2B352B9}" dt="2020-10-05T10:42:59.150" v="3348" actId="1076"/>
          <ac:spMkLst>
            <pc:docMk/>
            <pc:sldMk cId="959095383" sldId="387"/>
            <ac:spMk id="7" creationId="{0D6FE710-9DA3-FB49-A635-1F16357CA002}"/>
          </ac:spMkLst>
        </pc:spChg>
        <pc:picChg chg="mod">
          <ac:chgData name="Nicholas Gibbins" userId="6a0e944c-4d97-467d-bb7a-7c3315791fe4" providerId="ADAL" clId="{3DEC1801-46F3-EF42-9257-1FB9E2B352B9}" dt="2020-10-05T10:42:59.150" v="3348" actId="1076"/>
          <ac:picMkLst>
            <pc:docMk/>
            <pc:sldMk cId="959095383" sldId="387"/>
            <ac:picMk id="5" creationId="{49F997CF-1F64-C044-AFAE-7B140E3ACF54}"/>
          </ac:picMkLst>
        </pc:picChg>
      </pc:sldChg>
      <pc:sldChg chg="addSp delSp modSp add mod delAnim modAnim">
        <pc:chgData name="Nicholas Gibbins" userId="6a0e944c-4d97-467d-bb7a-7c3315791fe4" providerId="ADAL" clId="{3DEC1801-46F3-EF42-9257-1FB9E2B352B9}" dt="2020-10-15T19:33:12.076" v="3672" actId="20577"/>
        <pc:sldMkLst>
          <pc:docMk/>
          <pc:sldMk cId="2111256408" sldId="388"/>
        </pc:sldMkLst>
        <pc:spChg chg="del">
          <ac:chgData name="Nicholas Gibbins" userId="6a0e944c-4d97-467d-bb7a-7c3315791fe4" providerId="ADAL" clId="{3DEC1801-46F3-EF42-9257-1FB9E2B352B9}" dt="2020-10-05T10:43:16.316" v="3351" actId="478"/>
          <ac:spMkLst>
            <pc:docMk/>
            <pc:sldMk cId="2111256408" sldId="388"/>
            <ac:spMk id="9" creationId="{A1BEF618-C149-9D43-8AC3-B6B4EF956ACB}"/>
          </ac:spMkLst>
        </pc:spChg>
        <pc:spChg chg="del">
          <ac:chgData name="Nicholas Gibbins" userId="6a0e944c-4d97-467d-bb7a-7c3315791fe4" providerId="ADAL" clId="{3DEC1801-46F3-EF42-9257-1FB9E2B352B9}" dt="2020-10-05T10:43:16.316" v="3351" actId="478"/>
          <ac:spMkLst>
            <pc:docMk/>
            <pc:sldMk cId="2111256408" sldId="388"/>
            <ac:spMk id="10" creationId="{3A15C6A0-29A8-C34B-A496-25B571F9344C}"/>
          </ac:spMkLst>
        </pc:spChg>
        <pc:spChg chg="add mod">
          <ac:chgData name="Nicholas Gibbins" userId="6a0e944c-4d97-467d-bb7a-7c3315791fe4" providerId="ADAL" clId="{3DEC1801-46F3-EF42-9257-1FB9E2B352B9}" dt="2020-10-15T19:33:12.076" v="3672" actId="20577"/>
          <ac:spMkLst>
            <pc:docMk/>
            <pc:sldMk cId="2111256408" sldId="388"/>
            <ac:spMk id="13" creationId="{F1A3E2F4-DDB3-8E4A-97F8-000E99EE4021}"/>
          </ac:spMkLst>
        </pc:spChg>
        <pc:spChg chg="add mod">
          <ac:chgData name="Nicholas Gibbins" userId="6a0e944c-4d97-467d-bb7a-7c3315791fe4" providerId="ADAL" clId="{3DEC1801-46F3-EF42-9257-1FB9E2B352B9}" dt="2020-10-05T10:43:59.189" v="3359" actId="1076"/>
          <ac:spMkLst>
            <pc:docMk/>
            <pc:sldMk cId="2111256408" sldId="388"/>
            <ac:spMk id="14" creationId="{30809D10-4D7B-AF48-BB95-3D599F2A229E}"/>
          </ac:spMkLst>
        </pc:spChg>
        <pc:picChg chg="del">
          <ac:chgData name="Nicholas Gibbins" userId="6a0e944c-4d97-467d-bb7a-7c3315791fe4" providerId="ADAL" clId="{3DEC1801-46F3-EF42-9257-1FB9E2B352B9}" dt="2020-10-05T10:43:16.316" v="3351" actId="478"/>
          <ac:picMkLst>
            <pc:docMk/>
            <pc:sldMk cId="2111256408" sldId="388"/>
            <ac:picMk id="7" creationId="{8425F6AA-3B15-5A40-985B-2E32258728FC}"/>
          </ac:picMkLst>
        </pc:picChg>
        <pc:picChg chg="del">
          <ac:chgData name="Nicholas Gibbins" userId="6a0e944c-4d97-467d-bb7a-7c3315791fe4" providerId="ADAL" clId="{3DEC1801-46F3-EF42-9257-1FB9E2B352B9}" dt="2020-10-05T10:43:16.316" v="3351" actId="478"/>
          <ac:picMkLst>
            <pc:docMk/>
            <pc:sldMk cId="2111256408" sldId="388"/>
            <ac:picMk id="8" creationId="{C456DCA3-7C39-8B49-84FF-44A6884D5A16}"/>
          </ac:picMkLst>
        </pc:picChg>
        <pc:picChg chg="add mod">
          <ac:chgData name="Nicholas Gibbins" userId="6a0e944c-4d97-467d-bb7a-7c3315791fe4" providerId="ADAL" clId="{3DEC1801-46F3-EF42-9257-1FB9E2B352B9}" dt="2020-10-05T10:43:59.189" v="3359" actId="1076"/>
          <ac:picMkLst>
            <pc:docMk/>
            <pc:sldMk cId="2111256408" sldId="388"/>
            <ac:picMk id="11" creationId="{58402E1C-69DC-8F45-A1A9-55BED1F8FF3D}"/>
          </ac:picMkLst>
        </pc:picChg>
        <pc:picChg chg="add mod">
          <ac:chgData name="Nicholas Gibbins" userId="6a0e944c-4d97-467d-bb7a-7c3315791fe4" providerId="ADAL" clId="{3DEC1801-46F3-EF42-9257-1FB9E2B352B9}" dt="2020-10-05T10:43:59.189" v="3359" actId="1076"/>
          <ac:picMkLst>
            <pc:docMk/>
            <pc:sldMk cId="2111256408" sldId="388"/>
            <ac:picMk id="12" creationId="{120CF78F-2BEE-444B-89FF-54F477D28DD4}"/>
          </ac:picMkLst>
        </pc:picChg>
      </pc:sldChg>
      <pc:sldChg chg="addSp delSp modSp add mod delAnim modAnim">
        <pc:chgData name="Nicholas Gibbins" userId="6a0e944c-4d97-467d-bb7a-7c3315791fe4" providerId="ADAL" clId="{3DEC1801-46F3-EF42-9257-1FB9E2B352B9}" dt="2020-10-15T19:32:46.569" v="3650" actId="20577"/>
        <pc:sldMkLst>
          <pc:docMk/>
          <pc:sldMk cId="485349887" sldId="389"/>
        </pc:sldMkLst>
        <pc:spChg chg="del">
          <ac:chgData name="Nicholas Gibbins" userId="6a0e944c-4d97-467d-bb7a-7c3315791fe4" providerId="ADAL" clId="{3DEC1801-46F3-EF42-9257-1FB9E2B352B9}" dt="2020-10-05T10:44:43.415" v="3364" actId="478"/>
          <ac:spMkLst>
            <pc:docMk/>
            <pc:sldMk cId="485349887" sldId="389"/>
            <ac:spMk id="8" creationId="{00000000-0000-0000-0000-000000000000}"/>
          </ac:spMkLst>
        </pc:spChg>
        <pc:spChg chg="del">
          <ac:chgData name="Nicholas Gibbins" userId="6a0e944c-4d97-467d-bb7a-7c3315791fe4" providerId="ADAL" clId="{3DEC1801-46F3-EF42-9257-1FB9E2B352B9}" dt="2020-10-05T10:44:43.415" v="3364" actId="478"/>
          <ac:spMkLst>
            <pc:docMk/>
            <pc:sldMk cId="485349887" sldId="389"/>
            <ac:spMk id="9" creationId="{00000000-0000-0000-0000-000000000000}"/>
          </ac:spMkLst>
        </pc:spChg>
        <pc:spChg chg="del">
          <ac:chgData name="Nicholas Gibbins" userId="6a0e944c-4d97-467d-bb7a-7c3315791fe4" providerId="ADAL" clId="{3DEC1801-46F3-EF42-9257-1FB9E2B352B9}" dt="2020-10-05T10:44:43.415" v="3364" actId="478"/>
          <ac:spMkLst>
            <pc:docMk/>
            <pc:sldMk cId="485349887" sldId="389"/>
            <ac:spMk id="11" creationId="{6165114D-DCCA-144C-8B4F-2F6FB989D880}"/>
          </ac:spMkLst>
        </pc:spChg>
        <pc:spChg chg="add mod">
          <ac:chgData name="Nicholas Gibbins" userId="6a0e944c-4d97-467d-bb7a-7c3315791fe4" providerId="ADAL" clId="{3DEC1801-46F3-EF42-9257-1FB9E2B352B9}" dt="2020-10-15T19:32:40.940" v="3639" actId="20577"/>
          <ac:spMkLst>
            <pc:docMk/>
            <pc:sldMk cId="485349887" sldId="389"/>
            <ac:spMk id="14" creationId="{28CE38DA-7A60-F945-AA4E-9D1349EFE6BA}"/>
          </ac:spMkLst>
        </pc:spChg>
        <pc:spChg chg="add mod">
          <ac:chgData name="Nicholas Gibbins" userId="6a0e944c-4d97-467d-bb7a-7c3315791fe4" providerId="ADAL" clId="{3DEC1801-46F3-EF42-9257-1FB9E2B352B9}" dt="2020-10-05T10:45:41.554" v="3375" actId="1076"/>
          <ac:spMkLst>
            <pc:docMk/>
            <pc:sldMk cId="485349887" sldId="389"/>
            <ac:spMk id="15" creationId="{5FD2A07C-CD47-AF45-98E6-394566E6A5B8}"/>
          </ac:spMkLst>
        </pc:spChg>
        <pc:spChg chg="add mod">
          <ac:chgData name="Nicholas Gibbins" userId="6a0e944c-4d97-467d-bb7a-7c3315791fe4" providerId="ADAL" clId="{3DEC1801-46F3-EF42-9257-1FB9E2B352B9}" dt="2020-10-15T19:32:46.569" v="3650" actId="20577"/>
          <ac:spMkLst>
            <pc:docMk/>
            <pc:sldMk cId="485349887" sldId="389"/>
            <ac:spMk id="17" creationId="{FE0492A4-1CEA-D44B-85F8-2BC81D733D73}"/>
          </ac:spMkLst>
        </pc:spChg>
        <pc:picChg chg="del">
          <ac:chgData name="Nicholas Gibbins" userId="6a0e944c-4d97-467d-bb7a-7c3315791fe4" providerId="ADAL" clId="{3DEC1801-46F3-EF42-9257-1FB9E2B352B9}" dt="2020-10-05T10:44:43.415" v="3364" actId="478"/>
          <ac:picMkLst>
            <pc:docMk/>
            <pc:sldMk cId="485349887" sldId="389"/>
            <ac:picMk id="6" creationId="{00000000-0000-0000-0000-000000000000}"/>
          </ac:picMkLst>
        </pc:picChg>
        <pc:picChg chg="del">
          <ac:chgData name="Nicholas Gibbins" userId="6a0e944c-4d97-467d-bb7a-7c3315791fe4" providerId="ADAL" clId="{3DEC1801-46F3-EF42-9257-1FB9E2B352B9}" dt="2020-10-05T10:44:43.415" v="3364" actId="478"/>
          <ac:picMkLst>
            <pc:docMk/>
            <pc:sldMk cId="485349887" sldId="389"/>
            <ac:picMk id="7" creationId="{00000000-0000-0000-0000-000000000000}"/>
          </ac:picMkLst>
        </pc:picChg>
        <pc:picChg chg="del">
          <ac:chgData name="Nicholas Gibbins" userId="6a0e944c-4d97-467d-bb7a-7c3315791fe4" providerId="ADAL" clId="{3DEC1801-46F3-EF42-9257-1FB9E2B352B9}" dt="2020-10-05T10:44:43.415" v="3364" actId="478"/>
          <ac:picMkLst>
            <pc:docMk/>
            <pc:sldMk cId="485349887" sldId="389"/>
            <ac:picMk id="10" creationId="{6770A3FA-55B4-BC48-8E86-F1C8466F13B3}"/>
          </ac:picMkLst>
        </pc:picChg>
        <pc:picChg chg="add mod">
          <ac:chgData name="Nicholas Gibbins" userId="6a0e944c-4d97-467d-bb7a-7c3315791fe4" providerId="ADAL" clId="{3DEC1801-46F3-EF42-9257-1FB9E2B352B9}" dt="2020-10-05T10:45:41.554" v="3375" actId="1076"/>
          <ac:picMkLst>
            <pc:docMk/>
            <pc:sldMk cId="485349887" sldId="389"/>
            <ac:picMk id="12" creationId="{CA44AEC5-4188-384F-B01D-7A59A87E3A0B}"/>
          </ac:picMkLst>
        </pc:picChg>
        <pc:picChg chg="add mod">
          <ac:chgData name="Nicholas Gibbins" userId="6a0e944c-4d97-467d-bb7a-7c3315791fe4" providerId="ADAL" clId="{3DEC1801-46F3-EF42-9257-1FB9E2B352B9}" dt="2020-10-05T10:45:41.554" v="3375" actId="1076"/>
          <ac:picMkLst>
            <pc:docMk/>
            <pc:sldMk cId="485349887" sldId="389"/>
            <ac:picMk id="13" creationId="{177B8FB5-8481-E94C-8C3F-A300E3FE8243}"/>
          </ac:picMkLst>
        </pc:picChg>
        <pc:picChg chg="add mod">
          <ac:chgData name="Nicholas Gibbins" userId="6a0e944c-4d97-467d-bb7a-7c3315791fe4" providerId="ADAL" clId="{3DEC1801-46F3-EF42-9257-1FB9E2B352B9}" dt="2020-10-05T10:45:41.554" v="3375" actId="1076"/>
          <ac:picMkLst>
            <pc:docMk/>
            <pc:sldMk cId="485349887" sldId="389"/>
            <ac:picMk id="16" creationId="{60797AC5-EEEB-5741-95C2-0B5E1937AD65}"/>
          </ac:picMkLst>
        </pc:picChg>
      </pc:sldChg>
      <pc:sldChg chg="addSp delSp modSp add mod delAnim modAnim">
        <pc:chgData name="Nicholas Gibbins" userId="6a0e944c-4d97-467d-bb7a-7c3315791fe4" providerId="ADAL" clId="{3DEC1801-46F3-EF42-9257-1FB9E2B352B9}" dt="2020-10-15T19:32:55.681" v="3661" actId="20577"/>
        <pc:sldMkLst>
          <pc:docMk/>
          <pc:sldMk cId="1176107347" sldId="390"/>
        </pc:sldMkLst>
        <pc:spChg chg="add del mod">
          <ac:chgData name="Nicholas Gibbins" userId="6a0e944c-4d97-467d-bb7a-7c3315791fe4" providerId="ADAL" clId="{3DEC1801-46F3-EF42-9257-1FB9E2B352B9}" dt="2020-10-05T10:46:32.084" v="3384" actId="478"/>
          <ac:spMkLst>
            <pc:docMk/>
            <pc:sldMk cId="1176107347" sldId="390"/>
            <ac:spMk id="3" creationId="{93C3500F-EBBC-BA4B-80F5-1DA617D45E2E}"/>
          </ac:spMkLst>
        </pc:spChg>
        <pc:spChg chg="del">
          <ac:chgData name="Nicholas Gibbins" userId="6a0e944c-4d97-467d-bb7a-7c3315791fe4" providerId="ADAL" clId="{3DEC1801-46F3-EF42-9257-1FB9E2B352B9}" dt="2020-10-05T10:45:50.012" v="3377" actId="478"/>
          <ac:spMkLst>
            <pc:docMk/>
            <pc:sldMk cId="1176107347" sldId="390"/>
            <ac:spMk id="7" creationId="{E34199A0-E511-A942-BB65-322BF94FBB8D}"/>
          </ac:spMkLst>
        </pc:spChg>
        <pc:spChg chg="del">
          <ac:chgData name="Nicholas Gibbins" userId="6a0e944c-4d97-467d-bb7a-7c3315791fe4" providerId="ADAL" clId="{3DEC1801-46F3-EF42-9257-1FB9E2B352B9}" dt="2020-10-05T10:45:50.012" v="3377" actId="478"/>
          <ac:spMkLst>
            <pc:docMk/>
            <pc:sldMk cId="1176107347" sldId="390"/>
            <ac:spMk id="9" creationId="{AD609669-0558-3F49-B86C-FD76B8CC0FD8}"/>
          </ac:spMkLst>
        </pc:spChg>
        <pc:spChg chg="add mod">
          <ac:chgData name="Nicholas Gibbins" userId="6a0e944c-4d97-467d-bb7a-7c3315791fe4" providerId="ADAL" clId="{3DEC1801-46F3-EF42-9257-1FB9E2B352B9}" dt="2020-10-15T19:32:55.681" v="3661" actId="20577"/>
          <ac:spMkLst>
            <pc:docMk/>
            <pc:sldMk cId="1176107347" sldId="390"/>
            <ac:spMk id="11" creationId="{04AF171B-2DA1-9A4B-90A4-C58B0D497CE2}"/>
          </ac:spMkLst>
        </pc:spChg>
        <pc:spChg chg="add del mod">
          <ac:chgData name="Nicholas Gibbins" userId="6a0e944c-4d97-467d-bb7a-7c3315791fe4" providerId="ADAL" clId="{3DEC1801-46F3-EF42-9257-1FB9E2B352B9}" dt="2020-10-05T10:46:24.316" v="3382" actId="478"/>
          <ac:spMkLst>
            <pc:docMk/>
            <pc:sldMk cId="1176107347" sldId="390"/>
            <ac:spMk id="12" creationId="{E48748A8-4EA4-3748-AD1D-D15AEB19D634}"/>
          </ac:spMkLst>
        </pc:spChg>
        <pc:spChg chg="add mod">
          <ac:chgData name="Nicholas Gibbins" userId="6a0e944c-4d97-467d-bb7a-7c3315791fe4" providerId="ADAL" clId="{3DEC1801-46F3-EF42-9257-1FB9E2B352B9}" dt="2020-10-05T10:47:33.918" v="3390" actId="1076"/>
          <ac:spMkLst>
            <pc:docMk/>
            <pc:sldMk cId="1176107347" sldId="390"/>
            <ac:spMk id="13" creationId="{FB420C30-3045-DE42-AE02-06AA882D4E1D}"/>
          </ac:spMkLst>
        </pc:spChg>
        <pc:picChg chg="del">
          <ac:chgData name="Nicholas Gibbins" userId="6a0e944c-4d97-467d-bb7a-7c3315791fe4" providerId="ADAL" clId="{3DEC1801-46F3-EF42-9257-1FB9E2B352B9}" dt="2020-10-05T10:45:50.012" v="3377" actId="478"/>
          <ac:picMkLst>
            <pc:docMk/>
            <pc:sldMk cId="1176107347" sldId="390"/>
            <ac:picMk id="5" creationId="{A07FB8D6-DCC5-BC4D-B5A6-ACFA49520022}"/>
          </ac:picMkLst>
        </pc:picChg>
        <pc:picChg chg="del">
          <ac:chgData name="Nicholas Gibbins" userId="6a0e944c-4d97-467d-bb7a-7c3315791fe4" providerId="ADAL" clId="{3DEC1801-46F3-EF42-9257-1FB9E2B352B9}" dt="2020-10-05T10:45:50.012" v="3377" actId="478"/>
          <ac:picMkLst>
            <pc:docMk/>
            <pc:sldMk cId="1176107347" sldId="390"/>
            <ac:picMk id="6" creationId="{B6DC9E54-8FC5-824E-9E39-AE629FB3CC5C}"/>
          </ac:picMkLst>
        </pc:picChg>
        <pc:picChg chg="add mod">
          <ac:chgData name="Nicholas Gibbins" userId="6a0e944c-4d97-467d-bb7a-7c3315791fe4" providerId="ADAL" clId="{3DEC1801-46F3-EF42-9257-1FB9E2B352B9}" dt="2020-10-05T10:47:40.509" v="3391" actId="1076"/>
          <ac:picMkLst>
            <pc:docMk/>
            <pc:sldMk cId="1176107347" sldId="390"/>
            <ac:picMk id="8" creationId="{C64B02EC-DAFF-C74C-A3C9-E96AA485385A}"/>
          </ac:picMkLst>
        </pc:picChg>
        <pc:picChg chg="add mod">
          <ac:chgData name="Nicholas Gibbins" userId="6a0e944c-4d97-467d-bb7a-7c3315791fe4" providerId="ADAL" clId="{3DEC1801-46F3-EF42-9257-1FB9E2B352B9}" dt="2020-10-05T10:47:33.918" v="3390" actId="1076"/>
          <ac:picMkLst>
            <pc:docMk/>
            <pc:sldMk cId="1176107347" sldId="390"/>
            <ac:picMk id="10" creationId="{8FF13260-8409-4041-BA03-AB6D7C9970A1}"/>
          </ac:picMkLst>
        </pc:picChg>
      </pc:sldChg>
      <pc:sldChg chg="addSp delSp modSp add mod ord modClrScheme modAnim chgLayout">
        <pc:chgData name="Nicholas Gibbins" userId="6a0e944c-4d97-467d-bb7a-7c3315791fe4" providerId="ADAL" clId="{3DEC1801-46F3-EF42-9257-1FB9E2B352B9}" dt="2020-10-16T13:52:48.732" v="3708" actId="2711"/>
        <pc:sldMkLst>
          <pc:docMk/>
          <pc:sldMk cId="587676857" sldId="391"/>
        </pc:sldMkLst>
        <pc:spChg chg="mod ord">
          <ac:chgData name="Nicholas Gibbins" userId="6a0e944c-4d97-467d-bb7a-7c3315791fe4" providerId="ADAL" clId="{3DEC1801-46F3-EF42-9257-1FB9E2B352B9}" dt="2020-10-16T13:52:48.732" v="3708" actId="2711"/>
          <ac:spMkLst>
            <pc:docMk/>
            <pc:sldMk cId="587676857" sldId="391"/>
            <ac:spMk id="2" creationId="{68737CF9-AA15-7C49-83ED-F8441B88FA4D}"/>
          </ac:spMkLst>
        </pc:spChg>
        <pc:spChg chg="del mod ord">
          <ac:chgData name="Nicholas Gibbins" userId="6a0e944c-4d97-467d-bb7a-7c3315791fe4" providerId="ADAL" clId="{3DEC1801-46F3-EF42-9257-1FB9E2B352B9}" dt="2020-10-15T17:46:17.222" v="3415" actId="700"/>
          <ac:spMkLst>
            <pc:docMk/>
            <pc:sldMk cId="587676857" sldId="391"/>
            <ac:spMk id="3" creationId="{655B0BA6-65AF-8044-ABB6-FF44863791D3}"/>
          </ac:spMkLst>
        </pc:spChg>
        <pc:spChg chg="del mod ord">
          <ac:chgData name="Nicholas Gibbins" userId="6a0e944c-4d97-467d-bb7a-7c3315791fe4" providerId="ADAL" clId="{3DEC1801-46F3-EF42-9257-1FB9E2B352B9}" dt="2020-10-15T17:46:17.222" v="3415" actId="700"/>
          <ac:spMkLst>
            <pc:docMk/>
            <pc:sldMk cId="587676857" sldId="391"/>
            <ac:spMk id="4" creationId="{8AE96C19-94E0-754B-BB2A-394B27D73F5F}"/>
          </ac:spMkLst>
        </pc:spChg>
        <pc:spChg chg="add mod ord">
          <ac:chgData name="Nicholas Gibbins" userId="6a0e944c-4d97-467d-bb7a-7c3315791fe4" providerId="ADAL" clId="{3DEC1801-46F3-EF42-9257-1FB9E2B352B9}" dt="2020-10-15T17:49:38.396" v="3628" actId="5793"/>
          <ac:spMkLst>
            <pc:docMk/>
            <pc:sldMk cId="587676857" sldId="391"/>
            <ac:spMk id="5" creationId="{8D745207-B2EE-1D45-AD0C-4594187B04E0}"/>
          </ac:spMkLst>
        </pc:spChg>
        <pc:spChg chg="add del mod ord">
          <ac:chgData name="Nicholas Gibbins" userId="6a0e944c-4d97-467d-bb7a-7c3315791fe4" providerId="ADAL" clId="{3DEC1801-46F3-EF42-9257-1FB9E2B352B9}" dt="2020-10-15T17:46:19.111" v="3416" actId="478"/>
          <ac:spMkLst>
            <pc:docMk/>
            <pc:sldMk cId="587676857" sldId="391"/>
            <ac:spMk id="6" creationId="{3007E2FE-C36A-DC47-82E8-332542247949}"/>
          </ac:spMkLst>
        </pc:spChg>
        <pc:spChg chg="add mod ord">
          <ac:chgData name="Nicholas Gibbins" userId="6a0e944c-4d97-467d-bb7a-7c3315791fe4" providerId="ADAL" clId="{3DEC1801-46F3-EF42-9257-1FB9E2B352B9}" dt="2020-10-15T17:46:17.222" v="3415" actId="700"/>
          <ac:spMkLst>
            <pc:docMk/>
            <pc:sldMk cId="587676857" sldId="391"/>
            <ac:spMk id="7" creationId="{076C190B-5CB1-5040-9EC2-8CE679A50C1A}"/>
          </ac:spMkLst>
        </pc:spChg>
        <pc:spChg chg="add mod">
          <ac:chgData name="Nicholas Gibbins" userId="6a0e944c-4d97-467d-bb7a-7c3315791fe4" providerId="ADAL" clId="{3DEC1801-46F3-EF42-9257-1FB9E2B352B9}" dt="2020-10-15T17:48:53.595" v="3548" actId="1076"/>
          <ac:spMkLst>
            <pc:docMk/>
            <pc:sldMk cId="587676857" sldId="391"/>
            <ac:spMk id="10" creationId="{1250F253-0A80-AB48-8C40-92695A4E7874}"/>
          </ac:spMkLst>
        </pc:spChg>
        <pc:spChg chg="add mod">
          <ac:chgData name="Nicholas Gibbins" userId="6a0e944c-4d97-467d-bb7a-7c3315791fe4" providerId="ADAL" clId="{3DEC1801-46F3-EF42-9257-1FB9E2B352B9}" dt="2020-10-15T17:48:53.595" v="3548" actId="1076"/>
          <ac:spMkLst>
            <pc:docMk/>
            <pc:sldMk cId="587676857" sldId="391"/>
            <ac:spMk id="11" creationId="{7FD32867-E730-6F4B-9642-F71E588373C7}"/>
          </ac:spMkLst>
        </pc:spChg>
        <pc:picChg chg="add mod">
          <ac:chgData name="Nicholas Gibbins" userId="6a0e944c-4d97-467d-bb7a-7c3315791fe4" providerId="ADAL" clId="{3DEC1801-46F3-EF42-9257-1FB9E2B352B9}" dt="2020-10-15T17:48:53.595" v="3548" actId="1076"/>
          <ac:picMkLst>
            <pc:docMk/>
            <pc:sldMk cId="587676857" sldId="391"/>
            <ac:picMk id="8" creationId="{D6DE7993-6950-974A-AD24-56DFF4B5DD1E}"/>
          </ac:picMkLst>
        </pc:picChg>
        <pc:picChg chg="add mod">
          <ac:chgData name="Nicholas Gibbins" userId="6a0e944c-4d97-467d-bb7a-7c3315791fe4" providerId="ADAL" clId="{3DEC1801-46F3-EF42-9257-1FB9E2B352B9}" dt="2020-10-15T17:48:53.595" v="3548" actId="1076"/>
          <ac:picMkLst>
            <pc:docMk/>
            <pc:sldMk cId="587676857" sldId="391"/>
            <ac:picMk id="9" creationId="{E05ABE01-9A33-CA45-9AEC-8F6963A75D80}"/>
          </ac:picMkLst>
        </pc:picChg>
      </pc:sldChg>
    </pc:docChg>
  </pc:docChgLst>
  <pc:docChgLst>
    <pc:chgData name="Nicholas Gibbins" userId="6a0e944c-4d97-467d-bb7a-7c3315791fe4" providerId="ADAL" clId="{4CF808EF-841B-BF42-B67A-CC9DE63F2232}"/>
    <pc:docChg chg="custSel addSld delSld modSld">
      <pc:chgData name="Nicholas Gibbins" userId="6a0e944c-4d97-467d-bb7a-7c3315791fe4" providerId="ADAL" clId="{4CF808EF-841B-BF42-B67A-CC9DE63F2232}" dt="2020-09-18T11:53:27.677" v="429" actId="20577"/>
      <pc:docMkLst>
        <pc:docMk/>
      </pc:docMkLst>
      <pc:sldChg chg="modSp mod">
        <pc:chgData name="Nicholas Gibbins" userId="6a0e944c-4d97-467d-bb7a-7c3315791fe4" providerId="ADAL" clId="{4CF808EF-841B-BF42-B67A-CC9DE63F2232}" dt="2020-09-18T11:52:47.904" v="406" actId="20577"/>
        <pc:sldMkLst>
          <pc:docMk/>
          <pc:sldMk cId="4021422789" sldId="256"/>
        </pc:sldMkLst>
        <pc:spChg chg="mod">
          <ac:chgData name="Nicholas Gibbins" userId="6a0e944c-4d97-467d-bb7a-7c3315791fe4" providerId="ADAL" clId="{4CF808EF-841B-BF42-B67A-CC9DE63F2232}" dt="2020-09-18T11:52:47.904" v="406" actId="20577"/>
          <ac:spMkLst>
            <pc:docMk/>
            <pc:sldMk cId="4021422789" sldId="256"/>
            <ac:spMk id="2" creationId="{00000000-0000-0000-0000-000000000000}"/>
          </ac:spMkLst>
        </pc:spChg>
        <pc:spChg chg="mod">
          <ac:chgData name="Nicholas Gibbins" userId="6a0e944c-4d97-467d-bb7a-7c3315791fe4" providerId="ADAL" clId="{4CF808EF-841B-BF42-B67A-CC9DE63F2232}" dt="2020-09-11T12:31:09.121" v="2" actId="20577"/>
          <ac:spMkLst>
            <pc:docMk/>
            <pc:sldMk cId="4021422789" sldId="256"/>
            <ac:spMk id="3" creationId="{00000000-0000-0000-0000-000000000000}"/>
          </ac:spMkLst>
        </pc:spChg>
      </pc:sldChg>
      <pc:sldChg chg="del">
        <pc:chgData name="Nicholas Gibbins" userId="6a0e944c-4d97-467d-bb7a-7c3315791fe4" providerId="ADAL" clId="{4CF808EF-841B-BF42-B67A-CC9DE63F2232}" dt="2020-09-18T11:52:35.488" v="386" actId="2696"/>
        <pc:sldMkLst>
          <pc:docMk/>
          <pc:sldMk cId="4044699300" sldId="261"/>
        </pc:sldMkLst>
      </pc:sldChg>
      <pc:sldChg chg="del">
        <pc:chgData name="Nicholas Gibbins" userId="6a0e944c-4d97-467d-bb7a-7c3315791fe4" providerId="ADAL" clId="{4CF808EF-841B-BF42-B67A-CC9DE63F2232}" dt="2020-09-18T10:47:04.104" v="8" actId="2696"/>
        <pc:sldMkLst>
          <pc:docMk/>
          <pc:sldMk cId="394175005" sldId="268"/>
        </pc:sldMkLst>
      </pc:sldChg>
      <pc:sldChg chg="del">
        <pc:chgData name="Nicholas Gibbins" userId="6a0e944c-4d97-467d-bb7a-7c3315791fe4" providerId="ADAL" clId="{4CF808EF-841B-BF42-B67A-CC9DE63F2232}" dt="2020-09-18T10:47:04.167" v="18" actId="2696"/>
        <pc:sldMkLst>
          <pc:docMk/>
          <pc:sldMk cId="3511021404" sldId="269"/>
        </pc:sldMkLst>
      </pc:sldChg>
      <pc:sldChg chg="del">
        <pc:chgData name="Nicholas Gibbins" userId="6a0e944c-4d97-467d-bb7a-7c3315791fe4" providerId="ADAL" clId="{4CF808EF-841B-BF42-B67A-CC9DE63F2232}" dt="2020-09-18T10:47:04.207" v="27" actId="2696"/>
        <pc:sldMkLst>
          <pc:docMk/>
          <pc:sldMk cId="4005115615" sldId="270"/>
        </pc:sldMkLst>
      </pc:sldChg>
      <pc:sldChg chg="del">
        <pc:chgData name="Nicholas Gibbins" userId="6a0e944c-4d97-467d-bb7a-7c3315791fe4" providerId="ADAL" clId="{4CF808EF-841B-BF42-B67A-CC9DE63F2232}" dt="2020-09-18T10:47:04.186" v="22" actId="2696"/>
        <pc:sldMkLst>
          <pc:docMk/>
          <pc:sldMk cId="3112639496" sldId="271"/>
        </pc:sldMkLst>
      </pc:sldChg>
      <pc:sldChg chg="del">
        <pc:chgData name="Nicholas Gibbins" userId="6a0e944c-4d97-467d-bb7a-7c3315791fe4" providerId="ADAL" clId="{4CF808EF-841B-BF42-B67A-CC9DE63F2232}" dt="2020-09-18T10:47:04.194" v="24" actId="2696"/>
        <pc:sldMkLst>
          <pc:docMk/>
          <pc:sldMk cId="2761074855" sldId="272"/>
        </pc:sldMkLst>
      </pc:sldChg>
      <pc:sldChg chg="del">
        <pc:chgData name="Nicholas Gibbins" userId="6a0e944c-4d97-467d-bb7a-7c3315791fe4" providerId="ADAL" clId="{4CF808EF-841B-BF42-B67A-CC9DE63F2232}" dt="2020-09-18T10:47:04.090" v="5" actId="2696"/>
        <pc:sldMkLst>
          <pc:docMk/>
          <pc:sldMk cId="176237713" sldId="273"/>
        </pc:sldMkLst>
      </pc:sldChg>
      <pc:sldChg chg="del">
        <pc:chgData name="Nicholas Gibbins" userId="6a0e944c-4d97-467d-bb7a-7c3315791fe4" providerId="ADAL" clId="{4CF808EF-841B-BF42-B67A-CC9DE63F2232}" dt="2020-09-18T10:47:04.198" v="25" actId="2696"/>
        <pc:sldMkLst>
          <pc:docMk/>
          <pc:sldMk cId="2805239846" sldId="274"/>
        </pc:sldMkLst>
      </pc:sldChg>
      <pc:sldChg chg="del">
        <pc:chgData name="Nicholas Gibbins" userId="6a0e944c-4d97-467d-bb7a-7c3315791fe4" providerId="ADAL" clId="{4CF808EF-841B-BF42-B67A-CC9DE63F2232}" dt="2020-09-18T10:47:04.190" v="23" actId="2696"/>
        <pc:sldMkLst>
          <pc:docMk/>
          <pc:sldMk cId="2183873343" sldId="275"/>
        </pc:sldMkLst>
      </pc:sldChg>
      <pc:sldChg chg="del">
        <pc:chgData name="Nicholas Gibbins" userId="6a0e944c-4d97-467d-bb7a-7c3315791fe4" providerId="ADAL" clId="{4CF808EF-841B-BF42-B67A-CC9DE63F2232}" dt="2020-09-18T10:47:04.176" v="20" actId="2696"/>
        <pc:sldMkLst>
          <pc:docMk/>
          <pc:sldMk cId="4248500278" sldId="276"/>
        </pc:sldMkLst>
      </pc:sldChg>
      <pc:sldChg chg="del">
        <pc:chgData name="Nicholas Gibbins" userId="6a0e944c-4d97-467d-bb7a-7c3315791fe4" providerId="ADAL" clId="{4CF808EF-841B-BF42-B67A-CC9DE63F2232}" dt="2020-09-18T10:47:04.100" v="7" actId="2696"/>
        <pc:sldMkLst>
          <pc:docMk/>
          <pc:sldMk cId="1252088498" sldId="277"/>
        </pc:sldMkLst>
      </pc:sldChg>
      <pc:sldChg chg="del">
        <pc:chgData name="Nicholas Gibbins" userId="6a0e944c-4d97-467d-bb7a-7c3315791fe4" providerId="ADAL" clId="{4CF808EF-841B-BF42-B67A-CC9DE63F2232}" dt="2020-09-18T10:47:04.085" v="4" actId="2696"/>
        <pc:sldMkLst>
          <pc:docMk/>
          <pc:sldMk cId="1304806686" sldId="278"/>
        </pc:sldMkLst>
      </pc:sldChg>
      <pc:sldChg chg="del">
        <pc:chgData name="Nicholas Gibbins" userId="6a0e944c-4d97-467d-bb7a-7c3315791fe4" providerId="ADAL" clId="{4CF808EF-841B-BF42-B67A-CC9DE63F2232}" dt="2020-09-18T10:47:04.126" v="13" actId="2696"/>
        <pc:sldMkLst>
          <pc:docMk/>
          <pc:sldMk cId="2298105778" sldId="279"/>
        </pc:sldMkLst>
      </pc:sldChg>
      <pc:sldChg chg="del">
        <pc:chgData name="Nicholas Gibbins" userId="6a0e944c-4d97-467d-bb7a-7c3315791fe4" providerId="ADAL" clId="{4CF808EF-841B-BF42-B67A-CC9DE63F2232}" dt="2020-09-18T10:47:04.122" v="12" actId="2696"/>
        <pc:sldMkLst>
          <pc:docMk/>
          <pc:sldMk cId="2505346793" sldId="280"/>
        </pc:sldMkLst>
      </pc:sldChg>
      <pc:sldChg chg="del">
        <pc:chgData name="Nicholas Gibbins" userId="6a0e944c-4d97-467d-bb7a-7c3315791fe4" providerId="ADAL" clId="{4CF808EF-841B-BF42-B67A-CC9DE63F2232}" dt="2020-09-18T11:52:35.500" v="387" actId="2696"/>
        <pc:sldMkLst>
          <pc:docMk/>
          <pc:sldMk cId="3699940020" sldId="334"/>
        </pc:sldMkLst>
      </pc:sldChg>
      <pc:sldChg chg="modSp mod">
        <pc:chgData name="Nicholas Gibbins" userId="6a0e944c-4d97-467d-bb7a-7c3315791fe4" providerId="ADAL" clId="{4CF808EF-841B-BF42-B67A-CC9DE63F2232}" dt="2020-09-18T11:53:27.677" v="429" actId="20577"/>
        <pc:sldMkLst>
          <pc:docMk/>
          <pc:sldMk cId="1991062047" sldId="345"/>
        </pc:sldMkLst>
        <pc:spChg chg="mod">
          <ac:chgData name="Nicholas Gibbins" userId="6a0e944c-4d97-467d-bb7a-7c3315791fe4" providerId="ADAL" clId="{4CF808EF-841B-BF42-B67A-CC9DE63F2232}" dt="2020-09-18T11:20:22.707" v="336" actId="20577"/>
          <ac:spMkLst>
            <pc:docMk/>
            <pc:sldMk cId="1991062047" sldId="345"/>
            <ac:spMk id="2" creationId="{00000000-0000-0000-0000-000000000000}"/>
          </ac:spMkLst>
        </pc:spChg>
        <pc:spChg chg="mod">
          <ac:chgData name="Nicholas Gibbins" userId="6a0e944c-4d97-467d-bb7a-7c3315791fe4" providerId="ADAL" clId="{4CF808EF-841B-BF42-B67A-CC9DE63F2232}" dt="2020-09-18T11:53:27.677" v="429" actId="20577"/>
          <ac:spMkLst>
            <pc:docMk/>
            <pc:sldMk cId="1991062047" sldId="345"/>
            <ac:spMk id="4" creationId="{00000000-0000-0000-0000-000000000000}"/>
          </ac:spMkLst>
        </pc:spChg>
      </pc:sldChg>
      <pc:sldChg chg="del">
        <pc:chgData name="Nicholas Gibbins" userId="6a0e944c-4d97-467d-bb7a-7c3315791fe4" providerId="ADAL" clId="{4CF808EF-841B-BF42-B67A-CC9DE63F2232}" dt="2020-09-18T10:47:04.221" v="28" actId="2696"/>
        <pc:sldMkLst>
          <pc:docMk/>
          <pc:sldMk cId="2180783991" sldId="348"/>
        </pc:sldMkLst>
      </pc:sldChg>
      <pc:sldChg chg="del">
        <pc:chgData name="Nicholas Gibbins" userId="6a0e944c-4d97-467d-bb7a-7c3315791fe4" providerId="ADAL" clId="{4CF808EF-841B-BF42-B67A-CC9DE63F2232}" dt="2020-09-18T10:47:04.142" v="16" actId="2696"/>
        <pc:sldMkLst>
          <pc:docMk/>
          <pc:sldMk cId="2572428760" sldId="351"/>
        </pc:sldMkLst>
      </pc:sldChg>
      <pc:sldChg chg="del">
        <pc:chgData name="Nicholas Gibbins" userId="6a0e944c-4d97-467d-bb7a-7c3315791fe4" providerId="ADAL" clId="{4CF808EF-841B-BF42-B67A-CC9DE63F2232}" dt="2020-09-18T10:47:04.238" v="29" actId="2696"/>
        <pc:sldMkLst>
          <pc:docMk/>
          <pc:sldMk cId="2691295478" sldId="354"/>
        </pc:sldMkLst>
      </pc:sldChg>
      <pc:sldChg chg="del">
        <pc:chgData name="Nicholas Gibbins" userId="6a0e944c-4d97-467d-bb7a-7c3315791fe4" providerId="ADAL" clId="{4CF808EF-841B-BF42-B67A-CC9DE63F2232}" dt="2020-09-18T10:47:04.114" v="10" actId="2696"/>
        <pc:sldMkLst>
          <pc:docMk/>
          <pc:sldMk cId="2757002523" sldId="355"/>
        </pc:sldMkLst>
      </pc:sldChg>
      <pc:sldChg chg="del">
        <pc:chgData name="Nicholas Gibbins" userId="6a0e944c-4d97-467d-bb7a-7c3315791fe4" providerId="ADAL" clId="{4CF808EF-841B-BF42-B67A-CC9DE63F2232}" dt="2020-09-18T10:47:04.203" v="26" actId="2696"/>
        <pc:sldMkLst>
          <pc:docMk/>
          <pc:sldMk cId="3425798624" sldId="356"/>
        </pc:sldMkLst>
      </pc:sldChg>
      <pc:sldChg chg="modSp mod">
        <pc:chgData name="Nicholas Gibbins" userId="6a0e944c-4d97-467d-bb7a-7c3315791fe4" providerId="ADAL" clId="{4CF808EF-841B-BF42-B67A-CC9DE63F2232}" dt="2020-09-18T11:11:34.360" v="48" actId="20577"/>
        <pc:sldMkLst>
          <pc:docMk/>
          <pc:sldMk cId="3518280958" sldId="357"/>
        </pc:sldMkLst>
        <pc:spChg chg="mod">
          <ac:chgData name="Nicholas Gibbins" userId="6a0e944c-4d97-467d-bb7a-7c3315791fe4" providerId="ADAL" clId="{4CF808EF-841B-BF42-B67A-CC9DE63F2232}" dt="2020-09-18T11:11:34.360" v="48" actId="20577"/>
          <ac:spMkLst>
            <pc:docMk/>
            <pc:sldMk cId="3518280958" sldId="357"/>
            <ac:spMk id="5" creationId="{00000000-0000-0000-0000-000000000000}"/>
          </ac:spMkLst>
        </pc:spChg>
      </pc:sldChg>
      <pc:sldChg chg="del">
        <pc:chgData name="Nicholas Gibbins" userId="6a0e944c-4d97-467d-bb7a-7c3315791fe4" providerId="ADAL" clId="{4CF808EF-841B-BF42-B67A-CC9DE63F2232}" dt="2020-09-18T10:47:04.080" v="3" actId="2696"/>
        <pc:sldMkLst>
          <pc:docMk/>
          <pc:sldMk cId="1849986087" sldId="359"/>
        </pc:sldMkLst>
      </pc:sldChg>
      <pc:sldChg chg="del">
        <pc:chgData name="Nicholas Gibbins" userId="6a0e944c-4d97-467d-bb7a-7c3315791fe4" providerId="ADAL" clId="{4CF808EF-841B-BF42-B67A-CC9DE63F2232}" dt="2020-09-18T10:47:04.182" v="21" actId="2696"/>
        <pc:sldMkLst>
          <pc:docMk/>
          <pc:sldMk cId="2572165494" sldId="361"/>
        </pc:sldMkLst>
      </pc:sldChg>
      <pc:sldChg chg="del">
        <pc:chgData name="Nicholas Gibbins" userId="6a0e944c-4d97-467d-bb7a-7c3315791fe4" providerId="ADAL" clId="{4CF808EF-841B-BF42-B67A-CC9DE63F2232}" dt="2020-09-18T10:47:04.095" v="6" actId="2696"/>
        <pc:sldMkLst>
          <pc:docMk/>
          <pc:sldMk cId="4200014936" sldId="365"/>
        </pc:sldMkLst>
      </pc:sldChg>
      <pc:sldChg chg="del">
        <pc:chgData name="Nicholas Gibbins" userId="6a0e944c-4d97-467d-bb7a-7c3315791fe4" providerId="ADAL" clId="{4CF808EF-841B-BF42-B67A-CC9DE63F2232}" dt="2020-09-18T10:47:04.137" v="15" actId="2696"/>
        <pc:sldMkLst>
          <pc:docMk/>
          <pc:sldMk cId="2548418145" sldId="366"/>
        </pc:sldMkLst>
      </pc:sldChg>
      <pc:sldChg chg="del">
        <pc:chgData name="Nicholas Gibbins" userId="6a0e944c-4d97-467d-bb7a-7c3315791fe4" providerId="ADAL" clId="{4CF808EF-841B-BF42-B67A-CC9DE63F2232}" dt="2020-09-18T10:47:04.162" v="17" actId="2696"/>
        <pc:sldMkLst>
          <pc:docMk/>
          <pc:sldMk cId="71791409" sldId="367"/>
        </pc:sldMkLst>
      </pc:sldChg>
      <pc:sldChg chg="del">
        <pc:chgData name="Nicholas Gibbins" userId="6a0e944c-4d97-467d-bb7a-7c3315791fe4" providerId="ADAL" clId="{4CF808EF-841B-BF42-B67A-CC9DE63F2232}" dt="2020-09-18T10:47:04.118" v="11" actId="2696"/>
        <pc:sldMkLst>
          <pc:docMk/>
          <pc:sldMk cId="2193214155" sldId="373"/>
        </pc:sldMkLst>
      </pc:sldChg>
      <pc:sldChg chg="del">
        <pc:chgData name="Nicholas Gibbins" userId="6a0e944c-4d97-467d-bb7a-7c3315791fe4" providerId="ADAL" clId="{4CF808EF-841B-BF42-B67A-CC9DE63F2232}" dt="2020-09-18T10:47:04.108" v="9" actId="2696"/>
        <pc:sldMkLst>
          <pc:docMk/>
          <pc:sldMk cId="187064318" sldId="374"/>
        </pc:sldMkLst>
      </pc:sldChg>
      <pc:sldChg chg="modSp mod modShow">
        <pc:chgData name="Nicholas Gibbins" userId="6a0e944c-4d97-467d-bb7a-7c3315791fe4" providerId="ADAL" clId="{4CF808EF-841B-BF42-B67A-CC9DE63F2232}" dt="2020-09-18T11:11:28.149" v="40" actId="20577"/>
        <pc:sldMkLst>
          <pc:docMk/>
          <pc:sldMk cId="914094414" sldId="375"/>
        </pc:sldMkLst>
        <pc:spChg chg="mod">
          <ac:chgData name="Nicholas Gibbins" userId="6a0e944c-4d97-467d-bb7a-7c3315791fe4" providerId="ADAL" clId="{4CF808EF-841B-BF42-B67A-CC9DE63F2232}" dt="2020-09-18T11:11:28.149" v="40" actId="20577"/>
          <ac:spMkLst>
            <pc:docMk/>
            <pc:sldMk cId="914094414" sldId="375"/>
            <ac:spMk id="2" creationId="{B824BDB1-D0DA-EE43-9625-807A739C1ED6}"/>
          </ac:spMkLst>
        </pc:spChg>
      </pc:sldChg>
      <pc:sldChg chg="addSp delSp modSp add mod modClrScheme chgLayout">
        <pc:chgData name="Nicholas Gibbins" userId="6a0e944c-4d97-467d-bb7a-7c3315791fe4" providerId="ADAL" clId="{4CF808EF-841B-BF42-B67A-CC9DE63F2232}" dt="2020-09-18T11:20:51.962" v="372" actId="700"/>
        <pc:sldMkLst>
          <pc:docMk/>
          <pc:sldMk cId="2614108353" sldId="376"/>
        </pc:sldMkLst>
        <pc:spChg chg="mod ord">
          <ac:chgData name="Nicholas Gibbins" userId="6a0e944c-4d97-467d-bb7a-7c3315791fe4" providerId="ADAL" clId="{4CF808EF-841B-BF42-B67A-CC9DE63F2232}" dt="2020-09-18T11:20:51.962" v="372" actId="700"/>
          <ac:spMkLst>
            <pc:docMk/>
            <pc:sldMk cId="2614108353" sldId="376"/>
            <ac:spMk id="2" creationId="{28E29941-93E2-3A44-8622-C8237DAEA9AD}"/>
          </ac:spMkLst>
        </pc:spChg>
        <pc:spChg chg="del mod ord">
          <ac:chgData name="Nicholas Gibbins" userId="6a0e944c-4d97-467d-bb7a-7c3315791fe4" providerId="ADAL" clId="{4CF808EF-841B-BF42-B67A-CC9DE63F2232}" dt="2020-09-18T11:20:51.962" v="372" actId="700"/>
          <ac:spMkLst>
            <pc:docMk/>
            <pc:sldMk cId="2614108353" sldId="376"/>
            <ac:spMk id="3" creationId="{9B2CD70C-F507-F94E-8411-730CD5094884}"/>
          </ac:spMkLst>
        </pc:spChg>
        <pc:spChg chg="add mod ord">
          <ac:chgData name="Nicholas Gibbins" userId="6a0e944c-4d97-467d-bb7a-7c3315791fe4" providerId="ADAL" clId="{4CF808EF-841B-BF42-B67A-CC9DE63F2232}" dt="2020-09-18T11:20:51.962" v="372" actId="700"/>
          <ac:spMkLst>
            <pc:docMk/>
            <pc:sldMk cId="2614108353" sldId="376"/>
            <ac:spMk id="4" creationId="{66117308-BE90-B54D-B9AC-B7795CBF714D}"/>
          </ac:spMkLst>
        </pc:spChg>
        <pc:spChg chg="add mod ord">
          <ac:chgData name="Nicholas Gibbins" userId="6a0e944c-4d97-467d-bb7a-7c3315791fe4" providerId="ADAL" clId="{4CF808EF-841B-BF42-B67A-CC9DE63F2232}" dt="2020-09-18T11:20:51.962" v="372" actId="700"/>
          <ac:spMkLst>
            <pc:docMk/>
            <pc:sldMk cId="2614108353" sldId="376"/>
            <ac:spMk id="5" creationId="{36AA2BEC-7D4C-E349-A313-D45F13393BAD}"/>
          </ac:spMkLst>
        </pc:spChg>
      </pc:sldChg>
      <pc:sldChg chg="del">
        <pc:chgData name="Nicholas Gibbins" userId="6a0e944c-4d97-467d-bb7a-7c3315791fe4" providerId="ADAL" clId="{4CF808EF-841B-BF42-B67A-CC9DE63F2232}" dt="2020-09-18T10:47:04.131" v="14" actId="2696"/>
        <pc:sldMkLst>
          <pc:docMk/>
          <pc:sldMk cId="3906206703" sldId="376"/>
        </pc:sldMkLst>
      </pc:sldChg>
      <pc:sldChg chg="del">
        <pc:chgData name="Nicholas Gibbins" userId="6a0e944c-4d97-467d-bb7a-7c3315791fe4" providerId="ADAL" clId="{4CF808EF-841B-BF42-B67A-CC9DE63F2232}" dt="2020-09-18T10:47:04.171" v="19" actId="2696"/>
        <pc:sldMkLst>
          <pc:docMk/>
          <pc:sldMk cId="2342421508" sldId="377"/>
        </pc:sldMkLst>
      </pc:sldChg>
      <pc:sldChg chg="addSp delSp modSp add mod modClrScheme chgLayout">
        <pc:chgData name="Nicholas Gibbins" userId="6a0e944c-4d97-467d-bb7a-7c3315791fe4" providerId="ADAL" clId="{4CF808EF-841B-BF42-B67A-CC9DE63F2232}" dt="2020-09-18T11:20:48.983" v="371" actId="700"/>
        <pc:sldMkLst>
          <pc:docMk/>
          <pc:sldMk cId="3623842375" sldId="377"/>
        </pc:sldMkLst>
        <pc:spChg chg="mod ord">
          <ac:chgData name="Nicholas Gibbins" userId="6a0e944c-4d97-467d-bb7a-7c3315791fe4" providerId="ADAL" clId="{4CF808EF-841B-BF42-B67A-CC9DE63F2232}" dt="2020-09-18T11:20:48.983" v="371" actId="700"/>
          <ac:spMkLst>
            <pc:docMk/>
            <pc:sldMk cId="3623842375" sldId="377"/>
            <ac:spMk id="2" creationId="{F79B796F-0318-0241-8977-DB7011F458DF}"/>
          </ac:spMkLst>
        </pc:spChg>
        <pc:spChg chg="del mod ord">
          <ac:chgData name="Nicholas Gibbins" userId="6a0e944c-4d97-467d-bb7a-7c3315791fe4" providerId="ADAL" clId="{4CF808EF-841B-BF42-B67A-CC9DE63F2232}" dt="2020-09-18T11:20:48.983" v="371" actId="700"/>
          <ac:spMkLst>
            <pc:docMk/>
            <pc:sldMk cId="3623842375" sldId="377"/>
            <ac:spMk id="3" creationId="{407272A0-FF99-964B-AE6B-AA4E019C83E2}"/>
          </ac:spMkLst>
        </pc:spChg>
        <pc:spChg chg="add mod ord">
          <ac:chgData name="Nicholas Gibbins" userId="6a0e944c-4d97-467d-bb7a-7c3315791fe4" providerId="ADAL" clId="{4CF808EF-841B-BF42-B67A-CC9DE63F2232}" dt="2020-09-18T11:20:48.983" v="371" actId="700"/>
          <ac:spMkLst>
            <pc:docMk/>
            <pc:sldMk cId="3623842375" sldId="377"/>
            <ac:spMk id="4" creationId="{D1765911-660F-6542-A7BF-D7FA098BF568}"/>
          </ac:spMkLst>
        </pc:spChg>
        <pc:spChg chg="add mod ord">
          <ac:chgData name="Nicholas Gibbins" userId="6a0e944c-4d97-467d-bb7a-7c3315791fe4" providerId="ADAL" clId="{4CF808EF-841B-BF42-B67A-CC9DE63F2232}" dt="2020-09-18T11:20:48.983" v="371" actId="700"/>
          <ac:spMkLst>
            <pc:docMk/>
            <pc:sldMk cId="3623842375" sldId="377"/>
            <ac:spMk id="5" creationId="{7017FE67-5F02-5545-B194-3DEEDE50C289}"/>
          </ac:spMkLst>
        </pc:spChg>
      </pc:sldChg>
    </pc:docChg>
  </pc:docChgLst>
  <pc:docChgLst>
    <pc:chgData name="Gibbins N.M." userId="6a0e944c-4d97-467d-bb7a-7c3315791fe4" providerId="ADAL" clId="{BB484606-B9E6-1941-9C60-0D1094DEC1FE}"/>
    <pc:docChg chg="undo custSel addSld delSld modSld sldOrd">
      <pc:chgData name="Gibbins N.M." userId="6a0e944c-4d97-467d-bb7a-7c3315791fe4" providerId="ADAL" clId="{BB484606-B9E6-1941-9C60-0D1094DEC1FE}" dt="2019-10-08T12:08:30.410" v="2201" actId="20577"/>
      <pc:docMkLst>
        <pc:docMk/>
      </pc:docMkLst>
      <pc:sldChg chg="modSp">
        <pc:chgData name="Gibbins N.M." userId="6a0e944c-4d97-467d-bb7a-7c3315791fe4" providerId="ADAL" clId="{BB484606-B9E6-1941-9C60-0D1094DEC1FE}" dt="2019-10-07T12:09:38.647" v="85" actId="20577"/>
        <pc:sldMkLst>
          <pc:docMk/>
          <pc:sldMk cId="3511021404" sldId="269"/>
        </pc:sldMkLst>
        <pc:spChg chg="mod">
          <ac:chgData name="Gibbins N.M." userId="6a0e944c-4d97-467d-bb7a-7c3315791fe4" providerId="ADAL" clId="{BB484606-B9E6-1941-9C60-0D1094DEC1FE}" dt="2019-10-07T12:09:38.647" v="85" actId="20577"/>
          <ac:spMkLst>
            <pc:docMk/>
            <pc:sldMk cId="3511021404" sldId="269"/>
            <ac:spMk id="4" creationId="{00000000-0000-0000-0000-000000000000}"/>
          </ac:spMkLst>
        </pc:spChg>
      </pc:sldChg>
      <pc:sldChg chg="ord">
        <pc:chgData name="Gibbins N.M." userId="6a0e944c-4d97-467d-bb7a-7c3315791fe4" providerId="ADAL" clId="{BB484606-B9E6-1941-9C60-0D1094DEC1FE}" dt="2019-10-07T12:09:50.731" v="86"/>
        <pc:sldMkLst>
          <pc:docMk/>
          <pc:sldMk cId="2505346793" sldId="280"/>
        </pc:sldMkLst>
      </pc:sldChg>
      <pc:sldChg chg="modSp add del">
        <pc:chgData name="Gibbins N.M." userId="6a0e944c-4d97-467d-bb7a-7c3315791fe4" providerId="ADAL" clId="{BB484606-B9E6-1941-9C60-0D1094DEC1FE}" dt="2019-10-07T12:16:09.083" v="408" actId="2696"/>
        <pc:sldMkLst>
          <pc:docMk/>
          <pc:sldMk cId="4046689328" sldId="317"/>
        </pc:sldMkLst>
        <pc:spChg chg="mod">
          <ac:chgData name="Gibbins N.M." userId="6a0e944c-4d97-467d-bb7a-7c3315791fe4" providerId="ADAL" clId="{BB484606-B9E6-1941-9C60-0D1094DEC1FE}" dt="2019-10-07T12:13:28.038" v="291" actId="20577"/>
          <ac:spMkLst>
            <pc:docMk/>
            <pc:sldMk cId="4046689328" sldId="317"/>
            <ac:spMk id="8" creationId="{00000000-0000-0000-0000-000000000000}"/>
          </ac:spMkLst>
        </pc:spChg>
        <pc:spChg chg="mod">
          <ac:chgData name="Gibbins N.M." userId="6a0e944c-4d97-467d-bb7a-7c3315791fe4" providerId="ADAL" clId="{BB484606-B9E6-1941-9C60-0D1094DEC1FE}" dt="2019-10-07T12:13:38.352" v="310" actId="20577"/>
          <ac:spMkLst>
            <pc:docMk/>
            <pc:sldMk cId="4046689328" sldId="317"/>
            <ac:spMk id="9" creationId="{00000000-0000-0000-0000-000000000000}"/>
          </ac:spMkLst>
        </pc:spChg>
        <pc:spChg chg="mod">
          <ac:chgData name="Gibbins N.M." userId="6a0e944c-4d97-467d-bb7a-7c3315791fe4" providerId="ADAL" clId="{BB484606-B9E6-1941-9C60-0D1094DEC1FE}" dt="2019-10-07T12:14:02.787" v="346" actId="20577"/>
          <ac:spMkLst>
            <pc:docMk/>
            <pc:sldMk cId="4046689328" sldId="317"/>
            <ac:spMk id="10" creationId="{00000000-0000-0000-0000-000000000000}"/>
          </ac:spMkLst>
        </pc:spChg>
        <pc:spChg chg="mod">
          <ac:chgData name="Gibbins N.M." userId="6a0e944c-4d97-467d-bb7a-7c3315791fe4" providerId="ADAL" clId="{BB484606-B9E6-1941-9C60-0D1094DEC1FE}" dt="2019-10-07T12:14:21.821" v="383" actId="20577"/>
          <ac:spMkLst>
            <pc:docMk/>
            <pc:sldMk cId="4046689328" sldId="317"/>
            <ac:spMk id="12" creationId="{00000000-0000-0000-0000-000000000000}"/>
          </ac:spMkLst>
        </pc:spChg>
        <pc:spChg chg="mod">
          <ac:chgData name="Gibbins N.M." userId="6a0e944c-4d97-467d-bb7a-7c3315791fe4" providerId="ADAL" clId="{BB484606-B9E6-1941-9C60-0D1094DEC1FE}" dt="2019-10-07T12:12:20.080" v="203" actId="20577"/>
          <ac:spMkLst>
            <pc:docMk/>
            <pc:sldMk cId="4046689328" sldId="317"/>
            <ac:spMk id="15" creationId="{00000000-0000-0000-0000-000000000000}"/>
          </ac:spMkLst>
        </pc:spChg>
        <pc:spChg chg="mod">
          <ac:chgData name="Gibbins N.M." userId="6a0e944c-4d97-467d-bb7a-7c3315791fe4" providerId="ADAL" clId="{BB484606-B9E6-1941-9C60-0D1094DEC1FE}" dt="2019-10-07T12:12:26.124" v="213" actId="20577"/>
          <ac:spMkLst>
            <pc:docMk/>
            <pc:sldMk cId="4046689328" sldId="317"/>
            <ac:spMk id="16" creationId="{00000000-0000-0000-0000-000000000000}"/>
          </ac:spMkLst>
        </pc:spChg>
      </pc:sldChg>
      <pc:sldChg chg="modSp">
        <pc:chgData name="Gibbins N.M." userId="6a0e944c-4d97-467d-bb7a-7c3315791fe4" providerId="ADAL" clId="{BB484606-B9E6-1941-9C60-0D1094DEC1FE}" dt="2019-10-07T12:54:18.523" v="1644" actId="1076"/>
        <pc:sldMkLst>
          <pc:docMk/>
          <pc:sldMk cId="2572428760" sldId="351"/>
        </pc:sldMkLst>
        <pc:spChg chg="mod">
          <ac:chgData name="Gibbins N.M." userId="6a0e944c-4d97-467d-bb7a-7c3315791fe4" providerId="ADAL" clId="{BB484606-B9E6-1941-9C60-0D1094DEC1FE}" dt="2019-10-07T12:54:18.523" v="1644" actId="1076"/>
          <ac:spMkLst>
            <pc:docMk/>
            <pc:sldMk cId="2572428760" sldId="351"/>
            <ac:spMk id="8" creationId="{00000000-0000-0000-0000-000000000000}"/>
          </ac:spMkLst>
        </pc:spChg>
        <pc:spChg chg="mod">
          <ac:chgData name="Gibbins N.M." userId="6a0e944c-4d97-467d-bb7a-7c3315791fe4" providerId="ADAL" clId="{BB484606-B9E6-1941-9C60-0D1094DEC1FE}" dt="2019-10-07T12:54:18.523" v="1644" actId="1076"/>
          <ac:spMkLst>
            <pc:docMk/>
            <pc:sldMk cId="2572428760" sldId="351"/>
            <ac:spMk id="9" creationId="{00000000-0000-0000-0000-000000000000}"/>
          </ac:spMkLst>
        </pc:spChg>
        <pc:picChg chg="mod">
          <ac:chgData name="Gibbins N.M." userId="6a0e944c-4d97-467d-bb7a-7c3315791fe4" providerId="ADAL" clId="{BB484606-B9E6-1941-9C60-0D1094DEC1FE}" dt="2019-10-07T12:54:18.523" v="1644" actId="1076"/>
          <ac:picMkLst>
            <pc:docMk/>
            <pc:sldMk cId="2572428760" sldId="351"/>
            <ac:picMk id="6" creationId="{00000000-0000-0000-0000-000000000000}"/>
          </ac:picMkLst>
        </pc:picChg>
        <pc:picChg chg="mod">
          <ac:chgData name="Gibbins N.M." userId="6a0e944c-4d97-467d-bb7a-7c3315791fe4" providerId="ADAL" clId="{BB484606-B9E6-1941-9C60-0D1094DEC1FE}" dt="2019-10-07T12:54:18.523" v="1644" actId="1076"/>
          <ac:picMkLst>
            <pc:docMk/>
            <pc:sldMk cId="2572428760" sldId="351"/>
            <ac:picMk id="7" creationId="{00000000-0000-0000-0000-000000000000}"/>
          </ac:picMkLst>
        </pc:picChg>
      </pc:sldChg>
      <pc:sldChg chg="modSp">
        <pc:chgData name="Gibbins N.M." userId="6a0e944c-4d97-467d-bb7a-7c3315791fe4" providerId="ADAL" clId="{BB484606-B9E6-1941-9C60-0D1094DEC1FE}" dt="2019-10-07T12:07:53.007" v="18" actId="20577"/>
        <pc:sldMkLst>
          <pc:docMk/>
          <pc:sldMk cId="2691295478" sldId="354"/>
        </pc:sldMkLst>
        <pc:spChg chg="mod">
          <ac:chgData name="Gibbins N.M." userId="6a0e944c-4d97-467d-bb7a-7c3315791fe4" providerId="ADAL" clId="{BB484606-B9E6-1941-9C60-0D1094DEC1FE}" dt="2019-10-07T12:07:53.007" v="18" actId="20577"/>
          <ac:spMkLst>
            <pc:docMk/>
            <pc:sldMk cId="2691295478" sldId="354"/>
            <ac:spMk id="5" creationId="{00000000-0000-0000-0000-000000000000}"/>
          </ac:spMkLst>
        </pc:spChg>
      </pc:sldChg>
      <pc:sldChg chg="modSp">
        <pc:chgData name="Gibbins N.M." userId="6a0e944c-4d97-467d-bb7a-7c3315791fe4" providerId="ADAL" clId="{BB484606-B9E6-1941-9C60-0D1094DEC1FE}" dt="2019-10-07T12:07:40.768" v="8" actId="20577"/>
        <pc:sldMkLst>
          <pc:docMk/>
          <pc:sldMk cId="2757002523" sldId="355"/>
        </pc:sldMkLst>
        <pc:spChg chg="mod">
          <ac:chgData name="Gibbins N.M." userId="6a0e944c-4d97-467d-bb7a-7c3315791fe4" providerId="ADAL" clId="{BB484606-B9E6-1941-9C60-0D1094DEC1FE}" dt="2019-10-07T12:07:40.768" v="8" actId="20577"/>
          <ac:spMkLst>
            <pc:docMk/>
            <pc:sldMk cId="2757002523" sldId="355"/>
            <ac:spMk id="5" creationId="{00000000-0000-0000-0000-000000000000}"/>
          </ac:spMkLst>
        </pc:spChg>
      </pc:sldChg>
      <pc:sldChg chg="modSp">
        <pc:chgData name="Gibbins N.M." userId="6a0e944c-4d97-467d-bb7a-7c3315791fe4" providerId="ADAL" clId="{BB484606-B9E6-1941-9C60-0D1094DEC1FE}" dt="2019-10-07T12:08:42.658" v="41" actId="20577"/>
        <pc:sldMkLst>
          <pc:docMk/>
          <pc:sldMk cId="3425798624" sldId="356"/>
        </pc:sldMkLst>
        <pc:spChg chg="mod">
          <ac:chgData name="Gibbins N.M." userId="6a0e944c-4d97-467d-bb7a-7c3315791fe4" providerId="ADAL" clId="{BB484606-B9E6-1941-9C60-0D1094DEC1FE}" dt="2019-10-07T12:08:42.658" v="41" actId="20577"/>
          <ac:spMkLst>
            <pc:docMk/>
            <pc:sldMk cId="3425798624" sldId="356"/>
            <ac:spMk id="5" creationId="{00000000-0000-0000-0000-000000000000}"/>
          </ac:spMkLst>
        </pc:spChg>
      </pc:sldChg>
      <pc:sldChg chg="modSp">
        <pc:chgData name="Gibbins N.M." userId="6a0e944c-4d97-467d-bb7a-7c3315791fe4" providerId="ADAL" clId="{BB484606-B9E6-1941-9C60-0D1094DEC1FE}" dt="2019-10-07T12:08:56.515" v="62" actId="20577"/>
        <pc:sldMkLst>
          <pc:docMk/>
          <pc:sldMk cId="3518280958" sldId="357"/>
        </pc:sldMkLst>
        <pc:spChg chg="mod">
          <ac:chgData name="Gibbins N.M." userId="6a0e944c-4d97-467d-bb7a-7c3315791fe4" providerId="ADAL" clId="{BB484606-B9E6-1941-9C60-0D1094DEC1FE}" dt="2019-10-07T12:08:56.515" v="62" actId="20577"/>
          <ac:spMkLst>
            <pc:docMk/>
            <pc:sldMk cId="3518280958" sldId="357"/>
            <ac:spMk id="5" creationId="{00000000-0000-0000-0000-000000000000}"/>
          </ac:spMkLst>
        </pc:spChg>
      </pc:sldChg>
      <pc:sldChg chg="modAnim">
        <pc:chgData name="Gibbins N.M." userId="6a0e944c-4d97-467d-bb7a-7c3315791fe4" providerId="ADAL" clId="{BB484606-B9E6-1941-9C60-0D1094DEC1FE}" dt="2019-10-07T12:53:56.111" v="1642"/>
        <pc:sldMkLst>
          <pc:docMk/>
          <pc:sldMk cId="1849986087" sldId="359"/>
        </pc:sldMkLst>
      </pc:sldChg>
      <pc:sldChg chg="addSp delSp modSp add modAnim">
        <pc:chgData name="Gibbins N.M." userId="6a0e944c-4d97-467d-bb7a-7c3315791fe4" providerId="ADAL" clId="{BB484606-B9E6-1941-9C60-0D1094DEC1FE}" dt="2019-10-07T12:16:49.185" v="413"/>
        <pc:sldMkLst>
          <pc:docMk/>
          <pc:sldMk cId="1430442675" sldId="368"/>
        </pc:sldMkLst>
        <pc:spChg chg="del">
          <ac:chgData name="Gibbins N.M." userId="6a0e944c-4d97-467d-bb7a-7c3315791fe4" providerId="ADAL" clId="{BB484606-B9E6-1941-9C60-0D1094DEC1FE}" dt="2019-10-07T12:09:06.347" v="64"/>
          <ac:spMkLst>
            <pc:docMk/>
            <pc:sldMk cId="1430442675" sldId="368"/>
            <ac:spMk id="2" creationId="{DA06DDF6-8B1F-7742-B9D7-90CFA51116BB}"/>
          </ac:spMkLst>
        </pc:spChg>
        <pc:spChg chg="del">
          <ac:chgData name="Gibbins N.M." userId="6a0e944c-4d97-467d-bb7a-7c3315791fe4" providerId="ADAL" clId="{BB484606-B9E6-1941-9C60-0D1094DEC1FE}" dt="2019-10-07T12:09:06.347" v="64"/>
          <ac:spMkLst>
            <pc:docMk/>
            <pc:sldMk cId="1430442675" sldId="368"/>
            <ac:spMk id="3" creationId="{CEBF1348-BA3A-684A-82DF-7FD61806B92D}"/>
          </ac:spMkLst>
        </pc:spChg>
        <pc:spChg chg="del">
          <ac:chgData name="Gibbins N.M." userId="6a0e944c-4d97-467d-bb7a-7c3315791fe4" providerId="ADAL" clId="{BB484606-B9E6-1941-9C60-0D1094DEC1FE}" dt="2019-10-07T12:09:06.347" v="64"/>
          <ac:spMkLst>
            <pc:docMk/>
            <pc:sldMk cId="1430442675" sldId="368"/>
            <ac:spMk id="4" creationId="{A36B30B9-7C39-454F-ABAB-3419EB7A0A33}"/>
          </ac:spMkLst>
        </pc:spChg>
        <pc:spChg chg="add mod">
          <ac:chgData name="Gibbins N.M." userId="6a0e944c-4d97-467d-bb7a-7c3315791fe4" providerId="ADAL" clId="{BB484606-B9E6-1941-9C60-0D1094DEC1FE}" dt="2019-10-07T12:09:10.975" v="84" actId="20577"/>
          <ac:spMkLst>
            <pc:docMk/>
            <pc:sldMk cId="1430442675" sldId="368"/>
            <ac:spMk id="5" creationId="{975EC1E4-A9BD-654C-B1A7-8CDFD5174565}"/>
          </ac:spMkLst>
        </pc:spChg>
        <pc:spChg chg="add mod">
          <ac:chgData name="Gibbins N.M." userId="6a0e944c-4d97-467d-bb7a-7c3315791fe4" providerId="ADAL" clId="{BB484606-B9E6-1941-9C60-0D1094DEC1FE}" dt="2019-10-07T12:15:22.224" v="389" actId="20577"/>
          <ac:spMkLst>
            <pc:docMk/>
            <pc:sldMk cId="1430442675" sldId="368"/>
            <ac:spMk id="6" creationId="{DB04B125-A8E9-8B4A-A82B-F8C8B31F406E}"/>
          </ac:spMkLst>
        </pc:spChg>
        <pc:spChg chg="add del mod">
          <ac:chgData name="Gibbins N.M." userId="6a0e944c-4d97-467d-bb7a-7c3315791fe4" providerId="ADAL" clId="{BB484606-B9E6-1941-9C60-0D1094DEC1FE}" dt="2019-10-07T12:11:46.187" v="195"/>
          <ac:spMkLst>
            <pc:docMk/>
            <pc:sldMk cId="1430442675" sldId="368"/>
            <ac:spMk id="7" creationId="{78B1F453-15D4-7340-AA7C-6B1FA9618481}"/>
          </ac:spMkLst>
        </pc:spChg>
        <pc:spChg chg="add del mod">
          <ac:chgData name="Gibbins N.M." userId="6a0e944c-4d97-467d-bb7a-7c3315791fe4" providerId="ADAL" clId="{BB484606-B9E6-1941-9C60-0D1094DEC1FE}" dt="2019-10-07T12:11:49.067" v="196" actId="478"/>
          <ac:spMkLst>
            <pc:docMk/>
            <pc:sldMk cId="1430442675" sldId="368"/>
            <ac:spMk id="8" creationId="{2CCE76C3-88AD-F94E-919F-6B7F1FB8EF77}"/>
          </ac:spMkLst>
        </pc:spChg>
        <pc:spChg chg="add mod">
          <ac:chgData name="Gibbins N.M." userId="6a0e944c-4d97-467d-bb7a-7c3315791fe4" providerId="ADAL" clId="{BB484606-B9E6-1941-9C60-0D1094DEC1FE}" dt="2019-10-07T12:11:46.187" v="195"/>
          <ac:spMkLst>
            <pc:docMk/>
            <pc:sldMk cId="1430442675" sldId="368"/>
            <ac:spMk id="9" creationId="{4AFAD77D-0328-F34B-BA22-5B8486738F7F}"/>
          </ac:spMkLst>
        </pc:spChg>
        <pc:spChg chg="add mod">
          <ac:chgData name="Gibbins N.M." userId="6a0e944c-4d97-467d-bb7a-7c3315791fe4" providerId="ADAL" clId="{BB484606-B9E6-1941-9C60-0D1094DEC1FE}" dt="2019-10-07T12:15:49.843" v="404" actId="1035"/>
          <ac:spMkLst>
            <pc:docMk/>
            <pc:sldMk cId="1430442675" sldId="368"/>
            <ac:spMk id="10" creationId="{EDCF10A9-436A-0541-8D5B-B30E11911354}"/>
          </ac:spMkLst>
        </pc:spChg>
        <pc:spChg chg="add mod">
          <ac:chgData name="Gibbins N.M." userId="6a0e944c-4d97-467d-bb7a-7c3315791fe4" providerId="ADAL" clId="{BB484606-B9E6-1941-9C60-0D1094DEC1FE}" dt="2019-10-07T12:15:49.843" v="404" actId="1035"/>
          <ac:spMkLst>
            <pc:docMk/>
            <pc:sldMk cId="1430442675" sldId="368"/>
            <ac:spMk id="11" creationId="{B27C468B-8B7B-9049-91BE-74F753D6CD1B}"/>
          </ac:spMkLst>
        </pc:spChg>
        <pc:spChg chg="add mod">
          <ac:chgData name="Gibbins N.M." userId="6a0e944c-4d97-467d-bb7a-7c3315791fe4" providerId="ADAL" clId="{BB484606-B9E6-1941-9C60-0D1094DEC1FE}" dt="2019-10-07T12:15:55.369" v="405" actId="1076"/>
          <ac:spMkLst>
            <pc:docMk/>
            <pc:sldMk cId="1430442675" sldId="368"/>
            <ac:spMk id="13" creationId="{870F54B4-9A13-2448-9350-C9861BE36603}"/>
          </ac:spMkLst>
        </pc:spChg>
        <pc:spChg chg="add mod">
          <ac:chgData name="Gibbins N.M." userId="6a0e944c-4d97-467d-bb7a-7c3315791fe4" providerId="ADAL" clId="{BB484606-B9E6-1941-9C60-0D1094DEC1FE}" dt="2019-10-07T12:15:49.843" v="404" actId="1035"/>
          <ac:spMkLst>
            <pc:docMk/>
            <pc:sldMk cId="1430442675" sldId="368"/>
            <ac:spMk id="14" creationId="{9FCC837A-639F-844B-94A4-CAA2DF34CAF4}"/>
          </ac:spMkLst>
        </pc:spChg>
        <pc:spChg chg="add mod">
          <ac:chgData name="Gibbins N.M." userId="6a0e944c-4d97-467d-bb7a-7c3315791fe4" providerId="ADAL" clId="{BB484606-B9E6-1941-9C60-0D1094DEC1FE}" dt="2019-10-07T12:15:49.843" v="404" actId="1035"/>
          <ac:spMkLst>
            <pc:docMk/>
            <pc:sldMk cId="1430442675" sldId="368"/>
            <ac:spMk id="15" creationId="{849C3B90-E0CA-7D4E-A9B3-44537810681B}"/>
          </ac:spMkLst>
        </pc:spChg>
        <pc:spChg chg="add mod">
          <ac:chgData name="Gibbins N.M." userId="6a0e944c-4d97-467d-bb7a-7c3315791fe4" providerId="ADAL" clId="{BB484606-B9E6-1941-9C60-0D1094DEC1FE}" dt="2019-10-07T12:15:49.843" v="404" actId="1035"/>
          <ac:spMkLst>
            <pc:docMk/>
            <pc:sldMk cId="1430442675" sldId="368"/>
            <ac:spMk id="16" creationId="{97090A45-1530-1A46-8829-A468EA9BF884}"/>
          </ac:spMkLst>
        </pc:spChg>
        <pc:spChg chg="add mod">
          <ac:chgData name="Gibbins N.M." userId="6a0e944c-4d97-467d-bb7a-7c3315791fe4" providerId="ADAL" clId="{BB484606-B9E6-1941-9C60-0D1094DEC1FE}" dt="2019-10-07T12:15:49.843" v="404" actId="1035"/>
          <ac:spMkLst>
            <pc:docMk/>
            <pc:sldMk cId="1430442675" sldId="368"/>
            <ac:spMk id="17" creationId="{E3DD028B-E915-7C43-B1E5-F1485F5DEE29}"/>
          </ac:spMkLst>
        </pc:spChg>
        <pc:spChg chg="add mod">
          <ac:chgData name="Gibbins N.M." userId="6a0e944c-4d97-467d-bb7a-7c3315791fe4" providerId="ADAL" clId="{BB484606-B9E6-1941-9C60-0D1094DEC1FE}" dt="2019-10-07T12:15:49.843" v="404" actId="1035"/>
          <ac:spMkLst>
            <pc:docMk/>
            <pc:sldMk cId="1430442675" sldId="368"/>
            <ac:spMk id="18" creationId="{CE033406-2D49-0043-8984-5E5DCBC69B24}"/>
          </ac:spMkLst>
        </pc:spChg>
        <pc:spChg chg="add mod">
          <ac:chgData name="Gibbins N.M." userId="6a0e944c-4d97-467d-bb7a-7c3315791fe4" providerId="ADAL" clId="{BB484606-B9E6-1941-9C60-0D1094DEC1FE}" dt="2019-10-07T12:15:49.843" v="404" actId="1035"/>
          <ac:spMkLst>
            <pc:docMk/>
            <pc:sldMk cId="1430442675" sldId="368"/>
            <ac:spMk id="19" creationId="{BC176237-BE0A-D54B-81B6-DEE91ADE2FB5}"/>
          </ac:spMkLst>
        </pc:spChg>
        <pc:cxnChg chg="add mod">
          <ac:chgData name="Gibbins N.M." userId="6a0e944c-4d97-467d-bb7a-7c3315791fe4" providerId="ADAL" clId="{BB484606-B9E6-1941-9C60-0D1094DEC1FE}" dt="2019-10-07T12:15:49.843" v="404" actId="1035"/>
          <ac:cxnSpMkLst>
            <pc:docMk/>
            <pc:sldMk cId="1430442675" sldId="368"/>
            <ac:cxnSpMk id="12" creationId="{A2DEDA90-CD52-E54F-B786-409E084A1C30}"/>
          </ac:cxnSpMkLst>
        </pc:cxnChg>
      </pc:sldChg>
      <pc:sldChg chg="addSp delSp modSp add">
        <pc:chgData name="Gibbins N.M." userId="6a0e944c-4d97-467d-bb7a-7c3315791fe4" providerId="ADAL" clId="{BB484606-B9E6-1941-9C60-0D1094DEC1FE}" dt="2019-10-07T12:36:41.528" v="1302" actId="20577"/>
        <pc:sldMkLst>
          <pc:docMk/>
          <pc:sldMk cId="603271913" sldId="369"/>
        </pc:sldMkLst>
        <pc:spChg chg="mod">
          <ac:chgData name="Gibbins N.M." userId="6a0e944c-4d97-467d-bb7a-7c3315791fe4" providerId="ADAL" clId="{BB484606-B9E6-1941-9C60-0D1094DEC1FE}" dt="2019-10-07T12:17:05.691" v="434" actId="20577"/>
          <ac:spMkLst>
            <pc:docMk/>
            <pc:sldMk cId="603271913" sldId="369"/>
            <ac:spMk id="2" creationId="{4D34242B-777F-8744-8E48-FCA6F6436E75}"/>
          </ac:spMkLst>
        </pc:spChg>
        <pc:spChg chg="del">
          <ac:chgData name="Gibbins N.M." userId="6a0e944c-4d97-467d-bb7a-7c3315791fe4" providerId="ADAL" clId="{BB484606-B9E6-1941-9C60-0D1094DEC1FE}" dt="2019-10-07T12:17:08.602" v="435"/>
          <ac:spMkLst>
            <pc:docMk/>
            <pc:sldMk cId="603271913" sldId="369"/>
            <ac:spMk id="3" creationId="{15526B15-621F-D04B-8F43-C8356D373B6F}"/>
          </ac:spMkLst>
        </pc:spChg>
        <pc:spChg chg="del">
          <ac:chgData name="Gibbins N.M." userId="6a0e944c-4d97-467d-bb7a-7c3315791fe4" providerId="ADAL" clId="{BB484606-B9E6-1941-9C60-0D1094DEC1FE}" dt="2019-10-07T12:17:08.602" v="435"/>
          <ac:spMkLst>
            <pc:docMk/>
            <pc:sldMk cId="603271913" sldId="369"/>
            <ac:spMk id="4" creationId="{9E19CC7E-3127-F349-8A5B-72A003AF681F}"/>
          </ac:spMkLst>
        </pc:spChg>
        <pc:spChg chg="del">
          <ac:chgData name="Gibbins N.M." userId="6a0e944c-4d97-467d-bb7a-7c3315791fe4" providerId="ADAL" clId="{BB484606-B9E6-1941-9C60-0D1094DEC1FE}" dt="2019-10-07T12:17:08.602" v="435"/>
          <ac:spMkLst>
            <pc:docMk/>
            <pc:sldMk cId="603271913" sldId="369"/>
            <ac:spMk id="5" creationId="{2CE2E8DC-58E2-E945-B76C-78B808E819FC}"/>
          </ac:spMkLst>
        </pc:spChg>
        <pc:spChg chg="add mod">
          <ac:chgData name="Gibbins N.M." userId="6a0e944c-4d97-467d-bb7a-7c3315791fe4" providerId="ADAL" clId="{BB484606-B9E6-1941-9C60-0D1094DEC1FE}" dt="2019-10-07T12:36:41.528" v="1302" actId="20577"/>
          <ac:spMkLst>
            <pc:docMk/>
            <pc:sldMk cId="603271913" sldId="369"/>
            <ac:spMk id="6" creationId="{7E448990-A7EE-E844-9CFD-0E6E6A0C7EB0}"/>
          </ac:spMkLst>
        </pc:spChg>
        <pc:spChg chg="add mod">
          <ac:chgData name="Gibbins N.M." userId="6a0e944c-4d97-467d-bb7a-7c3315791fe4" providerId="ADAL" clId="{BB484606-B9E6-1941-9C60-0D1094DEC1FE}" dt="2019-10-07T12:17:08.602" v="435"/>
          <ac:spMkLst>
            <pc:docMk/>
            <pc:sldMk cId="603271913" sldId="369"/>
            <ac:spMk id="7" creationId="{985CCB1B-D689-F842-A971-8660FF4A5083}"/>
          </ac:spMkLst>
        </pc:spChg>
      </pc:sldChg>
      <pc:sldChg chg="add del">
        <pc:chgData name="Gibbins N.M." userId="6a0e944c-4d97-467d-bb7a-7c3315791fe4" providerId="ADAL" clId="{BB484606-B9E6-1941-9C60-0D1094DEC1FE}" dt="2019-10-07T12:16:01.986" v="407" actId="2696"/>
        <pc:sldMkLst>
          <pc:docMk/>
          <pc:sldMk cId="1707058630" sldId="369"/>
        </pc:sldMkLst>
      </pc:sldChg>
      <pc:sldChg chg="addSp delSp modSp add delAnim modAnim">
        <pc:chgData name="Gibbins N.M." userId="6a0e944c-4d97-467d-bb7a-7c3315791fe4" providerId="ADAL" clId="{BB484606-B9E6-1941-9C60-0D1094DEC1FE}" dt="2019-10-08T11:54:41.169" v="1809"/>
        <pc:sldMkLst>
          <pc:docMk/>
          <pc:sldMk cId="3787124958" sldId="370"/>
        </pc:sldMkLst>
        <pc:spChg chg="del mod">
          <ac:chgData name="Gibbins N.M." userId="6a0e944c-4d97-467d-bb7a-7c3315791fe4" providerId="ADAL" clId="{BB484606-B9E6-1941-9C60-0D1094DEC1FE}" dt="2019-10-07T12:31:16.087" v="1178" actId="478"/>
          <ac:spMkLst>
            <pc:docMk/>
            <pc:sldMk cId="3787124958" sldId="370"/>
            <ac:spMk id="2" creationId="{00000000-0000-0000-0000-000000000000}"/>
          </ac:spMkLst>
        </pc:spChg>
        <pc:spChg chg="add mod">
          <ac:chgData name="Gibbins N.M." userId="6a0e944c-4d97-467d-bb7a-7c3315791fe4" providerId="ADAL" clId="{BB484606-B9E6-1941-9C60-0D1094DEC1FE}" dt="2019-10-07T12:31:11.681" v="1177"/>
          <ac:spMkLst>
            <pc:docMk/>
            <pc:sldMk cId="3787124958" sldId="370"/>
            <ac:spMk id="4" creationId="{F00D0582-3EBA-C442-8FD0-A48393423C88}"/>
          </ac:spMkLst>
        </pc:spChg>
        <pc:spChg chg="del">
          <ac:chgData name="Gibbins N.M." userId="6a0e944c-4d97-467d-bb7a-7c3315791fe4" providerId="ADAL" clId="{BB484606-B9E6-1941-9C60-0D1094DEC1FE}" dt="2019-10-07T12:28:18.850" v="944" actId="478"/>
          <ac:spMkLst>
            <pc:docMk/>
            <pc:sldMk cId="3787124958" sldId="370"/>
            <ac:spMk id="5" creationId="{917C06B6-6F03-E14A-964E-2C33EAD56F55}"/>
          </ac:spMkLst>
        </pc:spChg>
        <pc:spChg chg="mod">
          <ac:chgData name="Gibbins N.M." userId="6a0e944c-4d97-467d-bb7a-7c3315791fe4" providerId="ADAL" clId="{BB484606-B9E6-1941-9C60-0D1094DEC1FE}" dt="2019-10-07T12:31:28.382" v="1180" actId="1076"/>
          <ac:spMkLst>
            <pc:docMk/>
            <pc:sldMk cId="3787124958" sldId="370"/>
            <ac:spMk id="8" creationId="{00000000-0000-0000-0000-000000000000}"/>
          </ac:spMkLst>
        </pc:spChg>
        <pc:spChg chg="mod">
          <ac:chgData name="Gibbins N.M." userId="6a0e944c-4d97-467d-bb7a-7c3315791fe4" providerId="ADAL" clId="{BB484606-B9E6-1941-9C60-0D1094DEC1FE}" dt="2019-10-08T11:52:11.817" v="1731" actId="20577"/>
          <ac:spMkLst>
            <pc:docMk/>
            <pc:sldMk cId="3787124958" sldId="370"/>
            <ac:spMk id="9" creationId="{00000000-0000-0000-0000-000000000000}"/>
          </ac:spMkLst>
        </pc:spChg>
        <pc:spChg chg="add mod">
          <ac:chgData name="Gibbins N.M." userId="6a0e944c-4d97-467d-bb7a-7c3315791fe4" providerId="ADAL" clId="{BB484606-B9E6-1941-9C60-0D1094DEC1FE}" dt="2019-10-07T12:35:13.235" v="1254" actId="1076"/>
          <ac:spMkLst>
            <pc:docMk/>
            <pc:sldMk cId="3787124958" sldId="370"/>
            <ac:spMk id="11" creationId="{0B35BBDF-B37B-424D-9320-51FD79CD708B}"/>
          </ac:spMkLst>
        </pc:spChg>
        <pc:spChg chg="add mod">
          <ac:chgData name="Gibbins N.M." userId="6a0e944c-4d97-467d-bb7a-7c3315791fe4" providerId="ADAL" clId="{BB484606-B9E6-1941-9C60-0D1094DEC1FE}" dt="2019-10-08T11:52:16.418" v="1733" actId="20577"/>
          <ac:spMkLst>
            <pc:docMk/>
            <pc:sldMk cId="3787124958" sldId="370"/>
            <ac:spMk id="13" creationId="{4405AD73-CC60-6A4C-9735-6FF273A80898}"/>
          </ac:spMkLst>
        </pc:spChg>
        <pc:spChg chg="add del mod">
          <ac:chgData name="Gibbins N.M." userId="6a0e944c-4d97-467d-bb7a-7c3315791fe4" providerId="ADAL" clId="{BB484606-B9E6-1941-9C60-0D1094DEC1FE}" dt="2019-10-07T12:31:17.793" v="1179" actId="478"/>
          <ac:spMkLst>
            <pc:docMk/>
            <pc:sldMk cId="3787124958" sldId="370"/>
            <ac:spMk id="15" creationId="{D8CD5207-5C89-F249-8E93-538C590BAD35}"/>
          </ac:spMkLst>
        </pc:spChg>
        <pc:spChg chg="add del mod">
          <ac:chgData name="Gibbins N.M." userId="6a0e944c-4d97-467d-bb7a-7c3315791fe4" providerId="ADAL" clId="{BB484606-B9E6-1941-9C60-0D1094DEC1FE}" dt="2019-10-07T12:35:07.188" v="1253" actId="478"/>
          <ac:spMkLst>
            <pc:docMk/>
            <pc:sldMk cId="3787124958" sldId="370"/>
            <ac:spMk id="16" creationId="{DE4A0C94-4DFF-0643-984E-8515C2A19248}"/>
          </ac:spMkLst>
        </pc:spChg>
        <pc:picChg chg="mod">
          <ac:chgData name="Gibbins N.M." userId="6a0e944c-4d97-467d-bb7a-7c3315791fe4" providerId="ADAL" clId="{BB484606-B9E6-1941-9C60-0D1094DEC1FE}" dt="2019-10-07T12:31:28.382" v="1180" actId="1076"/>
          <ac:picMkLst>
            <pc:docMk/>
            <pc:sldMk cId="3787124958" sldId="370"/>
            <ac:picMk id="6" creationId="{00000000-0000-0000-0000-000000000000}"/>
          </ac:picMkLst>
        </pc:picChg>
        <pc:picChg chg="mod">
          <ac:chgData name="Gibbins N.M." userId="6a0e944c-4d97-467d-bb7a-7c3315791fe4" providerId="ADAL" clId="{BB484606-B9E6-1941-9C60-0D1094DEC1FE}" dt="2019-10-07T12:31:28.382" v="1180" actId="1076"/>
          <ac:picMkLst>
            <pc:docMk/>
            <pc:sldMk cId="3787124958" sldId="370"/>
            <ac:picMk id="7" creationId="{00000000-0000-0000-0000-000000000000}"/>
          </ac:picMkLst>
        </pc:picChg>
        <pc:picChg chg="add mod">
          <ac:chgData name="Gibbins N.M." userId="6a0e944c-4d97-467d-bb7a-7c3315791fe4" providerId="ADAL" clId="{BB484606-B9E6-1941-9C60-0D1094DEC1FE}" dt="2019-10-07T12:35:13.235" v="1254" actId="1076"/>
          <ac:picMkLst>
            <pc:docMk/>
            <pc:sldMk cId="3787124958" sldId="370"/>
            <ac:picMk id="10" creationId="{9EE53A50-E759-234F-8C64-A46F1619BE89}"/>
          </ac:picMkLst>
        </pc:picChg>
        <pc:picChg chg="add mod">
          <ac:chgData name="Gibbins N.M." userId="6a0e944c-4d97-467d-bb7a-7c3315791fe4" providerId="ADAL" clId="{BB484606-B9E6-1941-9C60-0D1094DEC1FE}" dt="2019-10-07T12:35:13.235" v="1254" actId="1076"/>
          <ac:picMkLst>
            <pc:docMk/>
            <pc:sldMk cId="3787124958" sldId="370"/>
            <ac:picMk id="12" creationId="{910076A5-1C9A-5E44-8B48-B0423B8246B7}"/>
          </ac:picMkLst>
        </pc:picChg>
      </pc:sldChg>
      <pc:sldChg chg="modSp add modAnim">
        <pc:chgData name="Gibbins N.M." userId="6a0e944c-4d97-467d-bb7a-7c3315791fe4" providerId="ADAL" clId="{BB484606-B9E6-1941-9C60-0D1094DEC1FE}" dt="2019-10-08T11:55:16.458" v="1815"/>
        <pc:sldMkLst>
          <pc:docMk/>
          <pc:sldMk cId="2509354203" sldId="371"/>
        </pc:sldMkLst>
        <pc:spChg chg="mod">
          <ac:chgData name="Gibbins N.M." userId="6a0e944c-4d97-467d-bb7a-7c3315791fe4" providerId="ADAL" clId="{BB484606-B9E6-1941-9C60-0D1094DEC1FE}" dt="2019-10-08T11:52:22.568" v="1735" actId="20577"/>
          <ac:spMkLst>
            <pc:docMk/>
            <pc:sldMk cId="2509354203" sldId="371"/>
            <ac:spMk id="9" creationId="{00000000-0000-0000-0000-000000000000}"/>
          </ac:spMkLst>
        </pc:spChg>
        <pc:spChg chg="mod">
          <ac:chgData name="Gibbins N.M." userId="6a0e944c-4d97-467d-bb7a-7c3315791fe4" providerId="ADAL" clId="{BB484606-B9E6-1941-9C60-0D1094DEC1FE}" dt="2019-10-08T11:53:19.874" v="1757" actId="20577"/>
          <ac:spMkLst>
            <pc:docMk/>
            <pc:sldMk cId="2509354203" sldId="371"/>
            <ac:spMk id="13" creationId="{4405AD73-CC60-6A4C-9735-6FF273A80898}"/>
          </ac:spMkLst>
        </pc:spChg>
        <pc:spChg chg="mod">
          <ac:chgData name="Gibbins N.M." userId="6a0e944c-4d97-467d-bb7a-7c3315791fe4" providerId="ADAL" clId="{BB484606-B9E6-1941-9C60-0D1094DEC1FE}" dt="2019-10-08T11:53:49.109" v="1804"/>
          <ac:spMkLst>
            <pc:docMk/>
            <pc:sldMk cId="2509354203" sldId="371"/>
            <ac:spMk id="16" creationId="{DE4A0C94-4DFF-0643-984E-8515C2A19248}"/>
          </ac:spMkLst>
        </pc:spChg>
      </pc:sldChg>
      <pc:sldChg chg="addSp delSp modSp add modAnim">
        <pc:chgData name="Gibbins N.M." userId="6a0e944c-4d97-467d-bb7a-7c3315791fe4" providerId="ADAL" clId="{BB484606-B9E6-1941-9C60-0D1094DEC1FE}" dt="2019-10-08T11:55:37.759" v="1818"/>
        <pc:sldMkLst>
          <pc:docMk/>
          <pc:sldMk cId="3127088112" sldId="372"/>
        </pc:sldMkLst>
        <pc:spChg chg="mod">
          <ac:chgData name="Gibbins N.M." userId="6a0e944c-4d97-467d-bb7a-7c3315791fe4" providerId="ADAL" clId="{BB484606-B9E6-1941-9C60-0D1094DEC1FE}" dt="2019-10-07T12:37:04.199" v="1323" actId="20577"/>
          <ac:spMkLst>
            <pc:docMk/>
            <pc:sldMk cId="3127088112" sldId="372"/>
            <ac:spMk id="2" creationId="{A50A3BD8-2136-C044-B7C5-5BF27157B6A7}"/>
          </ac:spMkLst>
        </pc:spChg>
        <pc:spChg chg="mod">
          <ac:chgData name="Gibbins N.M." userId="6a0e944c-4d97-467d-bb7a-7c3315791fe4" providerId="ADAL" clId="{BB484606-B9E6-1941-9C60-0D1094DEC1FE}" dt="2019-10-07T12:39:29.041" v="1486" actId="5793"/>
          <ac:spMkLst>
            <pc:docMk/>
            <pc:sldMk cId="3127088112" sldId="372"/>
            <ac:spMk id="3" creationId="{4D850A9F-2AFE-044B-AC91-7A262AF090CF}"/>
          </ac:spMkLst>
        </pc:spChg>
        <pc:spChg chg="del">
          <ac:chgData name="Gibbins N.M." userId="6a0e944c-4d97-467d-bb7a-7c3315791fe4" providerId="ADAL" clId="{BB484606-B9E6-1941-9C60-0D1094DEC1FE}" dt="2019-10-07T12:37:35.607" v="1399"/>
          <ac:spMkLst>
            <pc:docMk/>
            <pc:sldMk cId="3127088112" sldId="372"/>
            <ac:spMk id="4" creationId="{D1AB9006-A338-0A45-B3D5-8F222CB9B532}"/>
          </ac:spMkLst>
        </pc:spChg>
        <pc:spChg chg="add del mod">
          <ac:chgData name="Gibbins N.M." userId="6a0e944c-4d97-467d-bb7a-7c3315791fe4" providerId="ADAL" clId="{BB484606-B9E6-1941-9C60-0D1094DEC1FE}" dt="2019-10-07T12:37:39.430" v="1400" actId="478"/>
          <ac:spMkLst>
            <pc:docMk/>
            <pc:sldMk cId="3127088112" sldId="372"/>
            <ac:spMk id="5" creationId="{48AA930A-1BC6-EA42-99C1-2F04778D9332}"/>
          </ac:spMkLst>
        </pc:spChg>
        <pc:spChg chg="add mod">
          <ac:chgData name="Gibbins N.M." userId="6a0e944c-4d97-467d-bb7a-7c3315791fe4" providerId="ADAL" clId="{BB484606-B9E6-1941-9C60-0D1094DEC1FE}" dt="2019-10-07T12:37:35.607" v="1399"/>
          <ac:spMkLst>
            <pc:docMk/>
            <pc:sldMk cId="3127088112" sldId="372"/>
            <ac:spMk id="6" creationId="{80246653-A663-2F4C-B1B8-B929DD8E6897}"/>
          </ac:spMkLst>
        </pc:spChg>
        <pc:spChg chg="add mod">
          <ac:chgData name="Gibbins N.M." userId="6a0e944c-4d97-467d-bb7a-7c3315791fe4" providerId="ADAL" clId="{BB484606-B9E6-1941-9C60-0D1094DEC1FE}" dt="2019-10-07T12:39:26.561" v="1485" actId="1076"/>
          <ac:spMkLst>
            <pc:docMk/>
            <pc:sldMk cId="3127088112" sldId="372"/>
            <ac:spMk id="9" creationId="{891EB60A-B9B5-1348-A45A-1222E71B6238}"/>
          </ac:spMkLst>
        </pc:spChg>
        <pc:spChg chg="add mod">
          <ac:chgData name="Gibbins N.M." userId="6a0e944c-4d97-467d-bb7a-7c3315791fe4" providerId="ADAL" clId="{BB484606-B9E6-1941-9C60-0D1094DEC1FE}" dt="2019-10-07T12:39:26.561" v="1485" actId="1076"/>
          <ac:spMkLst>
            <pc:docMk/>
            <pc:sldMk cId="3127088112" sldId="372"/>
            <ac:spMk id="10" creationId="{CFE9E08D-B049-CD44-80EF-34BC9FA9FC6B}"/>
          </ac:spMkLst>
        </pc:spChg>
        <pc:picChg chg="add mod">
          <ac:chgData name="Gibbins N.M." userId="6a0e944c-4d97-467d-bb7a-7c3315791fe4" providerId="ADAL" clId="{BB484606-B9E6-1941-9C60-0D1094DEC1FE}" dt="2019-10-07T12:39:26.561" v="1485" actId="1076"/>
          <ac:picMkLst>
            <pc:docMk/>
            <pc:sldMk cId="3127088112" sldId="372"/>
            <ac:picMk id="7" creationId="{43BED7F4-3BA1-734F-BB92-E13CCAF6DD22}"/>
          </ac:picMkLst>
        </pc:picChg>
        <pc:picChg chg="add mod">
          <ac:chgData name="Gibbins N.M." userId="6a0e944c-4d97-467d-bb7a-7c3315791fe4" providerId="ADAL" clId="{BB484606-B9E6-1941-9C60-0D1094DEC1FE}" dt="2019-10-07T12:39:26.561" v="1485" actId="1076"/>
          <ac:picMkLst>
            <pc:docMk/>
            <pc:sldMk cId="3127088112" sldId="372"/>
            <ac:picMk id="8" creationId="{A348BC7C-83A4-FF44-BCFB-BC3E3F9E5EE8}"/>
          </ac:picMkLst>
        </pc:picChg>
      </pc:sldChg>
      <pc:sldChg chg="modSp add">
        <pc:chgData name="Gibbins N.M." userId="6a0e944c-4d97-467d-bb7a-7c3315791fe4" providerId="ADAL" clId="{BB484606-B9E6-1941-9C60-0D1094DEC1FE}" dt="2019-10-07T12:41:59.862" v="1566" actId="20577"/>
        <pc:sldMkLst>
          <pc:docMk/>
          <pc:sldMk cId="2193214155" sldId="373"/>
        </pc:sldMkLst>
        <pc:spChg chg="mod">
          <ac:chgData name="Gibbins N.M." userId="6a0e944c-4d97-467d-bb7a-7c3315791fe4" providerId="ADAL" clId="{BB484606-B9E6-1941-9C60-0D1094DEC1FE}" dt="2019-10-07T12:40:05.906" v="1503" actId="20577"/>
          <ac:spMkLst>
            <pc:docMk/>
            <pc:sldMk cId="2193214155" sldId="373"/>
            <ac:spMk id="2" creationId="{D67FCD3A-0C57-C24F-8CF9-DFFB48226B26}"/>
          </ac:spMkLst>
        </pc:spChg>
        <pc:spChg chg="mod">
          <ac:chgData name="Gibbins N.M." userId="6a0e944c-4d97-467d-bb7a-7c3315791fe4" providerId="ADAL" clId="{BB484606-B9E6-1941-9C60-0D1094DEC1FE}" dt="2019-10-07T12:41:59.862" v="1566" actId="20577"/>
          <ac:spMkLst>
            <pc:docMk/>
            <pc:sldMk cId="2193214155" sldId="373"/>
            <ac:spMk id="3" creationId="{561D7A20-A2A1-1E45-800C-02115B1EB82A}"/>
          </ac:spMkLst>
        </pc:spChg>
      </pc:sldChg>
      <pc:sldChg chg="modSp add">
        <pc:chgData name="Gibbins N.M." userId="6a0e944c-4d97-467d-bb7a-7c3315791fe4" providerId="ADAL" clId="{BB484606-B9E6-1941-9C60-0D1094DEC1FE}" dt="2019-10-07T12:43:08.889" v="1641" actId="20577"/>
        <pc:sldMkLst>
          <pc:docMk/>
          <pc:sldMk cId="187064318" sldId="374"/>
        </pc:sldMkLst>
        <pc:spChg chg="mod">
          <ac:chgData name="Gibbins N.M." userId="6a0e944c-4d97-467d-bb7a-7c3315791fe4" providerId="ADAL" clId="{BB484606-B9E6-1941-9C60-0D1094DEC1FE}" dt="2019-10-07T12:42:41.868" v="1589" actId="20577"/>
          <ac:spMkLst>
            <pc:docMk/>
            <pc:sldMk cId="187064318" sldId="374"/>
            <ac:spMk id="2" creationId="{00000000-0000-0000-0000-000000000000}"/>
          </ac:spMkLst>
        </pc:spChg>
        <pc:spChg chg="mod">
          <ac:chgData name="Gibbins N.M." userId="6a0e944c-4d97-467d-bb7a-7c3315791fe4" providerId="ADAL" clId="{BB484606-B9E6-1941-9C60-0D1094DEC1FE}" dt="2019-10-07T12:43:08.889" v="1641" actId="20577"/>
          <ac:spMkLst>
            <pc:docMk/>
            <pc:sldMk cId="187064318" sldId="374"/>
            <ac:spMk id="4" creationId="{00000000-0000-0000-0000-000000000000}"/>
          </ac:spMkLst>
        </pc:spChg>
      </pc:sldChg>
      <pc:sldChg chg="modSp add modTransition">
        <pc:chgData name="Gibbins N.M." userId="6a0e944c-4d97-467d-bb7a-7c3315791fe4" providerId="ADAL" clId="{BB484606-B9E6-1941-9C60-0D1094DEC1FE}" dt="2019-10-08T12:08:15.670" v="2200" actId="20577"/>
        <pc:sldMkLst>
          <pc:docMk/>
          <pc:sldMk cId="914094414" sldId="375"/>
        </pc:sldMkLst>
        <pc:spChg chg="mod">
          <ac:chgData name="Gibbins N.M." userId="6a0e944c-4d97-467d-bb7a-7c3315791fe4" providerId="ADAL" clId="{BB484606-B9E6-1941-9C60-0D1094DEC1FE}" dt="2019-10-08T11:51:01.983" v="1679" actId="20577"/>
          <ac:spMkLst>
            <pc:docMk/>
            <pc:sldMk cId="914094414" sldId="375"/>
            <ac:spMk id="2" creationId="{B824BDB1-D0DA-EE43-9625-807A739C1ED6}"/>
          </ac:spMkLst>
        </pc:spChg>
        <pc:spChg chg="mod">
          <ac:chgData name="Gibbins N.M." userId="6a0e944c-4d97-467d-bb7a-7c3315791fe4" providerId="ADAL" clId="{BB484606-B9E6-1941-9C60-0D1094DEC1FE}" dt="2019-10-08T12:08:15.670" v="2200" actId="20577"/>
          <ac:spMkLst>
            <pc:docMk/>
            <pc:sldMk cId="914094414" sldId="375"/>
            <ac:spMk id="3" creationId="{9035E803-62A6-D040-9517-6986603CE1A0}"/>
          </ac:spMkLst>
        </pc:spChg>
      </pc:sldChg>
      <pc:sldChg chg="modSp add modTransition">
        <pc:chgData name="Gibbins N.M." userId="6a0e944c-4d97-467d-bb7a-7c3315791fe4" providerId="ADAL" clId="{BB484606-B9E6-1941-9C60-0D1094DEC1FE}" dt="2019-10-08T12:02:03.708" v="2090" actId="20577"/>
        <pc:sldMkLst>
          <pc:docMk/>
          <pc:sldMk cId="3906206703" sldId="376"/>
        </pc:sldMkLst>
        <pc:spChg chg="mod">
          <ac:chgData name="Gibbins N.M." userId="6a0e944c-4d97-467d-bb7a-7c3315791fe4" providerId="ADAL" clId="{BB484606-B9E6-1941-9C60-0D1094DEC1FE}" dt="2019-10-08T11:51:28.504" v="1706" actId="20577"/>
          <ac:spMkLst>
            <pc:docMk/>
            <pc:sldMk cId="3906206703" sldId="376"/>
            <ac:spMk id="2" creationId="{E6525FF7-81FF-E244-BCDC-C680BC550EF0}"/>
          </ac:spMkLst>
        </pc:spChg>
        <pc:spChg chg="mod">
          <ac:chgData name="Gibbins N.M." userId="6a0e944c-4d97-467d-bb7a-7c3315791fe4" providerId="ADAL" clId="{BB484606-B9E6-1941-9C60-0D1094DEC1FE}" dt="2019-10-08T12:02:03.708" v="2090" actId="20577"/>
          <ac:spMkLst>
            <pc:docMk/>
            <pc:sldMk cId="3906206703" sldId="376"/>
            <ac:spMk id="3" creationId="{F06956C5-09A4-5B42-9DF0-0DD0EE749FC0}"/>
          </ac:spMkLst>
        </pc:spChg>
      </pc:sldChg>
      <pc:sldChg chg="modSp add modTransition">
        <pc:chgData name="Gibbins N.M." userId="6a0e944c-4d97-467d-bb7a-7c3315791fe4" providerId="ADAL" clId="{BB484606-B9E6-1941-9C60-0D1094DEC1FE}" dt="2019-10-08T12:08:30.410" v="2201" actId="20577"/>
        <pc:sldMkLst>
          <pc:docMk/>
          <pc:sldMk cId="2342421508" sldId="377"/>
        </pc:sldMkLst>
        <pc:spChg chg="mod">
          <ac:chgData name="Gibbins N.M." userId="6a0e944c-4d97-467d-bb7a-7c3315791fe4" providerId="ADAL" clId="{BB484606-B9E6-1941-9C60-0D1094DEC1FE}" dt="2019-10-08T11:51:47.304" v="1729" actId="20577"/>
          <ac:spMkLst>
            <pc:docMk/>
            <pc:sldMk cId="2342421508" sldId="377"/>
            <ac:spMk id="2" creationId="{7934DC4E-D18D-964F-A4C3-114674B78F14}"/>
          </ac:spMkLst>
        </pc:spChg>
        <pc:spChg chg="mod">
          <ac:chgData name="Gibbins N.M." userId="6a0e944c-4d97-467d-bb7a-7c3315791fe4" providerId="ADAL" clId="{BB484606-B9E6-1941-9C60-0D1094DEC1FE}" dt="2019-10-08T12:08:30.410" v="2201" actId="20577"/>
          <ac:spMkLst>
            <pc:docMk/>
            <pc:sldMk cId="2342421508" sldId="377"/>
            <ac:spMk id="3" creationId="{87DF0DAC-13B7-6545-857B-C93D8F322C9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www.debian.org</a:t>
            </a:r>
            <a:r>
              <a:rPr lang="en-US" dirty="0"/>
              <a:t> –</a:t>
            </a:r>
            <a:r>
              <a:rPr lang="en-US" baseline="0" dirty="0"/>
              <a:t> Accept-Language: 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53C6C-B89E-0B44-9D8A-368B060A97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7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86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7B903-BB80-8442-A7A2-1B368FA8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913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765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16/10/2020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808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B5C44-0C77-C049-AFFE-874641F23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Lucida Console" panose="020B0609040504020204" pitchFamily="49" charset="0"/>
              </a:rPr>
              <a:t>Vary:</a:t>
            </a:r>
            <a:r>
              <a:rPr lang="en-US" dirty="0"/>
              <a:t>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CB2B0-CE12-CD44-B538-EF98907793B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Origin servers can indicate what parts of the </a:t>
            </a:r>
            <a:r>
              <a:rPr lang="en-GB" dirty="0"/>
              <a:t>request message (aside from the method, </a:t>
            </a:r>
            <a:r>
              <a:rPr lang="en-GB" dirty="0">
                <a:latin typeface="Lucida Console" panose="020B0609040504020204" pitchFamily="49" charset="0"/>
              </a:rPr>
              <a:t>Host:</a:t>
            </a:r>
            <a:r>
              <a:rPr lang="en-GB" dirty="0"/>
              <a:t> header, and request target) they'll use to select an appropriate representation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56860F-FF2F-AA4E-9F80-BC8FC328C0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8402E1C-69DC-8F45-A1A9-55BED1F8F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3339120"/>
            <a:ext cx="900000" cy="900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20CF78F-2BEE-444B-89FF-54F477D28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4721253"/>
            <a:ext cx="900000" cy="900000"/>
          </a:xfrm>
          <a:prstGeom prst="rect">
            <a:avLst/>
          </a:prstGeom>
        </p:spPr>
      </p:pic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F1A3E2F4-DDB3-8E4A-97F8-000E99EE4021}"/>
              </a:ext>
            </a:extLst>
          </p:cNvPr>
          <p:cNvSpPr/>
          <p:nvPr/>
        </p:nvSpPr>
        <p:spPr>
          <a:xfrm>
            <a:off x="2135187" y="3402500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4" name="Rectangular Callout 13">
            <a:extLst>
              <a:ext uri="{FF2B5EF4-FFF2-40B4-BE49-F238E27FC236}">
                <a16:creationId xmlns:a16="http://schemas.microsoft.com/office/drawing/2014/main" id="{30809D10-4D7B-AF48-BB95-3D599F2A229E}"/>
              </a:ext>
            </a:extLst>
          </p:cNvPr>
          <p:cNvSpPr/>
          <p:nvPr/>
        </p:nvSpPr>
        <p:spPr>
          <a:xfrm>
            <a:off x="2135188" y="4208290"/>
            <a:ext cx="7921625" cy="1412864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text/html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Vary: accept, accept-language</a:t>
            </a:r>
          </a:p>
          <a:p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11125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37CF9-AA15-7C49-83ED-F8441B88F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Lucida Console" panose="020B0609040504020204" pitchFamily="49" charset="0"/>
              </a:rPr>
              <a:t>Content-Location:</a:t>
            </a:r>
            <a:r>
              <a:rPr lang="en-US" dirty="0"/>
              <a:t> header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745207-B2EE-1D45-AD0C-4594187B04E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Used to indicate a direct URI to use to access a content-negotiated resource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6C190B-5CB1-5040-9EC2-8CE679A50C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6DE7993-6950-974A-AD24-56DFF4B5D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3604283"/>
            <a:ext cx="900000" cy="900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05ABE01-9A33-CA45-9AEC-8F6963A75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5170735"/>
            <a:ext cx="900000" cy="900000"/>
          </a:xfrm>
          <a:prstGeom prst="rect">
            <a:avLst/>
          </a:prstGeom>
        </p:spPr>
      </p:pic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1250F253-0A80-AB48-8C40-92695A4E7874}"/>
              </a:ext>
            </a:extLst>
          </p:cNvPr>
          <p:cNvSpPr/>
          <p:nvPr/>
        </p:nvSpPr>
        <p:spPr>
          <a:xfrm>
            <a:off x="2135187" y="3544552"/>
            <a:ext cx="7921625" cy="920422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/logo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Accept: image/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png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; q=1.0, image/gif; q=1.0, image/jpeg; q=0.8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7FD32867-E730-6F4B-9642-F71E588373C7}"/>
              </a:ext>
            </a:extLst>
          </p:cNvPr>
          <p:cNvSpPr/>
          <p:nvPr/>
        </p:nvSpPr>
        <p:spPr>
          <a:xfrm>
            <a:off x="2135188" y="4655202"/>
            <a:ext cx="7921625" cy="1412864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image/gif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Content-Location: 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logo.gif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58767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B796F-0318-0241-8977-DB7011F45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Client-driven content negotiation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65911-660F-6542-A7BF-D7FA098BF56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Client requests a resource representation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Server returns </a:t>
            </a:r>
            <a:r>
              <a:rPr lang="en-US" dirty="0">
                <a:latin typeface="Lucida Console" panose="020B0609040504020204" pitchFamily="49" charset="0"/>
              </a:rPr>
              <a:t>300 Multiple Choices </a:t>
            </a:r>
            <a:r>
              <a:rPr lang="en-US" dirty="0"/>
              <a:t>with a list of URIs for alternative representations in the body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Client requests a representation of one of those URIs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 standard for how the server lists the alternative representations!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17FE67-5F02-5545-B194-3DEEDE50C2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42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Client-driven content negotiation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E26325-D244-574B-88C5-104666620D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A44AEC5-4188-384F-B01D-7A59A87E3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2133600"/>
            <a:ext cx="900000" cy="900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77B8FB5-8481-E94C-8C3F-A300E3FE82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4018386"/>
            <a:ext cx="900000" cy="900000"/>
          </a:xfrm>
          <a:prstGeom prst="rect">
            <a:avLst/>
          </a:prstGeom>
        </p:spPr>
      </p:pic>
      <p:sp>
        <p:nvSpPr>
          <p:cNvPr id="14" name="Rectangular Callout 13">
            <a:extLst>
              <a:ext uri="{FF2B5EF4-FFF2-40B4-BE49-F238E27FC236}">
                <a16:creationId xmlns:a16="http://schemas.microsoft.com/office/drawing/2014/main" id="{28CE38DA-7A60-F945-AA4E-9D1349EFE6BA}"/>
              </a:ext>
            </a:extLst>
          </p:cNvPr>
          <p:cNvSpPr/>
          <p:nvPr/>
        </p:nvSpPr>
        <p:spPr>
          <a:xfrm>
            <a:off x="2135187" y="2196980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5FD2A07C-CD47-AF45-98E6-394566E6A5B8}"/>
              </a:ext>
            </a:extLst>
          </p:cNvPr>
          <p:cNvSpPr/>
          <p:nvPr/>
        </p:nvSpPr>
        <p:spPr>
          <a:xfrm>
            <a:off x="2135188" y="3013079"/>
            <a:ext cx="7921625" cy="1905307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HTTP/1.1 300 Multiple Choices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application/json</a:t>
            </a:r>
          </a:p>
          <a:p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[{"type": "image/jpeg",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"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uri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": "http://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me.jpg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"},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{"type": "image/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png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",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"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uri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": "http://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me.png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"}]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60797AC5-EEEB-5741-95C2-0B5E1937A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5060285"/>
            <a:ext cx="900000" cy="900000"/>
          </a:xfrm>
          <a:prstGeom prst="rect">
            <a:avLst/>
          </a:prstGeom>
        </p:spPr>
      </p:pic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FE0492A4-1CEA-D44B-85F8-2BC81D733D73}"/>
              </a:ext>
            </a:extLst>
          </p:cNvPr>
          <p:cNvSpPr/>
          <p:nvPr/>
        </p:nvSpPr>
        <p:spPr>
          <a:xfrm>
            <a:off x="2135187" y="5123665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4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45015-965F-B647-BFCC-50B3F53BC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not to negotiate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E60169-3305-F445-A62F-B75E561F3E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64B02EC-DAFF-C74C-A3C9-E96AA4853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2796431"/>
            <a:ext cx="900000" cy="90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FF13260-8409-4041-BA03-AB6D7C9970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4382428"/>
            <a:ext cx="900000" cy="900000"/>
          </a:xfrm>
          <a:prstGeom prst="rect">
            <a:avLst/>
          </a:prstGeom>
        </p:spPr>
      </p:pic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04AF171B-2DA1-9A4B-90A4-C58B0D497CE2}"/>
              </a:ext>
            </a:extLst>
          </p:cNvPr>
          <p:cNvSpPr/>
          <p:nvPr/>
        </p:nvSpPr>
        <p:spPr>
          <a:xfrm>
            <a:off x="2135187" y="2613590"/>
            <a:ext cx="7921625" cy="1166643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User-Agent: </a:t>
            </a: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Mozilla/5.0 (Macintosh; Intel Mac OS X 10.15; rv:80.0) Gecko/20100101 Firefox/80.0 </a:t>
            </a:r>
            <a:endParaRPr lang="en-GB" sz="1600" dirty="0">
              <a:solidFill>
                <a:srgbClr val="000000"/>
              </a:solidFill>
              <a:latin typeface="Lucida Console" panose="020B0609040504020204" pitchFamily="49" charset="0"/>
              <a:ea typeface="Lucida Console" charset="0"/>
              <a:cs typeface="Lucida Console" charset="0"/>
            </a:endParaRPr>
          </a:p>
        </p:txBody>
      </p: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FB420C30-3045-DE42-AE02-06AA882D4E1D}"/>
              </a:ext>
            </a:extLst>
          </p:cNvPr>
          <p:cNvSpPr/>
          <p:nvPr/>
        </p:nvSpPr>
        <p:spPr>
          <a:xfrm>
            <a:off x="4365406" y="3929413"/>
            <a:ext cx="5691406" cy="1640326"/>
          </a:xfrm>
          <a:prstGeom prst="cloudCallout">
            <a:avLst>
              <a:gd name="adj1" fmla="val 58876"/>
              <a:gd name="adj2" fmla="val 12660"/>
            </a:avLst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You're a Firefox browser, so I'd better send you the Firefox version of that resource</a:t>
            </a:r>
          </a:p>
        </p:txBody>
      </p:sp>
    </p:spTree>
    <p:extLst>
      <p:ext uri="{BB962C8B-B14F-4D97-AF65-F5344CB8AC3E}">
        <p14:creationId xmlns:p14="http://schemas.microsoft.com/office/powerpoint/2010/main" val="117610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79518-7A80-9A4D-9DD2-0C977CCD3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not to negotiate content (Browser Wars, Part II)</a:t>
            </a:r>
          </a:p>
        </p:txBody>
      </p:sp>
      <p:pic>
        <p:nvPicPr>
          <p:cNvPr id="6" name="Content Placeholder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88C8CE5-19D8-644E-93BC-9C4DB83E214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85426" y="2276475"/>
            <a:ext cx="5021147" cy="313319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DFD18-1338-6845-8A4F-DFE622F5A2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1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47E79-BA9A-6140-BE09-777F6CD66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Hints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4BE77-FE99-B44F-94E2-00A71961CC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Content negotiation using the </a:t>
            </a:r>
            <a:r>
              <a:rPr lang="en-US" dirty="0">
                <a:latin typeface="Lucida Console" panose="020B0609040504020204" pitchFamily="49" charset="0"/>
              </a:rPr>
              <a:t>User-Agent: </a:t>
            </a:r>
            <a:r>
              <a:rPr lang="en-US" dirty="0"/>
              <a:t>header is not considered good practice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Accept:</a:t>
            </a:r>
            <a:r>
              <a:rPr lang="en-US" dirty="0"/>
              <a:t> is a very crude basis for content negotiation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Client Hints is a proposed HTTP extension that allows browsers to state their capabilities and preferences</a:t>
            </a:r>
          </a:p>
          <a:p>
            <a:pPr lvl="1"/>
            <a:r>
              <a:rPr lang="en-US" dirty="0"/>
              <a:t>Device memory</a:t>
            </a:r>
          </a:p>
          <a:p>
            <a:pPr lvl="1"/>
            <a:r>
              <a:rPr lang="en-US" dirty="0"/>
              <a:t>Downlink speed</a:t>
            </a:r>
          </a:p>
          <a:p>
            <a:pPr lvl="1"/>
            <a:r>
              <a:rPr lang="en-US" dirty="0"/>
              <a:t>Viewport width</a:t>
            </a:r>
          </a:p>
          <a:p>
            <a:pPr lvl="1"/>
            <a:r>
              <a:rPr lang="en-US" dirty="0"/>
              <a:t>Device pixel ratio</a:t>
            </a:r>
          </a:p>
          <a:p>
            <a:pPr lvl="1"/>
            <a:r>
              <a:rPr lang="en-US" dirty="0"/>
              <a:t>Reduced data usage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EFB64F-5134-7949-AD8F-E996D5F75D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</p:spPr>
        <p:txBody>
          <a:bodyPr/>
          <a:lstStyle/>
          <a:p>
            <a:r>
              <a:rPr lang="en-US" dirty="0" err="1"/>
              <a:t>Grigorik</a:t>
            </a:r>
            <a:r>
              <a:rPr lang="en-US" dirty="0"/>
              <a:t>, I. and Weiss, Y. (2020) </a:t>
            </a:r>
            <a:r>
              <a:rPr lang="en-US" i="1" dirty="0"/>
              <a:t>HTTP Client Hints</a:t>
            </a:r>
            <a:r>
              <a:rPr lang="en-US" dirty="0"/>
              <a:t>. Internet Draft. Available online at: https://</a:t>
            </a:r>
            <a:r>
              <a:rPr lang="en-US" dirty="0" err="1"/>
              <a:t>httpwg.org</a:t>
            </a:r>
            <a:r>
              <a:rPr lang="en-US" dirty="0"/>
              <a:t>/http-extensions/client-</a:t>
            </a:r>
            <a:r>
              <a:rPr lang="en-US" dirty="0" err="1"/>
              <a:t>hints.html</a:t>
            </a:r>
            <a:endParaRPr lang="en-US" dirty="0"/>
          </a:p>
        </p:txBody>
      </p:sp>
      <p:pic>
        <p:nvPicPr>
          <p:cNvPr id="5" name="Picture 2" descr="Road works">
            <a:extLst>
              <a:ext uri="{FF2B5EF4-FFF2-40B4-BE49-F238E27FC236}">
                <a16:creationId xmlns:a16="http://schemas.microsoft.com/office/drawing/2014/main" id="{6FF9456A-F7FE-8B4A-BE17-46AB9EE94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214" y="3612987"/>
            <a:ext cx="1434720" cy="12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582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t="7194" b="7194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Content Negotiation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9E2D66-7698-E643-ACB5-075320F604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280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4BDB1-D0DA-EE43-9625-807A739C1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Content Negotiation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5E803-62A6-D040-9517-6986603CE1A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curl –H “[header]” [</a:t>
            </a:r>
            <a:r>
              <a:rPr lang="en-US" dirty="0" err="1">
                <a:latin typeface="Lucida Console" panose="020B0609040504020204" pitchFamily="49" charset="0"/>
              </a:rPr>
              <a:t>uri</a:t>
            </a:r>
            <a:r>
              <a:rPr lang="en-US" dirty="0">
                <a:latin typeface="Lucida Console" panose="020B0609040504020204" pitchFamily="49" charset="0"/>
              </a:rPr>
              <a:t>]</a:t>
            </a:r>
            <a:endParaRPr lang="en-US" dirty="0"/>
          </a:p>
          <a:p>
            <a:pPr lvl="1"/>
            <a:r>
              <a:rPr lang="en-US" dirty="0"/>
              <a:t>Generates a HTTP request including the specified header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 curl to study the following requests:</a:t>
            </a:r>
          </a:p>
          <a:p>
            <a:pPr marL="0" indent="0">
              <a:buNone/>
            </a:pPr>
            <a:endParaRPr lang="en-US" dirty="0"/>
          </a:p>
          <a:p>
            <a:pPr marL="360000" lvl="1" indent="0">
              <a:buNone/>
            </a:pPr>
            <a:r>
              <a:rPr lang="en-US" dirty="0">
                <a:latin typeface="Lucida Console" panose="020B0609040504020204" pitchFamily="49" charset="0"/>
              </a:rPr>
              <a:t>curl –v https://</a:t>
            </a:r>
            <a:r>
              <a:rPr lang="en-US" dirty="0" err="1">
                <a:latin typeface="Lucida Console" panose="020B0609040504020204" pitchFamily="49" charset="0"/>
              </a:rPr>
              <a:t>www.debian.org</a:t>
            </a:r>
            <a:r>
              <a:rPr lang="en-US" dirty="0">
                <a:latin typeface="Lucida Console" panose="020B0609040504020204" pitchFamily="49" charset="0"/>
              </a:rPr>
              <a:t>/ </a:t>
            </a:r>
            <a:br>
              <a:rPr lang="en-US" dirty="0">
                <a:latin typeface="Lucida Console" panose="020B0609040504020204" pitchFamily="49" charset="0"/>
              </a:rPr>
            </a:br>
            <a:r>
              <a:rPr lang="en-US" dirty="0">
                <a:latin typeface="Lucida Console" panose="020B0609040504020204" pitchFamily="49" charset="0"/>
              </a:rPr>
              <a:t>curl –v –H “Accept-Language: de” https://</a:t>
            </a:r>
            <a:r>
              <a:rPr lang="en-US" dirty="0" err="1">
                <a:latin typeface="Lucida Console" panose="020B0609040504020204" pitchFamily="49" charset="0"/>
              </a:rPr>
              <a:t>www.debian.org</a:t>
            </a:r>
            <a:r>
              <a:rPr lang="en-US" dirty="0">
                <a:latin typeface="Lucida Console" panose="020B0609040504020204" pitchFamily="49" charset="0"/>
              </a:rPr>
              <a:t>/</a:t>
            </a:r>
            <a:br>
              <a:rPr lang="en-US" dirty="0">
                <a:latin typeface="Lucida Console" panose="020B0609040504020204" pitchFamily="49" charset="0"/>
              </a:rPr>
            </a:br>
            <a:r>
              <a:rPr lang="en-US" dirty="0">
                <a:latin typeface="Lucida Console" panose="020B0609040504020204" pitchFamily="49" charset="0"/>
              </a:rPr>
              <a:t>curl –v –H “Accept-Language: fi” https://</a:t>
            </a:r>
            <a:r>
              <a:rPr lang="en-US" dirty="0" err="1">
                <a:latin typeface="Lucida Console" panose="020B0609040504020204" pitchFamily="49" charset="0"/>
              </a:rPr>
              <a:t>www.debian.org</a:t>
            </a:r>
            <a:r>
              <a:rPr lang="en-US" dirty="0">
                <a:latin typeface="Lucida Console" panose="020B0609040504020204" pitchFamily="49" charset="0"/>
              </a:rPr>
              <a:t>/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42024-BC7C-194D-994B-71E2818FB7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94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 Conditional Requests</a:t>
            </a:r>
          </a:p>
        </p:txBody>
      </p:sp>
    </p:spTree>
    <p:extLst>
      <p:ext uri="{BB962C8B-B14F-4D97-AF65-F5344CB8AC3E}">
        <p14:creationId xmlns:p14="http://schemas.microsoft.com/office/powerpoint/2010/main" val="2327448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Content Negotiation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COMP3220 Web Infrastructure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Dr</a:t>
            </a:r>
            <a:r>
              <a:rPr lang="en-US" dirty="0"/>
              <a:t> Nicholas Gibbins – </a:t>
            </a:r>
            <a:r>
              <a:rPr lang="en-US" dirty="0" err="1"/>
              <a:t>nmg@ecs.soton.ac.uk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422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content negotiation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 can deliver different representations of a resource based on client preferences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Two styles of content negotiation:</a:t>
            </a:r>
          </a:p>
          <a:p>
            <a:pPr lvl="1"/>
            <a:r>
              <a:rPr lang="en-US" dirty="0"/>
              <a:t>Server-driven (where the server makes the final choice of representation)</a:t>
            </a:r>
          </a:p>
          <a:p>
            <a:pPr lvl="1"/>
            <a:r>
              <a:rPr lang="en-US" dirty="0"/>
              <a:t>Client-driven (where the client makes the final choice of representation)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Three areas for negotiation</a:t>
            </a:r>
          </a:p>
          <a:p>
            <a:pPr lvl="1"/>
            <a:r>
              <a:rPr lang="en-US" dirty="0"/>
              <a:t>Media type (</a:t>
            </a:r>
            <a:r>
              <a:rPr lang="en-US" dirty="0">
                <a:latin typeface="Lucida Console" panose="020B0609040504020204" pitchFamily="49" charset="0"/>
              </a:rPr>
              <a:t>Accept:</a:t>
            </a:r>
            <a:r>
              <a:rPr lang="en-US" dirty="0"/>
              <a:t> and </a:t>
            </a:r>
            <a:r>
              <a:rPr lang="en-US" dirty="0">
                <a:latin typeface="Lucida Console" panose="020B0609040504020204" pitchFamily="49" charset="0"/>
              </a:rPr>
              <a:t>Content-Type: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Language (</a:t>
            </a:r>
            <a:r>
              <a:rPr lang="en-US" dirty="0">
                <a:latin typeface="Lucida Console" panose="020B0609040504020204" pitchFamily="49" charset="0"/>
              </a:rPr>
              <a:t>Accept-Language:</a:t>
            </a:r>
            <a:r>
              <a:rPr lang="en-US" dirty="0"/>
              <a:t> and </a:t>
            </a:r>
            <a:r>
              <a:rPr lang="en-US" dirty="0">
                <a:latin typeface="Lucida Console" panose="020B0609040504020204" pitchFamily="49" charset="0"/>
              </a:rPr>
              <a:t>Content-Language: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Encoding (</a:t>
            </a:r>
            <a:r>
              <a:rPr lang="en-US" dirty="0">
                <a:latin typeface="Lucida Console" panose="020B0609040504020204" pitchFamily="49" charset="0"/>
              </a:rPr>
              <a:t>Accept-Encoding:</a:t>
            </a:r>
            <a:r>
              <a:rPr lang="en-US" dirty="0"/>
              <a:t> and </a:t>
            </a:r>
            <a:r>
              <a:rPr lang="en-US" dirty="0">
                <a:latin typeface="Lucida Console" panose="020B0609040504020204" pitchFamily="49" charset="0"/>
              </a:rPr>
              <a:t>Content-Encoding</a:t>
            </a:r>
            <a:r>
              <a:rPr lang="en-US" dirty="0">
                <a:latin typeface="Lucida Console" panose="020B0609040504020204" pitchFamily="49" charset="0"/>
                <a:sym typeface="Wingdings" pitchFamily="2" charset="2"/>
              </a:rPr>
              <a:t>:</a:t>
            </a:r>
            <a:r>
              <a:rPr lang="en-US" dirty="0">
                <a:sym typeface="Wingdings" pitchFamily="2" charset="2"/>
              </a:rPr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27387C-5391-3549-987A-297E008637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062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29941-93E2-3A44-8622-C8237DAEA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Server-driven content negotiation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17308-BE90-B54D-B9AC-B7795CBF714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Client tells the server what it is able to accept in a request header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Server chooses an appropriate representation to return to the client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Server tells the client what its choice was in a response header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Client request headers all have the same structure:</a:t>
            </a:r>
          </a:p>
          <a:p>
            <a:pPr marL="0" indent="0">
              <a:buNone/>
            </a:pPr>
            <a:r>
              <a:rPr lang="en-US" i="1" dirty="0" err="1"/>
              <a:t>headername</a:t>
            </a:r>
            <a:r>
              <a:rPr lang="en-US" dirty="0"/>
              <a:t>: </a:t>
            </a:r>
            <a:r>
              <a:rPr lang="en-US" i="1" dirty="0"/>
              <a:t>choice</a:t>
            </a:r>
            <a:r>
              <a:rPr lang="en-US" i="1" baseline="-25000" dirty="0"/>
              <a:t>1</a:t>
            </a:r>
            <a:r>
              <a:rPr lang="en-US" dirty="0"/>
              <a:t>; q=</a:t>
            </a:r>
            <a:r>
              <a:rPr lang="en-US" i="1" dirty="0"/>
              <a:t>quality</a:t>
            </a:r>
            <a:r>
              <a:rPr lang="en-US" i="1" baseline="-25000" dirty="0"/>
              <a:t>1</a:t>
            </a:r>
            <a:r>
              <a:rPr lang="en-US" dirty="0"/>
              <a:t>, </a:t>
            </a:r>
            <a:r>
              <a:rPr lang="en-US" i="1" dirty="0"/>
              <a:t>choice</a:t>
            </a:r>
            <a:r>
              <a:rPr lang="en-US" i="1" baseline="-25000" dirty="0"/>
              <a:t>2</a:t>
            </a:r>
            <a:r>
              <a:rPr lang="en-US" dirty="0"/>
              <a:t>; q=</a:t>
            </a:r>
            <a:r>
              <a:rPr lang="en-US" i="1" dirty="0"/>
              <a:t>quality</a:t>
            </a:r>
            <a:r>
              <a:rPr lang="en-US" i="1" baseline="-25000" dirty="0"/>
              <a:t>2</a:t>
            </a:r>
            <a:r>
              <a:rPr lang="en-US" dirty="0"/>
              <a:t>, </a:t>
            </a:r>
            <a:r>
              <a:rPr lang="en-US" i="1" dirty="0"/>
              <a:t>choice</a:t>
            </a:r>
            <a:r>
              <a:rPr lang="en-US" i="1" baseline="-25000" dirty="0"/>
              <a:t>3</a:t>
            </a:r>
            <a:r>
              <a:rPr lang="en-US" dirty="0"/>
              <a:t>; q=</a:t>
            </a:r>
            <a:r>
              <a:rPr lang="en-US" i="1" dirty="0"/>
              <a:t>quality</a:t>
            </a:r>
            <a:r>
              <a:rPr lang="en-US" i="1" baseline="-25000" dirty="0"/>
              <a:t>3</a:t>
            </a:r>
            <a:r>
              <a:rPr lang="en-US" dirty="0"/>
              <a:t> ...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header name and the values for </a:t>
            </a:r>
            <a:r>
              <a:rPr lang="en-US" i="1" dirty="0" err="1"/>
              <a:t>choice</a:t>
            </a:r>
            <a:r>
              <a:rPr lang="en-US" i="1" baseline="-25000" dirty="0" err="1"/>
              <a:t>n</a:t>
            </a:r>
            <a:r>
              <a:rPr lang="en-US" dirty="0"/>
              <a:t> all depend on what is being negotiated</a:t>
            </a:r>
          </a:p>
          <a:p>
            <a:pPr marL="0" indent="0">
              <a:buNone/>
            </a:pPr>
            <a:r>
              <a:rPr lang="en-US" dirty="0"/>
              <a:t>The quality values </a:t>
            </a:r>
            <a:r>
              <a:rPr lang="en-US" i="1" dirty="0" err="1"/>
              <a:t>quality</a:t>
            </a:r>
            <a:r>
              <a:rPr lang="en-US" i="1" baseline="-25000" dirty="0" err="1"/>
              <a:t>n</a:t>
            </a:r>
            <a:r>
              <a:rPr lang="en-US" dirty="0"/>
              <a:t> are numeric values between 0.0 and 1.0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AA2BEC-7D4C-E349-A313-D45F13393B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08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82608-01AE-DD42-B7AD-05A6E8AAB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type negotiation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4EB08-7C24-324B-9BE3-6809F65705B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Client request header: </a:t>
            </a:r>
            <a:r>
              <a:rPr lang="en-US" dirty="0">
                <a:latin typeface="Lucida Console" panose="020B0609040504020204" pitchFamily="49" charset="0"/>
              </a:rPr>
              <a:t>Accept:</a:t>
            </a:r>
          </a:p>
          <a:p>
            <a:pPr marL="0" indent="0">
              <a:buNone/>
            </a:pPr>
            <a:r>
              <a:rPr lang="en-US" dirty="0"/>
              <a:t>Server response header: </a:t>
            </a:r>
            <a:r>
              <a:rPr lang="en-US" dirty="0">
                <a:latin typeface="Lucida Console" panose="020B0609040504020204" pitchFamily="49" charset="0"/>
              </a:rPr>
              <a:t>Content-Type: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Choice values are Internet Media Types: </a:t>
            </a:r>
          </a:p>
          <a:p>
            <a:pPr lvl="1"/>
            <a:r>
              <a:rPr lang="en-US" sz="1600" dirty="0">
                <a:latin typeface="Lucida Console" panose="020B0609040504020204" pitchFamily="49" charset="0"/>
              </a:rPr>
              <a:t>text/plain</a:t>
            </a:r>
          </a:p>
          <a:p>
            <a:pPr lvl="1"/>
            <a:r>
              <a:rPr lang="en-US" sz="1600" dirty="0">
                <a:latin typeface="Lucida Console" panose="020B0609040504020204" pitchFamily="49" charset="0"/>
              </a:rPr>
              <a:t>text/html</a:t>
            </a:r>
          </a:p>
          <a:p>
            <a:pPr lvl="1"/>
            <a:r>
              <a:rPr lang="en-US" sz="1600" dirty="0">
                <a:latin typeface="Lucida Console" panose="020B0609040504020204" pitchFamily="49" charset="0"/>
              </a:rPr>
              <a:t>application/pdf</a:t>
            </a:r>
          </a:p>
          <a:p>
            <a:pPr lvl="1"/>
            <a:r>
              <a:rPr lang="en-US" sz="1600" dirty="0">
                <a:latin typeface="Lucida Console" panose="020B0609040504020204" pitchFamily="49" charset="0"/>
              </a:rPr>
              <a:t>image/jpeg</a:t>
            </a:r>
          </a:p>
          <a:p>
            <a:pPr lvl="1"/>
            <a:r>
              <a:rPr lang="en-US" sz="1600" dirty="0">
                <a:latin typeface="Lucida Console" panose="020B0609040504020204" pitchFamily="49" charset="0"/>
              </a:rPr>
              <a:t>image/</a:t>
            </a:r>
            <a:r>
              <a:rPr lang="en-US" sz="1600" dirty="0" err="1">
                <a:latin typeface="Lucida Console" panose="020B0609040504020204" pitchFamily="49" charset="0"/>
              </a:rPr>
              <a:t>png</a:t>
            </a:r>
            <a:endParaRPr lang="en-US" sz="1600" dirty="0">
              <a:latin typeface="Lucida Console" panose="020B0609040504020204" pitchFamily="49" charset="0"/>
            </a:endParaRPr>
          </a:p>
          <a:p>
            <a:pPr lvl="1"/>
            <a:r>
              <a:rPr lang="en-US" sz="1600" dirty="0">
                <a:latin typeface="Lucida Console" panose="020B0609040504020204" pitchFamily="49" charset="0"/>
              </a:rPr>
              <a:t>image/</a:t>
            </a:r>
            <a:r>
              <a:rPr lang="en-US" sz="1600" dirty="0" err="1">
                <a:latin typeface="Lucida Console" panose="020B0609040504020204" pitchFamily="49" charset="0"/>
              </a:rPr>
              <a:t>svg+xml</a:t>
            </a:r>
            <a:endParaRPr lang="en-US" sz="1600" dirty="0">
              <a:latin typeface="Lucida Console" panose="020B0609040504020204" pitchFamily="49" charset="0"/>
            </a:endParaRPr>
          </a:p>
          <a:p>
            <a:pPr lvl="1"/>
            <a:r>
              <a:rPr lang="en-US" sz="1600" dirty="0">
                <a:latin typeface="Lucida Console" panose="020B0609040504020204" pitchFamily="49" charset="0"/>
              </a:rPr>
              <a:t>audio/mpeg</a:t>
            </a:r>
          </a:p>
          <a:p>
            <a:pPr lvl="1"/>
            <a:r>
              <a:rPr lang="en-US" dirty="0"/>
              <a:t>...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566BDD-E4E2-ED45-93E4-6C9173CC17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65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679CD-5AD3-8F49-B455-95B608C83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type negotiation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47DAA3-C984-FE43-A498-E4CBBA288E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9E3CEE1-332F-1B45-AA17-2B3979C40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2053751"/>
            <a:ext cx="900000" cy="90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9F997CF-1F64-C044-AFAE-7B140E3AC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4553582"/>
            <a:ext cx="900000" cy="90000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2CE640EA-0328-0443-8C17-61E07192C4BF}"/>
              </a:ext>
            </a:extLst>
          </p:cNvPr>
          <p:cNvSpPr/>
          <p:nvPr/>
        </p:nvSpPr>
        <p:spPr>
          <a:xfrm>
            <a:off x="2135187" y="1994020"/>
            <a:ext cx="7921625" cy="920422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Accept: text/html; q=1.0, text/plain; q=0.5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0D6FE710-9DA3-FB49-A635-1F16357CA002}"/>
              </a:ext>
            </a:extLst>
          </p:cNvPr>
          <p:cNvSpPr/>
          <p:nvPr/>
        </p:nvSpPr>
        <p:spPr>
          <a:xfrm>
            <a:off x="2135188" y="3101599"/>
            <a:ext cx="7921625" cy="2397749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text/html</a:t>
            </a:r>
          </a:p>
          <a:p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&lt;html&gt;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&lt;head&gt;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  &lt;title&gt;Example, Inc. Homepage&lt;/title&gt;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&lt;/head&gt;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&lt;body&gt;&lt;h1&gt;Welcome to Example!&lt;/h1&gt;...&lt;/body&gt;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366106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82608-01AE-DD42-B7AD-05A6E8AAB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negotiation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4EB08-7C24-324B-9BE3-6809F65705B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Client request header: </a:t>
            </a:r>
            <a:r>
              <a:rPr lang="en-US" dirty="0">
                <a:latin typeface="Lucida Console" panose="020B0609040504020204" pitchFamily="49" charset="0"/>
              </a:rPr>
              <a:t>Accept-Language:</a:t>
            </a:r>
          </a:p>
          <a:p>
            <a:pPr marL="0" indent="0">
              <a:buNone/>
            </a:pPr>
            <a:r>
              <a:rPr lang="en-US" dirty="0"/>
              <a:t>Server response header: </a:t>
            </a:r>
            <a:r>
              <a:rPr lang="en-US" dirty="0">
                <a:latin typeface="Lucida Console" panose="020B0609040504020204" pitchFamily="49" charset="0"/>
              </a:rPr>
              <a:t>Content-Language: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Choice values </a:t>
            </a:r>
            <a:r>
              <a:rPr lang="en-US"/>
              <a:t>are typically ISO </a:t>
            </a:r>
            <a:r>
              <a:rPr lang="en-US" dirty="0"/>
              <a:t>639 language codes:</a:t>
            </a:r>
          </a:p>
          <a:p>
            <a:pPr lvl="1"/>
            <a:r>
              <a:rPr lang="en-US" sz="1600" dirty="0" err="1">
                <a:latin typeface="Lucida Console" panose="020B0609040504020204" pitchFamily="49" charset="0"/>
              </a:rPr>
              <a:t>en</a:t>
            </a:r>
            <a:r>
              <a:rPr lang="en-US" dirty="0"/>
              <a:t> for English</a:t>
            </a:r>
          </a:p>
          <a:p>
            <a:pPr lvl="1"/>
            <a:r>
              <a:rPr lang="en-US" sz="1600" dirty="0">
                <a:latin typeface="Lucida Console" panose="020B0609040504020204" pitchFamily="49" charset="0"/>
              </a:rPr>
              <a:t>de</a:t>
            </a:r>
            <a:r>
              <a:rPr lang="en-US" dirty="0"/>
              <a:t> for German</a:t>
            </a:r>
          </a:p>
          <a:p>
            <a:pPr lvl="1"/>
            <a:r>
              <a:rPr lang="en-US" sz="1600" dirty="0" err="1">
                <a:latin typeface="Lucida Console" panose="020B0609040504020204" pitchFamily="49" charset="0"/>
              </a:rPr>
              <a:t>zh</a:t>
            </a:r>
            <a:r>
              <a:rPr lang="en-US" dirty="0"/>
              <a:t> for Chinese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Convention for indicating regional dialects by adding ISO 3166-1 country codes:</a:t>
            </a:r>
          </a:p>
          <a:p>
            <a:pPr lvl="1"/>
            <a:r>
              <a:rPr lang="en-US" sz="1600" dirty="0" err="1">
                <a:latin typeface="Lucida Console" panose="020B0609040504020204" pitchFamily="49" charset="0"/>
              </a:rPr>
              <a:t>en</a:t>
            </a:r>
            <a:r>
              <a:rPr lang="en-US" sz="1600" dirty="0">
                <a:latin typeface="Lucida Console" panose="020B0609040504020204" pitchFamily="49" charset="0"/>
              </a:rPr>
              <a:t>-GB</a:t>
            </a:r>
            <a:r>
              <a:rPr lang="en-US" dirty="0"/>
              <a:t> for British English</a:t>
            </a:r>
          </a:p>
          <a:p>
            <a:pPr lvl="1"/>
            <a:r>
              <a:rPr lang="en-US" sz="1600" dirty="0">
                <a:latin typeface="Lucida Console" panose="020B0609040504020204" pitchFamily="49" charset="0"/>
              </a:rPr>
              <a:t>de-CH</a:t>
            </a:r>
            <a:r>
              <a:rPr lang="en-US" dirty="0"/>
              <a:t> for Swiss German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566BDD-E4E2-ED45-93E4-6C9173CC17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anchor="b"/>
          <a:lstStyle/>
          <a:p>
            <a:r>
              <a:rPr lang="en-US" dirty="0"/>
              <a:t>Phillips, A. and Davis, M. (2009) </a:t>
            </a:r>
            <a:r>
              <a:rPr lang="en-US" i="1" dirty="0"/>
              <a:t>Tags for identifying languages</a:t>
            </a:r>
            <a:r>
              <a:rPr lang="en-US" dirty="0"/>
              <a:t>. RFC5646/BCP47. Available at: https://</a:t>
            </a:r>
            <a:r>
              <a:rPr lang="en-US" dirty="0" err="1"/>
              <a:t>tools.ietf.org</a:t>
            </a:r>
            <a:r>
              <a:rPr lang="en-US" dirty="0"/>
              <a:t>/html/bcp47</a:t>
            </a:r>
          </a:p>
        </p:txBody>
      </p:sp>
    </p:spTree>
    <p:extLst>
      <p:ext uri="{BB962C8B-B14F-4D97-AF65-F5344CB8AC3E}">
        <p14:creationId xmlns:p14="http://schemas.microsoft.com/office/powerpoint/2010/main" val="274954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679CD-5AD3-8F49-B455-95B608C83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negotiation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47DAA3-C984-FE43-A498-E4CBBA288E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9E3CEE1-332F-1B45-AA17-2B3979C40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2053751"/>
            <a:ext cx="900000" cy="90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9F997CF-1F64-C044-AFAE-7B140E3AC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4819995"/>
            <a:ext cx="900000" cy="90000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2CE640EA-0328-0443-8C17-61E07192C4BF}"/>
              </a:ext>
            </a:extLst>
          </p:cNvPr>
          <p:cNvSpPr/>
          <p:nvPr/>
        </p:nvSpPr>
        <p:spPr>
          <a:xfrm>
            <a:off x="2135187" y="1994020"/>
            <a:ext cx="7921625" cy="920422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Accept-Language: de; q=1.0, 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en-gb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; q=0.5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0D6FE710-9DA3-FB49-A635-1F16357CA002}"/>
              </a:ext>
            </a:extLst>
          </p:cNvPr>
          <p:cNvSpPr/>
          <p:nvPr/>
        </p:nvSpPr>
        <p:spPr>
          <a:xfrm>
            <a:off x="2135188" y="3076025"/>
            <a:ext cx="7921625" cy="2643970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text/html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Content-Language: de</a:t>
            </a:r>
          </a:p>
          <a:p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&lt;html&gt;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&lt;head&gt;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  &lt;title&gt;Example, Inc. Homepage&lt;/title&gt;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&lt;/head&gt;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&lt;body&gt;&lt;h1&gt;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Willkommen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zu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Example!&lt;/h1&gt;&lt;/body&gt;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95909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82608-01AE-DD42-B7AD-05A6E8AAB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negotiation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4EB08-7C24-324B-9BE3-6809F65705B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Client request header: </a:t>
            </a:r>
            <a:r>
              <a:rPr lang="en-US" dirty="0">
                <a:latin typeface="Lucida Console" panose="020B0609040504020204" pitchFamily="49" charset="0"/>
              </a:rPr>
              <a:t>Accept-Encoding:</a:t>
            </a:r>
          </a:p>
          <a:p>
            <a:pPr marL="0" indent="0">
              <a:buNone/>
            </a:pPr>
            <a:r>
              <a:rPr lang="en-US" dirty="0"/>
              <a:t>Server response header: </a:t>
            </a:r>
            <a:r>
              <a:rPr lang="en-US" dirty="0">
                <a:latin typeface="Lucida Console" panose="020B0609040504020204" pitchFamily="49" charset="0"/>
              </a:rPr>
              <a:t>Content-Encoding: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Typically used to specify whether the body of a HTTP message is compressed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Possible choice values:</a:t>
            </a:r>
          </a:p>
          <a:p>
            <a:pPr lvl="1"/>
            <a:r>
              <a:rPr lang="en-US" sz="1600" dirty="0" err="1">
                <a:latin typeface="Lucida Console" panose="020B0609040504020204" pitchFamily="49" charset="0"/>
              </a:rPr>
              <a:t>br</a:t>
            </a:r>
            <a:r>
              <a:rPr lang="en-US" dirty="0"/>
              <a:t>		(</a:t>
            </a:r>
            <a:r>
              <a:rPr lang="en-US" dirty="0" err="1"/>
              <a:t>Brotli</a:t>
            </a:r>
            <a:r>
              <a:rPr lang="en-US" dirty="0"/>
              <a:t> compressed data format)</a:t>
            </a:r>
          </a:p>
          <a:p>
            <a:pPr lvl="1"/>
            <a:r>
              <a:rPr lang="en-US" sz="1600" dirty="0">
                <a:latin typeface="Lucida Console" panose="020B0609040504020204" pitchFamily="49" charset="0"/>
              </a:rPr>
              <a:t>deflate</a:t>
            </a:r>
            <a:r>
              <a:rPr lang="en-US" dirty="0"/>
              <a:t> 	(</a:t>
            </a:r>
            <a:r>
              <a:rPr lang="en-US" dirty="0" err="1"/>
              <a:t>zlib</a:t>
            </a:r>
            <a:r>
              <a:rPr lang="en-US" dirty="0"/>
              <a:t> compression)</a:t>
            </a:r>
          </a:p>
          <a:p>
            <a:pPr lvl="1"/>
            <a:r>
              <a:rPr lang="en-US" sz="1600" dirty="0" err="1">
                <a:latin typeface="Lucida Console" panose="020B0609040504020204" pitchFamily="49" charset="0"/>
              </a:rPr>
              <a:t>gzip</a:t>
            </a:r>
            <a:r>
              <a:rPr lang="en-US" dirty="0"/>
              <a:t> 	(LZ77 compression – the most common choice)</a:t>
            </a:r>
          </a:p>
          <a:p>
            <a:pPr lvl="1"/>
            <a:r>
              <a:rPr lang="en-US" sz="1600" dirty="0">
                <a:latin typeface="Lucida Console" panose="020B0609040504020204" pitchFamily="49" charset="0"/>
              </a:rPr>
              <a:t>compress</a:t>
            </a:r>
            <a:r>
              <a:rPr lang="en-US" dirty="0"/>
              <a:t> 	(LZW compression)</a:t>
            </a:r>
          </a:p>
          <a:p>
            <a:pPr lvl="1"/>
            <a:r>
              <a:rPr lang="en-US" sz="1600" dirty="0">
                <a:latin typeface="Lucida Console" panose="020B0609040504020204" pitchFamily="49" charset="0"/>
              </a:rPr>
              <a:t>identity</a:t>
            </a:r>
            <a:r>
              <a:rPr lang="en-US" dirty="0"/>
              <a:t>	(no encoding)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566BDD-E4E2-ED45-93E4-6C9173CC17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40470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2430</TotalTime>
  <Words>1052</Words>
  <Application>Microsoft Macintosh PowerPoint</Application>
  <PresentationFormat>Widescreen</PresentationFormat>
  <Paragraphs>155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Lucida Console</vt:lpstr>
      <vt:lpstr>Lucida Sans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Content Negotiation</vt:lpstr>
      <vt:lpstr>HTTP content negotiation</vt:lpstr>
      <vt:lpstr>Server-driven content negotiation</vt:lpstr>
      <vt:lpstr>Media type negotiation</vt:lpstr>
      <vt:lpstr>Media type negotiation</vt:lpstr>
      <vt:lpstr>Language negotiation</vt:lpstr>
      <vt:lpstr>Language negotiation</vt:lpstr>
      <vt:lpstr>Encoding negotiation</vt:lpstr>
      <vt:lpstr>The Vary: header</vt:lpstr>
      <vt:lpstr>The Content-Location: header</vt:lpstr>
      <vt:lpstr>Client-driven content negotiation</vt:lpstr>
      <vt:lpstr>Client-driven content negotiation</vt:lpstr>
      <vt:lpstr>How not to negotiate content</vt:lpstr>
      <vt:lpstr>How not to negotiate content (Browser Wars, Part II)</vt:lpstr>
      <vt:lpstr>Client Hints</vt:lpstr>
      <vt:lpstr>Exercise: Content Negotiation</vt:lpstr>
      <vt:lpstr>Exercise: Content Negotiation</vt:lpstr>
      <vt:lpstr>Next Lecture: Conditional Requests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Gibbins</dc:creator>
  <cp:lastModifiedBy>Nicholas Gibbins</cp:lastModifiedBy>
  <cp:revision>5</cp:revision>
  <dcterms:created xsi:type="dcterms:W3CDTF">2018-10-03T13:33:06Z</dcterms:created>
  <dcterms:modified xsi:type="dcterms:W3CDTF">2020-10-16T13:53:02Z</dcterms:modified>
</cp:coreProperties>
</file>