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4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5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6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7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22"/>
  </p:notesMasterIdLst>
  <p:sldIdLst>
    <p:sldId id="258" r:id="rId9"/>
    <p:sldId id="256" r:id="rId10"/>
    <p:sldId id="368" r:id="rId11"/>
    <p:sldId id="369" r:id="rId12"/>
    <p:sldId id="373" r:id="rId13"/>
    <p:sldId id="378" r:id="rId14"/>
    <p:sldId id="381" r:id="rId15"/>
    <p:sldId id="380" r:id="rId16"/>
    <p:sldId id="375" r:id="rId17"/>
    <p:sldId id="382" r:id="rId18"/>
    <p:sldId id="383" r:id="rId19"/>
    <p:sldId id="384" r:id="rId20"/>
    <p:sldId id="36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31" userDrawn="1">
          <p15:clr>
            <a:srgbClr val="A4A3A4"/>
          </p15:clr>
        </p15:guide>
        <p15:guide id="2" pos="62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F808EF-841B-BF42-B67A-CC9DE63F2232}" v="200" dt="2020-10-17T13:31:46.0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6327"/>
  </p:normalViewPr>
  <p:slideViewPr>
    <p:cSldViewPr snapToGrid="0" snapToObjects="1" showGuides="1">
      <p:cViewPr varScale="1">
        <p:scale>
          <a:sx n="119" d="100"/>
          <a:sy n="119" d="100"/>
        </p:scale>
        <p:origin x="520" y="184"/>
      </p:cViewPr>
      <p:guideLst>
        <p:guide orient="horz" pos="2931"/>
        <p:guide pos="622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4CF808EF-841B-BF42-B67A-CC9DE63F2232}"/>
    <pc:docChg chg="undo custSel addSld delSld modSld sldOrd">
      <pc:chgData name="Nicholas Gibbins" userId="6a0e944c-4d97-467d-bb7a-7c3315791fe4" providerId="ADAL" clId="{4CF808EF-841B-BF42-B67A-CC9DE63F2232}" dt="2020-10-17T13:31:52.555" v="2896" actId="114"/>
      <pc:docMkLst>
        <pc:docMk/>
      </pc:docMkLst>
      <pc:sldChg chg="modSp mod">
        <pc:chgData name="Nicholas Gibbins" userId="6a0e944c-4d97-467d-bb7a-7c3315791fe4" providerId="ADAL" clId="{4CF808EF-841B-BF42-B67A-CC9DE63F2232}" dt="2020-09-18T14:57:38.243" v="449" actId="20577"/>
        <pc:sldMkLst>
          <pc:docMk/>
          <pc:sldMk cId="4021422789" sldId="256"/>
        </pc:sldMkLst>
        <pc:spChg chg="mod">
          <ac:chgData name="Nicholas Gibbins" userId="6a0e944c-4d97-467d-bb7a-7c3315791fe4" providerId="ADAL" clId="{4CF808EF-841B-BF42-B67A-CC9DE63F2232}" dt="2020-09-18T14:57:38.243" v="449" actId="20577"/>
          <ac:spMkLst>
            <pc:docMk/>
            <pc:sldMk cId="4021422789" sldId="256"/>
            <ac:spMk id="2" creationId="{00000000-0000-0000-0000-000000000000}"/>
          </ac:spMkLst>
        </pc:spChg>
        <pc:spChg chg="mod">
          <ac:chgData name="Nicholas Gibbins" userId="6a0e944c-4d97-467d-bb7a-7c3315791fe4" providerId="ADAL" clId="{4CF808EF-841B-BF42-B67A-CC9DE63F2232}" dt="2020-09-11T12:31:09.121" v="2" actId="20577"/>
          <ac:spMkLst>
            <pc:docMk/>
            <pc:sldMk cId="4021422789" sldId="256"/>
            <ac:spMk id="3" creationId="{00000000-0000-0000-0000-000000000000}"/>
          </ac:spMkLst>
        </pc:spChg>
      </pc:sldChg>
      <pc:sldChg chg="del">
        <pc:chgData name="Nicholas Gibbins" userId="6a0e944c-4d97-467d-bb7a-7c3315791fe4" providerId="ADAL" clId="{4CF808EF-841B-BF42-B67A-CC9DE63F2232}" dt="2020-09-18T11:52:35.488" v="386" actId="2696"/>
        <pc:sldMkLst>
          <pc:docMk/>
          <pc:sldMk cId="4044699300" sldId="261"/>
        </pc:sldMkLst>
      </pc:sldChg>
      <pc:sldChg chg="del">
        <pc:chgData name="Nicholas Gibbins" userId="6a0e944c-4d97-467d-bb7a-7c3315791fe4" providerId="ADAL" clId="{4CF808EF-841B-BF42-B67A-CC9DE63F2232}" dt="2020-09-18T10:47:04.104" v="8" actId="2696"/>
        <pc:sldMkLst>
          <pc:docMk/>
          <pc:sldMk cId="394175005" sldId="268"/>
        </pc:sldMkLst>
      </pc:sldChg>
      <pc:sldChg chg="del">
        <pc:chgData name="Nicholas Gibbins" userId="6a0e944c-4d97-467d-bb7a-7c3315791fe4" providerId="ADAL" clId="{4CF808EF-841B-BF42-B67A-CC9DE63F2232}" dt="2020-09-18T10:47:04.167" v="18" actId="2696"/>
        <pc:sldMkLst>
          <pc:docMk/>
          <pc:sldMk cId="3511021404" sldId="269"/>
        </pc:sldMkLst>
      </pc:sldChg>
      <pc:sldChg chg="del">
        <pc:chgData name="Nicholas Gibbins" userId="6a0e944c-4d97-467d-bb7a-7c3315791fe4" providerId="ADAL" clId="{4CF808EF-841B-BF42-B67A-CC9DE63F2232}" dt="2020-09-18T10:47:04.207" v="27" actId="2696"/>
        <pc:sldMkLst>
          <pc:docMk/>
          <pc:sldMk cId="4005115615" sldId="270"/>
        </pc:sldMkLst>
      </pc:sldChg>
      <pc:sldChg chg="del">
        <pc:chgData name="Nicholas Gibbins" userId="6a0e944c-4d97-467d-bb7a-7c3315791fe4" providerId="ADAL" clId="{4CF808EF-841B-BF42-B67A-CC9DE63F2232}" dt="2020-09-18T10:47:04.186" v="22" actId="2696"/>
        <pc:sldMkLst>
          <pc:docMk/>
          <pc:sldMk cId="3112639496" sldId="271"/>
        </pc:sldMkLst>
      </pc:sldChg>
      <pc:sldChg chg="del">
        <pc:chgData name="Nicholas Gibbins" userId="6a0e944c-4d97-467d-bb7a-7c3315791fe4" providerId="ADAL" clId="{4CF808EF-841B-BF42-B67A-CC9DE63F2232}" dt="2020-09-18T10:47:04.194" v="24" actId="2696"/>
        <pc:sldMkLst>
          <pc:docMk/>
          <pc:sldMk cId="2761074855" sldId="272"/>
        </pc:sldMkLst>
      </pc:sldChg>
      <pc:sldChg chg="del">
        <pc:chgData name="Nicholas Gibbins" userId="6a0e944c-4d97-467d-bb7a-7c3315791fe4" providerId="ADAL" clId="{4CF808EF-841B-BF42-B67A-CC9DE63F2232}" dt="2020-09-18T10:47:04.090" v="5" actId="2696"/>
        <pc:sldMkLst>
          <pc:docMk/>
          <pc:sldMk cId="176237713" sldId="273"/>
        </pc:sldMkLst>
      </pc:sldChg>
      <pc:sldChg chg="del">
        <pc:chgData name="Nicholas Gibbins" userId="6a0e944c-4d97-467d-bb7a-7c3315791fe4" providerId="ADAL" clId="{4CF808EF-841B-BF42-B67A-CC9DE63F2232}" dt="2020-09-18T10:47:04.198" v="25" actId="2696"/>
        <pc:sldMkLst>
          <pc:docMk/>
          <pc:sldMk cId="2805239846" sldId="274"/>
        </pc:sldMkLst>
      </pc:sldChg>
      <pc:sldChg chg="del">
        <pc:chgData name="Nicholas Gibbins" userId="6a0e944c-4d97-467d-bb7a-7c3315791fe4" providerId="ADAL" clId="{4CF808EF-841B-BF42-B67A-CC9DE63F2232}" dt="2020-09-18T10:47:04.190" v="23" actId="2696"/>
        <pc:sldMkLst>
          <pc:docMk/>
          <pc:sldMk cId="2183873343" sldId="275"/>
        </pc:sldMkLst>
      </pc:sldChg>
      <pc:sldChg chg="del">
        <pc:chgData name="Nicholas Gibbins" userId="6a0e944c-4d97-467d-bb7a-7c3315791fe4" providerId="ADAL" clId="{4CF808EF-841B-BF42-B67A-CC9DE63F2232}" dt="2020-09-18T10:47:04.176" v="20" actId="2696"/>
        <pc:sldMkLst>
          <pc:docMk/>
          <pc:sldMk cId="4248500278" sldId="276"/>
        </pc:sldMkLst>
      </pc:sldChg>
      <pc:sldChg chg="del">
        <pc:chgData name="Nicholas Gibbins" userId="6a0e944c-4d97-467d-bb7a-7c3315791fe4" providerId="ADAL" clId="{4CF808EF-841B-BF42-B67A-CC9DE63F2232}" dt="2020-09-18T10:47:04.100" v="7" actId="2696"/>
        <pc:sldMkLst>
          <pc:docMk/>
          <pc:sldMk cId="1252088498" sldId="277"/>
        </pc:sldMkLst>
      </pc:sldChg>
      <pc:sldChg chg="del">
        <pc:chgData name="Nicholas Gibbins" userId="6a0e944c-4d97-467d-bb7a-7c3315791fe4" providerId="ADAL" clId="{4CF808EF-841B-BF42-B67A-CC9DE63F2232}" dt="2020-09-18T10:47:04.085" v="4" actId="2696"/>
        <pc:sldMkLst>
          <pc:docMk/>
          <pc:sldMk cId="1304806686" sldId="278"/>
        </pc:sldMkLst>
      </pc:sldChg>
      <pc:sldChg chg="del">
        <pc:chgData name="Nicholas Gibbins" userId="6a0e944c-4d97-467d-bb7a-7c3315791fe4" providerId="ADAL" clId="{4CF808EF-841B-BF42-B67A-CC9DE63F2232}" dt="2020-09-18T10:47:04.126" v="13" actId="2696"/>
        <pc:sldMkLst>
          <pc:docMk/>
          <pc:sldMk cId="2298105778" sldId="279"/>
        </pc:sldMkLst>
      </pc:sldChg>
      <pc:sldChg chg="del">
        <pc:chgData name="Nicholas Gibbins" userId="6a0e944c-4d97-467d-bb7a-7c3315791fe4" providerId="ADAL" clId="{4CF808EF-841B-BF42-B67A-CC9DE63F2232}" dt="2020-09-18T10:47:04.122" v="12" actId="2696"/>
        <pc:sldMkLst>
          <pc:docMk/>
          <pc:sldMk cId="2505346793" sldId="280"/>
        </pc:sldMkLst>
      </pc:sldChg>
      <pc:sldChg chg="del">
        <pc:chgData name="Nicholas Gibbins" userId="6a0e944c-4d97-467d-bb7a-7c3315791fe4" providerId="ADAL" clId="{4CF808EF-841B-BF42-B67A-CC9DE63F2232}" dt="2020-09-18T11:52:35.500" v="387" actId="2696"/>
        <pc:sldMkLst>
          <pc:docMk/>
          <pc:sldMk cId="3699940020" sldId="334"/>
        </pc:sldMkLst>
      </pc:sldChg>
      <pc:sldChg chg="modSp del mod">
        <pc:chgData name="Nicholas Gibbins" userId="6a0e944c-4d97-467d-bb7a-7c3315791fe4" providerId="ADAL" clId="{4CF808EF-841B-BF42-B67A-CC9DE63F2232}" dt="2020-09-18T14:57:45.169" v="450" actId="2696"/>
        <pc:sldMkLst>
          <pc:docMk/>
          <pc:sldMk cId="1991062047" sldId="345"/>
        </pc:sldMkLst>
        <pc:spChg chg="mod">
          <ac:chgData name="Nicholas Gibbins" userId="6a0e944c-4d97-467d-bb7a-7c3315791fe4" providerId="ADAL" clId="{4CF808EF-841B-BF42-B67A-CC9DE63F2232}" dt="2020-09-18T11:20:22.707" v="336" actId="20577"/>
          <ac:spMkLst>
            <pc:docMk/>
            <pc:sldMk cId="1991062047" sldId="345"/>
            <ac:spMk id="2" creationId="{00000000-0000-0000-0000-000000000000}"/>
          </ac:spMkLst>
        </pc:spChg>
        <pc:spChg chg="mod">
          <ac:chgData name="Nicholas Gibbins" userId="6a0e944c-4d97-467d-bb7a-7c3315791fe4" providerId="ADAL" clId="{4CF808EF-841B-BF42-B67A-CC9DE63F2232}" dt="2020-09-18T11:53:27.677" v="429" actId="20577"/>
          <ac:spMkLst>
            <pc:docMk/>
            <pc:sldMk cId="1991062047" sldId="345"/>
            <ac:spMk id="4" creationId="{00000000-0000-0000-0000-000000000000}"/>
          </ac:spMkLst>
        </pc:spChg>
      </pc:sldChg>
      <pc:sldChg chg="del">
        <pc:chgData name="Nicholas Gibbins" userId="6a0e944c-4d97-467d-bb7a-7c3315791fe4" providerId="ADAL" clId="{4CF808EF-841B-BF42-B67A-CC9DE63F2232}" dt="2020-09-18T10:47:04.221" v="28" actId="2696"/>
        <pc:sldMkLst>
          <pc:docMk/>
          <pc:sldMk cId="2180783991" sldId="348"/>
        </pc:sldMkLst>
      </pc:sldChg>
      <pc:sldChg chg="del">
        <pc:chgData name="Nicholas Gibbins" userId="6a0e944c-4d97-467d-bb7a-7c3315791fe4" providerId="ADAL" clId="{4CF808EF-841B-BF42-B67A-CC9DE63F2232}" dt="2020-09-18T10:47:04.142" v="16" actId="2696"/>
        <pc:sldMkLst>
          <pc:docMk/>
          <pc:sldMk cId="2572428760" sldId="351"/>
        </pc:sldMkLst>
      </pc:sldChg>
      <pc:sldChg chg="del">
        <pc:chgData name="Nicholas Gibbins" userId="6a0e944c-4d97-467d-bb7a-7c3315791fe4" providerId="ADAL" clId="{4CF808EF-841B-BF42-B67A-CC9DE63F2232}" dt="2020-09-18T14:57:45.192" v="455" actId="2696"/>
        <pc:sldMkLst>
          <pc:docMk/>
          <pc:sldMk cId="968912735" sldId="353"/>
        </pc:sldMkLst>
      </pc:sldChg>
      <pc:sldChg chg="del">
        <pc:chgData name="Nicholas Gibbins" userId="6a0e944c-4d97-467d-bb7a-7c3315791fe4" providerId="ADAL" clId="{4CF808EF-841B-BF42-B67A-CC9DE63F2232}" dt="2020-09-18T10:47:04.238" v="29" actId="2696"/>
        <pc:sldMkLst>
          <pc:docMk/>
          <pc:sldMk cId="2691295478" sldId="354"/>
        </pc:sldMkLst>
      </pc:sldChg>
      <pc:sldChg chg="del">
        <pc:chgData name="Nicholas Gibbins" userId="6a0e944c-4d97-467d-bb7a-7c3315791fe4" providerId="ADAL" clId="{4CF808EF-841B-BF42-B67A-CC9DE63F2232}" dt="2020-09-18T10:47:04.114" v="10" actId="2696"/>
        <pc:sldMkLst>
          <pc:docMk/>
          <pc:sldMk cId="2757002523" sldId="355"/>
        </pc:sldMkLst>
      </pc:sldChg>
      <pc:sldChg chg="del">
        <pc:chgData name="Nicholas Gibbins" userId="6a0e944c-4d97-467d-bb7a-7c3315791fe4" providerId="ADAL" clId="{4CF808EF-841B-BF42-B67A-CC9DE63F2232}" dt="2020-09-18T10:47:04.203" v="26" actId="2696"/>
        <pc:sldMkLst>
          <pc:docMk/>
          <pc:sldMk cId="3425798624" sldId="356"/>
        </pc:sldMkLst>
      </pc:sldChg>
      <pc:sldChg chg="modSp del mod">
        <pc:chgData name="Nicholas Gibbins" userId="6a0e944c-4d97-467d-bb7a-7c3315791fe4" providerId="ADAL" clId="{4CF808EF-841B-BF42-B67A-CC9DE63F2232}" dt="2020-09-18T14:57:45.182" v="453" actId="2696"/>
        <pc:sldMkLst>
          <pc:docMk/>
          <pc:sldMk cId="3518280958" sldId="357"/>
        </pc:sldMkLst>
        <pc:spChg chg="mod">
          <ac:chgData name="Nicholas Gibbins" userId="6a0e944c-4d97-467d-bb7a-7c3315791fe4" providerId="ADAL" clId="{4CF808EF-841B-BF42-B67A-CC9DE63F2232}" dt="2020-09-18T11:11:34.360" v="48" actId="20577"/>
          <ac:spMkLst>
            <pc:docMk/>
            <pc:sldMk cId="3518280958" sldId="357"/>
            <ac:spMk id="5" creationId="{00000000-0000-0000-0000-000000000000}"/>
          </ac:spMkLst>
        </pc:spChg>
      </pc:sldChg>
      <pc:sldChg chg="del">
        <pc:chgData name="Nicholas Gibbins" userId="6a0e944c-4d97-467d-bb7a-7c3315791fe4" providerId="ADAL" clId="{4CF808EF-841B-BF42-B67A-CC9DE63F2232}" dt="2020-09-18T14:57:45.187" v="454" actId="2696"/>
        <pc:sldMkLst>
          <pc:docMk/>
          <pc:sldMk cId="1179197747" sldId="358"/>
        </pc:sldMkLst>
      </pc:sldChg>
      <pc:sldChg chg="del">
        <pc:chgData name="Nicholas Gibbins" userId="6a0e944c-4d97-467d-bb7a-7c3315791fe4" providerId="ADAL" clId="{4CF808EF-841B-BF42-B67A-CC9DE63F2232}" dt="2020-09-18T10:47:04.080" v="3" actId="2696"/>
        <pc:sldMkLst>
          <pc:docMk/>
          <pc:sldMk cId="1849986087" sldId="359"/>
        </pc:sldMkLst>
      </pc:sldChg>
      <pc:sldChg chg="del">
        <pc:chgData name="Nicholas Gibbins" userId="6a0e944c-4d97-467d-bb7a-7c3315791fe4" providerId="ADAL" clId="{4CF808EF-841B-BF42-B67A-CC9DE63F2232}" dt="2020-09-18T10:47:04.182" v="21" actId="2696"/>
        <pc:sldMkLst>
          <pc:docMk/>
          <pc:sldMk cId="2572165494" sldId="361"/>
        </pc:sldMkLst>
      </pc:sldChg>
      <pc:sldChg chg="modSp mod">
        <pc:chgData name="Nicholas Gibbins" userId="6a0e944c-4d97-467d-bb7a-7c3315791fe4" providerId="ADAL" clId="{4CF808EF-841B-BF42-B67A-CC9DE63F2232}" dt="2020-10-02T20:14:03.242" v="2758" actId="20577"/>
        <pc:sldMkLst>
          <pc:docMk/>
          <pc:sldMk cId="2327448602" sldId="363"/>
        </pc:sldMkLst>
        <pc:spChg chg="mod">
          <ac:chgData name="Nicholas Gibbins" userId="6a0e944c-4d97-467d-bb7a-7c3315791fe4" providerId="ADAL" clId="{4CF808EF-841B-BF42-B67A-CC9DE63F2232}" dt="2020-10-02T20:14:03.242" v="2758" actId="20577"/>
          <ac:spMkLst>
            <pc:docMk/>
            <pc:sldMk cId="2327448602" sldId="363"/>
            <ac:spMk id="5" creationId="{00000000-0000-0000-0000-000000000000}"/>
          </ac:spMkLst>
        </pc:spChg>
      </pc:sldChg>
      <pc:sldChg chg="del">
        <pc:chgData name="Nicholas Gibbins" userId="6a0e944c-4d97-467d-bb7a-7c3315791fe4" providerId="ADAL" clId="{4CF808EF-841B-BF42-B67A-CC9DE63F2232}" dt="2020-09-18T10:47:04.095" v="6" actId="2696"/>
        <pc:sldMkLst>
          <pc:docMk/>
          <pc:sldMk cId="4200014936" sldId="365"/>
        </pc:sldMkLst>
      </pc:sldChg>
      <pc:sldChg chg="del">
        <pc:chgData name="Nicholas Gibbins" userId="6a0e944c-4d97-467d-bb7a-7c3315791fe4" providerId="ADAL" clId="{4CF808EF-841B-BF42-B67A-CC9DE63F2232}" dt="2020-09-18T10:47:04.137" v="15" actId="2696"/>
        <pc:sldMkLst>
          <pc:docMk/>
          <pc:sldMk cId="2548418145" sldId="366"/>
        </pc:sldMkLst>
      </pc:sldChg>
      <pc:sldChg chg="del">
        <pc:chgData name="Nicholas Gibbins" userId="6a0e944c-4d97-467d-bb7a-7c3315791fe4" providerId="ADAL" clId="{4CF808EF-841B-BF42-B67A-CC9DE63F2232}" dt="2020-09-18T10:47:04.162" v="17" actId="2696"/>
        <pc:sldMkLst>
          <pc:docMk/>
          <pc:sldMk cId="71791409" sldId="367"/>
        </pc:sldMkLst>
      </pc:sldChg>
      <pc:sldChg chg="modSp mod">
        <pc:chgData name="Nicholas Gibbins" userId="6a0e944c-4d97-467d-bb7a-7c3315791fe4" providerId="ADAL" clId="{4CF808EF-841B-BF42-B67A-CC9DE63F2232}" dt="2020-10-10T14:41:50.452" v="2821" actId="20577"/>
        <pc:sldMkLst>
          <pc:docMk/>
          <pc:sldMk cId="1430442675" sldId="368"/>
        </pc:sldMkLst>
        <pc:spChg chg="mod">
          <ac:chgData name="Nicholas Gibbins" userId="6a0e944c-4d97-467d-bb7a-7c3315791fe4" providerId="ADAL" clId="{4CF808EF-841B-BF42-B67A-CC9DE63F2232}" dt="2020-09-18T15:00:13.881" v="507" actId="20577"/>
          <ac:spMkLst>
            <pc:docMk/>
            <pc:sldMk cId="1430442675" sldId="368"/>
            <ac:spMk id="5" creationId="{975EC1E4-A9BD-654C-B1A7-8CDFD5174565}"/>
          </ac:spMkLst>
        </pc:spChg>
        <pc:spChg chg="mod">
          <ac:chgData name="Nicholas Gibbins" userId="6a0e944c-4d97-467d-bb7a-7c3315791fe4" providerId="ADAL" clId="{4CF808EF-841B-BF42-B67A-CC9DE63F2232}" dt="2020-10-05T10:49:39.246" v="2759" actId="2085"/>
          <ac:spMkLst>
            <pc:docMk/>
            <pc:sldMk cId="1430442675" sldId="368"/>
            <ac:spMk id="10" creationId="{EDCF10A9-436A-0541-8D5B-B30E11911354}"/>
          </ac:spMkLst>
        </pc:spChg>
        <pc:spChg chg="mod">
          <ac:chgData name="Nicholas Gibbins" userId="6a0e944c-4d97-467d-bb7a-7c3315791fe4" providerId="ADAL" clId="{4CF808EF-841B-BF42-B67A-CC9DE63F2232}" dt="2020-10-05T10:49:39.246" v="2759" actId="2085"/>
          <ac:spMkLst>
            <pc:docMk/>
            <pc:sldMk cId="1430442675" sldId="368"/>
            <ac:spMk id="11" creationId="{B27C468B-8B7B-9049-91BE-74F753D6CD1B}"/>
          </ac:spMkLst>
        </pc:spChg>
        <pc:spChg chg="mod">
          <ac:chgData name="Nicholas Gibbins" userId="6a0e944c-4d97-467d-bb7a-7c3315791fe4" providerId="ADAL" clId="{4CF808EF-841B-BF42-B67A-CC9DE63F2232}" dt="2020-10-10T14:41:50.452" v="2821" actId="20577"/>
          <ac:spMkLst>
            <pc:docMk/>
            <pc:sldMk cId="1430442675" sldId="368"/>
            <ac:spMk id="16" creationId="{97090A45-1530-1A46-8829-A468EA9BF884}"/>
          </ac:spMkLst>
        </pc:spChg>
        <pc:cxnChg chg="mod">
          <ac:chgData name="Nicholas Gibbins" userId="6a0e944c-4d97-467d-bb7a-7c3315791fe4" providerId="ADAL" clId="{4CF808EF-841B-BF42-B67A-CC9DE63F2232}" dt="2020-10-01T18:00:16.784" v="2676" actId="692"/>
          <ac:cxnSpMkLst>
            <pc:docMk/>
            <pc:sldMk cId="1430442675" sldId="368"/>
            <ac:cxnSpMk id="12" creationId="{A2DEDA90-CD52-E54F-B786-409E084A1C30}"/>
          </ac:cxnSpMkLst>
        </pc:cxnChg>
      </pc:sldChg>
      <pc:sldChg chg="modSp mod">
        <pc:chgData name="Nicholas Gibbins" userId="6a0e944c-4d97-467d-bb7a-7c3315791fe4" providerId="ADAL" clId="{4CF808EF-841B-BF42-B67A-CC9DE63F2232}" dt="2020-10-01T18:00:52.637" v="2680" actId="313"/>
        <pc:sldMkLst>
          <pc:docMk/>
          <pc:sldMk cId="603271913" sldId="369"/>
        </pc:sldMkLst>
        <pc:spChg chg="mod">
          <ac:chgData name="Nicholas Gibbins" userId="6a0e944c-4d97-467d-bb7a-7c3315791fe4" providerId="ADAL" clId="{4CF808EF-841B-BF42-B67A-CC9DE63F2232}" dt="2020-09-18T15:00:18.161" v="508" actId="20577"/>
          <ac:spMkLst>
            <pc:docMk/>
            <pc:sldMk cId="603271913" sldId="369"/>
            <ac:spMk id="2" creationId="{4D34242B-777F-8744-8E48-FCA6F6436E75}"/>
          </ac:spMkLst>
        </pc:spChg>
        <pc:spChg chg="mod">
          <ac:chgData name="Nicholas Gibbins" userId="6a0e944c-4d97-467d-bb7a-7c3315791fe4" providerId="ADAL" clId="{4CF808EF-841B-BF42-B67A-CC9DE63F2232}" dt="2020-10-01T18:00:52.637" v="2680" actId="313"/>
          <ac:spMkLst>
            <pc:docMk/>
            <pc:sldMk cId="603271913" sldId="369"/>
            <ac:spMk id="6" creationId="{7E448990-A7EE-E844-9CFD-0E6E6A0C7EB0}"/>
          </ac:spMkLst>
        </pc:spChg>
      </pc:sldChg>
      <pc:sldChg chg="modSp del ord">
        <pc:chgData name="Nicholas Gibbins" userId="6a0e944c-4d97-467d-bb7a-7c3315791fe4" providerId="ADAL" clId="{4CF808EF-841B-BF42-B67A-CC9DE63F2232}" dt="2020-10-05T10:52:15.024" v="2786" actId="2696"/>
        <pc:sldMkLst>
          <pc:docMk/>
          <pc:sldMk cId="3787124958" sldId="370"/>
        </pc:sldMkLst>
        <pc:spChg chg="mod">
          <ac:chgData name="Nicholas Gibbins" userId="6a0e944c-4d97-467d-bb7a-7c3315791fe4" providerId="ADAL" clId="{4CF808EF-841B-BF42-B67A-CC9DE63F2232}" dt="2020-09-18T17:50:10.141" v="2469" actId="20577"/>
          <ac:spMkLst>
            <pc:docMk/>
            <pc:sldMk cId="3787124958" sldId="370"/>
            <ac:spMk id="9" creationId="{00000000-0000-0000-0000-000000000000}"/>
          </ac:spMkLst>
        </pc:spChg>
        <pc:spChg chg="mod">
          <ac:chgData name="Nicholas Gibbins" userId="6a0e944c-4d97-467d-bb7a-7c3315791fe4" providerId="ADAL" clId="{4CF808EF-841B-BF42-B67A-CC9DE63F2232}" dt="2020-09-18T17:50:16.276" v="2473" actId="20577"/>
          <ac:spMkLst>
            <pc:docMk/>
            <pc:sldMk cId="3787124958" sldId="370"/>
            <ac:spMk id="11" creationId="{0B35BBDF-B37B-424D-9320-51FD79CD708B}"/>
          </ac:spMkLst>
        </pc:spChg>
        <pc:spChg chg="mod">
          <ac:chgData name="Nicholas Gibbins" userId="6a0e944c-4d97-467d-bb7a-7c3315791fe4" providerId="ADAL" clId="{4CF808EF-841B-BF42-B67A-CC9DE63F2232}" dt="2020-09-18T17:50:23.044" v="2477" actId="20577"/>
          <ac:spMkLst>
            <pc:docMk/>
            <pc:sldMk cId="3787124958" sldId="370"/>
            <ac:spMk id="13" creationId="{4405AD73-CC60-6A4C-9735-6FF273A80898}"/>
          </ac:spMkLst>
        </pc:spChg>
      </pc:sldChg>
      <pc:sldChg chg="modSp del ord">
        <pc:chgData name="Nicholas Gibbins" userId="6a0e944c-4d97-467d-bb7a-7c3315791fe4" providerId="ADAL" clId="{4CF808EF-841B-BF42-B67A-CC9DE63F2232}" dt="2020-10-05T10:53:27.226" v="2794" actId="2696"/>
        <pc:sldMkLst>
          <pc:docMk/>
          <pc:sldMk cId="2509354203" sldId="371"/>
        </pc:sldMkLst>
        <pc:spChg chg="mod">
          <ac:chgData name="Nicholas Gibbins" userId="6a0e944c-4d97-467d-bb7a-7c3315791fe4" providerId="ADAL" clId="{4CF808EF-841B-BF42-B67A-CC9DE63F2232}" dt="2020-09-18T17:50:31.607" v="2481" actId="20577"/>
          <ac:spMkLst>
            <pc:docMk/>
            <pc:sldMk cId="2509354203" sldId="371"/>
            <ac:spMk id="9" creationId="{00000000-0000-0000-0000-000000000000}"/>
          </ac:spMkLst>
        </pc:spChg>
        <pc:spChg chg="mod">
          <ac:chgData name="Nicholas Gibbins" userId="6a0e944c-4d97-467d-bb7a-7c3315791fe4" providerId="ADAL" clId="{4CF808EF-841B-BF42-B67A-CC9DE63F2232}" dt="2020-09-18T17:50:36.189" v="2485" actId="20577"/>
          <ac:spMkLst>
            <pc:docMk/>
            <pc:sldMk cId="2509354203" sldId="371"/>
            <ac:spMk id="11" creationId="{0B35BBDF-B37B-424D-9320-51FD79CD708B}"/>
          </ac:spMkLst>
        </pc:spChg>
        <pc:spChg chg="mod">
          <ac:chgData name="Nicholas Gibbins" userId="6a0e944c-4d97-467d-bb7a-7c3315791fe4" providerId="ADAL" clId="{4CF808EF-841B-BF42-B67A-CC9DE63F2232}" dt="2020-09-18T17:50:41.420" v="2489" actId="20577"/>
          <ac:spMkLst>
            <pc:docMk/>
            <pc:sldMk cId="2509354203" sldId="371"/>
            <ac:spMk id="13" creationId="{4405AD73-CC60-6A4C-9735-6FF273A80898}"/>
          </ac:spMkLst>
        </pc:spChg>
      </pc:sldChg>
      <pc:sldChg chg="addSp delSp modSp del mod modClrScheme chgLayout">
        <pc:chgData name="Nicholas Gibbins" userId="6a0e944c-4d97-467d-bb7a-7c3315791fe4" providerId="ADAL" clId="{4CF808EF-841B-BF42-B67A-CC9DE63F2232}" dt="2020-10-05T10:58:07.113" v="2819" actId="2696"/>
        <pc:sldMkLst>
          <pc:docMk/>
          <pc:sldMk cId="3127088112" sldId="372"/>
        </pc:sldMkLst>
        <pc:spChg chg="del">
          <ac:chgData name="Nicholas Gibbins" userId="6a0e944c-4d97-467d-bb7a-7c3315791fe4" providerId="ADAL" clId="{4CF808EF-841B-BF42-B67A-CC9DE63F2232}" dt="2020-09-18T17:47:17.210" v="2424" actId="478"/>
          <ac:spMkLst>
            <pc:docMk/>
            <pc:sldMk cId="3127088112" sldId="372"/>
            <ac:spMk id="2" creationId="{A50A3BD8-2136-C044-B7C5-5BF27157B6A7}"/>
          </ac:spMkLst>
        </pc:spChg>
        <pc:spChg chg="del">
          <ac:chgData name="Nicholas Gibbins" userId="6a0e944c-4d97-467d-bb7a-7c3315791fe4" providerId="ADAL" clId="{4CF808EF-841B-BF42-B67A-CC9DE63F2232}" dt="2020-09-18T17:47:13.702" v="2422" actId="478"/>
          <ac:spMkLst>
            <pc:docMk/>
            <pc:sldMk cId="3127088112" sldId="372"/>
            <ac:spMk id="3" creationId="{4D850A9F-2AFE-044B-AC91-7A262AF090CF}"/>
          </ac:spMkLst>
        </pc:spChg>
        <pc:spChg chg="add del mod">
          <ac:chgData name="Nicholas Gibbins" userId="6a0e944c-4d97-467d-bb7a-7c3315791fe4" providerId="ADAL" clId="{4CF808EF-841B-BF42-B67A-CC9DE63F2232}" dt="2020-09-18T17:47:15.412" v="2423" actId="478"/>
          <ac:spMkLst>
            <pc:docMk/>
            <pc:sldMk cId="3127088112" sldId="372"/>
            <ac:spMk id="5" creationId="{6E7671DF-06AB-6842-A9E9-2E47C26B7444}"/>
          </ac:spMkLst>
        </pc:spChg>
        <pc:spChg chg="del mod ord">
          <ac:chgData name="Nicholas Gibbins" userId="6a0e944c-4d97-467d-bb7a-7c3315791fe4" providerId="ADAL" clId="{4CF808EF-841B-BF42-B67A-CC9DE63F2232}" dt="2020-09-18T17:47:20.229" v="2425" actId="700"/>
          <ac:spMkLst>
            <pc:docMk/>
            <pc:sldMk cId="3127088112" sldId="372"/>
            <ac:spMk id="6" creationId="{80246653-A663-2F4C-B1B8-B929DD8E6897}"/>
          </ac:spMkLst>
        </pc:spChg>
        <pc:spChg chg="mod">
          <ac:chgData name="Nicholas Gibbins" userId="6a0e944c-4d97-467d-bb7a-7c3315791fe4" providerId="ADAL" clId="{4CF808EF-841B-BF42-B67A-CC9DE63F2232}" dt="2020-09-18T18:02:33.304" v="2665"/>
          <ac:spMkLst>
            <pc:docMk/>
            <pc:sldMk cId="3127088112" sldId="372"/>
            <ac:spMk id="9" creationId="{891EB60A-B9B5-1348-A45A-1222E71B6238}"/>
          </ac:spMkLst>
        </pc:spChg>
        <pc:spChg chg="add del mod ord">
          <ac:chgData name="Nicholas Gibbins" userId="6a0e944c-4d97-467d-bb7a-7c3315791fe4" providerId="ADAL" clId="{4CF808EF-841B-BF42-B67A-CC9DE63F2232}" dt="2020-09-18T17:47:20.229" v="2425" actId="700"/>
          <ac:spMkLst>
            <pc:docMk/>
            <pc:sldMk cId="3127088112" sldId="372"/>
            <ac:spMk id="12" creationId="{A8C2DDC8-5D79-5445-909F-17AE2EA33909}"/>
          </ac:spMkLst>
        </pc:spChg>
        <pc:spChg chg="add del mod ord">
          <ac:chgData name="Nicholas Gibbins" userId="6a0e944c-4d97-467d-bb7a-7c3315791fe4" providerId="ADAL" clId="{4CF808EF-841B-BF42-B67A-CC9DE63F2232}" dt="2020-09-18T17:47:22" v="2426" actId="478"/>
          <ac:spMkLst>
            <pc:docMk/>
            <pc:sldMk cId="3127088112" sldId="372"/>
            <ac:spMk id="13" creationId="{8B3BC3A8-631F-EE4F-8266-D0F6C903DFBE}"/>
          </ac:spMkLst>
        </pc:spChg>
        <pc:spChg chg="add del mod ord">
          <ac:chgData name="Nicholas Gibbins" userId="6a0e944c-4d97-467d-bb7a-7c3315791fe4" providerId="ADAL" clId="{4CF808EF-841B-BF42-B67A-CC9DE63F2232}" dt="2020-09-18T17:47:27.387" v="2427" actId="700"/>
          <ac:spMkLst>
            <pc:docMk/>
            <pc:sldMk cId="3127088112" sldId="372"/>
            <ac:spMk id="14" creationId="{350E576D-CD14-DA4F-A7AE-86BC2EB19B5A}"/>
          </ac:spMkLst>
        </pc:spChg>
        <pc:spChg chg="add del mod ord">
          <ac:chgData name="Nicholas Gibbins" userId="6a0e944c-4d97-467d-bb7a-7c3315791fe4" providerId="ADAL" clId="{4CF808EF-841B-BF42-B67A-CC9DE63F2232}" dt="2020-09-18T17:47:32.576" v="2429" actId="478"/>
          <ac:spMkLst>
            <pc:docMk/>
            <pc:sldMk cId="3127088112" sldId="372"/>
            <ac:spMk id="15" creationId="{D769AB6C-1F1B-B64C-A244-EA6348AF39E2}"/>
          </ac:spMkLst>
        </pc:spChg>
        <pc:spChg chg="add mod ord">
          <ac:chgData name="Nicholas Gibbins" userId="6a0e944c-4d97-467d-bb7a-7c3315791fe4" providerId="ADAL" clId="{4CF808EF-841B-BF42-B67A-CC9DE63F2232}" dt="2020-09-18T17:47:30.817" v="2428" actId="700"/>
          <ac:spMkLst>
            <pc:docMk/>
            <pc:sldMk cId="3127088112" sldId="372"/>
            <ac:spMk id="16" creationId="{7C910A14-B1A1-6C4D-A3D1-CAC549B182FA}"/>
          </ac:spMkLst>
        </pc:spChg>
      </pc:sldChg>
      <pc:sldChg chg="del">
        <pc:chgData name="Nicholas Gibbins" userId="6a0e944c-4d97-467d-bb7a-7c3315791fe4" providerId="ADAL" clId="{4CF808EF-841B-BF42-B67A-CC9DE63F2232}" dt="2020-09-18T10:47:04.118" v="11" actId="2696"/>
        <pc:sldMkLst>
          <pc:docMk/>
          <pc:sldMk cId="2193214155" sldId="373"/>
        </pc:sldMkLst>
      </pc:sldChg>
      <pc:sldChg chg="delSp modSp add mod">
        <pc:chgData name="Nicholas Gibbins" userId="6a0e944c-4d97-467d-bb7a-7c3315791fe4" providerId="ADAL" clId="{4CF808EF-841B-BF42-B67A-CC9DE63F2232}" dt="2020-10-02T20:11:34.074" v="2708" actId="20577"/>
        <pc:sldMkLst>
          <pc:docMk/>
          <pc:sldMk cId="3826385316" sldId="373"/>
        </pc:sldMkLst>
        <pc:spChg chg="mod">
          <ac:chgData name="Nicholas Gibbins" userId="6a0e944c-4d97-467d-bb7a-7c3315791fe4" providerId="ADAL" clId="{4CF808EF-841B-BF42-B67A-CC9DE63F2232}" dt="2020-09-18T15:19:21.914" v="1086" actId="20577"/>
          <ac:spMkLst>
            <pc:docMk/>
            <pc:sldMk cId="3826385316" sldId="373"/>
            <ac:spMk id="2" creationId="{4D34242B-777F-8744-8E48-FCA6F6436E75}"/>
          </ac:spMkLst>
        </pc:spChg>
        <pc:spChg chg="mod">
          <ac:chgData name="Nicholas Gibbins" userId="6a0e944c-4d97-467d-bb7a-7c3315791fe4" providerId="ADAL" clId="{4CF808EF-841B-BF42-B67A-CC9DE63F2232}" dt="2020-10-02T20:11:34.074" v="2708" actId="20577"/>
          <ac:spMkLst>
            <pc:docMk/>
            <pc:sldMk cId="3826385316" sldId="373"/>
            <ac:spMk id="6" creationId="{7E448990-A7EE-E844-9CFD-0E6E6A0C7EB0}"/>
          </ac:spMkLst>
        </pc:spChg>
        <pc:spChg chg="del">
          <ac:chgData name="Nicholas Gibbins" userId="6a0e944c-4d97-467d-bb7a-7c3315791fe4" providerId="ADAL" clId="{4CF808EF-841B-BF42-B67A-CC9DE63F2232}" dt="2020-09-18T17:46:03.941" v="2408" actId="478"/>
          <ac:spMkLst>
            <pc:docMk/>
            <pc:sldMk cId="3826385316" sldId="373"/>
            <ac:spMk id="7" creationId="{985CCB1B-D689-F842-A971-8660FF4A5083}"/>
          </ac:spMkLst>
        </pc:spChg>
      </pc:sldChg>
      <pc:sldChg chg="del">
        <pc:chgData name="Nicholas Gibbins" userId="6a0e944c-4d97-467d-bb7a-7c3315791fe4" providerId="ADAL" clId="{4CF808EF-841B-BF42-B67A-CC9DE63F2232}" dt="2020-09-18T10:47:04.108" v="9" actId="2696"/>
        <pc:sldMkLst>
          <pc:docMk/>
          <pc:sldMk cId="187064318" sldId="374"/>
        </pc:sldMkLst>
      </pc:sldChg>
      <pc:sldChg chg="add del">
        <pc:chgData name="Nicholas Gibbins" userId="6a0e944c-4d97-467d-bb7a-7c3315791fe4" providerId="ADAL" clId="{4CF808EF-841B-BF42-B67A-CC9DE63F2232}" dt="2020-09-18T17:47:39.635" v="2430" actId="2696"/>
        <pc:sldMkLst>
          <pc:docMk/>
          <pc:sldMk cId="852352435" sldId="374"/>
        </pc:sldMkLst>
      </pc:sldChg>
      <pc:sldChg chg="modSp del mod modShow">
        <pc:chgData name="Nicholas Gibbins" userId="6a0e944c-4d97-467d-bb7a-7c3315791fe4" providerId="ADAL" clId="{4CF808EF-841B-BF42-B67A-CC9DE63F2232}" dt="2020-09-18T14:57:45.178" v="452" actId="2696"/>
        <pc:sldMkLst>
          <pc:docMk/>
          <pc:sldMk cId="914094414" sldId="375"/>
        </pc:sldMkLst>
        <pc:spChg chg="mod">
          <ac:chgData name="Nicholas Gibbins" userId="6a0e944c-4d97-467d-bb7a-7c3315791fe4" providerId="ADAL" clId="{4CF808EF-841B-BF42-B67A-CC9DE63F2232}" dt="2020-09-18T11:11:28.149" v="40" actId="20577"/>
          <ac:spMkLst>
            <pc:docMk/>
            <pc:sldMk cId="914094414" sldId="375"/>
            <ac:spMk id="2" creationId="{B824BDB1-D0DA-EE43-9625-807A739C1ED6}"/>
          </ac:spMkLst>
        </pc:spChg>
      </pc:sldChg>
      <pc:sldChg chg="modSp add mod">
        <pc:chgData name="Nicholas Gibbins" userId="6a0e944c-4d97-467d-bb7a-7c3315791fe4" providerId="ADAL" clId="{4CF808EF-841B-BF42-B67A-CC9DE63F2232}" dt="2020-10-02T20:13:09.634" v="2751" actId="20577"/>
        <pc:sldMkLst>
          <pc:docMk/>
          <pc:sldMk cId="4123359744" sldId="375"/>
        </pc:sldMkLst>
        <pc:spChg chg="mod">
          <ac:chgData name="Nicholas Gibbins" userId="6a0e944c-4d97-467d-bb7a-7c3315791fe4" providerId="ADAL" clId="{4CF808EF-841B-BF42-B67A-CC9DE63F2232}" dt="2020-09-18T17:11:56.425" v="1737" actId="20577"/>
          <ac:spMkLst>
            <pc:docMk/>
            <pc:sldMk cId="4123359744" sldId="375"/>
            <ac:spMk id="2" creationId="{4D34242B-777F-8744-8E48-FCA6F6436E75}"/>
          </ac:spMkLst>
        </pc:spChg>
        <pc:spChg chg="mod">
          <ac:chgData name="Nicholas Gibbins" userId="6a0e944c-4d97-467d-bb7a-7c3315791fe4" providerId="ADAL" clId="{4CF808EF-841B-BF42-B67A-CC9DE63F2232}" dt="2020-10-02T20:13:09.634" v="2751" actId="20577"/>
          <ac:spMkLst>
            <pc:docMk/>
            <pc:sldMk cId="4123359744" sldId="375"/>
            <ac:spMk id="6" creationId="{7E448990-A7EE-E844-9CFD-0E6E6A0C7EB0}"/>
          </ac:spMkLst>
        </pc:spChg>
      </pc:sldChg>
      <pc:sldChg chg="modSp add del">
        <pc:chgData name="Nicholas Gibbins" userId="6a0e944c-4d97-467d-bb7a-7c3315791fe4" providerId="ADAL" clId="{4CF808EF-841B-BF42-B67A-CC9DE63F2232}" dt="2020-10-05T10:55:22.537" v="2815" actId="2696"/>
        <pc:sldMkLst>
          <pc:docMk/>
          <pc:sldMk cId="1401644872" sldId="376"/>
        </pc:sldMkLst>
        <pc:spChg chg="mod">
          <ac:chgData name="Nicholas Gibbins" userId="6a0e944c-4d97-467d-bb7a-7c3315791fe4" providerId="ADAL" clId="{4CF808EF-841B-BF42-B67A-CC9DE63F2232}" dt="2020-09-18T17:52:03.244" v="2535" actId="20577"/>
          <ac:spMkLst>
            <pc:docMk/>
            <pc:sldMk cId="1401644872" sldId="376"/>
            <ac:spMk id="9" creationId="{00000000-0000-0000-0000-000000000000}"/>
          </ac:spMkLst>
        </pc:spChg>
        <pc:spChg chg="mod">
          <ac:chgData name="Nicholas Gibbins" userId="6a0e944c-4d97-467d-bb7a-7c3315791fe4" providerId="ADAL" clId="{4CF808EF-841B-BF42-B67A-CC9DE63F2232}" dt="2020-09-18T17:52:55.647" v="2594" actId="20577"/>
          <ac:spMkLst>
            <pc:docMk/>
            <pc:sldMk cId="1401644872" sldId="376"/>
            <ac:spMk id="11" creationId="{0B35BBDF-B37B-424D-9320-51FD79CD708B}"/>
          </ac:spMkLst>
        </pc:spChg>
        <pc:spChg chg="mod">
          <ac:chgData name="Nicholas Gibbins" userId="6a0e944c-4d97-467d-bb7a-7c3315791fe4" providerId="ADAL" clId="{4CF808EF-841B-BF42-B67A-CC9DE63F2232}" dt="2020-09-18T17:53:19.276" v="2598" actId="2711"/>
          <ac:spMkLst>
            <pc:docMk/>
            <pc:sldMk cId="1401644872" sldId="376"/>
            <ac:spMk id="13" creationId="{4405AD73-CC60-6A4C-9735-6FF273A80898}"/>
          </ac:spMkLst>
        </pc:spChg>
        <pc:spChg chg="mod">
          <ac:chgData name="Nicholas Gibbins" userId="6a0e944c-4d97-467d-bb7a-7c3315791fe4" providerId="ADAL" clId="{4CF808EF-841B-BF42-B67A-CC9DE63F2232}" dt="2020-09-18T17:52:29.933" v="2569" actId="20577"/>
          <ac:spMkLst>
            <pc:docMk/>
            <pc:sldMk cId="1401644872" sldId="376"/>
            <ac:spMk id="16" creationId="{DE4A0C94-4DFF-0643-984E-8515C2A19248}"/>
          </ac:spMkLst>
        </pc:spChg>
      </pc:sldChg>
      <pc:sldChg chg="addSp delSp modSp add del mod modClrScheme chgLayout">
        <pc:chgData name="Nicholas Gibbins" userId="6a0e944c-4d97-467d-bb7a-7c3315791fe4" providerId="ADAL" clId="{4CF808EF-841B-BF42-B67A-CC9DE63F2232}" dt="2020-09-18T14:57:45.213" v="456" actId="2696"/>
        <pc:sldMkLst>
          <pc:docMk/>
          <pc:sldMk cId="2614108353" sldId="376"/>
        </pc:sldMkLst>
        <pc:spChg chg="mod ord">
          <ac:chgData name="Nicholas Gibbins" userId="6a0e944c-4d97-467d-bb7a-7c3315791fe4" providerId="ADAL" clId="{4CF808EF-841B-BF42-B67A-CC9DE63F2232}" dt="2020-09-18T11:20:51.962" v="372" actId="700"/>
          <ac:spMkLst>
            <pc:docMk/>
            <pc:sldMk cId="2614108353" sldId="376"/>
            <ac:spMk id="2" creationId="{28E29941-93E2-3A44-8622-C8237DAEA9AD}"/>
          </ac:spMkLst>
        </pc:spChg>
        <pc:spChg chg="del mod ord">
          <ac:chgData name="Nicholas Gibbins" userId="6a0e944c-4d97-467d-bb7a-7c3315791fe4" providerId="ADAL" clId="{4CF808EF-841B-BF42-B67A-CC9DE63F2232}" dt="2020-09-18T11:20:51.962" v="372" actId="700"/>
          <ac:spMkLst>
            <pc:docMk/>
            <pc:sldMk cId="2614108353" sldId="376"/>
            <ac:spMk id="3" creationId="{9B2CD70C-F507-F94E-8411-730CD5094884}"/>
          </ac:spMkLst>
        </pc:spChg>
        <pc:spChg chg="add mod ord">
          <ac:chgData name="Nicholas Gibbins" userId="6a0e944c-4d97-467d-bb7a-7c3315791fe4" providerId="ADAL" clId="{4CF808EF-841B-BF42-B67A-CC9DE63F2232}" dt="2020-09-18T11:20:51.962" v="372" actId="700"/>
          <ac:spMkLst>
            <pc:docMk/>
            <pc:sldMk cId="2614108353" sldId="376"/>
            <ac:spMk id="4" creationId="{66117308-BE90-B54D-B9AC-B7795CBF714D}"/>
          </ac:spMkLst>
        </pc:spChg>
        <pc:spChg chg="add mod ord">
          <ac:chgData name="Nicholas Gibbins" userId="6a0e944c-4d97-467d-bb7a-7c3315791fe4" providerId="ADAL" clId="{4CF808EF-841B-BF42-B67A-CC9DE63F2232}" dt="2020-09-18T11:20:51.962" v="372" actId="700"/>
          <ac:spMkLst>
            <pc:docMk/>
            <pc:sldMk cId="2614108353" sldId="376"/>
            <ac:spMk id="5" creationId="{36AA2BEC-7D4C-E349-A313-D45F13393BAD}"/>
          </ac:spMkLst>
        </pc:spChg>
      </pc:sldChg>
      <pc:sldChg chg="del">
        <pc:chgData name="Nicholas Gibbins" userId="6a0e944c-4d97-467d-bb7a-7c3315791fe4" providerId="ADAL" clId="{4CF808EF-841B-BF42-B67A-CC9DE63F2232}" dt="2020-09-18T10:47:04.131" v="14" actId="2696"/>
        <pc:sldMkLst>
          <pc:docMk/>
          <pc:sldMk cId="3906206703" sldId="376"/>
        </pc:sldMkLst>
      </pc:sldChg>
      <pc:sldChg chg="modSp add del">
        <pc:chgData name="Nicholas Gibbins" userId="6a0e944c-4d97-467d-bb7a-7c3315791fe4" providerId="ADAL" clId="{4CF808EF-841B-BF42-B67A-CC9DE63F2232}" dt="2020-10-05T10:54:21.394" v="2806" actId="2696"/>
        <pc:sldMkLst>
          <pc:docMk/>
          <pc:sldMk cId="1746565321" sldId="377"/>
        </pc:sldMkLst>
        <pc:spChg chg="mod">
          <ac:chgData name="Nicholas Gibbins" userId="6a0e944c-4d97-467d-bb7a-7c3315791fe4" providerId="ADAL" clId="{4CF808EF-841B-BF42-B67A-CC9DE63F2232}" dt="2020-09-18T17:55:14.147" v="2608"/>
          <ac:spMkLst>
            <pc:docMk/>
            <pc:sldMk cId="1746565321" sldId="377"/>
            <ac:spMk id="9" creationId="{891EB60A-B9B5-1348-A45A-1222E71B6238}"/>
          </ac:spMkLst>
        </pc:spChg>
      </pc:sldChg>
      <pc:sldChg chg="del">
        <pc:chgData name="Nicholas Gibbins" userId="6a0e944c-4d97-467d-bb7a-7c3315791fe4" providerId="ADAL" clId="{4CF808EF-841B-BF42-B67A-CC9DE63F2232}" dt="2020-09-18T10:47:04.171" v="19" actId="2696"/>
        <pc:sldMkLst>
          <pc:docMk/>
          <pc:sldMk cId="2342421508" sldId="377"/>
        </pc:sldMkLst>
      </pc:sldChg>
      <pc:sldChg chg="addSp delSp modSp add del mod modClrScheme chgLayout">
        <pc:chgData name="Nicholas Gibbins" userId="6a0e944c-4d97-467d-bb7a-7c3315791fe4" providerId="ADAL" clId="{4CF808EF-841B-BF42-B67A-CC9DE63F2232}" dt="2020-09-18T14:57:45.173" v="451" actId="2696"/>
        <pc:sldMkLst>
          <pc:docMk/>
          <pc:sldMk cId="3623842375" sldId="377"/>
        </pc:sldMkLst>
        <pc:spChg chg="mod ord">
          <ac:chgData name="Nicholas Gibbins" userId="6a0e944c-4d97-467d-bb7a-7c3315791fe4" providerId="ADAL" clId="{4CF808EF-841B-BF42-B67A-CC9DE63F2232}" dt="2020-09-18T11:20:48.983" v="371" actId="700"/>
          <ac:spMkLst>
            <pc:docMk/>
            <pc:sldMk cId="3623842375" sldId="377"/>
            <ac:spMk id="2" creationId="{F79B796F-0318-0241-8977-DB7011F458DF}"/>
          </ac:spMkLst>
        </pc:spChg>
        <pc:spChg chg="del mod ord">
          <ac:chgData name="Nicholas Gibbins" userId="6a0e944c-4d97-467d-bb7a-7c3315791fe4" providerId="ADAL" clId="{4CF808EF-841B-BF42-B67A-CC9DE63F2232}" dt="2020-09-18T11:20:48.983" v="371" actId="700"/>
          <ac:spMkLst>
            <pc:docMk/>
            <pc:sldMk cId="3623842375" sldId="377"/>
            <ac:spMk id="3" creationId="{407272A0-FF99-964B-AE6B-AA4E019C83E2}"/>
          </ac:spMkLst>
        </pc:spChg>
        <pc:spChg chg="add mod ord">
          <ac:chgData name="Nicholas Gibbins" userId="6a0e944c-4d97-467d-bb7a-7c3315791fe4" providerId="ADAL" clId="{4CF808EF-841B-BF42-B67A-CC9DE63F2232}" dt="2020-09-18T11:20:48.983" v="371" actId="700"/>
          <ac:spMkLst>
            <pc:docMk/>
            <pc:sldMk cId="3623842375" sldId="377"/>
            <ac:spMk id="4" creationId="{D1765911-660F-6542-A7BF-D7FA098BF568}"/>
          </ac:spMkLst>
        </pc:spChg>
        <pc:spChg chg="add mod ord">
          <ac:chgData name="Nicholas Gibbins" userId="6a0e944c-4d97-467d-bb7a-7c3315791fe4" providerId="ADAL" clId="{4CF808EF-841B-BF42-B67A-CC9DE63F2232}" dt="2020-09-18T11:20:48.983" v="371" actId="700"/>
          <ac:spMkLst>
            <pc:docMk/>
            <pc:sldMk cId="3623842375" sldId="377"/>
            <ac:spMk id="5" creationId="{7017FE67-5F02-5545-B194-3DEEDE50C289}"/>
          </ac:spMkLst>
        </pc:spChg>
      </pc:sldChg>
      <pc:sldChg chg="add del">
        <pc:chgData name="Nicholas Gibbins" userId="6a0e944c-4d97-467d-bb7a-7c3315791fe4" providerId="ADAL" clId="{4CF808EF-841B-BF42-B67A-CC9DE63F2232}" dt="2020-10-05T10:50:01.589" v="2761" actId="2696"/>
        <pc:sldMkLst>
          <pc:docMk/>
          <pc:sldMk cId="1660266041" sldId="378"/>
        </pc:sldMkLst>
      </pc:sldChg>
      <pc:sldChg chg="addSp delSp modSp add mod modAnim">
        <pc:chgData name="Nicholas Gibbins" userId="6a0e944c-4d97-467d-bb7a-7c3315791fe4" providerId="ADAL" clId="{4CF808EF-841B-BF42-B67A-CC9DE63F2232}" dt="2020-10-05T10:52:03.970" v="2785" actId="1076"/>
        <pc:sldMkLst>
          <pc:docMk/>
          <pc:sldMk cId="1811812355" sldId="378"/>
        </pc:sldMkLst>
        <pc:spChg chg="del">
          <ac:chgData name="Nicholas Gibbins" userId="6a0e944c-4d97-467d-bb7a-7c3315791fe4" providerId="ADAL" clId="{4CF808EF-841B-BF42-B67A-CC9DE63F2232}" dt="2020-10-05T10:50:08.879" v="2763" actId="478"/>
          <ac:spMkLst>
            <pc:docMk/>
            <pc:sldMk cId="1811812355" sldId="378"/>
            <ac:spMk id="2" creationId="{76B8AC65-D500-D14A-867C-2F9354AA1450}"/>
          </ac:spMkLst>
        </pc:spChg>
        <pc:spChg chg="add mod">
          <ac:chgData name="Nicholas Gibbins" userId="6a0e944c-4d97-467d-bb7a-7c3315791fe4" providerId="ADAL" clId="{4CF808EF-841B-BF42-B67A-CC9DE63F2232}" dt="2020-10-05T10:50:51.833" v="2772" actId="207"/>
          <ac:spMkLst>
            <pc:docMk/>
            <pc:sldMk cId="1811812355" sldId="378"/>
            <ac:spMk id="6" creationId="{20AEA3A4-AD06-8946-B740-1DF76139E523}"/>
          </ac:spMkLst>
        </pc:spChg>
        <pc:spChg chg="add mod">
          <ac:chgData name="Nicholas Gibbins" userId="6a0e944c-4d97-467d-bb7a-7c3315791fe4" providerId="ADAL" clId="{4CF808EF-841B-BF42-B67A-CC9DE63F2232}" dt="2020-10-05T10:51:10.516" v="2776" actId="1076"/>
          <ac:spMkLst>
            <pc:docMk/>
            <pc:sldMk cId="1811812355" sldId="378"/>
            <ac:spMk id="7" creationId="{76D72E05-2FC4-4147-9F39-2C95DAF07DBB}"/>
          </ac:spMkLst>
        </pc:spChg>
        <pc:spChg chg="add mod">
          <ac:chgData name="Nicholas Gibbins" userId="6a0e944c-4d97-467d-bb7a-7c3315791fe4" providerId="ADAL" clId="{4CF808EF-841B-BF42-B67A-CC9DE63F2232}" dt="2020-10-05T10:51:48.950" v="2782" actId="1076"/>
          <ac:spMkLst>
            <pc:docMk/>
            <pc:sldMk cId="1811812355" sldId="378"/>
            <ac:spMk id="10" creationId="{C58C42C5-237E-DE41-A445-5D757E65D15C}"/>
          </ac:spMkLst>
        </pc:spChg>
        <pc:spChg chg="add mod">
          <ac:chgData name="Nicholas Gibbins" userId="6a0e944c-4d97-467d-bb7a-7c3315791fe4" providerId="ADAL" clId="{4CF808EF-841B-BF42-B67A-CC9DE63F2232}" dt="2020-10-05T10:52:03.970" v="2785" actId="1076"/>
          <ac:spMkLst>
            <pc:docMk/>
            <pc:sldMk cId="1811812355" sldId="378"/>
            <ac:spMk id="11" creationId="{636B73F6-59CB-4747-B06C-B14046152D34}"/>
          </ac:spMkLst>
        </pc:spChg>
        <pc:picChg chg="add mod">
          <ac:chgData name="Nicholas Gibbins" userId="6a0e944c-4d97-467d-bb7a-7c3315791fe4" providerId="ADAL" clId="{4CF808EF-841B-BF42-B67A-CC9DE63F2232}" dt="2020-10-05T10:50:41.069" v="2769" actId="1076"/>
          <ac:picMkLst>
            <pc:docMk/>
            <pc:sldMk cId="1811812355" sldId="378"/>
            <ac:picMk id="4" creationId="{C909038A-539D-3F4B-97AE-7A743E2072FB}"/>
          </ac:picMkLst>
        </pc:picChg>
        <pc:picChg chg="add mod">
          <ac:chgData name="Nicholas Gibbins" userId="6a0e944c-4d97-467d-bb7a-7c3315791fe4" providerId="ADAL" clId="{4CF808EF-841B-BF42-B67A-CC9DE63F2232}" dt="2020-10-05T10:51:10.516" v="2776" actId="1076"/>
          <ac:picMkLst>
            <pc:docMk/>
            <pc:sldMk cId="1811812355" sldId="378"/>
            <ac:picMk id="5" creationId="{2F2E29B9-B656-AF45-B1F0-9E0C684C0BFF}"/>
          </ac:picMkLst>
        </pc:picChg>
        <pc:picChg chg="add mod">
          <ac:chgData name="Nicholas Gibbins" userId="6a0e944c-4d97-467d-bb7a-7c3315791fe4" providerId="ADAL" clId="{4CF808EF-841B-BF42-B67A-CC9DE63F2232}" dt="2020-10-05T10:51:48.950" v="2782" actId="1076"/>
          <ac:picMkLst>
            <pc:docMk/>
            <pc:sldMk cId="1811812355" sldId="378"/>
            <ac:picMk id="8" creationId="{AD3A2A82-3810-3043-A8E0-A51D71B08E09}"/>
          </ac:picMkLst>
        </pc:picChg>
        <pc:picChg chg="add mod">
          <ac:chgData name="Nicholas Gibbins" userId="6a0e944c-4d97-467d-bb7a-7c3315791fe4" providerId="ADAL" clId="{4CF808EF-841B-BF42-B67A-CC9DE63F2232}" dt="2020-10-05T10:52:03.970" v="2785" actId="1076"/>
          <ac:picMkLst>
            <pc:docMk/>
            <pc:sldMk cId="1811812355" sldId="378"/>
            <ac:picMk id="9" creationId="{42291170-C163-6442-8EFE-907A96EA8C3D}"/>
          </ac:picMkLst>
        </pc:picChg>
      </pc:sldChg>
      <pc:sldChg chg="delSp add del mod">
        <pc:chgData name="Nicholas Gibbins" userId="6a0e944c-4d97-467d-bb7a-7c3315791fe4" providerId="ADAL" clId="{4CF808EF-841B-BF42-B67A-CC9DE63F2232}" dt="2020-10-05T10:53:29.725" v="2795" actId="2696"/>
        <pc:sldMkLst>
          <pc:docMk/>
          <pc:sldMk cId="2185035839" sldId="379"/>
        </pc:sldMkLst>
        <pc:spChg chg="del">
          <ac:chgData name="Nicholas Gibbins" userId="6a0e944c-4d97-467d-bb7a-7c3315791fe4" providerId="ADAL" clId="{4CF808EF-841B-BF42-B67A-CC9DE63F2232}" dt="2020-10-05T10:50:16.047" v="2765" actId="478"/>
          <ac:spMkLst>
            <pc:docMk/>
            <pc:sldMk cId="2185035839" sldId="379"/>
            <ac:spMk id="2" creationId="{E471C668-2C6A-C04E-9254-D03BF17FA979}"/>
          </ac:spMkLst>
        </pc:spChg>
      </pc:sldChg>
      <pc:sldChg chg="addSp delSp modSp add mod modAnim">
        <pc:chgData name="Nicholas Gibbins" userId="6a0e944c-4d97-467d-bb7a-7c3315791fe4" providerId="ADAL" clId="{4CF808EF-841B-BF42-B67A-CC9DE63F2232}" dt="2020-10-05T10:54:19.210" v="2805" actId="1076"/>
        <pc:sldMkLst>
          <pc:docMk/>
          <pc:sldMk cId="951950052" sldId="380"/>
        </pc:sldMkLst>
        <pc:spChg chg="del">
          <ac:chgData name="Nicholas Gibbins" userId="6a0e944c-4d97-467d-bb7a-7c3315791fe4" providerId="ADAL" clId="{4CF808EF-841B-BF42-B67A-CC9DE63F2232}" dt="2020-10-05T10:50:25.415" v="2767" actId="478"/>
          <ac:spMkLst>
            <pc:docMk/>
            <pc:sldMk cId="951950052" sldId="380"/>
            <ac:spMk id="2" creationId="{DC36FF4F-8D15-714A-9697-1CAA2F7E9B02}"/>
          </ac:spMkLst>
        </pc:spChg>
        <pc:spChg chg="add mod">
          <ac:chgData name="Nicholas Gibbins" userId="6a0e944c-4d97-467d-bb7a-7c3315791fe4" providerId="ADAL" clId="{4CF808EF-841B-BF42-B67A-CC9DE63F2232}" dt="2020-10-05T10:54:19.210" v="2805" actId="1076"/>
          <ac:spMkLst>
            <pc:docMk/>
            <pc:sldMk cId="951950052" sldId="380"/>
            <ac:spMk id="6" creationId="{7C7DBC16-2C24-464B-A148-682AD6DD6FDE}"/>
          </ac:spMkLst>
        </pc:spChg>
        <pc:spChg chg="add mod">
          <ac:chgData name="Nicholas Gibbins" userId="6a0e944c-4d97-467d-bb7a-7c3315791fe4" providerId="ADAL" clId="{4CF808EF-841B-BF42-B67A-CC9DE63F2232}" dt="2020-10-05T10:54:19.210" v="2805" actId="1076"/>
          <ac:spMkLst>
            <pc:docMk/>
            <pc:sldMk cId="951950052" sldId="380"/>
            <ac:spMk id="7" creationId="{6ACDFF89-1933-BA4B-B6CA-A0E2676B19CF}"/>
          </ac:spMkLst>
        </pc:spChg>
        <pc:picChg chg="add mod">
          <ac:chgData name="Nicholas Gibbins" userId="6a0e944c-4d97-467d-bb7a-7c3315791fe4" providerId="ADAL" clId="{4CF808EF-841B-BF42-B67A-CC9DE63F2232}" dt="2020-10-05T10:54:19.210" v="2805" actId="1076"/>
          <ac:picMkLst>
            <pc:docMk/>
            <pc:sldMk cId="951950052" sldId="380"/>
            <ac:picMk id="4" creationId="{179B2703-AB65-EC42-80D3-1D39F205CFB0}"/>
          </ac:picMkLst>
        </pc:picChg>
        <pc:picChg chg="add mod">
          <ac:chgData name="Nicholas Gibbins" userId="6a0e944c-4d97-467d-bb7a-7c3315791fe4" providerId="ADAL" clId="{4CF808EF-841B-BF42-B67A-CC9DE63F2232}" dt="2020-10-05T10:54:19.210" v="2805" actId="1076"/>
          <ac:picMkLst>
            <pc:docMk/>
            <pc:sldMk cId="951950052" sldId="380"/>
            <ac:picMk id="5" creationId="{ED438CF2-4FE4-9B44-A2DB-558F1C2CD59C}"/>
          </ac:picMkLst>
        </pc:picChg>
      </pc:sldChg>
      <pc:sldChg chg="addSp modSp add mod modAnim">
        <pc:chgData name="Nicholas Gibbins" userId="6a0e944c-4d97-467d-bb7a-7c3315791fe4" providerId="ADAL" clId="{4CF808EF-841B-BF42-B67A-CC9DE63F2232}" dt="2020-10-05T10:53:08.837" v="2793"/>
        <pc:sldMkLst>
          <pc:docMk/>
          <pc:sldMk cId="2898052557" sldId="381"/>
        </pc:sldMkLst>
        <pc:spChg chg="mod">
          <ac:chgData name="Nicholas Gibbins" userId="6a0e944c-4d97-467d-bb7a-7c3315791fe4" providerId="ADAL" clId="{4CF808EF-841B-BF42-B67A-CC9DE63F2232}" dt="2020-10-05T10:52:31.502" v="2788" actId="1076"/>
          <ac:spMkLst>
            <pc:docMk/>
            <pc:sldMk cId="2898052557" sldId="381"/>
            <ac:spMk id="10" creationId="{C58C42C5-237E-DE41-A445-5D757E65D15C}"/>
          </ac:spMkLst>
        </pc:spChg>
        <pc:spChg chg="mod">
          <ac:chgData name="Nicholas Gibbins" userId="6a0e944c-4d97-467d-bb7a-7c3315791fe4" providerId="ADAL" clId="{4CF808EF-841B-BF42-B67A-CC9DE63F2232}" dt="2020-10-05T10:52:55.046" v="2792" actId="207"/>
          <ac:spMkLst>
            <pc:docMk/>
            <pc:sldMk cId="2898052557" sldId="381"/>
            <ac:spMk id="11" creationId="{636B73F6-59CB-4747-B06C-B14046152D34}"/>
          </ac:spMkLst>
        </pc:spChg>
        <pc:spChg chg="add mod">
          <ac:chgData name="Nicholas Gibbins" userId="6a0e944c-4d97-467d-bb7a-7c3315791fe4" providerId="ADAL" clId="{4CF808EF-841B-BF42-B67A-CC9DE63F2232}" dt="2020-10-05T10:52:46.002" v="2790" actId="1076"/>
          <ac:spMkLst>
            <pc:docMk/>
            <pc:sldMk cId="2898052557" sldId="381"/>
            <ac:spMk id="12" creationId="{D2F8062E-EA1D-2F4B-9CF8-6850E2392467}"/>
          </ac:spMkLst>
        </pc:spChg>
        <pc:picChg chg="mod">
          <ac:chgData name="Nicholas Gibbins" userId="6a0e944c-4d97-467d-bb7a-7c3315791fe4" providerId="ADAL" clId="{4CF808EF-841B-BF42-B67A-CC9DE63F2232}" dt="2020-10-05T10:52:31.502" v="2788" actId="1076"/>
          <ac:picMkLst>
            <pc:docMk/>
            <pc:sldMk cId="2898052557" sldId="381"/>
            <ac:picMk id="8" creationId="{AD3A2A82-3810-3043-A8E0-A51D71B08E09}"/>
          </ac:picMkLst>
        </pc:picChg>
        <pc:picChg chg="mod">
          <ac:chgData name="Nicholas Gibbins" userId="6a0e944c-4d97-467d-bb7a-7c3315791fe4" providerId="ADAL" clId="{4CF808EF-841B-BF42-B67A-CC9DE63F2232}" dt="2020-10-05T10:52:31.502" v="2788" actId="1076"/>
          <ac:picMkLst>
            <pc:docMk/>
            <pc:sldMk cId="2898052557" sldId="381"/>
            <ac:picMk id="9" creationId="{42291170-C163-6442-8EFE-907A96EA8C3D}"/>
          </ac:picMkLst>
        </pc:picChg>
      </pc:sldChg>
      <pc:sldChg chg="modSp add">
        <pc:chgData name="Nicholas Gibbins" userId="6a0e944c-4d97-467d-bb7a-7c3315791fe4" providerId="ADAL" clId="{4CF808EF-841B-BF42-B67A-CC9DE63F2232}" dt="2020-10-05T10:55:20.417" v="2814" actId="207"/>
        <pc:sldMkLst>
          <pc:docMk/>
          <pc:sldMk cId="1859246658" sldId="382"/>
        </pc:sldMkLst>
        <pc:spChg chg="mod">
          <ac:chgData name="Nicholas Gibbins" userId="6a0e944c-4d97-467d-bb7a-7c3315791fe4" providerId="ADAL" clId="{4CF808EF-841B-BF42-B67A-CC9DE63F2232}" dt="2020-10-05T10:55:03.371" v="2810" actId="207"/>
          <ac:spMkLst>
            <pc:docMk/>
            <pc:sldMk cId="1859246658" sldId="382"/>
            <ac:spMk id="7" creationId="{76D72E05-2FC4-4147-9F39-2C95DAF07DBB}"/>
          </ac:spMkLst>
        </pc:spChg>
        <pc:spChg chg="mod">
          <ac:chgData name="Nicholas Gibbins" userId="6a0e944c-4d97-467d-bb7a-7c3315791fe4" providerId="ADAL" clId="{4CF808EF-841B-BF42-B67A-CC9DE63F2232}" dt="2020-10-05T10:55:12.620" v="2812" actId="207"/>
          <ac:spMkLst>
            <pc:docMk/>
            <pc:sldMk cId="1859246658" sldId="382"/>
            <ac:spMk id="10" creationId="{C58C42C5-237E-DE41-A445-5D757E65D15C}"/>
          </ac:spMkLst>
        </pc:spChg>
        <pc:spChg chg="mod">
          <ac:chgData name="Nicholas Gibbins" userId="6a0e944c-4d97-467d-bb7a-7c3315791fe4" providerId="ADAL" clId="{4CF808EF-841B-BF42-B67A-CC9DE63F2232}" dt="2020-10-05T10:55:20.417" v="2814" actId="207"/>
          <ac:spMkLst>
            <pc:docMk/>
            <pc:sldMk cId="1859246658" sldId="382"/>
            <ac:spMk id="11" creationId="{636B73F6-59CB-4747-B06C-B14046152D34}"/>
          </ac:spMkLst>
        </pc:spChg>
        <pc:spChg chg="mod">
          <ac:chgData name="Nicholas Gibbins" userId="6a0e944c-4d97-467d-bb7a-7c3315791fe4" providerId="ADAL" clId="{4CF808EF-841B-BF42-B67A-CC9DE63F2232}" dt="2020-10-05T10:54:53.762" v="2808"/>
          <ac:spMkLst>
            <pc:docMk/>
            <pc:sldMk cId="1859246658" sldId="382"/>
            <ac:spMk id="12" creationId="{D2F8062E-EA1D-2F4B-9CF8-6850E2392467}"/>
          </ac:spMkLst>
        </pc:spChg>
      </pc:sldChg>
      <pc:sldChg chg="modSp add">
        <pc:chgData name="Nicholas Gibbins" userId="6a0e944c-4d97-467d-bb7a-7c3315791fe4" providerId="ADAL" clId="{4CF808EF-841B-BF42-B67A-CC9DE63F2232}" dt="2020-10-05T10:58:05.613" v="2818" actId="207"/>
        <pc:sldMkLst>
          <pc:docMk/>
          <pc:sldMk cId="347947838" sldId="383"/>
        </pc:sldMkLst>
        <pc:spChg chg="mod">
          <ac:chgData name="Nicholas Gibbins" userId="6a0e944c-4d97-467d-bb7a-7c3315791fe4" providerId="ADAL" clId="{4CF808EF-841B-BF42-B67A-CC9DE63F2232}" dt="2020-10-05T10:58:05.613" v="2818" actId="207"/>
          <ac:spMkLst>
            <pc:docMk/>
            <pc:sldMk cId="347947838" sldId="383"/>
            <ac:spMk id="6" creationId="{7C7DBC16-2C24-464B-A148-682AD6DD6FDE}"/>
          </ac:spMkLst>
        </pc:spChg>
      </pc:sldChg>
      <pc:sldChg chg="modSp add mod">
        <pc:chgData name="Nicholas Gibbins" userId="6a0e944c-4d97-467d-bb7a-7c3315791fe4" providerId="ADAL" clId="{4CF808EF-841B-BF42-B67A-CC9DE63F2232}" dt="2020-10-17T13:31:52.555" v="2896" actId="114"/>
        <pc:sldMkLst>
          <pc:docMk/>
          <pc:sldMk cId="1695804643" sldId="384"/>
        </pc:sldMkLst>
        <pc:spChg chg="mod">
          <ac:chgData name="Nicholas Gibbins" userId="6a0e944c-4d97-467d-bb7a-7c3315791fe4" providerId="ADAL" clId="{4CF808EF-841B-BF42-B67A-CC9DE63F2232}" dt="2020-10-17T13:30:56.721" v="2837" actId="20577"/>
          <ac:spMkLst>
            <pc:docMk/>
            <pc:sldMk cId="1695804643" sldId="384"/>
            <ac:spMk id="2" creationId="{2EF67F7C-9FDF-BE46-A990-928BD7DCA7B6}"/>
          </ac:spMkLst>
        </pc:spChg>
        <pc:spChg chg="mod">
          <ac:chgData name="Nicholas Gibbins" userId="6a0e944c-4d97-467d-bb7a-7c3315791fe4" providerId="ADAL" clId="{4CF808EF-841B-BF42-B67A-CC9DE63F2232}" dt="2020-10-17T13:31:52.555" v="2896" actId="114"/>
          <ac:spMkLst>
            <pc:docMk/>
            <pc:sldMk cId="1695804643" sldId="384"/>
            <ac:spMk id="3" creationId="{23007948-DBB7-3544-8762-7AEDAC37F1F3}"/>
          </ac:spMkLst>
        </pc:spChg>
      </pc:sldChg>
    </pc:docChg>
  </pc:docChgLst>
  <pc:docChgLst>
    <pc:chgData name="Gibbins N.M." userId="6a0e944c-4d97-467d-bb7a-7c3315791fe4" providerId="ADAL" clId="{BB484606-B9E6-1941-9C60-0D1094DEC1FE}"/>
    <pc:docChg chg="undo custSel addSld delSld modSld sldOrd">
      <pc:chgData name="Gibbins N.M." userId="6a0e944c-4d97-467d-bb7a-7c3315791fe4" providerId="ADAL" clId="{BB484606-B9E6-1941-9C60-0D1094DEC1FE}" dt="2019-10-08T12:08:30.410" v="2201" actId="20577"/>
      <pc:docMkLst>
        <pc:docMk/>
      </pc:docMkLst>
      <pc:sldChg chg="modSp">
        <pc:chgData name="Gibbins N.M." userId="6a0e944c-4d97-467d-bb7a-7c3315791fe4" providerId="ADAL" clId="{BB484606-B9E6-1941-9C60-0D1094DEC1FE}" dt="2019-10-07T12:09:38.647" v="85" actId="20577"/>
        <pc:sldMkLst>
          <pc:docMk/>
          <pc:sldMk cId="3511021404" sldId="269"/>
        </pc:sldMkLst>
        <pc:spChg chg="mod">
          <ac:chgData name="Gibbins N.M." userId="6a0e944c-4d97-467d-bb7a-7c3315791fe4" providerId="ADAL" clId="{BB484606-B9E6-1941-9C60-0D1094DEC1FE}" dt="2019-10-07T12:09:38.647" v="85" actId="20577"/>
          <ac:spMkLst>
            <pc:docMk/>
            <pc:sldMk cId="3511021404" sldId="269"/>
            <ac:spMk id="4" creationId="{00000000-0000-0000-0000-000000000000}"/>
          </ac:spMkLst>
        </pc:spChg>
      </pc:sldChg>
      <pc:sldChg chg="ord">
        <pc:chgData name="Gibbins N.M." userId="6a0e944c-4d97-467d-bb7a-7c3315791fe4" providerId="ADAL" clId="{BB484606-B9E6-1941-9C60-0D1094DEC1FE}" dt="2019-10-07T12:09:50.731" v="86"/>
        <pc:sldMkLst>
          <pc:docMk/>
          <pc:sldMk cId="2505346793" sldId="280"/>
        </pc:sldMkLst>
      </pc:sldChg>
      <pc:sldChg chg="modSp add del">
        <pc:chgData name="Gibbins N.M." userId="6a0e944c-4d97-467d-bb7a-7c3315791fe4" providerId="ADAL" clId="{BB484606-B9E6-1941-9C60-0D1094DEC1FE}" dt="2019-10-07T12:16:09.083" v="408" actId="2696"/>
        <pc:sldMkLst>
          <pc:docMk/>
          <pc:sldMk cId="4046689328" sldId="317"/>
        </pc:sldMkLst>
        <pc:spChg chg="mod">
          <ac:chgData name="Gibbins N.M." userId="6a0e944c-4d97-467d-bb7a-7c3315791fe4" providerId="ADAL" clId="{BB484606-B9E6-1941-9C60-0D1094DEC1FE}" dt="2019-10-07T12:13:28.038" v="291" actId="20577"/>
          <ac:spMkLst>
            <pc:docMk/>
            <pc:sldMk cId="4046689328" sldId="317"/>
            <ac:spMk id="8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13:38.352" v="310" actId="20577"/>
          <ac:spMkLst>
            <pc:docMk/>
            <pc:sldMk cId="4046689328" sldId="317"/>
            <ac:spMk id="9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14:02.787" v="346" actId="20577"/>
          <ac:spMkLst>
            <pc:docMk/>
            <pc:sldMk cId="4046689328" sldId="317"/>
            <ac:spMk id="10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14:21.821" v="383" actId="20577"/>
          <ac:spMkLst>
            <pc:docMk/>
            <pc:sldMk cId="4046689328" sldId="317"/>
            <ac:spMk id="12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12:20.080" v="203" actId="20577"/>
          <ac:spMkLst>
            <pc:docMk/>
            <pc:sldMk cId="4046689328" sldId="317"/>
            <ac:spMk id="15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12:26.124" v="213" actId="20577"/>
          <ac:spMkLst>
            <pc:docMk/>
            <pc:sldMk cId="4046689328" sldId="317"/>
            <ac:spMk id="16" creationId="{00000000-0000-0000-0000-000000000000}"/>
          </ac:spMkLst>
        </pc:spChg>
      </pc:sldChg>
      <pc:sldChg chg="modSp">
        <pc:chgData name="Gibbins N.M." userId="6a0e944c-4d97-467d-bb7a-7c3315791fe4" providerId="ADAL" clId="{BB484606-B9E6-1941-9C60-0D1094DEC1FE}" dt="2019-10-07T12:54:18.523" v="1644" actId="1076"/>
        <pc:sldMkLst>
          <pc:docMk/>
          <pc:sldMk cId="2572428760" sldId="351"/>
        </pc:sldMkLst>
        <pc:spChg chg="mod">
          <ac:chgData name="Gibbins N.M." userId="6a0e944c-4d97-467d-bb7a-7c3315791fe4" providerId="ADAL" clId="{BB484606-B9E6-1941-9C60-0D1094DEC1FE}" dt="2019-10-07T12:54:18.523" v="1644" actId="1076"/>
          <ac:spMkLst>
            <pc:docMk/>
            <pc:sldMk cId="2572428760" sldId="351"/>
            <ac:spMk id="8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54:18.523" v="1644" actId="1076"/>
          <ac:spMkLst>
            <pc:docMk/>
            <pc:sldMk cId="2572428760" sldId="351"/>
            <ac:spMk id="9" creationId="{00000000-0000-0000-0000-000000000000}"/>
          </ac:spMkLst>
        </pc:spChg>
        <pc:picChg chg="mod">
          <ac:chgData name="Gibbins N.M." userId="6a0e944c-4d97-467d-bb7a-7c3315791fe4" providerId="ADAL" clId="{BB484606-B9E6-1941-9C60-0D1094DEC1FE}" dt="2019-10-07T12:54:18.523" v="1644" actId="1076"/>
          <ac:picMkLst>
            <pc:docMk/>
            <pc:sldMk cId="2572428760" sldId="351"/>
            <ac:picMk id="6" creationId="{00000000-0000-0000-0000-000000000000}"/>
          </ac:picMkLst>
        </pc:picChg>
        <pc:picChg chg="mod">
          <ac:chgData name="Gibbins N.M." userId="6a0e944c-4d97-467d-bb7a-7c3315791fe4" providerId="ADAL" clId="{BB484606-B9E6-1941-9C60-0D1094DEC1FE}" dt="2019-10-07T12:54:18.523" v="1644" actId="1076"/>
          <ac:picMkLst>
            <pc:docMk/>
            <pc:sldMk cId="2572428760" sldId="351"/>
            <ac:picMk id="7" creationId="{00000000-0000-0000-0000-000000000000}"/>
          </ac:picMkLst>
        </pc:picChg>
      </pc:sldChg>
      <pc:sldChg chg="modSp">
        <pc:chgData name="Gibbins N.M." userId="6a0e944c-4d97-467d-bb7a-7c3315791fe4" providerId="ADAL" clId="{BB484606-B9E6-1941-9C60-0D1094DEC1FE}" dt="2019-10-07T12:07:53.007" v="18" actId="20577"/>
        <pc:sldMkLst>
          <pc:docMk/>
          <pc:sldMk cId="2691295478" sldId="354"/>
        </pc:sldMkLst>
        <pc:spChg chg="mod">
          <ac:chgData name="Gibbins N.M." userId="6a0e944c-4d97-467d-bb7a-7c3315791fe4" providerId="ADAL" clId="{BB484606-B9E6-1941-9C60-0D1094DEC1FE}" dt="2019-10-07T12:07:53.007" v="18" actId="20577"/>
          <ac:spMkLst>
            <pc:docMk/>
            <pc:sldMk cId="2691295478" sldId="354"/>
            <ac:spMk id="5" creationId="{00000000-0000-0000-0000-000000000000}"/>
          </ac:spMkLst>
        </pc:spChg>
      </pc:sldChg>
      <pc:sldChg chg="modSp">
        <pc:chgData name="Gibbins N.M." userId="6a0e944c-4d97-467d-bb7a-7c3315791fe4" providerId="ADAL" clId="{BB484606-B9E6-1941-9C60-0D1094DEC1FE}" dt="2019-10-07T12:07:40.768" v="8" actId="20577"/>
        <pc:sldMkLst>
          <pc:docMk/>
          <pc:sldMk cId="2757002523" sldId="355"/>
        </pc:sldMkLst>
        <pc:spChg chg="mod">
          <ac:chgData name="Gibbins N.M." userId="6a0e944c-4d97-467d-bb7a-7c3315791fe4" providerId="ADAL" clId="{BB484606-B9E6-1941-9C60-0D1094DEC1FE}" dt="2019-10-07T12:07:40.768" v="8" actId="20577"/>
          <ac:spMkLst>
            <pc:docMk/>
            <pc:sldMk cId="2757002523" sldId="355"/>
            <ac:spMk id="5" creationId="{00000000-0000-0000-0000-000000000000}"/>
          </ac:spMkLst>
        </pc:spChg>
      </pc:sldChg>
      <pc:sldChg chg="modSp">
        <pc:chgData name="Gibbins N.M." userId="6a0e944c-4d97-467d-bb7a-7c3315791fe4" providerId="ADAL" clId="{BB484606-B9E6-1941-9C60-0D1094DEC1FE}" dt="2019-10-07T12:08:42.658" v="41" actId="20577"/>
        <pc:sldMkLst>
          <pc:docMk/>
          <pc:sldMk cId="3425798624" sldId="356"/>
        </pc:sldMkLst>
        <pc:spChg chg="mod">
          <ac:chgData name="Gibbins N.M." userId="6a0e944c-4d97-467d-bb7a-7c3315791fe4" providerId="ADAL" clId="{BB484606-B9E6-1941-9C60-0D1094DEC1FE}" dt="2019-10-07T12:08:42.658" v="41" actId="20577"/>
          <ac:spMkLst>
            <pc:docMk/>
            <pc:sldMk cId="3425798624" sldId="356"/>
            <ac:spMk id="5" creationId="{00000000-0000-0000-0000-000000000000}"/>
          </ac:spMkLst>
        </pc:spChg>
      </pc:sldChg>
      <pc:sldChg chg="modSp">
        <pc:chgData name="Gibbins N.M." userId="6a0e944c-4d97-467d-bb7a-7c3315791fe4" providerId="ADAL" clId="{BB484606-B9E6-1941-9C60-0D1094DEC1FE}" dt="2019-10-07T12:08:56.515" v="62" actId="20577"/>
        <pc:sldMkLst>
          <pc:docMk/>
          <pc:sldMk cId="3518280958" sldId="357"/>
        </pc:sldMkLst>
        <pc:spChg chg="mod">
          <ac:chgData name="Gibbins N.M." userId="6a0e944c-4d97-467d-bb7a-7c3315791fe4" providerId="ADAL" clId="{BB484606-B9E6-1941-9C60-0D1094DEC1FE}" dt="2019-10-07T12:08:56.515" v="62" actId="20577"/>
          <ac:spMkLst>
            <pc:docMk/>
            <pc:sldMk cId="3518280958" sldId="357"/>
            <ac:spMk id="5" creationId="{00000000-0000-0000-0000-000000000000}"/>
          </ac:spMkLst>
        </pc:spChg>
      </pc:sldChg>
      <pc:sldChg chg="modAnim">
        <pc:chgData name="Gibbins N.M." userId="6a0e944c-4d97-467d-bb7a-7c3315791fe4" providerId="ADAL" clId="{BB484606-B9E6-1941-9C60-0D1094DEC1FE}" dt="2019-10-07T12:53:56.111" v="1642"/>
        <pc:sldMkLst>
          <pc:docMk/>
          <pc:sldMk cId="1849986087" sldId="359"/>
        </pc:sldMkLst>
      </pc:sldChg>
      <pc:sldChg chg="addSp delSp modSp add modAnim">
        <pc:chgData name="Gibbins N.M." userId="6a0e944c-4d97-467d-bb7a-7c3315791fe4" providerId="ADAL" clId="{BB484606-B9E6-1941-9C60-0D1094DEC1FE}" dt="2019-10-07T12:16:49.185" v="413"/>
        <pc:sldMkLst>
          <pc:docMk/>
          <pc:sldMk cId="1430442675" sldId="368"/>
        </pc:sldMkLst>
        <pc:spChg chg="del">
          <ac:chgData name="Gibbins N.M." userId="6a0e944c-4d97-467d-bb7a-7c3315791fe4" providerId="ADAL" clId="{BB484606-B9E6-1941-9C60-0D1094DEC1FE}" dt="2019-10-07T12:09:06.347" v="64"/>
          <ac:spMkLst>
            <pc:docMk/>
            <pc:sldMk cId="1430442675" sldId="368"/>
            <ac:spMk id="2" creationId="{DA06DDF6-8B1F-7742-B9D7-90CFA51116BB}"/>
          </ac:spMkLst>
        </pc:spChg>
        <pc:spChg chg="del">
          <ac:chgData name="Gibbins N.M." userId="6a0e944c-4d97-467d-bb7a-7c3315791fe4" providerId="ADAL" clId="{BB484606-B9E6-1941-9C60-0D1094DEC1FE}" dt="2019-10-07T12:09:06.347" v="64"/>
          <ac:spMkLst>
            <pc:docMk/>
            <pc:sldMk cId="1430442675" sldId="368"/>
            <ac:spMk id="3" creationId="{CEBF1348-BA3A-684A-82DF-7FD61806B92D}"/>
          </ac:spMkLst>
        </pc:spChg>
        <pc:spChg chg="del">
          <ac:chgData name="Gibbins N.M." userId="6a0e944c-4d97-467d-bb7a-7c3315791fe4" providerId="ADAL" clId="{BB484606-B9E6-1941-9C60-0D1094DEC1FE}" dt="2019-10-07T12:09:06.347" v="64"/>
          <ac:spMkLst>
            <pc:docMk/>
            <pc:sldMk cId="1430442675" sldId="368"/>
            <ac:spMk id="4" creationId="{A36B30B9-7C39-454F-ABAB-3419EB7A0A33}"/>
          </ac:spMkLst>
        </pc:spChg>
        <pc:spChg chg="add mod">
          <ac:chgData name="Gibbins N.M." userId="6a0e944c-4d97-467d-bb7a-7c3315791fe4" providerId="ADAL" clId="{BB484606-B9E6-1941-9C60-0D1094DEC1FE}" dt="2019-10-07T12:09:10.975" v="84" actId="20577"/>
          <ac:spMkLst>
            <pc:docMk/>
            <pc:sldMk cId="1430442675" sldId="368"/>
            <ac:spMk id="5" creationId="{975EC1E4-A9BD-654C-B1A7-8CDFD5174565}"/>
          </ac:spMkLst>
        </pc:spChg>
        <pc:spChg chg="add mod">
          <ac:chgData name="Gibbins N.M." userId="6a0e944c-4d97-467d-bb7a-7c3315791fe4" providerId="ADAL" clId="{BB484606-B9E6-1941-9C60-0D1094DEC1FE}" dt="2019-10-07T12:15:22.224" v="389" actId="20577"/>
          <ac:spMkLst>
            <pc:docMk/>
            <pc:sldMk cId="1430442675" sldId="368"/>
            <ac:spMk id="6" creationId="{DB04B125-A8E9-8B4A-A82B-F8C8B31F406E}"/>
          </ac:spMkLst>
        </pc:spChg>
        <pc:spChg chg="add del mod">
          <ac:chgData name="Gibbins N.M." userId="6a0e944c-4d97-467d-bb7a-7c3315791fe4" providerId="ADAL" clId="{BB484606-B9E6-1941-9C60-0D1094DEC1FE}" dt="2019-10-07T12:11:46.187" v="195"/>
          <ac:spMkLst>
            <pc:docMk/>
            <pc:sldMk cId="1430442675" sldId="368"/>
            <ac:spMk id="7" creationId="{78B1F453-15D4-7340-AA7C-6B1FA9618481}"/>
          </ac:spMkLst>
        </pc:spChg>
        <pc:spChg chg="add del mod">
          <ac:chgData name="Gibbins N.M." userId="6a0e944c-4d97-467d-bb7a-7c3315791fe4" providerId="ADAL" clId="{BB484606-B9E6-1941-9C60-0D1094DEC1FE}" dt="2019-10-07T12:11:49.067" v="196" actId="478"/>
          <ac:spMkLst>
            <pc:docMk/>
            <pc:sldMk cId="1430442675" sldId="368"/>
            <ac:spMk id="8" creationId="{2CCE76C3-88AD-F94E-919F-6B7F1FB8EF77}"/>
          </ac:spMkLst>
        </pc:spChg>
        <pc:spChg chg="add mod">
          <ac:chgData name="Gibbins N.M." userId="6a0e944c-4d97-467d-bb7a-7c3315791fe4" providerId="ADAL" clId="{BB484606-B9E6-1941-9C60-0D1094DEC1FE}" dt="2019-10-07T12:11:46.187" v="195"/>
          <ac:spMkLst>
            <pc:docMk/>
            <pc:sldMk cId="1430442675" sldId="368"/>
            <ac:spMk id="9" creationId="{4AFAD77D-0328-F34B-BA22-5B8486738F7F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0" creationId="{EDCF10A9-436A-0541-8D5B-B30E11911354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1" creationId="{B27C468B-8B7B-9049-91BE-74F753D6CD1B}"/>
          </ac:spMkLst>
        </pc:spChg>
        <pc:spChg chg="add mod">
          <ac:chgData name="Gibbins N.M." userId="6a0e944c-4d97-467d-bb7a-7c3315791fe4" providerId="ADAL" clId="{BB484606-B9E6-1941-9C60-0D1094DEC1FE}" dt="2019-10-07T12:15:55.369" v="405" actId="1076"/>
          <ac:spMkLst>
            <pc:docMk/>
            <pc:sldMk cId="1430442675" sldId="368"/>
            <ac:spMk id="13" creationId="{870F54B4-9A13-2448-9350-C9861BE36603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4" creationId="{9FCC837A-639F-844B-94A4-CAA2DF34CAF4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5" creationId="{849C3B90-E0CA-7D4E-A9B3-44537810681B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6" creationId="{97090A45-1530-1A46-8829-A468EA9BF884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7" creationId="{E3DD028B-E915-7C43-B1E5-F1485F5DEE29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8" creationId="{CE033406-2D49-0043-8984-5E5DCBC69B24}"/>
          </ac:spMkLst>
        </pc:spChg>
        <pc:spChg chg="add mod">
          <ac:chgData name="Gibbins N.M." userId="6a0e944c-4d97-467d-bb7a-7c3315791fe4" providerId="ADAL" clId="{BB484606-B9E6-1941-9C60-0D1094DEC1FE}" dt="2019-10-07T12:15:49.843" v="404" actId="1035"/>
          <ac:spMkLst>
            <pc:docMk/>
            <pc:sldMk cId="1430442675" sldId="368"/>
            <ac:spMk id="19" creationId="{BC176237-BE0A-D54B-81B6-DEE91ADE2FB5}"/>
          </ac:spMkLst>
        </pc:spChg>
        <pc:cxnChg chg="add mod">
          <ac:chgData name="Gibbins N.M." userId="6a0e944c-4d97-467d-bb7a-7c3315791fe4" providerId="ADAL" clId="{BB484606-B9E6-1941-9C60-0D1094DEC1FE}" dt="2019-10-07T12:15:49.843" v="404" actId="1035"/>
          <ac:cxnSpMkLst>
            <pc:docMk/>
            <pc:sldMk cId="1430442675" sldId="368"/>
            <ac:cxnSpMk id="12" creationId="{A2DEDA90-CD52-E54F-B786-409E084A1C30}"/>
          </ac:cxnSpMkLst>
        </pc:cxnChg>
      </pc:sldChg>
      <pc:sldChg chg="addSp delSp modSp add">
        <pc:chgData name="Gibbins N.M." userId="6a0e944c-4d97-467d-bb7a-7c3315791fe4" providerId="ADAL" clId="{BB484606-B9E6-1941-9C60-0D1094DEC1FE}" dt="2019-10-07T12:36:41.528" v="1302" actId="20577"/>
        <pc:sldMkLst>
          <pc:docMk/>
          <pc:sldMk cId="603271913" sldId="369"/>
        </pc:sldMkLst>
        <pc:spChg chg="mod">
          <ac:chgData name="Gibbins N.M." userId="6a0e944c-4d97-467d-bb7a-7c3315791fe4" providerId="ADAL" clId="{BB484606-B9E6-1941-9C60-0D1094DEC1FE}" dt="2019-10-07T12:17:05.691" v="434" actId="20577"/>
          <ac:spMkLst>
            <pc:docMk/>
            <pc:sldMk cId="603271913" sldId="369"/>
            <ac:spMk id="2" creationId="{4D34242B-777F-8744-8E48-FCA6F6436E75}"/>
          </ac:spMkLst>
        </pc:spChg>
        <pc:spChg chg="del">
          <ac:chgData name="Gibbins N.M." userId="6a0e944c-4d97-467d-bb7a-7c3315791fe4" providerId="ADAL" clId="{BB484606-B9E6-1941-9C60-0D1094DEC1FE}" dt="2019-10-07T12:17:08.602" v="435"/>
          <ac:spMkLst>
            <pc:docMk/>
            <pc:sldMk cId="603271913" sldId="369"/>
            <ac:spMk id="3" creationId="{15526B15-621F-D04B-8F43-C8356D373B6F}"/>
          </ac:spMkLst>
        </pc:spChg>
        <pc:spChg chg="del">
          <ac:chgData name="Gibbins N.M." userId="6a0e944c-4d97-467d-bb7a-7c3315791fe4" providerId="ADAL" clId="{BB484606-B9E6-1941-9C60-0D1094DEC1FE}" dt="2019-10-07T12:17:08.602" v="435"/>
          <ac:spMkLst>
            <pc:docMk/>
            <pc:sldMk cId="603271913" sldId="369"/>
            <ac:spMk id="4" creationId="{9E19CC7E-3127-F349-8A5B-72A003AF681F}"/>
          </ac:spMkLst>
        </pc:spChg>
        <pc:spChg chg="del">
          <ac:chgData name="Gibbins N.M." userId="6a0e944c-4d97-467d-bb7a-7c3315791fe4" providerId="ADAL" clId="{BB484606-B9E6-1941-9C60-0D1094DEC1FE}" dt="2019-10-07T12:17:08.602" v="435"/>
          <ac:spMkLst>
            <pc:docMk/>
            <pc:sldMk cId="603271913" sldId="369"/>
            <ac:spMk id="5" creationId="{2CE2E8DC-58E2-E945-B76C-78B808E819FC}"/>
          </ac:spMkLst>
        </pc:spChg>
        <pc:spChg chg="add mod">
          <ac:chgData name="Gibbins N.M." userId="6a0e944c-4d97-467d-bb7a-7c3315791fe4" providerId="ADAL" clId="{BB484606-B9E6-1941-9C60-0D1094DEC1FE}" dt="2019-10-07T12:36:41.528" v="1302" actId="20577"/>
          <ac:spMkLst>
            <pc:docMk/>
            <pc:sldMk cId="603271913" sldId="369"/>
            <ac:spMk id="6" creationId="{7E448990-A7EE-E844-9CFD-0E6E6A0C7EB0}"/>
          </ac:spMkLst>
        </pc:spChg>
        <pc:spChg chg="add mod">
          <ac:chgData name="Gibbins N.M." userId="6a0e944c-4d97-467d-bb7a-7c3315791fe4" providerId="ADAL" clId="{BB484606-B9E6-1941-9C60-0D1094DEC1FE}" dt="2019-10-07T12:17:08.602" v="435"/>
          <ac:spMkLst>
            <pc:docMk/>
            <pc:sldMk cId="603271913" sldId="369"/>
            <ac:spMk id="7" creationId="{985CCB1B-D689-F842-A971-8660FF4A5083}"/>
          </ac:spMkLst>
        </pc:spChg>
      </pc:sldChg>
      <pc:sldChg chg="add del">
        <pc:chgData name="Gibbins N.M." userId="6a0e944c-4d97-467d-bb7a-7c3315791fe4" providerId="ADAL" clId="{BB484606-B9E6-1941-9C60-0D1094DEC1FE}" dt="2019-10-07T12:16:01.986" v="407" actId="2696"/>
        <pc:sldMkLst>
          <pc:docMk/>
          <pc:sldMk cId="1707058630" sldId="369"/>
        </pc:sldMkLst>
      </pc:sldChg>
      <pc:sldChg chg="addSp delSp modSp add delAnim modAnim">
        <pc:chgData name="Gibbins N.M." userId="6a0e944c-4d97-467d-bb7a-7c3315791fe4" providerId="ADAL" clId="{BB484606-B9E6-1941-9C60-0D1094DEC1FE}" dt="2019-10-08T11:54:41.169" v="1809"/>
        <pc:sldMkLst>
          <pc:docMk/>
          <pc:sldMk cId="3787124958" sldId="370"/>
        </pc:sldMkLst>
        <pc:spChg chg="del mod">
          <ac:chgData name="Gibbins N.M." userId="6a0e944c-4d97-467d-bb7a-7c3315791fe4" providerId="ADAL" clId="{BB484606-B9E6-1941-9C60-0D1094DEC1FE}" dt="2019-10-07T12:31:16.087" v="1178" actId="478"/>
          <ac:spMkLst>
            <pc:docMk/>
            <pc:sldMk cId="3787124958" sldId="370"/>
            <ac:spMk id="2" creationId="{00000000-0000-0000-0000-000000000000}"/>
          </ac:spMkLst>
        </pc:spChg>
        <pc:spChg chg="add mod">
          <ac:chgData name="Gibbins N.M." userId="6a0e944c-4d97-467d-bb7a-7c3315791fe4" providerId="ADAL" clId="{BB484606-B9E6-1941-9C60-0D1094DEC1FE}" dt="2019-10-07T12:31:11.681" v="1177"/>
          <ac:spMkLst>
            <pc:docMk/>
            <pc:sldMk cId="3787124958" sldId="370"/>
            <ac:spMk id="4" creationId="{F00D0582-3EBA-C442-8FD0-A48393423C88}"/>
          </ac:spMkLst>
        </pc:spChg>
        <pc:spChg chg="del">
          <ac:chgData name="Gibbins N.M." userId="6a0e944c-4d97-467d-bb7a-7c3315791fe4" providerId="ADAL" clId="{BB484606-B9E6-1941-9C60-0D1094DEC1FE}" dt="2019-10-07T12:28:18.850" v="944" actId="478"/>
          <ac:spMkLst>
            <pc:docMk/>
            <pc:sldMk cId="3787124958" sldId="370"/>
            <ac:spMk id="5" creationId="{917C06B6-6F03-E14A-964E-2C33EAD56F55}"/>
          </ac:spMkLst>
        </pc:spChg>
        <pc:spChg chg="mod">
          <ac:chgData name="Gibbins N.M." userId="6a0e944c-4d97-467d-bb7a-7c3315791fe4" providerId="ADAL" clId="{BB484606-B9E6-1941-9C60-0D1094DEC1FE}" dt="2019-10-07T12:31:28.382" v="1180" actId="1076"/>
          <ac:spMkLst>
            <pc:docMk/>
            <pc:sldMk cId="3787124958" sldId="370"/>
            <ac:spMk id="8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8T11:52:11.817" v="1731" actId="20577"/>
          <ac:spMkLst>
            <pc:docMk/>
            <pc:sldMk cId="3787124958" sldId="370"/>
            <ac:spMk id="9" creationId="{00000000-0000-0000-0000-000000000000}"/>
          </ac:spMkLst>
        </pc:spChg>
        <pc:spChg chg="add mod">
          <ac:chgData name="Gibbins N.M." userId="6a0e944c-4d97-467d-bb7a-7c3315791fe4" providerId="ADAL" clId="{BB484606-B9E6-1941-9C60-0D1094DEC1FE}" dt="2019-10-07T12:35:13.235" v="1254" actId="1076"/>
          <ac:spMkLst>
            <pc:docMk/>
            <pc:sldMk cId="3787124958" sldId="370"/>
            <ac:spMk id="11" creationId="{0B35BBDF-B37B-424D-9320-51FD79CD708B}"/>
          </ac:spMkLst>
        </pc:spChg>
        <pc:spChg chg="add mod">
          <ac:chgData name="Gibbins N.M." userId="6a0e944c-4d97-467d-bb7a-7c3315791fe4" providerId="ADAL" clId="{BB484606-B9E6-1941-9C60-0D1094DEC1FE}" dt="2019-10-08T11:52:16.418" v="1733" actId="20577"/>
          <ac:spMkLst>
            <pc:docMk/>
            <pc:sldMk cId="3787124958" sldId="370"/>
            <ac:spMk id="13" creationId="{4405AD73-CC60-6A4C-9735-6FF273A80898}"/>
          </ac:spMkLst>
        </pc:spChg>
        <pc:spChg chg="add del mod">
          <ac:chgData name="Gibbins N.M." userId="6a0e944c-4d97-467d-bb7a-7c3315791fe4" providerId="ADAL" clId="{BB484606-B9E6-1941-9C60-0D1094DEC1FE}" dt="2019-10-07T12:31:17.793" v="1179" actId="478"/>
          <ac:spMkLst>
            <pc:docMk/>
            <pc:sldMk cId="3787124958" sldId="370"/>
            <ac:spMk id="15" creationId="{D8CD5207-5C89-F249-8E93-538C590BAD35}"/>
          </ac:spMkLst>
        </pc:spChg>
        <pc:spChg chg="add del mod">
          <ac:chgData name="Gibbins N.M." userId="6a0e944c-4d97-467d-bb7a-7c3315791fe4" providerId="ADAL" clId="{BB484606-B9E6-1941-9C60-0D1094DEC1FE}" dt="2019-10-07T12:35:07.188" v="1253" actId="478"/>
          <ac:spMkLst>
            <pc:docMk/>
            <pc:sldMk cId="3787124958" sldId="370"/>
            <ac:spMk id="16" creationId="{DE4A0C94-4DFF-0643-984E-8515C2A19248}"/>
          </ac:spMkLst>
        </pc:spChg>
        <pc:picChg chg="mod">
          <ac:chgData name="Gibbins N.M." userId="6a0e944c-4d97-467d-bb7a-7c3315791fe4" providerId="ADAL" clId="{BB484606-B9E6-1941-9C60-0D1094DEC1FE}" dt="2019-10-07T12:31:28.382" v="1180" actId="1076"/>
          <ac:picMkLst>
            <pc:docMk/>
            <pc:sldMk cId="3787124958" sldId="370"/>
            <ac:picMk id="6" creationId="{00000000-0000-0000-0000-000000000000}"/>
          </ac:picMkLst>
        </pc:picChg>
        <pc:picChg chg="mod">
          <ac:chgData name="Gibbins N.M." userId="6a0e944c-4d97-467d-bb7a-7c3315791fe4" providerId="ADAL" clId="{BB484606-B9E6-1941-9C60-0D1094DEC1FE}" dt="2019-10-07T12:31:28.382" v="1180" actId="1076"/>
          <ac:picMkLst>
            <pc:docMk/>
            <pc:sldMk cId="3787124958" sldId="370"/>
            <ac:picMk id="7" creationId="{00000000-0000-0000-0000-000000000000}"/>
          </ac:picMkLst>
        </pc:picChg>
        <pc:picChg chg="add mod">
          <ac:chgData name="Gibbins N.M." userId="6a0e944c-4d97-467d-bb7a-7c3315791fe4" providerId="ADAL" clId="{BB484606-B9E6-1941-9C60-0D1094DEC1FE}" dt="2019-10-07T12:35:13.235" v="1254" actId="1076"/>
          <ac:picMkLst>
            <pc:docMk/>
            <pc:sldMk cId="3787124958" sldId="370"/>
            <ac:picMk id="10" creationId="{9EE53A50-E759-234F-8C64-A46F1619BE89}"/>
          </ac:picMkLst>
        </pc:picChg>
        <pc:picChg chg="add mod">
          <ac:chgData name="Gibbins N.M." userId="6a0e944c-4d97-467d-bb7a-7c3315791fe4" providerId="ADAL" clId="{BB484606-B9E6-1941-9C60-0D1094DEC1FE}" dt="2019-10-07T12:35:13.235" v="1254" actId="1076"/>
          <ac:picMkLst>
            <pc:docMk/>
            <pc:sldMk cId="3787124958" sldId="370"/>
            <ac:picMk id="12" creationId="{910076A5-1C9A-5E44-8B48-B0423B8246B7}"/>
          </ac:picMkLst>
        </pc:picChg>
      </pc:sldChg>
      <pc:sldChg chg="modSp add modAnim">
        <pc:chgData name="Gibbins N.M." userId="6a0e944c-4d97-467d-bb7a-7c3315791fe4" providerId="ADAL" clId="{BB484606-B9E6-1941-9C60-0D1094DEC1FE}" dt="2019-10-08T11:55:16.458" v="1815"/>
        <pc:sldMkLst>
          <pc:docMk/>
          <pc:sldMk cId="2509354203" sldId="371"/>
        </pc:sldMkLst>
        <pc:spChg chg="mod">
          <ac:chgData name="Gibbins N.M." userId="6a0e944c-4d97-467d-bb7a-7c3315791fe4" providerId="ADAL" clId="{BB484606-B9E6-1941-9C60-0D1094DEC1FE}" dt="2019-10-08T11:52:22.568" v="1735" actId="20577"/>
          <ac:spMkLst>
            <pc:docMk/>
            <pc:sldMk cId="2509354203" sldId="371"/>
            <ac:spMk id="9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8T11:53:19.874" v="1757" actId="20577"/>
          <ac:spMkLst>
            <pc:docMk/>
            <pc:sldMk cId="2509354203" sldId="371"/>
            <ac:spMk id="13" creationId="{4405AD73-CC60-6A4C-9735-6FF273A80898}"/>
          </ac:spMkLst>
        </pc:spChg>
        <pc:spChg chg="mod">
          <ac:chgData name="Gibbins N.M." userId="6a0e944c-4d97-467d-bb7a-7c3315791fe4" providerId="ADAL" clId="{BB484606-B9E6-1941-9C60-0D1094DEC1FE}" dt="2019-10-08T11:53:49.109" v="1804"/>
          <ac:spMkLst>
            <pc:docMk/>
            <pc:sldMk cId="2509354203" sldId="371"/>
            <ac:spMk id="16" creationId="{DE4A0C94-4DFF-0643-984E-8515C2A19248}"/>
          </ac:spMkLst>
        </pc:spChg>
      </pc:sldChg>
      <pc:sldChg chg="addSp delSp modSp add modAnim">
        <pc:chgData name="Gibbins N.M." userId="6a0e944c-4d97-467d-bb7a-7c3315791fe4" providerId="ADAL" clId="{BB484606-B9E6-1941-9C60-0D1094DEC1FE}" dt="2019-10-08T11:55:37.759" v="1818"/>
        <pc:sldMkLst>
          <pc:docMk/>
          <pc:sldMk cId="3127088112" sldId="372"/>
        </pc:sldMkLst>
        <pc:spChg chg="mod">
          <ac:chgData name="Gibbins N.M." userId="6a0e944c-4d97-467d-bb7a-7c3315791fe4" providerId="ADAL" clId="{BB484606-B9E6-1941-9C60-0D1094DEC1FE}" dt="2019-10-07T12:37:04.199" v="1323" actId="20577"/>
          <ac:spMkLst>
            <pc:docMk/>
            <pc:sldMk cId="3127088112" sldId="372"/>
            <ac:spMk id="2" creationId="{A50A3BD8-2136-C044-B7C5-5BF27157B6A7}"/>
          </ac:spMkLst>
        </pc:spChg>
        <pc:spChg chg="mod">
          <ac:chgData name="Gibbins N.M." userId="6a0e944c-4d97-467d-bb7a-7c3315791fe4" providerId="ADAL" clId="{BB484606-B9E6-1941-9C60-0D1094DEC1FE}" dt="2019-10-07T12:39:29.041" v="1486" actId="5793"/>
          <ac:spMkLst>
            <pc:docMk/>
            <pc:sldMk cId="3127088112" sldId="372"/>
            <ac:spMk id="3" creationId="{4D850A9F-2AFE-044B-AC91-7A262AF090CF}"/>
          </ac:spMkLst>
        </pc:spChg>
        <pc:spChg chg="del">
          <ac:chgData name="Gibbins N.M." userId="6a0e944c-4d97-467d-bb7a-7c3315791fe4" providerId="ADAL" clId="{BB484606-B9E6-1941-9C60-0D1094DEC1FE}" dt="2019-10-07T12:37:35.607" v="1399"/>
          <ac:spMkLst>
            <pc:docMk/>
            <pc:sldMk cId="3127088112" sldId="372"/>
            <ac:spMk id="4" creationId="{D1AB9006-A338-0A45-B3D5-8F222CB9B532}"/>
          </ac:spMkLst>
        </pc:spChg>
        <pc:spChg chg="add del mod">
          <ac:chgData name="Gibbins N.M." userId="6a0e944c-4d97-467d-bb7a-7c3315791fe4" providerId="ADAL" clId="{BB484606-B9E6-1941-9C60-0D1094DEC1FE}" dt="2019-10-07T12:37:39.430" v="1400" actId="478"/>
          <ac:spMkLst>
            <pc:docMk/>
            <pc:sldMk cId="3127088112" sldId="372"/>
            <ac:spMk id="5" creationId="{48AA930A-1BC6-EA42-99C1-2F04778D9332}"/>
          </ac:spMkLst>
        </pc:spChg>
        <pc:spChg chg="add mod">
          <ac:chgData name="Gibbins N.M." userId="6a0e944c-4d97-467d-bb7a-7c3315791fe4" providerId="ADAL" clId="{BB484606-B9E6-1941-9C60-0D1094DEC1FE}" dt="2019-10-07T12:37:35.607" v="1399"/>
          <ac:spMkLst>
            <pc:docMk/>
            <pc:sldMk cId="3127088112" sldId="372"/>
            <ac:spMk id="6" creationId="{80246653-A663-2F4C-B1B8-B929DD8E6897}"/>
          </ac:spMkLst>
        </pc:spChg>
        <pc:spChg chg="add mod">
          <ac:chgData name="Gibbins N.M." userId="6a0e944c-4d97-467d-bb7a-7c3315791fe4" providerId="ADAL" clId="{BB484606-B9E6-1941-9C60-0D1094DEC1FE}" dt="2019-10-07T12:39:26.561" v="1485" actId="1076"/>
          <ac:spMkLst>
            <pc:docMk/>
            <pc:sldMk cId="3127088112" sldId="372"/>
            <ac:spMk id="9" creationId="{891EB60A-B9B5-1348-A45A-1222E71B6238}"/>
          </ac:spMkLst>
        </pc:spChg>
        <pc:spChg chg="add mod">
          <ac:chgData name="Gibbins N.M." userId="6a0e944c-4d97-467d-bb7a-7c3315791fe4" providerId="ADAL" clId="{BB484606-B9E6-1941-9C60-0D1094DEC1FE}" dt="2019-10-07T12:39:26.561" v="1485" actId="1076"/>
          <ac:spMkLst>
            <pc:docMk/>
            <pc:sldMk cId="3127088112" sldId="372"/>
            <ac:spMk id="10" creationId="{CFE9E08D-B049-CD44-80EF-34BC9FA9FC6B}"/>
          </ac:spMkLst>
        </pc:spChg>
        <pc:picChg chg="add mod">
          <ac:chgData name="Gibbins N.M." userId="6a0e944c-4d97-467d-bb7a-7c3315791fe4" providerId="ADAL" clId="{BB484606-B9E6-1941-9C60-0D1094DEC1FE}" dt="2019-10-07T12:39:26.561" v="1485" actId="1076"/>
          <ac:picMkLst>
            <pc:docMk/>
            <pc:sldMk cId="3127088112" sldId="372"/>
            <ac:picMk id="7" creationId="{43BED7F4-3BA1-734F-BB92-E13CCAF6DD22}"/>
          </ac:picMkLst>
        </pc:picChg>
        <pc:picChg chg="add mod">
          <ac:chgData name="Gibbins N.M." userId="6a0e944c-4d97-467d-bb7a-7c3315791fe4" providerId="ADAL" clId="{BB484606-B9E6-1941-9C60-0D1094DEC1FE}" dt="2019-10-07T12:39:26.561" v="1485" actId="1076"/>
          <ac:picMkLst>
            <pc:docMk/>
            <pc:sldMk cId="3127088112" sldId="372"/>
            <ac:picMk id="8" creationId="{A348BC7C-83A4-FF44-BCFB-BC3E3F9E5EE8}"/>
          </ac:picMkLst>
        </pc:picChg>
      </pc:sldChg>
      <pc:sldChg chg="modSp add">
        <pc:chgData name="Gibbins N.M." userId="6a0e944c-4d97-467d-bb7a-7c3315791fe4" providerId="ADAL" clId="{BB484606-B9E6-1941-9C60-0D1094DEC1FE}" dt="2019-10-07T12:41:59.862" v="1566" actId="20577"/>
        <pc:sldMkLst>
          <pc:docMk/>
          <pc:sldMk cId="2193214155" sldId="373"/>
        </pc:sldMkLst>
        <pc:spChg chg="mod">
          <ac:chgData name="Gibbins N.M." userId="6a0e944c-4d97-467d-bb7a-7c3315791fe4" providerId="ADAL" clId="{BB484606-B9E6-1941-9C60-0D1094DEC1FE}" dt="2019-10-07T12:40:05.906" v="1503" actId="20577"/>
          <ac:spMkLst>
            <pc:docMk/>
            <pc:sldMk cId="2193214155" sldId="373"/>
            <ac:spMk id="2" creationId="{D67FCD3A-0C57-C24F-8CF9-DFFB48226B26}"/>
          </ac:spMkLst>
        </pc:spChg>
        <pc:spChg chg="mod">
          <ac:chgData name="Gibbins N.M." userId="6a0e944c-4d97-467d-bb7a-7c3315791fe4" providerId="ADAL" clId="{BB484606-B9E6-1941-9C60-0D1094DEC1FE}" dt="2019-10-07T12:41:59.862" v="1566" actId="20577"/>
          <ac:spMkLst>
            <pc:docMk/>
            <pc:sldMk cId="2193214155" sldId="373"/>
            <ac:spMk id="3" creationId="{561D7A20-A2A1-1E45-800C-02115B1EB82A}"/>
          </ac:spMkLst>
        </pc:spChg>
      </pc:sldChg>
      <pc:sldChg chg="modSp add">
        <pc:chgData name="Gibbins N.M." userId="6a0e944c-4d97-467d-bb7a-7c3315791fe4" providerId="ADAL" clId="{BB484606-B9E6-1941-9C60-0D1094DEC1FE}" dt="2019-10-07T12:43:08.889" v="1641" actId="20577"/>
        <pc:sldMkLst>
          <pc:docMk/>
          <pc:sldMk cId="187064318" sldId="374"/>
        </pc:sldMkLst>
        <pc:spChg chg="mod">
          <ac:chgData name="Gibbins N.M." userId="6a0e944c-4d97-467d-bb7a-7c3315791fe4" providerId="ADAL" clId="{BB484606-B9E6-1941-9C60-0D1094DEC1FE}" dt="2019-10-07T12:42:41.868" v="1589" actId="20577"/>
          <ac:spMkLst>
            <pc:docMk/>
            <pc:sldMk cId="187064318" sldId="374"/>
            <ac:spMk id="2" creationId="{00000000-0000-0000-0000-000000000000}"/>
          </ac:spMkLst>
        </pc:spChg>
        <pc:spChg chg="mod">
          <ac:chgData name="Gibbins N.M." userId="6a0e944c-4d97-467d-bb7a-7c3315791fe4" providerId="ADAL" clId="{BB484606-B9E6-1941-9C60-0D1094DEC1FE}" dt="2019-10-07T12:43:08.889" v="1641" actId="20577"/>
          <ac:spMkLst>
            <pc:docMk/>
            <pc:sldMk cId="187064318" sldId="374"/>
            <ac:spMk id="4" creationId="{00000000-0000-0000-0000-000000000000}"/>
          </ac:spMkLst>
        </pc:spChg>
      </pc:sldChg>
      <pc:sldChg chg="modSp add modTransition">
        <pc:chgData name="Gibbins N.M." userId="6a0e944c-4d97-467d-bb7a-7c3315791fe4" providerId="ADAL" clId="{BB484606-B9E6-1941-9C60-0D1094DEC1FE}" dt="2019-10-08T12:08:15.670" v="2200" actId="20577"/>
        <pc:sldMkLst>
          <pc:docMk/>
          <pc:sldMk cId="914094414" sldId="375"/>
        </pc:sldMkLst>
        <pc:spChg chg="mod">
          <ac:chgData name="Gibbins N.M." userId="6a0e944c-4d97-467d-bb7a-7c3315791fe4" providerId="ADAL" clId="{BB484606-B9E6-1941-9C60-0D1094DEC1FE}" dt="2019-10-08T11:51:01.983" v="1679" actId="20577"/>
          <ac:spMkLst>
            <pc:docMk/>
            <pc:sldMk cId="914094414" sldId="375"/>
            <ac:spMk id="2" creationId="{B824BDB1-D0DA-EE43-9625-807A739C1ED6}"/>
          </ac:spMkLst>
        </pc:spChg>
        <pc:spChg chg="mod">
          <ac:chgData name="Gibbins N.M." userId="6a0e944c-4d97-467d-bb7a-7c3315791fe4" providerId="ADAL" clId="{BB484606-B9E6-1941-9C60-0D1094DEC1FE}" dt="2019-10-08T12:08:15.670" v="2200" actId="20577"/>
          <ac:spMkLst>
            <pc:docMk/>
            <pc:sldMk cId="914094414" sldId="375"/>
            <ac:spMk id="3" creationId="{9035E803-62A6-D040-9517-6986603CE1A0}"/>
          </ac:spMkLst>
        </pc:spChg>
      </pc:sldChg>
      <pc:sldChg chg="modSp add modTransition">
        <pc:chgData name="Gibbins N.M." userId="6a0e944c-4d97-467d-bb7a-7c3315791fe4" providerId="ADAL" clId="{BB484606-B9E6-1941-9C60-0D1094DEC1FE}" dt="2019-10-08T12:02:03.708" v="2090" actId="20577"/>
        <pc:sldMkLst>
          <pc:docMk/>
          <pc:sldMk cId="3906206703" sldId="376"/>
        </pc:sldMkLst>
        <pc:spChg chg="mod">
          <ac:chgData name="Gibbins N.M." userId="6a0e944c-4d97-467d-bb7a-7c3315791fe4" providerId="ADAL" clId="{BB484606-B9E6-1941-9C60-0D1094DEC1FE}" dt="2019-10-08T11:51:28.504" v="1706" actId="20577"/>
          <ac:spMkLst>
            <pc:docMk/>
            <pc:sldMk cId="3906206703" sldId="376"/>
            <ac:spMk id="2" creationId="{E6525FF7-81FF-E244-BCDC-C680BC550EF0}"/>
          </ac:spMkLst>
        </pc:spChg>
        <pc:spChg chg="mod">
          <ac:chgData name="Gibbins N.M." userId="6a0e944c-4d97-467d-bb7a-7c3315791fe4" providerId="ADAL" clId="{BB484606-B9E6-1941-9C60-0D1094DEC1FE}" dt="2019-10-08T12:02:03.708" v="2090" actId="20577"/>
          <ac:spMkLst>
            <pc:docMk/>
            <pc:sldMk cId="3906206703" sldId="376"/>
            <ac:spMk id="3" creationId="{F06956C5-09A4-5B42-9DF0-0DD0EE749FC0}"/>
          </ac:spMkLst>
        </pc:spChg>
      </pc:sldChg>
      <pc:sldChg chg="modSp add modTransition">
        <pc:chgData name="Gibbins N.M." userId="6a0e944c-4d97-467d-bb7a-7c3315791fe4" providerId="ADAL" clId="{BB484606-B9E6-1941-9C60-0D1094DEC1FE}" dt="2019-10-08T12:08:30.410" v="2201" actId="20577"/>
        <pc:sldMkLst>
          <pc:docMk/>
          <pc:sldMk cId="2342421508" sldId="377"/>
        </pc:sldMkLst>
        <pc:spChg chg="mod">
          <ac:chgData name="Gibbins N.M." userId="6a0e944c-4d97-467d-bb7a-7c3315791fe4" providerId="ADAL" clId="{BB484606-B9E6-1941-9C60-0D1094DEC1FE}" dt="2019-10-08T11:51:47.304" v="1729" actId="20577"/>
          <ac:spMkLst>
            <pc:docMk/>
            <pc:sldMk cId="2342421508" sldId="377"/>
            <ac:spMk id="2" creationId="{7934DC4E-D18D-964F-A4C3-114674B78F14}"/>
          </ac:spMkLst>
        </pc:spChg>
        <pc:spChg chg="mod">
          <ac:chgData name="Gibbins N.M." userId="6a0e944c-4d97-467d-bb7a-7c3315791fe4" providerId="ADAL" clId="{BB484606-B9E6-1941-9C60-0D1094DEC1FE}" dt="2019-10-08T12:08:30.410" v="2201" actId="20577"/>
          <ac:spMkLst>
            <pc:docMk/>
            <pc:sldMk cId="2342421508" sldId="377"/>
            <ac:spMk id="3" creationId="{87DF0DAC-13B7-6545-857B-C93D8F322C9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17/10/2020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1863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7B903-BB80-8442-A7A2-1B368FA8A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09132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7658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3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17/10/2020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722" r:id="rId20"/>
    <p:sldLayoutId id="2147483723" r:id="rId21"/>
    <p:sldLayoutId id="2147483724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8808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4505B3-35CF-EB48-B16B-B75EFA5776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909038A-539D-3F4B-97AE-7A743E2072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896500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F2E29B9-B656-AF45-B1F0-9E0C684C0B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2303973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0AEA3A4-AD06-8946-B740-1DF76139E523}"/>
              </a:ext>
            </a:extLst>
          </p:cNvPr>
          <p:cNvSpPr/>
          <p:nvPr/>
        </p:nvSpPr>
        <p:spPr>
          <a:xfrm>
            <a:off x="2135187" y="959880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76D72E05-2FC4-4147-9F39-2C95DAF07DBB}"/>
              </a:ext>
            </a:extLst>
          </p:cNvPr>
          <p:cNvSpPr/>
          <p:nvPr/>
        </p:nvSpPr>
        <p:spPr>
          <a:xfrm>
            <a:off x="2135188" y="1791109"/>
            <a:ext cx="7921625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Last-Modified: Mon, 14 Sep 2020 12:23:01 GMT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i="1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&lt;representation&gt;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D3A2A82-3810-3043-A8E0-A51D71B08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4259837"/>
            <a:ext cx="900000" cy="90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42291170-C163-6442-8EFE-907A96EA8C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5361393"/>
            <a:ext cx="900000" cy="900000"/>
          </a:xfrm>
          <a:prstGeom prst="rect">
            <a:avLst/>
          </a:prstGeom>
        </p:spPr>
      </p:pic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C58C42C5-237E-DE41-A445-5D757E65D15C}"/>
              </a:ext>
            </a:extLst>
          </p:cNvPr>
          <p:cNvSpPr/>
          <p:nvPr/>
        </p:nvSpPr>
        <p:spPr>
          <a:xfrm>
            <a:off x="2135187" y="3746973"/>
            <a:ext cx="7921625" cy="1412864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PUT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If-Unmodified-Since: Mon, 14 Sep 2020 12:23:01 GMT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i="1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&lt;new representation&gt;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636B73F6-59CB-4747-B06C-B14046152D34}"/>
              </a:ext>
            </a:extLst>
          </p:cNvPr>
          <p:cNvSpPr/>
          <p:nvPr/>
        </p:nvSpPr>
        <p:spPr>
          <a:xfrm>
            <a:off x="2135188" y="5316866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HTTP/1.1 412 Precondition Failed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Last-Modified: 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Tue, 15 Sep 2020 14:34:07 GMT</a:t>
            </a:r>
            <a:endParaRPr lang="en-GB" sz="1600" dirty="0">
              <a:solidFill>
                <a:srgbClr val="000000"/>
              </a:solidFill>
              <a:latin typeface="Lucida Console" panose="020B0609040504020204" pitchFamily="49" charset="0"/>
              <a:ea typeface="Lucida Console" charset="0"/>
              <a:cs typeface="Lucida Console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F8062E-EA1D-2F4B-9CF8-6850E2392467}"/>
              </a:ext>
            </a:extLst>
          </p:cNvPr>
          <p:cNvSpPr txBox="1"/>
          <p:nvPr/>
        </p:nvSpPr>
        <p:spPr>
          <a:xfrm>
            <a:off x="1848001" y="3317463"/>
            <a:ext cx="8669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www.example.com</a:t>
            </a:r>
            <a:r>
              <a:rPr lang="en-US" dirty="0"/>
              <a:t>/ is modified on Tue, 15 Sep 2020 14:34:07 GMT</a:t>
            </a:r>
          </a:p>
        </p:txBody>
      </p:sp>
    </p:spTree>
    <p:extLst>
      <p:ext uri="{BB962C8B-B14F-4D97-AF65-F5344CB8AC3E}">
        <p14:creationId xmlns:p14="http://schemas.microsoft.com/office/powerpoint/2010/main" val="1859246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E87B9-7324-4B45-8EFE-E4B89E75CA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79B2703-AB65-EC42-80D3-1D39F205C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895995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ED438CF2-4FE4-9B44-A2DB-558F1C2CD5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938096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7C7DBC16-2C24-464B-A148-682AD6DD6FDE}"/>
              </a:ext>
            </a:extLst>
          </p:cNvPr>
          <p:cNvSpPr/>
          <p:nvPr/>
        </p:nvSpPr>
        <p:spPr>
          <a:xfrm>
            <a:off x="2135187" y="2836264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If-Modified-Since: </a:t>
            </a:r>
            <a:r>
              <a:rPr lang="en-US" sz="1600" dirty="0">
                <a:solidFill>
                  <a:srgbClr val="000000"/>
                </a:solidFill>
                <a:latin typeface="Lucida Console" panose="020B0609040504020204" pitchFamily="49" charset="0"/>
              </a:rPr>
              <a:t>Tue, 15 Sep 2020 14:34:07 GMT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6ACDFF89-1933-BA4B-B6CA-A0E2676B19CF}"/>
              </a:ext>
            </a:extLst>
          </p:cNvPr>
          <p:cNvSpPr/>
          <p:nvPr/>
        </p:nvSpPr>
        <p:spPr>
          <a:xfrm>
            <a:off x="2135188" y="3917674"/>
            <a:ext cx="7921625" cy="427979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HTTP/1.1 304 Not Modified</a:t>
            </a:r>
          </a:p>
        </p:txBody>
      </p:sp>
    </p:spTree>
    <p:extLst>
      <p:ext uri="{BB962C8B-B14F-4D97-AF65-F5344CB8AC3E}">
        <p14:creationId xmlns:p14="http://schemas.microsoft.com/office/powerpoint/2010/main" val="34794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67F7C-9FDF-BE46-A990-928BD7DCA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007948-DBB7-3544-8762-7AEDAC37F1F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Fielding, R. and Reschke, J. (2014) </a:t>
            </a:r>
            <a:r>
              <a:rPr lang="en-US" i="1" dirty="0"/>
              <a:t>Hypertext Transfer Protocol (HTTP/1.1): Conditional Requests</a:t>
            </a:r>
            <a:r>
              <a:rPr lang="en-US" dirty="0"/>
              <a:t>. RFC7232.</a:t>
            </a:r>
          </a:p>
          <a:p>
            <a:pPr marL="360000" lvl="1" indent="0">
              <a:buNone/>
            </a:pPr>
            <a:r>
              <a:rPr lang="en-US" dirty="0"/>
              <a:t>https://</a:t>
            </a:r>
            <a:r>
              <a:rPr lang="en-US" dirty="0" err="1"/>
              <a:t>tools.ietf.org</a:t>
            </a:r>
            <a:r>
              <a:rPr lang="en-US" dirty="0"/>
              <a:t>/html/rfc7232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76D48F-CDD1-2647-8B7F-2B0F358B99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804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</a:t>
            </a:r>
            <a:r>
              <a:rPr lang="en-GB"/>
              <a:t>: Cookies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7448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Conditional Requests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42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5EC1E4-A9BD-654C-B1A7-8CDFD5174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Lost Update problem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04B125-A8E9-8B4A-A82B-F8C8B31F406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two or more clients are modifying a resource at the same time, </a:t>
            </a:r>
            <a:br>
              <a:rPr lang="en-US" dirty="0"/>
            </a:br>
            <a:r>
              <a:rPr lang="en-US" dirty="0"/>
              <a:t>how do we avoid </a:t>
            </a:r>
            <a:r>
              <a:rPr lang="en-US" i="1" dirty="0"/>
              <a:t>lost updates</a:t>
            </a:r>
            <a:r>
              <a:rPr lang="en-US" dirty="0"/>
              <a:t>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AFAD77D-0328-F34B-BA22-5B8486738F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DCF10A9-436A-0541-8D5B-B30E11911354}"/>
              </a:ext>
            </a:extLst>
          </p:cNvPr>
          <p:cNvSpPr/>
          <p:nvPr/>
        </p:nvSpPr>
        <p:spPr bwMode="auto">
          <a:xfrm>
            <a:off x="6922686" y="2818248"/>
            <a:ext cx="2160000" cy="311929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27C468B-8B7B-9049-91BE-74F753D6CD1B}"/>
              </a:ext>
            </a:extLst>
          </p:cNvPr>
          <p:cNvSpPr/>
          <p:nvPr/>
        </p:nvSpPr>
        <p:spPr bwMode="auto">
          <a:xfrm>
            <a:off x="3162137" y="2823042"/>
            <a:ext cx="2160000" cy="3119297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2DEDA90-CD52-E54F-B786-409E084A1C30}"/>
              </a:ext>
            </a:extLst>
          </p:cNvPr>
          <p:cNvCxnSpPr>
            <a:cxnSpLocks/>
          </p:cNvCxnSpPr>
          <p:nvPr/>
        </p:nvCxnSpPr>
        <p:spPr bwMode="auto">
          <a:xfrm>
            <a:off x="2033258" y="2818248"/>
            <a:ext cx="0" cy="311929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70F54B4-9A13-2448-9350-C9861BE36603}"/>
              </a:ext>
            </a:extLst>
          </p:cNvPr>
          <p:cNvSpPr txBox="1"/>
          <p:nvPr/>
        </p:nvSpPr>
        <p:spPr>
          <a:xfrm>
            <a:off x="1692459" y="5998387"/>
            <a:ext cx="6815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time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FCC837A-639F-844B-94A4-CAA2DF34CAF4}"/>
              </a:ext>
            </a:extLst>
          </p:cNvPr>
          <p:cNvSpPr txBox="1"/>
          <p:nvPr/>
        </p:nvSpPr>
        <p:spPr>
          <a:xfrm>
            <a:off x="3300002" y="2847775"/>
            <a:ext cx="18902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 1 GETs </a:t>
            </a:r>
            <a:br>
              <a:rPr lang="en-US" dirty="0"/>
            </a:br>
            <a:r>
              <a:rPr lang="en-US" dirty="0"/>
              <a:t>representation </a:t>
            </a:r>
            <a:br>
              <a:rPr lang="en-US" dirty="0"/>
            </a:br>
            <a:r>
              <a:rPr lang="en-US" dirty="0"/>
              <a:t>of resource 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49C3B90-E0CA-7D4E-A9B3-44537810681B}"/>
              </a:ext>
            </a:extLst>
          </p:cNvPr>
          <p:cNvSpPr txBox="1"/>
          <p:nvPr/>
        </p:nvSpPr>
        <p:spPr>
          <a:xfrm>
            <a:off x="7054577" y="3674936"/>
            <a:ext cx="18902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 2 GETs </a:t>
            </a:r>
            <a:br>
              <a:rPr lang="en-US" dirty="0"/>
            </a:br>
            <a:r>
              <a:rPr lang="en-US" dirty="0"/>
              <a:t>representation </a:t>
            </a:r>
            <a:br>
              <a:rPr lang="en-US" dirty="0"/>
            </a:br>
            <a:r>
              <a:rPr lang="en-US" dirty="0"/>
              <a:t>of resource 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7090A45-1530-1A46-8829-A468EA9BF884}"/>
              </a:ext>
            </a:extLst>
          </p:cNvPr>
          <p:cNvSpPr txBox="1"/>
          <p:nvPr/>
        </p:nvSpPr>
        <p:spPr>
          <a:xfrm>
            <a:off x="3103048" y="4390506"/>
            <a:ext cx="22781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/>
              <a:t>Client 1 </a:t>
            </a:r>
            <a:r>
              <a:rPr lang="en-US" dirty="0"/>
              <a:t>PUTs new </a:t>
            </a:r>
            <a:br>
              <a:rPr lang="en-US" dirty="0"/>
            </a:br>
            <a:r>
              <a:rPr lang="en-US" dirty="0"/>
              <a:t>representation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DD028B-E915-7C43-B1E5-F1485F5DEE29}"/>
              </a:ext>
            </a:extLst>
          </p:cNvPr>
          <p:cNvSpPr txBox="1"/>
          <p:nvPr/>
        </p:nvSpPr>
        <p:spPr>
          <a:xfrm>
            <a:off x="6860609" y="5236620"/>
            <a:ext cx="2278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 2 PUTs new </a:t>
            </a:r>
            <a:br>
              <a:rPr lang="en-US" dirty="0"/>
            </a:br>
            <a:r>
              <a:rPr lang="en-US" dirty="0"/>
              <a:t>representation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033406-2D49-0043-8984-5E5DCBC69B24}"/>
              </a:ext>
            </a:extLst>
          </p:cNvPr>
          <p:cNvSpPr txBox="1"/>
          <p:nvPr/>
        </p:nvSpPr>
        <p:spPr>
          <a:xfrm>
            <a:off x="3734627" y="5998387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 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C176237-BE0A-D54B-81B6-DEE91ADE2FB5}"/>
              </a:ext>
            </a:extLst>
          </p:cNvPr>
          <p:cNvSpPr txBox="1"/>
          <p:nvPr/>
        </p:nvSpPr>
        <p:spPr>
          <a:xfrm>
            <a:off x="7492186" y="5998387"/>
            <a:ext cx="1015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client 2</a:t>
            </a:r>
          </a:p>
        </p:txBody>
      </p:sp>
    </p:spTree>
    <p:extLst>
      <p:ext uri="{BB962C8B-B14F-4D97-AF65-F5344CB8AC3E}">
        <p14:creationId xmlns:p14="http://schemas.microsoft.com/office/powerpoint/2010/main" val="143044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242B-777F-8744-8E48-FCA6F6436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requests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448990-A7EE-E844-9CFD-0E6E6A0C7EB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Some HTTP methods are </a:t>
            </a:r>
            <a:r>
              <a:rPr lang="en-US" i="1" dirty="0"/>
              <a:t>unsafe</a:t>
            </a:r>
            <a:r>
              <a:rPr lang="en-US" dirty="0"/>
              <a:t>; they alter the state of resources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Lost updates occur only when carrying out unsafe methods</a:t>
            </a:r>
          </a:p>
          <a:p>
            <a:pPr lvl="1"/>
            <a:r>
              <a:rPr lang="en-US" dirty="0"/>
              <a:t>Avoid by checking to see whether the state of a resource (i.e. its representation) has changed between the GET and the PUT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Can also be used to avoid unnecessary safe methods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Comparison of representations in terms of validators that describe resource versions</a:t>
            </a:r>
          </a:p>
          <a:p>
            <a:pPr lvl="1"/>
            <a:r>
              <a:rPr lang="en-US" dirty="0"/>
              <a:t>Strong validation: checks whether representations are byte-for-byte identical</a:t>
            </a:r>
          </a:p>
          <a:p>
            <a:pPr lvl="1"/>
            <a:r>
              <a:rPr lang="en-US" dirty="0"/>
              <a:t>Weak validation: checks whether representations contain “the same content”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85CCB1B-D689-F842-A971-8660FF4A50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71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242B-777F-8744-8E48-FCA6F6436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Entity tags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448990-A7EE-E844-9CFD-0E6E6A0C7EB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Entity tags are identifiers for resource versions (can be weak or strong)</a:t>
            </a:r>
          </a:p>
          <a:p>
            <a:pPr marL="0" indent="0">
              <a:buNone/>
            </a:pPr>
            <a:r>
              <a:rPr lang="en-US" dirty="0"/>
              <a:t>Supplied by the server using the </a:t>
            </a:r>
            <a:r>
              <a:rPr lang="en-US" dirty="0" err="1"/>
              <a:t>ETag</a:t>
            </a:r>
            <a:r>
              <a:rPr lang="en-US" dirty="0"/>
              <a:t>: header:</a:t>
            </a:r>
          </a:p>
          <a:p>
            <a:pPr lvl="1"/>
            <a:r>
              <a:rPr lang="en-US" sz="1600" dirty="0" err="1">
                <a:latin typeface="Lucida Console" panose="020B0609040504020204" pitchFamily="49" charset="0"/>
              </a:rPr>
              <a:t>ETag</a:t>
            </a:r>
            <a:r>
              <a:rPr lang="en-US" sz="1600" dirty="0">
                <a:latin typeface="Lucida Console" panose="020B0609040504020204" pitchFamily="49" charset="0"/>
              </a:rPr>
              <a:t>: "38be-5af769c088685"</a:t>
            </a:r>
            <a:r>
              <a:rPr lang="en-US" dirty="0"/>
              <a:t>	- a strong entity tag </a:t>
            </a:r>
          </a:p>
          <a:p>
            <a:pPr lvl="1"/>
            <a:r>
              <a:rPr lang="en-US" sz="1600" dirty="0" err="1">
                <a:latin typeface="Lucida Console" panose="020B0609040504020204" pitchFamily="49" charset="0"/>
              </a:rPr>
              <a:t>ETag</a:t>
            </a:r>
            <a:r>
              <a:rPr lang="en-US" sz="1600" dirty="0">
                <a:latin typeface="Lucida Console" panose="020B0609040504020204" pitchFamily="49" charset="0"/>
              </a:rPr>
              <a:t>: W/"0023"</a:t>
            </a:r>
            <a:r>
              <a:rPr lang="en-US" dirty="0"/>
              <a:t>			- a weak entity tag (denoted by the “W/”)</a:t>
            </a:r>
          </a:p>
          <a:p>
            <a:pPr lvl="1"/>
            <a:r>
              <a:rPr lang="en-US" sz="1600" dirty="0" err="1">
                <a:latin typeface="Lucida Console" panose="020B0609040504020204" pitchFamily="49" charset="0"/>
              </a:rPr>
              <a:t>ETag</a:t>
            </a:r>
            <a:r>
              <a:rPr lang="en-US" sz="1600" dirty="0">
                <a:latin typeface="Lucida Console" panose="020B0609040504020204" pitchFamily="49" charset="0"/>
              </a:rPr>
              <a:t>: *</a:t>
            </a:r>
            <a:r>
              <a:rPr lang="en-US" dirty="0"/>
              <a:t>				- an entity tag matching any resource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If-Match: </a:t>
            </a:r>
            <a:r>
              <a:rPr lang="en-US" sz="1800" i="1" dirty="0">
                <a:latin typeface="Lucida Console" panose="020B0609040504020204" pitchFamily="49" charset="0"/>
              </a:rPr>
              <a:t>&lt;</a:t>
            </a:r>
            <a:r>
              <a:rPr lang="en-US" sz="1800" i="1" dirty="0" err="1">
                <a:latin typeface="Lucida Console" panose="020B0609040504020204" pitchFamily="49" charset="0"/>
              </a:rPr>
              <a:t>etag</a:t>
            </a:r>
            <a:r>
              <a:rPr lang="en-US" sz="1800" i="1" dirty="0">
                <a:latin typeface="Lucida Console" panose="020B0609040504020204" pitchFamily="49" charset="0"/>
              </a:rPr>
              <a:t>&gt;</a:t>
            </a:r>
            <a:r>
              <a:rPr lang="en-US" sz="1800" dirty="0">
                <a:latin typeface="Lucida Console" panose="020B0609040504020204" pitchFamily="49" charset="0"/>
              </a:rPr>
              <a:t>, </a:t>
            </a:r>
            <a:r>
              <a:rPr lang="en-US" sz="1800" i="1" dirty="0">
                <a:latin typeface="Lucida Console" panose="020B0609040504020204" pitchFamily="49" charset="0"/>
              </a:rPr>
              <a:t>&lt;</a:t>
            </a:r>
            <a:r>
              <a:rPr lang="en-US" sz="1800" i="1" dirty="0" err="1">
                <a:latin typeface="Lucida Console" panose="020B0609040504020204" pitchFamily="49" charset="0"/>
              </a:rPr>
              <a:t>etag</a:t>
            </a:r>
            <a:r>
              <a:rPr lang="en-US" sz="1800" i="1" dirty="0">
                <a:latin typeface="Lucida Console" panose="020B0609040504020204" pitchFamily="49" charset="0"/>
              </a:rPr>
              <a:t>&gt;</a:t>
            </a:r>
            <a:r>
              <a:rPr lang="en-US" sz="1800" dirty="0">
                <a:latin typeface="Lucida Console" panose="020B0609040504020204" pitchFamily="49" charset="0"/>
              </a:rPr>
              <a:t>, ...</a:t>
            </a:r>
          </a:p>
          <a:p>
            <a:pPr lvl="1"/>
            <a:r>
              <a:rPr lang="en-US" dirty="0"/>
              <a:t>Only carry out the operation if the resource entity tag matches one of those listed</a:t>
            </a:r>
          </a:p>
          <a:p>
            <a:pPr lvl="1"/>
            <a:r>
              <a:rPr lang="en-US" dirty="0"/>
              <a:t>If no matches, return </a:t>
            </a:r>
            <a:r>
              <a:rPr lang="en-US" sz="1600" dirty="0">
                <a:latin typeface="Lucida Console" panose="020B0609040504020204" pitchFamily="49" charset="0"/>
              </a:rPr>
              <a:t>412 Precondition Failed</a:t>
            </a:r>
            <a:endParaRPr lang="en-US" dirty="0"/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If-None-Match: </a:t>
            </a:r>
            <a:r>
              <a:rPr lang="en-US" sz="1800" i="1" dirty="0">
                <a:latin typeface="Lucida Console" panose="020B0609040504020204" pitchFamily="49" charset="0"/>
              </a:rPr>
              <a:t>&lt;</a:t>
            </a:r>
            <a:r>
              <a:rPr lang="en-US" sz="1800" i="1" dirty="0" err="1">
                <a:latin typeface="Lucida Console" panose="020B0609040504020204" pitchFamily="49" charset="0"/>
              </a:rPr>
              <a:t>etag</a:t>
            </a:r>
            <a:r>
              <a:rPr lang="en-US" sz="1800" i="1" dirty="0">
                <a:latin typeface="Lucida Console" panose="020B0609040504020204" pitchFamily="49" charset="0"/>
              </a:rPr>
              <a:t>&gt;</a:t>
            </a:r>
            <a:r>
              <a:rPr lang="en-US" sz="1800" dirty="0">
                <a:latin typeface="Lucida Console" panose="020B0609040504020204" pitchFamily="49" charset="0"/>
              </a:rPr>
              <a:t>, </a:t>
            </a:r>
            <a:r>
              <a:rPr lang="en-US" sz="1800" i="1" dirty="0">
                <a:latin typeface="Lucida Console" panose="020B0609040504020204" pitchFamily="49" charset="0"/>
              </a:rPr>
              <a:t>&lt;</a:t>
            </a:r>
            <a:r>
              <a:rPr lang="en-US" sz="1800" i="1" dirty="0" err="1">
                <a:latin typeface="Lucida Console" panose="020B0609040504020204" pitchFamily="49" charset="0"/>
              </a:rPr>
              <a:t>etag</a:t>
            </a:r>
            <a:r>
              <a:rPr lang="en-US" sz="1800" i="1" dirty="0">
                <a:latin typeface="Lucida Console" panose="020B0609040504020204" pitchFamily="49" charset="0"/>
              </a:rPr>
              <a:t>&gt;</a:t>
            </a:r>
            <a:r>
              <a:rPr lang="en-US" sz="1800" dirty="0">
                <a:latin typeface="Lucida Console" panose="020B0609040504020204" pitchFamily="49" charset="0"/>
              </a:rPr>
              <a:t>, ...</a:t>
            </a:r>
          </a:p>
          <a:p>
            <a:pPr lvl="1"/>
            <a:r>
              <a:rPr lang="en-US" dirty="0"/>
              <a:t>Only carry out the operation if the resource entity tag does not match any of those listed</a:t>
            </a:r>
          </a:p>
          <a:p>
            <a:pPr lvl="1"/>
            <a:r>
              <a:rPr lang="en-US" dirty="0"/>
              <a:t>If matches, return </a:t>
            </a:r>
            <a:r>
              <a:rPr lang="en-US" sz="1600" dirty="0">
                <a:latin typeface="Lucida Console" panose="020B0609040504020204" pitchFamily="49" charset="0"/>
              </a:rPr>
              <a:t>304 Not Modified </a:t>
            </a:r>
            <a:r>
              <a:rPr lang="en-US" dirty="0"/>
              <a:t>for safe methods, or </a:t>
            </a:r>
            <a:r>
              <a:rPr lang="en-US" sz="1600" dirty="0">
                <a:latin typeface="Lucida Console" panose="020B0609040504020204" pitchFamily="49" charset="0"/>
              </a:rPr>
              <a:t>412 Precondition Failed </a:t>
            </a:r>
            <a:r>
              <a:rPr lang="en-US" dirty="0"/>
              <a:t>for unsafe methods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385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4505B3-35CF-EB48-B16B-B75EFA5776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909038A-539D-3F4B-97AE-7A743E2072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896500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F2E29B9-B656-AF45-B1F0-9E0C684C0B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2303973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0AEA3A4-AD06-8946-B740-1DF76139E523}"/>
              </a:ext>
            </a:extLst>
          </p:cNvPr>
          <p:cNvSpPr/>
          <p:nvPr/>
        </p:nvSpPr>
        <p:spPr>
          <a:xfrm>
            <a:off x="2135187" y="959880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76D72E05-2FC4-4147-9F39-2C95DAF07DBB}"/>
              </a:ext>
            </a:extLst>
          </p:cNvPr>
          <p:cNvSpPr/>
          <p:nvPr/>
        </p:nvSpPr>
        <p:spPr>
          <a:xfrm>
            <a:off x="2135188" y="1791109"/>
            <a:ext cx="7921625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"39d5-5943f8fdc2607"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i="1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&lt;representation&gt;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D3A2A82-3810-3043-A8E0-A51D71B08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3873866"/>
            <a:ext cx="900000" cy="90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42291170-C163-6442-8EFE-907A96EA8C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4975422"/>
            <a:ext cx="900000" cy="900000"/>
          </a:xfrm>
          <a:prstGeom prst="rect">
            <a:avLst/>
          </a:prstGeom>
        </p:spPr>
      </p:pic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C58C42C5-237E-DE41-A445-5D757E65D15C}"/>
              </a:ext>
            </a:extLst>
          </p:cNvPr>
          <p:cNvSpPr/>
          <p:nvPr/>
        </p:nvSpPr>
        <p:spPr>
          <a:xfrm>
            <a:off x="2135187" y="3361002"/>
            <a:ext cx="7921625" cy="1412864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PUT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If-Match: "39d5-5943f8fdc2607"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i="1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&lt;new representation&gt;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636B73F6-59CB-4747-B06C-B14046152D34}"/>
              </a:ext>
            </a:extLst>
          </p:cNvPr>
          <p:cNvSpPr/>
          <p:nvPr/>
        </p:nvSpPr>
        <p:spPr>
          <a:xfrm>
            <a:off x="2135188" y="4930895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"47cf-b922e4f191138"</a:t>
            </a:r>
          </a:p>
        </p:txBody>
      </p:sp>
    </p:spTree>
    <p:extLst>
      <p:ext uri="{BB962C8B-B14F-4D97-AF65-F5344CB8AC3E}">
        <p14:creationId xmlns:p14="http://schemas.microsoft.com/office/powerpoint/2010/main" val="181181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4505B3-35CF-EB48-B16B-B75EFA5776A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C909038A-539D-3F4B-97AE-7A743E2072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896500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2F2E29B9-B656-AF45-B1F0-9E0C684C0B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2303973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20AEA3A4-AD06-8946-B740-1DF76139E523}"/>
              </a:ext>
            </a:extLst>
          </p:cNvPr>
          <p:cNvSpPr/>
          <p:nvPr/>
        </p:nvSpPr>
        <p:spPr>
          <a:xfrm>
            <a:off x="2135187" y="959880"/>
            <a:ext cx="7921625" cy="674200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76D72E05-2FC4-4147-9F39-2C95DAF07DBB}"/>
              </a:ext>
            </a:extLst>
          </p:cNvPr>
          <p:cNvSpPr/>
          <p:nvPr/>
        </p:nvSpPr>
        <p:spPr>
          <a:xfrm>
            <a:off x="2135188" y="1791109"/>
            <a:ext cx="7921625" cy="1412864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"39d5-5943f8fdc2607"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i="1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&lt;representation&gt;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D3A2A82-3810-3043-A8E0-A51D71B08E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4259837"/>
            <a:ext cx="900000" cy="900000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42291170-C163-6442-8EFE-907A96EA8C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5361393"/>
            <a:ext cx="900000" cy="900000"/>
          </a:xfrm>
          <a:prstGeom prst="rect">
            <a:avLst/>
          </a:prstGeom>
        </p:spPr>
      </p:pic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C58C42C5-237E-DE41-A445-5D757E65D15C}"/>
              </a:ext>
            </a:extLst>
          </p:cNvPr>
          <p:cNvSpPr/>
          <p:nvPr/>
        </p:nvSpPr>
        <p:spPr>
          <a:xfrm>
            <a:off x="2135187" y="3746973"/>
            <a:ext cx="7921625" cy="1412864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PUT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If-Match: "39d5-5943f8fdc2607"</a:t>
            </a: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i="1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&lt;new representation&gt;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636B73F6-59CB-4747-B06C-B14046152D34}"/>
              </a:ext>
            </a:extLst>
          </p:cNvPr>
          <p:cNvSpPr/>
          <p:nvPr/>
        </p:nvSpPr>
        <p:spPr>
          <a:xfrm>
            <a:off x="2135188" y="5316866"/>
            <a:ext cx="7921625" cy="920422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HTTP/1.1 412 Precondition Failed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Content-Type: text/html</a:t>
            </a:r>
          </a:p>
          <a:p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ETag</a:t>
            </a:r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: "4b4f-77a6c3ab117a2"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F8062E-EA1D-2F4B-9CF8-6850E2392467}"/>
              </a:ext>
            </a:extLst>
          </p:cNvPr>
          <p:cNvSpPr txBox="1"/>
          <p:nvPr/>
        </p:nvSpPr>
        <p:spPr>
          <a:xfrm>
            <a:off x="1848001" y="3317463"/>
            <a:ext cx="8669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www.example.com</a:t>
            </a:r>
            <a:r>
              <a:rPr lang="en-US" dirty="0"/>
              <a:t>/ is modified – new </a:t>
            </a:r>
            <a:r>
              <a:rPr lang="en-US" dirty="0" err="1"/>
              <a:t>ETag</a:t>
            </a:r>
            <a:r>
              <a:rPr lang="en-US" dirty="0"/>
              <a:t> is 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4b4f-77a6c3ab117a2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05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  <p:bldP spid="11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E87B9-7324-4B45-8EFE-E4B89E75CA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179B2703-AB65-EC42-80D3-1D39F205CF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150" y="2895995"/>
            <a:ext cx="900000" cy="90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ED438CF2-4FE4-9B44-A2DB-558F1C2CD5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541850" y="3938096"/>
            <a:ext cx="900000" cy="900000"/>
          </a:xfrm>
          <a:prstGeom prst="rect">
            <a:avLst/>
          </a:prstGeom>
        </p:spPr>
      </p:pic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7C7DBC16-2C24-464B-A148-682AD6DD6FDE}"/>
              </a:ext>
            </a:extLst>
          </p:cNvPr>
          <p:cNvSpPr/>
          <p:nvPr/>
        </p:nvSpPr>
        <p:spPr>
          <a:xfrm>
            <a:off x="2135187" y="2836264"/>
            <a:ext cx="7921625" cy="920422"/>
          </a:xfrm>
          <a:prstGeom prst="wedgeRectCallout">
            <a:avLst>
              <a:gd name="adj1" fmla="val -54537"/>
              <a:gd name="adj2" fmla="val 25841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GET / HTTP/1.1</a:t>
            </a: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GB" sz="1600" dirty="0" err="1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www.example.com</a:t>
            </a:r>
            <a:endParaRPr lang="en-GB" sz="1600" dirty="0">
              <a:solidFill>
                <a:srgbClr val="000000"/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If-None-Match: "4b4f-77a6c3ab117a2"</a:t>
            </a:r>
          </a:p>
        </p:txBody>
      </p:sp>
      <p:sp>
        <p:nvSpPr>
          <p:cNvPr id="7" name="Rectangular Callout 6">
            <a:extLst>
              <a:ext uri="{FF2B5EF4-FFF2-40B4-BE49-F238E27FC236}">
                <a16:creationId xmlns:a16="http://schemas.microsoft.com/office/drawing/2014/main" id="{6ACDFF89-1933-BA4B-B6CA-A0E2676B19CF}"/>
              </a:ext>
            </a:extLst>
          </p:cNvPr>
          <p:cNvSpPr/>
          <p:nvPr/>
        </p:nvSpPr>
        <p:spPr>
          <a:xfrm>
            <a:off x="2135188" y="3917674"/>
            <a:ext cx="7921625" cy="427979"/>
          </a:xfrm>
          <a:prstGeom prst="wedgeRectCallout">
            <a:avLst>
              <a:gd name="adj1" fmla="val 55603"/>
              <a:gd name="adj2" fmla="val 27725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90000" bIns="90000" rtlCol="0" anchor="ctr">
            <a:spAutoFit/>
          </a:bodyPr>
          <a:lstStyle/>
          <a:p>
            <a:r>
              <a:rPr lang="en-GB" sz="1600" dirty="0">
                <a:solidFill>
                  <a:srgbClr val="000000"/>
                </a:solidFill>
                <a:latin typeface="Lucida Console" charset="0"/>
                <a:ea typeface="Lucida Console" charset="0"/>
                <a:cs typeface="Lucida Console" charset="0"/>
              </a:rPr>
              <a:t>HTTP/1.1 304 Not Modified</a:t>
            </a:r>
          </a:p>
        </p:txBody>
      </p:sp>
    </p:spTree>
    <p:extLst>
      <p:ext uri="{BB962C8B-B14F-4D97-AF65-F5344CB8AC3E}">
        <p14:creationId xmlns:p14="http://schemas.microsoft.com/office/powerpoint/2010/main" val="95195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4242B-777F-8744-8E48-FCA6F6436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Timestamps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448990-A7EE-E844-9CFD-0E6E6A0C7EB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Supplied by the server using the </a:t>
            </a:r>
            <a:r>
              <a:rPr lang="en-US" sz="1800" dirty="0">
                <a:latin typeface="Lucida Console" panose="020B0609040504020204" pitchFamily="49" charset="0"/>
              </a:rPr>
              <a:t>Last-Modified: </a:t>
            </a:r>
            <a:r>
              <a:rPr lang="en-US" dirty="0"/>
              <a:t>header:</a:t>
            </a:r>
          </a:p>
          <a:p>
            <a:pPr lvl="1"/>
            <a:r>
              <a:rPr lang="en-US" sz="1600" dirty="0">
                <a:latin typeface="Lucida Console" panose="020B0609040504020204" pitchFamily="49" charset="0"/>
              </a:rPr>
              <a:t>Last-Modified: Fri, 18 Sep 2020 17:25:23 GMT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If-Modified-Since: </a:t>
            </a:r>
            <a:r>
              <a:rPr lang="en-US" sz="1800" i="1" dirty="0">
                <a:latin typeface="Lucida Console" panose="020B0609040504020204" pitchFamily="49" charset="0"/>
              </a:rPr>
              <a:t>&lt;</a:t>
            </a:r>
            <a:r>
              <a:rPr lang="en-US" sz="1800" i="1" dirty="0" err="1">
                <a:latin typeface="Lucida Console" panose="020B0609040504020204" pitchFamily="49" charset="0"/>
              </a:rPr>
              <a:t>dayname</a:t>
            </a:r>
            <a:r>
              <a:rPr lang="en-US" sz="1800" i="1" dirty="0">
                <a:latin typeface="Lucida Console" panose="020B0609040504020204" pitchFamily="49" charset="0"/>
              </a:rPr>
              <a:t>&gt;</a:t>
            </a:r>
            <a:r>
              <a:rPr lang="en-US" sz="1800" dirty="0">
                <a:latin typeface="Lucida Console" panose="020B0609040504020204" pitchFamily="49" charset="0"/>
              </a:rPr>
              <a:t>, </a:t>
            </a:r>
            <a:r>
              <a:rPr lang="en-US" sz="1800" i="1" dirty="0">
                <a:latin typeface="Lucida Console" panose="020B0609040504020204" pitchFamily="49" charset="0"/>
              </a:rPr>
              <a:t>&lt;day&gt; &lt;month&gt; &lt;year&gt; &lt;hour&gt;</a:t>
            </a:r>
            <a:r>
              <a:rPr lang="en-US" sz="1800" dirty="0">
                <a:latin typeface="Lucida Console" panose="020B0609040504020204" pitchFamily="49" charset="0"/>
              </a:rPr>
              <a:t>:</a:t>
            </a:r>
            <a:r>
              <a:rPr lang="en-US" sz="1800" i="1" dirty="0">
                <a:latin typeface="Lucida Console" panose="020B0609040504020204" pitchFamily="49" charset="0"/>
              </a:rPr>
              <a:t>&lt;min&gt;</a:t>
            </a:r>
            <a:r>
              <a:rPr lang="en-US" sz="1800" dirty="0">
                <a:latin typeface="Lucida Console" panose="020B0609040504020204" pitchFamily="49" charset="0"/>
              </a:rPr>
              <a:t>:</a:t>
            </a:r>
            <a:r>
              <a:rPr lang="en-US" sz="1800" i="1" dirty="0">
                <a:latin typeface="Lucida Console" panose="020B0609040504020204" pitchFamily="49" charset="0"/>
              </a:rPr>
              <a:t>&lt;sec&gt;</a:t>
            </a:r>
            <a:r>
              <a:rPr lang="en-US" sz="1800" dirty="0">
                <a:latin typeface="Lucida Console" panose="020B0609040504020204" pitchFamily="49" charset="0"/>
              </a:rPr>
              <a:t> GMT</a:t>
            </a:r>
          </a:p>
          <a:p>
            <a:pPr lvl="1"/>
            <a:r>
              <a:rPr lang="en-US" dirty="0"/>
              <a:t>Only carry out the operation if the resource timestamp is after the given date</a:t>
            </a:r>
          </a:p>
          <a:p>
            <a:pPr lvl="1"/>
            <a:r>
              <a:rPr lang="en-US" dirty="0"/>
              <a:t>Return </a:t>
            </a:r>
            <a:r>
              <a:rPr lang="en-US" sz="1600" dirty="0">
                <a:latin typeface="Lucida Console" panose="020B0609040504020204" pitchFamily="49" charset="0"/>
              </a:rPr>
              <a:t>304 Not Modified </a:t>
            </a:r>
            <a:r>
              <a:rPr lang="en-US" dirty="0"/>
              <a:t>if before the given date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If-Unmodified-Since: </a:t>
            </a:r>
            <a:r>
              <a:rPr lang="en-US" sz="1800" i="1" dirty="0">
                <a:latin typeface="Lucida Console" panose="020B0609040504020204" pitchFamily="49" charset="0"/>
              </a:rPr>
              <a:t>&lt;</a:t>
            </a:r>
            <a:r>
              <a:rPr lang="en-US" sz="1800" i="1" dirty="0" err="1">
                <a:latin typeface="Lucida Console" panose="020B0609040504020204" pitchFamily="49" charset="0"/>
              </a:rPr>
              <a:t>dayname</a:t>
            </a:r>
            <a:r>
              <a:rPr lang="en-US" sz="1800" i="1" dirty="0">
                <a:latin typeface="Lucida Console" panose="020B0609040504020204" pitchFamily="49" charset="0"/>
              </a:rPr>
              <a:t>&gt;</a:t>
            </a:r>
            <a:r>
              <a:rPr lang="en-US" sz="1800" dirty="0">
                <a:latin typeface="Lucida Console" panose="020B0609040504020204" pitchFamily="49" charset="0"/>
              </a:rPr>
              <a:t>, </a:t>
            </a:r>
            <a:r>
              <a:rPr lang="en-US" sz="1800" i="1" dirty="0">
                <a:latin typeface="Lucida Console" panose="020B0609040504020204" pitchFamily="49" charset="0"/>
              </a:rPr>
              <a:t>&lt;day&gt; &lt;month&gt; &lt;year&gt; &lt;hour&gt;</a:t>
            </a:r>
            <a:r>
              <a:rPr lang="en-US" sz="1800" dirty="0">
                <a:latin typeface="Lucida Console" panose="020B0609040504020204" pitchFamily="49" charset="0"/>
              </a:rPr>
              <a:t>:</a:t>
            </a:r>
            <a:r>
              <a:rPr lang="en-US" sz="1800" i="1" dirty="0">
                <a:latin typeface="Lucida Console" panose="020B0609040504020204" pitchFamily="49" charset="0"/>
              </a:rPr>
              <a:t>&lt;min&gt;</a:t>
            </a:r>
            <a:r>
              <a:rPr lang="en-US" sz="1800" dirty="0">
                <a:latin typeface="Lucida Console" panose="020B0609040504020204" pitchFamily="49" charset="0"/>
              </a:rPr>
              <a:t>:</a:t>
            </a:r>
            <a:r>
              <a:rPr lang="en-US" sz="1800" i="1" dirty="0">
                <a:latin typeface="Lucida Console" panose="020B0609040504020204" pitchFamily="49" charset="0"/>
              </a:rPr>
              <a:t>&lt;sec&gt;</a:t>
            </a:r>
            <a:r>
              <a:rPr lang="en-US" sz="1800" dirty="0">
                <a:latin typeface="Lucida Console" panose="020B0609040504020204" pitchFamily="49" charset="0"/>
              </a:rPr>
              <a:t> GMT</a:t>
            </a:r>
          </a:p>
          <a:p>
            <a:pPr lvl="1"/>
            <a:r>
              <a:rPr lang="en-US" dirty="0"/>
              <a:t>Only carry out the operation if the resource timestamp is not after the given date</a:t>
            </a:r>
          </a:p>
          <a:p>
            <a:pPr lvl="1"/>
            <a:r>
              <a:rPr lang="en-US" dirty="0"/>
              <a:t>Return </a:t>
            </a:r>
            <a:r>
              <a:rPr lang="en-US" sz="1600" dirty="0">
                <a:latin typeface="Lucida Console" panose="020B0609040504020204" pitchFamily="49" charset="0"/>
              </a:rPr>
              <a:t>412 Precondition Failed </a:t>
            </a:r>
            <a:r>
              <a:rPr lang="en-US" dirty="0"/>
              <a:t>if after the given date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85CCB1B-D689-F842-A971-8660FF4A50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59744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2061</TotalTime>
  <Words>778</Words>
  <Application>Microsoft Macintosh PowerPoint</Application>
  <PresentationFormat>Widescreen</PresentationFormat>
  <Paragraphs>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Conditional Requests</vt:lpstr>
      <vt:lpstr>The Lost Update problem</vt:lpstr>
      <vt:lpstr>Conditional requests</vt:lpstr>
      <vt:lpstr>Entity tags</vt:lpstr>
      <vt:lpstr>PowerPoint Presentation</vt:lpstr>
      <vt:lpstr>PowerPoint Presentation</vt:lpstr>
      <vt:lpstr>PowerPoint Presentation</vt:lpstr>
      <vt:lpstr>Timestamps</vt:lpstr>
      <vt:lpstr>PowerPoint Presentation</vt:lpstr>
      <vt:lpstr>PowerPoint Presentation</vt:lpstr>
      <vt:lpstr>Further reading</vt:lpstr>
      <vt:lpstr>Next Lecture: Cookies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5</cp:revision>
  <dcterms:created xsi:type="dcterms:W3CDTF">2018-10-03T13:33:06Z</dcterms:created>
  <dcterms:modified xsi:type="dcterms:W3CDTF">2020-10-17T13:31:52Z</dcterms:modified>
</cp:coreProperties>
</file>