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3.xml" ContentType="application/vnd.openxmlformats-officedocument.theme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4.xml" ContentType="application/vnd.openxmlformats-officedocument.theme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theme/theme5.xml" ContentType="application/vnd.openxmlformats-officedocument.theme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6.xml" ContentType="application/vnd.openxmlformats-officedocument.theme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theme/theme7.xml" ContentType="application/vnd.openxmlformats-officedocument.theme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theme/theme8.xml" ContentType="application/vnd.openxmlformats-officedocument.theme+xml"/>
  <Override PartName="/ppt/theme/theme9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60" r:id="rId2"/>
    <p:sldMasterId id="2147483698" r:id="rId3"/>
    <p:sldMasterId id="2147483702" r:id="rId4"/>
    <p:sldMasterId id="2147483706" r:id="rId5"/>
    <p:sldMasterId id="2147483710" r:id="rId6"/>
    <p:sldMasterId id="2147483714" r:id="rId7"/>
    <p:sldMasterId id="2147483718" r:id="rId8"/>
  </p:sldMasterIdLst>
  <p:notesMasterIdLst>
    <p:notesMasterId r:id="rId30"/>
  </p:notesMasterIdLst>
  <p:sldIdLst>
    <p:sldId id="259" r:id="rId9"/>
    <p:sldId id="260" r:id="rId10"/>
    <p:sldId id="295" r:id="rId11"/>
    <p:sldId id="300" r:id="rId12"/>
    <p:sldId id="301" r:id="rId13"/>
    <p:sldId id="297" r:id="rId14"/>
    <p:sldId id="302" r:id="rId15"/>
    <p:sldId id="296" r:id="rId16"/>
    <p:sldId id="315" r:id="rId17"/>
    <p:sldId id="303" r:id="rId18"/>
    <p:sldId id="304" r:id="rId19"/>
    <p:sldId id="312" r:id="rId20"/>
    <p:sldId id="307" r:id="rId21"/>
    <p:sldId id="308" r:id="rId22"/>
    <p:sldId id="314" r:id="rId23"/>
    <p:sldId id="313" r:id="rId24"/>
    <p:sldId id="306" r:id="rId25"/>
    <p:sldId id="310" r:id="rId26"/>
    <p:sldId id="311" r:id="rId27"/>
    <p:sldId id="316" r:id="rId28"/>
    <p:sldId id="261" r:id="rId2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6811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D916F91-E033-C44F-8B0F-D0E1AD35DA3B}" v="1184" dt="2020-10-16T14:13:50.90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101"/>
    <p:restoredTop sz="96327"/>
  </p:normalViewPr>
  <p:slideViewPr>
    <p:cSldViewPr snapToGrid="0" snapToObjects="1" showGuides="1">
      <p:cViewPr>
        <p:scale>
          <a:sx n="104" d="100"/>
          <a:sy n="104" d="100"/>
        </p:scale>
        <p:origin x="200" y="520"/>
      </p:cViewPr>
      <p:guideLst>
        <p:guide orient="horz" pos="2160"/>
        <p:guide pos="681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5.xml"/><Relationship Id="rId18" Type="http://schemas.openxmlformats.org/officeDocument/2006/relationships/slide" Target="slides/slide10.xml"/><Relationship Id="rId26" Type="http://schemas.openxmlformats.org/officeDocument/2006/relationships/slide" Target="slides/slide18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3.xml"/><Relationship Id="rId34" Type="http://schemas.openxmlformats.org/officeDocument/2006/relationships/tableStyles" Target="tableStyles.xml"/><Relationship Id="rId7" Type="http://schemas.openxmlformats.org/officeDocument/2006/relationships/slideMaster" Target="slideMasters/slideMaster7.xml"/><Relationship Id="rId12" Type="http://schemas.openxmlformats.org/officeDocument/2006/relationships/slide" Target="slides/slide4.xml"/><Relationship Id="rId17" Type="http://schemas.openxmlformats.org/officeDocument/2006/relationships/slide" Target="slides/slide9.xml"/><Relationship Id="rId25" Type="http://schemas.openxmlformats.org/officeDocument/2006/relationships/slide" Target="slides/slide17.xml"/><Relationship Id="rId33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8.xml"/><Relationship Id="rId20" Type="http://schemas.openxmlformats.org/officeDocument/2006/relationships/slide" Target="slides/slide12.xml"/><Relationship Id="rId29" Type="http://schemas.openxmlformats.org/officeDocument/2006/relationships/slide" Target="slides/slide21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3.xml"/><Relationship Id="rId24" Type="http://schemas.openxmlformats.org/officeDocument/2006/relationships/slide" Target="slides/slide16.xml"/><Relationship Id="rId32" Type="http://schemas.openxmlformats.org/officeDocument/2006/relationships/viewProps" Target="viewProps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7.xml"/><Relationship Id="rId23" Type="http://schemas.openxmlformats.org/officeDocument/2006/relationships/slide" Target="slides/slide15.xml"/><Relationship Id="rId28" Type="http://schemas.openxmlformats.org/officeDocument/2006/relationships/slide" Target="slides/slide20.xml"/><Relationship Id="rId36" Type="http://schemas.microsoft.com/office/2015/10/relationships/revisionInfo" Target="revisionInfo.xml"/><Relationship Id="rId10" Type="http://schemas.openxmlformats.org/officeDocument/2006/relationships/slide" Target="slides/slide2.xml"/><Relationship Id="rId19" Type="http://schemas.openxmlformats.org/officeDocument/2006/relationships/slide" Target="slides/slide11.xml"/><Relationship Id="rId31" Type="http://schemas.openxmlformats.org/officeDocument/2006/relationships/presProps" Target="presProp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1.xml"/><Relationship Id="rId14" Type="http://schemas.openxmlformats.org/officeDocument/2006/relationships/slide" Target="slides/slide6.xml"/><Relationship Id="rId22" Type="http://schemas.openxmlformats.org/officeDocument/2006/relationships/slide" Target="slides/slide14.xml"/><Relationship Id="rId27" Type="http://schemas.openxmlformats.org/officeDocument/2006/relationships/slide" Target="slides/slide19.xml"/><Relationship Id="rId30" Type="http://schemas.openxmlformats.org/officeDocument/2006/relationships/notesMaster" Target="notesMasters/notesMaster1.xml"/><Relationship Id="rId35" Type="http://schemas.microsoft.com/office/2016/11/relationships/changesInfo" Target="changesInfos/changesInfo1.xml"/><Relationship Id="rId8" Type="http://schemas.openxmlformats.org/officeDocument/2006/relationships/slideMaster" Target="slideMasters/slideMaster8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icholas Gibbins" userId="6a0e944c-4d97-467d-bb7a-7c3315791fe4" providerId="ADAL" clId="{1D916F91-E033-C44F-8B0F-D0E1AD35DA3B}"/>
    <pc:docChg chg="undo redo custSel addSld delSld modSld sldOrd">
      <pc:chgData name="Nicholas Gibbins" userId="6a0e944c-4d97-467d-bb7a-7c3315791fe4" providerId="ADAL" clId="{1D916F91-E033-C44F-8B0F-D0E1AD35DA3B}" dt="2020-10-16T17:17:34.087" v="6224" actId="20577"/>
      <pc:docMkLst>
        <pc:docMk/>
      </pc:docMkLst>
      <pc:sldChg chg="modSp mod">
        <pc:chgData name="Nicholas Gibbins" userId="6a0e944c-4d97-467d-bb7a-7c3315791fe4" providerId="ADAL" clId="{1D916F91-E033-C44F-8B0F-D0E1AD35DA3B}" dt="2020-10-02T21:33:58.919" v="16" actId="20577"/>
        <pc:sldMkLst>
          <pc:docMk/>
          <pc:sldMk cId="403914852" sldId="260"/>
        </pc:sldMkLst>
        <pc:spChg chg="mod">
          <ac:chgData name="Nicholas Gibbins" userId="6a0e944c-4d97-467d-bb7a-7c3315791fe4" providerId="ADAL" clId="{1D916F91-E033-C44F-8B0F-D0E1AD35DA3B}" dt="2020-10-02T21:33:58.919" v="16" actId="20577"/>
          <ac:spMkLst>
            <pc:docMk/>
            <pc:sldMk cId="403914852" sldId="260"/>
            <ac:spMk id="2" creationId="{1B773A80-CB3D-D74B-B642-315C9A97A909}"/>
          </ac:spMkLst>
        </pc:spChg>
      </pc:sldChg>
      <pc:sldChg chg="modSp mod">
        <pc:chgData name="Nicholas Gibbins" userId="6a0e944c-4d97-467d-bb7a-7c3315791fe4" providerId="ADAL" clId="{1D916F91-E033-C44F-8B0F-D0E1AD35DA3B}" dt="2020-10-16T14:16:10.383" v="6136" actId="20577"/>
        <pc:sldMkLst>
          <pc:docMk/>
          <pc:sldMk cId="1288318202" sldId="261"/>
        </pc:sldMkLst>
        <pc:spChg chg="mod">
          <ac:chgData name="Nicholas Gibbins" userId="6a0e944c-4d97-467d-bb7a-7c3315791fe4" providerId="ADAL" clId="{1D916F91-E033-C44F-8B0F-D0E1AD35DA3B}" dt="2020-10-16T14:16:10.383" v="6136" actId="20577"/>
          <ac:spMkLst>
            <pc:docMk/>
            <pc:sldMk cId="1288318202" sldId="261"/>
            <ac:spMk id="2" creationId="{A0729F39-0EB4-FD41-B5AC-3B8866E78E47}"/>
          </ac:spMkLst>
        </pc:spChg>
      </pc:sldChg>
      <pc:sldChg chg="addSp delSp modSp mod delAnim modAnim">
        <pc:chgData name="Nicholas Gibbins" userId="6a0e944c-4d97-467d-bb7a-7c3315791fe4" providerId="ADAL" clId="{1D916F91-E033-C44F-8B0F-D0E1AD35DA3B}" dt="2020-10-16T12:18:01.959" v="4591" actId="20577"/>
        <pc:sldMkLst>
          <pc:docMk/>
          <pc:sldMk cId="1501873040" sldId="295"/>
        </pc:sldMkLst>
        <pc:spChg chg="mod">
          <ac:chgData name="Nicholas Gibbins" userId="6a0e944c-4d97-467d-bb7a-7c3315791fe4" providerId="ADAL" clId="{1D916F91-E033-C44F-8B0F-D0E1AD35DA3B}" dt="2020-10-04T20:56:34.033" v="295" actId="20577"/>
          <ac:spMkLst>
            <pc:docMk/>
            <pc:sldMk cId="1501873040" sldId="295"/>
            <ac:spMk id="2" creationId="{AEB23688-5711-E744-BBEA-8E40EF541B8D}"/>
          </ac:spMkLst>
        </pc:spChg>
        <pc:spChg chg="mod">
          <ac:chgData name="Nicholas Gibbins" userId="6a0e944c-4d97-467d-bb7a-7c3315791fe4" providerId="ADAL" clId="{1D916F91-E033-C44F-8B0F-D0E1AD35DA3B}" dt="2020-10-02T20:34:51.483" v="0"/>
          <ac:spMkLst>
            <pc:docMk/>
            <pc:sldMk cId="1501873040" sldId="295"/>
            <ac:spMk id="18" creationId="{9DF247F9-DF15-4F47-8613-7C1BBD8AC547}"/>
          </ac:spMkLst>
        </pc:spChg>
        <pc:spChg chg="mod">
          <ac:chgData name="Nicholas Gibbins" userId="6a0e944c-4d97-467d-bb7a-7c3315791fe4" providerId="ADAL" clId="{1D916F91-E033-C44F-8B0F-D0E1AD35DA3B}" dt="2020-10-02T20:34:51.483" v="0"/>
          <ac:spMkLst>
            <pc:docMk/>
            <pc:sldMk cId="1501873040" sldId="295"/>
            <ac:spMk id="20" creationId="{AE9E8A46-937F-4248-8BD0-54B37ED07194}"/>
          </ac:spMkLst>
        </pc:spChg>
        <pc:spChg chg="mod">
          <ac:chgData name="Nicholas Gibbins" userId="6a0e944c-4d97-467d-bb7a-7c3315791fe4" providerId="ADAL" clId="{1D916F91-E033-C44F-8B0F-D0E1AD35DA3B}" dt="2020-10-16T12:18:01.959" v="4591" actId="20577"/>
          <ac:spMkLst>
            <pc:docMk/>
            <pc:sldMk cId="1501873040" sldId="295"/>
            <ac:spMk id="37" creationId="{E94F6218-1C2B-524D-BFA9-61DFE796666D}"/>
          </ac:spMkLst>
        </pc:spChg>
        <pc:spChg chg="mod">
          <ac:chgData name="Nicholas Gibbins" userId="6a0e944c-4d97-467d-bb7a-7c3315791fe4" providerId="ADAL" clId="{1D916F91-E033-C44F-8B0F-D0E1AD35DA3B}" dt="2020-10-04T22:10:00.736" v="522" actId="20577"/>
          <ac:spMkLst>
            <pc:docMk/>
            <pc:sldMk cId="1501873040" sldId="295"/>
            <ac:spMk id="40" creationId="{927EC47F-C15F-4041-B578-1456D0ACB50C}"/>
          </ac:spMkLst>
        </pc:spChg>
        <pc:grpChg chg="add del mod">
          <ac:chgData name="Nicholas Gibbins" userId="6a0e944c-4d97-467d-bb7a-7c3315791fe4" providerId="ADAL" clId="{1D916F91-E033-C44F-8B0F-D0E1AD35DA3B}" dt="2020-10-03T06:52:17.118" v="18" actId="478"/>
          <ac:grpSpMkLst>
            <pc:docMk/>
            <pc:sldMk cId="1501873040" sldId="295"/>
            <ac:grpSpMk id="17" creationId="{6AAEC2CB-3017-BB46-9335-3A1614CF735B}"/>
          </ac:grpSpMkLst>
        </pc:grpChg>
        <pc:grpChg chg="del">
          <ac:chgData name="Nicholas Gibbins" userId="6a0e944c-4d97-467d-bb7a-7c3315791fe4" providerId="ADAL" clId="{1D916F91-E033-C44F-8B0F-D0E1AD35DA3B}" dt="2020-10-03T06:52:17.118" v="18" actId="478"/>
          <ac:grpSpMkLst>
            <pc:docMk/>
            <pc:sldMk cId="1501873040" sldId="295"/>
            <ac:grpSpMk id="31" creationId="{CB35D264-6E54-7D46-A8A6-8EB05161EA91}"/>
          </ac:grpSpMkLst>
        </pc:grpChg>
        <pc:picChg chg="del">
          <ac:chgData name="Nicholas Gibbins" userId="6a0e944c-4d97-467d-bb7a-7c3315791fe4" providerId="ADAL" clId="{1D916F91-E033-C44F-8B0F-D0E1AD35DA3B}" dt="2020-10-05T12:13:38.239" v="1188" actId="478"/>
          <ac:picMkLst>
            <pc:docMk/>
            <pc:sldMk cId="1501873040" sldId="295"/>
            <ac:picMk id="4" creationId="{7EEA32E5-7DCA-5A44-89B2-788636BBAC4B}"/>
          </ac:picMkLst>
        </pc:picChg>
        <pc:picChg chg="del">
          <ac:chgData name="Nicholas Gibbins" userId="6a0e944c-4d97-467d-bb7a-7c3315791fe4" providerId="ADAL" clId="{1D916F91-E033-C44F-8B0F-D0E1AD35DA3B}" dt="2020-10-05T12:13:38.239" v="1188" actId="478"/>
          <ac:picMkLst>
            <pc:docMk/>
            <pc:sldMk cId="1501873040" sldId="295"/>
            <ac:picMk id="5" creationId="{0E5281A7-E9E8-494E-8816-520BB0535BBB}"/>
          </ac:picMkLst>
        </pc:picChg>
        <pc:picChg chg="add mod">
          <ac:chgData name="Nicholas Gibbins" userId="6a0e944c-4d97-467d-bb7a-7c3315791fe4" providerId="ADAL" clId="{1D916F91-E033-C44F-8B0F-D0E1AD35DA3B}" dt="2020-10-05T12:13:49.191" v="1190" actId="1076"/>
          <ac:picMkLst>
            <pc:docMk/>
            <pc:sldMk cId="1501873040" sldId="295"/>
            <ac:picMk id="9" creationId="{A54B9528-E66C-A541-AAC8-4F29FC24CEB7}"/>
          </ac:picMkLst>
        </pc:picChg>
        <pc:picChg chg="del">
          <ac:chgData name="Nicholas Gibbins" userId="6a0e944c-4d97-467d-bb7a-7c3315791fe4" providerId="ADAL" clId="{1D916F91-E033-C44F-8B0F-D0E1AD35DA3B}" dt="2020-10-05T12:13:38.239" v="1188" actId="478"/>
          <ac:picMkLst>
            <pc:docMk/>
            <pc:sldMk cId="1501873040" sldId="295"/>
            <ac:picMk id="14" creationId="{D5594F0E-2E97-614F-9371-7D55FB5F8658}"/>
          </ac:picMkLst>
        </pc:picChg>
        <pc:picChg chg="add mod">
          <ac:chgData name="Nicholas Gibbins" userId="6a0e944c-4d97-467d-bb7a-7c3315791fe4" providerId="ADAL" clId="{1D916F91-E033-C44F-8B0F-D0E1AD35DA3B}" dt="2020-10-05T12:14:01.094" v="1192" actId="1076"/>
          <ac:picMkLst>
            <pc:docMk/>
            <pc:sldMk cId="1501873040" sldId="295"/>
            <ac:picMk id="15" creationId="{DFC68FB8-EBF9-4B45-A54D-39C320D96152}"/>
          </ac:picMkLst>
        </pc:picChg>
        <pc:picChg chg="add mod">
          <ac:chgData name="Nicholas Gibbins" userId="6a0e944c-4d97-467d-bb7a-7c3315791fe4" providerId="ADAL" clId="{1D916F91-E033-C44F-8B0F-D0E1AD35DA3B}" dt="2020-10-05T12:13:42.662" v="1189" actId="1076"/>
          <ac:picMkLst>
            <pc:docMk/>
            <pc:sldMk cId="1501873040" sldId="295"/>
            <ac:picMk id="17" creationId="{93FB7058-B450-024E-8351-4C76CB6BAF47}"/>
          </ac:picMkLst>
        </pc:picChg>
        <pc:picChg chg="add del mod">
          <ac:chgData name="Nicholas Gibbins" userId="6a0e944c-4d97-467d-bb7a-7c3315791fe4" providerId="ADAL" clId="{1D916F91-E033-C44F-8B0F-D0E1AD35DA3B}" dt="2020-10-05T12:22:34.474" v="1228"/>
          <ac:picMkLst>
            <pc:docMk/>
            <pc:sldMk cId="1501873040" sldId="295"/>
            <ac:picMk id="18" creationId="{F03EFFDD-D345-8B4B-BF67-24D1BA26FFC1}"/>
          </ac:picMkLst>
        </pc:picChg>
        <pc:picChg chg="add del mod">
          <ac:chgData name="Nicholas Gibbins" userId="6a0e944c-4d97-467d-bb7a-7c3315791fe4" providerId="ADAL" clId="{1D916F91-E033-C44F-8B0F-D0E1AD35DA3B}" dt="2020-10-05T12:22:34.474" v="1228"/>
          <ac:picMkLst>
            <pc:docMk/>
            <pc:sldMk cId="1501873040" sldId="295"/>
            <ac:picMk id="19" creationId="{9646FE7C-250D-6447-9272-2A5D0F0D455A}"/>
          </ac:picMkLst>
        </pc:picChg>
        <pc:cxnChg chg="mod">
          <ac:chgData name="Nicholas Gibbins" userId="6a0e944c-4d97-467d-bb7a-7c3315791fe4" providerId="ADAL" clId="{1D916F91-E033-C44F-8B0F-D0E1AD35DA3B}" dt="2020-10-05T12:13:38.239" v="1188" actId="478"/>
          <ac:cxnSpMkLst>
            <pc:docMk/>
            <pc:sldMk cId="1501873040" sldId="295"/>
            <ac:cxnSpMk id="16" creationId="{8EC73459-48F3-BA4E-8BCB-2F2DF6CC31DC}"/>
          </ac:cxnSpMkLst>
        </pc:cxnChg>
        <pc:cxnChg chg="mod">
          <ac:chgData name="Nicholas Gibbins" userId="6a0e944c-4d97-467d-bb7a-7c3315791fe4" providerId="ADAL" clId="{1D916F91-E033-C44F-8B0F-D0E1AD35DA3B}" dt="2020-10-03T06:52:17.118" v="18" actId="478"/>
          <ac:cxnSpMkLst>
            <pc:docMk/>
            <pc:sldMk cId="1501873040" sldId="295"/>
            <ac:cxnSpMk id="19" creationId="{CC262567-3009-2149-9E79-8578A672D7A3}"/>
          </ac:cxnSpMkLst>
        </pc:cxnChg>
        <pc:cxnChg chg="mod">
          <ac:chgData name="Nicholas Gibbins" userId="6a0e944c-4d97-467d-bb7a-7c3315791fe4" providerId="ADAL" clId="{1D916F91-E033-C44F-8B0F-D0E1AD35DA3B}" dt="2020-10-03T06:52:17.118" v="18" actId="478"/>
          <ac:cxnSpMkLst>
            <pc:docMk/>
            <pc:sldMk cId="1501873040" sldId="295"/>
            <ac:cxnSpMk id="26" creationId="{3A8438CD-D59B-5049-AF0B-6132238E7B80}"/>
          </ac:cxnSpMkLst>
        </pc:cxnChg>
        <pc:cxnChg chg="mod">
          <ac:chgData name="Nicholas Gibbins" userId="6a0e944c-4d97-467d-bb7a-7c3315791fe4" providerId="ADAL" clId="{1D916F91-E033-C44F-8B0F-D0E1AD35DA3B}" dt="2020-10-05T12:13:38.239" v="1188" actId="478"/>
          <ac:cxnSpMkLst>
            <pc:docMk/>
            <pc:sldMk cId="1501873040" sldId="295"/>
            <ac:cxnSpMk id="35" creationId="{8F7BFB45-9826-C14F-BEA9-C172225D2F58}"/>
          </ac:cxnSpMkLst>
        </pc:cxnChg>
      </pc:sldChg>
      <pc:sldChg chg="addSp delSp modSp add mod modAnim">
        <pc:chgData name="Nicholas Gibbins" userId="6a0e944c-4d97-467d-bb7a-7c3315791fe4" providerId="ADAL" clId="{1D916F91-E033-C44F-8B0F-D0E1AD35DA3B}" dt="2020-10-16T13:35:11.564" v="4677" actId="20577"/>
        <pc:sldMkLst>
          <pc:docMk/>
          <pc:sldMk cId="3764820081" sldId="296"/>
        </pc:sldMkLst>
        <pc:spChg chg="mod">
          <ac:chgData name="Nicholas Gibbins" userId="6a0e944c-4d97-467d-bb7a-7c3315791fe4" providerId="ADAL" clId="{1D916F91-E033-C44F-8B0F-D0E1AD35DA3B}" dt="2020-10-03T06:53:26.262" v="46" actId="20577"/>
          <ac:spMkLst>
            <pc:docMk/>
            <pc:sldMk cId="3764820081" sldId="296"/>
            <ac:spMk id="2" creationId="{AEB23688-5711-E744-BBEA-8E40EF541B8D}"/>
          </ac:spMkLst>
        </pc:spChg>
        <pc:spChg chg="mod">
          <ac:chgData name="Nicholas Gibbins" userId="6a0e944c-4d97-467d-bb7a-7c3315791fe4" providerId="ADAL" clId="{1D916F91-E033-C44F-8B0F-D0E1AD35DA3B}" dt="2020-10-16T07:58:34.933" v="3570" actId="20577"/>
          <ac:spMkLst>
            <pc:docMk/>
            <pc:sldMk cId="3764820081" sldId="296"/>
            <ac:spMk id="37" creationId="{E94F6218-1C2B-524D-BFA9-61DFE796666D}"/>
          </ac:spMkLst>
        </pc:spChg>
        <pc:spChg chg="mod">
          <ac:chgData name="Nicholas Gibbins" userId="6a0e944c-4d97-467d-bb7a-7c3315791fe4" providerId="ADAL" clId="{1D916F91-E033-C44F-8B0F-D0E1AD35DA3B}" dt="2020-10-16T13:35:11.564" v="4677" actId="20577"/>
          <ac:spMkLst>
            <pc:docMk/>
            <pc:sldMk cId="3764820081" sldId="296"/>
            <ac:spMk id="40" creationId="{927EC47F-C15F-4041-B578-1456D0ACB50C}"/>
          </ac:spMkLst>
        </pc:spChg>
        <pc:picChg chg="del">
          <ac:chgData name="Nicholas Gibbins" userId="6a0e944c-4d97-467d-bb7a-7c3315791fe4" providerId="ADAL" clId="{1D916F91-E033-C44F-8B0F-D0E1AD35DA3B}" dt="2020-10-05T12:29:50.641" v="1285" actId="478"/>
          <ac:picMkLst>
            <pc:docMk/>
            <pc:sldMk cId="3764820081" sldId="296"/>
            <ac:picMk id="4" creationId="{7EEA32E5-7DCA-5A44-89B2-788636BBAC4B}"/>
          </ac:picMkLst>
        </pc:picChg>
        <pc:picChg chg="del">
          <ac:chgData name="Nicholas Gibbins" userId="6a0e944c-4d97-467d-bb7a-7c3315791fe4" providerId="ADAL" clId="{1D916F91-E033-C44F-8B0F-D0E1AD35DA3B}" dt="2020-10-05T12:29:50.641" v="1285" actId="478"/>
          <ac:picMkLst>
            <pc:docMk/>
            <pc:sldMk cId="3764820081" sldId="296"/>
            <ac:picMk id="5" creationId="{0E5281A7-E9E8-494E-8816-520BB0535BBB}"/>
          </ac:picMkLst>
        </pc:picChg>
        <pc:picChg chg="del">
          <ac:chgData name="Nicholas Gibbins" userId="6a0e944c-4d97-467d-bb7a-7c3315791fe4" providerId="ADAL" clId="{1D916F91-E033-C44F-8B0F-D0E1AD35DA3B}" dt="2020-10-05T12:29:50.641" v="1285" actId="478"/>
          <ac:picMkLst>
            <pc:docMk/>
            <pc:sldMk cId="3764820081" sldId="296"/>
            <ac:picMk id="14" creationId="{D5594F0E-2E97-614F-9371-7D55FB5F8658}"/>
          </ac:picMkLst>
        </pc:picChg>
        <pc:picChg chg="add mod">
          <ac:chgData name="Nicholas Gibbins" userId="6a0e944c-4d97-467d-bb7a-7c3315791fe4" providerId="ADAL" clId="{1D916F91-E033-C44F-8B0F-D0E1AD35DA3B}" dt="2020-10-05T12:29:51.611" v="1286"/>
          <ac:picMkLst>
            <pc:docMk/>
            <pc:sldMk cId="3764820081" sldId="296"/>
            <ac:picMk id="21" creationId="{7310F86F-0B1B-C341-B883-D83CD9A5AE1F}"/>
          </ac:picMkLst>
        </pc:picChg>
        <pc:picChg chg="add mod">
          <ac:chgData name="Nicholas Gibbins" userId="6a0e944c-4d97-467d-bb7a-7c3315791fe4" providerId="ADAL" clId="{1D916F91-E033-C44F-8B0F-D0E1AD35DA3B}" dt="2020-10-05T12:29:51.611" v="1286"/>
          <ac:picMkLst>
            <pc:docMk/>
            <pc:sldMk cId="3764820081" sldId="296"/>
            <ac:picMk id="22" creationId="{A0BEAD83-B247-1448-97EF-6DE3E12C1D14}"/>
          </ac:picMkLst>
        </pc:picChg>
        <pc:picChg chg="add mod">
          <ac:chgData name="Nicholas Gibbins" userId="6a0e944c-4d97-467d-bb7a-7c3315791fe4" providerId="ADAL" clId="{1D916F91-E033-C44F-8B0F-D0E1AD35DA3B}" dt="2020-10-05T12:29:51.611" v="1286"/>
          <ac:picMkLst>
            <pc:docMk/>
            <pc:sldMk cId="3764820081" sldId="296"/>
            <ac:picMk id="23" creationId="{F82C2665-EC8A-444A-AD88-001345F00F51}"/>
          </ac:picMkLst>
        </pc:picChg>
        <pc:cxnChg chg="mod">
          <ac:chgData name="Nicholas Gibbins" userId="6a0e944c-4d97-467d-bb7a-7c3315791fe4" providerId="ADAL" clId="{1D916F91-E033-C44F-8B0F-D0E1AD35DA3B}" dt="2020-10-05T12:29:50.641" v="1285" actId="478"/>
          <ac:cxnSpMkLst>
            <pc:docMk/>
            <pc:sldMk cId="3764820081" sldId="296"/>
            <ac:cxnSpMk id="16" creationId="{8EC73459-48F3-BA4E-8BCB-2F2DF6CC31DC}"/>
          </ac:cxnSpMkLst>
        </pc:cxnChg>
        <pc:cxnChg chg="mod">
          <ac:chgData name="Nicholas Gibbins" userId="6a0e944c-4d97-467d-bb7a-7c3315791fe4" providerId="ADAL" clId="{1D916F91-E033-C44F-8B0F-D0E1AD35DA3B}" dt="2020-10-05T12:29:50.641" v="1285" actId="478"/>
          <ac:cxnSpMkLst>
            <pc:docMk/>
            <pc:sldMk cId="3764820081" sldId="296"/>
            <ac:cxnSpMk id="26" creationId="{3A8438CD-D59B-5049-AF0B-6132238E7B80}"/>
          </ac:cxnSpMkLst>
        </pc:cxnChg>
        <pc:cxnChg chg="mod">
          <ac:chgData name="Nicholas Gibbins" userId="6a0e944c-4d97-467d-bb7a-7c3315791fe4" providerId="ADAL" clId="{1D916F91-E033-C44F-8B0F-D0E1AD35DA3B}" dt="2020-10-05T12:29:50.641" v="1285" actId="478"/>
          <ac:cxnSpMkLst>
            <pc:docMk/>
            <pc:sldMk cId="3764820081" sldId="296"/>
            <ac:cxnSpMk id="35" creationId="{8F7BFB45-9826-C14F-BEA9-C172225D2F58}"/>
          </ac:cxnSpMkLst>
        </pc:cxnChg>
      </pc:sldChg>
      <pc:sldChg chg="addSp delSp modSp add mod modClrScheme modAnim chgLayout">
        <pc:chgData name="Nicholas Gibbins" userId="6a0e944c-4d97-467d-bb7a-7c3315791fe4" providerId="ADAL" clId="{1D916F91-E033-C44F-8B0F-D0E1AD35DA3B}" dt="2020-10-05T12:34:06.185" v="1532"/>
        <pc:sldMkLst>
          <pc:docMk/>
          <pc:sldMk cId="56045241" sldId="297"/>
        </pc:sldMkLst>
        <pc:spChg chg="mod ord">
          <ac:chgData name="Nicholas Gibbins" userId="6a0e944c-4d97-467d-bb7a-7c3315791fe4" providerId="ADAL" clId="{1D916F91-E033-C44F-8B0F-D0E1AD35DA3B}" dt="2020-10-04T22:33:51.016" v="799" actId="700"/>
          <ac:spMkLst>
            <pc:docMk/>
            <pc:sldMk cId="56045241" sldId="297"/>
            <ac:spMk id="2" creationId="{B3E018E1-9EA2-B541-BD19-06E72C11834A}"/>
          </ac:spMkLst>
        </pc:spChg>
        <pc:spChg chg="del mod ord">
          <ac:chgData name="Nicholas Gibbins" userId="6a0e944c-4d97-467d-bb7a-7c3315791fe4" providerId="ADAL" clId="{1D916F91-E033-C44F-8B0F-D0E1AD35DA3B}" dt="2020-10-03T06:57:44.949" v="259" actId="700"/>
          <ac:spMkLst>
            <pc:docMk/>
            <pc:sldMk cId="56045241" sldId="297"/>
            <ac:spMk id="3" creationId="{4DC45429-CDE8-494E-B9C2-FD40B7278C6F}"/>
          </ac:spMkLst>
        </pc:spChg>
        <pc:spChg chg="add del mod ord">
          <ac:chgData name="Nicholas Gibbins" userId="6a0e944c-4d97-467d-bb7a-7c3315791fe4" providerId="ADAL" clId="{1D916F91-E033-C44F-8B0F-D0E1AD35DA3B}" dt="2020-10-04T22:33:51.016" v="799" actId="700"/>
          <ac:spMkLst>
            <pc:docMk/>
            <pc:sldMk cId="56045241" sldId="297"/>
            <ac:spMk id="3" creationId="{D9DB1BFA-EEF4-374C-8D5B-1986BDEEF927}"/>
          </ac:spMkLst>
        </pc:spChg>
        <pc:spChg chg="add del mod ord">
          <ac:chgData name="Nicholas Gibbins" userId="6a0e944c-4d97-467d-bb7a-7c3315791fe4" providerId="ADAL" clId="{1D916F91-E033-C44F-8B0F-D0E1AD35DA3B}" dt="2020-10-04T22:33:51.016" v="799" actId="700"/>
          <ac:spMkLst>
            <pc:docMk/>
            <pc:sldMk cId="56045241" sldId="297"/>
            <ac:spMk id="4" creationId="{9E9AA810-9C0A-A34B-A41F-DD8FA287AB98}"/>
          </ac:spMkLst>
        </pc:spChg>
        <pc:spChg chg="del">
          <ac:chgData name="Nicholas Gibbins" userId="6a0e944c-4d97-467d-bb7a-7c3315791fe4" providerId="ADAL" clId="{1D916F91-E033-C44F-8B0F-D0E1AD35DA3B}" dt="2020-10-03T06:57:44.949" v="259" actId="700"/>
          <ac:spMkLst>
            <pc:docMk/>
            <pc:sldMk cId="56045241" sldId="297"/>
            <ac:spMk id="4" creationId="{C81E771B-28D3-1748-AE1C-E0A1F503FD4C}"/>
          </ac:spMkLst>
        </pc:spChg>
        <pc:spChg chg="del mod ord">
          <ac:chgData name="Nicholas Gibbins" userId="6a0e944c-4d97-467d-bb7a-7c3315791fe4" providerId="ADAL" clId="{1D916F91-E033-C44F-8B0F-D0E1AD35DA3B}" dt="2020-10-03T06:57:44.949" v="259" actId="700"/>
          <ac:spMkLst>
            <pc:docMk/>
            <pc:sldMk cId="56045241" sldId="297"/>
            <ac:spMk id="5" creationId="{05159857-F7EF-464E-8A96-D802C582C0C3}"/>
          </ac:spMkLst>
        </pc:spChg>
        <pc:spChg chg="add mod ord">
          <ac:chgData name="Nicholas Gibbins" userId="6a0e944c-4d97-467d-bb7a-7c3315791fe4" providerId="ADAL" clId="{1D916F91-E033-C44F-8B0F-D0E1AD35DA3B}" dt="2020-10-04T22:33:51.137" v="800" actId="27636"/>
          <ac:spMkLst>
            <pc:docMk/>
            <pc:sldMk cId="56045241" sldId="297"/>
            <ac:spMk id="6" creationId="{DDF637D9-D4EE-8E4D-BF94-667C0CE6E69C}"/>
          </ac:spMkLst>
        </pc:spChg>
        <pc:spChg chg="add del mod ord">
          <ac:chgData name="Nicholas Gibbins" userId="6a0e944c-4d97-467d-bb7a-7c3315791fe4" providerId="ADAL" clId="{1D916F91-E033-C44F-8B0F-D0E1AD35DA3B}" dt="2020-10-04T22:33:46.191" v="797" actId="700"/>
          <ac:spMkLst>
            <pc:docMk/>
            <pc:sldMk cId="56045241" sldId="297"/>
            <ac:spMk id="7" creationId="{26DC363E-535C-8A4D-99CC-137F25292CFE}"/>
          </ac:spMkLst>
        </pc:spChg>
        <pc:spChg chg="add del mod">
          <ac:chgData name="Nicholas Gibbins" userId="6a0e944c-4d97-467d-bb7a-7c3315791fe4" providerId="ADAL" clId="{1D916F91-E033-C44F-8B0F-D0E1AD35DA3B}" dt="2020-10-05T12:21:53.576" v="1216" actId="478"/>
          <ac:spMkLst>
            <pc:docMk/>
            <pc:sldMk cId="56045241" sldId="297"/>
            <ac:spMk id="8" creationId="{C31363D6-ECF6-3540-8D8E-E057622D1129}"/>
          </ac:spMkLst>
        </pc:spChg>
        <pc:spChg chg="add del mod ord">
          <ac:chgData name="Nicholas Gibbins" userId="6a0e944c-4d97-467d-bb7a-7c3315791fe4" providerId="ADAL" clId="{1D916F91-E033-C44F-8B0F-D0E1AD35DA3B}" dt="2020-10-04T22:33:54.691" v="801" actId="478"/>
          <ac:spMkLst>
            <pc:docMk/>
            <pc:sldMk cId="56045241" sldId="297"/>
            <ac:spMk id="9" creationId="{E887F6B2-800E-D14F-A31E-08E9BBC92844}"/>
          </ac:spMkLst>
        </pc:spChg>
        <pc:spChg chg="add mod ord">
          <ac:chgData name="Nicholas Gibbins" userId="6a0e944c-4d97-467d-bb7a-7c3315791fe4" providerId="ADAL" clId="{1D916F91-E033-C44F-8B0F-D0E1AD35DA3B}" dt="2020-10-04T22:33:51.016" v="799" actId="700"/>
          <ac:spMkLst>
            <pc:docMk/>
            <pc:sldMk cId="56045241" sldId="297"/>
            <ac:spMk id="10" creationId="{03C83E06-D657-BB46-99C1-A43888EEDEEB}"/>
          </ac:spMkLst>
        </pc:spChg>
        <pc:spChg chg="add mod">
          <ac:chgData name="Nicholas Gibbins" userId="6a0e944c-4d97-467d-bb7a-7c3315791fe4" providerId="ADAL" clId="{1D916F91-E033-C44F-8B0F-D0E1AD35DA3B}" dt="2020-10-05T12:22:00.066" v="1217" actId="1076"/>
          <ac:spMkLst>
            <pc:docMk/>
            <pc:sldMk cId="56045241" sldId="297"/>
            <ac:spMk id="12" creationId="{07558C13-7514-B340-A5D2-1EF9FB347304}"/>
          </ac:spMkLst>
        </pc:spChg>
        <pc:picChg chg="add del mod">
          <ac:chgData name="Nicholas Gibbins" userId="6a0e944c-4d97-467d-bb7a-7c3315791fe4" providerId="ADAL" clId="{1D916F91-E033-C44F-8B0F-D0E1AD35DA3B}" dt="2020-10-05T12:21:53.576" v="1216" actId="478"/>
          <ac:picMkLst>
            <pc:docMk/>
            <pc:sldMk cId="56045241" sldId="297"/>
            <ac:picMk id="5" creationId="{C2D12816-8E1C-E646-B6AC-4C0562EA6FE8}"/>
          </ac:picMkLst>
        </pc:picChg>
        <pc:picChg chg="add mod">
          <ac:chgData name="Nicholas Gibbins" userId="6a0e944c-4d97-467d-bb7a-7c3315791fe4" providerId="ADAL" clId="{1D916F91-E033-C44F-8B0F-D0E1AD35DA3B}" dt="2020-10-05T12:22:00.066" v="1217" actId="1076"/>
          <ac:picMkLst>
            <pc:docMk/>
            <pc:sldMk cId="56045241" sldId="297"/>
            <ac:picMk id="11" creationId="{C5E48090-62B1-154C-9D1A-A606BFA87CF9}"/>
          </ac:picMkLst>
        </pc:picChg>
      </pc:sldChg>
      <pc:sldChg chg="add del">
        <pc:chgData name="Nicholas Gibbins" userId="6a0e944c-4d97-467d-bb7a-7c3315791fe4" providerId="ADAL" clId="{1D916F91-E033-C44F-8B0F-D0E1AD35DA3B}" dt="2020-10-04T22:58:37.055" v="1171" actId="2696"/>
        <pc:sldMkLst>
          <pc:docMk/>
          <pc:sldMk cId="3190001678" sldId="298"/>
        </pc:sldMkLst>
      </pc:sldChg>
      <pc:sldChg chg="addSp delSp modSp add del mod delAnim modAnim">
        <pc:chgData name="Nicholas Gibbins" userId="6a0e944c-4d97-467d-bb7a-7c3315791fe4" providerId="ADAL" clId="{1D916F91-E033-C44F-8B0F-D0E1AD35DA3B}" dt="2020-10-05T12:29:35.263" v="1284" actId="2696"/>
        <pc:sldMkLst>
          <pc:docMk/>
          <pc:sldMk cId="1916508924" sldId="299"/>
        </pc:sldMkLst>
        <pc:spChg chg="mod">
          <ac:chgData name="Nicholas Gibbins" userId="6a0e944c-4d97-467d-bb7a-7c3315791fe4" providerId="ADAL" clId="{1D916F91-E033-C44F-8B0F-D0E1AD35DA3B}" dt="2020-10-04T21:18:07.315" v="336" actId="20577"/>
          <ac:spMkLst>
            <pc:docMk/>
            <pc:sldMk cId="1916508924" sldId="299"/>
            <ac:spMk id="2" creationId="{9A50745A-397A-9248-9E86-AE986BABFD45}"/>
          </ac:spMkLst>
        </pc:spChg>
        <pc:spChg chg="add mod">
          <ac:chgData name="Nicholas Gibbins" userId="6a0e944c-4d97-467d-bb7a-7c3315791fe4" providerId="ADAL" clId="{1D916F91-E033-C44F-8B0F-D0E1AD35DA3B}" dt="2020-10-04T21:18:18.781" v="360" actId="20577"/>
          <ac:spMkLst>
            <pc:docMk/>
            <pc:sldMk cId="1916508924" sldId="299"/>
            <ac:spMk id="6" creationId="{EF241124-DC28-2248-AA15-02FB0A61D74C}"/>
          </ac:spMkLst>
        </pc:spChg>
        <pc:spChg chg="add mod">
          <ac:chgData name="Nicholas Gibbins" userId="6a0e944c-4d97-467d-bb7a-7c3315791fe4" providerId="ADAL" clId="{1D916F91-E033-C44F-8B0F-D0E1AD35DA3B}" dt="2020-10-04T21:19:52.777" v="418" actId="20577"/>
          <ac:spMkLst>
            <pc:docMk/>
            <pc:sldMk cId="1916508924" sldId="299"/>
            <ac:spMk id="7" creationId="{33107E3E-96F4-FC4B-AD63-093BFA4B29C5}"/>
          </ac:spMkLst>
        </pc:spChg>
        <pc:spChg chg="add mod">
          <ac:chgData name="Nicholas Gibbins" userId="6a0e944c-4d97-467d-bb7a-7c3315791fe4" providerId="ADAL" clId="{1D916F91-E033-C44F-8B0F-D0E1AD35DA3B}" dt="2020-10-04T21:51:46.691" v="438" actId="20577"/>
          <ac:spMkLst>
            <pc:docMk/>
            <pc:sldMk cId="1916508924" sldId="299"/>
            <ac:spMk id="9" creationId="{4E7D6C9C-7A5D-6C4F-9AE2-ABCC5D7793D0}"/>
          </ac:spMkLst>
        </pc:spChg>
        <pc:spChg chg="add mod">
          <ac:chgData name="Nicholas Gibbins" userId="6a0e944c-4d97-467d-bb7a-7c3315791fe4" providerId="ADAL" clId="{1D916F91-E033-C44F-8B0F-D0E1AD35DA3B}" dt="2020-10-04T21:51:51.035" v="443" actId="20577"/>
          <ac:spMkLst>
            <pc:docMk/>
            <pc:sldMk cId="1916508924" sldId="299"/>
            <ac:spMk id="12" creationId="{61816402-FCE5-A94D-8D61-7E7E6FDAD0EB}"/>
          </ac:spMkLst>
        </pc:spChg>
        <pc:picChg chg="add mod">
          <ac:chgData name="Nicholas Gibbins" userId="6a0e944c-4d97-467d-bb7a-7c3315791fe4" providerId="ADAL" clId="{1D916F91-E033-C44F-8B0F-D0E1AD35DA3B}" dt="2020-10-04T20:58:36.513" v="304" actId="1076"/>
          <ac:picMkLst>
            <pc:docMk/>
            <pc:sldMk cId="1916508924" sldId="299"/>
            <ac:picMk id="4" creationId="{C27B07F6-2BDF-AB40-8C82-6CE808A946A7}"/>
          </ac:picMkLst>
        </pc:picChg>
        <pc:picChg chg="add mod">
          <ac:chgData name="Nicholas Gibbins" userId="6a0e944c-4d97-467d-bb7a-7c3315791fe4" providerId="ADAL" clId="{1D916F91-E033-C44F-8B0F-D0E1AD35DA3B}" dt="2020-10-04T20:59:06.549" v="309" actId="1076"/>
          <ac:picMkLst>
            <pc:docMk/>
            <pc:sldMk cId="1916508924" sldId="299"/>
            <ac:picMk id="5" creationId="{F06E2864-CEB4-FB4B-94DD-472910DCF9D3}"/>
          </ac:picMkLst>
        </pc:picChg>
        <pc:picChg chg="add mod">
          <ac:chgData name="Nicholas Gibbins" userId="6a0e944c-4d97-467d-bb7a-7c3315791fe4" providerId="ADAL" clId="{1D916F91-E033-C44F-8B0F-D0E1AD35DA3B}" dt="2020-10-04T20:58:44.570" v="305" actId="1076"/>
          <ac:picMkLst>
            <pc:docMk/>
            <pc:sldMk cId="1916508924" sldId="299"/>
            <ac:picMk id="8" creationId="{D6F47708-ECBE-BA4E-B690-3642D99A2389}"/>
          </ac:picMkLst>
        </pc:picChg>
        <pc:picChg chg="add mod">
          <ac:chgData name="Nicholas Gibbins" userId="6a0e944c-4d97-467d-bb7a-7c3315791fe4" providerId="ADAL" clId="{1D916F91-E033-C44F-8B0F-D0E1AD35DA3B}" dt="2020-10-04T20:59:43.830" v="315" actId="1076"/>
          <ac:picMkLst>
            <pc:docMk/>
            <pc:sldMk cId="1916508924" sldId="299"/>
            <ac:picMk id="10" creationId="{66BB0CFF-4971-5943-B0D7-6FA5B3363DF3}"/>
          </ac:picMkLst>
        </pc:picChg>
        <pc:picChg chg="add del mod">
          <ac:chgData name="Nicholas Gibbins" userId="6a0e944c-4d97-467d-bb7a-7c3315791fe4" providerId="ADAL" clId="{1D916F91-E033-C44F-8B0F-D0E1AD35DA3B}" dt="2020-10-04T20:59:47.929" v="317" actId="478"/>
          <ac:picMkLst>
            <pc:docMk/>
            <pc:sldMk cId="1916508924" sldId="299"/>
            <ac:picMk id="11" creationId="{C41108CA-A402-8B46-8CBC-619BB61B6CDB}"/>
          </ac:picMkLst>
        </pc:picChg>
      </pc:sldChg>
      <pc:sldChg chg="addSp delSp modSp add mod modClrScheme delAnim modAnim chgLayout">
        <pc:chgData name="Nicholas Gibbins" userId="6a0e944c-4d97-467d-bb7a-7c3315791fe4" providerId="ADAL" clId="{1D916F91-E033-C44F-8B0F-D0E1AD35DA3B}" dt="2020-10-15T09:42:03.121" v="1857" actId="27636"/>
        <pc:sldMkLst>
          <pc:docMk/>
          <pc:sldMk cId="3705849117" sldId="300"/>
        </pc:sldMkLst>
        <pc:spChg chg="mod ord">
          <ac:chgData name="Nicholas Gibbins" userId="6a0e944c-4d97-467d-bb7a-7c3315791fe4" providerId="ADAL" clId="{1D916F91-E033-C44F-8B0F-D0E1AD35DA3B}" dt="2020-10-05T12:30:44.044" v="1287" actId="700"/>
          <ac:spMkLst>
            <pc:docMk/>
            <pc:sldMk cId="3705849117" sldId="300"/>
            <ac:spMk id="2" creationId="{D9F98A82-1721-CC4D-BE06-1753302A9557}"/>
          </ac:spMkLst>
        </pc:spChg>
        <pc:spChg chg="del mod ord">
          <ac:chgData name="Nicholas Gibbins" userId="6a0e944c-4d97-467d-bb7a-7c3315791fe4" providerId="ADAL" clId="{1D916F91-E033-C44F-8B0F-D0E1AD35DA3B}" dt="2020-10-05T12:14:25.775" v="1211" actId="700"/>
          <ac:spMkLst>
            <pc:docMk/>
            <pc:sldMk cId="3705849117" sldId="300"/>
            <ac:spMk id="3" creationId="{815913CF-BB22-EB49-B598-B51F2937E82C}"/>
          </ac:spMkLst>
        </pc:spChg>
        <pc:spChg chg="del">
          <ac:chgData name="Nicholas Gibbins" userId="6a0e944c-4d97-467d-bb7a-7c3315791fe4" providerId="ADAL" clId="{1D916F91-E033-C44F-8B0F-D0E1AD35DA3B}" dt="2020-10-05T12:14:25.775" v="1211" actId="700"/>
          <ac:spMkLst>
            <pc:docMk/>
            <pc:sldMk cId="3705849117" sldId="300"/>
            <ac:spMk id="4" creationId="{11439EA8-703E-A34A-A498-EF35A9670CED}"/>
          </ac:spMkLst>
        </pc:spChg>
        <pc:spChg chg="del mod ord">
          <ac:chgData name="Nicholas Gibbins" userId="6a0e944c-4d97-467d-bb7a-7c3315791fe4" providerId="ADAL" clId="{1D916F91-E033-C44F-8B0F-D0E1AD35DA3B}" dt="2020-10-05T12:14:25.775" v="1211" actId="700"/>
          <ac:spMkLst>
            <pc:docMk/>
            <pc:sldMk cId="3705849117" sldId="300"/>
            <ac:spMk id="5" creationId="{0B70921A-D862-B248-815A-914460495C91}"/>
          </ac:spMkLst>
        </pc:spChg>
        <pc:spChg chg="add del mod ord">
          <ac:chgData name="Nicholas Gibbins" userId="6a0e944c-4d97-467d-bb7a-7c3315791fe4" providerId="ADAL" clId="{1D916F91-E033-C44F-8B0F-D0E1AD35DA3B}" dt="2020-10-05T12:30:44.044" v="1287" actId="700"/>
          <ac:spMkLst>
            <pc:docMk/>
            <pc:sldMk cId="3705849117" sldId="300"/>
            <ac:spMk id="6" creationId="{46C00A70-C50C-7840-8408-5F177C378260}"/>
          </ac:spMkLst>
        </pc:spChg>
        <pc:spChg chg="add del mod ord">
          <ac:chgData name="Nicholas Gibbins" userId="6a0e944c-4d97-467d-bb7a-7c3315791fe4" providerId="ADAL" clId="{1D916F91-E033-C44F-8B0F-D0E1AD35DA3B}" dt="2020-10-05T12:30:44.044" v="1287" actId="700"/>
          <ac:spMkLst>
            <pc:docMk/>
            <pc:sldMk cId="3705849117" sldId="300"/>
            <ac:spMk id="7" creationId="{1377D895-FF14-A849-A37F-A3DDE33C1CD4}"/>
          </ac:spMkLst>
        </pc:spChg>
        <pc:spChg chg="add mod ord">
          <ac:chgData name="Nicholas Gibbins" userId="6a0e944c-4d97-467d-bb7a-7c3315791fe4" providerId="ADAL" clId="{1D916F91-E033-C44F-8B0F-D0E1AD35DA3B}" dt="2020-10-15T09:42:03.121" v="1857" actId="27636"/>
          <ac:spMkLst>
            <pc:docMk/>
            <pc:sldMk cId="3705849117" sldId="300"/>
            <ac:spMk id="8" creationId="{608F7F93-5FBF-7E47-8527-AA2A0FEC95D4}"/>
          </ac:spMkLst>
        </pc:spChg>
        <pc:spChg chg="add del mod ord">
          <ac:chgData name="Nicholas Gibbins" userId="6a0e944c-4d97-467d-bb7a-7c3315791fe4" providerId="ADAL" clId="{1D916F91-E033-C44F-8B0F-D0E1AD35DA3B}" dt="2020-10-05T12:30:46.175" v="1288" actId="478"/>
          <ac:spMkLst>
            <pc:docMk/>
            <pc:sldMk cId="3705849117" sldId="300"/>
            <ac:spMk id="9" creationId="{18A53A45-A0CA-D340-83CE-C84B5367AE30}"/>
          </ac:spMkLst>
        </pc:spChg>
        <pc:spChg chg="add mod ord">
          <ac:chgData name="Nicholas Gibbins" userId="6a0e944c-4d97-467d-bb7a-7c3315791fe4" providerId="ADAL" clId="{1D916F91-E033-C44F-8B0F-D0E1AD35DA3B}" dt="2020-10-05T12:30:44.044" v="1287" actId="700"/>
          <ac:spMkLst>
            <pc:docMk/>
            <pc:sldMk cId="3705849117" sldId="300"/>
            <ac:spMk id="10" creationId="{43976286-F848-6A4B-B691-D4B9514F4CAD}"/>
          </ac:spMkLst>
        </pc:spChg>
        <pc:spChg chg="add mod">
          <ac:chgData name="Nicholas Gibbins" userId="6a0e944c-4d97-467d-bb7a-7c3315791fe4" providerId="ADAL" clId="{1D916F91-E033-C44F-8B0F-D0E1AD35DA3B}" dt="2020-10-05T12:31:16.708" v="1313" actId="20577"/>
          <ac:spMkLst>
            <pc:docMk/>
            <pc:sldMk cId="3705849117" sldId="300"/>
            <ac:spMk id="12" creationId="{E4D54BC6-159E-3045-8563-B5D7ADBBB814}"/>
          </ac:spMkLst>
        </pc:spChg>
        <pc:spChg chg="mod">
          <ac:chgData name="Nicholas Gibbins" userId="6a0e944c-4d97-467d-bb7a-7c3315791fe4" providerId="ADAL" clId="{1D916F91-E033-C44F-8B0F-D0E1AD35DA3B}" dt="2020-10-05T12:30:47.142" v="1289"/>
          <ac:spMkLst>
            <pc:docMk/>
            <pc:sldMk cId="3705849117" sldId="300"/>
            <ac:spMk id="14" creationId="{932556B8-A104-6B43-B48F-ED8098378CD3}"/>
          </ac:spMkLst>
        </pc:spChg>
        <pc:spChg chg="mod">
          <ac:chgData name="Nicholas Gibbins" userId="6a0e944c-4d97-467d-bb7a-7c3315791fe4" providerId="ADAL" clId="{1D916F91-E033-C44F-8B0F-D0E1AD35DA3B}" dt="2020-10-05T12:30:47.142" v="1289"/>
          <ac:spMkLst>
            <pc:docMk/>
            <pc:sldMk cId="3705849117" sldId="300"/>
            <ac:spMk id="16" creationId="{19CA43EF-4CA5-714F-A28E-E958DB9606EA}"/>
          </ac:spMkLst>
        </pc:spChg>
        <pc:spChg chg="mod">
          <ac:chgData name="Nicholas Gibbins" userId="6a0e944c-4d97-467d-bb7a-7c3315791fe4" providerId="ADAL" clId="{1D916F91-E033-C44F-8B0F-D0E1AD35DA3B}" dt="2020-10-05T12:31:42.854" v="1333" actId="1076"/>
          <ac:spMkLst>
            <pc:docMk/>
            <pc:sldMk cId="3705849117" sldId="300"/>
            <ac:spMk id="18" creationId="{FB14ED5E-D84F-984F-A927-53FC4A69354F}"/>
          </ac:spMkLst>
        </pc:spChg>
        <pc:spChg chg="mod">
          <ac:chgData name="Nicholas Gibbins" userId="6a0e944c-4d97-467d-bb7a-7c3315791fe4" providerId="ADAL" clId="{1D916F91-E033-C44F-8B0F-D0E1AD35DA3B}" dt="2020-10-05T12:31:38.171" v="1332" actId="14100"/>
          <ac:spMkLst>
            <pc:docMk/>
            <pc:sldMk cId="3705849117" sldId="300"/>
            <ac:spMk id="20" creationId="{68592C02-E93C-364C-87C4-6E5919440068}"/>
          </ac:spMkLst>
        </pc:spChg>
        <pc:spChg chg="mod">
          <ac:chgData name="Nicholas Gibbins" userId="6a0e944c-4d97-467d-bb7a-7c3315791fe4" providerId="ADAL" clId="{1D916F91-E033-C44F-8B0F-D0E1AD35DA3B}" dt="2020-10-05T12:30:47.142" v="1289"/>
          <ac:spMkLst>
            <pc:docMk/>
            <pc:sldMk cId="3705849117" sldId="300"/>
            <ac:spMk id="22" creationId="{24FF8920-3140-6344-A492-C3B04E204C82}"/>
          </ac:spMkLst>
        </pc:spChg>
        <pc:spChg chg="mod">
          <ac:chgData name="Nicholas Gibbins" userId="6a0e944c-4d97-467d-bb7a-7c3315791fe4" providerId="ADAL" clId="{1D916F91-E033-C44F-8B0F-D0E1AD35DA3B}" dt="2020-10-05T12:30:47.142" v="1289"/>
          <ac:spMkLst>
            <pc:docMk/>
            <pc:sldMk cId="3705849117" sldId="300"/>
            <ac:spMk id="24" creationId="{0DEE7027-DC78-8F40-9B83-DBDB7B47301F}"/>
          </ac:spMkLst>
        </pc:spChg>
        <pc:spChg chg="mod">
          <ac:chgData name="Nicholas Gibbins" userId="6a0e944c-4d97-467d-bb7a-7c3315791fe4" providerId="ADAL" clId="{1D916F91-E033-C44F-8B0F-D0E1AD35DA3B}" dt="2020-10-05T12:30:47.142" v="1289"/>
          <ac:spMkLst>
            <pc:docMk/>
            <pc:sldMk cId="3705849117" sldId="300"/>
            <ac:spMk id="26" creationId="{EB52E296-54F3-D443-B8AB-793489ACE040}"/>
          </ac:spMkLst>
        </pc:spChg>
        <pc:spChg chg="mod">
          <ac:chgData name="Nicholas Gibbins" userId="6a0e944c-4d97-467d-bb7a-7c3315791fe4" providerId="ADAL" clId="{1D916F91-E033-C44F-8B0F-D0E1AD35DA3B}" dt="2020-10-05T12:30:47.142" v="1289"/>
          <ac:spMkLst>
            <pc:docMk/>
            <pc:sldMk cId="3705849117" sldId="300"/>
            <ac:spMk id="28" creationId="{D1FA823F-BCA8-F44B-8E58-DEEAD7A63F17}"/>
          </ac:spMkLst>
        </pc:spChg>
        <pc:grpChg chg="add del mod">
          <ac:chgData name="Nicholas Gibbins" userId="6a0e944c-4d97-467d-bb7a-7c3315791fe4" providerId="ADAL" clId="{1D916F91-E033-C44F-8B0F-D0E1AD35DA3B}" dt="2020-10-05T12:31:04.509" v="1293" actId="478"/>
          <ac:grpSpMkLst>
            <pc:docMk/>
            <pc:sldMk cId="3705849117" sldId="300"/>
            <ac:grpSpMk id="13" creationId="{5DAFD412-2315-E644-8846-ADF5DB3000C6}"/>
          </ac:grpSpMkLst>
        </pc:grpChg>
        <pc:grpChg chg="add mod">
          <ac:chgData name="Nicholas Gibbins" userId="6a0e944c-4d97-467d-bb7a-7c3315791fe4" providerId="ADAL" clId="{1D916F91-E033-C44F-8B0F-D0E1AD35DA3B}" dt="2020-10-05T12:30:54.978" v="1290" actId="1076"/>
          <ac:grpSpMkLst>
            <pc:docMk/>
            <pc:sldMk cId="3705849117" sldId="300"/>
            <ac:grpSpMk id="17" creationId="{973C96C8-C0A7-FC41-8894-6F8EBC2CC6BE}"/>
          </ac:grpSpMkLst>
        </pc:grpChg>
        <pc:grpChg chg="add del mod">
          <ac:chgData name="Nicholas Gibbins" userId="6a0e944c-4d97-467d-bb7a-7c3315791fe4" providerId="ADAL" clId="{1D916F91-E033-C44F-8B0F-D0E1AD35DA3B}" dt="2020-10-05T12:31:02.652" v="1292" actId="478"/>
          <ac:grpSpMkLst>
            <pc:docMk/>
            <pc:sldMk cId="3705849117" sldId="300"/>
            <ac:grpSpMk id="21" creationId="{C777CA4B-6419-C94C-B7A5-BF808CACC152}"/>
          </ac:grpSpMkLst>
        </pc:grpChg>
        <pc:grpChg chg="add del mod">
          <ac:chgData name="Nicholas Gibbins" userId="6a0e944c-4d97-467d-bb7a-7c3315791fe4" providerId="ADAL" clId="{1D916F91-E033-C44F-8B0F-D0E1AD35DA3B}" dt="2020-10-05T12:30:59.296" v="1291" actId="478"/>
          <ac:grpSpMkLst>
            <pc:docMk/>
            <pc:sldMk cId="3705849117" sldId="300"/>
            <ac:grpSpMk id="25" creationId="{2C6B62B1-900C-7143-9902-BA998F8D1999}"/>
          </ac:grpSpMkLst>
        </pc:grpChg>
        <pc:picChg chg="add mod">
          <ac:chgData name="Nicholas Gibbins" userId="6a0e944c-4d97-467d-bb7a-7c3315791fe4" providerId="ADAL" clId="{1D916F91-E033-C44F-8B0F-D0E1AD35DA3B}" dt="2020-10-05T12:30:54.978" v="1290" actId="1076"/>
          <ac:picMkLst>
            <pc:docMk/>
            <pc:sldMk cId="3705849117" sldId="300"/>
            <ac:picMk id="11" creationId="{40E130BE-DBDC-4543-A178-EEA936D62CCD}"/>
          </ac:picMkLst>
        </pc:picChg>
        <pc:cxnChg chg="mod">
          <ac:chgData name="Nicholas Gibbins" userId="6a0e944c-4d97-467d-bb7a-7c3315791fe4" providerId="ADAL" clId="{1D916F91-E033-C44F-8B0F-D0E1AD35DA3B}" dt="2020-10-05T12:31:04.509" v="1293" actId="478"/>
          <ac:cxnSpMkLst>
            <pc:docMk/>
            <pc:sldMk cId="3705849117" sldId="300"/>
            <ac:cxnSpMk id="15" creationId="{7695F7C7-E6DB-E94E-9582-939A8D3C8C77}"/>
          </ac:cxnSpMkLst>
        </pc:cxnChg>
        <pc:cxnChg chg="mod">
          <ac:chgData name="Nicholas Gibbins" userId="6a0e944c-4d97-467d-bb7a-7c3315791fe4" providerId="ADAL" clId="{1D916F91-E033-C44F-8B0F-D0E1AD35DA3B}" dt="2020-10-05T12:31:42.854" v="1333" actId="1076"/>
          <ac:cxnSpMkLst>
            <pc:docMk/>
            <pc:sldMk cId="3705849117" sldId="300"/>
            <ac:cxnSpMk id="19" creationId="{BB0EF33B-4573-3243-A75A-0A465B9709F4}"/>
          </ac:cxnSpMkLst>
        </pc:cxnChg>
        <pc:cxnChg chg="mod">
          <ac:chgData name="Nicholas Gibbins" userId="6a0e944c-4d97-467d-bb7a-7c3315791fe4" providerId="ADAL" clId="{1D916F91-E033-C44F-8B0F-D0E1AD35DA3B}" dt="2020-10-05T12:31:02.652" v="1292" actId="478"/>
          <ac:cxnSpMkLst>
            <pc:docMk/>
            <pc:sldMk cId="3705849117" sldId="300"/>
            <ac:cxnSpMk id="23" creationId="{AC9DD048-2866-F249-8277-37A2F0D4F805}"/>
          </ac:cxnSpMkLst>
        </pc:cxnChg>
        <pc:cxnChg chg="mod">
          <ac:chgData name="Nicholas Gibbins" userId="6a0e944c-4d97-467d-bb7a-7c3315791fe4" providerId="ADAL" clId="{1D916F91-E033-C44F-8B0F-D0E1AD35DA3B}" dt="2020-10-05T12:30:59.296" v="1291" actId="478"/>
          <ac:cxnSpMkLst>
            <pc:docMk/>
            <pc:sldMk cId="3705849117" sldId="300"/>
            <ac:cxnSpMk id="27" creationId="{D45A3F73-E65F-5040-9F84-80FF06D3647D}"/>
          </ac:cxnSpMkLst>
        </pc:cxnChg>
      </pc:sldChg>
      <pc:sldChg chg="addSp delSp modSp add mod modClrScheme modAnim chgLayout">
        <pc:chgData name="Nicholas Gibbins" userId="6a0e944c-4d97-467d-bb7a-7c3315791fe4" providerId="ADAL" clId="{1D916F91-E033-C44F-8B0F-D0E1AD35DA3B}" dt="2020-10-16T12:18:36.079" v="4592" actId="1076"/>
        <pc:sldMkLst>
          <pc:docMk/>
          <pc:sldMk cId="3032972616" sldId="301"/>
        </pc:sldMkLst>
        <pc:spChg chg="del mod ord">
          <ac:chgData name="Nicholas Gibbins" userId="6a0e944c-4d97-467d-bb7a-7c3315791fe4" providerId="ADAL" clId="{1D916F91-E033-C44F-8B0F-D0E1AD35DA3B}" dt="2020-10-16T07:45:55.021" v="3529" actId="478"/>
          <ac:spMkLst>
            <pc:docMk/>
            <pc:sldMk cId="3032972616" sldId="301"/>
            <ac:spMk id="2" creationId="{A2ACC285-7D56-4C4C-87AE-0F8B9B00347B}"/>
          </ac:spMkLst>
        </pc:spChg>
        <pc:spChg chg="del">
          <ac:chgData name="Nicholas Gibbins" userId="6a0e944c-4d97-467d-bb7a-7c3315791fe4" providerId="ADAL" clId="{1D916F91-E033-C44F-8B0F-D0E1AD35DA3B}" dt="2020-10-05T12:22:21" v="1226" actId="700"/>
          <ac:spMkLst>
            <pc:docMk/>
            <pc:sldMk cId="3032972616" sldId="301"/>
            <ac:spMk id="3" creationId="{65D0602F-D527-894F-9063-97C12A4ABC28}"/>
          </ac:spMkLst>
        </pc:spChg>
        <pc:spChg chg="del mod ord">
          <ac:chgData name="Nicholas Gibbins" userId="6a0e944c-4d97-467d-bb7a-7c3315791fe4" providerId="ADAL" clId="{1D916F91-E033-C44F-8B0F-D0E1AD35DA3B}" dt="2020-10-05T12:22:21" v="1226" actId="700"/>
          <ac:spMkLst>
            <pc:docMk/>
            <pc:sldMk cId="3032972616" sldId="301"/>
            <ac:spMk id="4" creationId="{0AFCEEF3-68BA-8342-AB61-FCAD852B4AF6}"/>
          </ac:spMkLst>
        </pc:spChg>
        <pc:spChg chg="add del mod">
          <ac:chgData name="Nicholas Gibbins" userId="6a0e944c-4d97-467d-bb7a-7c3315791fe4" providerId="ADAL" clId="{1D916F91-E033-C44F-8B0F-D0E1AD35DA3B}" dt="2020-10-16T07:45:57.318" v="3530" actId="478"/>
          <ac:spMkLst>
            <pc:docMk/>
            <pc:sldMk cId="3032972616" sldId="301"/>
            <ac:spMk id="4" creationId="{900DD86B-F970-7040-BBF7-880962C49EAE}"/>
          </ac:spMkLst>
        </pc:spChg>
        <pc:spChg chg="add mod ord">
          <ac:chgData name="Nicholas Gibbins" userId="6a0e944c-4d97-467d-bb7a-7c3315791fe4" providerId="ADAL" clId="{1D916F91-E033-C44F-8B0F-D0E1AD35DA3B}" dt="2020-10-05T12:22:21" v="1226" actId="700"/>
          <ac:spMkLst>
            <pc:docMk/>
            <pc:sldMk cId="3032972616" sldId="301"/>
            <ac:spMk id="5" creationId="{AAC5EAE5-AE32-F345-B57E-9C8B85E4FDCA}"/>
          </ac:spMkLst>
        </pc:spChg>
        <pc:spChg chg="add mod">
          <ac:chgData name="Nicholas Gibbins" userId="6a0e944c-4d97-467d-bb7a-7c3315791fe4" providerId="ADAL" clId="{1D916F91-E033-C44F-8B0F-D0E1AD35DA3B}" dt="2020-10-16T12:18:36.079" v="4592" actId="1076"/>
          <ac:spMkLst>
            <pc:docMk/>
            <pc:sldMk cId="3032972616" sldId="301"/>
            <ac:spMk id="9" creationId="{70A75AE1-C172-9848-8696-5D2F75DDD1DA}"/>
          </ac:spMkLst>
        </pc:spChg>
        <pc:spChg chg="add mod">
          <ac:chgData name="Nicholas Gibbins" userId="6a0e944c-4d97-467d-bb7a-7c3315791fe4" providerId="ADAL" clId="{1D916F91-E033-C44F-8B0F-D0E1AD35DA3B}" dt="2020-10-16T12:18:36.079" v="4592" actId="1076"/>
          <ac:spMkLst>
            <pc:docMk/>
            <pc:sldMk cId="3032972616" sldId="301"/>
            <ac:spMk id="10" creationId="{6E0C0616-D1DA-AF4F-B7DC-C5E94DF0A60D}"/>
          </ac:spMkLst>
        </pc:spChg>
        <pc:spChg chg="add mod">
          <ac:chgData name="Nicholas Gibbins" userId="6a0e944c-4d97-467d-bb7a-7c3315791fe4" providerId="ADAL" clId="{1D916F91-E033-C44F-8B0F-D0E1AD35DA3B}" dt="2020-10-16T12:18:36.079" v="4592" actId="1076"/>
          <ac:spMkLst>
            <pc:docMk/>
            <pc:sldMk cId="3032972616" sldId="301"/>
            <ac:spMk id="11" creationId="{CE903B7C-EA75-4243-BD46-05F13ACE9858}"/>
          </ac:spMkLst>
        </pc:spChg>
        <pc:spChg chg="add mod">
          <ac:chgData name="Nicholas Gibbins" userId="6a0e944c-4d97-467d-bb7a-7c3315791fe4" providerId="ADAL" clId="{1D916F91-E033-C44F-8B0F-D0E1AD35DA3B}" dt="2020-10-16T12:18:36.079" v="4592" actId="1076"/>
          <ac:spMkLst>
            <pc:docMk/>
            <pc:sldMk cId="3032972616" sldId="301"/>
            <ac:spMk id="13" creationId="{5998AA79-BB72-264C-9352-54836C559633}"/>
          </ac:spMkLst>
        </pc:spChg>
        <pc:picChg chg="add mod">
          <ac:chgData name="Nicholas Gibbins" userId="6a0e944c-4d97-467d-bb7a-7c3315791fe4" providerId="ADAL" clId="{1D916F91-E033-C44F-8B0F-D0E1AD35DA3B}" dt="2020-10-16T12:18:36.079" v="4592" actId="1076"/>
          <ac:picMkLst>
            <pc:docMk/>
            <pc:sldMk cId="3032972616" sldId="301"/>
            <ac:picMk id="6" creationId="{C0E94488-A054-5541-A9CB-6648AF09C292}"/>
          </ac:picMkLst>
        </pc:picChg>
        <pc:picChg chg="add mod">
          <ac:chgData name="Nicholas Gibbins" userId="6a0e944c-4d97-467d-bb7a-7c3315791fe4" providerId="ADAL" clId="{1D916F91-E033-C44F-8B0F-D0E1AD35DA3B}" dt="2020-10-16T12:18:36.079" v="4592" actId="1076"/>
          <ac:picMkLst>
            <pc:docMk/>
            <pc:sldMk cId="3032972616" sldId="301"/>
            <ac:picMk id="7" creationId="{299C8E88-6301-CA42-B5F1-A608273CA09A}"/>
          </ac:picMkLst>
        </pc:picChg>
        <pc:picChg chg="add mod">
          <ac:chgData name="Nicholas Gibbins" userId="6a0e944c-4d97-467d-bb7a-7c3315791fe4" providerId="ADAL" clId="{1D916F91-E033-C44F-8B0F-D0E1AD35DA3B}" dt="2020-10-16T12:18:36.079" v="4592" actId="1076"/>
          <ac:picMkLst>
            <pc:docMk/>
            <pc:sldMk cId="3032972616" sldId="301"/>
            <ac:picMk id="8" creationId="{890D6A63-B318-8949-8281-561725F11080}"/>
          </ac:picMkLst>
        </pc:picChg>
        <pc:picChg chg="add mod">
          <ac:chgData name="Nicholas Gibbins" userId="6a0e944c-4d97-467d-bb7a-7c3315791fe4" providerId="ADAL" clId="{1D916F91-E033-C44F-8B0F-D0E1AD35DA3B}" dt="2020-10-16T12:18:36.079" v="4592" actId="1076"/>
          <ac:picMkLst>
            <pc:docMk/>
            <pc:sldMk cId="3032972616" sldId="301"/>
            <ac:picMk id="12" creationId="{FF1C7E10-0A0F-204E-9E97-97A95E315F1E}"/>
          </ac:picMkLst>
        </pc:picChg>
      </pc:sldChg>
      <pc:sldChg chg="modSp add mod">
        <pc:chgData name="Nicholas Gibbins" userId="6a0e944c-4d97-467d-bb7a-7c3315791fe4" providerId="ADAL" clId="{1D916F91-E033-C44F-8B0F-D0E1AD35DA3B}" dt="2020-10-15T10:00:27.941" v="2283" actId="20577"/>
        <pc:sldMkLst>
          <pc:docMk/>
          <pc:sldMk cId="2036839704" sldId="302"/>
        </pc:sldMkLst>
        <pc:spChg chg="mod">
          <ac:chgData name="Nicholas Gibbins" userId="6a0e944c-4d97-467d-bb7a-7c3315791fe4" providerId="ADAL" clId="{1D916F91-E033-C44F-8B0F-D0E1AD35DA3B}" dt="2020-10-15T09:42:14.075" v="1880" actId="20577"/>
          <ac:spMkLst>
            <pc:docMk/>
            <pc:sldMk cId="2036839704" sldId="302"/>
            <ac:spMk id="2" creationId="{5F98B489-EB13-C742-8E39-7528A1003204}"/>
          </ac:spMkLst>
        </pc:spChg>
        <pc:spChg chg="mod">
          <ac:chgData name="Nicholas Gibbins" userId="6a0e944c-4d97-467d-bb7a-7c3315791fe4" providerId="ADAL" clId="{1D916F91-E033-C44F-8B0F-D0E1AD35DA3B}" dt="2020-10-15T10:00:27.941" v="2283" actId="20577"/>
          <ac:spMkLst>
            <pc:docMk/>
            <pc:sldMk cId="2036839704" sldId="302"/>
            <ac:spMk id="3" creationId="{BAFB29CE-5422-B943-95EA-BA1BECA6B867}"/>
          </ac:spMkLst>
        </pc:spChg>
      </pc:sldChg>
      <pc:sldChg chg="modSp add del mod">
        <pc:chgData name="Nicholas Gibbins" userId="6a0e944c-4d97-467d-bb7a-7c3315791fe4" providerId="ADAL" clId="{1D916F91-E033-C44F-8B0F-D0E1AD35DA3B}" dt="2020-10-14T18:51:59.273" v="1855" actId="2696"/>
        <pc:sldMkLst>
          <pc:docMk/>
          <pc:sldMk cId="3230157366" sldId="302"/>
        </pc:sldMkLst>
        <pc:spChg chg="mod">
          <ac:chgData name="Nicholas Gibbins" userId="6a0e944c-4d97-467d-bb7a-7c3315791fe4" providerId="ADAL" clId="{1D916F91-E033-C44F-8B0F-D0E1AD35DA3B}" dt="2020-10-05T14:52:26.230" v="1638" actId="20577"/>
          <ac:spMkLst>
            <pc:docMk/>
            <pc:sldMk cId="3230157366" sldId="302"/>
            <ac:spMk id="2" creationId="{FA50F0F1-01EF-3C46-B71E-1924FD8FCB3F}"/>
          </ac:spMkLst>
        </pc:spChg>
      </pc:sldChg>
      <pc:sldChg chg="addSp delSp modSp add mod modClrScheme chgLayout">
        <pc:chgData name="Nicholas Gibbins" userId="6a0e944c-4d97-467d-bb7a-7c3315791fe4" providerId="ADAL" clId="{1D916F91-E033-C44F-8B0F-D0E1AD35DA3B}" dt="2020-10-16T13:46:15.183" v="5360" actId="20577"/>
        <pc:sldMkLst>
          <pc:docMk/>
          <pc:sldMk cId="2124521385" sldId="303"/>
        </pc:sldMkLst>
        <pc:spChg chg="mod ord">
          <ac:chgData name="Nicholas Gibbins" userId="6a0e944c-4d97-467d-bb7a-7c3315791fe4" providerId="ADAL" clId="{1D916F91-E033-C44F-8B0F-D0E1AD35DA3B}" dt="2020-10-15T21:37:39.056" v="2562" actId="20577"/>
          <ac:spMkLst>
            <pc:docMk/>
            <pc:sldMk cId="2124521385" sldId="303"/>
            <ac:spMk id="2" creationId="{5609C2A7-2C5F-3F42-BB45-3A6998B773D0}"/>
          </ac:spMkLst>
        </pc:spChg>
        <pc:spChg chg="del mod ord">
          <ac:chgData name="Nicholas Gibbins" userId="6a0e944c-4d97-467d-bb7a-7c3315791fe4" providerId="ADAL" clId="{1D916F91-E033-C44F-8B0F-D0E1AD35DA3B}" dt="2020-10-15T21:37:29.868" v="2549" actId="700"/>
          <ac:spMkLst>
            <pc:docMk/>
            <pc:sldMk cId="2124521385" sldId="303"/>
            <ac:spMk id="3" creationId="{1CCBDA5C-A467-5D45-A184-203B6C02034D}"/>
          </ac:spMkLst>
        </pc:spChg>
        <pc:spChg chg="del mod ord">
          <ac:chgData name="Nicholas Gibbins" userId="6a0e944c-4d97-467d-bb7a-7c3315791fe4" providerId="ADAL" clId="{1D916F91-E033-C44F-8B0F-D0E1AD35DA3B}" dt="2020-10-15T17:42:14.459" v="2452" actId="700"/>
          <ac:spMkLst>
            <pc:docMk/>
            <pc:sldMk cId="2124521385" sldId="303"/>
            <ac:spMk id="4" creationId="{7D6BE99E-B92E-604B-AE60-1F0F41B0B0F0}"/>
          </ac:spMkLst>
        </pc:spChg>
        <pc:spChg chg="add del mod ord">
          <ac:chgData name="Nicholas Gibbins" userId="6a0e944c-4d97-467d-bb7a-7c3315791fe4" providerId="ADAL" clId="{1D916F91-E033-C44F-8B0F-D0E1AD35DA3B}" dt="2020-10-15T21:37:29.868" v="2549" actId="700"/>
          <ac:spMkLst>
            <pc:docMk/>
            <pc:sldMk cId="2124521385" sldId="303"/>
            <ac:spMk id="5" creationId="{56AD68D8-7547-1547-B3D7-A32FBD8D3E85}"/>
          </ac:spMkLst>
        </pc:spChg>
        <pc:spChg chg="add del mod ord">
          <ac:chgData name="Nicholas Gibbins" userId="6a0e944c-4d97-467d-bb7a-7c3315791fe4" providerId="ADAL" clId="{1D916F91-E033-C44F-8B0F-D0E1AD35DA3B}" dt="2020-10-15T21:37:29.868" v="2549" actId="700"/>
          <ac:spMkLst>
            <pc:docMk/>
            <pc:sldMk cId="2124521385" sldId="303"/>
            <ac:spMk id="6" creationId="{5C19E502-5579-BB45-8432-BDA20EFD1EB8}"/>
          </ac:spMkLst>
        </pc:spChg>
        <pc:spChg chg="add del mod">
          <ac:chgData name="Nicholas Gibbins" userId="6a0e944c-4d97-467d-bb7a-7c3315791fe4" providerId="ADAL" clId="{1D916F91-E033-C44F-8B0F-D0E1AD35DA3B}" dt="2020-10-15T21:37:26.687" v="2548" actId="478"/>
          <ac:spMkLst>
            <pc:docMk/>
            <pc:sldMk cId="2124521385" sldId="303"/>
            <ac:spMk id="7" creationId="{8833842D-C0AE-5C41-BCD2-86D0A931A2AF}"/>
          </ac:spMkLst>
        </pc:spChg>
        <pc:spChg chg="add mod ord">
          <ac:chgData name="Nicholas Gibbins" userId="6a0e944c-4d97-467d-bb7a-7c3315791fe4" providerId="ADAL" clId="{1D916F91-E033-C44F-8B0F-D0E1AD35DA3B}" dt="2020-10-16T13:46:15.183" v="5360" actId="20577"/>
          <ac:spMkLst>
            <pc:docMk/>
            <pc:sldMk cId="2124521385" sldId="303"/>
            <ac:spMk id="8" creationId="{D0119BA3-9A67-C34B-8A6F-3D5FCB83A26E}"/>
          </ac:spMkLst>
        </pc:spChg>
        <pc:spChg chg="add mod ord">
          <ac:chgData name="Nicholas Gibbins" userId="6a0e944c-4d97-467d-bb7a-7c3315791fe4" providerId="ADAL" clId="{1D916F91-E033-C44F-8B0F-D0E1AD35DA3B}" dt="2020-10-15T21:37:29.868" v="2549" actId="700"/>
          <ac:spMkLst>
            <pc:docMk/>
            <pc:sldMk cId="2124521385" sldId="303"/>
            <ac:spMk id="9" creationId="{AA3D0143-DFF7-1B41-86A7-8EA0A29992F7}"/>
          </ac:spMkLst>
        </pc:spChg>
      </pc:sldChg>
      <pc:sldChg chg="addSp delSp modSp add mod ord modClrScheme chgLayout">
        <pc:chgData name="Nicholas Gibbins" userId="6a0e944c-4d97-467d-bb7a-7c3315791fe4" providerId="ADAL" clId="{1D916F91-E033-C44F-8B0F-D0E1AD35DA3B}" dt="2020-10-16T17:17:34.087" v="6224" actId="20577"/>
        <pc:sldMkLst>
          <pc:docMk/>
          <pc:sldMk cId="1334773480" sldId="304"/>
        </pc:sldMkLst>
        <pc:spChg chg="mod ord">
          <ac:chgData name="Nicholas Gibbins" userId="6a0e944c-4d97-467d-bb7a-7c3315791fe4" providerId="ADAL" clId="{1D916F91-E033-C44F-8B0F-D0E1AD35DA3B}" dt="2020-10-16T13:44:24.338" v="5275" actId="2711"/>
          <ac:spMkLst>
            <pc:docMk/>
            <pc:sldMk cId="1334773480" sldId="304"/>
            <ac:spMk id="2" creationId="{7E4F8F01-462D-FC47-A8B3-14DE8A56DBD4}"/>
          </ac:spMkLst>
        </pc:spChg>
        <pc:spChg chg="del mod ord">
          <ac:chgData name="Nicholas Gibbins" userId="6a0e944c-4d97-467d-bb7a-7c3315791fe4" providerId="ADAL" clId="{1D916F91-E033-C44F-8B0F-D0E1AD35DA3B}" dt="2020-10-15T21:44:54.971" v="2786" actId="700"/>
          <ac:spMkLst>
            <pc:docMk/>
            <pc:sldMk cId="1334773480" sldId="304"/>
            <ac:spMk id="3" creationId="{99E77D5B-7978-2440-A4F0-DABB27F7D55A}"/>
          </ac:spMkLst>
        </pc:spChg>
        <pc:spChg chg="add mod ord">
          <ac:chgData name="Nicholas Gibbins" userId="6a0e944c-4d97-467d-bb7a-7c3315791fe4" providerId="ADAL" clId="{1D916F91-E033-C44F-8B0F-D0E1AD35DA3B}" dt="2020-10-16T17:17:34.087" v="6224" actId="20577"/>
          <ac:spMkLst>
            <pc:docMk/>
            <pc:sldMk cId="1334773480" sldId="304"/>
            <ac:spMk id="4" creationId="{AB68DC35-ED37-7941-8332-CAFA42E66B6B}"/>
          </ac:spMkLst>
        </pc:spChg>
        <pc:spChg chg="add mod ord">
          <ac:chgData name="Nicholas Gibbins" userId="6a0e944c-4d97-467d-bb7a-7c3315791fe4" providerId="ADAL" clId="{1D916F91-E033-C44F-8B0F-D0E1AD35DA3B}" dt="2020-10-15T21:44:54.971" v="2786" actId="700"/>
          <ac:spMkLst>
            <pc:docMk/>
            <pc:sldMk cId="1334773480" sldId="304"/>
            <ac:spMk id="5" creationId="{E8277E4E-13D3-5E41-A404-EFA5D9CA9557}"/>
          </ac:spMkLst>
        </pc:spChg>
      </pc:sldChg>
      <pc:sldChg chg="addSp delSp modSp add del mod">
        <pc:chgData name="Nicholas Gibbins" userId="6a0e944c-4d97-467d-bb7a-7c3315791fe4" providerId="ADAL" clId="{1D916F91-E033-C44F-8B0F-D0E1AD35DA3B}" dt="2020-10-15T22:02:01.217" v="3167" actId="2696"/>
        <pc:sldMkLst>
          <pc:docMk/>
          <pc:sldMk cId="3556501761" sldId="305"/>
        </pc:sldMkLst>
        <pc:spChg chg="del">
          <ac:chgData name="Nicholas Gibbins" userId="6a0e944c-4d97-467d-bb7a-7c3315791fe4" providerId="ADAL" clId="{1D916F91-E033-C44F-8B0F-D0E1AD35DA3B}" dt="2020-10-15T21:31:55.063" v="2458" actId="478"/>
          <ac:spMkLst>
            <pc:docMk/>
            <pc:sldMk cId="3556501761" sldId="305"/>
            <ac:spMk id="2" creationId="{A2ACC285-7D56-4C4C-87AE-0F8B9B00347B}"/>
          </ac:spMkLst>
        </pc:spChg>
        <pc:spChg chg="add del mod">
          <ac:chgData name="Nicholas Gibbins" userId="6a0e944c-4d97-467d-bb7a-7c3315791fe4" providerId="ADAL" clId="{1D916F91-E033-C44F-8B0F-D0E1AD35DA3B}" dt="2020-10-15T21:31:57.849" v="2459" actId="478"/>
          <ac:spMkLst>
            <pc:docMk/>
            <pc:sldMk cId="3556501761" sldId="305"/>
            <ac:spMk id="4" creationId="{8ABC8899-5EBD-2542-86FC-DB3D9A05ACA7}"/>
          </ac:spMkLst>
        </pc:spChg>
        <pc:spChg chg="del">
          <ac:chgData name="Nicholas Gibbins" userId="6a0e944c-4d97-467d-bb7a-7c3315791fe4" providerId="ADAL" clId="{1D916F91-E033-C44F-8B0F-D0E1AD35DA3B}" dt="2020-10-15T22:00:19.465" v="3149" actId="478"/>
          <ac:spMkLst>
            <pc:docMk/>
            <pc:sldMk cId="3556501761" sldId="305"/>
            <ac:spMk id="5" creationId="{AAC5EAE5-AE32-F345-B57E-9C8B85E4FDCA}"/>
          </ac:spMkLst>
        </pc:spChg>
        <pc:spChg chg="mod">
          <ac:chgData name="Nicholas Gibbins" userId="6a0e944c-4d97-467d-bb7a-7c3315791fe4" providerId="ADAL" clId="{1D916F91-E033-C44F-8B0F-D0E1AD35DA3B}" dt="2020-10-15T22:00:58.253" v="3152" actId="1076"/>
          <ac:spMkLst>
            <pc:docMk/>
            <pc:sldMk cId="3556501761" sldId="305"/>
            <ac:spMk id="9" creationId="{70A75AE1-C172-9848-8696-5D2F75DDD1DA}"/>
          </ac:spMkLst>
        </pc:spChg>
        <pc:spChg chg="mod">
          <ac:chgData name="Nicholas Gibbins" userId="6a0e944c-4d97-467d-bb7a-7c3315791fe4" providerId="ADAL" clId="{1D916F91-E033-C44F-8B0F-D0E1AD35DA3B}" dt="2020-10-15T22:00:58.253" v="3152" actId="1076"/>
          <ac:spMkLst>
            <pc:docMk/>
            <pc:sldMk cId="3556501761" sldId="305"/>
            <ac:spMk id="10" creationId="{6E0C0616-D1DA-AF4F-B7DC-C5E94DF0A60D}"/>
          </ac:spMkLst>
        </pc:spChg>
        <pc:spChg chg="mod">
          <ac:chgData name="Nicholas Gibbins" userId="6a0e944c-4d97-467d-bb7a-7c3315791fe4" providerId="ADAL" clId="{1D916F91-E033-C44F-8B0F-D0E1AD35DA3B}" dt="2020-10-15T22:00:58.253" v="3152" actId="1076"/>
          <ac:spMkLst>
            <pc:docMk/>
            <pc:sldMk cId="3556501761" sldId="305"/>
            <ac:spMk id="11" creationId="{CE903B7C-EA75-4243-BD46-05F13ACE9858}"/>
          </ac:spMkLst>
        </pc:spChg>
        <pc:spChg chg="mod">
          <ac:chgData name="Nicholas Gibbins" userId="6a0e944c-4d97-467d-bb7a-7c3315791fe4" providerId="ADAL" clId="{1D916F91-E033-C44F-8B0F-D0E1AD35DA3B}" dt="2020-10-15T22:00:58.253" v="3152" actId="1076"/>
          <ac:spMkLst>
            <pc:docMk/>
            <pc:sldMk cId="3556501761" sldId="305"/>
            <ac:spMk id="13" creationId="{5998AA79-BB72-264C-9352-54836C559633}"/>
          </ac:spMkLst>
        </pc:spChg>
        <pc:picChg chg="mod">
          <ac:chgData name="Nicholas Gibbins" userId="6a0e944c-4d97-467d-bb7a-7c3315791fe4" providerId="ADAL" clId="{1D916F91-E033-C44F-8B0F-D0E1AD35DA3B}" dt="2020-10-15T22:00:58.253" v="3152" actId="1076"/>
          <ac:picMkLst>
            <pc:docMk/>
            <pc:sldMk cId="3556501761" sldId="305"/>
            <ac:picMk id="6" creationId="{C0E94488-A054-5541-A9CB-6648AF09C292}"/>
          </ac:picMkLst>
        </pc:picChg>
        <pc:picChg chg="mod">
          <ac:chgData name="Nicholas Gibbins" userId="6a0e944c-4d97-467d-bb7a-7c3315791fe4" providerId="ADAL" clId="{1D916F91-E033-C44F-8B0F-D0E1AD35DA3B}" dt="2020-10-15T22:00:58.253" v="3152" actId="1076"/>
          <ac:picMkLst>
            <pc:docMk/>
            <pc:sldMk cId="3556501761" sldId="305"/>
            <ac:picMk id="7" creationId="{299C8E88-6301-CA42-B5F1-A608273CA09A}"/>
          </ac:picMkLst>
        </pc:picChg>
        <pc:picChg chg="mod">
          <ac:chgData name="Nicholas Gibbins" userId="6a0e944c-4d97-467d-bb7a-7c3315791fe4" providerId="ADAL" clId="{1D916F91-E033-C44F-8B0F-D0E1AD35DA3B}" dt="2020-10-15T22:00:58.253" v="3152" actId="1076"/>
          <ac:picMkLst>
            <pc:docMk/>
            <pc:sldMk cId="3556501761" sldId="305"/>
            <ac:picMk id="8" creationId="{890D6A63-B318-8949-8281-561725F11080}"/>
          </ac:picMkLst>
        </pc:picChg>
        <pc:picChg chg="mod">
          <ac:chgData name="Nicholas Gibbins" userId="6a0e944c-4d97-467d-bb7a-7c3315791fe4" providerId="ADAL" clId="{1D916F91-E033-C44F-8B0F-D0E1AD35DA3B}" dt="2020-10-15T22:00:58.253" v="3152" actId="1076"/>
          <ac:picMkLst>
            <pc:docMk/>
            <pc:sldMk cId="3556501761" sldId="305"/>
            <ac:picMk id="12" creationId="{FF1C7E10-0A0F-204E-9E97-97A95E315F1E}"/>
          </ac:picMkLst>
        </pc:picChg>
      </pc:sldChg>
      <pc:sldChg chg="add del">
        <pc:chgData name="Nicholas Gibbins" userId="6a0e944c-4d97-467d-bb7a-7c3315791fe4" providerId="ADAL" clId="{1D916F91-E033-C44F-8B0F-D0E1AD35DA3B}" dt="2020-10-15T21:44:51.167" v="2785" actId="2696"/>
        <pc:sldMkLst>
          <pc:docMk/>
          <pc:sldMk cId="3566410274" sldId="306"/>
        </pc:sldMkLst>
      </pc:sldChg>
      <pc:sldChg chg="addSp delSp modSp add mod">
        <pc:chgData name="Nicholas Gibbins" userId="6a0e944c-4d97-467d-bb7a-7c3315791fe4" providerId="ADAL" clId="{1D916F91-E033-C44F-8B0F-D0E1AD35DA3B}" dt="2020-10-15T22:39:59.254" v="3367" actId="2711"/>
        <pc:sldMkLst>
          <pc:docMk/>
          <pc:sldMk cId="4199900720" sldId="306"/>
        </pc:sldMkLst>
        <pc:spChg chg="mod">
          <ac:chgData name="Nicholas Gibbins" userId="6a0e944c-4d97-467d-bb7a-7c3315791fe4" providerId="ADAL" clId="{1D916F91-E033-C44F-8B0F-D0E1AD35DA3B}" dt="2020-10-15T21:47:40.569" v="2906" actId="20577"/>
          <ac:spMkLst>
            <pc:docMk/>
            <pc:sldMk cId="4199900720" sldId="306"/>
            <ac:spMk id="2" creationId="{FC194AC8-9E89-9946-94B8-765C2202A761}"/>
          </ac:spMkLst>
        </pc:spChg>
        <pc:spChg chg="mod">
          <ac:chgData name="Nicholas Gibbins" userId="6a0e944c-4d97-467d-bb7a-7c3315791fe4" providerId="ADAL" clId="{1D916F91-E033-C44F-8B0F-D0E1AD35DA3B}" dt="2020-10-15T22:39:59.254" v="3367" actId="2711"/>
          <ac:spMkLst>
            <pc:docMk/>
            <pc:sldMk cId="4199900720" sldId="306"/>
            <ac:spMk id="3" creationId="{6E7AF2D4-3A93-1543-9CF8-B8C55530B28A}"/>
          </ac:spMkLst>
        </pc:spChg>
        <pc:spChg chg="del">
          <ac:chgData name="Nicholas Gibbins" userId="6a0e944c-4d97-467d-bb7a-7c3315791fe4" providerId="ADAL" clId="{1D916F91-E033-C44F-8B0F-D0E1AD35DA3B}" dt="2020-10-15T21:47:52.530" v="2907" actId="478"/>
          <ac:spMkLst>
            <pc:docMk/>
            <pc:sldMk cId="4199900720" sldId="306"/>
            <ac:spMk id="4" creationId="{82D6D1C1-B513-7049-8BCC-2D148021DD28}"/>
          </ac:spMkLst>
        </pc:spChg>
        <pc:spChg chg="mod">
          <ac:chgData name="Nicholas Gibbins" userId="6a0e944c-4d97-467d-bb7a-7c3315791fe4" providerId="ADAL" clId="{1D916F91-E033-C44F-8B0F-D0E1AD35DA3B}" dt="2020-10-15T21:49:05.545" v="2908"/>
          <ac:spMkLst>
            <pc:docMk/>
            <pc:sldMk cId="4199900720" sldId="306"/>
            <ac:spMk id="7" creationId="{BE90AFDC-3D55-7C45-8AAA-F9F6A0E5DE76}"/>
          </ac:spMkLst>
        </pc:spChg>
        <pc:spChg chg="mod">
          <ac:chgData name="Nicholas Gibbins" userId="6a0e944c-4d97-467d-bb7a-7c3315791fe4" providerId="ADAL" clId="{1D916F91-E033-C44F-8B0F-D0E1AD35DA3B}" dt="2020-10-15T21:49:05.545" v="2908"/>
          <ac:spMkLst>
            <pc:docMk/>
            <pc:sldMk cId="4199900720" sldId="306"/>
            <ac:spMk id="8" creationId="{334F9C81-547E-8448-BF77-F3A99BEE76C4}"/>
          </ac:spMkLst>
        </pc:spChg>
        <pc:spChg chg="mod">
          <ac:chgData name="Nicholas Gibbins" userId="6a0e944c-4d97-467d-bb7a-7c3315791fe4" providerId="ADAL" clId="{1D916F91-E033-C44F-8B0F-D0E1AD35DA3B}" dt="2020-10-15T21:49:05.545" v="2908"/>
          <ac:spMkLst>
            <pc:docMk/>
            <pc:sldMk cId="4199900720" sldId="306"/>
            <ac:spMk id="10" creationId="{BD2F7A2A-DDAD-B34E-A280-827AA09B7428}"/>
          </ac:spMkLst>
        </pc:spChg>
        <pc:spChg chg="mod">
          <ac:chgData name="Nicholas Gibbins" userId="6a0e944c-4d97-467d-bb7a-7c3315791fe4" providerId="ADAL" clId="{1D916F91-E033-C44F-8B0F-D0E1AD35DA3B}" dt="2020-10-15T21:49:05.545" v="2908"/>
          <ac:spMkLst>
            <pc:docMk/>
            <pc:sldMk cId="4199900720" sldId="306"/>
            <ac:spMk id="11" creationId="{47D74285-3884-E843-B22A-E56E2EB9B061}"/>
          </ac:spMkLst>
        </pc:spChg>
        <pc:spChg chg="mod">
          <ac:chgData name="Nicholas Gibbins" userId="6a0e944c-4d97-467d-bb7a-7c3315791fe4" providerId="ADAL" clId="{1D916F91-E033-C44F-8B0F-D0E1AD35DA3B}" dt="2020-10-15T21:49:05.545" v="2908"/>
          <ac:spMkLst>
            <pc:docMk/>
            <pc:sldMk cId="4199900720" sldId="306"/>
            <ac:spMk id="13" creationId="{2C42EEA1-C187-4547-A4C7-E1B58CF6BF80}"/>
          </ac:spMkLst>
        </pc:spChg>
        <pc:spChg chg="mod">
          <ac:chgData name="Nicholas Gibbins" userId="6a0e944c-4d97-467d-bb7a-7c3315791fe4" providerId="ADAL" clId="{1D916F91-E033-C44F-8B0F-D0E1AD35DA3B}" dt="2020-10-15T21:49:05.545" v="2908"/>
          <ac:spMkLst>
            <pc:docMk/>
            <pc:sldMk cId="4199900720" sldId="306"/>
            <ac:spMk id="14" creationId="{FD6DAAD2-AF00-E440-950D-8F5AF51539FE}"/>
          </ac:spMkLst>
        </pc:spChg>
        <pc:spChg chg="mod">
          <ac:chgData name="Nicholas Gibbins" userId="6a0e944c-4d97-467d-bb7a-7c3315791fe4" providerId="ADAL" clId="{1D916F91-E033-C44F-8B0F-D0E1AD35DA3B}" dt="2020-10-15T21:49:05.545" v="2908"/>
          <ac:spMkLst>
            <pc:docMk/>
            <pc:sldMk cId="4199900720" sldId="306"/>
            <ac:spMk id="16" creationId="{C8B975A9-6573-184E-A957-8195F6CD7C2F}"/>
          </ac:spMkLst>
        </pc:spChg>
        <pc:spChg chg="mod">
          <ac:chgData name="Nicholas Gibbins" userId="6a0e944c-4d97-467d-bb7a-7c3315791fe4" providerId="ADAL" clId="{1D916F91-E033-C44F-8B0F-D0E1AD35DA3B}" dt="2020-10-15T21:49:05.545" v="2908"/>
          <ac:spMkLst>
            <pc:docMk/>
            <pc:sldMk cId="4199900720" sldId="306"/>
            <ac:spMk id="17" creationId="{B05E445A-9779-144B-989D-368CED3AF48D}"/>
          </ac:spMkLst>
        </pc:spChg>
        <pc:spChg chg="mod">
          <ac:chgData name="Nicholas Gibbins" userId="6a0e944c-4d97-467d-bb7a-7c3315791fe4" providerId="ADAL" clId="{1D916F91-E033-C44F-8B0F-D0E1AD35DA3B}" dt="2020-10-15T21:49:05.545" v="2908"/>
          <ac:spMkLst>
            <pc:docMk/>
            <pc:sldMk cId="4199900720" sldId="306"/>
            <ac:spMk id="19" creationId="{70DCBC8B-2152-AD41-ADDF-3CFBE82FCCB5}"/>
          </ac:spMkLst>
        </pc:spChg>
        <pc:spChg chg="mod">
          <ac:chgData name="Nicholas Gibbins" userId="6a0e944c-4d97-467d-bb7a-7c3315791fe4" providerId="ADAL" clId="{1D916F91-E033-C44F-8B0F-D0E1AD35DA3B}" dt="2020-10-15T21:49:05.545" v="2908"/>
          <ac:spMkLst>
            <pc:docMk/>
            <pc:sldMk cId="4199900720" sldId="306"/>
            <ac:spMk id="20" creationId="{2FD21582-93B2-5A40-A713-050AF3BE2B04}"/>
          </ac:spMkLst>
        </pc:spChg>
        <pc:grpChg chg="add mod">
          <ac:chgData name="Nicholas Gibbins" userId="6a0e944c-4d97-467d-bb7a-7c3315791fe4" providerId="ADAL" clId="{1D916F91-E033-C44F-8B0F-D0E1AD35DA3B}" dt="2020-10-15T21:49:05.545" v="2908"/>
          <ac:grpSpMkLst>
            <pc:docMk/>
            <pc:sldMk cId="4199900720" sldId="306"/>
            <ac:grpSpMk id="6" creationId="{8142AF86-A7EC-FE42-8CD3-892530079D1D}"/>
          </ac:grpSpMkLst>
        </pc:grpChg>
        <pc:grpChg chg="add mod">
          <ac:chgData name="Nicholas Gibbins" userId="6a0e944c-4d97-467d-bb7a-7c3315791fe4" providerId="ADAL" clId="{1D916F91-E033-C44F-8B0F-D0E1AD35DA3B}" dt="2020-10-15T21:49:05.545" v="2908"/>
          <ac:grpSpMkLst>
            <pc:docMk/>
            <pc:sldMk cId="4199900720" sldId="306"/>
            <ac:grpSpMk id="9" creationId="{F5DFF177-2464-BA4D-9D0F-CF595B65AABA}"/>
          </ac:grpSpMkLst>
        </pc:grpChg>
        <pc:grpChg chg="add mod">
          <ac:chgData name="Nicholas Gibbins" userId="6a0e944c-4d97-467d-bb7a-7c3315791fe4" providerId="ADAL" clId="{1D916F91-E033-C44F-8B0F-D0E1AD35DA3B}" dt="2020-10-15T21:49:05.545" v="2908"/>
          <ac:grpSpMkLst>
            <pc:docMk/>
            <pc:sldMk cId="4199900720" sldId="306"/>
            <ac:grpSpMk id="12" creationId="{395F3A72-0F76-EB49-9ED9-1D0C126B8E4D}"/>
          </ac:grpSpMkLst>
        </pc:grpChg>
        <pc:grpChg chg="add mod">
          <ac:chgData name="Nicholas Gibbins" userId="6a0e944c-4d97-467d-bb7a-7c3315791fe4" providerId="ADAL" clId="{1D916F91-E033-C44F-8B0F-D0E1AD35DA3B}" dt="2020-10-15T21:49:05.545" v="2908"/>
          <ac:grpSpMkLst>
            <pc:docMk/>
            <pc:sldMk cId="4199900720" sldId="306"/>
            <ac:grpSpMk id="15" creationId="{7E80FC5C-D176-B744-A1FB-DDE42B7E5CD2}"/>
          </ac:grpSpMkLst>
        </pc:grpChg>
        <pc:grpChg chg="add mod">
          <ac:chgData name="Nicholas Gibbins" userId="6a0e944c-4d97-467d-bb7a-7c3315791fe4" providerId="ADAL" clId="{1D916F91-E033-C44F-8B0F-D0E1AD35DA3B}" dt="2020-10-15T21:49:05.545" v="2908"/>
          <ac:grpSpMkLst>
            <pc:docMk/>
            <pc:sldMk cId="4199900720" sldId="306"/>
            <ac:grpSpMk id="18" creationId="{48D595F6-36B2-5849-8F62-D6C6DACCECF2}"/>
          </ac:grpSpMkLst>
        </pc:grpChg>
        <pc:picChg chg="mod">
          <ac:chgData name="Nicholas Gibbins" userId="6a0e944c-4d97-467d-bb7a-7c3315791fe4" providerId="ADAL" clId="{1D916F91-E033-C44F-8B0F-D0E1AD35DA3B}" dt="2020-10-15T21:49:05.545" v="2908"/>
          <ac:picMkLst>
            <pc:docMk/>
            <pc:sldMk cId="4199900720" sldId="306"/>
            <ac:picMk id="21" creationId="{839D52D6-3C27-AE49-B5A7-33D1EAE72517}"/>
          </ac:picMkLst>
        </pc:picChg>
      </pc:sldChg>
      <pc:sldChg chg="addSp modSp add mod ord modAnim">
        <pc:chgData name="Nicholas Gibbins" userId="6a0e944c-4d97-467d-bb7a-7c3315791fe4" providerId="ADAL" clId="{1D916F91-E033-C44F-8B0F-D0E1AD35DA3B}" dt="2020-10-16T12:11:15.341" v="4495" actId="20577"/>
        <pc:sldMkLst>
          <pc:docMk/>
          <pc:sldMk cId="1123593233" sldId="307"/>
        </pc:sldMkLst>
        <pc:spChg chg="add mod">
          <ac:chgData name="Nicholas Gibbins" userId="6a0e944c-4d97-467d-bb7a-7c3315791fe4" providerId="ADAL" clId="{1D916F91-E033-C44F-8B0F-D0E1AD35DA3B}" dt="2020-10-16T12:11:15.341" v="4495" actId="20577"/>
          <ac:spMkLst>
            <pc:docMk/>
            <pc:sldMk cId="1123593233" sldId="307"/>
            <ac:spMk id="2" creationId="{2D1473A0-DFFD-8040-8927-F56946E10663}"/>
          </ac:spMkLst>
        </pc:spChg>
        <pc:spChg chg="mod">
          <ac:chgData name="Nicholas Gibbins" userId="6a0e944c-4d97-467d-bb7a-7c3315791fe4" providerId="ADAL" clId="{1D916F91-E033-C44F-8B0F-D0E1AD35DA3B}" dt="2020-10-16T10:49:21.515" v="4327" actId="1076"/>
          <ac:spMkLst>
            <pc:docMk/>
            <pc:sldMk cId="1123593233" sldId="307"/>
            <ac:spMk id="9" creationId="{70A75AE1-C172-9848-8696-5D2F75DDD1DA}"/>
          </ac:spMkLst>
        </pc:spChg>
        <pc:spChg chg="mod">
          <ac:chgData name="Nicholas Gibbins" userId="6a0e944c-4d97-467d-bb7a-7c3315791fe4" providerId="ADAL" clId="{1D916F91-E033-C44F-8B0F-D0E1AD35DA3B}" dt="2020-10-16T12:06:10.458" v="4416" actId="1076"/>
          <ac:spMkLst>
            <pc:docMk/>
            <pc:sldMk cId="1123593233" sldId="307"/>
            <ac:spMk id="10" creationId="{6E0C0616-D1DA-AF4F-B7DC-C5E94DF0A60D}"/>
          </ac:spMkLst>
        </pc:spChg>
        <pc:spChg chg="mod">
          <ac:chgData name="Nicholas Gibbins" userId="6a0e944c-4d97-467d-bb7a-7c3315791fe4" providerId="ADAL" clId="{1D916F91-E033-C44F-8B0F-D0E1AD35DA3B}" dt="2020-10-16T10:49:27.198" v="4328" actId="1076"/>
          <ac:spMkLst>
            <pc:docMk/>
            <pc:sldMk cId="1123593233" sldId="307"/>
            <ac:spMk id="11" creationId="{CE903B7C-EA75-4243-BD46-05F13ACE9858}"/>
          </ac:spMkLst>
        </pc:spChg>
        <pc:spChg chg="mod">
          <ac:chgData name="Nicholas Gibbins" userId="6a0e944c-4d97-467d-bb7a-7c3315791fe4" providerId="ADAL" clId="{1D916F91-E033-C44F-8B0F-D0E1AD35DA3B}" dt="2020-10-16T10:49:50.050" v="4331" actId="1076"/>
          <ac:spMkLst>
            <pc:docMk/>
            <pc:sldMk cId="1123593233" sldId="307"/>
            <ac:spMk id="13" creationId="{5998AA79-BB72-264C-9352-54836C559633}"/>
          </ac:spMkLst>
        </pc:spChg>
        <pc:picChg chg="mod">
          <ac:chgData name="Nicholas Gibbins" userId="6a0e944c-4d97-467d-bb7a-7c3315791fe4" providerId="ADAL" clId="{1D916F91-E033-C44F-8B0F-D0E1AD35DA3B}" dt="2020-10-16T10:49:21.515" v="4327" actId="1076"/>
          <ac:picMkLst>
            <pc:docMk/>
            <pc:sldMk cId="1123593233" sldId="307"/>
            <ac:picMk id="6" creationId="{C0E94488-A054-5541-A9CB-6648AF09C292}"/>
          </ac:picMkLst>
        </pc:picChg>
        <pc:picChg chg="mod">
          <ac:chgData name="Nicholas Gibbins" userId="6a0e944c-4d97-467d-bb7a-7c3315791fe4" providerId="ADAL" clId="{1D916F91-E033-C44F-8B0F-D0E1AD35DA3B}" dt="2020-10-16T10:49:43.693" v="4330" actId="1076"/>
          <ac:picMkLst>
            <pc:docMk/>
            <pc:sldMk cId="1123593233" sldId="307"/>
            <ac:picMk id="7" creationId="{299C8E88-6301-CA42-B5F1-A608273CA09A}"/>
          </ac:picMkLst>
        </pc:picChg>
        <pc:picChg chg="mod">
          <ac:chgData name="Nicholas Gibbins" userId="6a0e944c-4d97-467d-bb7a-7c3315791fe4" providerId="ADAL" clId="{1D916F91-E033-C44F-8B0F-D0E1AD35DA3B}" dt="2020-10-16T10:49:27.198" v="4328" actId="1076"/>
          <ac:picMkLst>
            <pc:docMk/>
            <pc:sldMk cId="1123593233" sldId="307"/>
            <ac:picMk id="8" creationId="{890D6A63-B318-8949-8281-561725F11080}"/>
          </ac:picMkLst>
        </pc:picChg>
        <pc:picChg chg="mod">
          <ac:chgData name="Nicholas Gibbins" userId="6a0e944c-4d97-467d-bb7a-7c3315791fe4" providerId="ADAL" clId="{1D916F91-E033-C44F-8B0F-D0E1AD35DA3B}" dt="2020-10-16T10:49:50.050" v="4331" actId="1076"/>
          <ac:picMkLst>
            <pc:docMk/>
            <pc:sldMk cId="1123593233" sldId="307"/>
            <ac:picMk id="12" creationId="{FF1C7E10-0A0F-204E-9E97-97A95E315F1E}"/>
          </ac:picMkLst>
        </pc:picChg>
      </pc:sldChg>
      <pc:sldChg chg="addSp delSp modSp add mod delAnim modAnim">
        <pc:chgData name="Nicholas Gibbins" userId="6a0e944c-4d97-467d-bb7a-7c3315791fe4" providerId="ADAL" clId="{1D916F91-E033-C44F-8B0F-D0E1AD35DA3B}" dt="2020-10-16T12:11:10.622" v="4494" actId="20577"/>
        <pc:sldMkLst>
          <pc:docMk/>
          <pc:sldMk cId="2891961181" sldId="308"/>
        </pc:sldMkLst>
        <pc:spChg chg="mod">
          <ac:chgData name="Nicholas Gibbins" userId="6a0e944c-4d97-467d-bb7a-7c3315791fe4" providerId="ADAL" clId="{1D916F91-E033-C44F-8B0F-D0E1AD35DA3B}" dt="2020-10-16T10:49:58.429" v="4332" actId="1076"/>
          <ac:spMkLst>
            <pc:docMk/>
            <pc:sldMk cId="2891961181" sldId="308"/>
            <ac:spMk id="9" creationId="{70A75AE1-C172-9848-8696-5D2F75DDD1DA}"/>
          </ac:spMkLst>
        </pc:spChg>
        <pc:spChg chg="del">
          <ac:chgData name="Nicholas Gibbins" userId="6a0e944c-4d97-467d-bb7a-7c3315791fe4" providerId="ADAL" clId="{1D916F91-E033-C44F-8B0F-D0E1AD35DA3B}" dt="2020-10-15T22:02:30.197" v="3169" actId="478"/>
          <ac:spMkLst>
            <pc:docMk/>
            <pc:sldMk cId="2891961181" sldId="308"/>
            <ac:spMk id="10" creationId="{6E0C0616-D1DA-AF4F-B7DC-C5E94DF0A60D}"/>
          </ac:spMkLst>
        </pc:spChg>
        <pc:spChg chg="del">
          <ac:chgData name="Nicholas Gibbins" userId="6a0e944c-4d97-467d-bb7a-7c3315791fe4" providerId="ADAL" clId="{1D916F91-E033-C44F-8B0F-D0E1AD35DA3B}" dt="2020-10-15T22:02:30.197" v="3169" actId="478"/>
          <ac:spMkLst>
            <pc:docMk/>
            <pc:sldMk cId="2891961181" sldId="308"/>
            <ac:spMk id="11" creationId="{CE903B7C-EA75-4243-BD46-05F13ACE9858}"/>
          </ac:spMkLst>
        </pc:spChg>
        <pc:spChg chg="mod">
          <ac:chgData name="Nicholas Gibbins" userId="6a0e944c-4d97-467d-bb7a-7c3315791fe4" providerId="ADAL" clId="{1D916F91-E033-C44F-8B0F-D0E1AD35DA3B}" dt="2020-10-16T10:50:05.479" v="4333" actId="1076"/>
          <ac:spMkLst>
            <pc:docMk/>
            <pc:sldMk cId="2891961181" sldId="308"/>
            <ac:spMk id="13" creationId="{5998AA79-BB72-264C-9352-54836C559633}"/>
          </ac:spMkLst>
        </pc:spChg>
        <pc:spChg chg="add mod">
          <ac:chgData name="Nicholas Gibbins" userId="6a0e944c-4d97-467d-bb7a-7c3315791fe4" providerId="ADAL" clId="{1D916F91-E033-C44F-8B0F-D0E1AD35DA3B}" dt="2020-10-16T12:11:10.622" v="4494" actId="20577"/>
          <ac:spMkLst>
            <pc:docMk/>
            <pc:sldMk cId="2891961181" sldId="308"/>
            <ac:spMk id="14" creationId="{B68A26D2-5A6D-9B4D-BB51-F5134BFC4B2E}"/>
          </ac:spMkLst>
        </pc:spChg>
        <pc:picChg chg="del">
          <ac:chgData name="Nicholas Gibbins" userId="6a0e944c-4d97-467d-bb7a-7c3315791fe4" providerId="ADAL" clId="{1D916F91-E033-C44F-8B0F-D0E1AD35DA3B}" dt="2020-10-15T22:02:30.197" v="3169" actId="478"/>
          <ac:picMkLst>
            <pc:docMk/>
            <pc:sldMk cId="2891961181" sldId="308"/>
            <ac:picMk id="7" creationId="{299C8E88-6301-CA42-B5F1-A608273CA09A}"/>
          </ac:picMkLst>
        </pc:picChg>
        <pc:picChg chg="del">
          <ac:chgData name="Nicholas Gibbins" userId="6a0e944c-4d97-467d-bb7a-7c3315791fe4" providerId="ADAL" clId="{1D916F91-E033-C44F-8B0F-D0E1AD35DA3B}" dt="2020-10-15T22:02:30.197" v="3169" actId="478"/>
          <ac:picMkLst>
            <pc:docMk/>
            <pc:sldMk cId="2891961181" sldId="308"/>
            <ac:picMk id="8" creationId="{890D6A63-B318-8949-8281-561725F11080}"/>
          </ac:picMkLst>
        </pc:picChg>
        <pc:picChg chg="mod">
          <ac:chgData name="Nicholas Gibbins" userId="6a0e944c-4d97-467d-bb7a-7c3315791fe4" providerId="ADAL" clId="{1D916F91-E033-C44F-8B0F-D0E1AD35DA3B}" dt="2020-10-16T10:50:05.479" v="4333" actId="1076"/>
          <ac:picMkLst>
            <pc:docMk/>
            <pc:sldMk cId="2891961181" sldId="308"/>
            <ac:picMk id="12" creationId="{FF1C7E10-0A0F-204E-9E97-97A95E315F1E}"/>
          </ac:picMkLst>
        </pc:picChg>
      </pc:sldChg>
      <pc:sldChg chg="modSp add del mod">
        <pc:chgData name="Nicholas Gibbins" userId="6a0e944c-4d97-467d-bb7a-7c3315791fe4" providerId="ADAL" clId="{1D916F91-E033-C44F-8B0F-D0E1AD35DA3B}" dt="2020-10-16T10:54:30.148" v="4398" actId="2696"/>
        <pc:sldMkLst>
          <pc:docMk/>
          <pc:sldMk cId="3783400657" sldId="309"/>
        </pc:sldMkLst>
        <pc:spChg chg="mod">
          <ac:chgData name="Nicholas Gibbins" userId="6a0e944c-4d97-467d-bb7a-7c3315791fe4" providerId="ADAL" clId="{1D916F91-E033-C44F-8B0F-D0E1AD35DA3B}" dt="2020-10-16T10:52:15.649" v="4359" actId="20577"/>
          <ac:spMkLst>
            <pc:docMk/>
            <pc:sldMk cId="3783400657" sldId="309"/>
            <ac:spMk id="9" creationId="{70A75AE1-C172-9848-8696-5D2F75DDD1DA}"/>
          </ac:spMkLst>
        </pc:spChg>
        <pc:spChg chg="mod">
          <ac:chgData name="Nicholas Gibbins" userId="6a0e944c-4d97-467d-bb7a-7c3315791fe4" providerId="ADAL" clId="{1D916F91-E033-C44F-8B0F-D0E1AD35DA3B}" dt="2020-10-15T22:07:43.069" v="3278" actId="1076"/>
          <ac:spMkLst>
            <pc:docMk/>
            <pc:sldMk cId="3783400657" sldId="309"/>
            <ac:spMk id="10" creationId="{6E0C0616-D1DA-AF4F-B7DC-C5E94DF0A60D}"/>
          </ac:spMkLst>
        </pc:spChg>
        <pc:spChg chg="mod">
          <ac:chgData name="Nicholas Gibbins" userId="6a0e944c-4d97-467d-bb7a-7c3315791fe4" providerId="ADAL" clId="{1D916F91-E033-C44F-8B0F-D0E1AD35DA3B}" dt="2020-10-15T22:07:43.069" v="3278" actId="1076"/>
          <ac:spMkLst>
            <pc:docMk/>
            <pc:sldMk cId="3783400657" sldId="309"/>
            <ac:spMk id="11" creationId="{CE903B7C-EA75-4243-BD46-05F13ACE9858}"/>
          </ac:spMkLst>
        </pc:spChg>
        <pc:spChg chg="mod">
          <ac:chgData name="Nicholas Gibbins" userId="6a0e944c-4d97-467d-bb7a-7c3315791fe4" providerId="ADAL" clId="{1D916F91-E033-C44F-8B0F-D0E1AD35DA3B}" dt="2020-10-15T22:07:43.069" v="3278" actId="1076"/>
          <ac:spMkLst>
            <pc:docMk/>
            <pc:sldMk cId="3783400657" sldId="309"/>
            <ac:spMk id="13" creationId="{5998AA79-BB72-264C-9352-54836C559633}"/>
          </ac:spMkLst>
        </pc:spChg>
        <pc:picChg chg="mod">
          <ac:chgData name="Nicholas Gibbins" userId="6a0e944c-4d97-467d-bb7a-7c3315791fe4" providerId="ADAL" clId="{1D916F91-E033-C44F-8B0F-D0E1AD35DA3B}" dt="2020-10-15T22:07:43.069" v="3278" actId="1076"/>
          <ac:picMkLst>
            <pc:docMk/>
            <pc:sldMk cId="3783400657" sldId="309"/>
            <ac:picMk id="6" creationId="{C0E94488-A054-5541-A9CB-6648AF09C292}"/>
          </ac:picMkLst>
        </pc:picChg>
        <pc:picChg chg="mod">
          <ac:chgData name="Nicholas Gibbins" userId="6a0e944c-4d97-467d-bb7a-7c3315791fe4" providerId="ADAL" clId="{1D916F91-E033-C44F-8B0F-D0E1AD35DA3B}" dt="2020-10-15T22:07:43.069" v="3278" actId="1076"/>
          <ac:picMkLst>
            <pc:docMk/>
            <pc:sldMk cId="3783400657" sldId="309"/>
            <ac:picMk id="7" creationId="{299C8E88-6301-CA42-B5F1-A608273CA09A}"/>
          </ac:picMkLst>
        </pc:picChg>
        <pc:picChg chg="mod">
          <ac:chgData name="Nicholas Gibbins" userId="6a0e944c-4d97-467d-bb7a-7c3315791fe4" providerId="ADAL" clId="{1D916F91-E033-C44F-8B0F-D0E1AD35DA3B}" dt="2020-10-15T22:07:43.069" v="3278" actId="1076"/>
          <ac:picMkLst>
            <pc:docMk/>
            <pc:sldMk cId="3783400657" sldId="309"/>
            <ac:picMk id="8" creationId="{890D6A63-B318-8949-8281-561725F11080}"/>
          </ac:picMkLst>
        </pc:picChg>
        <pc:picChg chg="mod">
          <ac:chgData name="Nicholas Gibbins" userId="6a0e944c-4d97-467d-bb7a-7c3315791fe4" providerId="ADAL" clId="{1D916F91-E033-C44F-8B0F-D0E1AD35DA3B}" dt="2020-10-15T22:07:43.069" v="3278" actId="1076"/>
          <ac:picMkLst>
            <pc:docMk/>
            <pc:sldMk cId="3783400657" sldId="309"/>
            <ac:picMk id="12" creationId="{FF1C7E10-0A0F-204E-9E97-97A95E315F1E}"/>
          </ac:picMkLst>
        </pc:picChg>
      </pc:sldChg>
      <pc:sldChg chg="addSp modSp add mod modAnim">
        <pc:chgData name="Nicholas Gibbins" userId="6a0e944c-4d97-467d-bb7a-7c3315791fe4" providerId="ADAL" clId="{1D916F91-E033-C44F-8B0F-D0E1AD35DA3B}" dt="2020-10-16T12:16:53.757" v="4581"/>
        <pc:sldMkLst>
          <pc:docMk/>
          <pc:sldMk cId="490271732" sldId="310"/>
        </pc:sldMkLst>
        <pc:spChg chg="mod">
          <ac:chgData name="Nicholas Gibbins" userId="6a0e944c-4d97-467d-bb7a-7c3315791fe4" providerId="ADAL" clId="{1D916F91-E033-C44F-8B0F-D0E1AD35DA3B}" dt="2020-10-16T12:07:55.123" v="4438" actId="20577"/>
          <ac:spMkLst>
            <pc:docMk/>
            <pc:sldMk cId="490271732" sldId="310"/>
            <ac:spMk id="9" creationId="{70A75AE1-C172-9848-8696-5D2F75DDD1DA}"/>
          </ac:spMkLst>
        </pc:spChg>
        <pc:spChg chg="mod">
          <ac:chgData name="Nicholas Gibbins" userId="6a0e944c-4d97-467d-bb7a-7c3315791fe4" providerId="ADAL" clId="{1D916F91-E033-C44F-8B0F-D0E1AD35DA3B}" dt="2020-10-16T12:15:56.258" v="4574" actId="1076"/>
          <ac:spMkLst>
            <pc:docMk/>
            <pc:sldMk cId="490271732" sldId="310"/>
            <ac:spMk id="10" creationId="{6E0C0616-D1DA-AF4F-B7DC-C5E94DF0A60D}"/>
          </ac:spMkLst>
        </pc:spChg>
        <pc:spChg chg="mod">
          <ac:chgData name="Nicholas Gibbins" userId="6a0e944c-4d97-467d-bb7a-7c3315791fe4" providerId="ADAL" clId="{1D916F91-E033-C44F-8B0F-D0E1AD35DA3B}" dt="2020-10-16T12:07:58.590" v="4439" actId="20577"/>
          <ac:spMkLst>
            <pc:docMk/>
            <pc:sldMk cId="490271732" sldId="310"/>
            <ac:spMk id="11" creationId="{CE903B7C-EA75-4243-BD46-05F13ACE9858}"/>
          </ac:spMkLst>
        </pc:spChg>
        <pc:spChg chg="mod">
          <ac:chgData name="Nicholas Gibbins" userId="6a0e944c-4d97-467d-bb7a-7c3315791fe4" providerId="ADAL" clId="{1D916F91-E033-C44F-8B0F-D0E1AD35DA3B}" dt="2020-10-16T12:16:01.361" v="4575" actId="1076"/>
          <ac:spMkLst>
            <pc:docMk/>
            <pc:sldMk cId="490271732" sldId="310"/>
            <ac:spMk id="13" creationId="{5998AA79-BB72-264C-9352-54836C559633}"/>
          </ac:spMkLst>
        </pc:spChg>
        <pc:spChg chg="add mod">
          <ac:chgData name="Nicholas Gibbins" userId="6a0e944c-4d97-467d-bb7a-7c3315791fe4" providerId="ADAL" clId="{1D916F91-E033-C44F-8B0F-D0E1AD35DA3B}" dt="2020-10-16T12:16:01.361" v="4575" actId="1076"/>
          <ac:spMkLst>
            <pc:docMk/>
            <pc:sldMk cId="490271732" sldId="310"/>
            <ac:spMk id="14" creationId="{990F8A73-466B-1943-A14E-A10E1A6F0AD3}"/>
          </ac:spMkLst>
        </pc:spChg>
        <pc:picChg chg="mod">
          <ac:chgData name="Nicholas Gibbins" userId="6a0e944c-4d97-467d-bb7a-7c3315791fe4" providerId="ADAL" clId="{1D916F91-E033-C44F-8B0F-D0E1AD35DA3B}" dt="2020-10-15T22:45:48.428" v="3526" actId="1076"/>
          <ac:picMkLst>
            <pc:docMk/>
            <pc:sldMk cId="490271732" sldId="310"/>
            <ac:picMk id="6" creationId="{C0E94488-A054-5541-A9CB-6648AF09C292}"/>
          </ac:picMkLst>
        </pc:picChg>
        <pc:picChg chg="mod">
          <ac:chgData name="Nicholas Gibbins" userId="6a0e944c-4d97-467d-bb7a-7c3315791fe4" providerId="ADAL" clId="{1D916F91-E033-C44F-8B0F-D0E1AD35DA3B}" dt="2020-10-16T12:15:56.258" v="4574" actId="1076"/>
          <ac:picMkLst>
            <pc:docMk/>
            <pc:sldMk cId="490271732" sldId="310"/>
            <ac:picMk id="7" creationId="{299C8E88-6301-CA42-B5F1-A608273CA09A}"/>
          </ac:picMkLst>
        </pc:picChg>
        <pc:picChg chg="mod">
          <ac:chgData name="Nicholas Gibbins" userId="6a0e944c-4d97-467d-bb7a-7c3315791fe4" providerId="ADAL" clId="{1D916F91-E033-C44F-8B0F-D0E1AD35DA3B}" dt="2020-10-15T22:45:48.428" v="3526" actId="1076"/>
          <ac:picMkLst>
            <pc:docMk/>
            <pc:sldMk cId="490271732" sldId="310"/>
            <ac:picMk id="8" creationId="{890D6A63-B318-8949-8281-561725F11080}"/>
          </ac:picMkLst>
        </pc:picChg>
        <pc:picChg chg="mod">
          <ac:chgData name="Nicholas Gibbins" userId="6a0e944c-4d97-467d-bb7a-7c3315791fe4" providerId="ADAL" clId="{1D916F91-E033-C44F-8B0F-D0E1AD35DA3B}" dt="2020-10-16T12:16:01.361" v="4575" actId="1076"/>
          <ac:picMkLst>
            <pc:docMk/>
            <pc:sldMk cId="490271732" sldId="310"/>
            <ac:picMk id="12" creationId="{FF1C7E10-0A0F-204E-9E97-97A95E315F1E}"/>
          </ac:picMkLst>
        </pc:picChg>
      </pc:sldChg>
      <pc:sldChg chg="addSp modSp add mod modAnim">
        <pc:chgData name="Nicholas Gibbins" userId="6a0e944c-4d97-467d-bb7a-7c3315791fe4" providerId="ADAL" clId="{1D916F91-E033-C44F-8B0F-D0E1AD35DA3B}" dt="2020-10-16T12:17:34.790" v="4590" actId="1076"/>
        <pc:sldMkLst>
          <pc:docMk/>
          <pc:sldMk cId="2497056622" sldId="311"/>
        </pc:sldMkLst>
        <pc:spChg chg="mod">
          <ac:chgData name="Nicholas Gibbins" userId="6a0e944c-4d97-467d-bb7a-7c3315791fe4" providerId="ADAL" clId="{1D916F91-E033-C44F-8B0F-D0E1AD35DA3B}" dt="2020-10-16T12:08:29.086" v="4446" actId="20577"/>
          <ac:spMkLst>
            <pc:docMk/>
            <pc:sldMk cId="2497056622" sldId="311"/>
            <ac:spMk id="9" creationId="{70A75AE1-C172-9848-8696-5D2F75DDD1DA}"/>
          </ac:spMkLst>
        </pc:spChg>
        <pc:spChg chg="mod">
          <ac:chgData name="Nicholas Gibbins" userId="6a0e944c-4d97-467d-bb7a-7c3315791fe4" providerId="ADAL" clId="{1D916F91-E033-C44F-8B0F-D0E1AD35DA3B}" dt="2020-10-16T12:15:17.673" v="4571" actId="1076"/>
          <ac:spMkLst>
            <pc:docMk/>
            <pc:sldMk cId="2497056622" sldId="311"/>
            <ac:spMk id="10" creationId="{6E0C0616-D1DA-AF4F-B7DC-C5E94DF0A60D}"/>
          </ac:spMkLst>
        </pc:spChg>
        <pc:spChg chg="mod">
          <ac:chgData name="Nicholas Gibbins" userId="6a0e944c-4d97-467d-bb7a-7c3315791fe4" providerId="ADAL" clId="{1D916F91-E033-C44F-8B0F-D0E1AD35DA3B}" dt="2020-10-16T12:15:14.465" v="4570" actId="1076"/>
          <ac:spMkLst>
            <pc:docMk/>
            <pc:sldMk cId="2497056622" sldId="311"/>
            <ac:spMk id="11" creationId="{CE903B7C-EA75-4243-BD46-05F13ACE9858}"/>
          </ac:spMkLst>
        </pc:spChg>
        <pc:spChg chg="mod">
          <ac:chgData name="Nicholas Gibbins" userId="6a0e944c-4d97-467d-bb7a-7c3315791fe4" providerId="ADAL" clId="{1D916F91-E033-C44F-8B0F-D0E1AD35DA3B}" dt="2020-10-16T12:17:34.790" v="4590" actId="1076"/>
          <ac:spMkLst>
            <pc:docMk/>
            <pc:sldMk cId="2497056622" sldId="311"/>
            <ac:spMk id="13" creationId="{5998AA79-BB72-264C-9352-54836C559633}"/>
          </ac:spMkLst>
        </pc:spChg>
        <pc:spChg chg="add mod">
          <ac:chgData name="Nicholas Gibbins" userId="6a0e944c-4d97-467d-bb7a-7c3315791fe4" providerId="ADAL" clId="{1D916F91-E033-C44F-8B0F-D0E1AD35DA3B}" dt="2020-10-16T12:15:14.465" v="4570" actId="1076"/>
          <ac:spMkLst>
            <pc:docMk/>
            <pc:sldMk cId="2497056622" sldId="311"/>
            <ac:spMk id="14" creationId="{49C1CA24-759F-6F48-A333-6B9EEAC21C23}"/>
          </ac:spMkLst>
        </pc:spChg>
        <pc:spChg chg="add mod">
          <ac:chgData name="Nicholas Gibbins" userId="6a0e944c-4d97-467d-bb7a-7c3315791fe4" providerId="ADAL" clId="{1D916F91-E033-C44F-8B0F-D0E1AD35DA3B}" dt="2020-10-16T12:17:34.790" v="4590" actId="1076"/>
          <ac:spMkLst>
            <pc:docMk/>
            <pc:sldMk cId="2497056622" sldId="311"/>
            <ac:spMk id="15" creationId="{9B9FAF32-9CA4-C249-B732-DA73467C7CF5}"/>
          </ac:spMkLst>
        </pc:spChg>
        <pc:picChg chg="mod">
          <ac:chgData name="Nicholas Gibbins" userId="6a0e944c-4d97-467d-bb7a-7c3315791fe4" providerId="ADAL" clId="{1D916F91-E033-C44F-8B0F-D0E1AD35DA3B}" dt="2020-10-16T12:17:28.209" v="4589" actId="1076"/>
          <ac:picMkLst>
            <pc:docMk/>
            <pc:sldMk cId="2497056622" sldId="311"/>
            <ac:picMk id="7" creationId="{299C8E88-6301-CA42-B5F1-A608273CA09A}"/>
          </ac:picMkLst>
        </pc:picChg>
        <pc:picChg chg="mod">
          <ac:chgData name="Nicholas Gibbins" userId="6a0e944c-4d97-467d-bb7a-7c3315791fe4" providerId="ADAL" clId="{1D916F91-E033-C44F-8B0F-D0E1AD35DA3B}" dt="2020-10-16T12:15:14.465" v="4570" actId="1076"/>
          <ac:picMkLst>
            <pc:docMk/>
            <pc:sldMk cId="2497056622" sldId="311"/>
            <ac:picMk id="8" creationId="{890D6A63-B318-8949-8281-561725F11080}"/>
          </ac:picMkLst>
        </pc:picChg>
        <pc:picChg chg="mod">
          <ac:chgData name="Nicholas Gibbins" userId="6a0e944c-4d97-467d-bb7a-7c3315791fe4" providerId="ADAL" clId="{1D916F91-E033-C44F-8B0F-D0E1AD35DA3B}" dt="2020-10-16T12:17:34.790" v="4590" actId="1076"/>
          <ac:picMkLst>
            <pc:docMk/>
            <pc:sldMk cId="2497056622" sldId="311"/>
            <ac:picMk id="12" creationId="{FF1C7E10-0A0F-204E-9E97-97A95E315F1E}"/>
          </ac:picMkLst>
        </pc:picChg>
      </pc:sldChg>
      <pc:sldChg chg="modSp add mod">
        <pc:chgData name="Nicholas Gibbins" userId="6a0e944c-4d97-467d-bb7a-7c3315791fe4" providerId="ADAL" clId="{1D916F91-E033-C44F-8B0F-D0E1AD35DA3B}" dt="2020-10-16T17:17:15.066" v="6179" actId="20577"/>
        <pc:sldMkLst>
          <pc:docMk/>
          <pc:sldMk cId="1307418514" sldId="312"/>
        </pc:sldMkLst>
        <pc:spChg chg="mod">
          <ac:chgData name="Nicholas Gibbins" userId="6a0e944c-4d97-467d-bb7a-7c3315791fe4" providerId="ADAL" clId="{1D916F91-E033-C44F-8B0F-D0E1AD35DA3B}" dt="2020-10-16T13:45:39.009" v="5331" actId="20577"/>
          <ac:spMkLst>
            <pc:docMk/>
            <pc:sldMk cId="1307418514" sldId="312"/>
            <ac:spMk id="2" creationId="{7E4F8F01-462D-FC47-A8B3-14DE8A56DBD4}"/>
          </ac:spMkLst>
        </pc:spChg>
        <pc:spChg chg="mod">
          <ac:chgData name="Nicholas Gibbins" userId="6a0e944c-4d97-467d-bb7a-7c3315791fe4" providerId="ADAL" clId="{1D916F91-E033-C44F-8B0F-D0E1AD35DA3B}" dt="2020-10-16T17:17:15.066" v="6179" actId="20577"/>
          <ac:spMkLst>
            <pc:docMk/>
            <pc:sldMk cId="1307418514" sldId="312"/>
            <ac:spMk id="4" creationId="{AB68DC35-ED37-7941-8332-CAFA42E66B6B}"/>
          </ac:spMkLst>
        </pc:spChg>
      </pc:sldChg>
      <pc:sldChg chg="addSp modSp add mod modAnim">
        <pc:chgData name="Nicholas Gibbins" userId="6a0e944c-4d97-467d-bb7a-7c3315791fe4" providerId="ADAL" clId="{1D916F91-E033-C44F-8B0F-D0E1AD35DA3B}" dt="2020-10-16T12:11:59.238" v="4503" actId="255"/>
        <pc:sldMkLst>
          <pc:docMk/>
          <pc:sldMk cId="4278091156" sldId="313"/>
        </pc:sldMkLst>
        <pc:spChg chg="mod">
          <ac:chgData name="Nicholas Gibbins" userId="6a0e944c-4d97-467d-bb7a-7c3315791fe4" providerId="ADAL" clId="{1D916F91-E033-C44F-8B0F-D0E1AD35DA3B}" dt="2020-10-16T12:11:59.238" v="4503" actId="255"/>
          <ac:spMkLst>
            <pc:docMk/>
            <pc:sldMk cId="4278091156" sldId="313"/>
            <ac:spMk id="2" creationId="{2D1473A0-DFFD-8040-8927-F56946E10663}"/>
          </ac:spMkLst>
        </pc:spChg>
        <pc:spChg chg="mod">
          <ac:chgData name="Nicholas Gibbins" userId="6a0e944c-4d97-467d-bb7a-7c3315791fe4" providerId="ADAL" clId="{1D916F91-E033-C44F-8B0F-D0E1AD35DA3B}" dt="2020-10-16T12:06:37.576" v="4420" actId="1076"/>
          <ac:spMkLst>
            <pc:docMk/>
            <pc:sldMk cId="4278091156" sldId="313"/>
            <ac:spMk id="10" creationId="{6E0C0616-D1DA-AF4F-B7DC-C5E94DF0A60D}"/>
          </ac:spMkLst>
        </pc:spChg>
        <pc:spChg chg="mod">
          <ac:chgData name="Nicholas Gibbins" userId="6a0e944c-4d97-467d-bb7a-7c3315791fe4" providerId="ADAL" clId="{1D916F91-E033-C44F-8B0F-D0E1AD35DA3B}" dt="2020-10-16T10:53:54.517" v="4390" actId="1076"/>
          <ac:spMkLst>
            <pc:docMk/>
            <pc:sldMk cId="4278091156" sldId="313"/>
            <ac:spMk id="11" creationId="{CE903B7C-EA75-4243-BD46-05F13ACE9858}"/>
          </ac:spMkLst>
        </pc:spChg>
        <pc:spChg chg="mod">
          <ac:chgData name="Nicholas Gibbins" userId="6a0e944c-4d97-467d-bb7a-7c3315791fe4" providerId="ADAL" clId="{1D916F91-E033-C44F-8B0F-D0E1AD35DA3B}" dt="2020-10-16T10:51:26.330" v="4342" actId="1076"/>
          <ac:spMkLst>
            <pc:docMk/>
            <pc:sldMk cId="4278091156" sldId="313"/>
            <ac:spMk id="13" creationId="{5998AA79-BB72-264C-9352-54836C559633}"/>
          </ac:spMkLst>
        </pc:spChg>
        <pc:spChg chg="add mod">
          <ac:chgData name="Nicholas Gibbins" userId="6a0e944c-4d97-467d-bb7a-7c3315791fe4" providerId="ADAL" clId="{1D916F91-E033-C44F-8B0F-D0E1AD35DA3B}" dt="2020-10-16T12:11:50.608" v="4501" actId="20577"/>
          <ac:spMkLst>
            <pc:docMk/>
            <pc:sldMk cId="4278091156" sldId="313"/>
            <ac:spMk id="14" creationId="{28C8879F-FA44-A945-AE0C-CA568D981365}"/>
          </ac:spMkLst>
        </pc:spChg>
        <pc:picChg chg="mod">
          <ac:chgData name="Nicholas Gibbins" userId="6a0e944c-4d97-467d-bb7a-7c3315791fe4" providerId="ADAL" clId="{1D916F91-E033-C44F-8B0F-D0E1AD35DA3B}" dt="2020-10-16T10:53:38.876" v="4387" actId="1076"/>
          <ac:picMkLst>
            <pc:docMk/>
            <pc:sldMk cId="4278091156" sldId="313"/>
            <ac:picMk id="7" creationId="{299C8E88-6301-CA42-B5F1-A608273CA09A}"/>
          </ac:picMkLst>
        </pc:picChg>
        <pc:picChg chg="mod">
          <ac:chgData name="Nicholas Gibbins" userId="6a0e944c-4d97-467d-bb7a-7c3315791fe4" providerId="ADAL" clId="{1D916F91-E033-C44F-8B0F-D0E1AD35DA3B}" dt="2020-10-16T10:53:54.517" v="4390" actId="1076"/>
          <ac:picMkLst>
            <pc:docMk/>
            <pc:sldMk cId="4278091156" sldId="313"/>
            <ac:picMk id="8" creationId="{890D6A63-B318-8949-8281-561725F11080}"/>
          </ac:picMkLst>
        </pc:picChg>
        <pc:picChg chg="mod">
          <ac:chgData name="Nicholas Gibbins" userId="6a0e944c-4d97-467d-bb7a-7c3315791fe4" providerId="ADAL" clId="{1D916F91-E033-C44F-8B0F-D0E1AD35DA3B}" dt="2020-10-16T10:51:26.330" v="4342" actId="1076"/>
          <ac:picMkLst>
            <pc:docMk/>
            <pc:sldMk cId="4278091156" sldId="313"/>
            <ac:picMk id="12" creationId="{FF1C7E10-0A0F-204E-9E97-97A95E315F1E}"/>
          </ac:picMkLst>
        </pc:picChg>
      </pc:sldChg>
      <pc:sldChg chg="modSp add mod">
        <pc:chgData name="Nicholas Gibbins" userId="6a0e944c-4d97-467d-bb7a-7c3315791fe4" providerId="ADAL" clId="{1D916F91-E033-C44F-8B0F-D0E1AD35DA3B}" dt="2020-10-16T12:11:40.315" v="4499" actId="20577"/>
        <pc:sldMkLst>
          <pc:docMk/>
          <pc:sldMk cId="2432753849" sldId="314"/>
        </pc:sldMkLst>
        <pc:spChg chg="mod">
          <ac:chgData name="Nicholas Gibbins" userId="6a0e944c-4d97-467d-bb7a-7c3315791fe4" providerId="ADAL" clId="{1D916F91-E033-C44F-8B0F-D0E1AD35DA3B}" dt="2020-10-16T12:11:40.315" v="4499" actId="20577"/>
          <ac:spMkLst>
            <pc:docMk/>
            <pc:sldMk cId="2432753849" sldId="314"/>
            <ac:spMk id="2" creationId="{2D1473A0-DFFD-8040-8927-F56946E10663}"/>
          </ac:spMkLst>
        </pc:spChg>
        <pc:spChg chg="mod">
          <ac:chgData name="Nicholas Gibbins" userId="6a0e944c-4d97-467d-bb7a-7c3315791fe4" providerId="ADAL" clId="{1D916F91-E033-C44F-8B0F-D0E1AD35DA3B}" dt="2020-10-16T12:06:31.686" v="4419" actId="1076"/>
          <ac:spMkLst>
            <pc:docMk/>
            <pc:sldMk cId="2432753849" sldId="314"/>
            <ac:spMk id="10" creationId="{6E0C0616-D1DA-AF4F-B7DC-C5E94DF0A60D}"/>
          </ac:spMkLst>
        </pc:spChg>
        <pc:spChg chg="mod">
          <ac:chgData name="Nicholas Gibbins" userId="6a0e944c-4d97-467d-bb7a-7c3315791fe4" providerId="ADAL" clId="{1D916F91-E033-C44F-8B0F-D0E1AD35DA3B}" dt="2020-10-16T10:56:07.905" v="4411"/>
          <ac:spMkLst>
            <pc:docMk/>
            <pc:sldMk cId="2432753849" sldId="314"/>
            <ac:spMk id="13" creationId="{5998AA79-BB72-264C-9352-54836C559633}"/>
          </ac:spMkLst>
        </pc:spChg>
        <pc:spChg chg="mod">
          <ac:chgData name="Nicholas Gibbins" userId="6a0e944c-4d97-467d-bb7a-7c3315791fe4" providerId="ADAL" clId="{1D916F91-E033-C44F-8B0F-D0E1AD35DA3B}" dt="2020-10-16T12:11:37.996" v="4498" actId="20577"/>
          <ac:spMkLst>
            <pc:docMk/>
            <pc:sldMk cId="2432753849" sldId="314"/>
            <ac:spMk id="14" creationId="{28C8879F-FA44-A945-AE0C-CA568D981365}"/>
          </ac:spMkLst>
        </pc:spChg>
      </pc:sldChg>
      <pc:sldChg chg="modSp add mod">
        <pc:chgData name="Nicholas Gibbins" userId="6a0e944c-4d97-467d-bb7a-7c3315791fe4" providerId="ADAL" clId="{1D916F91-E033-C44F-8B0F-D0E1AD35DA3B}" dt="2020-10-16T13:50:28.835" v="5595" actId="20577"/>
        <pc:sldMkLst>
          <pc:docMk/>
          <pc:sldMk cId="3831241967" sldId="315"/>
        </pc:sldMkLst>
        <pc:spChg chg="mod">
          <ac:chgData name="Nicholas Gibbins" userId="6a0e944c-4d97-467d-bb7a-7c3315791fe4" providerId="ADAL" clId="{1D916F91-E033-C44F-8B0F-D0E1AD35DA3B}" dt="2020-10-16T13:37:32.799" v="4869" actId="20577"/>
          <ac:spMkLst>
            <pc:docMk/>
            <pc:sldMk cId="3831241967" sldId="315"/>
            <ac:spMk id="2" creationId="{2D628BFD-54F5-4140-B8CF-44C93DF3A41F}"/>
          </ac:spMkLst>
        </pc:spChg>
        <pc:spChg chg="mod">
          <ac:chgData name="Nicholas Gibbins" userId="6a0e944c-4d97-467d-bb7a-7c3315791fe4" providerId="ADAL" clId="{1D916F91-E033-C44F-8B0F-D0E1AD35DA3B}" dt="2020-10-16T13:50:28.835" v="5595" actId="20577"/>
          <ac:spMkLst>
            <pc:docMk/>
            <pc:sldMk cId="3831241967" sldId="315"/>
            <ac:spMk id="3" creationId="{C129F28E-4D6A-314E-8DE1-61674E87D0B4}"/>
          </ac:spMkLst>
        </pc:spChg>
      </pc:sldChg>
      <pc:sldChg chg="modSp add mod">
        <pc:chgData name="Nicholas Gibbins" userId="6a0e944c-4d97-467d-bb7a-7c3315791fe4" providerId="ADAL" clId="{1D916F91-E033-C44F-8B0F-D0E1AD35DA3B}" dt="2020-10-16T14:14:05.310" v="6100" actId="114"/>
        <pc:sldMkLst>
          <pc:docMk/>
          <pc:sldMk cId="2362809748" sldId="316"/>
        </pc:sldMkLst>
        <pc:spChg chg="mod">
          <ac:chgData name="Nicholas Gibbins" userId="6a0e944c-4d97-467d-bb7a-7c3315791fe4" providerId="ADAL" clId="{1D916F91-E033-C44F-8B0F-D0E1AD35DA3B}" dt="2020-10-16T14:07:45.625" v="5984" actId="20577"/>
          <ac:spMkLst>
            <pc:docMk/>
            <pc:sldMk cId="2362809748" sldId="316"/>
            <ac:spMk id="2" creationId="{384A3F46-27D4-4B40-B71E-BDDDA56BC610}"/>
          </ac:spMkLst>
        </pc:spChg>
        <pc:spChg chg="mod">
          <ac:chgData name="Nicholas Gibbins" userId="6a0e944c-4d97-467d-bb7a-7c3315791fe4" providerId="ADAL" clId="{1D916F91-E033-C44F-8B0F-D0E1AD35DA3B}" dt="2020-10-16T14:14:05.310" v="6100" actId="114"/>
          <ac:spMkLst>
            <pc:docMk/>
            <pc:sldMk cId="2362809748" sldId="316"/>
            <ac:spMk id="3" creationId="{1F75AABB-A0BD-8047-AFA3-937D14C46402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9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CC11F37-1E6F-6A44-A0D2-6DE377B840E2}" type="datetimeFigureOut">
              <a:rPr lang="en-GB" smtClean="0"/>
              <a:t>15/10/2020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5D4DA00-7454-BF4E-9465-7D8AE93A7E8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576012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4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5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6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7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8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02C8DE-3E98-4644-BFE2-F32FC3D7D4B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C5C1B61-3120-E04E-BDC6-5BA5CDF4F0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0896E-602A-494F-99CF-AC1BD90019B0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369A46B8-E3F6-A44F-899D-EF8F718CC987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 lIns="72000" tIns="36000" rIns="72000" bIns="3600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113C0B99-262F-EF42-9A89-D2867F6B9279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0703782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tical Spl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0B8724-179D-BB4E-84DE-5C6844E95FC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Content Placeholder 6">
            <a:extLst>
              <a:ext uri="{FF2B5EF4-FFF2-40B4-BE49-F238E27FC236}">
                <a16:creationId xmlns:a16="http://schemas.microsoft.com/office/drawing/2014/main" id="{DBB4903D-75AE-7D48-A0DC-638CC76AC11B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6"/>
            <a:ext cx="5400675" cy="4464051"/>
          </a:xfrm>
        </p:spPr>
        <p:txBody>
          <a:bodyPr lIns="72000" tIns="36000" rIns="72000" bIns="3600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C8ABF461-B4B4-894F-AD2A-66803A5F5DB9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167438" y="1773238"/>
            <a:ext cx="5400675" cy="4464051"/>
          </a:xfrm>
        </p:spPr>
        <p:txBody>
          <a:bodyPr lIns="72000" tIns="36000" rIns="72000" bIns="3600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10" name="Text Placeholder 10">
            <a:extLst>
              <a:ext uri="{FF2B5EF4-FFF2-40B4-BE49-F238E27FC236}">
                <a16:creationId xmlns:a16="http://schemas.microsoft.com/office/drawing/2014/main" id="{B8FB3173-7AA0-D843-9B5E-650ED53C92B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1728920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AC1511-F3E4-724E-9385-E56C8E96E46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Content Placeholder 6">
            <a:extLst>
              <a:ext uri="{FF2B5EF4-FFF2-40B4-BE49-F238E27FC236}">
                <a16:creationId xmlns:a16="http://schemas.microsoft.com/office/drawing/2014/main" id="{317649E7-935E-964A-AF69-C0C4D907C876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2276475"/>
            <a:ext cx="5400675" cy="3960812"/>
          </a:xfrm>
        </p:spPr>
        <p:txBody>
          <a:bodyPr lIns="72000" tIns="36000" rIns="72000" bIns="3600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D1FB0E1B-5C1F-6F40-9A46-F8BCACC6E5EC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167438" y="2276477"/>
            <a:ext cx="5400675" cy="3960812"/>
          </a:xfrm>
        </p:spPr>
        <p:txBody>
          <a:bodyPr lIns="72000" tIns="36000" rIns="72000" bIns="3600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4F555E08-1F8E-FE4A-8984-00D054924379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623888" y="1773238"/>
            <a:ext cx="5400675" cy="360362"/>
          </a:xfrm>
        </p:spPr>
        <p:txBody>
          <a:bodyPr lIns="72000" tIns="36000" rIns="72000" bIns="36000"/>
          <a:lstStyle>
            <a:lvl1pPr marL="0" indent="0">
              <a:buNone/>
              <a:defRPr b="1"/>
            </a:lvl1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11" name="Text Placeholder 9">
            <a:extLst>
              <a:ext uri="{FF2B5EF4-FFF2-40B4-BE49-F238E27FC236}">
                <a16:creationId xmlns:a16="http://schemas.microsoft.com/office/drawing/2014/main" id="{A01483EC-A312-1944-A3B6-36E2CF252F74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6167438" y="1773238"/>
            <a:ext cx="5400675" cy="360362"/>
          </a:xfrm>
        </p:spPr>
        <p:txBody>
          <a:bodyPr lIns="72000" tIns="36000" rIns="72000" bIns="36000"/>
          <a:lstStyle>
            <a:lvl1pPr marL="0" indent="0">
              <a:buNone/>
              <a:defRPr b="1"/>
            </a:lvl1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14" name="Text Placeholder 10">
            <a:extLst>
              <a:ext uri="{FF2B5EF4-FFF2-40B4-BE49-F238E27FC236}">
                <a16:creationId xmlns:a16="http://schemas.microsoft.com/office/drawing/2014/main" id="{22A8D003-FCDA-0047-981A-893491C3545D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121537744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Portrait Bleed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2BDD746F-C60A-5F4B-A45F-63CE1F52DDB3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167439" y="0"/>
            <a:ext cx="6024562" cy="68580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GB"/>
              <a:t>Click icon to add picture</a:t>
            </a:r>
            <a:endParaRPr lang="en-GB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80B8724-179D-BB4E-84DE-5C6844E95FC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23889" y="692150"/>
            <a:ext cx="5400674" cy="936625"/>
          </a:xfrm>
        </p:spPr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Content Placeholder 6">
            <a:extLst>
              <a:ext uri="{FF2B5EF4-FFF2-40B4-BE49-F238E27FC236}">
                <a16:creationId xmlns:a16="http://schemas.microsoft.com/office/drawing/2014/main" id="{DBB4903D-75AE-7D48-A0DC-638CC76AC11B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6"/>
            <a:ext cx="5400675" cy="4464051"/>
          </a:xfrm>
        </p:spPr>
        <p:txBody>
          <a:bodyPr lIns="72000" tIns="36000" rIns="72000" bIns="3600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90956CC3-5066-2E40-8C1A-C70D599F386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68586627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Portrait Bleed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0B8724-179D-BB4E-84DE-5C6844E95FC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167437" y="692150"/>
            <a:ext cx="5400675" cy="936625"/>
          </a:xfrm>
        </p:spPr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C8ABF461-B4B4-894F-AD2A-66803A5F5DB9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167438" y="1773238"/>
            <a:ext cx="5400675" cy="4464051"/>
          </a:xfrm>
        </p:spPr>
        <p:txBody>
          <a:bodyPr lIns="72000" tIns="36000" rIns="72000" bIns="3600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49B6178A-34C0-C542-A96F-1D5AC73A1E04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6024562" cy="68580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GB"/>
              <a:t>Click icon to add picture</a:t>
            </a:r>
            <a:endParaRPr lang="en-GB" dirty="0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94A79C78-B21D-F943-BA39-8360A5CA224D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77004123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Mont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0B8724-179D-BB4E-84DE-5C6844E95FC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23889" y="692150"/>
            <a:ext cx="5400674" cy="936625"/>
          </a:xfrm>
        </p:spPr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Content Placeholder 6">
            <a:extLst>
              <a:ext uri="{FF2B5EF4-FFF2-40B4-BE49-F238E27FC236}">
                <a16:creationId xmlns:a16="http://schemas.microsoft.com/office/drawing/2014/main" id="{DBB4903D-75AE-7D48-A0DC-638CC76AC11B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6"/>
            <a:ext cx="5400675" cy="4464051"/>
          </a:xfrm>
        </p:spPr>
        <p:txBody>
          <a:bodyPr lIns="72000" tIns="36000" rIns="72000" bIns="3600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7" name="Picture Placeholder 4">
            <a:extLst>
              <a:ext uri="{FF2B5EF4-FFF2-40B4-BE49-F238E27FC236}">
                <a16:creationId xmlns:a16="http://schemas.microsoft.com/office/drawing/2014/main" id="{08D99ABB-BC2E-134A-A2CD-85CF5A02E722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8901542" y="824986"/>
            <a:ext cx="2666571" cy="2815176"/>
          </a:xfrm>
          <a:prstGeom prst="rect">
            <a:avLst/>
          </a:prstGeom>
          <a:solidFill>
            <a:schemeClr val="tx1">
              <a:lumMod val="10000"/>
              <a:lumOff val="90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Picture</a:t>
            </a:r>
          </a:p>
        </p:txBody>
      </p:sp>
      <p:sp>
        <p:nvSpPr>
          <p:cNvPr id="10" name="Picture Placeholder 4">
            <a:extLst>
              <a:ext uri="{FF2B5EF4-FFF2-40B4-BE49-F238E27FC236}">
                <a16:creationId xmlns:a16="http://schemas.microsoft.com/office/drawing/2014/main" id="{4DD31F4D-BE21-FB46-B0CE-AF77431BBABA}"/>
              </a:ext>
            </a:extLst>
          </p:cNvPr>
          <p:cNvSpPr>
            <a:spLocks noGrp="1"/>
          </p:cNvSpPr>
          <p:nvPr>
            <p:ph type="pic" sz="quarter" idx="21" hasCustomPrompt="1"/>
          </p:nvPr>
        </p:nvSpPr>
        <p:spPr>
          <a:xfrm>
            <a:off x="6167438" y="1767953"/>
            <a:ext cx="2591229" cy="1872208"/>
          </a:xfrm>
          <a:prstGeom prst="rect">
            <a:avLst/>
          </a:prstGeom>
          <a:solidFill>
            <a:schemeClr val="tx1">
              <a:lumMod val="10000"/>
              <a:lumOff val="90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Picture</a:t>
            </a:r>
          </a:p>
        </p:txBody>
      </p:sp>
      <p:sp>
        <p:nvSpPr>
          <p:cNvPr id="11" name="Picture Placeholder 4">
            <a:extLst>
              <a:ext uri="{FF2B5EF4-FFF2-40B4-BE49-F238E27FC236}">
                <a16:creationId xmlns:a16="http://schemas.microsoft.com/office/drawing/2014/main" id="{86588E56-5876-5B4A-9118-0C89AE35EB9B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6171119" y="3789039"/>
            <a:ext cx="2877210" cy="2448249"/>
          </a:xfrm>
          <a:prstGeom prst="rect">
            <a:avLst/>
          </a:prstGeom>
          <a:solidFill>
            <a:schemeClr val="tx1">
              <a:lumMod val="10000"/>
              <a:lumOff val="90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Picture</a:t>
            </a:r>
          </a:p>
        </p:txBody>
      </p:sp>
      <p:sp>
        <p:nvSpPr>
          <p:cNvPr id="12" name="Picture Placeholder 4">
            <a:extLst>
              <a:ext uri="{FF2B5EF4-FFF2-40B4-BE49-F238E27FC236}">
                <a16:creationId xmlns:a16="http://schemas.microsoft.com/office/drawing/2014/main" id="{F2C1FA18-66B6-1C4F-B252-BC50D7B557D2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9194885" y="3789040"/>
            <a:ext cx="2373228" cy="1872208"/>
          </a:xfrm>
          <a:prstGeom prst="rect">
            <a:avLst/>
          </a:prstGeom>
          <a:solidFill>
            <a:schemeClr val="tx1">
              <a:lumMod val="10000"/>
              <a:lumOff val="90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Picture</a:t>
            </a:r>
          </a:p>
        </p:txBody>
      </p:sp>
      <p:sp>
        <p:nvSpPr>
          <p:cNvPr id="14" name="Text Placeholder 10">
            <a:extLst>
              <a:ext uri="{FF2B5EF4-FFF2-40B4-BE49-F238E27FC236}">
                <a16:creationId xmlns:a16="http://schemas.microsoft.com/office/drawing/2014/main" id="{8F2A8A3E-04CB-3D49-BFF9-4E8A1C7C7153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180754681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x Landscap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2757BE-BD60-B043-9E76-245DD19A102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Picture Placeholder 8">
            <a:extLst>
              <a:ext uri="{FF2B5EF4-FFF2-40B4-BE49-F238E27FC236}">
                <a16:creationId xmlns:a16="http://schemas.microsoft.com/office/drawing/2014/main" id="{A8C294F4-A6AD-1740-BEEC-61206D8F4022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6167439" y="1773239"/>
            <a:ext cx="5401170" cy="216058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GB"/>
              <a:t>Click icon to add picture</a:t>
            </a:r>
            <a:endParaRPr lang="en-GB" dirty="0"/>
          </a:p>
        </p:txBody>
      </p:sp>
      <p:sp>
        <p:nvSpPr>
          <p:cNvPr id="7" name="Picture Placeholder 8">
            <a:extLst>
              <a:ext uri="{FF2B5EF4-FFF2-40B4-BE49-F238E27FC236}">
                <a16:creationId xmlns:a16="http://schemas.microsoft.com/office/drawing/2014/main" id="{60BA58DB-1B10-234D-9055-77566A37059C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623391" y="1773238"/>
            <a:ext cx="5401171" cy="216058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GB"/>
              <a:t>Click icon to add picture</a:t>
            </a:r>
            <a:endParaRPr lang="en-GB" dirty="0"/>
          </a:p>
        </p:txBody>
      </p:sp>
      <p:sp>
        <p:nvSpPr>
          <p:cNvPr id="8" name="Picture Placeholder 8">
            <a:extLst>
              <a:ext uri="{FF2B5EF4-FFF2-40B4-BE49-F238E27FC236}">
                <a16:creationId xmlns:a16="http://schemas.microsoft.com/office/drawing/2014/main" id="{A0C5138F-94AF-8046-AAE7-1C99875056F2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167439" y="4076701"/>
            <a:ext cx="5401169" cy="216058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GB"/>
              <a:t>Click icon to add picture</a:t>
            </a:r>
            <a:endParaRPr lang="en-GB" dirty="0"/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F781B490-0D9B-4347-9BB0-19B2C921F09E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23391" y="4076701"/>
            <a:ext cx="5401171" cy="2160588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 i="1">
                <a:solidFill>
                  <a:schemeClr val="bg1"/>
                </a:solidFill>
              </a:defRPr>
            </a:lvl1pPr>
          </a:lstStyle>
          <a:p>
            <a:r>
              <a:rPr lang="en-GB"/>
              <a:t>Click icon to add picture</a:t>
            </a:r>
            <a:endParaRPr lang="en-GB" dirty="0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FA92EB63-72C1-744C-9F42-6A38D445FC26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77019311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x Landscap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75DE22-5B82-9541-BA5A-BB368C0FB03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Picture Placeholder 8">
            <a:extLst>
              <a:ext uri="{FF2B5EF4-FFF2-40B4-BE49-F238E27FC236}">
                <a16:creationId xmlns:a16="http://schemas.microsoft.com/office/drawing/2014/main" id="{8FB7F17B-6AA3-1149-BBC9-DC5B1DFC02A9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623888" y="1773237"/>
            <a:ext cx="3527425" cy="216058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GB"/>
              <a:t>Click icon to add picture</a:t>
            </a:r>
            <a:endParaRPr lang="en-GB" dirty="0"/>
          </a:p>
        </p:txBody>
      </p:sp>
      <p:sp>
        <p:nvSpPr>
          <p:cNvPr id="7" name="Picture Placeholder 8">
            <a:extLst>
              <a:ext uri="{FF2B5EF4-FFF2-40B4-BE49-F238E27FC236}">
                <a16:creationId xmlns:a16="http://schemas.microsoft.com/office/drawing/2014/main" id="{82245F91-9A08-D645-A795-C37F14E4AAB6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040688" y="1773237"/>
            <a:ext cx="3527426" cy="216058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GB"/>
              <a:t>Click icon to add picture</a:t>
            </a:r>
            <a:endParaRPr lang="en-GB" dirty="0"/>
          </a:p>
        </p:txBody>
      </p:sp>
      <p:sp>
        <p:nvSpPr>
          <p:cNvPr id="8" name="Picture Placeholder 8">
            <a:extLst>
              <a:ext uri="{FF2B5EF4-FFF2-40B4-BE49-F238E27FC236}">
                <a16:creationId xmlns:a16="http://schemas.microsoft.com/office/drawing/2014/main" id="{6F425D9C-51DB-2848-9101-2FF8AF58211F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4295775" y="1773236"/>
            <a:ext cx="3600450" cy="216058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GB"/>
              <a:t>Click icon to add picture</a:t>
            </a:r>
            <a:endParaRPr lang="en-GB" dirty="0"/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F7C36AEF-34C3-E14F-BCD3-4CA0A0915F45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623393" y="4076700"/>
            <a:ext cx="3527920" cy="2160588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GB"/>
              <a:t>Click icon to add picture</a:t>
            </a:r>
            <a:endParaRPr lang="en-GB" dirty="0"/>
          </a:p>
        </p:txBody>
      </p:sp>
      <p:sp>
        <p:nvSpPr>
          <p:cNvPr id="10" name="Picture Placeholder 8">
            <a:extLst>
              <a:ext uri="{FF2B5EF4-FFF2-40B4-BE49-F238E27FC236}">
                <a16:creationId xmlns:a16="http://schemas.microsoft.com/office/drawing/2014/main" id="{D95E5B0E-4B8A-C24D-B31C-4457A16D9B9F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8040688" y="4076700"/>
            <a:ext cx="3527425" cy="2160588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GB"/>
              <a:t>Click icon to add picture</a:t>
            </a:r>
            <a:endParaRPr lang="en-GB" dirty="0"/>
          </a:p>
        </p:txBody>
      </p:sp>
      <p:sp>
        <p:nvSpPr>
          <p:cNvPr id="11" name="Picture Placeholder 8">
            <a:extLst>
              <a:ext uri="{FF2B5EF4-FFF2-40B4-BE49-F238E27FC236}">
                <a16:creationId xmlns:a16="http://schemas.microsoft.com/office/drawing/2014/main" id="{31B113F3-BB57-AC48-9603-182BF960DC1B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4295775" y="4076700"/>
            <a:ext cx="3600449" cy="2160588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GB"/>
              <a:t>Click icon to add picture</a:t>
            </a:r>
            <a:endParaRPr lang="en-GB" dirty="0"/>
          </a:p>
        </p:txBody>
      </p:sp>
      <p:sp>
        <p:nvSpPr>
          <p:cNvPr id="13" name="Text Placeholder 10">
            <a:extLst>
              <a:ext uri="{FF2B5EF4-FFF2-40B4-BE49-F238E27FC236}">
                <a16:creationId xmlns:a16="http://schemas.microsoft.com/office/drawing/2014/main" id="{4A280A98-37C6-2342-830C-12DF4E52E1C3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221649674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x Portra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7F0019-9464-AF4F-A14A-C779F78A7D1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Picture Placeholder 8">
            <a:extLst>
              <a:ext uri="{FF2B5EF4-FFF2-40B4-BE49-F238E27FC236}">
                <a16:creationId xmlns:a16="http://schemas.microsoft.com/office/drawing/2014/main" id="{08CBA7DE-3862-DF4A-B953-467BCFD74F79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623393" y="1773238"/>
            <a:ext cx="3527920" cy="446405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Picture</a:t>
            </a:r>
          </a:p>
        </p:txBody>
      </p:sp>
      <p:sp>
        <p:nvSpPr>
          <p:cNvPr id="7" name="Picture Placeholder 4">
            <a:extLst>
              <a:ext uri="{FF2B5EF4-FFF2-40B4-BE49-F238E27FC236}">
                <a16:creationId xmlns:a16="http://schemas.microsoft.com/office/drawing/2014/main" id="{E13F7FAA-ACCD-1D4C-B487-1D8E59569BB6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4295775" y="1773239"/>
            <a:ext cx="3600449" cy="446405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Picture</a:t>
            </a:r>
          </a:p>
        </p:txBody>
      </p:sp>
      <p:sp>
        <p:nvSpPr>
          <p:cNvPr id="8" name="Picture Placeholder 10">
            <a:extLst>
              <a:ext uri="{FF2B5EF4-FFF2-40B4-BE49-F238E27FC236}">
                <a16:creationId xmlns:a16="http://schemas.microsoft.com/office/drawing/2014/main" id="{6BFC2351-BCA4-634D-9FC2-1AABCF68D451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8040689" y="1773238"/>
            <a:ext cx="3527424" cy="446405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Picture</a:t>
            </a:r>
          </a:p>
        </p:txBody>
      </p:sp>
      <p:sp>
        <p:nvSpPr>
          <p:cNvPr id="10" name="Text Placeholder 10">
            <a:extLst>
              <a:ext uri="{FF2B5EF4-FFF2-40B4-BE49-F238E27FC236}">
                <a16:creationId xmlns:a16="http://schemas.microsoft.com/office/drawing/2014/main" id="{68D0C368-497A-8B4F-9C13-C840AF369322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149150168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ndscape Full Ble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8">
            <a:extLst>
              <a:ext uri="{FF2B5EF4-FFF2-40B4-BE49-F238E27FC236}">
                <a16:creationId xmlns:a16="http://schemas.microsoft.com/office/drawing/2014/main" id="{2812300D-9767-B945-AF02-1D3DEB990C28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" y="0"/>
            <a:ext cx="12192000" cy="68580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GB"/>
              <a:t>Click icon to add picture</a:t>
            </a:r>
            <a:endParaRPr lang="en-GB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E341E2F-1B0D-9748-91C5-CC974CF8E9B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E1188DFF-7D9D-C84E-AA59-F5EB920D4971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noFill/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206442955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8">
            <a:extLst>
              <a:ext uri="{FF2B5EF4-FFF2-40B4-BE49-F238E27FC236}">
                <a16:creationId xmlns:a16="http://schemas.microsoft.com/office/drawing/2014/main" id="{5E695FFE-DEC3-8945-A9DF-C9F8CC8AF47F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" y="0"/>
            <a:ext cx="12192000" cy="68580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GB"/>
              <a:t>Click icon to add picture</a:t>
            </a:r>
            <a:endParaRPr lang="en-GB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B158025-FD3D-9A45-8783-576F4EEB2C2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23888" y="5300663"/>
            <a:ext cx="10944224" cy="9366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SECTION</a:t>
            </a:r>
            <a:endParaRPr lang="en-GB" dirty="0"/>
          </a:p>
        </p:txBody>
      </p:sp>
      <p:sp>
        <p:nvSpPr>
          <p:cNvPr id="7" name="Text Placeholder 10">
            <a:extLst>
              <a:ext uri="{FF2B5EF4-FFF2-40B4-BE49-F238E27FC236}">
                <a16:creationId xmlns:a16="http://schemas.microsoft.com/office/drawing/2014/main" id="{F4003048-D4F7-6941-99F8-0109AB947C07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noFill/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27089488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EC6D86-B0CF-2A49-A4C4-A057AAAF27E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947C13D-6028-A044-A6F1-DC4BF348BE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0896E-602A-494F-99CF-AC1BD90019B0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6" name="Text Placeholder 10">
            <a:extLst>
              <a:ext uri="{FF2B5EF4-FFF2-40B4-BE49-F238E27FC236}">
                <a16:creationId xmlns:a16="http://schemas.microsoft.com/office/drawing/2014/main" id="{20E68F37-339A-074E-BA38-13276F509CB8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139550760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0901081-18D9-E147-AEF3-B3D0CA41EC6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9238" y="2950743"/>
            <a:ext cx="4512501" cy="982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960686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  <a:prstGeom prst="rect">
            <a:avLst/>
          </a:prstGeo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1433439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0586380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0901081-18D9-E147-AEF3-B3D0CA41EC6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9238" y="2950743"/>
            <a:ext cx="4512501" cy="982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328720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  <a:prstGeom prst="rect">
            <a:avLst/>
          </a:prstGeo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13194822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312009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0901081-18D9-E147-AEF3-B3D0CA41EC6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9238" y="2950743"/>
            <a:ext cx="4512501" cy="982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033419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  <a:prstGeom prst="rect">
            <a:avLst/>
          </a:prstGeo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63836884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77398133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0901081-18D9-E147-AEF3-B3D0CA41EC6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9238" y="2950743"/>
            <a:ext cx="4512501" cy="982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293074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rizontal Split 1: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CF18BC-6AF5-1347-AB40-83AD68A25C4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BFB54F9-0841-E94A-959E-6D1C9B4C3F0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8"/>
            <a:ext cx="10944225" cy="1080000"/>
          </a:xfrm>
        </p:spPr>
        <p:txBody>
          <a:bodyPr lIns="72000" tIns="36000" rIns="72000" bIns="3600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1BB18248-5BF0-D94D-9801-DC6E907CB091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23888" y="2996258"/>
            <a:ext cx="10944225" cy="3240000"/>
          </a:xfrm>
        </p:spPr>
        <p:txBody>
          <a:bodyPr lIns="72000" tIns="36000" rIns="72000" bIns="3600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15" name="Text Placeholder 10">
            <a:extLst>
              <a:ext uri="{FF2B5EF4-FFF2-40B4-BE49-F238E27FC236}">
                <a16:creationId xmlns:a16="http://schemas.microsoft.com/office/drawing/2014/main" id="{FFB4DFBA-4204-6F48-9C17-C4753F477438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417486038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  <a:prstGeom prst="rect">
            <a:avLst/>
          </a:prstGeo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37884661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4730858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0901081-18D9-E147-AEF3-B3D0CA41EC6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9238" y="2950743"/>
            <a:ext cx="4512501" cy="982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114944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  <a:prstGeom prst="rect">
            <a:avLst/>
          </a:prstGeo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18144699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07830355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0901081-18D9-E147-AEF3-B3D0CA41EC6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9238" y="2950743"/>
            <a:ext cx="4512501" cy="982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497298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  <a:prstGeom prst="rect">
            <a:avLst/>
          </a:prstGeo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33432520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041622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0901081-18D9-E147-AEF3-B3D0CA41EC6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9238" y="2950743"/>
            <a:ext cx="4512501" cy="982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978632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  <a:prstGeom prst="rect">
            <a:avLst/>
          </a:prstGeo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723983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rizontal Split 1: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CF18BC-6AF5-1347-AB40-83AD68A25C4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BFB54F9-0841-E94A-959E-6D1C9B4C3F0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8"/>
            <a:ext cx="10944225" cy="1440000"/>
          </a:xfrm>
        </p:spPr>
        <p:txBody>
          <a:bodyPr lIns="72000" tIns="36000" rIns="72000" bIns="3600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1BB18248-5BF0-D94D-9801-DC6E907CB091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23888" y="3357494"/>
            <a:ext cx="10944225" cy="2880000"/>
          </a:xfrm>
        </p:spPr>
        <p:txBody>
          <a:bodyPr lIns="72000" tIns="36000" rIns="72000" bIns="3600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D8BB0091-538D-5945-9060-309C43192837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479687054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6455867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EC6D86-B0CF-2A49-A4C4-A057AAAF27E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0" i="0">
                <a:latin typeface="Lucida Sans" panose="020B0602030504020204" pitchFamily="34" charset="77"/>
              </a:defRPr>
            </a:lvl1pPr>
          </a:lstStyle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947C13D-6028-A044-A6F1-DC4BF348BE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="0" i="0">
                <a:latin typeface="Lucida Sans" panose="020B0602030504020204" pitchFamily="34" charset="77"/>
              </a:defRPr>
            </a:lvl1pPr>
          </a:lstStyle>
          <a:p>
            <a:fld id="{3BD0896E-602A-494F-99CF-AC1BD90019B0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6" name="Text Placeholder 10">
            <a:extLst>
              <a:ext uri="{FF2B5EF4-FFF2-40B4-BE49-F238E27FC236}">
                <a16:creationId xmlns:a16="http://schemas.microsoft.com/office/drawing/2014/main" id="{20E68F37-339A-074E-BA38-13276F509CB8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="0" i="0" baseline="0">
                <a:latin typeface="Lucida Sans" panose="020B0602030504020204" pitchFamily="34" charset="77"/>
              </a:defRPr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10589230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rizontal Split 1: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CF18BC-6AF5-1347-AB40-83AD68A25C4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BFB54F9-0841-E94A-959E-6D1C9B4C3F0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8"/>
            <a:ext cx="10944225" cy="2160587"/>
          </a:xfrm>
        </p:spPr>
        <p:txBody>
          <a:bodyPr lIns="72000" tIns="36000" rIns="72000" bIns="3600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1BB18248-5BF0-D94D-9801-DC6E907CB091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23888" y="4076700"/>
            <a:ext cx="10944225" cy="2160588"/>
          </a:xfrm>
        </p:spPr>
        <p:txBody>
          <a:bodyPr lIns="72000" tIns="36000" rIns="72000" bIns="3600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B0D52624-8049-5D40-91BF-8EA428BF66F5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74786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rizontal Split 2: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CF18BC-6AF5-1347-AB40-83AD68A25C4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BFB54F9-0841-E94A-959E-6D1C9B4C3F0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7"/>
            <a:ext cx="10944225" cy="2880000"/>
          </a:xfrm>
        </p:spPr>
        <p:txBody>
          <a:bodyPr lIns="72000" tIns="36000" rIns="72000" bIns="3600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1BB18248-5BF0-D94D-9801-DC6E907CB091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23888" y="4797288"/>
            <a:ext cx="10944225" cy="1440000"/>
          </a:xfrm>
        </p:spPr>
        <p:txBody>
          <a:bodyPr lIns="72000" tIns="36000" rIns="72000" bIns="3600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7821EA71-BFDF-764B-9601-98B10F3D51B3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89947529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rizontal 3: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CF18BC-6AF5-1347-AB40-83AD68A25C4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BFB54F9-0841-E94A-959E-6D1C9B4C3F0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7"/>
            <a:ext cx="10944225" cy="3240000"/>
          </a:xfrm>
        </p:spPr>
        <p:txBody>
          <a:bodyPr lIns="72000" tIns="36000" rIns="72000" bIns="3600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1BB18248-5BF0-D94D-9801-DC6E907CB091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23888" y="5157288"/>
            <a:ext cx="10944225" cy="1080000"/>
          </a:xfrm>
        </p:spPr>
        <p:txBody>
          <a:bodyPr lIns="72000" tIns="36000" rIns="72000" bIns="3600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7CD1A0C4-1EEA-A345-AAC3-06F0D07C5EF4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12642454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rizontal Split 3x Landscap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AD975F-9286-2641-8193-8DF7321C82F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Picture Placeholder 8">
            <a:extLst>
              <a:ext uri="{FF2B5EF4-FFF2-40B4-BE49-F238E27FC236}">
                <a16:creationId xmlns:a16="http://schemas.microsoft.com/office/drawing/2014/main" id="{2BC2BCE8-8683-9143-A195-36CA36A0357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623392" y="1773238"/>
            <a:ext cx="3528392" cy="216058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GB"/>
              <a:t>Click icon to add picture</a:t>
            </a:r>
            <a:endParaRPr lang="en-GB" dirty="0"/>
          </a:p>
        </p:txBody>
      </p:sp>
      <p:sp>
        <p:nvSpPr>
          <p:cNvPr id="7" name="Picture Placeholder 8">
            <a:extLst>
              <a:ext uri="{FF2B5EF4-FFF2-40B4-BE49-F238E27FC236}">
                <a16:creationId xmlns:a16="http://schemas.microsoft.com/office/drawing/2014/main" id="{65F0F8BD-14D9-F54C-8643-B510466E59CB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040216" y="1773239"/>
            <a:ext cx="3527897" cy="216058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GB"/>
              <a:t>Click icon to add picture</a:t>
            </a:r>
            <a:endParaRPr lang="en-GB" dirty="0"/>
          </a:p>
        </p:txBody>
      </p:sp>
      <p:sp>
        <p:nvSpPr>
          <p:cNvPr id="8" name="Picture Placeholder 8">
            <a:extLst>
              <a:ext uri="{FF2B5EF4-FFF2-40B4-BE49-F238E27FC236}">
                <a16:creationId xmlns:a16="http://schemas.microsoft.com/office/drawing/2014/main" id="{022968ED-E95A-5C4A-AFD4-AFD46BE8A4BA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4295800" y="1773239"/>
            <a:ext cx="3600400" cy="216058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GB"/>
              <a:t>Click icon to add picture</a:t>
            </a:r>
            <a:endParaRPr lang="en-GB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43667781-6711-AC4E-B59A-870436D77309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23888" y="4076700"/>
            <a:ext cx="10944225" cy="2160588"/>
          </a:xfrm>
        </p:spPr>
        <p:txBody>
          <a:bodyPr lIns="72000" tIns="36000" rIns="72000" bIns="3600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12" name="Text Placeholder 10">
            <a:extLst>
              <a:ext uri="{FF2B5EF4-FFF2-40B4-BE49-F238E27FC236}">
                <a16:creationId xmlns:a16="http://schemas.microsoft.com/office/drawing/2014/main" id="{545C34E7-B8FA-EE45-B82E-8F66C3581309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25160346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and Log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6942AA-DC19-824E-AC96-5B2BE9F1F3A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Content Placeholder 6">
            <a:extLst>
              <a:ext uri="{FF2B5EF4-FFF2-40B4-BE49-F238E27FC236}">
                <a16:creationId xmlns:a16="http://schemas.microsoft.com/office/drawing/2014/main" id="{4068AE28-9C85-8643-AF49-94E4EA86D685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7"/>
            <a:ext cx="10944225" cy="3528000"/>
          </a:xfrm>
        </p:spPr>
        <p:txBody>
          <a:bodyPr lIns="72000" tIns="36000" rIns="72000" bIns="3600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7" name="Picture Placeholder 5">
            <a:extLst>
              <a:ext uri="{FF2B5EF4-FFF2-40B4-BE49-F238E27FC236}">
                <a16:creationId xmlns:a16="http://schemas.microsoft.com/office/drawing/2014/main" id="{50EFFEC7-CADF-794D-8A8F-463A8B0D1636}"/>
              </a:ext>
            </a:extLst>
          </p:cNvPr>
          <p:cNvSpPr>
            <a:spLocks noGrp="1"/>
          </p:cNvSpPr>
          <p:nvPr>
            <p:ph type="pic" sz="quarter" idx="28" hasCustomPrompt="1"/>
          </p:nvPr>
        </p:nvSpPr>
        <p:spPr>
          <a:xfrm>
            <a:off x="8040689" y="5445122"/>
            <a:ext cx="1727719" cy="79216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t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Logo</a:t>
            </a:r>
          </a:p>
        </p:txBody>
      </p:sp>
      <p:sp>
        <p:nvSpPr>
          <p:cNvPr id="8" name="Picture Placeholder 5">
            <a:extLst>
              <a:ext uri="{FF2B5EF4-FFF2-40B4-BE49-F238E27FC236}">
                <a16:creationId xmlns:a16="http://schemas.microsoft.com/office/drawing/2014/main" id="{A51B6D2F-C03C-364E-96D4-07089520BE82}"/>
              </a:ext>
            </a:extLst>
          </p:cNvPr>
          <p:cNvSpPr>
            <a:spLocks noGrp="1"/>
          </p:cNvSpPr>
          <p:nvPr>
            <p:ph type="pic" sz="quarter" idx="29" hasCustomPrompt="1"/>
          </p:nvPr>
        </p:nvSpPr>
        <p:spPr>
          <a:xfrm>
            <a:off x="6167435" y="5445122"/>
            <a:ext cx="1728790" cy="79216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t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Logo</a:t>
            </a:r>
          </a:p>
        </p:txBody>
      </p:sp>
      <p:sp>
        <p:nvSpPr>
          <p:cNvPr id="9" name="Picture Placeholder 5">
            <a:extLst>
              <a:ext uri="{FF2B5EF4-FFF2-40B4-BE49-F238E27FC236}">
                <a16:creationId xmlns:a16="http://schemas.microsoft.com/office/drawing/2014/main" id="{760F87C5-62F3-5348-A9B3-27985DEED7C8}"/>
              </a:ext>
            </a:extLst>
          </p:cNvPr>
          <p:cNvSpPr>
            <a:spLocks noGrp="1"/>
          </p:cNvSpPr>
          <p:nvPr>
            <p:ph type="pic" sz="quarter" idx="30" hasCustomPrompt="1"/>
          </p:nvPr>
        </p:nvSpPr>
        <p:spPr>
          <a:xfrm>
            <a:off x="4295775" y="5445122"/>
            <a:ext cx="1728787" cy="79216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t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Logo</a:t>
            </a:r>
          </a:p>
        </p:txBody>
      </p:sp>
      <p:sp>
        <p:nvSpPr>
          <p:cNvPr id="10" name="Picture Placeholder 5">
            <a:extLst>
              <a:ext uri="{FF2B5EF4-FFF2-40B4-BE49-F238E27FC236}">
                <a16:creationId xmlns:a16="http://schemas.microsoft.com/office/drawing/2014/main" id="{7062D462-B04F-C447-B1D0-0BC445592301}"/>
              </a:ext>
            </a:extLst>
          </p:cNvPr>
          <p:cNvSpPr>
            <a:spLocks noGrp="1"/>
          </p:cNvSpPr>
          <p:nvPr>
            <p:ph type="pic" sz="quarter" idx="31" hasCustomPrompt="1"/>
          </p:nvPr>
        </p:nvSpPr>
        <p:spPr>
          <a:xfrm>
            <a:off x="2423592" y="5445122"/>
            <a:ext cx="1727718" cy="79216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t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Logo</a:t>
            </a:r>
          </a:p>
        </p:txBody>
      </p:sp>
      <p:sp>
        <p:nvSpPr>
          <p:cNvPr id="11" name="Picture Placeholder 5">
            <a:extLst>
              <a:ext uri="{FF2B5EF4-FFF2-40B4-BE49-F238E27FC236}">
                <a16:creationId xmlns:a16="http://schemas.microsoft.com/office/drawing/2014/main" id="{F8F9F3D8-C529-AD4D-A368-265D78A91F73}"/>
              </a:ext>
            </a:extLst>
          </p:cNvPr>
          <p:cNvSpPr>
            <a:spLocks noGrp="1"/>
          </p:cNvSpPr>
          <p:nvPr>
            <p:ph type="pic" sz="quarter" idx="32" hasCustomPrompt="1"/>
          </p:nvPr>
        </p:nvSpPr>
        <p:spPr>
          <a:xfrm>
            <a:off x="551384" y="5445122"/>
            <a:ext cx="1727743" cy="79216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t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Logo</a:t>
            </a:r>
          </a:p>
        </p:txBody>
      </p:sp>
      <p:sp>
        <p:nvSpPr>
          <p:cNvPr id="12" name="Picture Placeholder 5">
            <a:extLst>
              <a:ext uri="{FF2B5EF4-FFF2-40B4-BE49-F238E27FC236}">
                <a16:creationId xmlns:a16="http://schemas.microsoft.com/office/drawing/2014/main" id="{F1E13E52-C677-7744-9232-41BF6179164F}"/>
              </a:ext>
            </a:extLst>
          </p:cNvPr>
          <p:cNvSpPr>
            <a:spLocks noGrp="1"/>
          </p:cNvSpPr>
          <p:nvPr>
            <p:ph type="pic" sz="quarter" idx="33" hasCustomPrompt="1"/>
          </p:nvPr>
        </p:nvSpPr>
        <p:spPr>
          <a:xfrm>
            <a:off x="9912872" y="5445122"/>
            <a:ext cx="1727744" cy="79216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t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Logo</a:t>
            </a:r>
          </a:p>
        </p:txBody>
      </p:sp>
      <p:sp>
        <p:nvSpPr>
          <p:cNvPr id="15" name="Text Placeholder 10">
            <a:extLst>
              <a:ext uri="{FF2B5EF4-FFF2-40B4-BE49-F238E27FC236}">
                <a16:creationId xmlns:a16="http://schemas.microsoft.com/office/drawing/2014/main" id="{34E2EFAD-DC91-6841-A510-D79076BDE670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6019608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1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2.xml"/><Relationship Id="rId2" Type="http://schemas.openxmlformats.org/officeDocument/2006/relationships/slideLayout" Target="../slideLayouts/slideLayout21.xml"/><Relationship Id="rId1" Type="http://schemas.openxmlformats.org/officeDocument/2006/relationships/slideLayout" Target="../slideLayouts/slideLayout20.xml"/><Relationship Id="rId5" Type="http://schemas.openxmlformats.org/officeDocument/2006/relationships/image" Target="../media/image2.png"/><Relationship Id="rId4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5" Type="http://schemas.openxmlformats.org/officeDocument/2006/relationships/image" Target="../media/image2.png"/><Relationship Id="rId4" Type="http://schemas.openxmlformats.org/officeDocument/2006/relationships/theme" Target="../theme/theme3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8.xml"/><Relationship Id="rId2" Type="http://schemas.openxmlformats.org/officeDocument/2006/relationships/slideLayout" Target="../slideLayouts/slideLayout27.xml"/><Relationship Id="rId1" Type="http://schemas.openxmlformats.org/officeDocument/2006/relationships/slideLayout" Target="../slideLayouts/slideLayout26.xml"/><Relationship Id="rId5" Type="http://schemas.openxmlformats.org/officeDocument/2006/relationships/image" Target="../media/image2.png"/><Relationship Id="rId4" Type="http://schemas.openxmlformats.org/officeDocument/2006/relationships/theme" Target="../theme/theme4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1.xml"/><Relationship Id="rId2" Type="http://schemas.openxmlformats.org/officeDocument/2006/relationships/slideLayout" Target="../slideLayouts/slideLayout30.xml"/><Relationship Id="rId1" Type="http://schemas.openxmlformats.org/officeDocument/2006/relationships/slideLayout" Target="../slideLayouts/slideLayout29.xml"/><Relationship Id="rId5" Type="http://schemas.openxmlformats.org/officeDocument/2006/relationships/image" Target="../media/image2.png"/><Relationship Id="rId4" Type="http://schemas.openxmlformats.org/officeDocument/2006/relationships/theme" Target="../theme/theme5.xml"/></Relationships>
</file>

<file path=ppt/slideMasters/_rels/slideMaster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4.xml"/><Relationship Id="rId2" Type="http://schemas.openxmlformats.org/officeDocument/2006/relationships/slideLayout" Target="../slideLayouts/slideLayout33.xml"/><Relationship Id="rId1" Type="http://schemas.openxmlformats.org/officeDocument/2006/relationships/slideLayout" Target="../slideLayouts/slideLayout32.xml"/><Relationship Id="rId5" Type="http://schemas.openxmlformats.org/officeDocument/2006/relationships/image" Target="../media/image2.png"/><Relationship Id="rId4" Type="http://schemas.openxmlformats.org/officeDocument/2006/relationships/theme" Target="../theme/theme6.xml"/></Relationships>
</file>

<file path=ppt/slideMasters/_rels/slideMaster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7.xml"/><Relationship Id="rId2" Type="http://schemas.openxmlformats.org/officeDocument/2006/relationships/slideLayout" Target="../slideLayouts/slideLayout36.xml"/><Relationship Id="rId1" Type="http://schemas.openxmlformats.org/officeDocument/2006/relationships/slideLayout" Target="../slideLayouts/slideLayout35.xml"/><Relationship Id="rId5" Type="http://schemas.openxmlformats.org/officeDocument/2006/relationships/image" Target="../media/image2.png"/><Relationship Id="rId4" Type="http://schemas.openxmlformats.org/officeDocument/2006/relationships/theme" Target="../theme/theme7.xml"/></Relationships>
</file>

<file path=ppt/slideMasters/_rels/slideMaster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0.xml"/><Relationship Id="rId2" Type="http://schemas.openxmlformats.org/officeDocument/2006/relationships/slideLayout" Target="../slideLayouts/slideLayout39.xml"/><Relationship Id="rId1" Type="http://schemas.openxmlformats.org/officeDocument/2006/relationships/slideLayout" Target="../slideLayouts/slideLayout38.xml"/><Relationship Id="rId6" Type="http://schemas.openxmlformats.org/officeDocument/2006/relationships/image" Target="../media/image2.png"/><Relationship Id="rId5" Type="http://schemas.openxmlformats.org/officeDocument/2006/relationships/theme" Target="../theme/theme8.xml"/><Relationship Id="rId4" Type="http://schemas.openxmlformats.org/officeDocument/2006/relationships/slideLayout" Target="../slideLayouts/slideLayout4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3035032-FFFC-C447-BA60-9B32DA4586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9" y="692150"/>
            <a:ext cx="10944224" cy="936625"/>
          </a:xfrm>
          <a:prstGeom prst="rect">
            <a:avLst/>
          </a:prstGeom>
        </p:spPr>
        <p:txBody>
          <a:bodyPr vert="horz" lIns="72000" tIns="36000" rIns="72000" bIns="36000" rtlCol="0" anchor="b" anchorCtr="0">
            <a:noAutofit/>
          </a:bodyPr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AE6C37D-9121-684D-B590-EF4A559356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7" y="1773238"/>
            <a:ext cx="10944225" cy="44640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5D240F-3434-DF49-BB59-C0B86B41494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3889" y="6381751"/>
            <a:ext cx="3527424" cy="287338"/>
          </a:xfrm>
          <a:prstGeom prst="rect">
            <a:avLst/>
          </a:prstGeom>
        </p:spPr>
        <p:txBody>
          <a:bodyPr vert="horz" lIns="72000" tIns="54000" rIns="72000" bIns="54000" rtlCol="0" anchor="t" anchorCtr="0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fld id="{21B7BC17-F0E7-7A47-8273-78D53527614D}" type="datetimeFigureOut">
              <a:rPr lang="en-GB" smtClean="0"/>
              <a:pPr/>
              <a:t>15/10/2020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11AEA1-9EFF-6040-A0DF-32F3F8CF9F2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295774" y="6381751"/>
            <a:ext cx="3600451" cy="287338"/>
          </a:xfrm>
          <a:prstGeom prst="rect">
            <a:avLst/>
          </a:prstGeom>
        </p:spPr>
        <p:txBody>
          <a:bodyPr vert="horz" lIns="72000" tIns="54000" rIns="72000" bIns="54000" rtlCol="0" anchor="t" anchorCtr="0"/>
          <a:lstStyle>
            <a:lvl1pPr algn="ctr">
              <a:defRPr sz="1200">
                <a:solidFill>
                  <a:schemeClr val="tx1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B9BF26-FC66-2C46-9F3E-A7306A28B91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799" cy="287338"/>
          </a:xfrm>
          <a:prstGeom prst="rect">
            <a:avLst/>
          </a:prstGeom>
        </p:spPr>
        <p:txBody>
          <a:bodyPr vert="horz" lIns="72000" tIns="54000" rIns="72000" bIns="54000" rtlCol="0" anchor="t" anchorCtr="0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3BD0896E-602A-494F-99CF-AC1BD90019B0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B426078B-3553-4544-8ED2-80E83B6C7BAA}"/>
              </a:ext>
            </a:extLst>
          </p:cNvPr>
          <p:cNvSpPr txBox="1">
            <a:spLocks/>
          </p:cNvSpPr>
          <p:nvPr userDrawn="1"/>
        </p:nvSpPr>
        <p:spPr>
          <a:xfrm>
            <a:off x="11568113" y="6381750"/>
            <a:ext cx="431799" cy="287339"/>
          </a:xfrm>
          <a:prstGeom prst="rect">
            <a:avLst/>
          </a:prstGeom>
        </p:spPr>
        <p:txBody>
          <a:bodyPr vert="horz" lIns="72000" tIns="54000" rIns="72000" bIns="54000" rtlCol="0" anchor="t" anchorCtr="0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3BD0896E-602A-494F-99CF-AC1BD90019B0}" type="slidenum">
              <a:rPr lang="en-GB" smtClean="0">
                <a:solidFill>
                  <a:schemeClr val="tx1"/>
                </a:solidFill>
              </a:rPr>
              <a:pPr/>
              <a:t>‹#›</a:t>
            </a:fld>
            <a:endParaRPr lang="en-GB">
              <a:solidFill>
                <a:schemeClr val="tx1"/>
              </a:solidFill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A4DCCAEE-C447-EE4D-A54A-FF75ECE36C76}"/>
              </a:ext>
            </a:extLst>
          </p:cNvPr>
          <p:cNvPicPr>
            <a:picLocks noChangeAspect="1"/>
          </p:cNvPicPr>
          <p:nvPr userDrawn="1"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6427" y="285963"/>
            <a:ext cx="1792224" cy="390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29093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  <p:sldLayoutId id="2147483697" r:id="rId2"/>
    <p:sldLayoutId id="2147483676" r:id="rId3"/>
    <p:sldLayoutId id="2147483679" r:id="rId4"/>
    <p:sldLayoutId id="2147483680" r:id="rId5"/>
    <p:sldLayoutId id="2147483677" r:id="rId6"/>
    <p:sldLayoutId id="2147483678" r:id="rId7"/>
    <p:sldLayoutId id="2147483682" r:id="rId8"/>
    <p:sldLayoutId id="2147483683" r:id="rId9"/>
    <p:sldLayoutId id="2147483684" r:id="rId10"/>
    <p:sldLayoutId id="2147483685" r:id="rId11"/>
    <p:sldLayoutId id="2147483687" r:id="rId12"/>
    <p:sldLayoutId id="2147483686" r:id="rId13"/>
    <p:sldLayoutId id="2147483688" r:id="rId14"/>
    <p:sldLayoutId id="2147483689" r:id="rId15"/>
    <p:sldLayoutId id="2147483690" r:id="rId16"/>
    <p:sldLayoutId id="2147483691" r:id="rId17"/>
    <p:sldLayoutId id="2147483692" r:id="rId18"/>
    <p:sldLayoutId id="2147483693" r:id="rId1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0000" indent="-180000" algn="l" defTabSz="914400" rtl="0" eaLnBrk="1" latinLnBrk="0" hangingPunct="1">
        <a:lnSpc>
          <a:spcPct val="10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40000" indent="-1800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900000" indent="-1800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260000" indent="-1800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1620000" indent="-1800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436" userDrawn="1">
          <p15:clr>
            <a:srgbClr val="F26B43"/>
          </p15:clr>
        </p15:guide>
        <p15:guide id="2" orient="horz" pos="1026" userDrawn="1">
          <p15:clr>
            <a:srgbClr val="F26B43"/>
          </p15:clr>
        </p15:guide>
        <p15:guide id="3" orient="horz" pos="1117" userDrawn="1">
          <p15:clr>
            <a:srgbClr val="F26B43"/>
          </p15:clr>
        </p15:guide>
        <p15:guide id="4" orient="horz" pos="1344" userDrawn="1">
          <p15:clr>
            <a:srgbClr val="F26B43"/>
          </p15:clr>
        </p15:guide>
        <p15:guide id="5" orient="horz" pos="1434" userDrawn="1">
          <p15:clr>
            <a:srgbClr val="F26B43"/>
          </p15:clr>
        </p15:guide>
        <p15:guide id="6" orient="horz" pos="2478" userDrawn="1">
          <p15:clr>
            <a:srgbClr val="F26B43"/>
          </p15:clr>
        </p15:guide>
        <p15:guide id="7" orient="horz" pos="2568" userDrawn="1">
          <p15:clr>
            <a:srgbClr val="F26B43"/>
          </p15:clr>
        </p15:guide>
        <p15:guide id="8" orient="horz" pos="3929" userDrawn="1">
          <p15:clr>
            <a:srgbClr val="F26B43"/>
          </p15:clr>
        </p15:guide>
        <p15:guide id="9" orient="horz" pos="4020" userDrawn="1">
          <p15:clr>
            <a:srgbClr val="F26B43"/>
          </p15:clr>
        </p15:guide>
        <p15:guide id="10" orient="horz" pos="4201" userDrawn="1">
          <p15:clr>
            <a:srgbClr val="F26B43"/>
          </p15:clr>
        </p15:guide>
        <p15:guide id="11" pos="393" userDrawn="1">
          <p15:clr>
            <a:srgbClr val="F26B43"/>
          </p15:clr>
        </p15:guide>
        <p15:guide id="12" pos="2706" userDrawn="1">
          <p15:clr>
            <a:srgbClr val="F26B43"/>
          </p15:clr>
        </p15:guide>
        <p15:guide id="13" pos="2615" userDrawn="1">
          <p15:clr>
            <a:srgbClr val="F26B43"/>
          </p15:clr>
        </p15:guide>
        <p15:guide id="14" pos="3795" userDrawn="1">
          <p15:clr>
            <a:srgbClr val="F26B43"/>
          </p15:clr>
        </p15:guide>
        <p15:guide id="15" pos="3885" userDrawn="1">
          <p15:clr>
            <a:srgbClr val="F26B43"/>
          </p15:clr>
        </p15:guide>
        <p15:guide id="16" pos="5065" userDrawn="1">
          <p15:clr>
            <a:srgbClr val="F26B43"/>
          </p15:clr>
        </p15:guide>
        <p15:guide id="17" pos="4974" userDrawn="1">
          <p15:clr>
            <a:srgbClr val="F26B43"/>
          </p15:clr>
        </p15:guide>
        <p15:guide id="18" pos="7559" userDrawn="1">
          <p15:clr>
            <a:srgbClr val="F26B43"/>
          </p15:clr>
        </p15:guide>
        <p15:guide id="19" pos="7287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4D7989-A30F-444C-90BD-9518733D9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800" cy="287337"/>
          </a:xfrm>
          <a:prstGeom prst="rect">
            <a:avLst/>
          </a:prstGeom>
        </p:spPr>
        <p:txBody>
          <a:bodyPr vert="horz" lIns="72000" tIns="36000" rIns="72000" bIns="36000" rtlCol="0" anchor="t" anchorCtr="0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CAEF6F9-27E4-EF46-AE10-46A82914A60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495394F-77C7-FD45-868E-6D47163E9260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6427" y="285963"/>
            <a:ext cx="1792224" cy="390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75708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1" r:id="rId2"/>
    <p:sldLayoutId id="2147483663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481" userDrawn="1">
          <p15:clr>
            <a:srgbClr val="F26B43"/>
          </p15:clr>
        </p15:guide>
        <p15:guide id="2" pos="6199" userDrawn="1">
          <p15:clr>
            <a:srgbClr val="F26B43"/>
          </p15:clr>
        </p15:guide>
        <p15:guide id="3" orient="horz" pos="1344" userDrawn="1">
          <p15:clr>
            <a:srgbClr val="F26B43"/>
          </p15:clr>
        </p15:guide>
        <p15:guide id="4" orient="horz" pos="2115" userDrawn="1">
          <p15:clr>
            <a:srgbClr val="F26B43"/>
          </p15:clr>
        </p15:guide>
        <p15:guide id="5" orient="horz" pos="2205" userDrawn="1">
          <p15:clr>
            <a:srgbClr val="F26B43"/>
          </p15:clr>
        </p15:guide>
        <p15:guide id="6" orient="horz" pos="2840" userDrawn="1">
          <p15:clr>
            <a:srgbClr val="F26B43"/>
          </p15:clr>
        </p15:guide>
        <p15:guide id="7" orient="horz" pos="2931" userDrawn="1">
          <p15:clr>
            <a:srgbClr val="F26B43"/>
          </p15:clr>
        </p15:guide>
        <p15:guide id="8" orient="horz" pos="3158" userDrawn="1">
          <p15:clr>
            <a:srgbClr val="F26B43"/>
          </p15:clr>
        </p15:guide>
        <p15:guide id="9" pos="7287" userDrawn="1">
          <p15:clr>
            <a:srgbClr val="F26B43"/>
          </p15:clr>
        </p15:guide>
        <p15:guide id="10" pos="7559" userDrawn="1">
          <p15:clr>
            <a:srgbClr val="F26B43"/>
          </p15:clr>
        </p15:guide>
        <p15:guide id="11" orient="horz" pos="4020" userDrawn="1">
          <p15:clr>
            <a:srgbClr val="F26B43"/>
          </p15:clr>
        </p15:guide>
        <p15:guide id="12" orient="horz" pos="4201" userDrawn="1">
          <p15:clr>
            <a:srgbClr val="F26B43"/>
          </p15:clr>
        </p15:guide>
        <p15:guide id="13" orient="horz" pos="436" userDrawn="1">
          <p15:clr>
            <a:srgbClr val="F26B43"/>
          </p15:clr>
        </p15:guide>
        <p15:guide id="14" orient="horz" pos="3929" userDrawn="1">
          <p15:clr>
            <a:srgbClr val="F26B43"/>
          </p15:clr>
        </p15:guide>
        <p15:guide id="15" pos="393" userDrawn="1">
          <p15:clr>
            <a:srgbClr val="F26B43"/>
          </p15:clr>
        </p15:guide>
        <p15:guide id="16" orient="horz" pos="1026" userDrawn="1">
          <p15:clr>
            <a:srgbClr val="F26B43"/>
          </p15:clr>
        </p15:guide>
        <p15:guide id="17" orient="horz" pos="1117" userDrawn="1">
          <p15:clr>
            <a:srgbClr val="F26B43"/>
          </p15:clr>
        </p15:guide>
      </p15:sldGuideLst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4D7989-A30F-444C-90BD-9518733D9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800" cy="287337"/>
          </a:xfrm>
          <a:prstGeom prst="rect">
            <a:avLst/>
          </a:prstGeom>
        </p:spPr>
        <p:txBody>
          <a:bodyPr vert="horz" lIns="72000" tIns="36000" rIns="72000" bIns="36000" rtlCol="0" anchor="t" anchorCtr="0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CAEF6F9-27E4-EF46-AE10-46A82914A60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495394F-77C7-FD45-868E-6D47163E9260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6427" y="285963"/>
            <a:ext cx="1792224" cy="390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30898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9" r:id="rId1"/>
    <p:sldLayoutId id="2147483700" r:id="rId2"/>
    <p:sldLayoutId id="2147483701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481">
          <p15:clr>
            <a:srgbClr val="F26B43"/>
          </p15:clr>
        </p15:guide>
        <p15:guide id="2" pos="6199">
          <p15:clr>
            <a:srgbClr val="F26B43"/>
          </p15:clr>
        </p15:guide>
        <p15:guide id="3" orient="horz" pos="1344">
          <p15:clr>
            <a:srgbClr val="F26B43"/>
          </p15:clr>
        </p15:guide>
        <p15:guide id="4" orient="horz" pos="2115">
          <p15:clr>
            <a:srgbClr val="F26B43"/>
          </p15:clr>
        </p15:guide>
        <p15:guide id="5" orient="horz" pos="2205">
          <p15:clr>
            <a:srgbClr val="F26B43"/>
          </p15:clr>
        </p15:guide>
        <p15:guide id="6" orient="horz" pos="2840">
          <p15:clr>
            <a:srgbClr val="F26B43"/>
          </p15:clr>
        </p15:guide>
        <p15:guide id="7" orient="horz" pos="2931">
          <p15:clr>
            <a:srgbClr val="F26B43"/>
          </p15:clr>
        </p15:guide>
        <p15:guide id="8" orient="horz" pos="3158">
          <p15:clr>
            <a:srgbClr val="F26B43"/>
          </p15:clr>
        </p15:guide>
        <p15:guide id="9" pos="7287">
          <p15:clr>
            <a:srgbClr val="F26B43"/>
          </p15:clr>
        </p15:guide>
        <p15:guide id="10" pos="7559">
          <p15:clr>
            <a:srgbClr val="F26B43"/>
          </p15:clr>
        </p15:guide>
        <p15:guide id="11" orient="horz" pos="4020">
          <p15:clr>
            <a:srgbClr val="F26B43"/>
          </p15:clr>
        </p15:guide>
        <p15:guide id="12" orient="horz" pos="4201">
          <p15:clr>
            <a:srgbClr val="F26B43"/>
          </p15:clr>
        </p15:guide>
        <p15:guide id="13" orient="horz" pos="436">
          <p15:clr>
            <a:srgbClr val="F26B43"/>
          </p15:clr>
        </p15:guide>
        <p15:guide id="14" orient="horz" pos="3929">
          <p15:clr>
            <a:srgbClr val="F26B43"/>
          </p15:clr>
        </p15:guide>
        <p15:guide id="15" pos="393">
          <p15:clr>
            <a:srgbClr val="F26B43"/>
          </p15:clr>
        </p15:guide>
        <p15:guide id="16" orient="horz" pos="1026">
          <p15:clr>
            <a:srgbClr val="F26B43"/>
          </p15:clr>
        </p15:guide>
        <p15:guide id="17" orient="horz" pos="1117">
          <p15:clr>
            <a:srgbClr val="F26B43"/>
          </p15:clr>
        </p15:guide>
      </p15:sldGuideLst>
    </p:ext>
  </p:extLst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4D7989-A30F-444C-90BD-9518733D9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800" cy="287337"/>
          </a:xfrm>
          <a:prstGeom prst="rect">
            <a:avLst/>
          </a:prstGeom>
        </p:spPr>
        <p:txBody>
          <a:bodyPr vert="horz" lIns="72000" tIns="36000" rIns="72000" bIns="36000" rtlCol="0" anchor="t" anchorCtr="0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CAEF6F9-27E4-EF46-AE10-46A82914A60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495394F-77C7-FD45-868E-6D47163E9260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6427" y="285963"/>
            <a:ext cx="1792224" cy="390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78782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3" r:id="rId1"/>
    <p:sldLayoutId id="2147483704" r:id="rId2"/>
    <p:sldLayoutId id="2147483705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481">
          <p15:clr>
            <a:srgbClr val="F26B43"/>
          </p15:clr>
        </p15:guide>
        <p15:guide id="2" pos="6199">
          <p15:clr>
            <a:srgbClr val="F26B43"/>
          </p15:clr>
        </p15:guide>
        <p15:guide id="3" orient="horz" pos="1344">
          <p15:clr>
            <a:srgbClr val="F26B43"/>
          </p15:clr>
        </p15:guide>
        <p15:guide id="4" orient="horz" pos="2115">
          <p15:clr>
            <a:srgbClr val="F26B43"/>
          </p15:clr>
        </p15:guide>
        <p15:guide id="5" orient="horz" pos="2205">
          <p15:clr>
            <a:srgbClr val="F26B43"/>
          </p15:clr>
        </p15:guide>
        <p15:guide id="6" orient="horz" pos="2840">
          <p15:clr>
            <a:srgbClr val="F26B43"/>
          </p15:clr>
        </p15:guide>
        <p15:guide id="7" orient="horz" pos="2931">
          <p15:clr>
            <a:srgbClr val="F26B43"/>
          </p15:clr>
        </p15:guide>
        <p15:guide id="8" orient="horz" pos="3158">
          <p15:clr>
            <a:srgbClr val="F26B43"/>
          </p15:clr>
        </p15:guide>
        <p15:guide id="9" pos="7287">
          <p15:clr>
            <a:srgbClr val="F26B43"/>
          </p15:clr>
        </p15:guide>
        <p15:guide id="10" pos="7559">
          <p15:clr>
            <a:srgbClr val="F26B43"/>
          </p15:clr>
        </p15:guide>
        <p15:guide id="11" orient="horz" pos="4020">
          <p15:clr>
            <a:srgbClr val="F26B43"/>
          </p15:clr>
        </p15:guide>
        <p15:guide id="12" orient="horz" pos="4201">
          <p15:clr>
            <a:srgbClr val="F26B43"/>
          </p15:clr>
        </p15:guide>
        <p15:guide id="13" orient="horz" pos="436">
          <p15:clr>
            <a:srgbClr val="F26B43"/>
          </p15:clr>
        </p15:guide>
        <p15:guide id="14" orient="horz" pos="3929">
          <p15:clr>
            <a:srgbClr val="F26B43"/>
          </p15:clr>
        </p15:guide>
        <p15:guide id="15" pos="393">
          <p15:clr>
            <a:srgbClr val="F26B43"/>
          </p15:clr>
        </p15:guide>
        <p15:guide id="16" orient="horz" pos="1026">
          <p15:clr>
            <a:srgbClr val="F26B43"/>
          </p15:clr>
        </p15:guide>
        <p15:guide id="17" orient="horz" pos="1117">
          <p15:clr>
            <a:srgbClr val="F26B43"/>
          </p15:clr>
        </p15:guide>
      </p15:sldGuideLst>
    </p:ext>
  </p:extLst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4D7989-A30F-444C-90BD-9518733D9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800" cy="287337"/>
          </a:xfrm>
          <a:prstGeom prst="rect">
            <a:avLst/>
          </a:prstGeom>
        </p:spPr>
        <p:txBody>
          <a:bodyPr vert="horz" lIns="72000" tIns="36000" rIns="72000" bIns="36000" rtlCol="0" anchor="t" anchorCtr="0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CAEF6F9-27E4-EF46-AE10-46A82914A60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495394F-77C7-FD45-868E-6D47163E9260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6427" y="285963"/>
            <a:ext cx="1792224" cy="390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95809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7" r:id="rId1"/>
    <p:sldLayoutId id="2147483708" r:id="rId2"/>
    <p:sldLayoutId id="2147483709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481">
          <p15:clr>
            <a:srgbClr val="F26B43"/>
          </p15:clr>
        </p15:guide>
        <p15:guide id="2" pos="6199">
          <p15:clr>
            <a:srgbClr val="F26B43"/>
          </p15:clr>
        </p15:guide>
        <p15:guide id="3" orient="horz" pos="1344">
          <p15:clr>
            <a:srgbClr val="F26B43"/>
          </p15:clr>
        </p15:guide>
        <p15:guide id="4" orient="horz" pos="2115">
          <p15:clr>
            <a:srgbClr val="F26B43"/>
          </p15:clr>
        </p15:guide>
        <p15:guide id="5" orient="horz" pos="2205">
          <p15:clr>
            <a:srgbClr val="F26B43"/>
          </p15:clr>
        </p15:guide>
        <p15:guide id="6" orient="horz" pos="2840">
          <p15:clr>
            <a:srgbClr val="F26B43"/>
          </p15:clr>
        </p15:guide>
        <p15:guide id="7" orient="horz" pos="2931">
          <p15:clr>
            <a:srgbClr val="F26B43"/>
          </p15:clr>
        </p15:guide>
        <p15:guide id="8" orient="horz" pos="3158">
          <p15:clr>
            <a:srgbClr val="F26B43"/>
          </p15:clr>
        </p15:guide>
        <p15:guide id="9" pos="7287">
          <p15:clr>
            <a:srgbClr val="F26B43"/>
          </p15:clr>
        </p15:guide>
        <p15:guide id="10" pos="7559">
          <p15:clr>
            <a:srgbClr val="F26B43"/>
          </p15:clr>
        </p15:guide>
        <p15:guide id="11" orient="horz" pos="4020">
          <p15:clr>
            <a:srgbClr val="F26B43"/>
          </p15:clr>
        </p15:guide>
        <p15:guide id="12" orient="horz" pos="4201">
          <p15:clr>
            <a:srgbClr val="F26B43"/>
          </p15:clr>
        </p15:guide>
        <p15:guide id="13" orient="horz" pos="436">
          <p15:clr>
            <a:srgbClr val="F26B43"/>
          </p15:clr>
        </p15:guide>
        <p15:guide id="14" orient="horz" pos="3929">
          <p15:clr>
            <a:srgbClr val="F26B43"/>
          </p15:clr>
        </p15:guide>
        <p15:guide id="15" pos="393">
          <p15:clr>
            <a:srgbClr val="F26B43"/>
          </p15:clr>
        </p15:guide>
        <p15:guide id="16" orient="horz" pos="1026">
          <p15:clr>
            <a:srgbClr val="F26B43"/>
          </p15:clr>
        </p15:guide>
        <p15:guide id="17" orient="horz" pos="1117">
          <p15:clr>
            <a:srgbClr val="F26B43"/>
          </p15:clr>
        </p15:guide>
      </p15:sldGuideLst>
    </p:ext>
  </p:extLst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4D7989-A30F-444C-90BD-9518733D9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800" cy="287337"/>
          </a:xfrm>
          <a:prstGeom prst="rect">
            <a:avLst/>
          </a:prstGeom>
        </p:spPr>
        <p:txBody>
          <a:bodyPr vert="horz" lIns="72000" tIns="36000" rIns="72000" bIns="36000" rtlCol="0" anchor="t" anchorCtr="0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CAEF6F9-27E4-EF46-AE10-46A82914A60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495394F-77C7-FD45-868E-6D47163E9260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6427" y="285963"/>
            <a:ext cx="1792224" cy="390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49962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1" r:id="rId1"/>
    <p:sldLayoutId id="2147483712" r:id="rId2"/>
    <p:sldLayoutId id="2147483713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481">
          <p15:clr>
            <a:srgbClr val="F26B43"/>
          </p15:clr>
        </p15:guide>
        <p15:guide id="2" pos="6199">
          <p15:clr>
            <a:srgbClr val="F26B43"/>
          </p15:clr>
        </p15:guide>
        <p15:guide id="3" orient="horz" pos="1344">
          <p15:clr>
            <a:srgbClr val="F26B43"/>
          </p15:clr>
        </p15:guide>
        <p15:guide id="4" orient="horz" pos="2115">
          <p15:clr>
            <a:srgbClr val="F26B43"/>
          </p15:clr>
        </p15:guide>
        <p15:guide id="5" orient="horz" pos="2205">
          <p15:clr>
            <a:srgbClr val="F26B43"/>
          </p15:clr>
        </p15:guide>
        <p15:guide id="6" orient="horz" pos="2840">
          <p15:clr>
            <a:srgbClr val="F26B43"/>
          </p15:clr>
        </p15:guide>
        <p15:guide id="7" orient="horz" pos="2931">
          <p15:clr>
            <a:srgbClr val="F26B43"/>
          </p15:clr>
        </p15:guide>
        <p15:guide id="8" orient="horz" pos="3158">
          <p15:clr>
            <a:srgbClr val="F26B43"/>
          </p15:clr>
        </p15:guide>
        <p15:guide id="9" pos="7287">
          <p15:clr>
            <a:srgbClr val="F26B43"/>
          </p15:clr>
        </p15:guide>
        <p15:guide id="10" pos="7559">
          <p15:clr>
            <a:srgbClr val="F26B43"/>
          </p15:clr>
        </p15:guide>
        <p15:guide id="11" orient="horz" pos="4020">
          <p15:clr>
            <a:srgbClr val="F26B43"/>
          </p15:clr>
        </p15:guide>
        <p15:guide id="12" orient="horz" pos="4201">
          <p15:clr>
            <a:srgbClr val="F26B43"/>
          </p15:clr>
        </p15:guide>
        <p15:guide id="13" orient="horz" pos="436">
          <p15:clr>
            <a:srgbClr val="F26B43"/>
          </p15:clr>
        </p15:guide>
        <p15:guide id="14" orient="horz" pos="3929">
          <p15:clr>
            <a:srgbClr val="F26B43"/>
          </p15:clr>
        </p15:guide>
        <p15:guide id="15" pos="393">
          <p15:clr>
            <a:srgbClr val="F26B43"/>
          </p15:clr>
        </p15:guide>
        <p15:guide id="16" orient="horz" pos="1026">
          <p15:clr>
            <a:srgbClr val="F26B43"/>
          </p15:clr>
        </p15:guide>
        <p15:guide id="17" orient="horz" pos="1117">
          <p15:clr>
            <a:srgbClr val="F26B43"/>
          </p15:clr>
        </p15:guide>
      </p15:sldGuideLst>
    </p:ext>
  </p:extLst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4D7989-A30F-444C-90BD-9518733D9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800" cy="287337"/>
          </a:xfrm>
          <a:prstGeom prst="rect">
            <a:avLst/>
          </a:prstGeom>
        </p:spPr>
        <p:txBody>
          <a:bodyPr vert="horz" lIns="72000" tIns="36000" rIns="72000" bIns="36000" rtlCol="0" anchor="t" anchorCtr="0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CAEF6F9-27E4-EF46-AE10-46A82914A60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495394F-77C7-FD45-868E-6D47163E9260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6427" y="285963"/>
            <a:ext cx="1792224" cy="390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75042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481">
          <p15:clr>
            <a:srgbClr val="F26B43"/>
          </p15:clr>
        </p15:guide>
        <p15:guide id="2" pos="6199">
          <p15:clr>
            <a:srgbClr val="F26B43"/>
          </p15:clr>
        </p15:guide>
        <p15:guide id="3" orient="horz" pos="1344">
          <p15:clr>
            <a:srgbClr val="F26B43"/>
          </p15:clr>
        </p15:guide>
        <p15:guide id="4" orient="horz" pos="2115">
          <p15:clr>
            <a:srgbClr val="F26B43"/>
          </p15:clr>
        </p15:guide>
        <p15:guide id="5" orient="horz" pos="2205">
          <p15:clr>
            <a:srgbClr val="F26B43"/>
          </p15:clr>
        </p15:guide>
        <p15:guide id="6" orient="horz" pos="2840">
          <p15:clr>
            <a:srgbClr val="F26B43"/>
          </p15:clr>
        </p15:guide>
        <p15:guide id="7" orient="horz" pos="2931">
          <p15:clr>
            <a:srgbClr val="F26B43"/>
          </p15:clr>
        </p15:guide>
        <p15:guide id="8" orient="horz" pos="3158">
          <p15:clr>
            <a:srgbClr val="F26B43"/>
          </p15:clr>
        </p15:guide>
        <p15:guide id="9" pos="7287">
          <p15:clr>
            <a:srgbClr val="F26B43"/>
          </p15:clr>
        </p15:guide>
        <p15:guide id="10" pos="7559">
          <p15:clr>
            <a:srgbClr val="F26B43"/>
          </p15:clr>
        </p15:guide>
        <p15:guide id="11" orient="horz" pos="4020">
          <p15:clr>
            <a:srgbClr val="F26B43"/>
          </p15:clr>
        </p15:guide>
        <p15:guide id="12" orient="horz" pos="4201">
          <p15:clr>
            <a:srgbClr val="F26B43"/>
          </p15:clr>
        </p15:guide>
        <p15:guide id="13" orient="horz" pos="436">
          <p15:clr>
            <a:srgbClr val="F26B43"/>
          </p15:clr>
        </p15:guide>
        <p15:guide id="14" orient="horz" pos="3929">
          <p15:clr>
            <a:srgbClr val="F26B43"/>
          </p15:clr>
        </p15:guide>
        <p15:guide id="15" pos="393">
          <p15:clr>
            <a:srgbClr val="F26B43"/>
          </p15:clr>
        </p15:guide>
        <p15:guide id="16" orient="horz" pos="1026">
          <p15:clr>
            <a:srgbClr val="F26B43"/>
          </p15:clr>
        </p15:guide>
        <p15:guide id="17" orient="horz" pos="1117">
          <p15:clr>
            <a:srgbClr val="F26B43"/>
          </p15:clr>
        </p15:guide>
      </p15:sldGuideLst>
    </p:ext>
  </p:extLst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4D7989-A30F-444C-90BD-9518733D9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800" cy="287337"/>
          </a:xfrm>
          <a:prstGeom prst="rect">
            <a:avLst/>
          </a:prstGeom>
        </p:spPr>
        <p:txBody>
          <a:bodyPr vert="horz" lIns="72000" tIns="36000" rIns="72000" bIns="36000" rtlCol="0" anchor="t" anchorCtr="0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CAEF6F9-27E4-EF46-AE10-46A82914A60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495394F-77C7-FD45-868E-6D47163E9260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6427" y="285963"/>
            <a:ext cx="1792224" cy="390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4530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9" r:id="rId1"/>
    <p:sldLayoutId id="2147483720" r:id="rId2"/>
    <p:sldLayoutId id="2147483721" r:id="rId3"/>
    <p:sldLayoutId id="2147483722" r:id="rId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481">
          <p15:clr>
            <a:srgbClr val="F26B43"/>
          </p15:clr>
        </p15:guide>
        <p15:guide id="2" pos="6199">
          <p15:clr>
            <a:srgbClr val="F26B43"/>
          </p15:clr>
        </p15:guide>
        <p15:guide id="3" orient="horz" pos="1344">
          <p15:clr>
            <a:srgbClr val="F26B43"/>
          </p15:clr>
        </p15:guide>
        <p15:guide id="4" orient="horz" pos="2115">
          <p15:clr>
            <a:srgbClr val="F26B43"/>
          </p15:clr>
        </p15:guide>
        <p15:guide id="5" orient="horz" pos="2205">
          <p15:clr>
            <a:srgbClr val="F26B43"/>
          </p15:clr>
        </p15:guide>
        <p15:guide id="6" orient="horz" pos="2840">
          <p15:clr>
            <a:srgbClr val="F26B43"/>
          </p15:clr>
        </p15:guide>
        <p15:guide id="7" orient="horz" pos="2931">
          <p15:clr>
            <a:srgbClr val="F26B43"/>
          </p15:clr>
        </p15:guide>
        <p15:guide id="8" orient="horz" pos="3158">
          <p15:clr>
            <a:srgbClr val="F26B43"/>
          </p15:clr>
        </p15:guide>
        <p15:guide id="9" pos="7287">
          <p15:clr>
            <a:srgbClr val="F26B43"/>
          </p15:clr>
        </p15:guide>
        <p15:guide id="10" pos="7559">
          <p15:clr>
            <a:srgbClr val="F26B43"/>
          </p15:clr>
        </p15:guide>
        <p15:guide id="11" orient="horz" pos="4020">
          <p15:clr>
            <a:srgbClr val="F26B43"/>
          </p15:clr>
        </p15:guide>
        <p15:guide id="12" orient="horz" pos="4201">
          <p15:clr>
            <a:srgbClr val="F26B43"/>
          </p15:clr>
        </p15:guide>
        <p15:guide id="13" orient="horz" pos="436">
          <p15:clr>
            <a:srgbClr val="F26B43"/>
          </p15:clr>
        </p15:guide>
        <p15:guide id="14" orient="horz" pos="3929">
          <p15:clr>
            <a:srgbClr val="F26B43"/>
          </p15:clr>
        </p15:guide>
        <p15:guide id="15" pos="393">
          <p15:clr>
            <a:srgbClr val="F26B43"/>
          </p15:clr>
        </p15:guide>
        <p15:guide id="16" orient="horz" pos="1026">
          <p15:clr>
            <a:srgbClr val="F26B43"/>
          </p15:clr>
        </p15:guide>
        <p15:guide id="17" orient="horz" pos="1117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8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7" Type="http://schemas.openxmlformats.org/officeDocument/2006/relationships/image" Target="../media/image4.sv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openxmlformats.org/officeDocument/2006/relationships/image" Target="../media/image8.svg"/><Relationship Id="rId4" Type="http://schemas.openxmlformats.org/officeDocument/2006/relationships/image" Target="../media/image7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7" Type="http://schemas.openxmlformats.org/officeDocument/2006/relationships/image" Target="../media/image4.sv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openxmlformats.org/officeDocument/2006/relationships/image" Target="../media/image8.svg"/><Relationship Id="rId4" Type="http://schemas.openxmlformats.org/officeDocument/2006/relationships/image" Target="../media/image7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7" Type="http://schemas.openxmlformats.org/officeDocument/2006/relationships/image" Target="../media/image4.sv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openxmlformats.org/officeDocument/2006/relationships/image" Target="../media/image8.svg"/><Relationship Id="rId4" Type="http://schemas.openxmlformats.org/officeDocument/2006/relationships/image" Target="../media/image7.pn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0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7" Type="http://schemas.openxmlformats.org/officeDocument/2006/relationships/image" Target="../media/image4.sv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openxmlformats.org/officeDocument/2006/relationships/image" Target="../media/image8.svg"/><Relationship Id="rId4" Type="http://schemas.openxmlformats.org/officeDocument/2006/relationships/image" Target="../media/image7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7" Type="http://schemas.openxmlformats.org/officeDocument/2006/relationships/image" Target="../media/image4.sv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openxmlformats.org/officeDocument/2006/relationships/image" Target="../media/image8.svg"/><Relationship Id="rId4" Type="http://schemas.openxmlformats.org/officeDocument/2006/relationships/image" Target="../media/image7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9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0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7" Type="http://schemas.openxmlformats.org/officeDocument/2006/relationships/image" Target="../media/image8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0.xml"/><Relationship Id="rId6" Type="http://schemas.openxmlformats.org/officeDocument/2006/relationships/image" Target="../media/image7.png"/><Relationship Id="rId5" Type="http://schemas.openxmlformats.org/officeDocument/2006/relationships/image" Target="../media/image6.svg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7" Type="http://schemas.openxmlformats.org/officeDocument/2006/relationships/image" Target="../media/image4.sv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openxmlformats.org/officeDocument/2006/relationships/image" Target="../media/image8.svg"/><Relationship Id="rId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7" Type="http://schemas.openxmlformats.org/officeDocument/2006/relationships/image" Target="../media/image8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0.xml"/><Relationship Id="rId6" Type="http://schemas.openxmlformats.org/officeDocument/2006/relationships/image" Target="../media/image7.png"/><Relationship Id="rId5" Type="http://schemas.openxmlformats.org/officeDocument/2006/relationships/image" Target="../media/image6.svg"/><Relationship Id="rId4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6155002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09C2A7-2C5F-3F42-BB45-3A6998B773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Cache headers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D0119BA3-9A67-C34B-8A6F-3D5FCB83A26E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>
                <a:latin typeface="Lucida Console" panose="020B0609040504020204" pitchFamily="49" charset="0"/>
              </a:rPr>
              <a:t>Age: </a:t>
            </a:r>
            <a:r>
              <a:rPr lang="en-US" i="1" dirty="0">
                <a:latin typeface="Lucida Console" panose="020B0609040504020204" pitchFamily="49" charset="0"/>
              </a:rPr>
              <a:t>seconds</a:t>
            </a:r>
          </a:p>
          <a:p>
            <a:pPr lvl="1"/>
            <a:r>
              <a:rPr lang="en-GB" dirty="0"/>
              <a:t>Sent by a proxy server to indicate how long ago a representation was generated by the origin server</a:t>
            </a:r>
          </a:p>
          <a:p>
            <a:pPr marL="0" indent="0">
              <a:buNone/>
            </a:pPr>
            <a:r>
              <a:rPr lang="en-GB" dirty="0">
                <a:latin typeface="Lucida Console" panose="020B0609040504020204" pitchFamily="49" charset="0"/>
              </a:rPr>
              <a:t>Expires: </a:t>
            </a:r>
            <a:r>
              <a:rPr lang="en-GB" i="1" dirty="0">
                <a:latin typeface="Lucida Console" panose="020B0609040504020204" pitchFamily="49" charset="0"/>
              </a:rPr>
              <a:t>timestamp</a:t>
            </a:r>
          </a:p>
          <a:p>
            <a:pPr lvl="1"/>
            <a:r>
              <a:rPr lang="en-GB" dirty="0"/>
              <a:t>Indicates when a representation should be considered stale</a:t>
            </a:r>
          </a:p>
          <a:p>
            <a:pPr marL="0" indent="0">
              <a:buNone/>
            </a:pPr>
            <a:r>
              <a:rPr lang="en-GB" dirty="0">
                <a:latin typeface="Lucida Console" panose="020B0609040504020204" pitchFamily="49" charset="0"/>
              </a:rPr>
              <a:t>Cache-Control: </a:t>
            </a:r>
            <a:r>
              <a:rPr lang="en-GB" i="1" dirty="0">
                <a:latin typeface="Lucida Console" panose="020B0609040504020204" pitchFamily="49" charset="0"/>
              </a:rPr>
              <a:t>directive, directive, ...</a:t>
            </a:r>
          </a:p>
          <a:p>
            <a:pPr lvl="1"/>
            <a:r>
              <a:rPr lang="en-US" dirty="0"/>
              <a:t>Specifies caching </a:t>
            </a:r>
            <a:r>
              <a:rPr lang="en-US" dirty="0" err="1"/>
              <a:t>behaviour</a:t>
            </a:r>
            <a:r>
              <a:rPr lang="en-US" dirty="0"/>
              <a:t>, may be sent by user agents, proxies and origin servers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AA3D0143-DFF7-1B41-86A7-8EA0A29992F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452138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4F8F01-462D-FC47-A8B3-14DE8A56DB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Request </a:t>
            </a:r>
            <a:r>
              <a:rPr lang="en-US" dirty="0">
                <a:latin typeface="Lucida Console" panose="020B0609040504020204" pitchFamily="49" charset="0"/>
              </a:rPr>
              <a:t>Cache-Control:</a:t>
            </a:r>
            <a:r>
              <a:rPr lang="en-US" dirty="0"/>
              <a:t> directives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B68DC35-ED37-7941-8332-CAFA42E66B6B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 dirty="0">
                <a:latin typeface="Lucida Console" panose="020B0609040504020204" pitchFamily="49" charset="0"/>
              </a:rPr>
              <a:t>no-cache</a:t>
            </a:r>
          </a:p>
          <a:p>
            <a:pPr lvl="1"/>
            <a:r>
              <a:rPr lang="en-US" dirty="0"/>
              <a:t>Client will not accept cached representations that have not been validated</a:t>
            </a:r>
          </a:p>
          <a:p>
            <a:pPr marL="0" indent="0">
              <a:buNone/>
            </a:pPr>
            <a:r>
              <a:rPr lang="en-US" dirty="0">
                <a:latin typeface="Lucida Console" panose="020B0609040504020204" pitchFamily="49" charset="0"/>
              </a:rPr>
              <a:t>no-store</a:t>
            </a:r>
          </a:p>
          <a:p>
            <a:pPr lvl="1"/>
            <a:r>
              <a:rPr lang="en-US" dirty="0"/>
              <a:t>No part of this request or response may be cached </a:t>
            </a:r>
          </a:p>
          <a:p>
            <a:pPr marL="0" indent="0">
              <a:buNone/>
            </a:pPr>
            <a:r>
              <a:rPr lang="en-US" dirty="0">
                <a:latin typeface="Lucida Console" panose="020B0609040504020204" pitchFamily="49" charset="0"/>
              </a:rPr>
              <a:t>max-age=</a:t>
            </a:r>
            <a:r>
              <a:rPr lang="en-US" i="1" dirty="0">
                <a:latin typeface="Lucida Console" panose="020B0609040504020204" pitchFamily="49" charset="0"/>
              </a:rPr>
              <a:t>seconds</a:t>
            </a:r>
          </a:p>
          <a:p>
            <a:pPr lvl="1"/>
            <a:r>
              <a:rPr lang="en-US" dirty="0"/>
              <a:t>Client will not accept cached representations more than </a:t>
            </a:r>
            <a:r>
              <a:rPr lang="en-US" i="1" dirty="0"/>
              <a:t>seconds</a:t>
            </a:r>
            <a:r>
              <a:rPr lang="en-US" dirty="0"/>
              <a:t> old</a:t>
            </a:r>
          </a:p>
          <a:p>
            <a:pPr marL="0" indent="0">
              <a:buNone/>
            </a:pPr>
            <a:r>
              <a:rPr lang="en-US" dirty="0">
                <a:latin typeface="Lucida Console" panose="020B0609040504020204" pitchFamily="49" charset="0"/>
              </a:rPr>
              <a:t>max-stale=</a:t>
            </a:r>
            <a:r>
              <a:rPr lang="en-US" i="1" dirty="0">
                <a:latin typeface="Lucida Console" panose="020B0609040504020204" pitchFamily="49" charset="0"/>
              </a:rPr>
              <a:t>seconds</a:t>
            </a:r>
          </a:p>
          <a:p>
            <a:pPr lvl="1"/>
            <a:r>
              <a:rPr lang="en-US" dirty="0"/>
              <a:t>Client will accept cached representations that are up to </a:t>
            </a:r>
            <a:r>
              <a:rPr lang="en-US" i="1" dirty="0"/>
              <a:t>seconds</a:t>
            </a:r>
            <a:r>
              <a:rPr lang="en-US" dirty="0"/>
              <a:t> past their freshness</a:t>
            </a:r>
          </a:p>
          <a:p>
            <a:pPr marL="0" indent="0">
              <a:buNone/>
            </a:pPr>
            <a:r>
              <a:rPr lang="en-US" dirty="0">
                <a:latin typeface="Lucida Console" panose="020B0609040504020204" pitchFamily="49" charset="0"/>
              </a:rPr>
              <a:t>min-fresh=</a:t>
            </a:r>
            <a:r>
              <a:rPr lang="en-US" i="1" dirty="0">
                <a:latin typeface="Lucida Console" panose="020B0609040504020204" pitchFamily="49" charset="0"/>
              </a:rPr>
              <a:t>seconds</a:t>
            </a:r>
          </a:p>
          <a:p>
            <a:pPr lvl="1"/>
            <a:r>
              <a:rPr lang="en-US" dirty="0"/>
              <a:t>Client will accept cached representations that will remain fresh for at least </a:t>
            </a:r>
            <a:r>
              <a:rPr lang="en-US" i="1" dirty="0"/>
              <a:t>seconds</a:t>
            </a:r>
          </a:p>
          <a:p>
            <a:pPr marL="0" indent="0">
              <a:buNone/>
            </a:pPr>
            <a:r>
              <a:rPr lang="en-US" dirty="0">
                <a:latin typeface="Lucida Console" panose="020B0609040504020204" pitchFamily="49" charset="0"/>
              </a:rPr>
              <a:t>no-transform</a:t>
            </a:r>
          </a:p>
          <a:p>
            <a:pPr lvl="1"/>
            <a:r>
              <a:rPr lang="en-US" dirty="0"/>
              <a:t>Intermediary must not transform the representation (note: orthogonal to caching)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8277E4E-13D3-5E41-A404-EFA5D9CA955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477348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4F8F01-462D-FC47-A8B3-14DE8A56DB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Response </a:t>
            </a:r>
            <a:r>
              <a:rPr lang="en-US" dirty="0">
                <a:latin typeface="Lucida Console" panose="020B0609040504020204" pitchFamily="49" charset="0"/>
              </a:rPr>
              <a:t>Cache-Control:</a:t>
            </a:r>
            <a:r>
              <a:rPr lang="en-US" dirty="0"/>
              <a:t> directives</a:t>
            </a:r>
            <a:endParaRPr lang="en-US" dirty="0">
              <a:latin typeface="Lucida Console" panose="020B0609040504020204" pitchFamily="49" charset="0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B68DC35-ED37-7941-8332-CAFA42E66B6B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 dirty="0">
                <a:latin typeface="Lucida Console" panose="020B0609040504020204" pitchFamily="49" charset="0"/>
              </a:rPr>
              <a:t>no-cache</a:t>
            </a:r>
          </a:p>
          <a:p>
            <a:pPr lvl="1"/>
            <a:r>
              <a:rPr lang="en-US" dirty="0"/>
              <a:t>Representations may not be reused without being revalidated</a:t>
            </a:r>
          </a:p>
          <a:p>
            <a:pPr marL="0" indent="0">
              <a:buNone/>
            </a:pPr>
            <a:r>
              <a:rPr lang="en-US" dirty="0">
                <a:latin typeface="Lucida Console" panose="020B0609040504020204" pitchFamily="49" charset="0"/>
              </a:rPr>
              <a:t>no-store</a:t>
            </a:r>
          </a:p>
          <a:p>
            <a:pPr lvl="1"/>
            <a:r>
              <a:rPr lang="en-US" dirty="0"/>
              <a:t>No part of this request or response may be cached </a:t>
            </a:r>
          </a:p>
          <a:p>
            <a:pPr marL="0" indent="0">
              <a:buNone/>
            </a:pPr>
            <a:r>
              <a:rPr lang="en-US" dirty="0">
                <a:latin typeface="Lucida Console" panose="020B0609040504020204" pitchFamily="49" charset="0"/>
              </a:rPr>
              <a:t>must-revalidate</a:t>
            </a:r>
          </a:p>
          <a:p>
            <a:pPr lvl="1"/>
            <a:r>
              <a:rPr lang="en-US" dirty="0"/>
              <a:t>Stale representations may not be reused without being revalidated</a:t>
            </a:r>
          </a:p>
          <a:p>
            <a:pPr marL="0" indent="0">
              <a:buNone/>
            </a:pPr>
            <a:r>
              <a:rPr lang="en-US" dirty="0">
                <a:latin typeface="Lucida Console" panose="020B0609040504020204" pitchFamily="49" charset="0"/>
              </a:rPr>
              <a:t>max-age=</a:t>
            </a:r>
            <a:r>
              <a:rPr lang="en-US" i="1" dirty="0">
                <a:latin typeface="Lucida Console" panose="020B0609040504020204" pitchFamily="49" charset="0"/>
              </a:rPr>
              <a:t>seconds</a:t>
            </a:r>
          </a:p>
          <a:p>
            <a:pPr lvl="1"/>
            <a:r>
              <a:rPr lang="en-US" dirty="0"/>
              <a:t>Representation is to be considered stale after </a:t>
            </a:r>
            <a:r>
              <a:rPr lang="en-US" i="1" dirty="0"/>
              <a:t>seconds</a:t>
            </a:r>
          </a:p>
          <a:p>
            <a:pPr marL="0" indent="0">
              <a:buNone/>
            </a:pPr>
            <a:r>
              <a:rPr lang="en-US" dirty="0">
                <a:latin typeface="Lucida Console" panose="020B0609040504020204" pitchFamily="49" charset="0"/>
              </a:rPr>
              <a:t>public</a:t>
            </a:r>
          </a:p>
          <a:p>
            <a:pPr lvl="1"/>
            <a:r>
              <a:rPr lang="en-US" dirty="0"/>
              <a:t>Representation may be stored in a shared cache and used for other users</a:t>
            </a:r>
          </a:p>
          <a:p>
            <a:pPr marL="0" indent="0">
              <a:buNone/>
            </a:pPr>
            <a:r>
              <a:rPr lang="en-US" dirty="0">
                <a:latin typeface="Lucida Console" panose="020B0609040504020204" pitchFamily="49" charset="0"/>
              </a:rPr>
              <a:t>private</a:t>
            </a:r>
          </a:p>
          <a:p>
            <a:pPr lvl="1"/>
            <a:r>
              <a:rPr lang="en-US" dirty="0"/>
              <a:t>Representation may not be used for other users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8277E4E-13D3-5E41-A404-EFA5D9CA955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741851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phic 5">
            <a:extLst>
              <a:ext uri="{FF2B5EF4-FFF2-40B4-BE49-F238E27FC236}">
                <a16:creationId xmlns:a16="http://schemas.microsoft.com/office/drawing/2014/main" id="{C0E94488-A054-5541-A9CB-6648AF09C29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50150" y="1236264"/>
            <a:ext cx="900000" cy="900000"/>
          </a:xfrm>
          <a:prstGeom prst="rect">
            <a:avLst/>
          </a:prstGeom>
        </p:spPr>
      </p:pic>
      <p:pic>
        <p:nvPicPr>
          <p:cNvPr id="7" name="Graphic 6">
            <a:extLst>
              <a:ext uri="{FF2B5EF4-FFF2-40B4-BE49-F238E27FC236}">
                <a16:creationId xmlns:a16="http://schemas.microsoft.com/office/drawing/2014/main" id="{299C8E88-6301-CA42-B5F1-A608273CA09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0541850" y="3619012"/>
            <a:ext cx="900000" cy="900000"/>
          </a:xfrm>
          <a:prstGeom prst="rect">
            <a:avLst/>
          </a:prstGeom>
        </p:spPr>
      </p:pic>
      <p:pic>
        <p:nvPicPr>
          <p:cNvPr id="8" name="Graphic 7">
            <a:extLst>
              <a:ext uri="{FF2B5EF4-FFF2-40B4-BE49-F238E27FC236}">
                <a16:creationId xmlns:a16="http://schemas.microsoft.com/office/drawing/2014/main" id="{890D6A63-B318-8949-8281-561725F11080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5646000" y="2303131"/>
            <a:ext cx="900000" cy="900000"/>
          </a:xfrm>
          <a:prstGeom prst="rect">
            <a:avLst/>
          </a:prstGeom>
        </p:spPr>
      </p:pic>
      <p:sp>
        <p:nvSpPr>
          <p:cNvPr id="9" name="Rectangular Callout 8">
            <a:extLst>
              <a:ext uri="{FF2B5EF4-FFF2-40B4-BE49-F238E27FC236}">
                <a16:creationId xmlns:a16="http://schemas.microsoft.com/office/drawing/2014/main" id="{70A75AE1-C172-9848-8696-5D2F75DDD1DA}"/>
              </a:ext>
            </a:extLst>
          </p:cNvPr>
          <p:cNvSpPr/>
          <p:nvPr/>
        </p:nvSpPr>
        <p:spPr>
          <a:xfrm>
            <a:off x="2135187" y="1462064"/>
            <a:ext cx="4500000" cy="674200"/>
          </a:xfrm>
          <a:prstGeom prst="wedgeRectCallout">
            <a:avLst>
              <a:gd name="adj1" fmla="val -56795"/>
              <a:gd name="adj2" fmla="val 23957"/>
            </a:avLst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tIns="90000" bIns="90000" rtlCol="0" anchor="ctr">
            <a:spAutoFit/>
          </a:bodyPr>
          <a:lstStyle/>
          <a:p>
            <a:r>
              <a:rPr lang="en-GB" sz="1600" dirty="0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  <a:t>GET http://</a:t>
            </a:r>
            <a:r>
              <a:rPr lang="en-GB" sz="1600" dirty="0" err="1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  <a:t>example.org</a:t>
            </a:r>
            <a:r>
              <a:rPr lang="en-GB" sz="1600" dirty="0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  <a:t>/ HTTP/1.1</a:t>
            </a:r>
          </a:p>
          <a:p>
            <a:r>
              <a:rPr lang="en-GB" sz="1600" dirty="0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  <a:t>Host: </a:t>
            </a:r>
            <a:r>
              <a:rPr lang="en-GB" sz="1600" dirty="0" err="1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  <a:t>example.org</a:t>
            </a:r>
            <a:endParaRPr lang="en-GB" sz="1600" dirty="0">
              <a:solidFill>
                <a:srgbClr val="000000"/>
              </a:solidFill>
              <a:latin typeface="Lucida Console" charset="0"/>
              <a:ea typeface="Lucida Console" charset="0"/>
              <a:cs typeface="Lucida Console" charset="0"/>
            </a:endParaRPr>
          </a:p>
        </p:txBody>
      </p:sp>
      <p:sp>
        <p:nvSpPr>
          <p:cNvPr id="10" name="Rectangular Callout 9">
            <a:extLst>
              <a:ext uri="{FF2B5EF4-FFF2-40B4-BE49-F238E27FC236}">
                <a16:creationId xmlns:a16="http://schemas.microsoft.com/office/drawing/2014/main" id="{6E0C0616-D1DA-AF4F-B7DC-C5E94DF0A60D}"/>
              </a:ext>
            </a:extLst>
          </p:cNvPr>
          <p:cNvSpPr/>
          <p:nvPr/>
        </p:nvSpPr>
        <p:spPr>
          <a:xfrm>
            <a:off x="5556250" y="3593612"/>
            <a:ext cx="4500563" cy="920422"/>
          </a:xfrm>
          <a:prstGeom prst="wedgeRectCallout">
            <a:avLst>
              <a:gd name="adj1" fmla="val 59271"/>
              <a:gd name="adj2" fmla="val 27725"/>
            </a:avLst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tIns="90000" bIns="90000" rtlCol="0" anchor="ctr">
            <a:spAutoFit/>
          </a:bodyPr>
          <a:lstStyle/>
          <a:p>
            <a:r>
              <a:rPr lang="en-GB" sz="1600" dirty="0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  <a:t>HTTP/1.1 200 OK</a:t>
            </a:r>
            <a:br>
              <a:rPr lang="en-GB" sz="1600" dirty="0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  <a:t>Cache-Control: max-age=600</a:t>
            </a:r>
          </a:p>
          <a:p>
            <a:r>
              <a:rPr lang="en-GB" sz="1600" dirty="0" err="1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  <a:t>ETag</a:t>
            </a:r>
            <a:r>
              <a:rPr lang="en-GB" sz="1600" dirty="0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  <a:t>: "39d5-5943f8fdc2607"</a:t>
            </a:r>
          </a:p>
        </p:txBody>
      </p:sp>
      <p:sp>
        <p:nvSpPr>
          <p:cNvPr id="11" name="Rectangular Callout 10">
            <a:extLst>
              <a:ext uri="{FF2B5EF4-FFF2-40B4-BE49-F238E27FC236}">
                <a16:creationId xmlns:a16="http://schemas.microsoft.com/office/drawing/2014/main" id="{CE903B7C-EA75-4243-BD46-05F13ACE9858}"/>
              </a:ext>
            </a:extLst>
          </p:cNvPr>
          <p:cNvSpPr/>
          <p:nvPr/>
        </p:nvSpPr>
        <p:spPr>
          <a:xfrm>
            <a:off x="7067550" y="2528931"/>
            <a:ext cx="4500563" cy="674200"/>
          </a:xfrm>
          <a:prstGeom prst="wedgeRectCallout">
            <a:avLst>
              <a:gd name="adj1" fmla="val -57641"/>
              <a:gd name="adj2" fmla="val 23957"/>
            </a:avLst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tIns="90000" bIns="90000" rtlCol="0" anchor="ctr">
            <a:spAutoFit/>
          </a:bodyPr>
          <a:lstStyle/>
          <a:p>
            <a:r>
              <a:rPr lang="en-GB" sz="1600" dirty="0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  <a:t>GET / HTTP/1.1</a:t>
            </a:r>
          </a:p>
          <a:p>
            <a:r>
              <a:rPr lang="en-GB" sz="1600" dirty="0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  <a:t>Host: </a:t>
            </a:r>
            <a:r>
              <a:rPr lang="en-GB" sz="1600" dirty="0" err="1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  <a:t>example.org</a:t>
            </a:r>
            <a:endParaRPr lang="en-GB" sz="1600" dirty="0">
              <a:solidFill>
                <a:srgbClr val="000000"/>
              </a:solidFill>
              <a:latin typeface="Lucida Console" charset="0"/>
              <a:ea typeface="Lucida Console" charset="0"/>
              <a:cs typeface="Lucida Console" charset="0"/>
            </a:endParaRPr>
          </a:p>
        </p:txBody>
      </p:sp>
      <p:pic>
        <p:nvPicPr>
          <p:cNvPr id="12" name="Graphic 11">
            <a:extLst>
              <a:ext uri="{FF2B5EF4-FFF2-40B4-BE49-F238E27FC236}">
                <a16:creationId xmlns:a16="http://schemas.microsoft.com/office/drawing/2014/main" id="{FF1C7E10-0A0F-204E-9E97-97A95E315F1E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5646000" y="4988380"/>
            <a:ext cx="900000" cy="900000"/>
          </a:xfrm>
          <a:prstGeom prst="rect">
            <a:avLst/>
          </a:prstGeom>
        </p:spPr>
      </p:pic>
      <p:sp>
        <p:nvSpPr>
          <p:cNvPr id="13" name="Rectangular Callout 12">
            <a:extLst>
              <a:ext uri="{FF2B5EF4-FFF2-40B4-BE49-F238E27FC236}">
                <a16:creationId xmlns:a16="http://schemas.microsoft.com/office/drawing/2014/main" id="{5998AA79-BB72-264C-9352-54836C559633}"/>
              </a:ext>
            </a:extLst>
          </p:cNvPr>
          <p:cNvSpPr/>
          <p:nvPr/>
        </p:nvSpPr>
        <p:spPr>
          <a:xfrm>
            <a:off x="623887" y="4721737"/>
            <a:ext cx="4500563" cy="1166643"/>
          </a:xfrm>
          <a:prstGeom prst="wedgeRectCallout">
            <a:avLst>
              <a:gd name="adj1" fmla="val 58989"/>
              <a:gd name="adj2" fmla="val 27725"/>
            </a:avLst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tIns="90000" bIns="90000" rtlCol="0" anchor="ctr">
            <a:spAutoFit/>
          </a:bodyPr>
          <a:lstStyle/>
          <a:p>
            <a:r>
              <a:rPr lang="en-GB" sz="1600" dirty="0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  <a:t>HTTP/1.1 200 OK</a:t>
            </a:r>
          </a:p>
          <a:p>
            <a:r>
              <a:rPr lang="en-GB" sz="1600" dirty="0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  <a:t>Cache-Control: max-age=600</a:t>
            </a:r>
            <a:br>
              <a:rPr lang="en-GB" sz="1600" dirty="0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  <a:t>Age: 0</a:t>
            </a:r>
          </a:p>
          <a:p>
            <a:r>
              <a:rPr lang="en-GB" sz="1600" dirty="0" err="1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  <a:t>ETag</a:t>
            </a:r>
            <a:r>
              <a:rPr lang="en-GB" sz="1600" dirty="0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  <a:t>: "39d5-5943f8fdc2607"</a:t>
            </a:r>
          </a:p>
        </p:txBody>
      </p:sp>
      <p:sp>
        <p:nvSpPr>
          <p:cNvPr id="2" name="Cloud Callout 1">
            <a:extLst>
              <a:ext uri="{FF2B5EF4-FFF2-40B4-BE49-F238E27FC236}">
                <a16:creationId xmlns:a16="http://schemas.microsoft.com/office/drawing/2014/main" id="{2D1473A0-DFFD-8040-8927-F56946E10663}"/>
              </a:ext>
            </a:extLst>
          </p:cNvPr>
          <p:cNvSpPr/>
          <p:nvPr/>
        </p:nvSpPr>
        <p:spPr>
          <a:xfrm>
            <a:off x="6635187" y="4721737"/>
            <a:ext cx="4183234" cy="1166643"/>
          </a:xfrm>
          <a:prstGeom prst="cloudCallout">
            <a:avLst>
              <a:gd name="adj1" fmla="val -50407"/>
              <a:gd name="adj2" fmla="val 45643"/>
            </a:avLst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  <a:latin typeface="Lucida Console" panose="020B0609040504020204" pitchFamily="49" charset="0"/>
              </a:rPr>
              <a:t>http://</a:t>
            </a:r>
            <a:r>
              <a:rPr lang="en-US" sz="1400" dirty="0" err="1">
                <a:solidFill>
                  <a:schemeClr val="tx1"/>
                </a:solidFill>
                <a:latin typeface="Lucida Console" panose="020B0609040504020204" pitchFamily="49" charset="0"/>
              </a:rPr>
              <a:t>example.org</a:t>
            </a:r>
            <a:r>
              <a:rPr lang="en-US" sz="1400" dirty="0">
                <a:solidFill>
                  <a:schemeClr val="tx1"/>
                </a:solidFill>
                <a:latin typeface="Lucida Console" panose="020B0609040504020204" pitchFamily="49" charset="0"/>
              </a:rPr>
              <a:t>/</a:t>
            </a:r>
          </a:p>
          <a:p>
            <a:pPr algn="ctr"/>
            <a:r>
              <a:rPr lang="en-US" sz="1200" dirty="0">
                <a:solidFill>
                  <a:schemeClr val="tx1"/>
                </a:solidFill>
                <a:latin typeface="Lucida Console" panose="020B0609040504020204" pitchFamily="49" charset="0"/>
              </a:rPr>
              <a:t>max-age=600, age=0,</a:t>
            </a:r>
            <a:br>
              <a:rPr lang="en-US" sz="1200" dirty="0">
                <a:solidFill>
                  <a:schemeClr val="tx1"/>
                </a:solidFill>
                <a:latin typeface="Lucida Console" panose="020B0609040504020204" pitchFamily="49" charset="0"/>
              </a:rPr>
            </a:br>
            <a:r>
              <a:rPr lang="en-US" sz="1200" dirty="0" err="1">
                <a:solidFill>
                  <a:schemeClr val="tx1"/>
                </a:solidFill>
                <a:latin typeface="Lucida Console" panose="020B0609040504020204" pitchFamily="49" charset="0"/>
              </a:rPr>
              <a:t>etag</a:t>
            </a:r>
            <a:r>
              <a:rPr lang="en-US" sz="1200" dirty="0">
                <a:solidFill>
                  <a:schemeClr val="tx1"/>
                </a:solidFill>
                <a:latin typeface="Lucida Console" panose="020B0609040504020204" pitchFamily="49" charset="0"/>
              </a:rPr>
              <a:t>=</a:t>
            </a:r>
            <a:r>
              <a:rPr lang="en-GB" sz="1200" dirty="0">
                <a:solidFill>
                  <a:srgbClr val="000000"/>
                </a:solidFill>
                <a:latin typeface="Lucida Console" panose="020B0609040504020204" pitchFamily="49" charset="0"/>
                <a:ea typeface="Lucida Console" charset="0"/>
                <a:cs typeface="Lucida Console" charset="0"/>
              </a:rPr>
              <a:t>39d5-5943f8fdc2607</a:t>
            </a:r>
            <a:endParaRPr lang="en-US" sz="1200" dirty="0">
              <a:solidFill>
                <a:schemeClr val="tx1"/>
              </a:solidFill>
              <a:latin typeface="Lucida Console" panose="020B060904050402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235932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1" grpId="0" animBg="1"/>
      <p:bldP spid="13" grpId="0" animBg="1"/>
      <p:bldP spid="2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phic 5">
            <a:extLst>
              <a:ext uri="{FF2B5EF4-FFF2-40B4-BE49-F238E27FC236}">
                <a16:creationId xmlns:a16="http://schemas.microsoft.com/office/drawing/2014/main" id="{C0E94488-A054-5541-A9CB-6648AF09C29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50150" y="1241717"/>
            <a:ext cx="900000" cy="900000"/>
          </a:xfrm>
          <a:prstGeom prst="rect">
            <a:avLst/>
          </a:prstGeom>
        </p:spPr>
      </p:pic>
      <p:sp>
        <p:nvSpPr>
          <p:cNvPr id="9" name="Rectangular Callout 8">
            <a:extLst>
              <a:ext uri="{FF2B5EF4-FFF2-40B4-BE49-F238E27FC236}">
                <a16:creationId xmlns:a16="http://schemas.microsoft.com/office/drawing/2014/main" id="{70A75AE1-C172-9848-8696-5D2F75DDD1DA}"/>
              </a:ext>
            </a:extLst>
          </p:cNvPr>
          <p:cNvSpPr/>
          <p:nvPr/>
        </p:nvSpPr>
        <p:spPr>
          <a:xfrm>
            <a:off x="2135187" y="1459400"/>
            <a:ext cx="4500000" cy="674200"/>
          </a:xfrm>
          <a:prstGeom prst="wedgeRectCallout">
            <a:avLst>
              <a:gd name="adj1" fmla="val -56795"/>
              <a:gd name="adj2" fmla="val 23957"/>
            </a:avLst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tIns="90000" bIns="90000" rtlCol="0" anchor="ctr">
            <a:spAutoFit/>
          </a:bodyPr>
          <a:lstStyle/>
          <a:p>
            <a:r>
              <a:rPr lang="en-GB" sz="1600" dirty="0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  <a:t>GET http://</a:t>
            </a:r>
            <a:r>
              <a:rPr lang="en-GB" sz="1600" dirty="0" err="1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  <a:t>example.org</a:t>
            </a:r>
            <a:r>
              <a:rPr lang="en-GB" sz="1600" dirty="0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  <a:t>/ HTTP/1.1</a:t>
            </a:r>
          </a:p>
          <a:p>
            <a:r>
              <a:rPr lang="en-GB" sz="1600" dirty="0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  <a:t>Host: </a:t>
            </a:r>
            <a:r>
              <a:rPr lang="en-GB" sz="1600" dirty="0" err="1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  <a:t>example.org</a:t>
            </a:r>
            <a:endParaRPr lang="en-GB" sz="1600" dirty="0">
              <a:solidFill>
                <a:srgbClr val="000000"/>
              </a:solidFill>
              <a:latin typeface="Lucida Console" charset="0"/>
              <a:ea typeface="Lucida Console" charset="0"/>
              <a:cs typeface="Lucida Console" charset="0"/>
            </a:endParaRPr>
          </a:p>
        </p:txBody>
      </p:sp>
      <p:pic>
        <p:nvPicPr>
          <p:cNvPr id="12" name="Graphic 11">
            <a:extLst>
              <a:ext uri="{FF2B5EF4-FFF2-40B4-BE49-F238E27FC236}">
                <a16:creationId xmlns:a16="http://schemas.microsoft.com/office/drawing/2014/main" id="{FF1C7E10-0A0F-204E-9E97-97A95E315F1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5646000" y="2666229"/>
            <a:ext cx="900000" cy="900000"/>
          </a:xfrm>
          <a:prstGeom prst="rect">
            <a:avLst/>
          </a:prstGeom>
        </p:spPr>
      </p:pic>
      <p:sp>
        <p:nvSpPr>
          <p:cNvPr id="13" name="Rectangular Callout 12">
            <a:extLst>
              <a:ext uri="{FF2B5EF4-FFF2-40B4-BE49-F238E27FC236}">
                <a16:creationId xmlns:a16="http://schemas.microsoft.com/office/drawing/2014/main" id="{5998AA79-BB72-264C-9352-54836C559633}"/>
              </a:ext>
            </a:extLst>
          </p:cNvPr>
          <p:cNvSpPr/>
          <p:nvPr/>
        </p:nvSpPr>
        <p:spPr>
          <a:xfrm>
            <a:off x="623887" y="2276475"/>
            <a:ext cx="4500563" cy="1166643"/>
          </a:xfrm>
          <a:prstGeom prst="wedgeRectCallout">
            <a:avLst>
              <a:gd name="adj1" fmla="val 58989"/>
              <a:gd name="adj2" fmla="val 27725"/>
            </a:avLst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tIns="90000" bIns="90000" rtlCol="0" anchor="ctr">
            <a:spAutoFit/>
          </a:bodyPr>
          <a:lstStyle/>
          <a:p>
            <a:r>
              <a:rPr lang="en-GB" sz="1600" dirty="0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  <a:t>HTTP/1.1 200 OK</a:t>
            </a:r>
          </a:p>
          <a:p>
            <a:r>
              <a:rPr lang="en-GB" sz="1600" dirty="0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  <a:t>Cache-Control: max-age=600</a:t>
            </a:r>
            <a:br>
              <a:rPr lang="en-GB" sz="1600" dirty="0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 err="1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  <a:t>ETag</a:t>
            </a:r>
            <a:r>
              <a:rPr lang="en-GB" sz="1600" dirty="0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  <a:t>: "39d5-5943f8fdc2607"</a:t>
            </a:r>
            <a:br>
              <a:rPr lang="en-GB" sz="1600" dirty="0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  <a:t>Age: 120</a:t>
            </a:r>
          </a:p>
        </p:txBody>
      </p:sp>
      <p:sp>
        <p:nvSpPr>
          <p:cNvPr id="14" name="Cloud Callout 13">
            <a:extLst>
              <a:ext uri="{FF2B5EF4-FFF2-40B4-BE49-F238E27FC236}">
                <a16:creationId xmlns:a16="http://schemas.microsoft.com/office/drawing/2014/main" id="{B68A26D2-5A6D-9B4D-BB51-F5134BFC4B2E}"/>
              </a:ext>
            </a:extLst>
          </p:cNvPr>
          <p:cNvSpPr/>
          <p:nvPr/>
        </p:nvSpPr>
        <p:spPr>
          <a:xfrm>
            <a:off x="6635187" y="2276475"/>
            <a:ext cx="4183234" cy="1166643"/>
          </a:xfrm>
          <a:prstGeom prst="cloudCallout">
            <a:avLst>
              <a:gd name="adj1" fmla="val -50407"/>
              <a:gd name="adj2" fmla="val 45643"/>
            </a:avLst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  <a:latin typeface="Lucida Console" panose="020B0609040504020204" pitchFamily="49" charset="0"/>
              </a:rPr>
              <a:t>http://</a:t>
            </a:r>
            <a:r>
              <a:rPr lang="en-US" sz="1400" dirty="0" err="1">
                <a:solidFill>
                  <a:schemeClr val="tx1"/>
                </a:solidFill>
                <a:latin typeface="Lucida Console" panose="020B0609040504020204" pitchFamily="49" charset="0"/>
              </a:rPr>
              <a:t>example.org</a:t>
            </a:r>
            <a:r>
              <a:rPr lang="en-US" sz="1400" dirty="0">
                <a:solidFill>
                  <a:schemeClr val="tx1"/>
                </a:solidFill>
                <a:latin typeface="Lucida Console" panose="020B0609040504020204" pitchFamily="49" charset="0"/>
              </a:rPr>
              <a:t>/</a:t>
            </a:r>
          </a:p>
          <a:p>
            <a:pPr algn="ctr"/>
            <a:r>
              <a:rPr lang="en-US" sz="1200" dirty="0">
                <a:solidFill>
                  <a:schemeClr val="tx1"/>
                </a:solidFill>
                <a:latin typeface="Lucida Console" panose="020B0609040504020204" pitchFamily="49" charset="0"/>
              </a:rPr>
              <a:t>max-age=600, age=120,</a:t>
            </a:r>
            <a:br>
              <a:rPr lang="en-US" sz="1200" dirty="0">
                <a:solidFill>
                  <a:schemeClr val="tx1"/>
                </a:solidFill>
                <a:latin typeface="Lucida Console" panose="020B0609040504020204" pitchFamily="49" charset="0"/>
              </a:rPr>
            </a:br>
            <a:r>
              <a:rPr lang="en-US" sz="1200" dirty="0" err="1">
                <a:solidFill>
                  <a:schemeClr val="tx1"/>
                </a:solidFill>
                <a:latin typeface="Lucida Console" panose="020B0609040504020204" pitchFamily="49" charset="0"/>
              </a:rPr>
              <a:t>etag</a:t>
            </a:r>
            <a:r>
              <a:rPr lang="en-US" sz="1200" dirty="0">
                <a:solidFill>
                  <a:schemeClr val="tx1"/>
                </a:solidFill>
                <a:latin typeface="Lucida Console" panose="020B0609040504020204" pitchFamily="49" charset="0"/>
              </a:rPr>
              <a:t>=</a:t>
            </a:r>
            <a:r>
              <a:rPr lang="en-GB" sz="1200" dirty="0">
                <a:solidFill>
                  <a:srgbClr val="000000"/>
                </a:solidFill>
                <a:latin typeface="Lucida Console" panose="020B0609040504020204" pitchFamily="49" charset="0"/>
                <a:ea typeface="Lucida Console" charset="0"/>
                <a:cs typeface="Lucida Console" charset="0"/>
              </a:rPr>
              <a:t>39d5-5943f8fdc2607</a:t>
            </a:r>
            <a:endParaRPr lang="en-US" sz="1200" dirty="0">
              <a:solidFill>
                <a:schemeClr val="tx1"/>
              </a:solidFill>
              <a:latin typeface="Lucida Console" panose="020B060904050402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19611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3" grpId="0" animBg="1"/>
      <p:bldP spid="14" grpId="0" animBg="1"/>
      <p:bldP spid="14" grpId="1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phic 5">
            <a:extLst>
              <a:ext uri="{FF2B5EF4-FFF2-40B4-BE49-F238E27FC236}">
                <a16:creationId xmlns:a16="http://schemas.microsoft.com/office/drawing/2014/main" id="{C0E94488-A054-5541-A9CB-6648AF09C29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50150" y="1236264"/>
            <a:ext cx="900000" cy="900000"/>
          </a:xfrm>
          <a:prstGeom prst="rect">
            <a:avLst/>
          </a:prstGeom>
        </p:spPr>
      </p:pic>
      <p:pic>
        <p:nvPicPr>
          <p:cNvPr id="7" name="Graphic 6">
            <a:extLst>
              <a:ext uri="{FF2B5EF4-FFF2-40B4-BE49-F238E27FC236}">
                <a16:creationId xmlns:a16="http://schemas.microsoft.com/office/drawing/2014/main" id="{299C8E88-6301-CA42-B5F1-A608273CA09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0541850" y="4007238"/>
            <a:ext cx="900000" cy="900000"/>
          </a:xfrm>
          <a:prstGeom prst="rect">
            <a:avLst/>
          </a:prstGeom>
        </p:spPr>
      </p:pic>
      <p:pic>
        <p:nvPicPr>
          <p:cNvPr id="8" name="Graphic 7">
            <a:extLst>
              <a:ext uri="{FF2B5EF4-FFF2-40B4-BE49-F238E27FC236}">
                <a16:creationId xmlns:a16="http://schemas.microsoft.com/office/drawing/2014/main" id="{890D6A63-B318-8949-8281-561725F11080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5646000" y="2657194"/>
            <a:ext cx="900000" cy="900000"/>
          </a:xfrm>
          <a:prstGeom prst="rect">
            <a:avLst/>
          </a:prstGeom>
        </p:spPr>
      </p:pic>
      <p:sp>
        <p:nvSpPr>
          <p:cNvPr id="9" name="Rectangular Callout 8">
            <a:extLst>
              <a:ext uri="{FF2B5EF4-FFF2-40B4-BE49-F238E27FC236}">
                <a16:creationId xmlns:a16="http://schemas.microsoft.com/office/drawing/2014/main" id="{70A75AE1-C172-9848-8696-5D2F75DDD1DA}"/>
              </a:ext>
            </a:extLst>
          </p:cNvPr>
          <p:cNvSpPr/>
          <p:nvPr/>
        </p:nvSpPr>
        <p:spPr>
          <a:xfrm>
            <a:off x="2135187" y="1462064"/>
            <a:ext cx="4500000" cy="674200"/>
          </a:xfrm>
          <a:prstGeom prst="wedgeRectCallout">
            <a:avLst>
              <a:gd name="adj1" fmla="val -56795"/>
              <a:gd name="adj2" fmla="val 23957"/>
            </a:avLst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tIns="90000" bIns="90000" rtlCol="0" anchor="ctr">
            <a:spAutoFit/>
          </a:bodyPr>
          <a:lstStyle/>
          <a:p>
            <a:r>
              <a:rPr lang="en-GB" sz="1600" dirty="0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  <a:t>GET http://</a:t>
            </a:r>
            <a:r>
              <a:rPr lang="en-GB" sz="1600" dirty="0" err="1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  <a:t>example.org</a:t>
            </a:r>
            <a:r>
              <a:rPr lang="en-GB" sz="1600" dirty="0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  <a:t>/ HTTP/1.1</a:t>
            </a:r>
          </a:p>
          <a:p>
            <a:r>
              <a:rPr lang="en-GB" sz="1600" dirty="0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  <a:t>Host: </a:t>
            </a:r>
            <a:r>
              <a:rPr lang="en-GB" sz="1600" dirty="0" err="1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  <a:t>example.org</a:t>
            </a:r>
            <a:endParaRPr lang="en-GB" sz="1600" dirty="0">
              <a:solidFill>
                <a:srgbClr val="000000"/>
              </a:solidFill>
              <a:latin typeface="Lucida Console" charset="0"/>
              <a:ea typeface="Lucida Console" charset="0"/>
              <a:cs typeface="Lucida Console" charset="0"/>
            </a:endParaRPr>
          </a:p>
        </p:txBody>
      </p:sp>
      <p:sp>
        <p:nvSpPr>
          <p:cNvPr id="10" name="Rectangular Callout 9">
            <a:extLst>
              <a:ext uri="{FF2B5EF4-FFF2-40B4-BE49-F238E27FC236}">
                <a16:creationId xmlns:a16="http://schemas.microsoft.com/office/drawing/2014/main" id="{6E0C0616-D1DA-AF4F-B7DC-C5E94DF0A60D}"/>
              </a:ext>
            </a:extLst>
          </p:cNvPr>
          <p:cNvSpPr/>
          <p:nvPr/>
        </p:nvSpPr>
        <p:spPr>
          <a:xfrm>
            <a:off x="5556250" y="3984896"/>
            <a:ext cx="4500563" cy="920422"/>
          </a:xfrm>
          <a:prstGeom prst="wedgeRectCallout">
            <a:avLst>
              <a:gd name="adj1" fmla="val 59271"/>
              <a:gd name="adj2" fmla="val 27725"/>
            </a:avLst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tIns="90000" bIns="90000" rtlCol="0" anchor="ctr">
            <a:spAutoFit/>
          </a:bodyPr>
          <a:lstStyle/>
          <a:p>
            <a:r>
              <a:rPr lang="en-GB" sz="1600" dirty="0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  <a:t>HTTP/1.1 200 OK</a:t>
            </a:r>
            <a:br>
              <a:rPr lang="en-GB" sz="1600" dirty="0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  <a:t>Cache-Control: max-age=600</a:t>
            </a:r>
          </a:p>
          <a:p>
            <a:r>
              <a:rPr lang="en-GB" sz="1600" dirty="0" err="1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  <a:t>ETag</a:t>
            </a:r>
            <a:r>
              <a:rPr lang="en-GB" sz="1600" dirty="0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  <a:t>: "4b4f-77a6c3ab117a2"</a:t>
            </a:r>
          </a:p>
        </p:txBody>
      </p:sp>
      <p:sp>
        <p:nvSpPr>
          <p:cNvPr id="11" name="Rectangular Callout 10">
            <a:extLst>
              <a:ext uri="{FF2B5EF4-FFF2-40B4-BE49-F238E27FC236}">
                <a16:creationId xmlns:a16="http://schemas.microsoft.com/office/drawing/2014/main" id="{CE903B7C-EA75-4243-BD46-05F13ACE9858}"/>
              </a:ext>
            </a:extLst>
          </p:cNvPr>
          <p:cNvSpPr/>
          <p:nvPr/>
        </p:nvSpPr>
        <p:spPr>
          <a:xfrm>
            <a:off x="7067550" y="2657194"/>
            <a:ext cx="4500563" cy="920422"/>
          </a:xfrm>
          <a:prstGeom prst="wedgeRectCallout">
            <a:avLst>
              <a:gd name="adj1" fmla="val -57641"/>
              <a:gd name="adj2" fmla="val 23957"/>
            </a:avLst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tIns="90000" bIns="90000" rtlCol="0" anchor="ctr">
            <a:spAutoFit/>
          </a:bodyPr>
          <a:lstStyle/>
          <a:p>
            <a:r>
              <a:rPr lang="en-GB" sz="1600" dirty="0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  <a:t>GET / HTTP/1.1</a:t>
            </a:r>
          </a:p>
          <a:p>
            <a:r>
              <a:rPr lang="en-GB" sz="1600" dirty="0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  <a:t>Host: </a:t>
            </a:r>
            <a:r>
              <a:rPr lang="en-GB" sz="1600" dirty="0" err="1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  <a:t>example.org</a:t>
            </a:r>
            <a:endParaRPr lang="en-GB" sz="1600" dirty="0">
              <a:solidFill>
                <a:srgbClr val="000000"/>
              </a:solidFill>
              <a:latin typeface="Lucida Console" charset="0"/>
              <a:ea typeface="Lucida Console" charset="0"/>
              <a:cs typeface="Lucida Console" charset="0"/>
            </a:endParaRPr>
          </a:p>
          <a:p>
            <a:r>
              <a:rPr lang="en-GB" sz="1600" dirty="0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  <a:t>If-None-Match: "39d5-5943f8fdc2607"</a:t>
            </a:r>
          </a:p>
        </p:txBody>
      </p:sp>
      <p:pic>
        <p:nvPicPr>
          <p:cNvPr id="12" name="Graphic 11">
            <a:extLst>
              <a:ext uri="{FF2B5EF4-FFF2-40B4-BE49-F238E27FC236}">
                <a16:creationId xmlns:a16="http://schemas.microsoft.com/office/drawing/2014/main" id="{FF1C7E10-0A0F-204E-9E97-97A95E315F1E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5646000" y="5337288"/>
            <a:ext cx="900000" cy="900000"/>
          </a:xfrm>
          <a:prstGeom prst="rect">
            <a:avLst/>
          </a:prstGeom>
        </p:spPr>
      </p:pic>
      <p:sp>
        <p:nvSpPr>
          <p:cNvPr id="13" name="Rectangular Callout 12">
            <a:extLst>
              <a:ext uri="{FF2B5EF4-FFF2-40B4-BE49-F238E27FC236}">
                <a16:creationId xmlns:a16="http://schemas.microsoft.com/office/drawing/2014/main" id="{5998AA79-BB72-264C-9352-54836C559633}"/>
              </a:ext>
            </a:extLst>
          </p:cNvPr>
          <p:cNvSpPr/>
          <p:nvPr/>
        </p:nvSpPr>
        <p:spPr>
          <a:xfrm>
            <a:off x="623887" y="5070645"/>
            <a:ext cx="4500563" cy="1166643"/>
          </a:xfrm>
          <a:prstGeom prst="wedgeRectCallout">
            <a:avLst>
              <a:gd name="adj1" fmla="val 58989"/>
              <a:gd name="adj2" fmla="val 27725"/>
            </a:avLst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tIns="90000" bIns="90000" rtlCol="0" anchor="ctr">
            <a:spAutoFit/>
          </a:bodyPr>
          <a:lstStyle/>
          <a:p>
            <a:r>
              <a:rPr lang="en-GB" sz="1600" dirty="0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  <a:t>HTTP/1.1 200 OK</a:t>
            </a:r>
          </a:p>
          <a:p>
            <a:r>
              <a:rPr lang="en-GB" sz="1600" dirty="0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  <a:t>Cache-Control: max-age=600</a:t>
            </a:r>
            <a:br>
              <a:rPr lang="en-GB" sz="1600" dirty="0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  <a:t>Age: 0</a:t>
            </a:r>
          </a:p>
          <a:p>
            <a:r>
              <a:rPr lang="en-GB" sz="1600" dirty="0" err="1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  <a:t>ETag</a:t>
            </a:r>
            <a:r>
              <a:rPr lang="en-GB" sz="1600" dirty="0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  <a:t>: "4b4f-77a6c3ab117a2"</a:t>
            </a:r>
          </a:p>
        </p:txBody>
      </p:sp>
      <p:sp>
        <p:nvSpPr>
          <p:cNvPr id="2" name="Cloud Callout 1">
            <a:extLst>
              <a:ext uri="{FF2B5EF4-FFF2-40B4-BE49-F238E27FC236}">
                <a16:creationId xmlns:a16="http://schemas.microsoft.com/office/drawing/2014/main" id="{2D1473A0-DFFD-8040-8927-F56946E10663}"/>
              </a:ext>
            </a:extLst>
          </p:cNvPr>
          <p:cNvSpPr/>
          <p:nvPr/>
        </p:nvSpPr>
        <p:spPr>
          <a:xfrm>
            <a:off x="6635187" y="5070645"/>
            <a:ext cx="4183234" cy="1166643"/>
          </a:xfrm>
          <a:prstGeom prst="cloudCallout">
            <a:avLst>
              <a:gd name="adj1" fmla="val -50407"/>
              <a:gd name="adj2" fmla="val 45643"/>
            </a:avLst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  <a:latin typeface="Lucida Console" panose="020B0609040504020204" pitchFamily="49" charset="0"/>
              </a:rPr>
              <a:t>http://</a:t>
            </a:r>
            <a:r>
              <a:rPr lang="en-US" sz="1400" dirty="0" err="1">
                <a:solidFill>
                  <a:schemeClr val="tx1"/>
                </a:solidFill>
                <a:latin typeface="Lucida Console" panose="020B0609040504020204" pitchFamily="49" charset="0"/>
              </a:rPr>
              <a:t>example.org</a:t>
            </a:r>
            <a:r>
              <a:rPr lang="en-US" sz="1400" dirty="0">
                <a:solidFill>
                  <a:schemeClr val="tx1"/>
                </a:solidFill>
                <a:latin typeface="Lucida Console" panose="020B0609040504020204" pitchFamily="49" charset="0"/>
              </a:rPr>
              <a:t>/</a:t>
            </a:r>
          </a:p>
          <a:p>
            <a:pPr algn="ctr"/>
            <a:r>
              <a:rPr lang="en-US" sz="1200" dirty="0">
                <a:solidFill>
                  <a:schemeClr val="tx1"/>
                </a:solidFill>
                <a:latin typeface="Lucida Console" panose="020B0609040504020204" pitchFamily="49" charset="0"/>
              </a:rPr>
              <a:t>max-age=600, age=0,</a:t>
            </a:r>
            <a:br>
              <a:rPr lang="en-US" sz="1200" dirty="0">
                <a:solidFill>
                  <a:schemeClr val="tx1"/>
                </a:solidFill>
                <a:latin typeface="Lucida Console" panose="020B0609040504020204" pitchFamily="49" charset="0"/>
              </a:rPr>
            </a:br>
            <a:r>
              <a:rPr lang="en-US" sz="1200" dirty="0" err="1">
                <a:solidFill>
                  <a:schemeClr val="tx1"/>
                </a:solidFill>
                <a:latin typeface="Lucida Console" panose="020B0609040504020204" pitchFamily="49" charset="0"/>
              </a:rPr>
              <a:t>etag</a:t>
            </a:r>
            <a:r>
              <a:rPr lang="en-US" sz="1200" dirty="0">
                <a:solidFill>
                  <a:schemeClr val="tx1"/>
                </a:solidFill>
                <a:latin typeface="Lucida Console" panose="020B0609040504020204" pitchFamily="49" charset="0"/>
              </a:rPr>
              <a:t>=</a:t>
            </a:r>
            <a:r>
              <a:rPr lang="en-GB" sz="1200" dirty="0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  <a:t>4b4f-77a6c3ab117a2</a:t>
            </a:r>
            <a:endParaRPr lang="en-US" sz="1200" dirty="0">
              <a:solidFill>
                <a:schemeClr val="tx1"/>
              </a:solidFill>
              <a:latin typeface="Lucida Console" panose="020B0609040504020204" pitchFamily="49" charset="0"/>
            </a:endParaRPr>
          </a:p>
        </p:txBody>
      </p:sp>
      <p:sp>
        <p:nvSpPr>
          <p:cNvPr id="14" name="Cloud Callout 13">
            <a:extLst>
              <a:ext uri="{FF2B5EF4-FFF2-40B4-BE49-F238E27FC236}">
                <a16:creationId xmlns:a16="http://schemas.microsoft.com/office/drawing/2014/main" id="{28C8879F-FA44-A945-AE0C-CA568D981365}"/>
              </a:ext>
            </a:extLst>
          </p:cNvPr>
          <p:cNvSpPr/>
          <p:nvPr/>
        </p:nvSpPr>
        <p:spPr>
          <a:xfrm>
            <a:off x="941216" y="2410973"/>
            <a:ext cx="4183234" cy="1166643"/>
          </a:xfrm>
          <a:prstGeom prst="cloudCallout">
            <a:avLst>
              <a:gd name="adj1" fmla="val 58583"/>
              <a:gd name="adj2" fmla="val 20605"/>
            </a:avLst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  <a:latin typeface="Lucida Console" panose="020B0609040504020204" pitchFamily="49" charset="0"/>
              </a:rPr>
              <a:t>http://</a:t>
            </a:r>
            <a:r>
              <a:rPr lang="en-US" sz="1400" dirty="0" err="1">
                <a:solidFill>
                  <a:schemeClr val="tx1"/>
                </a:solidFill>
                <a:latin typeface="Lucida Console" panose="020B0609040504020204" pitchFamily="49" charset="0"/>
              </a:rPr>
              <a:t>example.org</a:t>
            </a:r>
            <a:r>
              <a:rPr lang="en-US" sz="1400" dirty="0">
                <a:solidFill>
                  <a:schemeClr val="tx1"/>
                </a:solidFill>
                <a:latin typeface="Lucida Console" panose="020B0609040504020204" pitchFamily="49" charset="0"/>
              </a:rPr>
              <a:t>/</a:t>
            </a:r>
          </a:p>
          <a:p>
            <a:pPr algn="ctr"/>
            <a:r>
              <a:rPr lang="en-US" sz="1200" dirty="0">
                <a:solidFill>
                  <a:schemeClr val="tx1"/>
                </a:solidFill>
                <a:latin typeface="Lucida Console" panose="020B0609040504020204" pitchFamily="49" charset="0"/>
              </a:rPr>
              <a:t>max-age=600, age=720,</a:t>
            </a:r>
            <a:br>
              <a:rPr lang="en-US" sz="1200" dirty="0">
                <a:solidFill>
                  <a:schemeClr val="tx1"/>
                </a:solidFill>
                <a:latin typeface="Lucida Console" panose="020B0609040504020204" pitchFamily="49" charset="0"/>
              </a:rPr>
            </a:br>
            <a:r>
              <a:rPr lang="en-US" sz="1200" dirty="0" err="1">
                <a:solidFill>
                  <a:schemeClr val="tx1"/>
                </a:solidFill>
                <a:latin typeface="Lucida Console" panose="020B0609040504020204" pitchFamily="49" charset="0"/>
              </a:rPr>
              <a:t>etag</a:t>
            </a:r>
            <a:r>
              <a:rPr lang="en-US" sz="1200" dirty="0">
                <a:solidFill>
                  <a:schemeClr val="tx1"/>
                </a:solidFill>
                <a:latin typeface="Lucida Console" panose="020B0609040504020204" pitchFamily="49" charset="0"/>
              </a:rPr>
              <a:t>=</a:t>
            </a:r>
            <a:r>
              <a:rPr lang="en-GB" sz="1200" dirty="0">
                <a:solidFill>
                  <a:srgbClr val="000000"/>
                </a:solidFill>
                <a:latin typeface="Lucida Console" panose="020B0609040504020204" pitchFamily="49" charset="0"/>
                <a:ea typeface="Lucida Console" charset="0"/>
                <a:cs typeface="Lucida Console" charset="0"/>
              </a:rPr>
              <a:t>39d5-5943f8fdc2607</a:t>
            </a:r>
            <a:endParaRPr lang="en-US" sz="1200" dirty="0">
              <a:solidFill>
                <a:schemeClr val="tx1"/>
              </a:solidFill>
              <a:latin typeface="Lucida Console" panose="020B060904050402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27538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1" grpId="0" animBg="1"/>
      <p:bldP spid="13" grpId="0" animBg="1"/>
      <p:bldP spid="2" grpId="0" animBg="1"/>
      <p:bldP spid="14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phic 5">
            <a:extLst>
              <a:ext uri="{FF2B5EF4-FFF2-40B4-BE49-F238E27FC236}">
                <a16:creationId xmlns:a16="http://schemas.microsoft.com/office/drawing/2014/main" id="{C0E94488-A054-5541-A9CB-6648AF09C29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50150" y="1236264"/>
            <a:ext cx="900000" cy="900000"/>
          </a:xfrm>
          <a:prstGeom prst="rect">
            <a:avLst/>
          </a:prstGeom>
        </p:spPr>
      </p:pic>
      <p:pic>
        <p:nvPicPr>
          <p:cNvPr id="7" name="Graphic 6">
            <a:extLst>
              <a:ext uri="{FF2B5EF4-FFF2-40B4-BE49-F238E27FC236}">
                <a16:creationId xmlns:a16="http://schemas.microsoft.com/office/drawing/2014/main" id="{299C8E88-6301-CA42-B5F1-A608273CA09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0541850" y="4007238"/>
            <a:ext cx="900000" cy="900000"/>
          </a:xfrm>
          <a:prstGeom prst="rect">
            <a:avLst/>
          </a:prstGeom>
        </p:spPr>
      </p:pic>
      <p:pic>
        <p:nvPicPr>
          <p:cNvPr id="8" name="Graphic 7">
            <a:extLst>
              <a:ext uri="{FF2B5EF4-FFF2-40B4-BE49-F238E27FC236}">
                <a16:creationId xmlns:a16="http://schemas.microsoft.com/office/drawing/2014/main" id="{890D6A63-B318-8949-8281-561725F11080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5646000" y="2657194"/>
            <a:ext cx="900000" cy="900000"/>
          </a:xfrm>
          <a:prstGeom prst="rect">
            <a:avLst/>
          </a:prstGeom>
        </p:spPr>
      </p:pic>
      <p:sp>
        <p:nvSpPr>
          <p:cNvPr id="9" name="Rectangular Callout 8">
            <a:extLst>
              <a:ext uri="{FF2B5EF4-FFF2-40B4-BE49-F238E27FC236}">
                <a16:creationId xmlns:a16="http://schemas.microsoft.com/office/drawing/2014/main" id="{70A75AE1-C172-9848-8696-5D2F75DDD1DA}"/>
              </a:ext>
            </a:extLst>
          </p:cNvPr>
          <p:cNvSpPr/>
          <p:nvPr/>
        </p:nvSpPr>
        <p:spPr>
          <a:xfrm>
            <a:off x="2135187" y="1462064"/>
            <a:ext cx="4500000" cy="674200"/>
          </a:xfrm>
          <a:prstGeom prst="wedgeRectCallout">
            <a:avLst>
              <a:gd name="adj1" fmla="val -56795"/>
              <a:gd name="adj2" fmla="val 23957"/>
            </a:avLst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tIns="90000" bIns="90000" rtlCol="0" anchor="ctr">
            <a:spAutoFit/>
          </a:bodyPr>
          <a:lstStyle/>
          <a:p>
            <a:r>
              <a:rPr lang="en-GB" sz="1600" dirty="0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  <a:t>GET http://</a:t>
            </a:r>
            <a:r>
              <a:rPr lang="en-GB" sz="1600" dirty="0" err="1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  <a:t>example.org</a:t>
            </a:r>
            <a:r>
              <a:rPr lang="en-GB" sz="1600" dirty="0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  <a:t>/ HTTP/1.1</a:t>
            </a:r>
          </a:p>
          <a:p>
            <a:r>
              <a:rPr lang="en-GB" sz="1600" dirty="0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  <a:t>Host: </a:t>
            </a:r>
            <a:r>
              <a:rPr lang="en-GB" sz="1600" dirty="0" err="1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  <a:t>example.org</a:t>
            </a:r>
            <a:endParaRPr lang="en-GB" sz="1600" dirty="0">
              <a:solidFill>
                <a:srgbClr val="000000"/>
              </a:solidFill>
              <a:latin typeface="Lucida Console" charset="0"/>
              <a:ea typeface="Lucida Console" charset="0"/>
              <a:cs typeface="Lucida Console" charset="0"/>
            </a:endParaRPr>
          </a:p>
        </p:txBody>
      </p:sp>
      <p:sp>
        <p:nvSpPr>
          <p:cNvPr id="10" name="Rectangular Callout 9">
            <a:extLst>
              <a:ext uri="{FF2B5EF4-FFF2-40B4-BE49-F238E27FC236}">
                <a16:creationId xmlns:a16="http://schemas.microsoft.com/office/drawing/2014/main" id="{6E0C0616-D1DA-AF4F-B7DC-C5E94DF0A60D}"/>
              </a:ext>
            </a:extLst>
          </p:cNvPr>
          <p:cNvSpPr/>
          <p:nvPr/>
        </p:nvSpPr>
        <p:spPr>
          <a:xfrm>
            <a:off x="5556250" y="3987030"/>
            <a:ext cx="4500563" cy="920422"/>
          </a:xfrm>
          <a:prstGeom prst="wedgeRectCallout">
            <a:avLst>
              <a:gd name="adj1" fmla="val 59271"/>
              <a:gd name="adj2" fmla="val 27725"/>
            </a:avLst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tIns="90000" bIns="90000" rtlCol="0" anchor="ctr">
            <a:spAutoFit/>
          </a:bodyPr>
          <a:lstStyle/>
          <a:p>
            <a:r>
              <a:rPr lang="en-GB" sz="1600" dirty="0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  <a:t>HTTP/1.1 304 Not Modified</a:t>
            </a:r>
            <a:br>
              <a:rPr lang="en-GB" sz="1600" dirty="0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  <a:t>Cache-Control: max-age=600</a:t>
            </a:r>
          </a:p>
          <a:p>
            <a:r>
              <a:rPr lang="en-GB" sz="1600" dirty="0" err="1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  <a:t>ETag</a:t>
            </a:r>
            <a:r>
              <a:rPr lang="en-GB" sz="1600" dirty="0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  <a:t>: "39d5-5943f8fdc2607"</a:t>
            </a:r>
          </a:p>
        </p:txBody>
      </p:sp>
      <p:sp>
        <p:nvSpPr>
          <p:cNvPr id="11" name="Rectangular Callout 10">
            <a:extLst>
              <a:ext uri="{FF2B5EF4-FFF2-40B4-BE49-F238E27FC236}">
                <a16:creationId xmlns:a16="http://schemas.microsoft.com/office/drawing/2014/main" id="{CE903B7C-EA75-4243-BD46-05F13ACE9858}"/>
              </a:ext>
            </a:extLst>
          </p:cNvPr>
          <p:cNvSpPr/>
          <p:nvPr/>
        </p:nvSpPr>
        <p:spPr>
          <a:xfrm>
            <a:off x="7067550" y="2657194"/>
            <a:ext cx="4500563" cy="920422"/>
          </a:xfrm>
          <a:prstGeom prst="wedgeRectCallout">
            <a:avLst>
              <a:gd name="adj1" fmla="val -57641"/>
              <a:gd name="adj2" fmla="val 23957"/>
            </a:avLst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tIns="90000" bIns="90000" rtlCol="0" anchor="ctr">
            <a:spAutoFit/>
          </a:bodyPr>
          <a:lstStyle/>
          <a:p>
            <a:r>
              <a:rPr lang="en-GB" sz="1600" dirty="0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  <a:t>GET / HTTP/1.1</a:t>
            </a:r>
          </a:p>
          <a:p>
            <a:r>
              <a:rPr lang="en-GB" sz="1600" dirty="0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  <a:t>Host: </a:t>
            </a:r>
            <a:r>
              <a:rPr lang="en-GB" sz="1600" dirty="0" err="1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  <a:t>example.org</a:t>
            </a:r>
            <a:endParaRPr lang="en-GB" sz="1600" dirty="0">
              <a:solidFill>
                <a:srgbClr val="000000"/>
              </a:solidFill>
              <a:latin typeface="Lucida Console" charset="0"/>
              <a:ea typeface="Lucida Console" charset="0"/>
              <a:cs typeface="Lucida Console" charset="0"/>
            </a:endParaRPr>
          </a:p>
          <a:p>
            <a:r>
              <a:rPr lang="en-GB" sz="1600" dirty="0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  <a:t>If-None-Match: "39d5-5943f8fdc2607"</a:t>
            </a:r>
          </a:p>
        </p:txBody>
      </p:sp>
      <p:pic>
        <p:nvPicPr>
          <p:cNvPr id="12" name="Graphic 11">
            <a:extLst>
              <a:ext uri="{FF2B5EF4-FFF2-40B4-BE49-F238E27FC236}">
                <a16:creationId xmlns:a16="http://schemas.microsoft.com/office/drawing/2014/main" id="{FF1C7E10-0A0F-204E-9E97-97A95E315F1E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5646000" y="5337288"/>
            <a:ext cx="900000" cy="900000"/>
          </a:xfrm>
          <a:prstGeom prst="rect">
            <a:avLst/>
          </a:prstGeom>
        </p:spPr>
      </p:pic>
      <p:sp>
        <p:nvSpPr>
          <p:cNvPr id="13" name="Rectangular Callout 12">
            <a:extLst>
              <a:ext uri="{FF2B5EF4-FFF2-40B4-BE49-F238E27FC236}">
                <a16:creationId xmlns:a16="http://schemas.microsoft.com/office/drawing/2014/main" id="{5998AA79-BB72-264C-9352-54836C559633}"/>
              </a:ext>
            </a:extLst>
          </p:cNvPr>
          <p:cNvSpPr/>
          <p:nvPr/>
        </p:nvSpPr>
        <p:spPr>
          <a:xfrm>
            <a:off x="623887" y="5070645"/>
            <a:ext cx="4500563" cy="1166643"/>
          </a:xfrm>
          <a:prstGeom prst="wedgeRectCallout">
            <a:avLst>
              <a:gd name="adj1" fmla="val 58989"/>
              <a:gd name="adj2" fmla="val 27725"/>
            </a:avLst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tIns="90000" bIns="90000" rtlCol="0" anchor="ctr">
            <a:spAutoFit/>
          </a:bodyPr>
          <a:lstStyle/>
          <a:p>
            <a:r>
              <a:rPr lang="en-GB" sz="1600" dirty="0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  <a:t>HTTP/1.1 200 OK</a:t>
            </a:r>
          </a:p>
          <a:p>
            <a:r>
              <a:rPr lang="en-GB" sz="1600" dirty="0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  <a:t>Cache-Control: max-age=600</a:t>
            </a:r>
            <a:br>
              <a:rPr lang="en-GB" sz="1600" dirty="0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  <a:t>Age: 0</a:t>
            </a:r>
          </a:p>
          <a:p>
            <a:r>
              <a:rPr lang="en-GB" sz="1600" dirty="0" err="1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  <a:t>ETag</a:t>
            </a:r>
            <a:r>
              <a:rPr lang="en-GB" sz="1600" dirty="0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  <a:t>: "39d5-5943f8fdc2607"</a:t>
            </a:r>
          </a:p>
        </p:txBody>
      </p:sp>
      <p:sp>
        <p:nvSpPr>
          <p:cNvPr id="2" name="Cloud Callout 1">
            <a:extLst>
              <a:ext uri="{FF2B5EF4-FFF2-40B4-BE49-F238E27FC236}">
                <a16:creationId xmlns:a16="http://schemas.microsoft.com/office/drawing/2014/main" id="{2D1473A0-DFFD-8040-8927-F56946E10663}"/>
              </a:ext>
            </a:extLst>
          </p:cNvPr>
          <p:cNvSpPr/>
          <p:nvPr/>
        </p:nvSpPr>
        <p:spPr>
          <a:xfrm>
            <a:off x="6635187" y="5070645"/>
            <a:ext cx="4183234" cy="1166643"/>
          </a:xfrm>
          <a:prstGeom prst="cloudCallout">
            <a:avLst>
              <a:gd name="adj1" fmla="val -50407"/>
              <a:gd name="adj2" fmla="val 45643"/>
            </a:avLst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  <a:latin typeface="Lucida Console" panose="020B0609040504020204" pitchFamily="49" charset="0"/>
              </a:rPr>
              <a:t>http://</a:t>
            </a:r>
            <a:r>
              <a:rPr lang="en-US" sz="1400" dirty="0" err="1">
                <a:solidFill>
                  <a:schemeClr val="tx1"/>
                </a:solidFill>
                <a:latin typeface="Lucida Console" panose="020B0609040504020204" pitchFamily="49" charset="0"/>
              </a:rPr>
              <a:t>example.org</a:t>
            </a:r>
            <a:r>
              <a:rPr lang="en-US" sz="1400" dirty="0">
                <a:solidFill>
                  <a:schemeClr val="tx1"/>
                </a:solidFill>
                <a:latin typeface="Lucida Console" panose="020B0609040504020204" pitchFamily="49" charset="0"/>
              </a:rPr>
              <a:t>/</a:t>
            </a:r>
          </a:p>
          <a:p>
            <a:pPr algn="ctr"/>
            <a:r>
              <a:rPr lang="en-US" sz="1200" dirty="0">
                <a:solidFill>
                  <a:schemeClr val="tx1"/>
                </a:solidFill>
                <a:latin typeface="Lucida Console" panose="020B0609040504020204" pitchFamily="49" charset="0"/>
              </a:rPr>
              <a:t>max-age=600, age=0,</a:t>
            </a:r>
            <a:br>
              <a:rPr lang="en-US" sz="1200" dirty="0">
                <a:solidFill>
                  <a:schemeClr val="tx1"/>
                </a:solidFill>
                <a:latin typeface="Lucida Console" panose="020B0609040504020204" pitchFamily="49" charset="0"/>
              </a:rPr>
            </a:br>
            <a:r>
              <a:rPr lang="en-US" sz="1200" dirty="0" err="1">
                <a:solidFill>
                  <a:schemeClr val="tx1"/>
                </a:solidFill>
                <a:latin typeface="Lucida Console" panose="020B0609040504020204" pitchFamily="49" charset="0"/>
              </a:rPr>
              <a:t>etag</a:t>
            </a:r>
            <a:r>
              <a:rPr lang="en-US" sz="1200" dirty="0">
                <a:solidFill>
                  <a:schemeClr val="tx1"/>
                </a:solidFill>
                <a:latin typeface="Lucida Console" panose="020B0609040504020204" pitchFamily="49" charset="0"/>
              </a:rPr>
              <a:t>=</a:t>
            </a:r>
            <a:r>
              <a:rPr lang="en-GB" sz="1200" dirty="0">
                <a:solidFill>
                  <a:srgbClr val="000000"/>
                </a:solidFill>
                <a:latin typeface="Lucida Console" panose="020B0609040504020204" pitchFamily="49" charset="0"/>
                <a:ea typeface="Lucida Console" charset="0"/>
                <a:cs typeface="Lucida Console" charset="0"/>
              </a:rPr>
              <a:t>39d5-5943f8fdc2607</a:t>
            </a:r>
            <a:endParaRPr lang="en-US" sz="1200" dirty="0">
              <a:solidFill>
                <a:schemeClr val="tx1"/>
              </a:solidFill>
              <a:latin typeface="Lucida Console" panose="020B0609040504020204" pitchFamily="49" charset="0"/>
            </a:endParaRPr>
          </a:p>
        </p:txBody>
      </p:sp>
      <p:sp>
        <p:nvSpPr>
          <p:cNvPr id="14" name="Cloud Callout 13">
            <a:extLst>
              <a:ext uri="{FF2B5EF4-FFF2-40B4-BE49-F238E27FC236}">
                <a16:creationId xmlns:a16="http://schemas.microsoft.com/office/drawing/2014/main" id="{28C8879F-FA44-A945-AE0C-CA568D981365}"/>
              </a:ext>
            </a:extLst>
          </p:cNvPr>
          <p:cNvSpPr/>
          <p:nvPr/>
        </p:nvSpPr>
        <p:spPr>
          <a:xfrm>
            <a:off x="941216" y="2410973"/>
            <a:ext cx="4183234" cy="1166643"/>
          </a:xfrm>
          <a:prstGeom prst="cloudCallout">
            <a:avLst>
              <a:gd name="adj1" fmla="val 58583"/>
              <a:gd name="adj2" fmla="val 20605"/>
            </a:avLst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  <a:latin typeface="Lucida Console" panose="020B0609040504020204" pitchFamily="49" charset="0"/>
              </a:rPr>
              <a:t>http://</a:t>
            </a:r>
            <a:r>
              <a:rPr lang="en-US" sz="1400" dirty="0" err="1">
                <a:solidFill>
                  <a:schemeClr val="tx1"/>
                </a:solidFill>
                <a:latin typeface="Lucida Console" panose="020B0609040504020204" pitchFamily="49" charset="0"/>
              </a:rPr>
              <a:t>example.org</a:t>
            </a:r>
            <a:r>
              <a:rPr lang="en-US" sz="1400" dirty="0">
                <a:solidFill>
                  <a:schemeClr val="tx1"/>
                </a:solidFill>
                <a:latin typeface="Lucida Console" panose="020B0609040504020204" pitchFamily="49" charset="0"/>
              </a:rPr>
              <a:t>/</a:t>
            </a:r>
          </a:p>
          <a:p>
            <a:pPr algn="ctr"/>
            <a:r>
              <a:rPr lang="en-US" sz="1200" dirty="0">
                <a:solidFill>
                  <a:schemeClr val="tx1"/>
                </a:solidFill>
                <a:latin typeface="Lucida Console" panose="020B0609040504020204" pitchFamily="49" charset="0"/>
              </a:rPr>
              <a:t>max-age=600, age=720,</a:t>
            </a:r>
            <a:br>
              <a:rPr lang="en-US" sz="1200" dirty="0">
                <a:solidFill>
                  <a:schemeClr val="tx1"/>
                </a:solidFill>
                <a:latin typeface="Lucida Console" panose="020B0609040504020204" pitchFamily="49" charset="0"/>
              </a:rPr>
            </a:br>
            <a:r>
              <a:rPr lang="en-US" sz="1200" dirty="0" err="1">
                <a:solidFill>
                  <a:schemeClr val="tx1"/>
                </a:solidFill>
                <a:latin typeface="Lucida Console" panose="020B0609040504020204" pitchFamily="49" charset="0"/>
              </a:rPr>
              <a:t>etag</a:t>
            </a:r>
            <a:r>
              <a:rPr lang="en-US" sz="1200" dirty="0">
                <a:solidFill>
                  <a:schemeClr val="tx1"/>
                </a:solidFill>
                <a:latin typeface="Lucida Console" panose="020B0609040504020204" pitchFamily="49" charset="0"/>
              </a:rPr>
              <a:t>=</a:t>
            </a:r>
            <a:r>
              <a:rPr lang="en-GB" sz="1200" dirty="0">
                <a:solidFill>
                  <a:srgbClr val="000000"/>
                </a:solidFill>
                <a:latin typeface="Lucida Console" panose="020B0609040504020204" pitchFamily="49" charset="0"/>
                <a:ea typeface="Lucida Console" charset="0"/>
                <a:cs typeface="Lucida Console" charset="0"/>
              </a:rPr>
              <a:t>39d5-5943f8fdc2607</a:t>
            </a:r>
            <a:endParaRPr lang="en-US" sz="1200" dirty="0">
              <a:solidFill>
                <a:schemeClr val="tx1"/>
              </a:solidFill>
              <a:latin typeface="Lucida Console" panose="020B060904050402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780911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1" grpId="0" animBg="1"/>
      <p:bldP spid="13" grpId="0" animBg="1"/>
      <p:bldP spid="2" grpId="0" animBg="1"/>
      <p:bldP spid="14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194AC8-9E89-9946-94B8-765C2202A7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Caching and content negotiation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7AF2D4-3A93-1543-9CF8-B8C55530B28A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We're caching representations, but there may be multiple representations of a given resource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How do when distinguish between the different cached representations of a resource?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Cached representations record the values of the headers listed in the </a:t>
            </a:r>
            <a:r>
              <a:rPr lang="en-US" dirty="0">
                <a:latin typeface="Lucida Console" panose="020B0609040504020204" pitchFamily="49" charset="0"/>
              </a:rPr>
              <a:t>Vary:</a:t>
            </a:r>
            <a:r>
              <a:rPr lang="en-US" dirty="0"/>
              <a:t> header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2D0AD23-A750-7C47-BACE-58F22F6CA39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8142AF86-A7EC-FE42-8CD3-892530079D1D}"/>
              </a:ext>
            </a:extLst>
          </p:cNvPr>
          <p:cNvGrpSpPr/>
          <p:nvPr/>
        </p:nvGrpSpPr>
        <p:grpSpPr>
          <a:xfrm>
            <a:off x="6268577" y="2817307"/>
            <a:ext cx="2530794" cy="1593065"/>
            <a:chOff x="2829914" y="2836304"/>
            <a:chExt cx="2530794" cy="1593065"/>
          </a:xfrm>
        </p:grpSpPr>
        <p:sp>
          <p:nvSpPr>
            <p:cNvPr id="7" name="Cloud 6">
              <a:extLst>
                <a:ext uri="{FF2B5EF4-FFF2-40B4-BE49-F238E27FC236}">
                  <a16:creationId xmlns:a16="http://schemas.microsoft.com/office/drawing/2014/main" id="{BE90AFDC-3D55-7C45-8AAA-F9F6A0E5DE76}"/>
                </a:ext>
              </a:extLst>
            </p:cNvPr>
            <p:cNvSpPr/>
            <p:nvPr/>
          </p:nvSpPr>
          <p:spPr bwMode="auto">
            <a:xfrm>
              <a:off x="2856261" y="3196366"/>
              <a:ext cx="2504447" cy="1233003"/>
            </a:xfrm>
            <a:prstGeom prst="cloud">
              <a:avLst/>
            </a:prstGeom>
            <a:solidFill>
              <a:schemeClr val="bg1">
                <a:lumMod val="75000"/>
              </a:schemeClr>
            </a:solidFill>
            <a:ln w="12700" cap="flat" cmpd="sng" algn="ctr">
              <a:solidFill>
                <a:schemeClr val="bg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200" dirty="0">
                  <a:latin typeface="Lucida Sans" panose="020B0602030504020204" pitchFamily="34" charset="77"/>
                  <a:ea typeface="ＭＳ Ｐゴシック" pitchFamily="-106" charset="-128"/>
                  <a:cs typeface="ＭＳ Ｐゴシック" pitchFamily="-106" charset="-128"/>
                </a:rPr>
                <a:t>today’s BBC weather forecast for Southampton</a:t>
              </a:r>
            </a:p>
          </p:txBody>
        </p:sp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334F9C81-547E-8448-BF77-F3A99BEE76C4}"/>
                </a:ext>
              </a:extLst>
            </p:cNvPr>
            <p:cNvSpPr txBox="1"/>
            <p:nvPr/>
          </p:nvSpPr>
          <p:spPr>
            <a:xfrm>
              <a:off x="2829914" y="2836304"/>
              <a:ext cx="120097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Lucida Sans" panose="020B0602030504020204" pitchFamily="34" charset="77"/>
                </a:rPr>
                <a:t>Resource</a:t>
              </a:r>
            </a:p>
          </p:txBody>
        </p:sp>
      </p:grpSp>
      <p:grpSp>
        <p:nvGrpSpPr>
          <p:cNvPr id="9" name="Group 8">
            <a:extLst>
              <a:ext uri="{FF2B5EF4-FFF2-40B4-BE49-F238E27FC236}">
                <a16:creationId xmlns:a16="http://schemas.microsoft.com/office/drawing/2014/main" id="{F5DFF177-2464-BA4D-9D0F-CF595B65AABA}"/>
              </a:ext>
            </a:extLst>
          </p:cNvPr>
          <p:cNvGrpSpPr/>
          <p:nvPr/>
        </p:nvGrpSpPr>
        <p:grpSpPr>
          <a:xfrm rot="20822521">
            <a:off x="8148618" y="2298736"/>
            <a:ext cx="1104790" cy="735166"/>
            <a:chOff x="5205869" y="2144849"/>
            <a:chExt cx="1104790" cy="735166"/>
          </a:xfrm>
        </p:grpSpPr>
        <p:sp>
          <p:nvSpPr>
            <p:cNvPr id="10" name="Left Arrow 9">
              <a:extLst>
                <a:ext uri="{FF2B5EF4-FFF2-40B4-BE49-F238E27FC236}">
                  <a16:creationId xmlns:a16="http://schemas.microsoft.com/office/drawing/2014/main" id="{BD2F7A2A-DDAD-B34E-A280-827AA09B7428}"/>
                </a:ext>
              </a:extLst>
            </p:cNvPr>
            <p:cNvSpPr/>
            <p:nvPr/>
          </p:nvSpPr>
          <p:spPr bwMode="auto">
            <a:xfrm rot="19939971">
              <a:off x="5672158" y="2421476"/>
              <a:ext cx="245474" cy="458539"/>
            </a:xfrm>
            <a:prstGeom prst="leftArrow">
              <a:avLst/>
            </a:prstGeom>
            <a:solidFill>
              <a:schemeClr val="tx2">
                <a:lumMod val="25000"/>
                <a:lumOff val="75000"/>
              </a:schemeClr>
            </a:solidFill>
            <a:ln w="12700" cap="flat" cmpd="sng" algn="ctr">
              <a:solidFill>
                <a:schemeClr val="tx2">
                  <a:lumMod val="75000"/>
                  <a:lumOff val="2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200" dirty="0">
                <a:latin typeface="Lucida Sans" panose="020B0602030504020204" pitchFamily="34" charset="77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47D74285-3884-E843-B22A-E56E2EB9B061}"/>
                </a:ext>
              </a:extLst>
            </p:cNvPr>
            <p:cNvSpPr txBox="1"/>
            <p:nvPr/>
          </p:nvSpPr>
          <p:spPr>
            <a:xfrm rot="20019355">
              <a:off x="5205869" y="2144849"/>
              <a:ext cx="1104790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>
                  <a:latin typeface="Lucida Sans" panose="020B0602030504020204" pitchFamily="34" charset="77"/>
                </a:rPr>
                <a:t>represents</a:t>
              </a:r>
            </a:p>
          </p:txBody>
        </p:sp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395F3A72-0F76-EB49-9ED9-1D0C126B8E4D}"/>
              </a:ext>
            </a:extLst>
          </p:cNvPr>
          <p:cNvGrpSpPr/>
          <p:nvPr/>
        </p:nvGrpSpPr>
        <p:grpSpPr>
          <a:xfrm>
            <a:off x="9273742" y="3677986"/>
            <a:ext cx="2196841" cy="2487864"/>
            <a:chOff x="6491908" y="3696983"/>
            <a:chExt cx="2196841" cy="2487864"/>
          </a:xfrm>
        </p:grpSpPr>
        <p:sp>
          <p:nvSpPr>
            <p:cNvPr id="13" name="Document 12">
              <a:extLst>
                <a:ext uri="{FF2B5EF4-FFF2-40B4-BE49-F238E27FC236}">
                  <a16:creationId xmlns:a16="http://schemas.microsoft.com/office/drawing/2014/main" id="{2C42EEA1-C187-4547-A4C7-E1B58CF6BF80}"/>
                </a:ext>
              </a:extLst>
            </p:cNvPr>
            <p:cNvSpPr/>
            <p:nvPr/>
          </p:nvSpPr>
          <p:spPr bwMode="auto">
            <a:xfrm>
              <a:off x="6593660" y="4123436"/>
              <a:ext cx="2095089" cy="2061411"/>
            </a:xfrm>
            <a:prstGeom prst="flowChartDocumen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12700" cap="flat" cmpd="sng" algn="ctr">
              <a:solidFill>
                <a:schemeClr val="accent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200" dirty="0">
                  <a:latin typeface="Lucida Sans" panose="020B0602030504020204" pitchFamily="34" charset="77"/>
                  <a:ea typeface="ＭＳ Ｐゴシック" pitchFamily="-106" charset="-128"/>
                  <a:cs typeface="ＭＳ Ｐゴシック" pitchFamily="-106" charset="-128"/>
                </a:rPr>
                <a:t>Metadata: </a:t>
              </a:r>
            </a:p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200" dirty="0">
                  <a:latin typeface="Lucida Sans" panose="020B0602030504020204" pitchFamily="34" charset="77"/>
                  <a:ea typeface="ＭＳ Ｐゴシック" pitchFamily="-106" charset="-128"/>
                  <a:cs typeface="ＭＳ Ｐゴシック" pitchFamily="-106" charset="-128"/>
                </a:rPr>
                <a:t>Content-Type: text/html</a:t>
              </a:r>
            </a:p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200" dirty="0">
                <a:latin typeface="Lucida Sans" panose="020B0602030504020204" pitchFamily="34" charset="77"/>
                <a:ea typeface="ＭＳ Ｐゴシック" pitchFamily="-106" charset="-128"/>
                <a:cs typeface="ＭＳ Ｐゴシック" pitchFamily="-106" charset="-128"/>
              </a:endParaRPr>
            </a:p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200" dirty="0">
                  <a:latin typeface="Lucida Sans" panose="020B0602030504020204" pitchFamily="34" charset="77"/>
                  <a:ea typeface="ＭＳ Ｐゴシック" pitchFamily="-106" charset="-128"/>
                  <a:cs typeface="ＭＳ Ｐゴシック" pitchFamily="-106" charset="-128"/>
                </a:rPr>
                <a:t>Data:</a:t>
              </a:r>
            </a:p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200" dirty="0">
                  <a:latin typeface="Lucida Sans" panose="020B0602030504020204" pitchFamily="34" charset="77"/>
                  <a:ea typeface="ＭＳ Ｐゴシック" pitchFamily="-106" charset="-128"/>
                  <a:cs typeface="ＭＳ Ｐゴシック" pitchFamily="-106" charset="-128"/>
                </a:rPr>
                <a:t>&lt;html&gt;</a:t>
              </a:r>
            </a:p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200" dirty="0">
                  <a:latin typeface="Lucida Sans" panose="020B0602030504020204" pitchFamily="34" charset="77"/>
                  <a:ea typeface="ＭＳ Ｐゴシック" pitchFamily="-106" charset="-128"/>
                  <a:cs typeface="ＭＳ Ｐゴシック" pitchFamily="-106" charset="-128"/>
                </a:rPr>
                <a:t>&lt;head&gt;</a:t>
              </a:r>
            </a:p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200" dirty="0">
                  <a:latin typeface="Lucida Sans" panose="020B0602030504020204" pitchFamily="34" charset="77"/>
                  <a:ea typeface="ＭＳ Ｐゴシック" pitchFamily="-106" charset="-128"/>
                  <a:cs typeface="ＭＳ Ｐゴシック" pitchFamily="-106" charset="-128"/>
                </a:rPr>
                <a:t>&lt;title&gt;BBC Weather – Southampton&lt;/title&gt;</a:t>
              </a:r>
            </a:p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200" dirty="0">
                  <a:latin typeface="Lucida Sans" panose="020B0602030504020204" pitchFamily="34" charset="77"/>
                  <a:ea typeface="ＭＳ Ｐゴシック" pitchFamily="-106" charset="-128"/>
                  <a:cs typeface="ＭＳ Ｐゴシック" pitchFamily="-106" charset="-128"/>
                </a:rPr>
                <a:t>...</a:t>
              </a:r>
            </a:p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200" dirty="0">
                  <a:latin typeface="Lucida Sans" panose="020B0602030504020204" pitchFamily="34" charset="77"/>
                  <a:ea typeface="ＭＳ Ｐゴシック" pitchFamily="-106" charset="-128"/>
                  <a:cs typeface="ＭＳ Ｐゴシック" pitchFamily="-106" charset="-128"/>
                </a:rPr>
                <a:t>&lt;/html&gt;</a:t>
              </a:r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FD6DAAD2-AF00-E440-950D-8F5AF51539FE}"/>
                </a:ext>
              </a:extLst>
            </p:cNvPr>
            <p:cNvSpPr txBox="1"/>
            <p:nvPr/>
          </p:nvSpPr>
          <p:spPr>
            <a:xfrm>
              <a:off x="6491908" y="3696983"/>
              <a:ext cx="186781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Lucida Sans" panose="020B0602030504020204" pitchFamily="34" charset="77"/>
                </a:rPr>
                <a:t>Representation</a:t>
              </a:r>
            </a:p>
          </p:txBody>
        </p: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7E80FC5C-D176-B744-A1FB-DDE42B7E5CD2}"/>
              </a:ext>
            </a:extLst>
          </p:cNvPr>
          <p:cNvGrpSpPr/>
          <p:nvPr/>
        </p:nvGrpSpPr>
        <p:grpSpPr>
          <a:xfrm rot="1003722">
            <a:off x="8273323" y="4405998"/>
            <a:ext cx="1104790" cy="728128"/>
            <a:chOff x="5415967" y="4205103"/>
            <a:chExt cx="1104790" cy="728128"/>
          </a:xfrm>
        </p:grpSpPr>
        <p:sp>
          <p:nvSpPr>
            <p:cNvPr id="16" name="Left Arrow 15">
              <a:extLst>
                <a:ext uri="{FF2B5EF4-FFF2-40B4-BE49-F238E27FC236}">
                  <a16:creationId xmlns:a16="http://schemas.microsoft.com/office/drawing/2014/main" id="{C8B975A9-6573-184E-A957-8195F6CD7C2F}"/>
                </a:ext>
              </a:extLst>
            </p:cNvPr>
            <p:cNvSpPr/>
            <p:nvPr/>
          </p:nvSpPr>
          <p:spPr bwMode="auto">
            <a:xfrm rot="1603421">
              <a:off x="5673224" y="4474692"/>
              <a:ext cx="245474" cy="458539"/>
            </a:xfrm>
            <a:prstGeom prst="leftArrow">
              <a:avLst/>
            </a:prstGeom>
            <a:solidFill>
              <a:schemeClr val="tx2">
                <a:lumMod val="25000"/>
                <a:lumOff val="75000"/>
              </a:schemeClr>
            </a:solidFill>
            <a:ln w="12700" cap="flat" cmpd="sng" algn="ctr">
              <a:solidFill>
                <a:schemeClr val="tx2">
                  <a:lumMod val="75000"/>
                  <a:lumOff val="2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200" dirty="0">
                <a:latin typeface="Lucida Sans" panose="020B0602030504020204" pitchFamily="34" charset="77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B05E445A-9779-144B-989D-368CED3AF48D}"/>
                </a:ext>
              </a:extLst>
            </p:cNvPr>
            <p:cNvSpPr txBox="1"/>
            <p:nvPr/>
          </p:nvSpPr>
          <p:spPr>
            <a:xfrm rot="1612783">
              <a:off x="5415967" y="4205103"/>
              <a:ext cx="1104790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>
                  <a:latin typeface="Lucida Sans" panose="020B0602030504020204" pitchFamily="34" charset="77"/>
                </a:rPr>
                <a:t>represents</a:t>
              </a:r>
            </a:p>
          </p:txBody>
        </p:sp>
      </p:grpSp>
      <p:grpSp>
        <p:nvGrpSpPr>
          <p:cNvPr id="18" name="Group 17">
            <a:extLst>
              <a:ext uri="{FF2B5EF4-FFF2-40B4-BE49-F238E27FC236}">
                <a16:creationId xmlns:a16="http://schemas.microsoft.com/office/drawing/2014/main" id="{48D595F6-36B2-5849-8F62-D6C6DACCECF2}"/>
              </a:ext>
            </a:extLst>
          </p:cNvPr>
          <p:cNvGrpSpPr/>
          <p:nvPr/>
        </p:nvGrpSpPr>
        <p:grpSpPr>
          <a:xfrm>
            <a:off x="9273743" y="860930"/>
            <a:ext cx="2196840" cy="2856232"/>
            <a:chOff x="6491908" y="950496"/>
            <a:chExt cx="2196840" cy="2856232"/>
          </a:xfrm>
        </p:grpSpPr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70DCBC8B-2152-AD41-ADDF-3CFBE82FCCB5}"/>
                </a:ext>
              </a:extLst>
            </p:cNvPr>
            <p:cNvSpPr txBox="1"/>
            <p:nvPr/>
          </p:nvSpPr>
          <p:spPr>
            <a:xfrm>
              <a:off x="6491908" y="950496"/>
              <a:ext cx="186781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Lucida Sans" panose="020B0602030504020204" pitchFamily="34" charset="77"/>
                </a:rPr>
                <a:t>Representation</a:t>
              </a:r>
            </a:p>
          </p:txBody>
        </p:sp>
        <p:sp>
          <p:nvSpPr>
            <p:cNvPr id="20" name="Document 19">
              <a:extLst>
                <a:ext uri="{FF2B5EF4-FFF2-40B4-BE49-F238E27FC236}">
                  <a16:creationId xmlns:a16="http://schemas.microsoft.com/office/drawing/2014/main" id="{2FD21582-93B2-5A40-A713-050AF3BE2B04}"/>
                </a:ext>
              </a:extLst>
            </p:cNvPr>
            <p:cNvSpPr/>
            <p:nvPr/>
          </p:nvSpPr>
          <p:spPr bwMode="auto">
            <a:xfrm>
              <a:off x="6593659" y="1355473"/>
              <a:ext cx="2095089" cy="2451255"/>
            </a:xfrm>
            <a:prstGeom prst="flowChartDocumen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12700" cap="flat" cmpd="sng" algn="ctr">
              <a:solidFill>
                <a:schemeClr val="accent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200" dirty="0">
                  <a:latin typeface="Lucida Sans" panose="020B0602030504020204" pitchFamily="34" charset="77"/>
                  <a:ea typeface="ＭＳ Ｐゴシック" pitchFamily="-106" charset="-128"/>
                  <a:cs typeface="ＭＳ Ｐゴシック" pitchFamily="-106" charset="-128"/>
                </a:rPr>
                <a:t>Metadata: </a:t>
              </a:r>
            </a:p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200" dirty="0">
                  <a:latin typeface="Lucida Sans" panose="020B0602030504020204" pitchFamily="34" charset="77"/>
                  <a:ea typeface="ＭＳ Ｐゴシック" pitchFamily="-106" charset="-128"/>
                  <a:cs typeface="ＭＳ Ｐゴシック" pitchFamily="-106" charset="-128"/>
                </a:rPr>
                <a:t>Content-Type: video/mp4</a:t>
              </a:r>
            </a:p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200" dirty="0">
                <a:latin typeface="Lucida Sans" panose="020B0602030504020204" pitchFamily="34" charset="77"/>
                <a:ea typeface="ＭＳ Ｐゴシック" pitchFamily="-106" charset="-128"/>
                <a:cs typeface="ＭＳ Ｐゴシック" pitchFamily="-106" charset="-128"/>
              </a:endParaRPr>
            </a:p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200" dirty="0">
                  <a:latin typeface="Lucida Sans" panose="020B0602030504020204" pitchFamily="34" charset="77"/>
                  <a:ea typeface="ＭＳ Ｐゴシック" pitchFamily="-106" charset="-128"/>
                  <a:cs typeface="ＭＳ Ｐゴシック" pitchFamily="-106" charset="-128"/>
                </a:rPr>
                <a:t>Data:</a:t>
              </a:r>
            </a:p>
          </p:txBody>
        </p:sp>
        <p:pic>
          <p:nvPicPr>
            <p:cNvPr id="21" name="Picture 20" descr="weather.png">
              <a:extLst>
                <a:ext uri="{FF2B5EF4-FFF2-40B4-BE49-F238E27FC236}">
                  <a16:creationId xmlns:a16="http://schemas.microsoft.com/office/drawing/2014/main" id="{839D52D6-3C27-AE49-B5A7-33D1EAE72517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682078" y="2147273"/>
              <a:ext cx="1909323" cy="1095225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419990072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phic 5">
            <a:extLst>
              <a:ext uri="{FF2B5EF4-FFF2-40B4-BE49-F238E27FC236}">
                <a16:creationId xmlns:a16="http://schemas.microsoft.com/office/drawing/2014/main" id="{C0E94488-A054-5541-A9CB-6648AF09C29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50150" y="1349857"/>
            <a:ext cx="900000" cy="900000"/>
          </a:xfrm>
          <a:prstGeom prst="rect">
            <a:avLst/>
          </a:prstGeom>
        </p:spPr>
      </p:pic>
      <p:pic>
        <p:nvPicPr>
          <p:cNvPr id="7" name="Graphic 6">
            <a:extLst>
              <a:ext uri="{FF2B5EF4-FFF2-40B4-BE49-F238E27FC236}">
                <a16:creationId xmlns:a16="http://schemas.microsoft.com/office/drawing/2014/main" id="{299C8E88-6301-CA42-B5F1-A608273CA09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0541850" y="3741716"/>
            <a:ext cx="900000" cy="900000"/>
          </a:xfrm>
          <a:prstGeom prst="rect">
            <a:avLst/>
          </a:prstGeom>
        </p:spPr>
      </p:pic>
      <p:pic>
        <p:nvPicPr>
          <p:cNvPr id="8" name="Graphic 7">
            <a:extLst>
              <a:ext uri="{FF2B5EF4-FFF2-40B4-BE49-F238E27FC236}">
                <a16:creationId xmlns:a16="http://schemas.microsoft.com/office/drawing/2014/main" id="{890D6A63-B318-8949-8281-561725F11080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5646000" y="2412787"/>
            <a:ext cx="900000" cy="900000"/>
          </a:xfrm>
          <a:prstGeom prst="rect">
            <a:avLst/>
          </a:prstGeom>
        </p:spPr>
      </p:pic>
      <p:sp>
        <p:nvSpPr>
          <p:cNvPr id="9" name="Rectangular Callout 8">
            <a:extLst>
              <a:ext uri="{FF2B5EF4-FFF2-40B4-BE49-F238E27FC236}">
                <a16:creationId xmlns:a16="http://schemas.microsoft.com/office/drawing/2014/main" id="{70A75AE1-C172-9848-8696-5D2F75DDD1DA}"/>
              </a:ext>
            </a:extLst>
          </p:cNvPr>
          <p:cNvSpPr/>
          <p:nvPr/>
        </p:nvSpPr>
        <p:spPr>
          <a:xfrm>
            <a:off x="2135187" y="1329435"/>
            <a:ext cx="4500000" cy="920422"/>
          </a:xfrm>
          <a:prstGeom prst="wedgeRectCallout">
            <a:avLst>
              <a:gd name="adj1" fmla="val -56795"/>
              <a:gd name="adj2" fmla="val 23957"/>
            </a:avLst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tIns="90000" bIns="90000" rtlCol="0" anchor="ctr">
            <a:spAutoFit/>
          </a:bodyPr>
          <a:lstStyle/>
          <a:p>
            <a:r>
              <a:rPr lang="en-GB" sz="1600" dirty="0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  <a:t>GET http://</a:t>
            </a:r>
            <a:r>
              <a:rPr lang="en-GB" sz="1600" dirty="0" err="1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  <a:t>example.org</a:t>
            </a:r>
            <a:r>
              <a:rPr lang="en-GB" sz="1600" dirty="0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  <a:t>/ HTTP/1.1</a:t>
            </a:r>
          </a:p>
          <a:p>
            <a:r>
              <a:rPr lang="en-GB" sz="1600" dirty="0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  <a:t>Host: </a:t>
            </a:r>
            <a:r>
              <a:rPr lang="en-GB" sz="1600" dirty="0" err="1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  <a:t>example.org</a:t>
            </a:r>
            <a:endParaRPr lang="en-GB" sz="1600" dirty="0">
              <a:solidFill>
                <a:srgbClr val="000000"/>
              </a:solidFill>
              <a:latin typeface="Lucida Console" charset="0"/>
              <a:ea typeface="Lucida Console" charset="0"/>
              <a:cs typeface="Lucida Console" charset="0"/>
            </a:endParaRPr>
          </a:p>
          <a:p>
            <a:r>
              <a:rPr lang="en-GB" sz="1600" dirty="0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  <a:t>Accept: text/html</a:t>
            </a:r>
          </a:p>
        </p:txBody>
      </p:sp>
      <p:sp>
        <p:nvSpPr>
          <p:cNvPr id="10" name="Rectangular Callout 9">
            <a:extLst>
              <a:ext uri="{FF2B5EF4-FFF2-40B4-BE49-F238E27FC236}">
                <a16:creationId xmlns:a16="http://schemas.microsoft.com/office/drawing/2014/main" id="{6E0C0616-D1DA-AF4F-B7DC-C5E94DF0A60D}"/>
              </a:ext>
            </a:extLst>
          </p:cNvPr>
          <p:cNvSpPr/>
          <p:nvPr/>
        </p:nvSpPr>
        <p:spPr>
          <a:xfrm>
            <a:off x="5556250" y="3475073"/>
            <a:ext cx="4500563" cy="1166643"/>
          </a:xfrm>
          <a:prstGeom prst="wedgeRectCallout">
            <a:avLst>
              <a:gd name="adj1" fmla="val 59271"/>
              <a:gd name="adj2" fmla="val 27725"/>
            </a:avLst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tIns="90000" bIns="90000" rtlCol="0" anchor="ctr">
            <a:spAutoFit/>
          </a:bodyPr>
          <a:lstStyle/>
          <a:p>
            <a:r>
              <a:rPr lang="en-GB" sz="1600" dirty="0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  <a:t>HTTP/1.1 200 OK</a:t>
            </a:r>
            <a:br>
              <a:rPr lang="en-GB" sz="1600" dirty="0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  <a:t>Location: http://</a:t>
            </a:r>
            <a:r>
              <a:rPr lang="en-GB" sz="1600" dirty="0" err="1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  <a:t>example.org</a:t>
            </a:r>
            <a:r>
              <a:rPr lang="en-GB" sz="1600" dirty="0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  <a:t>/</a:t>
            </a:r>
          </a:p>
          <a:p>
            <a:r>
              <a:rPr lang="en-GB" sz="1600" dirty="0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  <a:t>Content-Type: text/html</a:t>
            </a:r>
          </a:p>
          <a:p>
            <a:r>
              <a:rPr lang="en-GB" sz="1600" dirty="0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  <a:t>Vary: accept, accept-language</a:t>
            </a:r>
          </a:p>
        </p:txBody>
      </p:sp>
      <p:sp>
        <p:nvSpPr>
          <p:cNvPr id="11" name="Rectangular Callout 10">
            <a:extLst>
              <a:ext uri="{FF2B5EF4-FFF2-40B4-BE49-F238E27FC236}">
                <a16:creationId xmlns:a16="http://schemas.microsoft.com/office/drawing/2014/main" id="{CE903B7C-EA75-4243-BD46-05F13ACE9858}"/>
              </a:ext>
            </a:extLst>
          </p:cNvPr>
          <p:cNvSpPr/>
          <p:nvPr/>
        </p:nvSpPr>
        <p:spPr>
          <a:xfrm>
            <a:off x="7067550" y="2392365"/>
            <a:ext cx="4500563" cy="920422"/>
          </a:xfrm>
          <a:prstGeom prst="wedgeRectCallout">
            <a:avLst>
              <a:gd name="adj1" fmla="val -57641"/>
              <a:gd name="adj2" fmla="val 23957"/>
            </a:avLst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tIns="90000" bIns="90000" rtlCol="0" anchor="ctr">
            <a:spAutoFit/>
          </a:bodyPr>
          <a:lstStyle/>
          <a:p>
            <a:r>
              <a:rPr lang="en-GB" sz="1600" dirty="0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  <a:t>GET / HTTP/1.1</a:t>
            </a:r>
          </a:p>
          <a:p>
            <a:r>
              <a:rPr lang="en-GB" sz="1600" dirty="0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  <a:t>Host: </a:t>
            </a:r>
            <a:r>
              <a:rPr lang="en-GB" sz="1600" dirty="0" err="1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  <a:t>example.org</a:t>
            </a:r>
            <a:endParaRPr lang="en-GB" sz="1600" dirty="0">
              <a:solidFill>
                <a:srgbClr val="000000"/>
              </a:solidFill>
              <a:latin typeface="Lucida Console" charset="0"/>
              <a:ea typeface="Lucida Console" charset="0"/>
              <a:cs typeface="Lucida Console" charset="0"/>
            </a:endParaRPr>
          </a:p>
          <a:p>
            <a:r>
              <a:rPr lang="en-GB" sz="1600" dirty="0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  <a:t>Accept: text/html</a:t>
            </a:r>
          </a:p>
        </p:txBody>
      </p:sp>
      <p:pic>
        <p:nvPicPr>
          <p:cNvPr id="12" name="Graphic 11">
            <a:extLst>
              <a:ext uri="{FF2B5EF4-FFF2-40B4-BE49-F238E27FC236}">
                <a16:creationId xmlns:a16="http://schemas.microsoft.com/office/drawing/2014/main" id="{FF1C7E10-0A0F-204E-9E97-97A95E315F1E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5646000" y="5070645"/>
            <a:ext cx="900000" cy="900000"/>
          </a:xfrm>
          <a:prstGeom prst="rect">
            <a:avLst/>
          </a:prstGeom>
        </p:spPr>
      </p:pic>
      <p:sp>
        <p:nvSpPr>
          <p:cNvPr id="13" name="Rectangular Callout 12">
            <a:extLst>
              <a:ext uri="{FF2B5EF4-FFF2-40B4-BE49-F238E27FC236}">
                <a16:creationId xmlns:a16="http://schemas.microsoft.com/office/drawing/2014/main" id="{5998AA79-BB72-264C-9352-54836C559633}"/>
              </a:ext>
            </a:extLst>
          </p:cNvPr>
          <p:cNvSpPr/>
          <p:nvPr/>
        </p:nvSpPr>
        <p:spPr>
          <a:xfrm>
            <a:off x="623887" y="5035580"/>
            <a:ext cx="4500563" cy="920422"/>
          </a:xfrm>
          <a:prstGeom prst="wedgeRectCallout">
            <a:avLst>
              <a:gd name="adj1" fmla="val 58989"/>
              <a:gd name="adj2" fmla="val 27725"/>
            </a:avLst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tIns="90000" bIns="90000" rtlCol="0" anchor="ctr">
            <a:spAutoFit/>
          </a:bodyPr>
          <a:lstStyle/>
          <a:p>
            <a:r>
              <a:rPr lang="en-GB" sz="1600" dirty="0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  <a:t>HTTP/1.1 200 OK</a:t>
            </a:r>
            <a:br>
              <a:rPr lang="en-GB" sz="1600" dirty="0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  <a:t>Content-Type: text/html</a:t>
            </a:r>
          </a:p>
          <a:p>
            <a:r>
              <a:rPr lang="en-GB" sz="1600" dirty="0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  <a:t>Vary: accept, accept-language</a:t>
            </a:r>
          </a:p>
        </p:txBody>
      </p:sp>
      <p:sp>
        <p:nvSpPr>
          <p:cNvPr id="14" name="Cloud Callout 13">
            <a:extLst>
              <a:ext uri="{FF2B5EF4-FFF2-40B4-BE49-F238E27FC236}">
                <a16:creationId xmlns:a16="http://schemas.microsoft.com/office/drawing/2014/main" id="{990F8A73-466B-1943-A14E-A10E1A6F0AD3}"/>
              </a:ext>
            </a:extLst>
          </p:cNvPr>
          <p:cNvSpPr/>
          <p:nvPr/>
        </p:nvSpPr>
        <p:spPr>
          <a:xfrm>
            <a:off x="7067549" y="4804002"/>
            <a:ext cx="4500564" cy="1152000"/>
          </a:xfrm>
          <a:prstGeom prst="cloudCallout">
            <a:avLst>
              <a:gd name="adj1" fmla="val -50407"/>
              <a:gd name="adj2" fmla="val 45643"/>
            </a:avLst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  <a:latin typeface="Lucida Console" panose="020B0609040504020204" pitchFamily="49" charset="0"/>
              </a:rPr>
              <a:t>http://</a:t>
            </a:r>
            <a:r>
              <a:rPr lang="en-US" sz="1400" dirty="0" err="1">
                <a:solidFill>
                  <a:schemeClr val="tx1"/>
                </a:solidFill>
                <a:latin typeface="Lucida Console" panose="020B0609040504020204" pitchFamily="49" charset="0"/>
              </a:rPr>
              <a:t>example.org</a:t>
            </a:r>
            <a:r>
              <a:rPr lang="en-US" sz="1400" dirty="0">
                <a:solidFill>
                  <a:schemeClr val="tx1"/>
                </a:solidFill>
                <a:latin typeface="Lucida Console" panose="020B0609040504020204" pitchFamily="49" charset="0"/>
              </a:rPr>
              <a:t>/</a:t>
            </a:r>
          </a:p>
          <a:p>
            <a:pPr algn="ctr"/>
            <a:r>
              <a:rPr lang="en-US" sz="1200" dirty="0">
                <a:solidFill>
                  <a:schemeClr val="tx1"/>
                </a:solidFill>
                <a:latin typeface="Lucida Console" panose="020B0609040504020204" pitchFamily="49" charset="0"/>
              </a:rPr>
              <a:t>max-age=600, age=0, </a:t>
            </a:r>
            <a:r>
              <a:rPr lang="en-GB" sz="1200" dirty="0">
                <a:solidFill>
                  <a:schemeClr val="tx1"/>
                </a:solidFill>
                <a:latin typeface="Lucida Console" panose="020B0609040504020204" pitchFamily="49" charset="0"/>
              </a:rPr>
              <a:t>text/html</a:t>
            </a:r>
            <a:endParaRPr lang="en-US" sz="1200" dirty="0">
              <a:solidFill>
                <a:schemeClr val="tx1"/>
              </a:solidFill>
              <a:latin typeface="Lucida Console" panose="020B060904050402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902717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1" grpId="0" animBg="1"/>
      <p:bldP spid="13" grpId="0" animBg="1"/>
      <p:bldP spid="14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phic 5">
            <a:extLst>
              <a:ext uri="{FF2B5EF4-FFF2-40B4-BE49-F238E27FC236}">
                <a16:creationId xmlns:a16="http://schemas.microsoft.com/office/drawing/2014/main" id="{C0E94488-A054-5541-A9CB-6648AF09C29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50150" y="1349857"/>
            <a:ext cx="900000" cy="900000"/>
          </a:xfrm>
          <a:prstGeom prst="rect">
            <a:avLst/>
          </a:prstGeom>
        </p:spPr>
      </p:pic>
      <p:pic>
        <p:nvPicPr>
          <p:cNvPr id="7" name="Graphic 6">
            <a:extLst>
              <a:ext uri="{FF2B5EF4-FFF2-40B4-BE49-F238E27FC236}">
                <a16:creationId xmlns:a16="http://schemas.microsoft.com/office/drawing/2014/main" id="{299C8E88-6301-CA42-B5F1-A608273CA09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0541850" y="3783910"/>
            <a:ext cx="900000" cy="900000"/>
          </a:xfrm>
          <a:prstGeom prst="rect">
            <a:avLst/>
          </a:prstGeom>
        </p:spPr>
      </p:pic>
      <p:pic>
        <p:nvPicPr>
          <p:cNvPr id="8" name="Graphic 7">
            <a:extLst>
              <a:ext uri="{FF2B5EF4-FFF2-40B4-BE49-F238E27FC236}">
                <a16:creationId xmlns:a16="http://schemas.microsoft.com/office/drawing/2014/main" id="{890D6A63-B318-8949-8281-561725F11080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5646000" y="2657768"/>
            <a:ext cx="900000" cy="900000"/>
          </a:xfrm>
          <a:prstGeom prst="rect">
            <a:avLst/>
          </a:prstGeom>
        </p:spPr>
      </p:pic>
      <p:sp>
        <p:nvSpPr>
          <p:cNvPr id="9" name="Rectangular Callout 8">
            <a:extLst>
              <a:ext uri="{FF2B5EF4-FFF2-40B4-BE49-F238E27FC236}">
                <a16:creationId xmlns:a16="http://schemas.microsoft.com/office/drawing/2014/main" id="{70A75AE1-C172-9848-8696-5D2F75DDD1DA}"/>
              </a:ext>
            </a:extLst>
          </p:cNvPr>
          <p:cNvSpPr/>
          <p:nvPr/>
        </p:nvSpPr>
        <p:spPr>
          <a:xfrm>
            <a:off x="2135187" y="1329435"/>
            <a:ext cx="4500000" cy="920422"/>
          </a:xfrm>
          <a:prstGeom prst="wedgeRectCallout">
            <a:avLst>
              <a:gd name="adj1" fmla="val -56795"/>
              <a:gd name="adj2" fmla="val 23957"/>
            </a:avLst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tIns="90000" bIns="90000" rtlCol="0" anchor="ctr">
            <a:spAutoFit/>
          </a:bodyPr>
          <a:lstStyle/>
          <a:p>
            <a:r>
              <a:rPr lang="en-GB" sz="1600" dirty="0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  <a:t>GET http://</a:t>
            </a:r>
            <a:r>
              <a:rPr lang="en-GB" sz="1600" dirty="0" err="1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  <a:t>example.org</a:t>
            </a:r>
            <a:r>
              <a:rPr lang="en-GB" sz="1600" dirty="0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  <a:t>/ HTTP/1.1</a:t>
            </a:r>
          </a:p>
          <a:p>
            <a:r>
              <a:rPr lang="en-GB" sz="1600" dirty="0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  <a:t>Host: </a:t>
            </a:r>
            <a:r>
              <a:rPr lang="en-GB" sz="1600" dirty="0" err="1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  <a:t>example.org</a:t>
            </a:r>
            <a:endParaRPr lang="en-GB" sz="1600" dirty="0">
              <a:solidFill>
                <a:srgbClr val="000000"/>
              </a:solidFill>
              <a:latin typeface="Lucida Console" charset="0"/>
              <a:ea typeface="Lucida Console" charset="0"/>
              <a:cs typeface="Lucida Console" charset="0"/>
            </a:endParaRPr>
          </a:p>
          <a:p>
            <a:r>
              <a:rPr lang="en-GB" sz="1600" dirty="0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  <a:t>Accept: text/plain</a:t>
            </a:r>
          </a:p>
        </p:txBody>
      </p:sp>
      <p:sp>
        <p:nvSpPr>
          <p:cNvPr id="10" name="Rectangular Callout 9">
            <a:extLst>
              <a:ext uri="{FF2B5EF4-FFF2-40B4-BE49-F238E27FC236}">
                <a16:creationId xmlns:a16="http://schemas.microsoft.com/office/drawing/2014/main" id="{6E0C0616-D1DA-AF4F-B7DC-C5E94DF0A60D}"/>
              </a:ext>
            </a:extLst>
          </p:cNvPr>
          <p:cNvSpPr/>
          <p:nvPr/>
        </p:nvSpPr>
        <p:spPr>
          <a:xfrm>
            <a:off x="5556250" y="3763488"/>
            <a:ext cx="4500563" cy="920422"/>
          </a:xfrm>
          <a:prstGeom prst="wedgeRectCallout">
            <a:avLst>
              <a:gd name="adj1" fmla="val 59271"/>
              <a:gd name="adj2" fmla="val 27725"/>
            </a:avLst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tIns="90000" bIns="90000" rtlCol="0" anchor="ctr">
            <a:spAutoFit/>
          </a:bodyPr>
          <a:lstStyle/>
          <a:p>
            <a:r>
              <a:rPr lang="en-GB" sz="1600" dirty="0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  <a:t>HTTP/1.1 200 OK</a:t>
            </a:r>
            <a:br>
              <a:rPr lang="en-GB" sz="1600" dirty="0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  <a:t>Content-Type: text/plain</a:t>
            </a:r>
          </a:p>
          <a:p>
            <a:r>
              <a:rPr lang="en-GB" sz="1600" dirty="0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  <a:t>Vary: accept, accept-language</a:t>
            </a:r>
          </a:p>
        </p:txBody>
      </p:sp>
      <p:sp>
        <p:nvSpPr>
          <p:cNvPr id="11" name="Rectangular Callout 10">
            <a:extLst>
              <a:ext uri="{FF2B5EF4-FFF2-40B4-BE49-F238E27FC236}">
                <a16:creationId xmlns:a16="http://schemas.microsoft.com/office/drawing/2014/main" id="{CE903B7C-EA75-4243-BD46-05F13ACE9858}"/>
              </a:ext>
            </a:extLst>
          </p:cNvPr>
          <p:cNvSpPr/>
          <p:nvPr/>
        </p:nvSpPr>
        <p:spPr>
          <a:xfrm>
            <a:off x="7067550" y="2636922"/>
            <a:ext cx="4500563" cy="920422"/>
          </a:xfrm>
          <a:prstGeom prst="wedgeRectCallout">
            <a:avLst>
              <a:gd name="adj1" fmla="val -57641"/>
              <a:gd name="adj2" fmla="val 23957"/>
            </a:avLst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tIns="90000" bIns="90000" rtlCol="0" anchor="ctr">
            <a:spAutoFit/>
          </a:bodyPr>
          <a:lstStyle/>
          <a:p>
            <a:r>
              <a:rPr lang="en-GB" sz="1600" dirty="0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  <a:t>GET / HTTP/1.1</a:t>
            </a:r>
          </a:p>
          <a:p>
            <a:r>
              <a:rPr lang="en-GB" sz="1600" dirty="0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  <a:t>Host: </a:t>
            </a:r>
            <a:r>
              <a:rPr lang="en-GB" sz="1600" dirty="0" err="1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  <a:t>example.org</a:t>
            </a:r>
            <a:endParaRPr lang="en-GB" sz="1600" dirty="0">
              <a:solidFill>
                <a:srgbClr val="000000"/>
              </a:solidFill>
              <a:latin typeface="Lucida Console" charset="0"/>
              <a:ea typeface="Lucida Console" charset="0"/>
              <a:cs typeface="Lucida Console" charset="0"/>
            </a:endParaRPr>
          </a:p>
          <a:p>
            <a:r>
              <a:rPr lang="en-GB" sz="1600" dirty="0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  <a:t>Accept: text/plain</a:t>
            </a:r>
          </a:p>
        </p:txBody>
      </p:sp>
      <p:pic>
        <p:nvPicPr>
          <p:cNvPr id="12" name="Graphic 11">
            <a:extLst>
              <a:ext uri="{FF2B5EF4-FFF2-40B4-BE49-F238E27FC236}">
                <a16:creationId xmlns:a16="http://schemas.microsoft.com/office/drawing/2014/main" id="{FF1C7E10-0A0F-204E-9E97-97A95E315F1E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5646000" y="5078565"/>
            <a:ext cx="900000" cy="900000"/>
          </a:xfrm>
          <a:prstGeom prst="rect">
            <a:avLst/>
          </a:prstGeom>
        </p:spPr>
      </p:pic>
      <p:sp>
        <p:nvSpPr>
          <p:cNvPr id="13" name="Rectangular Callout 12">
            <a:extLst>
              <a:ext uri="{FF2B5EF4-FFF2-40B4-BE49-F238E27FC236}">
                <a16:creationId xmlns:a16="http://schemas.microsoft.com/office/drawing/2014/main" id="{5998AA79-BB72-264C-9352-54836C559633}"/>
              </a:ext>
            </a:extLst>
          </p:cNvPr>
          <p:cNvSpPr/>
          <p:nvPr/>
        </p:nvSpPr>
        <p:spPr>
          <a:xfrm>
            <a:off x="623887" y="5058143"/>
            <a:ext cx="4500563" cy="920422"/>
          </a:xfrm>
          <a:prstGeom prst="wedgeRectCallout">
            <a:avLst>
              <a:gd name="adj1" fmla="val 58989"/>
              <a:gd name="adj2" fmla="val 27725"/>
            </a:avLst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tIns="90000" bIns="90000" rtlCol="0" anchor="ctr">
            <a:spAutoFit/>
          </a:bodyPr>
          <a:lstStyle/>
          <a:p>
            <a:r>
              <a:rPr lang="en-GB" sz="1600" dirty="0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  <a:t>HTTP/1.1 200 OK</a:t>
            </a:r>
            <a:br>
              <a:rPr lang="en-GB" sz="1600" dirty="0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  <a:t>Content-Type: text/plain</a:t>
            </a:r>
          </a:p>
          <a:p>
            <a:r>
              <a:rPr lang="en-GB" sz="1600" dirty="0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  <a:t>Vary: accept, accept-language</a:t>
            </a:r>
          </a:p>
        </p:txBody>
      </p:sp>
      <p:sp>
        <p:nvSpPr>
          <p:cNvPr id="14" name="Cloud Callout 13">
            <a:extLst>
              <a:ext uri="{FF2B5EF4-FFF2-40B4-BE49-F238E27FC236}">
                <a16:creationId xmlns:a16="http://schemas.microsoft.com/office/drawing/2014/main" id="{49C1CA24-759F-6F48-A333-6B9EEAC21C23}"/>
              </a:ext>
            </a:extLst>
          </p:cNvPr>
          <p:cNvSpPr/>
          <p:nvPr/>
        </p:nvSpPr>
        <p:spPr>
          <a:xfrm>
            <a:off x="623888" y="2405768"/>
            <a:ext cx="4735512" cy="1152000"/>
          </a:xfrm>
          <a:prstGeom prst="cloudCallout">
            <a:avLst>
              <a:gd name="adj1" fmla="val 53725"/>
              <a:gd name="adj2" fmla="val 36934"/>
            </a:avLst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  <a:latin typeface="Lucida Console" panose="020B0609040504020204" pitchFamily="49" charset="0"/>
              </a:rPr>
              <a:t>http://</a:t>
            </a:r>
            <a:r>
              <a:rPr lang="en-US" sz="1400" dirty="0" err="1">
                <a:solidFill>
                  <a:schemeClr val="tx1"/>
                </a:solidFill>
                <a:latin typeface="Lucida Console" panose="020B0609040504020204" pitchFamily="49" charset="0"/>
              </a:rPr>
              <a:t>example.org</a:t>
            </a:r>
            <a:r>
              <a:rPr lang="en-US" sz="1400" dirty="0">
                <a:solidFill>
                  <a:schemeClr val="tx1"/>
                </a:solidFill>
                <a:latin typeface="Lucida Console" panose="020B0609040504020204" pitchFamily="49" charset="0"/>
              </a:rPr>
              <a:t>/</a:t>
            </a:r>
          </a:p>
          <a:p>
            <a:pPr algn="ctr"/>
            <a:r>
              <a:rPr lang="en-US" sz="1200" dirty="0">
                <a:solidFill>
                  <a:schemeClr val="tx1"/>
                </a:solidFill>
                <a:latin typeface="Lucida Console" panose="020B0609040504020204" pitchFamily="49" charset="0"/>
              </a:rPr>
              <a:t>max-age=600, age=120, </a:t>
            </a:r>
            <a:r>
              <a:rPr lang="en-GB" sz="1200" dirty="0">
                <a:solidFill>
                  <a:schemeClr val="tx1"/>
                </a:solidFill>
                <a:latin typeface="Lucida Console" panose="020B0609040504020204" pitchFamily="49" charset="0"/>
              </a:rPr>
              <a:t>text/html</a:t>
            </a:r>
            <a:endParaRPr lang="en-US" sz="1200" dirty="0">
              <a:solidFill>
                <a:schemeClr val="tx1"/>
              </a:solidFill>
              <a:latin typeface="Lucida Console" panose="020B0609040504020204" pitchFamily="49" charset="0"/>
            </a:endParaRPr>
          </a:p>
        </p:txBody>
      </p:sp>
      <p:sp>
        <p:nvSpPr>
          <p:cNvPr id="15" name="Cloud Callout 14">
            <a:extLst>
              <a:ext uri="{FF2B5EF4-FFF2-40B4-BE49-F238E27FC236}">
                <a16:creationId xmlns:a16="http://schemas.microsoft.com/office/drawing/2014/main" id="{9B9FAF32-9CA4-C249-B732-DA73467C7CF5}"/>
              </a:ext>
            </a:extLst>
          </p:cNvPr>
          <p:cNvSpPr/>
          <p:nvPr/>
        </p:nvSpPr>
        <p:spPr>
          <a:xfrm>
            <a:off x="7067550" y="4890408"/>
            <a:ext cx="4500563" cy="1152000"/>
          </a:xfrm>
          <a:prstGeom prst="cloudCallout">
            <a:avLst>
              <a:gd name="adj1" fmla="val -61337"/>
              <a:gd name="adj2" fmla="val 33668"/>
            </a:avLst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  <a:latin typeface="Lucida Console" panose="020B0609040504020204" pitchFamily="49" charset="0"/>
              </a:rPr>
              <a:t>http://</a:t>
            </a:r>
            <a:r>
              <a:rPr lang="en-US" sz="1400" dirty="0" err="1">
                <a:solidFill>
                  <a:schemeClr val="tx1"/>
                </a:solidFill>
                <a:latin typeface="Lucida Console" panose="020B0609040504020204" pitchFamily="49" charset="0"/>
              </a:rPr>
              <a:t>example.org</a:t>
            </a:r>
            <a:r>
              <a:rPr lang="en-US" sz="1400" dirty="0">
                <a:solidFill>
                  <a:schemeClr val="tx1"/>
                </a:solidFill>
                <a:latin typeface="Lucida Console" panose="020B0609040504020204" pitchFamily="49" charset="0"/>
              </a:rPr>
              <a:t>/</a:t>
            </a:r>
          </a:p>
          <a:p>
            <a:pPr algn="ctr"/>
            <a:r>
              <a:rPr lang="en-US" sz="1200" dirty="0">
                <a:solidFill>
                  <a:schemeClr val="tx1"/>
                </a:solidFill>
                <a:latin typeface="Lucida Console" panose="020B0609040504020204" pitchFamily="49" charset="0"/>
              </a:rPr>
              <a:t>max-age=600, age=120, </a:t>
            </a:r>
            <a:r>
              <a:rPr lang="en-GB" sz="1200" dirty="0">
                <a:solidFill>
                  <a:schemeClr val="tx1"/>
                </a:solidFill>
                <a:latin typeface="Lucida Console" panose="020B0609040504020204" pitchFamily="49" charset="0"/>
              </a:rPr>
              <a:t>text/html</a:t>
            </a:r>
          </a:p>
          <a:p>
            <a:pPr algn="ctr"/>
            <a:r>
              <a:rPr lang="en-GB" sz="1200" dirty="0">
                <a:solidFill>
                  <a:schemeClr val="tx1"/>
                </a:solidFill>
                <a:latin typeface="Lucida Console" panose="020B0609040504020204" pitchFamily="49" charset="0"/>
              </a:rPr>
              <a:t>max-age=600, age=0, text/plain</a:t>
            </a:r>
            <a:endParaRPr lang="en-US" sz="1200" dirty="0">
              <a:solidFill>
                <a:schemeClr val="tx1"/>
              </a:solidFill>
              <a:latin typeface="Lucida Console" panose="020B060904050402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970566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1" grpId="0" animBg="1"/>
      <p:bldP spid="13" grpId="0" animBg="1"/>
      <p:bldP spid="14" grpId="0" animBg="1"/>
      <p:bldP spid="15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773A80-CB3D-D74B-B642-315C9A97A90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Proxies and Caching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DC177C5-62AB-5B4A-9728-4808613E9B8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COMP3220 Web Infrastructure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4C539E3-CF24-8848-A1E5-0F7055D601E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/>
              <a:t>Dr Nicholas Gibbins – </a:t>
            </a:r>
            <a:r>
              <a:rPr lang="en-US" dirty="0" err="1"/>
              <a:t>nmg@ecs.soton.ac.uk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91485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4A3F46-27D4-4B40-B71E-BDDDA56BC6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Further reading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75AABB-A0BD-8047-AFA3-937D14C46402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Fielding, R. and Reschke, J. (2014) </a:t>
            </a:r>
            <a:r>
              <a:rPr lang="en-US" i="1" dirty="0"/>
              <a:t>Hypertext Transfer Protocol (HTTP/1.1): Message Syntax and Routing</a:t>
            </a:r>
            <a:r>
              <a:rPr lang="en-US" dirty="0"/>
              <a:t>. RFC7230.</a:t>
            </a:r>
          </a:p>
          <a:p>
            <a:pPr lvl="1"/>
            <a:r>
              <a:rPr lang="en-US" dirty="0"/>
              <a:t>https://</a:t>
            </a:r>
            <a:r>
              <a:rPr lang="en-US" dirty="0" err="1"/>
              <a:t>tools.ietf.org</a:t>
            </a:r>
            <a:r>
              <a:rPr lang="en-US" dirty="0"/>
              <a:t>/html/rfc7230</a:t>
            </a:r>
          </a:p>
          <a:p>
            <a:pPr marL="0" indent="0">
              <a:buNone/>
            </a:pPr>
            <a:r>
              <a:rPr lang="en-US" dirty="0"/>
              <a:t>Fielding, R. et al (2014) </a:t>
            </a:r>
            <a:r>
              <a:rPr lang="en-US" i="1" dirty="0"/>
              <a:t>Hypertext Transfer Protocol (HTTP/1.1): Caching</a:t>
            </a:r>
            <a:r>
              <a:rPr lang="en-US" dirty="0"/>
              <a:t>. RFC7234.</a:t>
            </a:r>
          </a:p>
          <a:p>
            <a:pPr lvl="1"/>
            <a:r>
              <a:rPr lang="en-US" dirty="0"/>
              <a:t>https://</a:t>
            </a:r>
            <a:r>
              <a:rPr lang="en-US" dirty="0" err="1"/>
              <a:t>tools.ietf.org</a:t>
            </a:r>
            <a:r>
              <a:rPr lang="en-US" dirty="0"/>
              <a:t>/html/rfc7234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4D9624C-FE50-EC4E-B8CB-36A60F5B01B6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280974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729F39-0EB4-FD41-B5AC-3B8866E78E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Next lecture: 	Authentication and 			</a:t>
            </a:r>
            <a:r>
              <a:rPr lang="en-US" dirty="0" err="1"/>
              <a:t>Authorisation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83182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B23688-5711-E744-BBEA-8E40EF541B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Proxies</a:t>
            </a:r>
          </a:p>
        </p:txBody>
      </p:sp>
      <p:sp>
        <p:nvSpPr>
          <p:cNvPr id="37" name="Content Placeholder 36">
            <a:extLst>
              <a:ext uri="{FF2B5EF4-FFF2-40B4-BE49-F238E27FC236}">
                <a16:creationId xmlns:a16="http://schemas.microsoft.com/office/drawing/2014/main" id="{E94F6218-1C2B-524D-BFA9-61DFE796666D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Intermediary that acts as server and client</a:t>
            </a:r>
          </a:p>
          <a:p>
            <a:pPr lvl="1"/>
            <a:r>
              <a:rPr lang="en-US" dirty="0"/>
              <a:t>Receives request from user agent and forwards to origin server</a:t>
            </a:r>
          </a:p>
          <a:p>
            <a:pPr lvl="1"/>
            <a:r>
              <a:rPr lang="en-US" dirty="0"/>
              <a:t>Returns response to user agent</a:t>
            </a:r>
          </a:p>
          <a:p>
            <a:pPr lvl="1"/>
            <a:r>
              <a:rPr lang="en-US" dirty="0"/>
              <a:t>Can be chained in sequence</a:t>
            </a:r>
          </a:p>
          <a:p>
            <a:pPr marL="0" indent="0">
              <a:buNone/>
            </a:pPr>
            <a:r>
              <a:rPr lang="en-US" dirty="0"/>
              <a:t>Multiple uses:</a:t>
            </a:r>
          </a:p>
          <a:p>
            <a:pPr lvl="1"/>
            <a:r>
              <a:rPr lang="en-US" dirty="0"/>
              <a:t>Filtering</a:t>
            </a:r>
          </a:p>
          <a:p>
            <a:pPr lvl="1"/>
            <a:r>
              <a:rPr lang="en-US" dirty="0"/>
              <a:t>Caching</a:t>
            </a:r>
          </a:p>
          <a:p>
            <a:pPr lvl="1"/>
            <a:r>
              <a:rPr lang="en-US" dirty="0"/>
              <a:t>Content routing</a:t>
            </a:r>
          </a:p>
          <a:p>
            <a:pPr lvl="1"/>
            <a:r>
              <a:rPr lang="en-US" dirty="0" err="1"/>
              <a:t>Anonymising</a:t>
            </a:r>
            <a:endParaRPr lang="en-US" dirty="0"/>
          </a:p>
          <a:p>
            <a:pPr lvl="1"/>
            <a:r>
              <a:rPr lang="en-US" dirty="0"/>
              <a:t>Access control</a:t>
            </a:r>
          </a:p>
          <a:p>
            <a:pPr lvl="1"/>
            <a:r>
              <a:rPr lang="en-US" dirty="0"/>
              <a:t>Transcoding</a:t>
            </a:r>
          </a:p>
        </p:txBody>
      </p:sp>
      <p:sp>
        <p:nvSpPr>
          <p:cNvPr id="40" name="Text Placeholder 39">
            <a:extLst>
              <a:ext uri="{FF2B5EF4-FFF2-40B4-BE49-F238E27FC236}">
                <a16:creationId xmlns:a16="http://schemas.microsoft.com/office/drawing/2014/main" id="{927EC47F-C15F-4041-B578-1456D0ACB50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623888" y="6197084"/>
            <a:ext cx="10944225" cy="478387"/>
          </a:xfrm>
        </p:spPr>
        <p:txBody>
          <a:bodyPr anchor="b"/>
          <a:lstStyle/>
          <a:p>
            <a:r>
              <a:rPr lang="en-US" dirty="0"/>
              <a:t>Fielding, R. and Reschke, J. (2014) Hypertext Transfer Protocol (HTTP/1.1): Message Syntax and Routing. RFC7230. </a:t>
            </a:r>
            <a:br>
              <a:rPr lang="en-US" dirty="0"/>
            </a:br>
            <a:r>
              <a:rPr lang="en-US" dirty="0"/>
              <a:t>Available at: https://</a:t>
            </a:r>
            <a:r>
              <a:rPr lang="en-US" dirty="0" err="1"/>
              <a:t>tools.ietf.org</a:t>
            </a:r>
            <a:r>
              <a:rPr lang="en-US" dirty="0"/>
              <a:t>/html/rfc7230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5D95C64-40D5-3D4B-A97E-7D4EB491AFDD}"/>
              </a:ext>
            </a:extLst>
          </p:cNvPr>
          <p:cNvSpPr txBox="1"/>
          <p:nvPr/>
        </p:nvSpPr>
        <p:spPr>
          <a:xfrm>
            <a:off x="6167438" y="2139841"/>
            <a:ext cx="84510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>
                <a:latin typeface="Lucida Sans" panose="020B0602030504020204" pitchFamily="34" charset="77"/>
              </a:rPr>
              <a:t>User </a:t>
            </a:r>
          </a:p>
          <a:p>
            <a:pPr algn="ctr"/>
            <a:r>
              <a:rPr lang="en-US" dirty="0">
                <a:latin typeface="Lucida Sans" panose="020B0602030504020204" pitchFamily="34" charset="77"/>
              </a:rPr>
              <a:t>Agent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46FFF7B-7D26-3C4F-91F0-6FC8614E3D3A}"/>
              </a:ext>
            </a:extLst>
          </p:cNvPr>
          <p:cNvSpPr txBox="1"/>
          <p:nvPr/>
        </p:nvSpPr>
        <p:spPr>
          <a:xfrm>
            <a:off x="10596943" y="2144622"/>
            <a:ext cx="88036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>
                <a:latin typeface="Lucida Sans" panose="020B0602030504020204" pitchFamily="34" charset="77"/>
              </a:rPr>
              <a:t>Origin</a:t>
            </a:r>
            <a:br>
              <a:rPr lang="en-US" dirty="0">
                <a:latin typeface="Lucida Sans" panose="020B0602030504020204" pitchFamily="34" charset="77"/>
              </a:rPr>
            </a:br>
            <a:r>
              <a:rPr lang="en-US" dirty="0">
                <a:latin typeface="Lucida Sans" panose="020B0602030504020204" pitchFamily="34" charset="77"/>
              </a:rPr>
              <a:t>Server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C566964-4109-CE4F-827C-AA707801309D}"/>
              </a:ext>
            </a:extLst>
          </p:cNvPr>
          <p:cNvSpPr txBox="1"/>
          <p:nvPr/>
        </p:nvSpPr>
        <p:spPr>
          <a:xfrm>
            <a:off x="8399823" y="2273684"/>
            <a:ext cx="8098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Lucida Sans" panose="020B0602030504020204" pitchFamily="34" charset="77"/>
              </a:rPr>
              <a:t>Proxy</a:t>
            </a:r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8EC73459-48F3-BA4E-8BCB-2F2DF6CC31DC}"/>
              </a:ext>
            </a:extLst>
          </p:cNvPr>
          <p:cNvCxnSpPr>
            <a:cxnSpLocks/>
          </p:cNvCxnSpPr>
          <p:nvPr/>
        </p:nvCxnSpPr>
        <p:spPr bwMode="auto">
          <a:xfrm>
            <a:off x="7148739" y="3429000"/>
            <a:ext cx="1164356" cy="1825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arrow" w="lg" len="lg"/>
            <a:tailEnd type="arrow" w="lg" len="lg"/>
          </a:ln>
          <a:effectLst/>
        </p:spPr>
      </p:cxnSp>
      <p:cxnSp>
        <p:nvCxnSpPr>
          <p:cNvPr id="35" name="Straight Arrow Connector 34">
            <a:extLst>
              <a:ext uri="{FF2B5EF4-FFF2-40B4-BE49-F238E27FC236}">
                <a16:creationId xmlns:a16="http://schemas.microsoft.com/office/drawing/2014/main" id="{8F7BFB45-9826-C14F-BEA9-C172225D2F58}"/>
              </a:ext>
            </a:extLst>
          </p:cNvPr>
          <p:cNvCxnSpPr>
            <a:cxnSpLocks/>
          </p:cNvCxnSpPr>
          <p:nvPr/>
        </p:nvCxnSpPr>
        <p:spPr bwMode="auto">
          <a:xfrm>
            <a:off x="9375067" y="3430825"/>
            <a:ext cx="1131074" cy="0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arrow" w="lg" len="lg"/>
            <a:tailEnd type="arrow" w="lg" len="lg"/>
          </a:ln>
          <a:effectLst/>
        </p:spPr>
      </p:cxnSp>
      <p:pic>
        <p:nvPicPr>
          <p:cNvPr id="9" name="Graphic 8">
            <a:extLst>
              <a:ext uri="{FF2B5EF4-FFF2-40B4-BE49-F238E27FC236}">
                <a16:creationId xmlns:a16="http://schemas.microsoft.com/office/drawing/2014/main" id="{A54B9528-E66C-A541-AAC8-4F29FC24CEB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354741" y="2947473"/>
            <a:ext cx="900000" cy="900000"/>
          </a:xfrm>
          <a:prstGeom prst="rect">
            <a:avLst/>
          </a:prstGeom>
        </p:spPr>
      </p:pic>
      <p:pic>
        <p:nvPicPr>
          <p:cNvPr id="15" name="Graphic 14">
            <a:extLst>
              <a:ext uri="{FF2B5EF4-FFF2-40B4-BE49-F238E27FC236}">
                <a16:creationId xmlns:a16="http://schemas.microsoft.com/office/drawing/2014/main" id="{DFC68FB8-EBF9-4B45-A54D-39C320D9615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6128413" y="2979000"/>
            <a:ext cx="900000" cy="900000"/>
          </a:xfrm>
          <a:prstGeom prst="rect">
            <a:avLst/>
          </a:prstGeom>
        </p:spPr>
      </p:pic>
      <p:pic>
        <p:nvPicPr>
          <p:cNvPr id="17" name="Graphic 16">
            <a:extLst>
              <a:ext uri="{FF2B5EF4-FFF2-40B4-BE49-F238E27FC236}">
                <a16:creationId xmlns:a16="http://schemas.microsoft.com/office/drawing/2014/main" id="{93FB7058-B450-024E-8351-4C76CB6BAF47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10577312" y="2947473"/>
            <a:ext cx="900000" cy="90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18730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F98A82-1721-CC4D-BE06-1753302A95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Proxies and HTTP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608F7F93-5FBF-7E47-8527-AA2A0FEC95D4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When sending requests via a proxy, user agent replaces the path in the request line with the full URI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Proxies add </a:t>
            </a:r>
            <a:r>
              <a:rPr lang="en-US" dirty="0">
                <a:latin typeface="Lucida Console" panose="020B0609040504020204" pitchFamily="49" charset="0"/>
              </a:rPr>
              <a:t>Via:</a:t>
            </a:r>
            <a:r>
              <a:rPr lang="en-US" dirty="0"/>
              <a:t> headers to all messages they send</a:t>
            </a:r>
          </a:p>
          <a:p>
            <a:pPr lvl="1"/>
            <a:r>
              <a:rPr lang="en-US" dirty="0"/>
              <a:t>HTTP version, hostname of proxy</a:t>
            </a:r>
          </a:p>
          <a:p>
            <a:pPr lvl="1"/>
            <a:r>
              <a:rPr lang="en-US" dirty="0"/>
              <a:t>Append to existing header if chaining proxies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43976286-F848-6A4B-B691-D4B9514F4CA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1" name="Graphic 10">
            <a:extLst>
              <a:ext uri="{FF2B5EF4-FFF2-40B4-BE49-F238E27FC236}">
                <a16:creationId xmlns:a16="http://schemas.microsoft.com/office/drawing/2014/main" id="{40E130BE-DBDC-4543-A178-EEA936D62CC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50150" y="4982824"/>
            <a:ext cx="900000" cy="900000"/>
          </a:xfrm>
          <a:prstGeom prst="rect">
            <a:avLst/>
          </a:prstGeom>
        </p:spPr>
      </p:pic>
      <p:sp>
        <p:nvSpPr>
          <p:cNvPr id="12" name="Rectangular Callout 11">
            <a:extLst>
              <a:ext uri="{FF2B5EF4-FFF2-40B4-BE49-F238E27FC236}">
                <a16:creationId xmlns:a16="http://schemas.microsoft.com/office/drawing/2014/main" id="{E4D54BC6-159E-3045-8563-B5D7ADBBB814}"/>
              </a:ext>
            </a:extLst>
          </p:cNvPr>
          <p:cNvSpPr/>
          <p:nvPr/>
        </p:nvSpPr>
        <p:spPr>
          <a:xfrm>
            <a:off x="2135187" y="5046204"/>
            <a:ext cx="7921625" cy="674200"/>
          </a:xfrm>
          <a:prstGeom prst="wedgeRectCallout">
            <a:avLst>
              <a:gd name="adj1" fmla="val -54537"/>
              <a:gd name="adj2" fmla="val 25841"/>
            </a:avLst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tIns="90000" bIns="90000" rtlCol="0" anchor="ctr">
            <a:spAutoFit/>
          </a:bodyPr>
          <a:lstStyle/>
          <a:p>
            <a:r>
              <a:rPr lang="en-GB" sz="1600" dirty="0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  <a:t>GET http://</a:t>
            </a:r>
            <a:r>
              <a:rPr lang="en-GB" sz="1600" dirty="0" err="1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  <a:t>example.org</a:t>
            </a:r>
            <a:r>
              <a:rPr lang="en-GB" sz="1600" dirty="0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  <a:t>/ HTTP/1.1</a:t>
            </a:r>
          </a:p>
          <a:p>
            <a:r>
              <a:rPr lang="en-GB" sz="1600" dirty="0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  <a:t>Host: </a:t>
            </a:r>
            <a:r>
              <a:rPr lang="en-GB" sz="1600" dirty="0" err="1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  <a:t>example.org</a:t>
            </a:r>
            <a:endParaRPr lang="en-GB" sz="1600" dirty="0">
              <a:solidFill>
                <a:srgbClr val="000000"/>
              </a:solidFill>
              <a:latin typeface="Lucida Console" charset="0"/>
              <a:ea typeface="Lucida Console" charset="0"/>
              <a:cs typeface="Lucida Console" charset="0"/>
            </a:endParaRPr>
          </a:p>
        </p:txBody>
      </p:sp>
      <p:grpSp>
        <p:nvGrpSpPr>
          <p:cNvPr id="17" name="Group 16">
            <a:extLst>
              <a:ext uri="{FF2B5EF4-FFF2-40B4-BE49-F238E27FC236}">
                <a16:creationId xmlns:a16="http://schemas.microsoft.com/office/drawing/2014/main" id="{973C96C8-C0A7-FC41-8894-6F8EBC2CC6BE}"/>
              </a:ext>
            </a:extLst>
          </p:cNvPr>
          <p:cNvGrpSpPr/>
          <p:nvPr/>
        </p:nvGrpSpPr>
        <p:grpSpPr>
          <a:xfrm>
            <a:off x="2652405" y="4273658"/>
            <a:ext cx="2805777" cy="1114636"/>
            <a:chOff x="2673391" y="2311637"/>
            <a:chExt cx="2805777" cy="1114636"/>
          </a:xfrm>
        </p:grpSpPr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FB14ED5E-D84F-984F-A927-53FC4A69354F}"/>
                </a:ext>
              </a:extLst>
            </p:cNvPr>
            <p:cNvSpPr txBox="1"/>
            <p:nvPr/>
          </p:nvSpPr>
          <p:spPr>
            <a:xfrm>
              <a:off x="3335632" y="2311637"/>
              <a:ext cx="214353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URI to be proxied</a:t>
              </a:r>
            </a:p>
          </p:txBody>
        </p: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BB0EF33B-4573-3243-A75A-0A465B9709F4}"/>
                </a:ext>
              </a:extLst>
            </p:cNvPr>
            <p:cNvCxnSpPr>
              <a:cxnSpLocks/>
              <a:stCxn id="18" idx="2"/>
              <a:endCxn id="20" idx="0"/>
            </p:cNvCxnSpPr>
            <p:nvPr/>
          </p:nvCxnSpPr>
          <p:spPr bwMode="auto">
            <a:xfrm flipH="1">
              <a:off x="3875236" y="2680969"/>
              <a:ext cx="532164" cy="493304"/>
            </a:xfrm>
            <a:prstGeom prst="line">
              <a:avLst/>
            </a:prstGeom>
            <a:solidFill>
              <a:schemeClr val="accent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68592C02-E93C-364C-87C4-6E5919440068}"/>
                </a:ext>
              </a:extLst>
            </p:cNvPr>
            <p:cNvSpPr/>
            <p:nvPr/>
          </p:nvSpPr>
          <p:spPr bwMode="auto">
            <a:xfrm>
              <a:off x="2673391" y="3174273"/>
              <a:ext cx="2403689" cy="252000"/>
            </a:xfrm>
            <a:prstGeom prst="rect">
              <a:avLst/>
            </a:prstGeom>
            <a:solidFill>
              <a:schemeClr val="accent1">
                <a:alpha val="50000"/>
              </a:schemeClr>
            </a:solidFill>
            <a:ln w="12700" cap="flat" cmpd="sng" algn="ctr">
              <a:solidFill>
                <a:schemeClr val="accent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120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7058491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AC5EAE5-AE32-F345-B57E-9C8B85E4FDC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C0E94488-A054-5541-A9CB-6648AF09C29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50150" y="1231702"/>
            <a:ext cx="900000" cy="900000"/>
          </a:xfrm>
          <a:prstGeom prst="rect">
            <a:avLst/>
          </a:prstGeom>
        </p:spPr>
      </p:pic>
      <p:pic>
        <p:nvPicPr>
          <p:cNvPr id="7" name="Graphic 6">
            <a:extLst>
              <a:ext uri="{FF2B5EF4-FFF2-40B4-BE49-F238E27FC236}">
                <a16:creationId xmlns:a16="http://schemas.microsoft.com/office/drawing/2014/main" id="{299C8E88-6301-CA42-B5F1-A608273CA09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0541850" y="3386615"/>
            <a:ext cx="900000" cy="900000"/>
          </a:xfrm>
          <a:prstGeom prst="rect">
            <a:avLst/>
          </a:prstGeom>
        </p:spPr>
      </p:pic>
      <p:pic>
        <p:nvPicPr>
          <p:cNvPr id="8" name="Graphic 7">
            <a:extLst>
              <a:ext uri="{FF2B5EF4-FFF2-40B4-BE49-F238E27FC236}">
                <a16:creationId xmlns:a16="http://schemas.microsoft.com/office/drawing/2014/main" id="{890D6A63-B318-8949-8281-561725F11080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5646000" y="2300998"/>
            <a:ext cx="900000" cy="900000"/>
          </a:xfrm>
          <a:prstGeom prst="rect">
            <a:avLst/>
          </a:prstGeom>
        </p:spPr>
      </p:pic>
      <p:sp>
        <p:nvSpPr>
          <p:cNvPr id="9" name="Rectangular Callout 8">
            <a:extLst>
              <a:ext uri="{FF2B5EF4-FFF2-40B4-BE49-F238E27FC236}">
                <a16:creationId xmlns:a16="http://schemas.microsoft.com/office/drawing/2014/main" id="{70A75AE1-C172-9848-8696-5D2F75DDD1DA}"/>
              </a:ext>
            </a:extLst>
          </p:cNvPr>
          <p:cNvSpPr/>
          <p:nvPr/>
        </p:nvSpPr>
        <p:spPr>
          <a:xfrm>
            <a:off x="2135187" y="1457502"/>
            <a:ext cx="4500000" cy="674200"/>
          </a:xfrm>
          <a:prstGeom prst="wedgeRectCallout">
            <a:avLst>
              <a:gd name="adj1" fmla="val -56795"/>
              <a:gd name="adj2" fmla="val 23957"/>
            </a:avLst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tIns="90000" bIns="90000" rtlCol="0" anchor="ctr">
            <a:spAutoFit/>
          </a:bodyPr>
          <a:lstStyle/>
          <a:p>
            <a:r>
              <a:rPr lang="en-GB" sz="1600" dirty="0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  <a:t>GET http://</a:t>
            </a:r>
            <a:r>
              <a:rPr lang="en-GB" sz="1600" dirty="0" err="1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  <a:t>example.org</a:t>
            </a:r>
            <a:r>
              <a:rPr lang="en-GB" sz="1600" dirty="0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  <a:t>/ HTTP/1.1</a:t>
            </a:r>
          </a:p>
          <a:p>
            <a:r>
              <a:rPr lang="en-GB" sz="1600" dirty="0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  <a:t>Host: </a:t>
            </a:r>
            <a:r>
              <a:rPr lang="en-GB" sz="1600" dirty="0" err="1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  <a:t>example.org</a:t>
            </a:r>
            <a:endParaRPr lang="en-GB" sz="1600" dirty="0">
              <a:solidFill>
                <a:srgbClr val="000000"/>
              </a:solidFill>
              <a:latin typeface="Lucida Console" charset="0"/>
              <a:ea typeface="Lucida Console" charset="0"/>
              <a:cs typeface="Lucida Console" charset="0"/>
            </a:endParaRPr>
          </a:p>
        </p:txBody>
      </p:sp>
      <p:sp>
        <p:nvSpPr>
          <p:cNvPr id="10" name="Rectangular Callout 9">
            <a:extLst>
              <a:ext uri="{FF2B5EF4-FFF2-40B4-BE49-F238E27FC236}">
                <a16:creationId xmlns:a16="http://schemas.microsoft.com/office/drawing/2014/main" id="{6E0C0616-D1DA-AF4F-B7DC-C5E94DF0A60D}"/>
              </a:ext>
            </a:extLst>
          </p:cNvPr>
          <p:cNvSpPr/>
          <p:nvPr/>
        </p:nvSpPr>
        <p:spPr>
          <a:xfrm>
            <a:off x="5556250" y="3366193"/>
            <a:ext cx="4500563" cy="920422"/>
          </a:xfrm>
          <a:prstGeom prst="wedgeRectCallout">
            <a:avLst>
              <a:gd name="adj1" fmla="val 59271"/>
              <a:gd name="adj2" fmla="val 27725"/>
            </a:avLst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tIns="90000" bIns="90000" rtlCol="0" anchor="ctr">
            <a:spAutoFit/>
          </a:bodyPr>
          <a:lstStyle/>
          <a:p>
            <a:r>
              <a:rPr lang="en-GB" sz="1600" dirty="0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  <a:t>HTTP/1.1 200 OK</a:t>
            </a:r>
            <a:br>
              <a:rPr lang="en-GB" sz="1600" dirty="0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</a:br>
            <a:endParaRPr lang="en-GB" sz="1600" dirty="0">
              <a:solidFill>
                <a:srgbClr val="000000"/>
              </a:solidFill>
              <a:latin typeface="Lucida Console" charset="0"/>
              <a:ea typeface="Lucida Console" charset="0"/>
              <a:cs typeface="Lucida Console" charset="0"/>
            </a:endParaRPr>
          </a:p>
          <a:p>
            <a:r>
              <a:rPr lang="en-GB" sz="1600" dirty="0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  <a:t>...</a:t>
            </a:r>
          </a:p>
        </p:txBody>
      </p:sp>
      <p:sp>
        <p:nvSpPr>
          <p:cNvPr id="11" name="Rectangular Callout 10">
            <a:extLst>
              <a:ext uri="{FF2B5EF4-FFF2-40B4-BE49-F238E27FC236}">
                <a16:creationId xmlns:a16="http://schemas.microsoft.com/office/drawing/2014/main" id="{CE903B7C-EA75-4243-BD46-05F13ACE9858}"/>
              </a:ext>
            </a:extLst>
          </p:cNvPr>
          <p:cNvSpPr/>
          <p:nvPr/>
        </p:nvSpPr>
        <p:spPr>
          <a:xfrm>
            <a:off x="7067550" y="2276475"/>
            <a:ext cx="4500563" cy="920422"/>
          </a:xfrm>
          <a:prstGeom prst="wedgeRectCallout">
            <a:avLst>
              <a:gd name="adj1" fmla="val -57641"/>
              <a:gd name="adj2" fmla="val 23957"/>
            </a:avLst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tIns="90000" bIns="90000" rtlCol="0" anchor="ctr">
            <a:spAutoFit/>
          </a:bodyPr>
          <a:lstStyle/>
          <a:p>
            <a:r>
              <a:rPr lang="en-GB" sz="1600" dirty="0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  <a:t>GET / HTTP/1.1</a:t>
            </a:r>
          </a:p>
          <a:p>
            <a:r>
              <a:rPr lang="en-GB" sz="1600" dirty="0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  <a:t>Host: </a:t>
            </a:r>
            <a:r>
              <a:rPr lang="en-GB" sz="1600" dirty="0" err="1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  <a:t>example.org</a:t>
            </a:r>
            <a:br>
              <a:rPr lang="en-GB" sz="1600" dirty="0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  <a:t>Via: HTTP/1.1 </a:t>
            </a:r>
            <a:r>
              <a:rPr lang="en-GB" sz="1600" dirty="0" err="1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  <a:t>proxy.net</a:t>
            </a:r>
            <a:endParaRPr lang="en-GB" sz="1600" dirty="0">
              <a:solidFill>
                <a:srgbClr val="000000"/>
              </a:solidFill>
              <a:latin typeface="Lucida Console" charset="0"/>
              <a:ea typeface="Lucida Console" charset="0"/>
              <a:cs typeface="Lucida Console" charset="0"/>
            </a:endParaRPr>
          </a:p>
        </p:txBody>
      </p:sp>
      <p:pic>
        <p:nvPicPr>
          <p:cNvPr id="12" name="Graphic 11">
            <a:extLst>
              <a:ext uri="{FF2B5EF4-FFF2-40B4-BE49-F238E27FC236}">
                <a16:creationId xmlns:a16="http://schemas.microsoft.com/office/drawing/2014/main" id="{FF1C7E10-0A0F-204E-9E97-97A95E315F1E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5646000" y="4693989"/>
            <a:ext cx="900000" cy="900000"/>
          </a:xfrm>
          <a:prstGeom prst="rect">
            <a:avLst/>
          </a:prstGeom>
        </p:spPr>
      </p:pic>
      <p:sp>
        <p:nvSpPr>
          <p:cNvPr id="13" name="Rectangular Callout 12">
            <a:extLst>
              <a:ext uri="{FF2B5EF4-FFF2-40B4-BE49-F238E27FC236}">
                <a16:creationId xmlns:a16="http://schemas.microsoft.com/office/drawing/2014/main" id="{5998AA79-BB72-264C-9352-54836C559633}"/>
              </a:ext>
            </a:extLst>
          </p:cNvPr>
          <p:cNvSpPr/>
          <p:nvPr/>
        </p:nvSpPr>
        <p:spPr>
          <a:xfrm>
            <a:off x="623887" y="4451810"/>
            <a:ext cx="4500563" cy="1166643"/>
          </a:xfrm>
          <a:prstGeom prst="wedgeRectCallout">
            <a:avLst>
              <a:gd name="adj1" fmla="val 58989"/>
              <a:gd name="adj2" fmla="val 27725"/>
            </a:avLst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tIns="90000" bIns="90000" rtlCol="0" anchor="ctr">
            <a:spAutoFit/>
          </a:bodyPr>
          <a:lstStyle/>
          <a:p>
            <a:r>
              <a:rPr lang="en-GB" sz="1600" dirty="0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  <a:t>HTTP/1.1 200 OK</a:t>
            </a:r>
            <a:br>
              <a:rPr lang="en-GB" sz="1600" dirty="0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  <a:t>Via: HTTP/1.1 </a:t>
            </a:r>
            <a:r>
              <a:rPr lang="en-GB" sz="1600" dirty="0" err="1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  <a:t>proxy.net</a:t>
            </a:r>
            <a:br>
              <a:rPr lang="en-GB" sz="1600" dirty="0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</a:br>
            <a:endParaRPr lang="en-GB" sz="1600" dirty="0">
              <a:solidFill>
                <a:srgbClr val="000000"/>
              </a:solidFill>
              <a:latin typeface="Lucida Console" charset="0"/>
              <a:ea typeface="Lucida Console" charset="0"/>
              <a:cs typeface="Lucida Console" charset="0"/>
            </a:endParaRPr>
          </a:p>
          <a:p>
            <a:r>
              <a:rPr lang="en-GB" sz="1600" dirty="0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  <a:t>...</a:t>
            </a:r>
          </a:p>
        </p:txBody>
      </p:sp>
    </p:spTree>
    <p:extLst>
      <p:ext uri="{BB962C8B-B14F-4D97-AF65-F5344CB8AC3E}">
        <p14:creationId xmlns:p14="http://schemas.microsoft.com/office/powerpoint/2010/main" val="30329726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1" grpId="0" animBg="1"/>
      <p:bldP spid="1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E018E1-9EA2-B541-BD19-06E72C1183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Tunnels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DF637D9-D4EE-8E4D-BF94-667C0CE6E69C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But what about HTTPS?</a:t>
            </a:r>
          </a:p>
          <a:p>
            <a:pPr lvl="1"/>
            <a:r>
              <a:rPr lang="en-US" dirty="0"/>
              <a:t>TLS guarantees end-to-end encryption of both message body and headers</a:t>
            </a:r>
          </a:p>
          <a:p>
            <a:pPr lvl="1"/>
            <a:r>
              <a:rPr lang="en-US" dirty="0"/>
              <a:t>Proxies can't understand the request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CONNECT method establishes a tunnel to the destination origin server</a:t>
            </a:r>
          </a:p>
          <a:p>
            <a:pPr lvl="1"/>
            <a:r>
              <a:rPr lang="en-US" dirty="0"/>
              <a:t>Proxy will forward all subsequent packets in both directions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03C83E06-D657-BB46-99C1-A43888EEDEEB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1" name="Graphic 10">
            <a:extLst>
              <a:ext uri="{FF2B5EF4-FFF2-40B4-BE49-F238E27FC236}">
                <a16:creationId xmlns:a16="http://schemas.microsoft.com/office/drawing/2014/main" id="{C5E48090-62B1-154C-9D1A-A606BFA87CF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50150" y="4734319"/>
            <a:ext cx="900000" cy="900000"/>
          </a:xfrm>
          <a:prstGeom prst="rect">
            <a:avLst/>
          </a:prstGeom>
        </p:spPr>
      </p:pic>
      <p:sp>
        <p:nvSpPr>
          <p:cNvPr id="12" name="Rectangular Callout 11">
            <a:extLst>
              <a:ext uri="{FF2B5EF4-FFF2-40B4-BE49-F238E27FC236}">
                <a16:creationId xmlns:a16="http://schemas.microsoft.com/office/drawing/2014/main" id="{07558C13-7514-B340-A5D2-1EF9FB347304}"/>
              </a:ext>
            </a:extLst>
          </p:cNvPr>
          <p:cNvSpPr/>
          <p:nvPr/>
        </p:nvSpPr>
        <p:spPr>
          <a:xfrm>
            <a:off x="2135187" y="4797699"/>
            <a:ext cx="7921625" cy="674200"/>
          </a:xfrm>
          <a:prstGeom prst="wedgeRectCallout">
            <a:avLst>
              <a:gd name="adj1" fmla="val -54537"/>
              <a:gd name="adj2" fmla="val 25841"/>
            </a:avLst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tIns="90000" bIns="90000" rtlCol="0" anchor="ctr">
            <a:spAutoFit/>
          </a:bodyPr>
          <a:lstStyle/>
          <a:p>
            <a:r>
              <a:rPr lang="en-GB" sz="1600" dirty="0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  <a:t>CONNECT example.org:443 HTTP/1.1</a:t>
            </a:r>
          </a:p>
          <a:p>
            <a:r>
              <a:rPr lang="en-GB" sz="1600" dirty="0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  <a:t>Host: example.org:443</a:t>
            </a:r>
          </a:p>
        </p:txBody>
      </p:sp>
    </p:spTree>
    <p:extLst>
      <p:ext uri="{BB962C8B-B14F-4D97-AF65-F5344CB8AC3E}">
        <p14:creationId xmlns:p14="http://schemas.microsoft.com/office/powerpoint/2010/main" val="560452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98B489-EB13-C742-8E39-7528A10032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Proxy Autoconfiguration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FB29CE-5422-B943-95EA-BA1BECA6B867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err="1">
                <a:latin typeface="Lucida Console" panose="020B0609040504020204" pitchFamily="49" charset="0"/>
              </a:rPr>
              <a:t>proxy.pac</a:t>
            </a:r>
            <a:r>
              <a:rPr lang="en-US" dirty="0">
                <a:latin typeface="Lucida Console" panose="020B0609040504020204" pitchFamily="49" charset="0"/>
              </a:rPr>
              <a:t> </a:t>
            </a:r>
            <a:r>
              <a:rPr lang="en-US" dirty="0"/>
              <a:t>file containing sandboxed JavaScript defining </a:t>
            </a:r>
            <a:r>
              <a:rPr lang="en-US" dirty="0" err="1">
                <a:latin typeface="Lucida Console" panose="020B0609040504020204" pitchFamily="49" charset="0"/>
              </a:rPr>
              <a:t>FindProxyForURL</a:t>
            </a:r>
            <a:r>
              <a:rPr lang="en-US" dirty="0">
                <a:latin typeface="Lucida Console" panose="020B0609040504020204" pitchFamily="49" charset="0"/>
              </a:rPr>
              <a:t>()</a:t>
            </a:r>
          </a:p>
          <a:p>
            <a:pPr lvl="1"/>
            <a:r>
              <a:rPr lang="en-US" dirty="0"/>
              <a:t>Configured in browser (specify URI of </a:t>
            </a:r>
            <a:r>
              <a:rPr lang="en-US" dirty="0" err="1">
                <a:latin typeface="Lucida Console" panose="020B0609040504020204" pitchFamily="49" charset="0"/>
              </a:rPr>
              <a:t>proxy.pac</a:t>
            </a:r>
            <a:r>
              <a:rPr lang="en-US" dirty="0"/>
              <a:t>)</a:t>
            </a:r>
          </a:p>
          <a:p>
            <a:pPr lvl="1"/>
            <a:r>
              <a:rPr lang="en-US" dirty="0"/>
              <a:t>Configured via DHCP (option 252, containing URI of </a:t>
            </a:r>
            <a:r>
              <a:rPr lang="en-US" dirty="0" err="1">
                <a:latin typeface="Lucida Console" panose="020B0609040504020204" pitchFamily="49" charset="0"/>
              </a:rPr>
              <a:t>proxy.pac</a:t>
            </a:r>
            <a:r>
              <a:rPr lang="en-US" dirty="0"/>
              <a:t>)</a:t>
            </a:r>
          </a:p>
          <a:p>
            <a:pPr lvl="1"/>
            <a:r>
              <a:rPr lang="en-US" dirty="0"/>
              <a:t>Configured via DNS (looks for host named </a:t>
            </a:r>
            <a:r>
              <a:rPr lang="en-US" dirty="0" err="1">
                <a:latin typeface="Lucida Console" panose="020B0609040504020204" pitchFamily="49" charset="0"/>
              </a:rPr>
              <a:t>wpad</a:t>
            </a:r>
            <a:r>
              <a:rPr lang="en-US" dirty="0"/>
              <a:t>, requests </a:t>
            </a:r>
            <a:r>
              <a:rPr lang="en-US" dirty="0" err="1">
                <a:latin typeface="Lucida Console" panose="020B0609040504020204" pitchFamily="49" charset="0"/>
              </a:rPr>
              <a:t>wpad.dat</a:t>
            </a:r>
            <a:r>
              <a:rPr lang="en-US" dirty="0"/>
              <a:t>)</a:t>
            </a:r>
          </a:p>
          <a:p>
            <a:pPr lvl="1"/>
            <a:r>
              <a:rPr lang="en-US" dirty="0"/>
              <a:t>Note: common practice, not a (formal) standard</a:t>
            </a:r>
          </a:p>
          <a:p>
            <a:pPr marL="0" indent="0">
              <a:buNone/>
            </a:pPr>
            <a:endParaRPr lang="en-GB" dirty="0">
              <a:latin typeface="Lucida Console" panose="020B0609040504020204" pitchFamily="49" charset="0"/>
            </a:endParaRPr>
          </a:p>
          <a:p>
            <a:pPr marL="0" indent="0">
              <a:buNone/>
            </a:pPr>
            <a:r>
              <a:rPr lang="en-GB" dirty="0">
                <a:latin typeface="Lucida Console" panose="020B0609040504020204" pitchFamily="49" charset="0"/>
              </a:rPr>
              <a:t>function </a:t>
            </a:r>
            <a:r>
              <a:rPr lang="en-GB" dirty="0" err="1">
                <a:latin typeface="Lucida Console" panose="020B0609040504020204" pitchFamily="49" charset="0"/>
              </a:rPr>
              <a:t>FindProxyForURL</a:t>
            </a:r>
            <a:r>
              <a:rPr lang="en-GB" dirty="0">
                <a:latin typeface="Lucida Console" panose="020B0609040504020204" pitchFamily="49" charset="0"/>
              </a:rPr>
              <a:t>(</a:t>
            </a:r>
            <a:r>
              <a:rPr lang="en-GB" dirty="0" err="1">
                <a:latin typeface="Lucida Console" panose="020B0609040504020204" pitchFamily="49" charset="0"/>
              </a:rPr>
              <a:t>url</a:t>
            </a:r>
            <a:r>
              <a:rPr lang="en-GB" dirty="0">
                <a:latin typeface="Lucida Console" panose="020B0609040504020204" pitchFamily="49" charset="0"/>
              </a:rPr>
              <a:t>, host) { </a:t>
            </a:r>
            <a:br>
              <a:rPr lang="en-GB" dirty="0">
                <a:latin typeface="Lucida Console" panose="020B0609040504020204" pitchFamily="49" charset="0"/>
              </a:rPr>
            </a:br>
            <a:r>
              <a:rPr lang="en-GB" dirty="0">
                <a:latin typeface="Lucida Console" panose="020B0609040504020204" pitchFamily="49" charset="0"/>
              </a:rPr>
              <a:t>  // ... </a:t>
            </a:r>
            <a:br>
              <a:rPr lang="en-GB" dirty="0">
                <a:latin typeface="Lucida Console" panose="020B0609040504020204" pitchFamily="49" charset="0"/>
              </a:rPr>
            </a:br>
            <a:r>
              <a:rPr lang="en-GB" dirty="0">
                <a:latin typeface="Lucida Console" panose="020B0609040504020204" pitchFamily="49" charset="0"/>
              </a:rPr>
              <a:t>}</a:t>
            </a:r>
            <a:endParaRPr lang="en-GB" dirty="0"/>
          </a:p>
          <a:p>
            <a:pPr marL="0" indent="0">
              <a:buNone/>
            </a:pPr>
            <a:r>
              <a:rPr lang="en-GB" dirty="0"/>
              <a:t>Return values:</a:t>
            </a:r>
          </a:p>
          <a:p>
            <a:pPr lvl="1"/>
            <a:r>
              <a:rPr lang="en-GB" dirty="0">
                <a:latin typeface="Lucida Console" panose="020B0609040504020204" pitchFamily="49" charset="0"/>
              </a:rPr>
              <a:t>DIRECT</a:t>
            </a:r>
          </a:p>
          <a:p>
            <a:pPr lvl="1"/>
            <a:r>
              <a:rPr lang="en-GB" dirty="0">
                <a:latin typeface="Lucida Console" panose="020B0609040504020204" pitchFamily="49" charset="0"/>
              </a:rPr>
              <a:t>PROXY </a:t>
            </a:r>
            <a:r>
              <a:rPr lang="en-GB" i="1" dirty="0" err="1">
                <a:latin typeface="Lucida Console" panose="020B0609040504020204" pitchFamily="49" charset="0"/>
              </a:rPr>
              <a:t>host:port</a:t>
            </a:r>
            <a:endParaRPr lang="en-US" i="1" dirty="0">
              <a:latin typeface="Lucida Console" panose="020B0609040504020204" pitchFamily="49" charset="0"/>
            </a:endParaRP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8B8C3A3-0F1F-2C40-B45D-78B1A162332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683970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B23688-5711-E744-BBEA-8E40EF541B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Caching</a:t>
            </a:r>
          </a:p>
        </p:txBody>
      </p:sp>
      <p:sp>
        <p:nvSpPr>
          <p:cNvPr id="37" name="Content Placeholder 36">
            <a:extLst>
              <a:ext uri="{FF2B5EF4-FFF2-40B4-BE49-F238E27FC236}">
                <a16:creationId xmlns:a16="http://schemas.microsoft.com/office/drawing/2014/main" id="{E94F6218-1C2B-524D-BFA9-61DFE796666D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Recall the following REST constraint: response data must be labelled as cacheable or non-cacheable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In practice, both user agents and proxies may cache representations</a:t>
            </a:r>
          </a:p>
          <a:p>
            <a:pPr lvl="1"/>
            <a:r>
              <a:rPr lang="en-US" dirty="0"/>
              <a:t>User agent private cache</a:t>
            </a:r>
          </a:p>
          <a:p>
            <a:pPr lvl="1"/>
            <a:r>
              <a:rPr lang="en-US" dirty="0"/>
              <a:t>Proxy shared cache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How do we know what to cache?</a:t>
            </a:r>
          </a:p>
          <a:p>
            <a:pPr marL="0" indent="0">
              <a:buNone/>
            </a:pPr>
            <a:r>
              <a:rPr lang="en-US" dirty="0"/>
              <a:t>How do we avoid stale data?</a:t>
            </a:r>
          </a:p>
          <a:p>
            <a:endParaRPr lang="en-US" dirty="0"/>
          </a:p>
        </p:txBody>
      </p:sp>
      <p:sp>
        <p:nvSpPr>
          <p:cNvPr id="40" name="Text Placeholder 39">
            <a:extLst>
              <a:ext uri="{FF2B5EF4-FFF2-40B4-BE49-F238E27FC236}">
                <a16:creationId xmlns:a16="http://schemas.microsoft.com/office/drawing/2014/main" id="{927EC47F-C15F-4041-B578-1456D0ACB50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623888" y="6386618"/>
            <a:ext cx="10944225" cy="293721"/>
          </a:xfrm>
        </p:spPr>
        <p:txBody>
          <a:bodyPr anchor="b" anchorCtr="0"/>
          <a:lstStyle/>
          <a:p>
            <a:r>
              <a:rPr lang="en-US" dirty="0"/>
              <a:t>Fielding, R. et al (2014) </a:t>
            </a:r>
            <a:r>
              <a:rPr lang="en-US" i="1" dirty="0"/>
              <a:t>Hypertext Transfer Protocol (HTTP/1.1): Caching</a:t>
            </a:r>
            <a:r>
              <a:rPr lang="en-US" dirty="0"/>
              <a:t>. RFC7234. Available at: https://</a:t>
            </a:r>
            <a:r>
              <a:rPr lang="en-US" dirty="0" err="1"/>
              <a:t>tools.ietf.org</a:t>
            </a:r>
            <a:r>
              <a:rPr lang="en-US" dirty="0"/>
              <a:t>/html/rfc7234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5D95C64-40D5-3D4B-A97E-7D4EB491AFDD}"/>
              </a:ext>
            </a:extLst>
          </p:cNvPr>
          <p:cNvSpPr txBox="1"/>
          <p:nvPr/>
        </p:nvSpPr>
        <p:spPr>
          <a:xfrm>
            <a:off x="6167438" y="2139841"/>
            <a:ext cx="84510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>
                <a:latin typeface="Lucida Sans" panose="020B0602030504020204" pitchFamily="34" charset="77"/>
              </a:rPr>
              <a:t>User </a:t>
            </a:r>
          </a:p>
          <a:p>
            <a:pPr algn="ctr"/>
            <a:r>
              <a:rPr lang="en-US" dirty="0">
                <a:latin typeface="Lucida Sans" panose="020B0602030504020204" pitchFamily="34" charset="77"/>
              </a:rPr>
              <a:t>Agent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46FFF7B-7D26-3C4F-91F0-6FC8614E3D3A}"/>
              </a:ext>
            </a:extLst>
          </p:cNvPr>
          <p:cNvSpPr txBox="1"/>
          <p:nvPr/>
        </p:nvSpPr>
        <p:spPr>
          <a:xfrm>
            <a:off x="10596943" y="2144622"/>
            <a:ext cx="88036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>
                <a:latin typeface="Lucida Sans" panose="020B0602030504020204" pitchFamily="34" charset="77"/>
              </a:rPr>
              <a:t>Origin</a:t>
            </a:r>
            <a:br>
              <a:rPr lang="en-US" dirty="0">
                <a:latin typeface="Lucida Sans" panose="020B0602030504020204" pitchFamily="34" charset="77"/>
              </a:rPr>
            </a:br>
            <a:r>
              <a:rPr lang="en-US" dirty="0">
                <a:latin typeface="Lucida Sans" panose="020B0602030504020204" pitchFamily="34" charset="77"/>
              </a:rPr>
              <a:t>Server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C566964-4109-CE4F-827C-AA707801309D}"/>
              </a:ext>
            </a:extLst>
          </p:cNvPr>
          <p:cNvSpPr txBox="1"/>
          <p:nvPr/>
        </p:nvSpPr>
        <p:spPr>
          <a:xfrm>
            <a:off x="8399823" y="2273684"/>
            <a:ext cx="8098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Lucida Sans" panose="020B0602030504020204" pitchFamily="34" charset="77"/>
              </a:rPr>
              <a:t>Proxy</a:t>
            </a:r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8EC73459-48F3-BA4E-8BCB-2F2DF6CC31DC}"/>
              </a:ext>
            </a:extLst>
          </p:cNvPr>
          <p:cNvCxnSpPr>
            <a:cxnSpLocks/>
          </p:cNvCxnSpPr>
          <p:nvPr/>
        </p:nvCxnSpPr>
        <p:spPr bwMode="auto">
          <a:xfrm>
            <a:off x="7148739" y="3429000"/>
            <a:ext cx="1164356" cy="1825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arrow" w="lg" len="lg"/>
            <a:tailEnd type="arrow" w="lg" len="lg"/>
          </a:ln>
          <a:effectLst/>
        </p:spPr>
      </p:cxnSp>
      <p:grpSp>
        <p:nvGrpSpPr>
          <p:cNvPr id="31" name="Group 30">
            <a:extLst>
              <a:ext uri="{FF2B5EF4-FFF2-40B4-BE49-F238E27FC236}">
                <a16:creationId xmlns:a16="http://schemas.microsoft.com/office/drawing/2014/main" id="{CB35D264-6E54-7D46-A8A6-8EB05161EA91}"/>
              </a:ext>
            </a:extLst>
          </p:cNvPr>
          <p:cNvGrpSpPr/>
          <p:nvPr/>
        </p:nvGrpSpPr>
        <p:grpSpPr>
          <a:xfrm>
            <a:off x="8404776" y="3961811"/>
            <a:ext cx="862737" cy="2073619"/>
            <a:chOff x="3797131" y="3961811"/>
            <a:chExt cx="862737" cy="2073619"/>
          </a:xfrm>
        </p:grpSpPr>
        <p:sp>
          <p:nvSpPr>
            <p:cNvPr id="25" name="Can 24">
              <a:extLst>
                <a:ext uri="{FF2B5EF4-FFF2-40B4-BE49-F238E27FC236}">
                  <a16:creationId xmlns:a16="http://schemas.microsoft.com/office/drawing/2014/main" id="{0C1078B3-A469-7945-A550-48BE63F1BA66}"/>
                </a:ext>
              </a:extLst>
            </p:cNvPr>
            <p:cNvSpPr/>
            <p:nvPr/>
          </p:nvSpPr>
          <p:spPr>
            <a:xfrm>
              <a:off x="3831517" y="4536752"/>
              <a:ext cx="809837" cy="878135"/>
            </a:xfrm>
            <a:prstGeom prst="can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Lucida Sans" panose="020B0602030504020204" pitchFamily="34" charset="77"/>
              </a:endParaRPr>
            </a:p>
          </p:txBody>
        </p:sp>
        <p:cxnSp>
          <p:nvCxnSpPr>
            <p:cNvPr id="26" name="Straight Arrow Connector 25">
              <a:extLst>
                <a:ext uri="{FF2B5EF4-FFF2-40B4-BE49-F238E27FC236}">
                  <a16:creationId xmlns:a16="http://schemas.microsoft.com/office/drawing/2014/main" id="{3A8438CD-D59B-5049-AF0B-6132238E7B80}"/>
                </a:ext>
              </a:extLst>
            </p:cNvPr>
            <p:cNvCxnSpPr>
              <a:cxnSpLocks/>
              <a:stCxn id="25" idx="1"/>
            </p:cNvCxnSpPr>
            <p:nvPr/>
          </p:nvCxnSpPr>
          <p:spPr bwMode="auto">
            <a:xfrm flipV="1">
              <a:off x="4236436" y="3961811"/>
              <a:ext cx="0" cy="574941"/>
            </a:xfrm>
            <a:prstGeom prst="straightConnector1">
              <a:avLst/>
            </a:prstGeom>
            <a:solidFill>
              <a:schemeClr val="accent1"/>
            </a:solidFill>
            <a:ln w="254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arrow" w="lg" len="lg"/>
              <a:tailEnd type="arrow" w="lg" len="lg"/>
            </a:ln>
            <a:effectLst/>
          </p:spPr>
        </p:cxn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C1DD83A5-48A2-CA48-8932-40DD709E2EF9}"/>
                </a:ext>
              </a:extLst>
            </p:cNvPr>
            <p:cNvSpPr txBox="1"/>
            <p:nvPr/>
          </p:nvSpPr>
          <p:spPr>
            <a:xfrm>
              <a:off x="3797131" y="5666098"/>
              <a:ext cx="86273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Lucida Sans" panose="020B0602030504020204" pitchFamily="34" charset="77"/>
                </a:rPr>
                <a:t>Cache</a:t>
              </a:r>
            </a:p>
          </p:txBody>
        </p:sp>
      </p:grpSp>
      <p:cxnSp>
        <p:nvCxnSpPr>
          <p:cNvPr id="35" name="Straight Arrow Connector 34">
            <a:extLst>
              <a:ext uri="{FF2B5EF4-FFF2-40B4-BE49-F238E27FC236}">
                <a16:creationId xmlns:a16="http://schemas.microsoft.com/office/drawing/2014/main" id="{8F7BFB45-9826-C14F-BEA9-C172225D2F58}"/>
              </a:ext>
            </a:extLst>
          </p:cNvPr>
          <p:cNvCxnSpPr>
            <a:cxnSpLocks/>
          </p:cNvCxnSpPr>
          <p:nvPr/>
        </p:nvCxnSpPr>
        <p:spPr bwMode="auto">
          <a:xfrm>
            <a:off x="9375067" y="3430825"/>
            <a:ext cx="1131074" cy="0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arrow" w="lg" len="lg"/>
            <a:tailEnd type="arrow" w="lg" len="lg"/>
          </a:ln>
          <a:effectLst/>
        </p:spPr>
      </p:cxnSp>
      <p:grpSp>
        <p:nvGrpSpPr>
          <p:cNvPr id="17" name="Group 16">
            <a:extLst>
              <a:ext uri="{FF2B5EF4-FFF2-40B4-BE49-F238E27FC236}">
                <a16:creationId xmlns:a16="http://schemas.microsoft.com/office/drawing/2014/main" id="{6AAEC2CB-3017-BB46-9335-3A1614CF735B}"/>
              </a:ext>
            </a:extLst>
          </p:cNvPr>
          <p:cNvGrpSpPr/>
          <p:nvPr/>
        </p:nvGrpSpPr>
        <p:grpSpPr>
          <a:xfrm>
            <a:off x="6149804" y="3939009"/>
            <a:ext cx="862737" cy="2073619"/>
            <a:chOff x="3797131" y="3961811"/>
            <a:chExt cx="862737" cy="2073619"/>
          </a:xfrm>
        </p:grpSpPr>
        <p:sp>
          <p:nvSpPr>
            <p:cNvPr id="18" name="Can 17">
              <a:extLst>
                <a:ext uri="{FF2B5EF4-FFF2-40B4-BE49-F238E27FC236}">
                  <a16:creationId xmlns:a16="http://schemas.microsoft.com/office/drawing/2014/main" id="{9DF247F9-DF15-4F47-8613-7C1BBD8AC547}"/>
                </a:ext>
              </a:extLst>
            </p:cNvPr>
            <p:cNvSpPr/>
            <p:nvPr/>
          </p:nvSpPr>
          <p:spPr>
            <a:xfrm>
              <a:off x="3831517" y="4536752"/>
              <a:ext cx="809837" cy="878135"/>
            </a:xfrm>
            <a:prstGeom prst="can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Lucida Sans" panose="020B0602030504020204" pitchFamily="34" charset="77"/>
              </a:endParaRPr>
            </a:p>
          </p:txBody>
        </p:sp>
        <p:cxnSp>
          <p:nvCxnSpPr>
            <p:cNvPr id="19" name="Straight Arrow Connector 18">
              <a:extLst>
                <a:ext uri="{FF2B5EF4-FFF2-40B4-BE49-F238E27FC236}">
                  <a16:creationId xmlns:a16="http://schemas.microsoft.com/office/drawing/2014/main" id="{CC262567-3009-2149-9E79-8578A672D7A3}"/>
                </a:ext>
              </a:extLst>
            </p:cNvPr>
            <p:cNvCxnSpPr>
              <a:cxnSpLocks/>
              <a:stCxn id="18" idx="1"/>
            </p:cNvCxnSpPr>
            <p:nvPr/>
          </p:nvCxnSpPr>
          <p:spPr bwMode="auto">
            <a:xfrm flipV="1">
              <a:off x="4236436" y="3961811"/>
              <a:ext cx="0" cy="574941"/>
            </a:xfrm>
            <a:prstGeom prst="straightConnector1">
              <a:avLst/>
            </a:prstGeom>
            <a:solidFill>
              <a:schemeClr val="accent1"/>
            </a:solidFill>
            <a:ln w="254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arrow" w="lg" len="lg"/>
              <a:tailEnd type="arrow" w="lg" len="lg"/>
            </a:ln>
            <a:effectLst/>
          </p:spPr>
        </p:cxnSp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AE9E8A46-937F-4248-8BD0-54B37ED07194}"/>
                </a:ext>
              </a:extLst>
            </p:cNvPr>
            <p:cNvSpPr txBox="1"/>
            <p:nvPr/>
          </p:nvSpPr>
          <p:spPr>
            <a:xfrm>
              <a:off x="3797131" y="5666098"/>
              <a:ext cx="86273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Lucida Sans" panose="020B0602030504020204" pitchFamily="34" charset="77"/>
                </a:rPr>
                <a:t>Cache</a:t>
              </a:r>
            </a:p>
          </p:txBody>
        </p:sp>
      </p:grpSp>
      <p:pic>
        <p:nvPicPr>
          <p:cNvPr id="21" name="Graphic 20">
            <a:extLst>
              <a:ext uri="{FF2B5EF4-FFF2-40B4-BE49-F238E27FC236}">
                <a16:creationId xmlns:a16="http://schemas.microsoft.com/office/drawing/2014/main" id="{7310F86F-0B1B-C341-B883-D83CD9A5AE1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354741" y="2947473"/>
            <a:ext cx="900000" cy="900000"/>
          </a:xfrm>
          <a:prstGeom prst="rect">
            <a:avLst/>
          </a:prstGeom>
        </p:spPr>
      </p:pic>
      <p:pic>
        <p:nvPicPr>
          <p:cNvPr id="22" name="Graphic 21">
            <a:extLst>
              <a:ext uri="{FF2B5EF4-FFF2-40B4-BE49-F238E27FC236}">
                <a16:creationId xmlns:a16="http://schemas.microsoft.com/office/drawing/2014/main" id="{A0BEAD83-B247-1448-97EF-6DE3E12C1D1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6128413" y="2979000"/>
            <a:ext cx="900000" cy="900000"/>
          </a:xfrm>
          <a:prstGeom prst="rect">
            <a:avLst/>
          </a:prstGeom>
        </p:spPr>
      </p:pic>
      <p:pic>
        <p:nvPicPr>
          <p:cNvPr id="23" name="Graphic 22">
            <a:extLst>
              <a:ext uri="{FF2B5EF4-FFF2-40B4-BE49-F238E27FC236}">
                <a16:creationId xmlns:a16="http://schemas.microsoft.com/office/drawing/2014/main" id="{F82C2665-EC8A-444A-AD88-001345F00F51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10577312" y="2947473"/>
            <a:ext cx="900000" cy="90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482008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628BFD-54F5-4140-B8CF-44C93DF3A4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Key concepts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29F28E-4D6A-314E-8DE1-61674E87D0B4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Freshness/staleness</a:t>
            </a:r>
          </a:p>
          <a:p>
            <a:pPr lvl="1"/>
            <a:r>
              <a:rPr lang="en-US" dirty="0"/>
              <a:t>How long is it since the representation was generated by the origin server?</a:t>
            </a:r>
          </a:p>
          <a:p>
            <a:pPr lvl="1"/>
            <a:r>
              <a:rPr lang="en-US" dirty="0"/>
              <a:t>Is there a lifetime (or expiration time) associated with the representation?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Revalidation</a:t>
            </a:r>
          </a:p>
          <a:p>
            <a:pPr lvl="1"/>
            <a:r>
              <a:rPr lang="en-US" dirty="0"/>
              <a:t>If a cache contains a stale representation, we need to refresh it by either:</a:t>
            </a:r>
          </a:p>
          <a:p>
            <a:pPr marL="1062900" lvl="2" indent="-342900">
              <a:buFont typeface="+mj-lt"/>
              <a:buAutoNum type="arabicPeriod"/>
            </a:pPr>
            <a:r>
              <a:rPr lang="en-US" dirty="0"/>
              <a:t>Checking that it is still the same as the representation served by the origin server, or</a:t>
            </a:r>
          </a:p>
          <a:p>
            <a:pPr marL="1062900" lvl="2" indent="-342900">
              <a:buFont typeface="+mj-lt"/>
              <a:buAutoNum type="arabicPeriod"/>
            </a:pPr>
            <a:r>
              <a:rPr lang="en-US" dirty="0"/>
              <a:t>Fetching a new (fresh) representation with which to replace it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AA0D9AC-36F7-4948-87B2-7D2EC6F02133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1241967"/>
      </p:ext>
    </p:extLst>
  </p:cSld>
  <p:clrMapOvr>
    <a:masterClrMapping/>
  </p:clrMapOvr>
</p:sld>
</file>

<file path=ppt/theme/theme1.xml><?xml version="1.0" encoding="utf-8"?>
<a:theme xmlns:a="http://schemas.openxmlformats.org/drawingml/2006/main" name="Plain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outhampton Wide" id="{9CF085BD-0735-8048-841B-E668EF29C7F9}" vid="{FAC440A0-E155-B946-914F-5936431B4EB9}"/>
    </a:ext>
  </a:extLst>
</a:theme>
</file>

<file path=ppt/theme/theme2.xml><?xml version="1.0" encoding="utf-8"?>
<a:theme xmlns:a="http://schemas.openxmlformats.org/drawingml/2006/main" name="Marine 1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outhampton Wide" id="{9CF085BD-0735-8048-841B-E668EF29C7F9}" vid="{0D93C95F-2DC1-2A4E-B142-7D61E6CC609A}"/>
    </a:ext>
  </a:extLst>
</a:theme>
</file>

<file path=ppt/theme/theme3.xml><?xml version="1.0" encoding="utf-8"?>
<a:theme xmlns:a="http://schemas.openxmlformats.org/drawingml/2006/main" name="Marine 3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outhampton Wide" id="{9CF085BD-0735-8048-841B-E668EF29C7F9}" vid="{967CC3BD-E74E-9B48-A70B-8F2C1FC0168D}"/>
    </a:ext>
  </a:extLst>
</a:theme>
</file>

<file path=ppt/theme/theme4.xml><?xml version="1.0" encoding="utf-8"?>
<a:theme xmlns:a="http://schemas.openxmlformats.org/drawingml/2006/main" name="Marine 5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outhampton Wide" id="{9CF085BD-0735-8048-841B-E668EF29C7F9}" vid="{E63C4AFA-5CDD-0448-9752-1553B0FA9E54}"/>
    </a:ext>
  </a:extLst>
</a:theme>
</file>

<file path=ppt/theme/theme5.xml><?xml version="1.0" encoding="utf-8"?>
<a:theme xmlns:a="http://schemas.openxmlformats.org/drawingml/2006/main" name="Marine 6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outhampton Wide" id="{9CF085BD-0735-8048-841B-E668EF29C7F9}" vid="{0D22C297-7613-8F40-B64B-5C2B3E659575}"/>
    </a:ext>
  </a:extLst>
</a:theme>
</file>

<file path=ppt/theme/theme6.xml><?xml version="1.0" encoding="utf-8"?>
<a:theme xmlns:a="http://schemas.openxmlformats.org/drawingml/2006/main" name="Horizon 3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outhampton Wide" id="{9CF085BD-0735-8048-841B-E668EF29C7F9}" vid="{C7D6AF5E-FD7F-F84A-B7B9-5AF6110BEB2E}"/>
    </a:ext>
  </a:extLst>
</a:theme>
</file>

<file path=ppt/theme/theme7.xml><?xml version="1.0" encoding="utf-8"?>
<a:theme xmlns:a="http://schemas.openxmlformats.org/drawingml/2006/main" name="Horizon 4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outhampton Wide" id="{9CF085BD-0735-8048-841B-E668EF29C7F9}" vid="{28588786-51B7-4347-B9A0-6F586B294BD4}"/>
    </a:ext>
  </a:extLst>
</a:theme>
</file>

<file path=ppt/theme/theme8.xml><?xml version="1.0" encoding="utf-8"?>
<a:theme xmlns:a="http://schemas.openxmlformats.org/drawingml/2006/main" name="Horizon 5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outhampton Wide" id="{9CF085BD-0735-8048-841B-E668EF29C7F9}" vid="{C4C5CE5B-70DD-BB4A-B8D3-088B3EDCABC2}"/>
    </a:ext>
  </a:extLst>
</a:theme>
</file>

<file path=ppt/theme/theme9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Plain</Template>
  <TotalTime>6702</TotalTime>
  <Words>1464</Words>
  <Application>Microsoft Macintosh PowerPoint</Application>
  <PresentationFormat>Widescreen</PresentationFormat>
  <Paragraphs>219</Paragraphs>
  <Slides>21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8</vt:i4>
      </vt:variant>
      <vt:variant>
        <vt:lpstr>Slide Titles</vt:lpstr>
      </vt:variant>
      <vt:variant>
        <vt:i4>21</vt:i4>
      </vt:variant>
    </vt:vector>
  </HeadingPairs>
  <TitlesOfParts>
    <vt:vector size="33" baseType="lpstr">
      <vt:lpstr>Arial</vt:lpstr>
      <vt:lpstr>Calibri</vt:lpstr>
      <vt:lpstr>Lucida Console</vt:lpstr>
      <vt:lpstr>Lucida Sans</vt:lpstr>
      <vt:lpstr>Plain</vt:lpstr>
      <vt:lpstr>Marine 1</vt:lpstr>
      <vt:lpstr>Marine 3</vt:lpstr>
      <vt:lpstr>Marine 5</vt:lpstr>
      <vt:lpstr>Marine 6</vt:lpstr>
      <vt:lpstr>Horizon 3</vt:lpstr>
      <vt:lpstr>Horizon 4</vt:lpstr>
      <vt:lpstr>Horizon 5</vt:lpstr>
      <vt:lpstr>PowerPoint Presentation</vt:lpstr>
      <vt:lpstr>Proxies and Caching</vt:lpstr>
      <vt:lpstr>Proxies</vt:lpstr>
      <vt:lpstr>Proxies and HTTP</vt:lpstr>
      <vt:lpstr>PowerPoint Presentation</vt:lpstr>
      <vt:lpstr>Tunnels</vt:lpstr>
      <vt:lpstr>Proxy Autoconfiguration</vt:lpstr>
      <vt:lpstr>Caching</vt:lpstr>
      <vt:lpstr>Key concepts</vt:lpstr>
      <vt:lpstr>Cache headers</vt:lpstr>
      <vt:lpstr>Request Cache-Control: directives</vt:lpstr>
      <vt:lpstr>Response Cache-Control: directives</vt:lpstr>
      <vt:lpstr>PowerPoint Presentation</vt:lpstr>
      <vt:lpstr>PowerPoint Presentation</vt:lpstr>
      <vt:lpstr>PowerPoint Presentation</vt:lpstr>
      <vt:lpstr>PowerPoint Presentation</vt:lpstr>
      <vt:lpstr>Caching and content negotiation</vt:lpstr>
      <vt:lpstr>PowerPoint Presentation</vt:lpstr>
      <vt:lpstr>PowerPoint Presentation</vt:lpstr>
      <vt:lpstr>Further reading</vt:lpstr>
      <vt:lpstr>Next lecture:  Authentication and    Authorisation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Nicholas Gibbins</dc:creator>
  <cp:lastModifiedBy>Nicholas Gibbins</cp:lastModifiedBy>
  <cp:revision>1</cp:revision>
  <dcterms:created xsi:type="dcterms:W3CDTF">2020-10-02T08:25:08Z</dcterms:created>
  <dcterms:modified xsi:type="dcterms:W3CDTF">2020-10-16T17:17:44Z</dcterms:modified>
</cp:coreProperties>
</file>