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9"/>
  </p:notesMasterIdLst>
  <p:handoutMasterIdLst>
    <p:handoutMasterId r:id="rId40"/>
  </p:handoutMasterIdLst>
  <p:sldIdLst>
    <p:sldId id="366" r:id="rId2"/>
    <p:sldId id="369" r:id="rId3"/>
    <p:sldId id="378" r:id="rId4"/>
    <p:sldId id="277" r:id="rId5"/>
    <p:sldId id="313" r:id="rId6"/>
    <p:sldId id="278" r:id="rId7"/>
    <p:sldId id="287" r:id="rId8"/>
    <p:sldId id="280" r:id="rId9"/>
    <p:sldId id="279" r:id="rId10"/>
    <p:sldId id="377" r:id="rId11"/>
    <p:sldId id="374" r:id="rId12"/>
    <p:sldId id="375" r:id="rId13"/>
    <p:sldId id="282" r:id="rId14"/>
    <p:sldId id="283" r:id="rId15"/>
    <p:sldId id="370" r:id="rId16"/>
    <p:sldId id="379" r:id="rId17"/>
    <p:sldId id="284" r:id="rId18"/>
    <p:sldId id="302" r:id="rId19"/>
    <p:sldId id="303" r:id="rId20"/>
    <p:sldId id="314" r:id="rId21"/>
    <p:sldId id="315" r:id="rId22"/>
    <p:sldId id="320" r:id="rId23"/>
    <p:sldId id="376" r:id="rId24"/>
    <p:sldId id="372" r:id="rId25"/>
    <p:sldId id="321" r:id="rId26"/>
    <p:sldId id="371" r:id="rId27"/>
    <p:sldId id="304" r:id="rId28"/>
    <p:sldId id="323" r:id="rId29"/>
    <p:sldId id="316" r:id="rId30"/>
    <p:sldId id="317" r:id="rId31"/>
    <p:sldId id="309" r:id="rId32"/>
    <p:sldId id="310" r:id="rId33"/>
    <p:sldId id="296" r:id="rId34"/>
    <p:sldId id="297" r:id="rId35"/>
    <p:sldId id="298" r:id="rId36"/>
    <p:sldId id="299" r:id="rId37"/>
    <p:sldId id="373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0C65CF-4315-EE48-B654-3F28769A7148}">
          <p14:sldIdLst>
            <p14:sldId id="366"/>
            <p14:sldId id="369"/>
            <p14:sldId id="378"/>
            <p14:sldId id="277"/>
            <p14:sldId id="313"/>
            <p14:sldId id="278"/>
            <p14:sldId id="287"/>
            <p14:sldId id="280"/>
            <p14:sldId id="279"/>
            <p14:sldId id="377"/>
            <p14:sldId id="374"/>
            <p14:sldId id="375"/>
            <p14:sldId id="282"/>
            <p14:sldId id="283"/>
            <p14:sldId id="370"/>
            <p14:sldId id="379"/>
            <p14:sldId id="284"/>
            <p14:sldId id="302"/>
            <p14:sldId id="303"/>
            <p14:sldId id="314"/>
            <p14:sldId id="315"/>
            <p14:sldId id="320"/>
            <p14:sldId id="376"/>
          </p14:sldIdLst>
        </p14:section>
        <p14:section name="Independent study" id="{A3387BE6-A97F-2A45-9082-344967EEE30F}">
          <p14:sldIdLst>
            <p14:sldId id="372"/>
            <p14:sldId id="321"/>
            <p14:sldId id="371"/>
            <p14:sldId id="304"/>
            <p14:sldId id="323"/>
            <p14:sldId id="316"/>
            <p14:sldId id="317"/>
            <p14:sldId id="309"/>
            <p14:sldId id="310"/>
            <p14:sldId id="296"/>
            <p14:sldId id="297"/>
            <p14:sldId id="298"/>
            <p14:sldId id="299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pman A.P." initials="CA" lastIdx="10" clrIdx="0">
    <p:extLst>
      <p:ext uri="{19B8F6BF-5375-455C-9EA6-DF929625EA0E}">
        <p15:presenceInfo xmlns:p15="http://schemas.microsoft.com/office/powerpoint/2012/main" userId="S-1-5-21-2015846570-11164191-355810188-636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8F502-47BC-5143-B655-5D841C9EBEAF}" v="167" dt="2020-10-16T13:02:59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7" autoAdjust="0"/>
    <p:restoredTop sz="96521" autoAdjust="0"/>
  </p:normalViewPr>
  <p:slideViewPr>
    <p:cSldViewPr>
      <p:cViewPr>
        <p:scale>
          <a:sx n="140" d="100"/>
          <a:sy n="140" d="100"/>
        </p:scale>
        <p:origin x="99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 White" userId="c62c063b-3710-49aa-af5f-0e2760f8fb33" providerId="ADAL" clId="{B0A8F502-47BC-5143-B655-5D841C9EBEAF}"/>
    <pc:docChg chg="undo custSel addSld delSld modSld sldOrd modSection">
      <pc:chgData name="Su White" userId="c62c063b-3710-49aa-af5f-0e2760f8fb33" providerId="ADAL" clId="{B0A8F502-47BC-5143-B655-5D841C9EBEAF}" dt="2020-10-16T13:04:53.302" v="1315" actId="20577"/>
      <pc:docMkLst>
        <pc:docMk/>
      </pc:docMkLst>
      <pc:sldChg chg="addSp delSp modSp mod">
        <pc:chgData name="Su White" userId="c62c063b-3710-49aa-af5f-0e2760f8fb33" providerId="ADAL" clId="{B0A8F502-47BC-5143-B655-5D841C9EBEAF}" dt="2020-10-16T10:28:29.879" v="259" actId="20577"/>
        <pc:sldMkLst>
          <pc:docMk/>
          <pc:sldMk cId="2227802054" sldId="279"/>
        </pc:sldMkLst>
        <pc:spChg chg="mod">
          <ac:chgData name="Su White" userId="c62c063b-3710-49aa-af5f-0e2760f8fb33" providerId="ADAL" clId="{B0A8F502-47BC-5143-B655-5D841C9EBEAF}" dt="2020-10-15T07:59:01.277" v="250" actId="404"/>
          <ac:spMkLst>
            <pc:docMk/>
            <pc:sldMk cId="2227802054" sldId="279"/>
            <ac:spMk id="3" creationId="{00000000-0000-0000-0000-000000000000}"/>
          </ac:spMkLst>
        </pc:spChg>
        <pc:spChg chg="mod">
          <ac:chgData name="Su White" userId="c62c063b-3710-49aa-af5f-0e2760f8fb33" providerId="ADAL" clId="{B0A8F502-47BC-5143-B655-5D841C9EBEAF}" dt="2020-10-15T07:59:09.237" v="251" actId="404"/>
          <ac:spMkLst>
            <pc:docMk/>
            <pc:sldMk cId="2227802054" sldId="279"/>
            <ac:spMk id="4" creationId="{00000000-0000-0000-0000-000000000000}"/>
          </ac:spMkLst>
        </pc:spChg>
        <pc:spChg chg="mod">
          <ac:chgData name="Su White" userId="c62c063b-3710-49aa-af5f-0e2760f8fb33" providerId="ADAL" clId="{B0A8F502-47BC-5143-B655-5D841C9EBEAF}" dt="2020-10-16T10:28:29.879" v="259" actId="20577"/>
          <ac:spMkLst>
            <pc:docMk/>
            <pc:sldMk cId="2227802054" sldId="279"/>
            <ac:spMk id="6" creationId="{00000000-0000-0000-0000-000000000000}"/>
          </ac:spMkLst>
        </pc:spChg>
        <pc:spChg chg="add del mod">
          <ac:chgData name="Su White" userId="c62c063b-3710-49aa-af5f-0e2760f8fb33" providerId="ADAL" clId="{B0A8F502-47BC-5143-B655-5D841C9EBEAF}" dt="2020-10-15T07:54:48.206" v="188"/>
          <ac:spMkLst>
            <pc:docMk/>
            <pc:sldMk cId="2227802054" sldId="279"/>
            <ac:spMk id="7" creationId="{414E359B-902E-2649-8FB1-07CF529B1FD2}"/>
          </ac:spMkLst>
        </pc:spChg>
        <pc:spChg chg="add mod">
          <ac:chgData name="Su White" userId="c62c063b-3710-49aa-af5f-0e2760f8fb33" providerId="ADAL" clId="{B0A8F502-47BC-5143-B655-5D841C9EBEAF}" dt="2020-10-15T07:54:44.355" v="186" actId="1076"/>
          <ac:spMkLst>
            <pc:docMk/>
            <pc:sldMk cId="2227802054" sldId="279"/>
            <ac:spMk id="8" creationId="{95309B3F-852A-C04A-BB63-D005FCCAB967}"/>
          </ac:spMkLst>
        </pc:spChg>
        <pc:picChg chg="mod">
          <ac:chgData name="Su White" userId="c62c063b-3710-49aa-af5f-0e2760f8fb33" providerId="ADAL" clId="{B0A8F502-47BC-5143-B655-5D841C9EBEAF}" dt="2020-10-15T07:58:52.651" v="249" actId="1076"/>
          <ac:picMkLst>
            <pc:docMk/>
            <pc:sldMk cId="2227802054" sldId="279"/>
            <ac:picMk id="5" creationId="{00000000-0000-0000-0000-000000000000}"/>
          </ac:picMkLst>
        </pc:picChg>
      </pc:sldChg>
      <pc:sldChg chg="modSp mod modAnim">
        <pc:chgData name="Su White" userId="c62c063b-3710-49aa-af5f-0e2760f8fb33" providerId="ADAL" clId="{B0A8F502-47BC-5143-B655-5D841C9EBEAF}" dt="2020-10-16T12:18:23.753" v="803" actId="1076"/>
        <pc:sldMkLst>
          <pc:docMk/>
          <pc:sldMk cId="488310213" sldId="280"/>
        </pc:sldMkLst>
        <pc:spChg chg="mod">
          <ac:chgData name="Su White" userId="c62c063b-3710-49aa-af5f-0e2760f8fb33" providerId="ADAL" clId="{B0A8F502-47BC-5143-B655-5D841C9EBEAF}" dt="2020-10-16T12:18:11.992" v="802" actId="1076"/>
          <ac:spMkLst>
            <pc:docMk/>
            <pc:sldMk cId="488310213" sldId="280"/>
            <ac:spMk id="16" creationId="{00000000-0000-0000-0000-000000000000}"/>
          </ac:spMkLst>
        </pc:spChg>
        <pc:spChg chg="mod">
          <ac:chgData name="Su White" userId="c62c063b-3710-49aa-af5f-0e2760f8fb33" providerId="ADAL" clId="{B0A8F502-47BC-5143-B655-5D841C9EBEAF}" dt="2020-10-16T12:17:22.991" v="798" actId="1076"/>
          <ac:spMkLst>
            <pc:docMk/>
            <pc:sldMk cId="488310213" sldId="280"/>
            <ac:spMk id="18" creationId="{00000000-0000-0000-0000-000000000000}"/>
          </ac:spMkLst>
        </pc:spChg>
        <pc:spChg chg="mod">
          <ac:chgData name="Su White" userId="c62c063b-3710-49aa-af5f-0e2760f8fb33" providerId="ADAL" clId="{B0A8F502-47BC-5143-B655-5D841C9EBEAF}" dt="2020-10-16T12:17:32.950" v="800" actId="20577"/>
          <ac:spMkLst>
            <pc:docMk/>
            <pc:sldMk cId="488310213" sldId="280"/>
            <ac:spMk id="19" creationId="{00000000-0000-0000-0000-000000000000}"/>
          </ac:spMkLst>
        </pc:spChg>
        <pc:spChg chg="mod">
          <ac:chgData name="Su White" userId="c62c063b-3710-49aa-af5f-0e2760f8fb33" providerId="ADAL" clId="{B0A8F502-47BC-5143-B655-5D841C9EBEAF}" dt="2020-10-16T12:18:23.753" v="803" actId="1076"/>
          <ac:spMkLst>
            <pc:docMk/>
            <pc:sldMk cId="488310213" sldId="280"/>
            <ac:spMk id="20" creationId="{00000000-0000-0000-0000-000000000000}"/>
          </ac:spMkLst>
        </pc:spChg>
        <pc:spChg chg="mod">
          <ac:chgData name="Su White" userId="c62c063b-3710-49aa-af5f-0e2760f8fb33" providerId="ADAL" clId="{B0A8F502-47BC-5143-B655-5D841C9EBEAF}" dt="2020-10-16T12:17:14.367" v="797" actId="1076"/>
          <ac:spMkLst>
            <pc:docMk/>
            <pc:sldMk cId="488310213" sldId="280"/>
            <ac:spMk id="21" creationId="{06EE5947-0B86-2846-80FD-41D17F988AB9}"/>
          </ac:spMkLst>
        </pc:spChg>
        <pc:picChg chg="mod">
          <ac:chgData name="Su White" userId="c62c063b-3710-49aa-af5f-0e2760f8fb33" providerId="ADAL" clId="{B0A8F502-47BC-5143-B655-5D841C9EBEAF}" dt="2020-10-16T12:15:16.813" v="784" actId="14100"/>
          <ac:picMkLst>
            <pc:docMk/>
            <pc:sldMk cId="488310213" sldId="280"/>
            <ac:picMk id="6" creationId="{B6FD93A4-3794-364E-8550-B4E5F8F26160}"/>
          </ac:picMkLst>
        </pc:picChg>
        <pc:picChg chg="mod">
          <ac:chgData name="Su White" userId="c62c063b-3710-49aa-af5f-0e2760f8fb33" providerId="ADAL" clId="{B0A8F502-47BC-5143-B655-5D841C9EBEAF}" dt="2020-10-16T12:16:39.980" v="794" actId="1076"/>
          <ac:picMkLst>
            <pc:docMk/>
            <pc:sldMk cId="488310213" sldId="280"/>
            <ac:picMk id="10" creationId="{00000000-0000-0000-0000-000000000000}"/>
          </ac:picMkLst>
        </pc:picChg>
        <pc:picChg chg="mod">
          <ac:chgData name="Su White" userId="c62c063b-3710-49aa-af5f-0e2760f8fb33" providerId="ADAL" clId="{B0A8F502-47BC-5143-B655-5D841C9EBEAF}" dt="2020-10-16T12:14:47.773" v="781" actId="1076"/>
          <ac:picMkLst>
            <pc:docMk/>
            <pc:sldMk cId="488310213" sldId="280"/>
            <ac:picMk id="11" creationId="{00000000-0000-0000-0000-000000000000}"/>
          </ac:picMkLst>
        </pc:picChg>
        <pc:picChg chg="mod">
          <ac:chgData name="Su White" userId="c62c063b-3710-49aa-af5f-0e2760f8fb33" providerId="ADAL" clId="{B0A8F502-47BC-5143-B655-5D841C9EBEAF}" dt="2020-10-16T12:16:24.900" v="792" actId="1076"/>
          <ac:picMkLst>
            <pc:docMk/>
            <pc:sldMk cId="488310213" sldId="280"/>
            <ac:picMk id="12" creationId="{00000000-0000-0000-0000-000000000000}"/>
          </ac:picMkLst>
        </pc:picChg>
        <pc:picChg chg="mod">
          <ac:chgData name="Su White" userId="c62c063b-3710-49aa-af5f-0e2760f8fb33" providerId="ADAL" clId="{B0A8F502-47BC-5143-B655-5D841C9EBEAF}" dt="2020-10-16T12:17:00.808" v="796" actId="1076"/>
          <ac:picMkLst>
            <pc:docMk/>
            <pc:sldMk cId="488310213" sldId="280"/>
            <ac:picMk id="13" creationId="{00000000-0000-0000-0000-000000000000}"/>
          </ac:picMkLst>
        </pc:picChg>
        <pc:picChg chg="mod">
          <ac:chgData name="Su White" userId="c62c063b-3710-49aa-af5f-0e2760f8fb33" providerId="ADAL" clId="{B0A8F502-47BC-5143-B655-5D841C9EBEAF}" dt="2020-10-16T12:16:16.369" v="790" actId="1076"/>
          <ac:picMkLst>
            <pc:docMk/>
            <pc:sldMk cId="488310213" sldId="280"/>
            <ac:picMk id="14" creationId="{00000000-0000-0000-0000-000000000000}"/>
          </ac:picMkLst>
        </pc:picChg>
        <pc:picChg chg="mod">
          <ac:chgData name="Su White" userId="c62c063b-3710-49aa-af5f-0e2760f8fb33" providerId="ADAL" clId="{B0A8F502-47BC-5143-B655-5D841C9EBEAF}" dt="2020-10-16T12:16:20.329" v="791" actId="1076"/>
          <ac:picMkLst>
            <pc:docMk/>
            <pc:sldMk cId="488310213" sldId="280"/>
            <ac:picMk id="15" creationId="{00000000-0000-0000-0000-000000000000}"/>
          </ac:picMkLst>
        </pc:picChg>
      </pc:sldChg>
      <pc:sldChg chg="modSp mod">
        <pc:chgData name="Su White" userId="c62c063b-3710-49aa-af5f-0e2760f8fb33" providerId="ADAL" clId="{B0A8F502-47BC-5143-B655-5D841C9EBEAF}" dt="2020-10-16T12:19:04.843" v="821" actId="20577"/>
        <pc:sldMkLst>
          <pc:docMk/>
          <pc:sldMk cId="3520250642" sldId="282"/>
        </pc:sldMkLst>
        <pc:spChg chg="mod">
          <ac:chgData name="Su White" userId="c62c063b-3710-49aa-af5f-0e2760f8fb33" providerId="ADAL" clId="{B0A8F502-47BC-5143-B655-5D841C9EBEAF}" dt="2020-10-16T12:19:04.843" v="821" actId="20577"/>
          <ac:spMkLst>
            <pc:docMk/>
            <pc:sldMk cId="3520250642" sldId="282"/>
            <ac:spMk id="2" creationId="{00000000-0000-0000-0000-000000000000}"/>
          </ac:spMkLst>
        </pc:spChg>
      </pc:sldChg>
      <pc:sldChg chg="modSp mod">
        <pc:chgData name="Su White" userId="c62c063b-3710-49aa-af5f-0e2760f8fb33" providerId="ADAL" clId="{B0A8F502-47BC-5143-B655-5D841C9EBEAF}" dt="2020-10-16T13:01:06.705" v="1020" actId="20577"/>
        <pc:sldMkLst>
          <pc:docMk/>
          <pc:sldMk cId="3305870444" sldId="284"/>
        </pc:sldMkLst>
        <pc:spChg chg="mod">
          <ac:chgData name="Su White" userId="c62c063b-3710-49aa-af5f-0e2760f8fb33" providerId="ADAL" clId="{B0A8F502-47BC-5143-B655-5D841C9EBEAF}" dt="2020-10-16T13:01:06.705" v="1020" actId="20577"/>
          <ac:spMkLst>
            <pc:docMk/>
            <pc:sldMk cId="3305870444" sldId="284"/>
            <ac:spMk id="2" creationId="{00000000-0000-0000-0000-000000000000}"/>
          </ac:spMkLst>
        </pc:spChg>
      </pc:sldChg>
      <pc:sldChg chg="modSp mod">
        <pc:chgData name="Su White" userId="c62c063b-3710-49aa-af5f-0e2760f8fb33" providerId="ADAL" clId="{B0A8F502-47BC-5143-B655-5D841C9EBEAF}" dt="2020-10-16T10:33:08.387" v="262" actId="20577"/>
        <pc:sldMkLst>
          <pc:docMk/>
          <pc:sldMk cId="4245115043" sldId="315"/>
        </pc:sldMkLst>
        <pc:spChg chg="mod">
          <ac:chgData name="Su White" userId="c62c063b-3710-49aa-af5f-0e2760f8fb33" providerId="ADAL" clId="{B0A8F502-47BC-5143-B655-5D841C9EBEAF}" dt="2020-10-16T10:33:08.387" v="262" actId="20577"/>
          <ac:spMkLst>
            <pc:docMk/>
            <pc:sldMk cId="4245115043" sldId="315"/>
            <ac:spMk id="2" creationId="{00000000-0000-0000-0000-000000000000}"/>
          </ac:spMkLst>
        </pc:spChg>
      </pc:sldChg>
      <pc:sldChg chg="delSp modSp mod">
        <pc:chgData name="Su White" userId="c62c063b-3710-49aa-af5f-0e2760f8fb33" providerId="ADAL" clId="{B0A8F502-47BC-5143-B655-5D841C9EBEAF}" dt="2020-10-16T11:50:55.423" v="445" actId="20577"/>
        <pc:sldMkLst>
          <pc:docMk/>
          <pc:sldMk cId="3038415329" sldId="320"/>
        </pc:sldMkLst>
        <pc:spChg chg="mod">
          <ac:chgData name="Su White" userId="c62c063b-3710-49aa-af5f-0e2760f8fb33" providerId="ADAL" clId="{B0A8F502-47BC-5143-B655-5D841C9EBEAF}" dt="2020-10-16T11:50:55.423" v="445" actId="20577"/>
          <ac:spMkLst>
            <pc:docMk/>
            <pc:sldMk cId="3038415329" sldId="320"/>
            <ac:spMk id="3" creationId="{00000000-0000-0000-0000-000000000000}"/>
          </ac:spMkLst>
        </pc:spChg>
        <pc:spChg chg="del">
          <ac:chgData name="Su White" userId="c62c063b-3710-49aa-af5f-0e2760f8fb33" providerId="ADAL" clId="{B0A8F502-47BC-5143-B655-5D841C9EBEAF}" dt="2020-10-16T11:38:50.243" v="368" actId="478"/>
          <ac:spMkLst>
            <pc:docMk/>
            <pc:sldMk cId="3038415329" sldId="320"/>
            <ac:spMk id="4" creationId="{EFC3FF26-18AF-D64E-93D4-1BA5F9EB38A5}"/>
          </ac:spMkLst>
        </pc:spChg>
      </pc:sldChg>
      <pc:sldChg chg="addSp delSp modSp mod">
        <pc:chgData name="Su White" userId="c62c063b-3710-49aa-af5f-0e2760f8fb33" providerId="ADAL" clId="{B0A8F502-47BC-5143-B655-5D841C9EBEAF}" dt="2020-10-16T12:07:24.969" v="715"/>
        <pc:sldMkLst>
          <pc:docMk/>
          <pc:sldMk cId="1756869359" sldId="366"/>
        </pc:sldMkLst>
        <pc:spChg chg="del">
          <ac:chgData name="Su White" userId="c62c063b-3710-49aa-af5f-0e2760f8fb33" providerId="ADAL" clId="{B0A8F502-47BC-5143-B655-5D841C9EBEAF}" dt="2020-10-16T12:06:17.462" v="708" actId="478"/>
          <ac:spMkLst>
            <pc:docMk/>
            <pc:sldMk cId="1756869359" sldId="366"/>
            <ac:spMk id="5" creationId="{86223459-53C6-8E4C-AFBB-DACD04A04777}"/>
          </ac:spMkLst>
        </pc:spChg>
        <pc:spChg chg="add mod">
          <ac:chgData name="Su White" userId="c62c063b-3710-49aa-af5f-0e2760f8fb33" providerId="ADAL" clId="{B0A8F502-47BC-5143-B655-5D841C9EBEAF}" dt="2020-10-16T12:07:24.969" v="715"/>
          <ac:spMkLst>
            <pc:docMk/>
            <pc:sldMk cId="1756869359" sldId="366"/>
            <ac:spMk id="6" creationId="{9EE1F587-F429-424A-BB9D-E166CFFF27A4}"/>
          </ac:spMkLst>
        </pc:spChg>
      </pc:sldChg>
      <pc:sldChg chg="delSp modSp mod ord">
        <pc:chgData name="Su White" userId="c62c063b-3710-49aa-af5f-0e2760f8fb33" providerId="ADAL" clId="{B0A8F502-47BC-5143-B655-5D841C9EBEAF}" dt="2020-10-16T12:59:36.375" v="954" actId="20577"/>
        <pc:sldMkLst>
          <pc:docMk/>
          <pc:sldMk cId="1863106636" sldId="369"/>
        </pc:sldMkLst>
        <pc:spChg chg="mod">
          <ac:chgData name="Su White" userId="c62c063b-3710-49aa-af5f-0e2760f8fb33" providerId="ADAL" clId="{B0A8F502-47BC-5143-B655-5D841C9EBEAF}" dt="2020-10-16T12:59:36.375" v="954" actId="20577"/>
          <ac:spMkLst>
            <pc:docMk/>
            <pc:sldMk cId="1863106636" sldId="369"/>
            <ac:spMk id="3" creationId="{00000000-0000-0000-0000-000000000000}"/>
          </ac:spMkLst>
        </pc:spChg>
        <pc:spChg chg="del">
          <ac:chgData name="Su White" userId="c62c063b-3710-49aa-af5f-0e2760f8fb33" providerId="ADAL" clId="{B0A8F502-47BC-5143-B655-5D841C9EBEAF}" dt="2020-10-16T12:08:34.957" v="716" actId="478"/>
          <ac:spMkLst>
            <pc:docMk/>
            <pc:sldMk cId="1863106636" sldId="369"/>
            <ac:spMk id="4" creationId="{D98F5B3A-C843-5243-BA9F-7E26DD18EEE3}"/>
          </ac:spMkLst>
        </pc:spChg>
      </pc:sldChg>
      <pc:sldChg chg="modSp mod">
        <pc:chgData name="Su White" userId="c62c063b-3710-49aa-af5f-0e2760f8fb33" providerId="ADAL" clId="{B0A8F502-47BC-5143-B655-5D841C9EBEAF}" dt="2020-10-16T13:04:53.302" v="1315" actId="20577"/>
        <pc:sldMkLst>
          <pc:docMk/>
          <pc:sldMk cId="1160774200" sldId="372"/>
        </pc:sldMkLst>
        <pc:spChg chg="mod">
          <ac:chgData name="Su White" userId="c62c063b-3710-49aa-af5f-0e2760f8fb33" providerId="ADAL" clId="{B0A8F502-47BC-5143-B655-5D841C9EBEAF}" dt="2020-10-16T13:04:53.302" v="1315" actId="20577"/>
          <ac:spMkLst>
            <pc:docMk/>
            <pc:sldMk cId="1160774200" sldId="372"/>
            <ac:spMk id="3" creationId="{ACDEF3CF-9928-4B41-9362-D3AA5F5D229D}"/>
          </ac:spMkLst>
        </pc:spChg>
      </pc:sldChg>
      <pc:sldChg chg="addSp delSp modSp new mod modClrScheme chgLayout">
        <pc:chgData name="Su White" userId="c62c063b-3710-49aa-af5f-0e2760f8fb33" providerId="ADAL" clId="{B0A8F502-47BC-5143-B655-5D841C9EBEAF}" dt="2020-10-16T12:26:40.068" v="856" actId="478"/>
        <pc:sldMkLst>
          <pc:docMk/>
          <pc:sldMk cId="3611212519" sldId="374"/>
        </pc:sldMkLst>
        <pc:spChg chg="del mod ord">
          <ac:chgData name="Su White" userId="c62c063b-3710-49aa-af5f-0e2760f8fb33" providerId="ADAL" clId="{B0A8F502-47BC-5143-B655-5D841C9EBEAF}" dt="2020-10-15T07:54:59.755" v="190" actId="700"/>
          <ac:spMkLst>
            <pc:docMk/>
            <pc:sldMk cId="3611212519" sldId="374"/>
            <ac:spMk id="2" creationId="{A604B4E3-014F-364D-BABA-480D086998F9}"/>
          </ac:spMkLst>
        </pc:spChg>
        <pc:spChg chg="del mod ord">
          <ac:chgData name="Su White" userId="c62c063b-3710-49aa-af5f-0e2760f8fb33" providerId="ADAL" clId="{B0A8F502-47BC-5143-B655-5D841C9EBEAF}" dt="2020-10-15T07:54:59.755" v="190" actId="700"/>
          <ac:spMkLst>
            <pc:docMk/>
            <pc:sldMk cId="3611212519" sldId="374"/>
            <ac:spMk id="3" creationId="{280A2430-FE89-2E47-A87F-CE2F4ACCB8D0}"/>
          </ac:spMkLst>
        </pc:spChg>
        <pc:spChg chg="mod ord">
          <ac:chgData name="Su White" userId="c62c063b-3710-49aa-af5f-0e2760f8fb33" providerId="ADAL" clId="{B0A8F502-47BC-5143-B655-5D841C9EBEAF}" dt="2020-10-15T07:54:59.755" v="190" actId="700"/>
          <ac:spMkLst>
            <pc:docMk/>
            <pc:sldMk cId="3611212519" sldId="374"/>
            <ac:spMk id="4" creationId="{510EA579-3987-574C-B9FE-849BE0DB6139}"/>
          </ac:spMkLst>
        </pc:spChg>
        <pc:spChg chg="add mod ord">
          <ac:chgData name="Su White" userId="c62c063b-3710-49aa-af5f-0e2760f8fb33" providerId="ADAL" clId="{B0A8F502-47BC-5143-B655-5D841C9EBEAF}" dt="2020-10-16T12:19:41.060" v="830" actId="20577"/>
          <ac:spMkLst>
            <pc:docMk/>
            <pc:sldMk cId="3611212519" sldId="374"/>
            <ac:spMk id="5" creationId="{DC80B087-8A22-664F-A158-99C7AEFEB8D8}"/>
          </ac:spMkLst>
        </pc:spChg>
        <pc:spChg chg="add del mod ord">
          <ac:chgData name="Su White" userId="c62c063b-3710-49aa-af5f-0e2760f8fb33" providerId="ADAL" clId="{B0A8F502-47BC-5143-B655-5D841C9EBEAF}" dt="2020-10-15T07:56:55.171" v="235" actId="478"/>
          <ac:spMkLst>
            <pc:docMk/>
            <pc:sldMk cId="3611212519" sldId="374"/>
            <ac:spMk id="6" creationId="{EF2B393A-6F21-C740-A939-DB93D28A60F6}"/>
          </ac:spMkLst>
        </pc:spChg>
        <pc:spChg chg="add mod">
          <ac:chgData name="Su White" userId="c62c063b-3710-49aa-af5f-0e2760f8fb33" providerId="ADAL" clId="{B0A8F502-47BC-5143-B655-5D841C9EBEAF}" dt="2020-10-16T12:25:18.493" v="851"/>
          <ac:spMkLst>
            <pc:docMk/>
            <pc:sldMk cId="3611212519" sldId="374"/>
            <ac:spMk id="9" creationId="{A76EDFE0-8545-6F4E-9ADF-8D67872ED8E8}"/>
          </ac:spMkLst>
        </pc:spChg>
        <pc:picChg chg="add mod">
          <ac:chgData name="Su White" userId="c62c063b-3710-49aa-af5f-0e2760f8fb33" providerId="ADAL" clId="{B0A8F502-47BC-5143-B655-5D841C9EBEAF}" dt="2020-10-15T07:57:06.888" v="237" actId="1076"/>
          <ac:picMkLst>
            <pc:docMk/>
            <pc:sldMk cId="3611212519" sldId="374"/>
            <ac:picMk id="8" creationId="{8B1EDCA6-3D25-FF46-B860-6C629654D66B}"/>
          </ac:picMkLst>
        </pc:picChg>
        <pc:picChg chg="add del mod">
          <ac:chgData name="Su White" userId="c62c063b-3710-49aa-af5f-0e2760f8fb33" providerId="ADAL" clId="{B0A8F502-47BC-5143-B655-5D841C9EBEAF}" dt="2020-10-16T12:26:40.068" v="856" actId="478"/>
          <ac:picMkLst>
            <pc:docMk/>
            <pc:sldMk cId="3611212519" sldId="374"/>
            <ac:picMk id="11" creationId="{A3FA8775-03BB-1C4C-A0CE-A5FBB842CD73}"/>
          </ac:picMkLst>
        </pc:picChg>
      </pc:sldChg>
      <pc:sldChg chg="addSp delSp modSp add mod">
        <pc:chgData name="Su White" userId="c62c063b-3710-49aa-af5f-0e2760f8fb33" providerId="ADAL" clId="{B0A8F502-47BC-5143-B655-5D841C9EBEAF}" dt="2020-10-16T12:20:21.813" v="844" actId="20577"/>
        <pc:sldMkLst>
          <pc:docMk/>
          <pc:sldMk cId="2547544878" sldId="375"/>
        </pc:sldMkLst>
        <pc:spChg chg="mod">
          <ac:chgData name="Su White" userId="c62c063b-3710-49aa-af5f-0e2760f8fb33" providerId="ADAL" clId="{B0A8F502-47BC-5143-B655-5D841C9EBEAF}" dt="2020-10-16T12:20:21.813" v="844" actId="20577"/>
          <ac:spMkLst>
            <pc:docMk/>
            <pc:sldMk cId="2547544878" sldId="375"/>
            <ac:spMk id="5" creationId="{DC80B087-8A22-664F-A158-99C7AEFEB8D8}"/>
          </ac:spMkLst>
        </pc:spChg>
        <pc:picChg chg="add mod">
          <ac:chgData name="Su White" userId="c62c063b-3710-49aa-af5f-0e2760f8fb33" providerId="ADAL" clId="{B0A8F502-47BC-5143-B655-5D841C9EBEAF}" dt="2020-10-15T07:58:18.126" v="247" actId="1076"/>
          <ac:picMkLst>
            <pc:docMk/>
            <pc:sldMk cId="2547544878" sldId="375"/>
            <ac:picMk id="3" creationId="{EFDC39AD-0546-7E4E-BDE3-1AE344EFD711}"/>
          </ac:picMkLst>
        </pc:picChg>
        <pc:picChg chg="del mod">
          <ac:chgData name="Su White" userId="c62c063b-3710-49aa-af5f-0e2760f8fb33" providerId="ADAL" clId="{B0A8F502-47BC-5143-B655-5D841C9EBEAF}" dt="2020-10-15T07:57:44.306" v="242" actId="478"/>
          <ac:picMkLst>
            <pc:docMk/>
            <pc:sldMk cId="2547544878" sldId="375"/>
            <ac:picMk id="8" creationId="{8B1EDCA6-3D25-FF46-B860-6C629654D66B}"/>
          </ac:picMkLst>
        </pc:picChg>
      </pc:sldChg>
      <pc:sldChg chg="addSp delSp modSp add mod">
        <pc:chgData name="Su White" userId="c62c063b-3710-49aa-af5f-0e2760f8fb33" providerId="ADAL" clId="{B0A8F502-47BC-5143-B655-5D841C9EBEAF}" dt="2020-10-16T12:03:55.106" v="707" actId="20577"/>
        <pc:sldMkLst>
          <pc:docMk/>
          <pc:sldMk cId="190779413" sldId="376"/>
        </pc:sldMkLst>
        <pc:spChg chg="mod">
          <ac:chgData name="Su White" userId="c62c063b-3710-49aa-af5f-0e2760f8fb33" providerId="ADAL" clId="{B0A8F502-47BC-5143-B655-5D841C9EBEAF}" dt="2020-10-16T11:51:20.383" v="453" actId="20577"/>
          <ac:spMkLst>
            <pc:docMk/>
            <pc:sldMk cId="190779413" sldId="376"/>
            <ac:spMk id="2" creationId="{00000000-0000-0000-0000-000000000000}"/>
          </ac:spMkLst>
        </pc:spChg>
        <pc:spChg chg="mod">
          <ac:chgData name="Su White" userId="c62c063b-3710-49aa-af5f-0e2760f8fb33" providerId="ADAL" clId="{B0A8F502-47BC-5143-B655-5D841C9EBEAF}" dt="2020-10-16T12:03:55.106" v="707" actId="20577"/>
          <ac:spMkLst>
            <pc:docMk/>
            <pc:sldMk cId="190779413" sldId="376"/>
            <ac:spMk id="3" creationId="{00000000-0000-0000-0000-000000000000}"/>
          </ac:spMkLst>
        </pc:spChg>
        <pc:picChg chg="add del mod">
          <ac:chgData name="Su White" userId="c62c063b-3710-49aa-af5f-0e2760f8fb33" providerId="ADAL" clId="{B0A8F502-47BC-5143-B655-5D841C9EBEAF}" dt="2020-10-16T11:52:37.131" v="460" actId="478"/>
          <ac:picMkLst>
            <pc:docMk/>
            <pc:sldMk cId="190779413" sldId="376"/>
            <ac:picMk id="5" creationId="{63AA8418-1E94-BC4E-A70C-BA5EE2CABFF3}"/>
          </ac:picMkLst>
        </pc:picChg>
        <pc:picChg chg="add mod">
          <ac:chgData name="Su White" userId="c62c063b-3710-49aa-af5f-0e2760f8fb33" providerId="ADAL" clId="{B0A8F502-47BC-5143-B655-5D841C9EBEAF}" dt="2020-10-16T11:52:34.623" v="459" actId="571"/>
          <ac:picMkLst>
            <pc:docMk/>
            <pc:sldMk cId="190779413" sldId="376"/>
            <ac:picMk id="6" creationId="{43AB1679-4866-1F4F-A67B-83EBA43852F2}"/>
          </ac:picMkLst>
        </pc:picChg>
      </pc:sldChg>
      <pc:sldChg chg="new del">
        <pc:chgData name="Su White" userId="c62c063b-3710-49aa-af5f-0e2760f8fb33" providerId="ADAL" clId="{B0A8F502-47BC-5143-B655-5D841C9EBEAF}" dt="2020-10-16T10:29:53.207" v="260" actId="2696"/>
        <pc:sldMkLst>
          <pc:docMk/>
          <pc:sldMk cId="2275717435" sldId="376"/>
        </pc:sldMkLst>
      </pc:sldChg>
      <pc:sldChg chg="delSp modSp add mod ord">
        <pc:chgData name="Su White" userId="c62c063b-3710-49aa-af5f-0e2760f8fb33" providerId="ADAL" clId="{B0A8F502-47BC-5143-B655-5D841C9EBEAF}" dt="2020-10-16T12:58:29.864" v="891" actId="20577"/>
        <pc:sldMkLst>
          <pc:docMk/>
          <pc:sldMk cId="3064555731" sldId="377"/>
        </pc:sldMkLst>
        <pc:spChg chg="mod">
          <ac:chgData name="Su White" userId="c62c063b-3710-49aa-af5f-0e2760f8fb33" providerId="ADAL" clId="{B0A8F502-47BC-5143-B655-5D841C9EBEAF}" dt="2020-10-16T12:58:29.864" v="891" actId="20577"/>
          <ac:spMkLst>
            <pc:docMk/>
            <pc:sldMk cId="3064555731" sldId="377"/>
            <ac:spMk id="5" creationId="{DC80B087-8A22-664F-A158-99C7AEFEB8D8}"/>
          </ac:spMkLst>
        </pc:spChg>
        <pc:picChg chg="del">
          <ac:chgData name="Su White" userId="c62c063b-3710-49aa-af5f-0e2760f8fb33" providerId="ADAL" clId="{B0A8F502-47BC-5143-B655-5D841C9EBEAF}" dt="2020-10-16T12:26:46.397" v="857" actId="478"/>
          <ac:picMkLst>
            <pc:docMk/>
            <pc:sldMk cId="3064555731" sldId="377"/>
            <ac:picMk id="8" creationId="{8B1EDCA6-3D25-FF46-B860-6C629654D66B}"/>
          </ac:picMkLst>
        </pc:picChg>
        <pc:picChg chg="mod">
          <ac:chgData name="Su White" userId="c62c063b-3710-49aa-af5f-0e2760f8fb33" providerId="ADAL" clId="{B0A8F502-47BC-5143-B655-5D841C9EBEAF}" dt="2020-10-16T12:26:56.975" v="860" actId="1076"/>
          <ac:picMkLst>
            <pc:docMk/>
            <pc:sldMk cId="3064555731" sldId="377"/>
            <ac:picMk id="11" creationId="{A3FA8775-03BB-1C4C-A0CE-A5FBB842CD73}"/>
          </ac:picMkLst>
        </pc:picChg>
      </pc:sldChg>
      <pc:sldChg chg="modSp add mod ord">
        <pc:chgData name="Su White" userId="c62c063b-3710-49aa-af5f-0e2760f8fb33" providerId="ADAL" clId="{B0A8F502-47BC-5143-B655-5D841C9EBEAF}" dt="2020-10-16T12:58:54.339" v="914" actId="20577"/>
        <pc:sldMkLst>
          <pc:docMk/>
          <pc:sldMk cId="2700811881" sldId="378"/>
        </pc:sldMkLst>
        <pc:spChg chg="mod">
          <ac:chgData name="Su White" userId="c62c063b-3710-49aa-af5f-0e2760f8fb33" providerId="ADAL" clId="{B0A8F502-47BC-5143-B655-5D841C9EBEAF}" dt="2020-10-16T12:58:54.339" v="914" actId="20577"/>
          <ac:spMkLst>
            <pc:docMk/>
            <pc:sldMk cId="2700811881" sldId="378"/>
            <ac:spMk id="5" creationId="{DC80B087-8A22-664F-A158-99C7AEFEB8D8}"/>
          </ac:spMkLst>
        </pc:spChg>
      </pc:sldChg>
      <pc:sldChg chg="addSp delSp modSp add mod">
        <pc:chgData name="Su White" userId="c62c063b-3710-49aa-af5f-0e2760f8fb33" providerId="ADAL" clId="{B0A8F502-47BC-5143-B655-5D841C9EBEAF}" dt="2020-10-16T13:03:28.715" v="1185" actId="14100"/>
        <pc:sldMkLst>
          <pc:docMk/>
          <pc:sldMk cId="568164568" sldId="379"/>
        </pc:sldMkLst>
        <pc:spChg chg="mod">
          <ac:chgData name="Su White" userId="c62c063b-3710-49aa-af5f-0e2760f8fb33" providerId="ADAL" clId="{B0A8F502-47BC-5143-B655-5D841C9EBEAF}" dt="2020-10-16T13:02:21.956" v="1067" actId="20577"/>
          <ac:spMkLst>
            <pc:docMk/>
            <pc:sldMk cId="568164568" sldId="379"/>
            <ac:spMk id="2" creationId="{00000000-0000-0000-0000-000000000000}"/>
          </ac:spMkLst>
        </pc:spChg>
        <pc:spChg chg="add mod">
          <ac:chgData name="Su White" userId="c62c063b-3710-49aa-af5f-0e2760f8fb33" providerId="ADAL" clId="{B0A8F502-47BC-5143-B655-5D841C9EBEAF}" dt="2020-10-16T13:03:28.715" v="1185" actId="14100"/>
          <ac:spMkLst>
            <pc:docMk/>
            <pc:sldMk cId="568164568" sldId="379"/>
            <ac:spMk id="3" creationId="{C40D69A0-2266-A14E-BF52-4764CD421F67}"/>
          </ac:spMkLst>
        </pc:spChg>
        <pc:spChg chg="mod">
          <ac:chgData name="Su White" userId="c62c063b-3710-49aa-af5f-0e2760f8fb33" providerId="ADAL" clId="{B0A8F502-47BC-5143-B655-5D841C9EBEAF}" dt="2020-10-16T13:02:39.468" v="1141" actId="20577"/>
          <ac:spMkLst>
            <pc:docMk/>
            <pc:sldMk cId="568164568" sldId="379"/>
            <ac:spMk id="9" creationId="{6F3628EE-7441-7F42-A09A-336EBFB6FE40}"/>
          </ac:spMkLst>
        </pc:spChg>
        <pc:graphicFrameChg chg="del">
          <ac:chgData name="Su White" userId="c62c063b-3710-49aa-af5f-0e2760f8fb33" providerId="ADAL" clId="{B0A8F502-47BC-5143-B655-5D841C9EBEAF}" dt="2020-10-16T13:02:46.168" v="1142" actId="478"/>
          <ac:graphicFrameMkLst>
            <pc:docMk/>
            <pc:sldMk cId="568164568" sldId="379"/>
            <ac:graphicFrameMk id="13" creationId="{7F959E84-47F6-CB4C-8E26-2019402C196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B6941-9723-4CBE-9A6B-AF513AF1603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4D29C-B0CC-45EF-96A1-C4EF194B7B71}">
      <dgm:prSet phldrT="[Text]"/>
      <dgm:spPr/>
      <dgm:t>
        <a:bodyPr/>
        <a:lstStyle/>
        <a:p>
          <a:r>
            <a:rPr lang="en-US" dirty="0"/>
            <a:t>You</a:t>
          </a:r>
        </a:p>
      </dgm:t>
    </dgm:pt>
    <dgm:pt modelId="{9648EFC4-D08F-4E97-97E7-32F6A1F2A8FE}" type="parTrans" cxnId="{00451A9E-AD4B-4D53-B3E7-DB63F9D173F3}">
      <dgm:prSet/>
      <dgm:spPr/>
      <dgm:t>
        <a:bodyPr/>
        <a:lstStyle/>
        <a:p>
          <a:endParaRPr lang="en-US"/>
        </a:p>
      </dgm:t>
    </dgm:pt>
    <dgm:pt modelId="{230713F6-E8E9-4570-8C40-5BBA2C0052E9}" type="sibTrans" cxnId="{00451A9E-AD4B-4D53-B3E7-DB63F9D173F3}">
      <dgm:prSet/>
      <dgm:spPr/>
      <dgm:t>
        <a:bodyPr/>
        <a:lstStyle/>
        <a:p>
          <a:endParaRPr lang="en-US"/>
        </a:p>
      </dgm:t>
    </dgm:pt>
    <dgm:pt modelId="{B0D10315-8EE4-4D18-A944-67142C482431}">
      <dgm:prSet phldrT="[Text]"/>
      <dgm:spPr/>
      <dgm:t>
        <a:bodyPr/>
        <a:lstStyle/>
        <a:p>
          <a:r>
            <a:rPr lang="en-US" dirty="0"/>
            <a:t>Friends</a:t>
          </a:r>
        </a:p>
      </dgm:t>
    </dgm:pt>
    <dgm:pt modelId="{0A777F11-D883-44BB-9CA0-4A5AAFB9F5E6}" type="parTrans" cxnId="{A440FA76-9A91-436F-AAAE-C300D1A5408C}">
      <dgm:prSet/>
      <dgm:spPr/>
      <dgm:t>
        <a:bodyPr/>
        <a:lstStyle/>
        <a:p>
          <a:endParaRPr lang="en-US"/>
        </a:p>
      </dgm:t>
    </dgm:pt>
    <dgm:pt modelId="{04D8C0F1-8CB0-4E57-802D-BE5FCEC8EB73}" type="sibTrans" cxnId="{A440FA76-9A91-436F-AAAE-C300D1A5408C}">
      <dgm:prSet/>
      <dgm:spPr/>
      <dgm:t>
        <a:bodyPr/>
        <a:lstStyle/>
        <a:p>
          <a:endParaRPr lang="en-US"/>
        </a:p>
      </dgm:t>
    </dgm:pt>
    <dgm:pt modelId="{AA0625EB-28A0-430C-9EF5-C848850C9A3C}">
      <dgm:prSet phldrT="[Text]"/>
      <dgm:spPr/>
      <dgm:t>
        <a:bodyPr/>
        <a:lstStyle/>
        <a:p>
          <a:r>
            <a:rPr lang="en-US" dirty="0"/>
            <a:t>Co-workers</a:t>
          </a:r>
        </a:p>
      </dgm:t>
    </dgm:pt>
    <dgm:pt modelId="{5581669A-3E83-41E6-AA67-2ECE88A44127}" type="parTrans" cxnId="{F040F3A7-5414-4FDA-8D40-160A7C83443E}">
      <dgm:prSet/>
      <dgm:spPr/>
      <dgm:t>
        <a:bodyPr/>
        <a:lstStyle/>
        <a:p>
          <a:endParaRPr lang="en-US"/>
        </a:p>
      </dgm:t>
    </dgm:pt>
    <dgm:pt modelId="{2884FAE6-91EB-4CC7-A8DD-C2E808E358E9}" type="sibTrans" cxnId="{F040F3A7-5414-4FDA-8D40-160A7C83443E}">
      <dgm:prSet/>
      <dgm:spPr/>
      <dgm:t>
        <a:bodyPr/>
        <a:lstStyle/>
        <a:p>
          <a:endParaRPr lang="en-US"/>
        </a:p>
      </dgm:t>
    </dgm:pt>
    <dgm:pt modelId="{42CB6743-C7B4-4999-B8CF-52962C8B469D}">
      <dgm:prSet phldrT="[Text]"/>
      <dgm:spPr/>
      <dgm:t>
        <a:bodyPr/>
        <a:lstStyle/>
        <a:p>
          <a:r>
            <a:rPr lang="en-US" dirty="0"/>
            <a:t>Associates</a:t>
          </a:r>
        </a:p>
      </dgm:t>
    </dgm:pt>
    <dgm:pt modelId="{F2045AB9-AF55-4AB2-BFCF-8C8219CF62F3}" type="parTrans" cxnId="{EA6708FE-5BCF-401B-846C-4519793265AF}">
      <dgm:prSet/>
      <dgm:spPr/>
      <dgm:t>
        <a:bodyPr/>
        <a:lstStyle/>
        <a:p>
          <a:endParaRPr lang="en-US"/>
        </a:p>
      </dgm:t>
    </dgm:pt>
    <dgm:pt modelId="{19954A19-E88B-4BC2-8405-5E9E9F52A366}" type="sibTrans" cxnId="{EA6708FE-5BCF-401B-846C-4519793265AF}">
      <dgm:prSet/>
      <dgm:spPr/>
      <dgm:t>
        <a:bodyPr/>
        <a:lstStyle/>
        <a:p>
          <a:endParaRPr lang="en-US"/>
        </a:p>
      </dgm:t>
    </dgm:pt>
    <dgm:pt modelId="{1007D772-4452-4A4D-80ED-F490D209DC0F}" type="pres">
      <dgm:prSet presAssocID="{8DEB6941-9723-4CBE-9A6B-AF513AF160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86BF2C3-4CE8-4852-9CBC-0EAFB4280D44}" type="pres">
      <dgm:prSet presAssocID="{DA84D29C-B0CC-45EF-96A1-C4EF194B7B71}" presName="singleCycle" presStyleCnt="0"/>
      <dgm:spPr/>
    </dgm:pt>
    <dgm:pt modelId="{874AA7AD-2DDE-453C-A435-B75F4BA505CA}" type="pres">
      <dgm:prSet presAssocID="{DA84D29C-B0CC-45EF-96A1-C4EF194B7B71}" presName="singleCenter" presStyleLbl="node1" presStyleIdx="0" presStyleCnt="4">
        <dgm:presLayoutVars>
          <dgm:chMax val="7"/>
          <dgm:chPref val="7"/>
        </dgm:presLayoutVars>
      </dgm:prSet>
      <dgm:spPr/>
    </dgm:pt>
    <dgm:pt modelId="{83158938-A1E3-431D-9D0F-B3EC6635D389}" type="pres">
      <dgm:prSet presAssocID="{0A777F11-D883-44BB-9CA0-4A5AAFB9F5E6}" presName="Name56" presStyleLbl="parChTrans1D2" presStyleIdx="0" presStyleCnt="3"/>
      <dgm:spPr/>
    </dgm:pt>
    <dgm:pt modelId="{62BD7077-AF03-478A-B3D1-5A7C2DF8D1F1}" type="pres">
      <dgm:prSet presAssocID="{B0D10315-8EE4-4D18-A944-67142C482431}" presName="text0" presStyleLbl="node1" presStyleIdx="1" presStyleCnt="4">
        <dgm:presLayoutVars>
          <dgm:bulletEnabled val="1"/>
        </dgm:presLayoutVars>
      </dgm:prSet>
      <dgm:spPr/>
    </dgm:pt>
    <dgm:pt modelId="{99978419-4E1B-40E2-9E0B-CA404772386C}" type="pres">
      <dgm:prSet presAssocID="{5581669A-3E83-41E6-AA67-2ECE88A44127}" presName="Name56" presStyleLbl="parChTrans1D2" presStyleIdx="1" presStyleCnt="3"/>
      <dgm:spPr/>
    </dgm:pt>
    <dgm:pt modelId="{9565C9D9-B62F-48A6-B04D-BDAC1CC8A1FB}" type="pres">
      <dgm:prSet presAssocID="{AA0625EB-28A0-430C-9EF5-C848850C9A3C}" presName="text0" presStyleLbl="node1" presStyleIdx="2" presStyleCnt="4">
        <dgm:presLayoutVars>
          <dgm:bulletEnabled val="1"/>
        </dgm:presLayoutVars>
      </dgm:prSet>
      <dgm:spPr/>
    </dgm:pt>
    <dgm:pt modelId="{B59440AE-5975-4FEA-AA31-B235736D77B2}" type="pres">
      <dgm:prSet presAssocID="{F2045AB9-AF55-4AB2-BFCF-8C8219CF62F3}" presName="Name56" presStyleLbl="parChTrans1D2" presStyleIdx="2" presStyleCnt="3"/>
      <dgm:spPr/>
    </dgm:pt>
    <dgm:pt modelId="{E43D8BA9-0676-422C-8B97-66D75762DB8E}" type="pres">
      <dgm:prSet presAssocID="{42CB6743-C7B4-4999-B8CF-52962C8B469D}" presName="text0" presStyleLbl="node1" presStyleIdx="3" presStyleCnt="4">
        <dgm:presLayoutVars>
          <dgm:bulletEnabled val="1"/>
        </dgm:presLayoutVars>
      </dgm:prSet>
      <dgm:spPr/>
    </dgm:pt>
  </dgm:ptLst>
  <dgm:cxnLst>
    <dgm:cxn modelId="{95067E06-E38C-4410-954F-AE4CE3CCFE03}" type="presOf" srcId="{B0D10315-8EE4-4D18-A944-67142C482431}" destId="{62BD7077-AF03-478A-B3D1-5A7C2DF8D1F1}" srcOrd="0" destOrd="0" presId="urn:microsoft.com/office/officeart/2008/layout/RadialCluster"/>
    <dgm:cxn modelId="{1888FB1B-D57C-41CE-924B-7312195A30C1}" type="presOf" srcId="{8DEB6941-9723-4CBE-9A6B-AF513AF1603F}" destId="{1007D772-4452-4A4D-80ED-F490D209DC0F}" srcOrd="0" destOrd="0" presId="urn:microsoft.com/office/officeart/2008/layout/RadialCluster"/>
    <dgm:cxn modelId="{6E37F237-21AB-483E-8573-D29D248178EF}" type="presOf" srcId="{5581669A-3E83-41E6-AA67-2ECE88A44127}" destId="{99978419-4E1B-40E2-9E0B-CA404772386C}" srcOrd="0" destOrd="0" presId="urn:microsoft.com/office/officeart/2008/layout/RadialCluster"/>
    <dgm:cxn modelId="{CDCA265C-5341-48F3-8CD1-AE5BC4EEEC1B}" type="presOf" srcId="{0A777F11-D883-44BB-9CA0-4A5AAFB9F5E6}" destId="{83158938-A1E3-431D-9D0F-B3EC6635D389}" srcOrd="0" destOrd="0" presId="urn:microsoft.com/office/officeart/2008/layout/RadialCluster"/>
    <dgm:cxn modelId="{A440FA76-9A91-436F-AAAE-C300D1A5408C}" srcId="{DA84D29C-B0CC-45EF-96A1-C4EF194B7B71}" destId="{B0D10315-8EE4-4D18-A944-67142C482431}" srcOrd="0" destOrd="0" parTransId="{0A777F11-D883-44BB-9CA0-4A5AAFB9F5E6}" sibTransId="{04D8C0F1-8CB0-4E57-802D-BE5FCEC8EB73}"/>
    <dgm:cxn modelId="{00451A9E-AD4B-4D53-B3E7-DB63F9D173F3}" srcId="{8DEB6941-9723-4CBE-9A6B-AF513AF1603F}" destId="{DA84D29C-B0CC-45EF-96A1-C4EF194B7B71}" srcOrd="0" destOrd="0" parTransId="{9648EFC4-D08F-4E97-97E7-32F6A1F2A8FE}" sibTransId="{230713F6-E8E9-4570-8C40-5BBA2C0052E9}"/>
    <dgm:cxn modelId="{F040F3A7-5414-4FDA-8D40-160A7C83443E}" srcId="{DA84D29C-B0CC-45EF-96A1-C4EF194B7B71}" destId="{AA0625EB-28A0-430C-9EF5-C848850C9A3C}" srcOrd="1" destOrd="0" parTransId="{5581669A-3E83-41E6-AA67-2ECE88A44127}" sibTransId="{2884FAE6-91EB-4CC7-A8DD-C2E808E358E9}"/>
    <dgm:cxn modelId="{7222F0B2-1FF1-4E23-BE2E-A6CE0A90F577}" type="presOf" srcId="{AA0625EB-28A0-430C-9EF5-C848850C9A3C}" destId="{9565C9D9-B62F-48A6-B04D-BDAC1CC8A1FB}" srcOrd="0" destOrd="0" presId="urn:microsoft.com/office/officeart/2008/layout/RadialCluster"/>
    <dgm:cxn modelId="{045C15CA-D873-42BE-BB63-69D40D475BF2}" type="presOf" srcId="{42CB6743-C7B4-4999-B8CF-52962C8B469D}" destId="{E43D8BA9-0676-422C-8B97-66D75762DB8E}" srcOrd="0" destOrd="0" presId="urn:microsoft.com/office/officeart/2008/layout/RadialCluster"/>
    <dgm:cxn modelId="{27B0AEDA-E170-4845-B76E-48A9CBBB8DA0}" type="presOf" srcId="{DA84D29C-B0CC-45EF-96A1-C4EF194B7B71}" destId="{874AA7AD-2DDE-453C-A435-B75F4BA505CA}" srcOrd="0" destOrd="0" presId="urn:microsoft.com/office/officeart/2008/layout/RadialCluster"/>
    <dgm:cxn modelId="{B78525F7-05EF-4DAC-BCED-4C61B1C31433}" type="presOf" srcId="{F2045AB9-AF55-4AB2-BFCF-8C8219CF62F3}" destId="{B59440AE-5975-4FEA-AA31-B235736D77B2}" srcOrd="0" destOrd="0" presId="urn:microsoft.com/office/officeart/2008/layout/RadialCluster"/>
    <dgm:cxn modelId="{EA6708FE-5BCF-401B-846C-4519793265AF}" srcId="{DA84D29C-B0CC-45EF-96A1-C4EF194B7B71}" destId="{42CB6743-C7B4-4999-B8CF-52962C8B469D}" srcOrd="2" destOrd="0" parTransId="{F2045AB9-AF55-4AB2-BFCF-8C8219CF62F3}" sibTransId="{19954A19-E88B-4BC2-8405-5E9E9F52A366}"/>
    <dgm:cxn modelId="{5CD2C662-1E3E-42C6-A6D8-8F63DBC8DB20}" type="presParOf" srcId="{1007D772-4452-4A4D-80ED-F490D209DC0F}" destId="{D86BF2C3-4CE8-4852-9CBC-0EAFB4280D44}" srcOrd="0" destOrd="0" presId="urn:microsoft.com/office/officeart/2008/layout/RadialCluster"/>
    <dgm:cxn modelId="{C5F12E21-A049-4D44-804E-45F46F415BB3}" type="presParOf" srcId="{D86BF2C3-4CE8-4852-9CBC-0EAFB4280D44}" destId="{874AA7AD-2DDE-453C-A435-B75F4BA505CA}" srcOrd="0" destOrd="0" presId="urn:microsoft.com/office/officeart/2008/layout/RadialCluster"/>
    <dgm:cxn modelId="{AC611A93-F0D1-428B-A7E4-3F45BABA74E3}" type="presParOf" srcId="{D86BF2C3-4CE8-4852-9CBC-0EAFB4280D44}" destId="{83158938-A1E3-431D-9D0F-B3EC6635D389}" srcOrd="1" destOrd="0" presId="urn:microsoft.com/office/officeart/2008/layout/RadialCluster"/>
    <dgm:cxn modelId="{CD83FCBE-88E2-4F27-8A08-B22708CD1515}" type="presParOf" srcId="{D86BF2C3-4CE8-4852-9CBC-0EAFB4280D44}" destId="{62BD7077-AF03-478A-B3D1-5A7C2DF8D1F1}" srcOrd="2" destOrd="0" presId="urn:microsoft.com/office/officeart/2008/layout/RadialCluster"/>
    <dgm:cxn modelId="{5DB54437-4C55-45C3-9ED0-5C5A50773BD7}" type="presParOf" srcId="{D86BF2C3-4CE8-4852-9CBC-0EAFB4280D44}" destId="{99978419-4E1B-40E2-9E0B-CA404772386C}" srcOrd="3" destOrd="0" presId="urn:microsoft.com/office/officeart/2008/layout/RadialCluster"/>
    <dgm:cxn modelId="{EDDA1524-6793-46D0-B1BA-40700829964E}" type="presParOf" srcId="{D86BF2C3-4CE8-4852-9CBC-0EAFB4280D44}" destId="{9565C9D9-B62F-48A6-B04D-BDAC1CC8A1FB}" srcOrd="4" destOrd="0" presId="urn:microsoft.com/office/officeart/2008/layout/RadialCluster"/>
    <dgm:cxn modelId="{A85F7BD1-9618-46BF-81F6-A634826E9638}" type="presParOf" srcId="{D86BF2C3-4CE8-4852-9CBC-0EAFB4280D44}" destId="{B59440AE-5975-4FEA-AA31-B235736D77B2}" srcOrd="5" destOrd="0" presId="urn:microsoft.com/office/officeart/2008/layout/RadialCluster"/>
    <dgm:cxn modelId="{BDC763DC-EF88-459A-AED3-072E8602BDD9}" type="presParOf" srcId="{D86BF2C3-4CE8-4852-9CBC-0EAFB4280D44}" destId="{E43D8BA9-0676-422C-8B97-66D75762DB8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B6941-9723-4CBE-9A6B-AF513AF1603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4D29C-B0CC-45EF-96A1-C4EF194B7B71}">
      <dgm:prSet phldrT="[Text]"/>
      <dgm:spPr/>
      <dgm:t>
        <a:bodyPr/>
        <a:lstStyle/>
        <a:p>
          <a:r>
            <a:rPr lang="en-US" dirty="0"/>
            <a:t>You</a:t>
          </a:r>
        </a:p>
      </dgm:t>
    </dgm:pt>
    <dgm:pt modelId="{9648EFC4-D08F-4E97-97E7-32F6A1F2A8FE}" type="parTrans" cxnId="{00451A9E-AD4B-4D53-B3E7-DB63F9D173F3}">
      <dgm:prSet/>
      <dgm:spPr/>
      <dgm:t>
        <a:bodyPr/>
        <a:lstStyle/>
        <a:p>
          <a:endParaRPr lang="en-US"/>
        </a:p>
      </dgm:t>
    </dgm:pt>
    <dgm:pt modelId="{230713F6-E8E9-4570-8C40-5BBA2C0052E9}" type="sibTrans" cxnId="{00451A9E-AD4B-4D53-B3E7-DB63F9D173F3}">
      <dgm:prSet/>
      <dgm:spPr/>
      <dgm:t>
        <a:bodyPr/>
        <a:lstStyle/>
        <a:p>
          <a:endParaRPr lang="en-US"/>
        </a:p>
      </dgm:t>
    </dgm:pt>
    <dgm:pt modelId="{B0D10315-8EE4-4D18-A944-67142C482431}">
      <dgm:prSet phldrT="[Text]"/>
      <dgm:spPr/>
      <dgm:t>
        <a:bodyPr/>
        <a:lstStyle/>
        <a:p>
          <a:r>
            <a:rPr lang="en-US" dirty="0"/>
            <a:t>Friends</a:t>
          </a:r>
        </a:p>
      </dgm:t>
    </dgm:pt>
    <dgm:pt modelId="{0A777F11-D883-44BB-9CA0-4A5AAFB9F5E6}" type="parTrans" cxnId="{A440FA76-9A91-436F-AAAE-C300D1A5408C}">
      <dgm:prSet/>
      <dgm:spPr/>
      <dgm:t>
        <a:bodyPr/>
        <a:lstStyle/>
        <a:p>
          <a:endParaRPr lang="en-US"/>
        </a:p>
      </dgm:t>
    </dgm:pt>
    <dgm:pt modelId="{04D8C0F1-8CB0-4E57-802D-BE5FCEC8EB73}" type="sibTrans" cxnId="{A440FA76-9A91-436F-AAAE-C300D1A5408C}">
      <dgm:prSet/>
      <dgm:spPr/>
      <dgm:t>
        <a:bodyPr/>
        <a:lstStyle/>
        <a:p>
          <a:endParaRPr lang="en-US"/>
        </a:p>
      </dgm:t>
    </dgm:pt>
    <dgm:pt modelId="{AA0625EB-28A0-430C-9EF5-C848850C9A3C}">
      <dgm:prSet phldrT="[Text]"/>
      <dgm:spPr/>
      <dgm:t>
        <a:bodyPr/>
        <a:lstStyle/>
        <a:p>
          <a:r>
            <a:rPr lang="en-US" dirty="0"/>
            <a:t>Co-workers</a:t>
          </a:r>
        </a:p>
      </dgm:t>
    </dgm:pt>
    <dgm:pt modelId="{5581669A-3E83-41E6-AA67-2ECE88A44127}" type="parTrans" cxnId="{F040F3A7-5414-4FDA-8D40-160A7C83443E}">
      <dgm:prSet/>
      <dgm:spPr/>
      <dgm:t>
        <a:bodyPr/>
        <a:lstStyle/>
        <a:p>
          <a:endParaRPr lang="en-US"/>
        </a:p>
      </dgm:t>
    </dgm:pt>
    <dgm:pt modelId="{2884FAE6-91EB-4CC7-A8DD-C2E808E358E9}" type="sibTrans" cxnId="{F040F3A7-5414-4FDA-8D40-160A7C83443E}">
      <dgm:prSet/>
      <dgm:spPr/>
      <dgm:t>
        <a:bodyPr/>
        <a:lstStyle/>
        <a:p>
          <a:endParaRPr lang="en-US"/>
        </a:p>
      </dgm:t>
    </dgm:pt>
    <dgm:pt modelId="{42CB6743-C7B4-4999-B8CF-52962C8B469D}">
      <dgm:prSet phldrT="[Text]"/>
      <dgm:spPr/>
      <dgm:t>
        <a:bodyPr/>
        <a:lstStyle/>
        <a:p>
          <a:r>
            <a:rPr lang="en-US" dirty="0"/>
            <a:t>Associates</a:t>
          </a:r>
        </a:p>
      </dgm:t>
    </dgm:pt>
    <dgm:pt modelId="{F2045AB9-AF55-4AB2-BFCF-8C8219CF62F3}" type="parTrans" cxnId="{EA6708FE-5BCF-401B-846C-4519793265AF}">
      <dgm:prSet/>
      <dgm:spPr/>
      <dgm:t>
        <a:bodyPr/>
        <a:lstStyle/>
        <a:p>
          <a:endParaRPr lang="en-US"/>
        </a:p>
      </dgm:t>
    </dgm:pt>
    <dgm:pt modelId="{19954A19-E88B-4BC2-8405-5E9E9F52A366}" type="sibTrans" cxnId="{EA6708FE-5BCF-401B-846C-4519793265AF}">
      <dgm:prSet/>
      <dgm:spPr/>
      <dgm:t>
        <a:bodyPr/>
        <a:lstStyle/>
        <a:p>
          <a:endParaRPr lang="en-US"/>
        </a:p>
      </dgm:t>
    </dgm:pt>
    <dgm:pt modelId="{1007D772-4452-4A4D-80ED-F490D209DC0F}" type="pres">
      <dgm:prSet presAssocID="{8DEB6941-9723-4CBE-9A6B-AF513AF160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86BF2C3-4CE8-4852-9CBC-0EAFB4280D44}" type="pres">
      <dgm:prSet presAssocID="{DA84D29C-B0CC-45EF-96A1-C4EF194B7B71}" presName="singleCycle" presStyleCnt="0"/>
      <dgm:spPr/>
    </dgm:pt>
    <dgm:pt modelId="{874AA7AD-2DDE-453C-A435-B75F4BA505CA}" type="pres">
      <dgm:prSet presAssocID="{DA84D29C-B0CC-45EF-96A1-C4EF194B7B71}" presName="singleCenter" presStyleLbl="node1" presStyleIdx="0" presStyleCnt="4">
        <dgm:presLayoutVars>
          <dgm:chMax val="7"/>
          <dgm:chPref val="7"/>
        </dgm:presLayoutVars>
      </dgm:prSet>
      <dgm:spPr/>
    </dgm:pt>
    <dgm:pt modelId="{83158938-A1E3-431D-9D0F-B3EC6635D389}" type="pres">
      <dgm:prSet presAssocID="{0A777F11-D883-44BB-9CA0-4A5AAFB9F5E6}" presName="Name56" presStyleLbl="parChTrans1D2" presStyleIdx="0" presStyleCnt="3"/>
      <dgm:spPr/>
    </dgm:pt>
    <dgm:pt modelId="{62BD7077-AF03-478A-B3D1-5A7C2DF8D1F1}" type="pres">
      <dgm:prSet presAssocID="{B0D10315-8EE4-4D18-A944-67142C482431}" presName="text0" presStyleLbl="node1" presStyleIdx="1" presStyleCnt="4">
        <dgm:presLayoutVars>
          <dgm:bulletEnabled val="1"/>
        </dgm:presLayoutVars>
      </dgm:prSet>
      <dgm:spPr/>
    </dgm:pt>
    <dgm:pt modelId="{99978419-4E1B-40E2-9E0B-CA404772386C}" type="pres">
      <dgm:prSet presAssocID="{5581669A-3E83-41E6-AA67-2ECE88A44127}" presName="Name56" presStyleLbl="parChTrans1D2" presStyleIdx="1" presStyleCnt="3"/>
      <dgm:spPr/>
    </dgm:pt>
    <dgm:pt modelId="{9565C9D9-B62F-48A6-B04D-BDAC1CC8A1FB}" type="pres">
      <dgm:prSet presAssocID="{AA0625EB-28A0-430C-9EF5-C848850C9A3C}" presName="text0" presStyleLbl="node1" presStyleIdx="2" presStyleCnt="4">
        <dgm:presLayoutVars>
          <dgm:bulletEnabled val="1"/>
        </dgm:presLayoutVars>
      </dgm:prSet>
      <dgm:spPr/>
    </dgm:pt>
    <dgm:pt modelId="{B59440AE-5975-4FEA-AA31-B235736D77B2}" type="pres">
      <dgm:prSet presAssocID="{F2045AB9-AF55-4AB2-BFCF-8C8219CF62F3}" presName="Name56" presStyleLbl="parChTrans1D2" presStyleIdx="2" presStyleCnt="3"/>
      <dgm:spPr/>
    </dgm:pt>
    <dgm:pt modelId="{E43D8BA9-0676-422C-8B97-66D75762DB8E}" type="pres">
      <dgm:prSet presAssocID="{42CB6743-C7B4-4999-B8CF-52962C8B469D}" presName="text0" presStyleLbl="node1" presStyleIdx="3" presStyleCnt="4">
        <dgm:presLayoutVars>
          <dgm:bulletEnabled val="1"/>
        </dgm:presLayoutVars>
      </dgm:prSet>
      <dgm:spPr/>
    </dgm:pt>
  </dgm:ptLst>
  <dgm:cxnLst>
    <dgm:cxn modelId="{95067E06-E38C-4410-954F-AE4CE3CCFE03}" type="presOf" srcId="{B0D10315-8EE4-4D18-A944-67142C482431}" destId="{62BD7077-AF03-478A-B3D1-5A7C2DF8D1F1}" srcOrd="0" destOrd="0" presId="urn:microsoft.com/office/officeart/2008/layout/RadialCluster"/>
    <dgm:cxn modelId="{1888FB1B-D57C-41CE-924B-7312195A30C1}" type="presOf" srcId="{8DEB6941-9723-4CBE-9A6B-AF513AF1603F}" destId="{1007D772-4452-4A4D-80ED-F490D209DC0F}" srcOrd="0" destOrd="0" presId="urn:microsoft.com/office/officeart/2008/layout/RadialCluster"/>
    <dgm:cxn modelId="{6E37F237-21AB-483E-8573-D29D248178EF}" type="presOf" srcId="{5581669A-3E83-41E6-AA67-2ECE88A44127}" destId="{99978419-4E1B-40E2-9E0B-CA404772386C}" srcOrd="0" destOrd="0" presId="urn:microsoft.com/office/officeart/2008/layout/RadialCluster"/>
    <dgm:cxn modelId="{CDCA265C-5341-48F3-8CD1-AE5BC4EEEC1B}" type="presOf" srcId="{0A777F11-D883-44BB-9CA0-4A5AAFB9F5E6}" destId="{83158938-A1E3-431D-9D0F-B3EC6635D389}" srcOrd="0" destOrd="0" presId="urn:microsoft.com/office/officeart/2008/layout/RadialCluster"/>
    <dgm:cxn modelId="{A440FA76-9A91-436F-AAAE-C300D1A5408C}" srcId="{DA84D29C-B0CC-45EF-96A1-C4EF194B7B71}" destId="{B0D10315-8EE4-4D18-A944-67142C482431}" srcOrd="0" destOrd="0" parTransId="{0A777F11-D883-44BB-9CA0-4A5AAFB9F5E6}" sibTransId="{04D8C0F1-8CB0-4E57-802D-BE5FCEC8EB73}"/>
    <dgm:cxn modelId="{00451A9E-AD4B-4D53-B3E7-DB63F9D173F3}" srcId="{8DEB6941-9723-4CBE-9A6B-AF513AF1603F}" destId="{DA84D29C-B0CC-45EF-96A1-C4EF194B7B71}" srcOrd="0" destOrd="0" parTransId="{9648EFC4-D08F-4E97-97E7-32F6A1F2A8FE}" sibTransId="{230713F6-E8E9-4570-8C40-5BBA2C0052E9}"/>
    <dgm:cxn modelId="{F040F3A7-5414-4FDA-8D40-160A7C83443E}" srcId="{DA84D29C-B0CC-45EF-96A1-C4EF194B7B71}" destId="{AA0625EB-28A0-430C-9EF5-C848850C9A3C}" srcOrd="1" destOrd="0" parTransId="{5581669A-3E83-41E6-AA67-2ECE88A44127}" sibTransId="{2884FAE6-91EB-4CC7-A8DD-C2E808E358E9}"/>
    <dgm:cxn modelId="{7222F0B2-1FF1-4E23-BE2E-A6CE0A90F577}" type="presOf" srcId="{AA0625EB-28A0-430C-9EF5-C848850C9A3C}" destId="{9565C9D9-B62F-48A6-B04D-BDAC1CC8A1FB}" srcOrd="0" destOrd="0" presId="urn:microsoft.com/office/officeart/2008/layout/RadialCluster"/>
    <dgm:cxn modelId="{045C15CA-D873-42BE-BB63-69D40D475BF2}" type="presOf" srcId="{42CB6743-C7B4-4999-B8CF-52962C8B469D}" destId="{E43D8BA9-0676-422C-8B97-66D75762DB8E}" srcOrd="0" destOrd="0" presId="urn:microsoft.com/office/officeart/2008/layout/RadialCluster"/>
    <dgm:cxn modelId="{27B0AEDA-E170-4845-B76E-48A9CBBB8DA0}" type="presOf" srcId="{DA84D29C-B0CC-45EF-96A1-C4EF194B7B71}" destId="{874AA7AD-2DDE-453C-A435-B75F4BA505CA}" srcOrd="0" destOrd="0" presId="urn:microsoft.com/office/officeart/2008/layout/RadialCluster"/>
    <dgm:cxn modelId="{B78525F7-05EF-4DAC-BCED-4C61B1C31433}" type="presOf" srcId="{F2045AB9-AF55-4AB2-BFCF-8C8219CF62F3}" destId="{B59440AE-5975-4FEA-AA31-B235736D77B2}" srcOrd="0" destOrd="0" presId="urn:microsoft.com/office/officeart/2008/layout/RadialCluster"/>
    <dgm:cxn modelId="{EA6708FE-5BCF-401B-846C-4519793265AF}" srcId="{DA84D29C-B0CC-45EF-96A1-C4EF194B7B71}" destId="{42CB6743-C7B4-4999-B8CF-52962C8B469D}" srcOrd="2" destOrd="0" parTransId="{F2045AB9-AF55-4AB2-BFCF-8C8219CF62F3}" sibTransId="{19954A19-E88B-4BC2-8405-5E9E9F52A366}"/>
    <dgm:cxn modelId="{5CD2C662-1E3E-42C6-A6D8-8F63DBC8DB20}" type="presParOf" srcId="{1007D772-4452-4A4D-80ED-F490D209DC0F}" destId="{D86BF2C3-4CE8-4852-9CBC-0EAFB4280D44}" srcOrd="0" destOrd="0" presId="urn:microsoft.com/office/officeart/2008/layout/RadialCluster"/>
    <dgm:cxn modelId="{C5F12E21-A049-4D44-804E-45F46F415BB3}" type="presParOf" srcId="{D86BF2C3-4CE8-4852-9CBC-0EAFB4280D44}" destId="{874AA7AD-2DDE-453C-A435-B75F4BA505CA}" srcOrd="0" destOrd="0" presId="urn:microsoft.com/office/officeart/2008/layout/RadialCluster"/>
    <dgm:cxn modelId="{AC611A93-F0D1-428B-A7E4-3F45BABA74E3}" type="presParOf" srcId="{D86BF2C3-4CE8-4852-9CBC-0EAFB4280D44}" destId="{83158938-A1E3-431D-9D0F-B3EC6635D389}" srcOrd="1" destOrd="0" presId="urn:microsoft.com/office/officeart/2008/layout/RadialCluster"/>
    <dgm:cxn modelId="{CD83FCBE-88E2-4F27-8A08-B22708CD1515}" type="presParOf" srcId="{D86BF2C3-4CE8-4852-9CBC-0EAFB4280D44}" destId="{62BD7077-AF03-478A-B3D1-5A7C2DF8D1F1}" srcOrd="2" destOrd="0" presId="urn:microsoft.com/office/officeart/2008/layout/RadialCluster"/>
    <dgm:cxn modelId="{5DB54437-4C55-45C3-9ED0-5C5A50773BD7}" type="presParOf" srcId="{D86BF2C3-4CE8-4852-9CBC-0EAFB4280D44}" destId="{99978419-4E1B-40E2-9E0B-CA404772386C}" srcOrd="3" destOrd="0" presId="urn:microsoft.com/office/officeart/2008/layout/RadialCluster"/>
    <dgm:cxn modelId="{EDDA1524-6793-46D0-B1BA-40700829964E}" type="presParOf" srcId="{D86BF2C3-4CE8-4852-9CBC-0EAFB4280D44}" destId="{9565C9D9-B62F-48A6-B04D-BDAC1CC8A1FB}" srcOrd="4" destOrd="0" presId="urn:microsoft.com/office/officeart/2008/layout/RadialCluster"/>
    <dgm:cxn modelId="{A85F7BD1-9618-46BF-81F6-A634826E9638}" type="presParOf" srcId="{D86BF2C3-4CE8-4852-9CBC-0EAFB4280D44}" destId="{B59440AE-5975-4FEA-AA31-B235736D77B2}" srcOrd="5" destOrd="0" presId="urn:microsoft.com/office/officeart/2008/layout/RadialCluster"/>
    <dgm:cxn modelId="{BDC763DC-EF88-459A-AED3-072E8602BDD9}" type="presParOf" srcId="{D86BF2C3-4CE8-4852-9CBC-0EAFB4280D44}" destId="{E43D8BA9-0676-422C-8B97-66D75762DB8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AA7AD-2DDE-453C-A435-B75F4BA505CA}">
      <dsp:nvSpPr>
        <dsp:cNvPr id="0" name=""/>
        <dsp:cNvSpPr/>
      </dsp:nvSpPr>
      <dsp:spPr>
        <a:xfrm>
          <a:off x="315786" y="341456"/>
          <a:ext cx="220183" cy="220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You</a:t>
          </a:r>
        </a:p>
      </dsp:txBody>
      <dsp:txXfrm>
        <a:off x="326534" y="352204"/>
        <a:ext cx="198687" cy="198687"/>
      </dsp:txXfrm>
    </dsp:sp>
    <dsp:sp modelId="{83158938-A1E3-431D-9D0F-B3EC6635D389}">
      <dsp:nvSpPr>
        <dsp:cNvPr id="0" name=""/>
        <dsp:cNvSpPr/>
      </dsp:nvSpPr>
      <dsp:spPr>
        <a:xfrm rot="16200000">
          <a:off x="348653" y="264231"/>
          <a:ext cx="154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7077-AF03-478A-B3D1-5A7C2DF8D1F1}">
      <dsp:nvSpPr>
        <dsp:cNvPr id="0" name=""/>
        <dsp:cNvSpPr/>
      </dsp:nvSpPr>
      <dsp:spPr>
        <a:xfrm>
          <a:off x="352116" y="39483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Friends</a:t>
          </a:r>
        </a:p>
      </dsp:txBody>
      <dsp:txXfrm>
        <a:off x="359317" y="46684"/>
        <a:ext cx="133120" cy="133120"/>
      </dsp:txXfrm>
    </dsp:sp>
    <dsp:sp modelId="{99978419-4E1B-40E2-9E0B-CA404772386C}">
      <dsp:nvSpPr>
        <dsp:cNvPr id="0" name=""/>
        <dsp:cNvSpPr/>
      </dsp:nvSpPr>
      <dsp:spPr>
        <a:xfrm rot="1800000">
          <a:off x="527528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5C9D9-B62F-48A6-B04D-BDAC1CC8A1FB}">
      <dsp:nvSpPr>
        <dsp:cNvPr id="0" name=""/>
        <dsp:cNvSpPr/>
      </dsp:nvSpPr>
      <dsp:spPr>
        <a:xfrm>
          <a:off x="645095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Co-workers</a:t>
          </a:r>
        </a:p>
      </dsp:txBody>
      <dsp:txXfrm>
        <a:off x="652296" y="554139"/>
        <a:ext cx="133120" cy="133120"/>
      </dsp:txXfrm>
    </dsp:sp>
    <dsp:sp modelId="{B59440AE-5975-4FEA-AA31-B235736D77B2}">
      <dsp:nvSpPr>
        <dsp:cNvPr id="0" name=""/>
        <dsp:cNvSpPr/>
      </dsp:nvSpPr>
      <dsp:spPr>
        <a:xfrm rot="9000000">
          <a:off x="198219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D8BA9-0676-422C-8B97-66D75762DB8E}">
      <dsp:nvSpPr>
        <dsp:cNvPr id="0" name=""/>
        <dsp:cNvSpPr/>
      </dsp:nvSpPr>
      <dsp:spPr>
        <a:xfrm>
          <a:off x="59137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Associates</a:t>
          </a:r>
        </a:p>
      </dsp:txBody>
      <dsp:txXfrm>
        <a:off x="66338" y="554139"/>
        <a:ext cx="133120" cy="133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AA7AD-2DDE-453C-A435-B75F4BA505CA}">
      <dsp:nvSpPr>
        <dsp:cNvPr id="0" name=""/>
        <dsp:cNvSpPr/>
      </dsp:nvSpPr>
      <dsp:spPr>
        <a:xfrm>
          <a:off x="315786" y="341456"/>
          <a:ext cx="220183" cy="220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You</a:t>
          </a:r>
        </a:p>
      </dsp:txBody>
      <dsp:txXfrm>
        <a:off x="326534" y="352204"/>
        <a:ext cx="198687" cy="198687"/>
      </dsp:txXfrm>
    </dsp:sp>
    <dsp:sp modelId="{83158938-A1E3-431D-9D0F-B3EC6635D389}">
      <dsp:nvSpPr>
        <dsp:cNvPr id="0" name=""/>
        <dsp:cNvSpPr/>
      </dsp:nvSpPr>
      <dsp:spPr>
        <a:xfrm rot="16200000">
          <a:off x="348653" y="264231"/>
          <a:ext cx="154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7077-AF03-478A-B3D1-5A7C2DF8D1F1}">
      <dsp:nvSpPr>
        <dsp:cNvPr id="0" name=""/>
        <dsp:cNvSpPr/>
      </dsp:nvSpPr>
      <dsp:spPr>
        <a:xfrm>
          <a:off x="352116" y="39483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Friends</a:t>
          </a:r>
        </a:p>
      </dsp:txBody>
      <dsp:txXfrm>
        <a:off x="359317" y="46684"/>
        <a:ext cx="133120" cy="133120"/>
      </dsp:txXfrm>
    </dsp:sp>
    <dsp:sp modelId="{99978419-4E1B-40E2-9E0B-CA404772386C}">
      <dsp:nvSpPr>
        <dsp:cNvPr id="0" name=""/>
        <dsp:cNvSpPr/>
      </dsp:nvSpPr>
      <dsp:spPr>
        <a:xfrm rot="1800000">
          <a:off x="527528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5C9D9-B62F-48A6-B04D-BDAC1CC8A1FB}">
      <dsp:nvSpPr>
        <dsp:cNvPr id="0" name=""/>
        <dsp:cNvSpPr/>
      </dsp:nvSpPr>
      <dsp:spPr>
        <a:xfrm>
          <a:off x="645095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Co-workers</a:t>
          </a:r>
        </a:p>
      </dsp:txBody>
      <dsp:txXfrm>
        <a:off x="652296" y="554139"/>
        <a:ext cx="133120" cy="133120"/>
      </dsp:txXfrm>
    </dsp:sp>
    <dsp:sp modelId="{B59440AE-5975-4FEA-AA31-B235736D77B2}">
      <dsp:nvSpPr>
        <dsp:cNvPr id="0" name=""/>
        <dsp:cNvSpPr/>
      </dsp:nvSpPr>
      <dsp:spPr>
        <a:xfrm rot="9000000">
          <a:off x="198219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D8BA9-0676-422C-8B97-66D75762DB8E}">
      <dsp:nvSpPr>
        <dsp:cNvPr id="0" name=""/>
        <dsp:cNvSpPr/>
      </dsp:nvSpPr>
      <dsp:spPr>
        <a:xfrm>
          <a:off x="59137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Associates</a:t>
          </a:r>
        </a:p>
      </dsp:txBody>
      <dsp:txXfrm>
        <a:off x="66338" y="554139"/>
        <a:ext cx="133120" cy="13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10/15/20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15/10/2020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66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55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2F1A0CE-72EB-48E9-96A9-04B2B8798E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44408" y="640013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147248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ecs.soton.ac.uk/module/2021/COMP120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share.soton.ac.uk/20651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dshare.soton.ac.uk/20635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dshare.soton.ac.uk/20635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dshare.soton.ac.uk/20635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eg"/><Relationship Id="rId9" Type="http://schemas.microsoft.com/office/2007/relationships/diagramDrawing" Target="../diagrams/drawing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.ecs.soton.ac.uk/module/2021/COMP1205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700213"/>
            <a:ext cx="8496300" cy="936699"/>
          </a:xfrm>
        </p:spPr>
        <p:txBody>
          <a:bodyPr>
            <a:noAutofit/>
          </a:bodyPr>
          <a:lstStyle/>
          <a:p>
            <a:r>
              <a:rPr lang="en-GB" sz="5400" dirty="0"/>
              <a:t>CV Tutorial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7" y="3521682"/>
            <a:ext cx="8496300" cy="1752600"/>
          </a:xfrm>
        </p:spPr>
        <p:txBody>
          <a:bodyPr/>
          <a:lstStyle/>
          <a:p>
            <a:r>
              <a:rPr lang="en-GB" dirty="0"/>
              <a:t>Lecture 2.1 </a:t>
            </a:r>
            <a:br>
              <a:rPr lang="en-GB" dirty="0"/>
            </a:br>
            <a:r>
              <a:rPr lang="en-GB" sz="2400" dirty="0">
                <a:solidFill>
                  <a:schemeClr val="accent3"/>
                </a:solidFill>
              </a:rPr>
              <a:t>Dr Su White</a:t>
            </a:r>
          </a:p>
          <a:p>
            <a:r>
              <a:rPr lang="en-GB" sz="2400" dirty="0"/>
              <a:t>Professional development (COMP1205)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" name="AutoShape 2" descr="data:image/jpeg;base64,/9j/4AAQSkZJRgABAQAAAQABAAD/2wCEAAkGBxQSEBUUExQUFhUXGBoYFRYYFxkdGxYYHBscFxocHyAZKCggHB0mHhcYITIiJSosLi8uFyA4ODctNyotLiwBCgoKDAwNFAwPFCwcFBksLCs3KywsLCsrKysrLCsrKysrKys3KysrKysrKysrKysrKyssKysrKysrKysrKysrK//AABEIAFkBAQMBIgACEQEDEQH/xAAcAAEAAwADAQEAAAAAAAAAAAAABQYHAQQIAgP/xABGEAABAwIBBgsFBgUBCQEAAAABAAIDBBEFBgcSITGSExciQVFTYXGBsdEWMlSRoRQ0QlJycyM1YrLBMxUkJUNjgqLi8Aj/xAAWAQEBAQAAAAAAAAAAAAAAAAAAAQL/xAAYEQEBAQEBAAAAAAAAAAAAAAAAAREhQf/aAAwDAQACEQMRAD8A6eDYWzFIzWVhfLJK9xALzoxNvyWNA2ABd7i/oOpO+71TNp/LYu93mVaFEVfi/oOpO+71T2AoOpO871VnLgNZ1DnJ2BZ/lJnLZGSylaJCNshPIB7Le99ERM8X9D1J3neq54vqHqTvO9VmzMXxSvcREal+v3YWuAG5s8Su97E42eVwNX38Jr/uuqvV6Ob+g6k7zvVOL+g6n/zd6rOJMSxWgcOF+1R69kzXWPcX7R3FWnJ3Oa17gyraGE2tK33fEbW+BKCe4v6DqTvu9U4v6DqTvu9VZY5A4AtIIOsEG4I6QvtRFX4v6DqTvu9U4v6DqTvu9VaERVX4v6DqTvu9U4v6DqTvu9VaEQVfi/oOpO+71Ti/oOpO+71VoRBV+L+g6k77vVOL+g6k77vVWhEFX4v6DqTvu9V8vyDw9ouY7DpLyB9So3K/LsxPNPSDTmvol1rhp/K0D3nf/a184XmjxGutLW1HA6WvRfd7wP03DR3XVHcbklhRNhwZPRwuvzXZGQNAdfBav1u9V+jswEejYVz9LnJgFvlp3HzVexXIDFcJHDU8hnibrdwd9TecmM83dsQ6nuL+g6k7zvVOL+g6k77vVfjkVlqytAjeAycA3A919udvorcoKvxf0HUnfd6pxf0HUnfd6q0Igq/F/QdSd93qnF/QdSd93qrQiCr8X9B1J33eqcX9B1J33eqtCIKvxf0HUnfd6rrYpkrBSQyVFKZIJoml7Hse69xrsekHnCuKisqfuVR+27yQVDjyq/yMXCyhFVbpm0/lsXe7zKtAVXzafy2Lvd5lfGcjGTTUZDTaSU6DekCx0j4DV4qIpucHLB1Q809O7+ENTy3/AJp6B/T5q65t8zrdFtRiIuSAWU99Tee8ltp/p2dN1F5hsjWzyurZmXjiOjCCNTpNpdr2hurxPYvQJIsqr86elZG0MY1rGjY1oAA8Av1supDikL3aLZonOG1oe0keAN13EH5zQNe0te0OadocAQfmshziZnIpWumw9ojlFy6G/Ik/Tf3Hdmw9i1irxGKIgSSxsvs03tbf5lftFIHC7SCDzg3H0QeWMh8rH0Uv2efSEJdouDtsLthNjzdIWxgg7PA9I2gqp5/sjmttiELbXIZUAAazsa/v5j4L8c1uMmekMbzd8JDb85Ydbf8AI8FEsXNERRBERAREQFVM42PmkpSGG0sh0WkfhH4nfLV4q1rMcumfaMao6c+7eJtv1v1/Syqr7mVyDbTwMrZ23qJRpRhw/wBJh2HX+Nw19x71qkmw83aelfUbA0ADYBYeCyn/APRM7m0EIa5wBm12JF+SdtlVVzI3JTFIse4eUPazhHmaYvu2Rmuw28q922HNbsW8heI/tD/zO+ZXqjM1O5+CUrnuLjaQXJubCV4A8AAEGf56siRSvGJUl4+WOGa3Yx51NkHQCbAjZc9pUxkrjIq6SOb8RGi8dDxqPhz+K0fKygFRQ1MThcPiePGxI+tlhWZqoJhnZzNe1w8Rb/ClStFREUQREQEREBRWVP3Ko/bd5KVUVlT9yqP23eSo88IiKtN0zaj/AIbF3u8yqdnkqL1ELOZsZO8f/VXDNr/LYu93mVSc8EdqyM9MQ+hKJ637NnhzafCqVjeeMPPa5/KJ+ZWQZ6crqiorzQQOcI2FrCxuoyyuttI2jWABs2rbci5tPDqV2rXDHs/SF51y/jdQ5Qvle0kNqI6ht/xtBa/V4gjwRVrrcxUsdNwkNTpVLRpBltFrnD8LXXuD0E/RT2J41X4NgX+9yMfVPcI4HC7iwOBPKJ1OLQHEHu2q8VWXNAylNSamIx6NxZwLnHmaG7dLmsszzrY5Fi2DMqaTSc2CdvDNLXAsuwjosdbm6wba0FbyBzdSYyySqqKh7W6ZYHEaT5HAAuN3HYNK3eCrlkBkDieHYg4NmYaMHlaRNpWnoYDyXC519PSF95hsqacUBpZJWRyxve4NcQ3TY7laQvtsS4HosFbYM5NA+v8AsTZS6QkNY9oLmOefwhzb6x07O1BJ5dYcKjDaqI/ihfbsc1pc0/MBed80E9quRvM6PZ0kEEL0tlDOGUdQ9xsGwyEnsDCV5jzSxaVeT+WJ3+Ag2VERZZEREBERAWYZfPNPi9JU/hHBuJ/bfyvoQtPVay+wD7ZSEMF5WcqPtPO3xH1sqraIZQ5ocDcOFx3HWqnnMySbiVIGuldGIi6QWAOkQ06tapmZbOA10bMPq3aErOTC59xpj8hvsc3YL7QANq1jE9cEo/6bvIqq8b5P4eKiqhhJ0RJI1hcObSNrr1xkbk83D6OOla8vbHpWcQATpPc/m/UvL+RWFTtxGlc6GUATRkkxuAHKHYvXL3gAkkADaTzBBEZY4iKegqZnGwZE4+JFgPmQsNzN0xEM7+Zzw0dthr813M72W/8AtGVmH0P8RmmNNzdkrxsA6WN236R2Ky5NYSKSljhGstF3Hpcdbj81KlSaIiiCIiAiIgKKyp+5VH7bvJSqisqfuVR+27yVHnhERVpumbT+Wxd7vMqEzwYWXwxTtH+mSx/6XWsfmLf9y7GQWUFLFQRslniY8Xu0usRrJVpFRT10MjGvZLGQWv0Te1x9Dz+CiPvMBlKJ6F1I4/xKc8n+qJxuCO43Hy6VcMssiKXE2AVDTps9yRhs9t9o6COwrzcftOCYg18brOabtd+GWO+tp7DsI2jm5ivSWRWWVPiUOnC6zxbhIj7zCfMdBCqqJT5hKUPBfVTOaDraGtaT4rSsPyepoKX7LHEwQFpaYyLhwOp2lf3ieclSq5QZLieYijfIXRTzRN/JqeB3F2v53VkyJza0mGu4RmlJNs4V9rgc4aBqb5q6qCytyrp8OgMtQ+23QYNbpD0NH+dgQVXPllG2mw10AI4WpGg0c+hq0z3W1eKzXM7hpAmnI1G0be23KcR8wFW8WxGqxvEdI7XWaxv4YYwfIbSecrWYPs+H00cbnsjY2zQXG13bSe86yiVLIoX2roviod9Paui+Kh31BNIoX2roviod9Paui+Kh30E0ihfaui+Kh309q6L4qHfQTSKF9q6L4qHfT2soviod9BDZYZCtqncNCRFPtJ2NeRzm2x3aFG4bl7jOGAR1ERmjGoGRpOrZqkbtHfdWv2soviod9DlXRfEwbyCJOfiYiww9ml08I4j5aP8AlQmJ4/jOMfw7GGB20NBjZb+onlO7vord7TUHxFP8wv09rKL4qHfVHTyPyQiom6XvzEWdJbYOhoOweasqhvayi+Kh31x7V0XxUO+oJpFC+1lF8VDvp7V0XxUO+gmkUL7V0XxUO+ntXRfFQ76CaRQvtXRfFQ76e1dF8VDvoJpRWVP3Ko/bd5L8vaui+Kh31HZRZTUb6SZrKmJznRuAAdrJI1IMOREVUVhyMykdQz6Wsxu1SN6R0j+oKvLkIPQWKYbT4jTN0rPaReORp1tPSPQ9CyrEsBrcLm4WJ0gAPJmiJGr+oDZ3HUunkplZNRO5J0oieXGTq7x+U9y1rAsrqWrbZrw13PHJYHXzdDgoiCwDPtUxgNqoWTAbXs5Dj4e6T8lYuPym0fus+l0aTLfNfGIZG0Uxu+naD0sJaTu2B71GuzbUN/dkHZwjk011sez8TvBbSQMi6HvOm4dw9353VIpMLr8Wm4SR0j7+9NKTotHZ6NC1DD8iqGE3bTtcel9327tI2+i+scyspaNtnvBcPdjZYu+Q1NHfZDXOB4LT4bA4ggWF5ZXbTbyHYFkuXOUxrZ7tuIWao2nn6XHtOpcZV5YTVpseREDyYx5uP4j5KuEqq4REQEREBERAREQdnD6UyysibbSe4MbfULuNhf5rQX5lcQBsXUt+jhjf5aKpWSv36m/fj/vC2zL6rwuPGmGqdWtnHBEcHo8FYe7ex0u/Ugy7D83VZNUzUtomVELdJ0T32c9p1gssCHDWOfnC6GTWSFVXVLqeFgD2AmQvOi2PRNuUbG2vVZXvOdiFVh+PsrdJpBax0OjqBhA0XRuHSbuuT+a/YLVnGxuGiw59TSMLJsT0SX87QWDSPYdHo53EoMCxGkMMr4y5rixxaXMN2kg2NibXC6y5cuEBERAREQEREBERAREQfRC+V3cY+8TfuP8A7iukg5BTSXCIJahylq4f9OolA6NIkfJ1wpAZfV9rcOe/RZfyVZRMEvXZT1cwtJUSkdAdYHvDbXUSSuEQEREBERAREQEREBERB28LqjDNHKACY3teAefROlb6LSavPA2WXhZMMo3yi1pHcpwts1kX1LLOZcu2oJvKzKafEagzTkXtota3U1jRsAH1PepDKrLh9bR0tM6JrBTABrg4kus0NF77NQVUch2IOCuERAREQEREBERAQIiDmyLU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-108520" y="6581001"/>
            <a:ext cx="92525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secure.ecs.soton.ac.uk</a:t>
            </a:r>
            <a:r>
              <a:rPr lang="en-GB" dirty="0">
                <a:hlinkClick r:id="rId3"/>
              </a:rPr>
              <a:t>/module/2021/COMP1205/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3BA3B-8D45-944A-8C28-00D577D3F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27" y="6045908"/>
            <a:ext cx="1117600" cy="393700"/>
          </a:xfrm>
          <a:prstGeom prst="rect">
            <a:avLst/>
          </a:prstGeom>
        </p:spPr>
      </p:pic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9EE1F587-F429-424A-BB9D-E166CFFF27A4}"/>
              </a:ext>
            </a:extLst>
          </p:cNvPr>
          <p:cNvSpPr/>
          <p:nvPr/>
        </p:nvSpPr>
        <p:spPr>
          <a:xfrm>
            <a:off x="-108520" y="3094458"/>
            <a:ext cx="925252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http://</a:t>
            </a:r>
            <a:r>
              <a:rPr lang="en-GB" dirty="0" err="1"/>
              <a:t>edshare.soton.ac.uk</a:t>
            </a:r>
            <a:r>
              <a:rPr lang="en-GB" dirty="0"/>
              <a:t>/20651/</a:t>
            </a:r>
          </a:p>
        </p:txBody>
      </p:sp>
    </p:spTree>
    <p:extLst>
      <p:ext uri="{BB962C8B-B14F-4D97-AF65-F5344CB8AC3E}">
        <p14:creationId xmlns:p14="http://schemas.microsoft.com/office/powerpoint/2010/main" val="17568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80B087-8A22-664F-A158-99C7AEFE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Reminder: assessment criteria - 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EA579-3987-574C-B9FE-849BE0DB61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fld id="{C2F1A0CE-72EB-48E9-96A9-04B2B8798EF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TextBox 8">
            <a:hlinkClick r:id="rId2"/>
            <a:extLst>
              <a:ext uri="{FF2B5EF4-FFF2-40B4-BE49-F238E27FC236}">
                <a16:creationId xmlns:a16="http://schemas.microsoft.com/office/drawing/2014/main" id="{A76EDFE0-8545-6F4E-9ADF-8D67872ED8E8}"/>
              </a:ext>
            </a:extLst>
          </p:cNvPr>
          <p:cNvSpPr txBox="1"/>
          <p:nvPr/>
        </p:nvSpPr>
        <p:spPr>
          <a:xfrm>
            <a:off x="0" y="5445225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edshare.soton.ac.uk</a:t>
            </a:r>
            <a:r>
              <a:rPr lang="en-GB" dirty="0">
                <a:hlinkClick r:id="rId2"/>
              </a:rPr>
              <a:t>/20635/</a:t>
            </a:r>
            <a:endParaRPr lang="en-GB" dirty="0"/>
          </a:p>
        </p:txBody>
      </p:sp>
      <p:pic>
        <p:nvPicPr>
          <p:cNvPr id="11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3FA8775-03BB-1C4C-A0CE-A5FBB842C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1864878"/>
            <a:ext cx="5364088" cy="31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5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80B087-8A22-664F-A158-99C7AEFE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the assessment criteria: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EA579-3987-574C-B9FE-849BE0DB61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fld id="{C2F1A0CE-72EB-48E9-96A9-04B2B8798EFB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B1EDCA6-3D25-FF46-B860-6C629654D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4593139" cy="6858000"/>
          </a:xfrm>
          <a:prstGeom prst="rect">
            <a:avLst/>
          </a:prstGeom>
        </p:spPr>
      </p:pic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A76EDFE0-8545-6F4E-9ADF-8D67872ED8E8}"/>
              </a:ext>
            </a:extLst>
          </p:cNvPr>
          <p:cNvSpPr txBox="1"/>
          <p:nvPr/>
        </p:nvSpPr>
        <p:spPr>
          <a:xfrm>
            <a:off x="0" y="5445225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http://</a:t>
            </a:r>
            <a:r>
              <a:rPr lang="en-GB" dirty="0" err="1">
                <a:hlinkClick r:id="rId3"/>
              </a:rPr>
              <a:t>edshare.soton.ac.uk</a:t>
            </a:r>
            <a:r>
              <a:rPr lang="en-GB" dirty="0">
                <a:hlinkClick r:id="rId3"/>
              </a:rPr>
              <a:t>/20635/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2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80B087-8A22-664F-A158-99C7AEFE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the assessment criteria: impression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EA579-3987-574C-B9FE-849BE0DB61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fld id="{C2F1A0CE-72EB-48E9-96A9-04B2B8798EF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FDC39AD-0546-7E4E-BDE3-1AE344EFD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4577060" cy="33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4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can employer easily see your strengths?*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Make it </a:t>
            </a:r>
            <a:r>
              <a:rPr lang="en-GB" b="1" dirty="0"/>
              <a:t>EASY</a:t>
            </a:r>
            <a:r>
              <a:rPr lang="en-GB" dirty="0"/>
              <a:t> to find the information they need</a:t>
            </a:r>
          </a:p>
          <a:p>
            <a:r>
              <a:rPr lang="en-GB" dirty="0"/>
              <a:t>Show them </a:t>
            </a:r>
            <a:r>
              <a:rPr lang="en-GB" b="1" dirty="0"/>
              <a:t>CLEARLY</a:t>
            </a:r>
            <a:r>
              <a:rPr lang="en-GB" dirty="0"/>
              <a:t> how you </a:t>
            </a:r>
            <a:r>
              <a:rPr lang="en-GB" b="1" dirty="0"/>
              <a:t>MEET</a:t>
            </a:r>
            <a:r>
              <a:rPr lang="en-GB" dirty="0"/>
              <a:t> or </a:t>
            </a:r>
            <a:r>
              <a:rPr lang="en-GB" b="1" dirty="0"/>
              <a:t>EXCEED</a:t>
            </a:r>
            <a:r>
              <a:rPr lang="en-GB" dirty="0"/>
              <a:t> their requirements</a:t>
            </a:r>
          </a:p>
          <a:p>
            <a:r>
              <a:rPr lang="en-GB" b="1" dirty="0"/>
              <a:t>ENGAGE</a:t>
            </a:r>
            <a:r>
              <a:rPr lang="en-GB" dirty="0"/>
              <a:t> them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6923" y="4509120"/>
            <a:ext cx="7833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 In 30seconds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023CF-A8A2-4742-8F42-130D55EEDB78}"/>
              </a:ext>
            </a:extLst>
          </p:cNvPr>
          <p:cNvSpPr/>
          <p:nvPr/>
        </p:nvSpPr>
        <p:spPr>
          <a:xfrm>
            <a:off x="746923" y="5506066"/>
            <a:ext cx="6202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NEVER</a:t>
            </a:r>
            <a:r>
              <a:rPr lang="en-GB" dirty="0"/>
              <a:t> give them a </a:t>
            </a:r>
            <a:r>
              <a:rPr lang="en-GB" b="1" dirty="0"/>
              <a:t>REASON TO REJECT you</a:t>
            </a:r>
          </a:p>
        </p:txBody>
      </p:sp>
    </p:spTree>
    <p:extLst>
      <p:ext uri="{BB962C8B-B14F-4D97-AF65-F5344CB8AC3E}">
        <p14:creationId xmlns:p14="http://schemas.microsoft.com/office/powerpoint/2010/main" val="35202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27DCFDB-CCA0-7846-BE19-BCC542940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69" y="5461409"/>
            <a:ext cx="2467744" cy="790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Reasons to Reject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/>
              <a:t>Typos (58% of all CVs)</a:t>
            </a:r>
          </a:p>
          <a:p>
            <a:r>
              <a:rPr lang="en-GB" sz="1800" dirty="0"/>
              <a:t>Length</a:t>
            </a:r>
          </a:p>
          <a:p>
            <a:pPr lvl="1"/>
            <a:r>
              <a:rPr lang="en-GB" sz="1600" dirty="0"/>
              <a:t>Not more than two pages (1 page/10 years of experience)</a:t>
            </a:r>
          </a:p>
          <a:p>
            <a:r>
              <a:rPr lang="en-GB" sz="1800" dirty="0"/>
              <a:t>Presentation/formatting</a:t>
            </a:r>
          </a:p>
          <a:p>
            <a:r>
              <a:rPr lang="en-GB" sz="1800" dirty="0"/>
              <a:t>Confidential information</a:t>
            </a:r>
          </a:p>
          <a:p>
            <a:pPr lvl="1"/>
            <a:r>
              <a:rPr lang="en-GB" sz="1600" dirty="0"/>
              <a:t>Reject anyone who might disclose internal information</a:t>
            </a:r>
          </a:p>
          <a:p>
            <a:pPr lvl="1"/>
            <a:r>
              <a:rPr lang="en-GB" sz="1600" dirty="0"/>
              <a:t>You must assess how to convey evidence </a:t>
            </a:r>
            <a:br>
              <a:rPr lang="en-GB" sz="1600" dirty="0"/>
            </a:br>
            <a:r>
              <a:rPr lang="en-GB" sz="1600" dirty="0"/>
              <a:t>without violating confidentiality </a:t>
            </a:r>
          </a:p>
          <a:p>
            <a:r>
              <a:rPr lang="en-GB" sz="1800" dirty="0"/>
              <a:t>Lies</a:t>
            </a:r>
          </a:p>
          <a:p>
            <a:pPr lvl="1"/>
            <a:r>
              <a:rPr lang="en-GB" sz="1600" dirty="0"/>
              <a:t>It’s easy to check!</a:t>
            </a:r>
          </a:p>
          <a:p>
            <a:pPr lvl="1"/>
            <a:r>
              <a:rPr lang="en-GB" sz="1600" dirty="0"/>
              <a:t>Lies follow you forever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097" y="4323306"/>
            <a:ext cx="3259088" cy="124565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220072" y="1022527"/>
            <a:ext cx="36724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Employers receive lots of CVs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e.g. Google ~ 50,000 CVs/week</a:t>
            </a:r>
          </a:p>
        </p:txBody>
      </p:sp>
      <p:sp>
        <p:nvSpPr>
          <p:cNvPr id="6" name="Rectangle 5"/>
          <p:cNvSpPr/>
          <p:nvPr/>
        </p:nvSpPr>
        <p:spPr>
          <a:xfrm>
            <a:off x="6300192" y="6099383"/>
            <a:ext cx="297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313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https://</a:t>
            </a:r>
            <a:r>
              <a:rPr lang="en-GB" sz="1200" dirty="0" err="1">
                <a:solidFill>
                  <a:srgbClr val="313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bit.ly</a:t>
            </a:r>
            <a:r>
              <a:rPr lang="en-GB" sz="1200" dirty="0">
                <a:solidFill>
                  <a:srgbClr val="313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/36RGrUK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mark to train you to achieve more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628EE-7441-7F42-A09A-336EBFB6F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3EC4C257-D13C-4C41-A6D6-8E33FACDC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00" y="1862134"/>
            <a:ext cx="3017377" cy="439305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959E84-47F6-CB4C-8E26-2019402C1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98679"/>
              </p:ext>
            </p:extLst>
          </p:nvPr>
        </p:nvGraphicFramePr>
        <p:xfrm>
          <a:off x="2123728" y="2464453"/>
          <a:ext cx="3170050" cy="367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0050">
                  <a:extLst>
                    <a:ext uri="{9D8B030D-6E8A-4147-A177-3AD203B41FA5}">
                      <a16:colId xmlns:a16="http://schemas.microsoft.com/office/drawing/2014/main" val="3381276953"/>
                    </a:ext>
                  </a:extLst>
                </a:gridCol>
              </a:tblGrid>
              <a:tr h="333855">
                <a:tc>
                  <a:txBody>
                    <a:bodyPr/>
                    <a:lstStyle/>
                    <a:p>
                      <a:pPr marL="3556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Category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0287969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marR="32639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Personal info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2349643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marL="3556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Education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3663980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marL="3556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Skills, interests and achievements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6620667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marL="3556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Experience and Leadership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2278690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marL="3556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References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7021495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marL="35560" marR="13081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Spelli</a:t>
                      </a:r>
                      <a:r>
                        <a:rPr lang="en-GB" sz="1100" spc="5" dirty="0">
                          <a:effectLst/>
                        </a:rPr>
                        <a:t>n</a:t>
                      </a:r>
                      <a:r>
                        <a:rPr lang="en-GB" sz="1100" dirty="0">
                          <a:effectLst/>
                        </a:rPr>
                        <a:t>g and Grammar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5692694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marL="3556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Lay</a:t>
                      </a:r>
                      <a:r>
                        <a:rPr lang="en-GB" sz="1100" spc="5">
                          <a:effectLst/>
                        </a:rPr>
                        <a:t>o</a:t>
                      </a:r>
                      <a:r>
                        <a:rPr lang="en-GB" sz="1100">
                          <a:effectLst/>
                        </a:rPr>
                        <a:t>ut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327571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marL="3556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Structure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2544950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marL="3556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Style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755444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marL="3556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Overall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6246653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E73032AE-1737-0940-BC3C-6B9951C1FF4C}"/>
              </a:ext>
            </a:extLst>
          </p:cNvPr>
          <p:cNvGrpSpPr/>
          <p:nvPr/>
        </p:nvGrpSpPr>
        <p:grpSpPr>
          <a:xfrm>
            <a:off x="561860" y="2852936"/>
            <a:ext cx="1345844" cy="1447719"/>
            <a:chOff x="561860" y="2852936"/>
            <a:chExt cx="1345844" cy="1447719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D1AAE3F0-5C39-EC40-B2AE-4BD09125C3AE}"/>
                </a:ext>
              </a:extLst>
            </p:cNvPr>
            <p:cNvSpPr/>
            <p:nvPr/>
          </p:nvSpPr>
          <p:spPr>
            <a:xfrm>
              <a:off x="1835696" y="2852936"/>
              <a:ext cx="72008" cy="1447719"/>
            </a:xfrm>
            <a:prstGeom prst="leftBrace">
              <a:avLst/>
            </a:prstGeom>
            <a:ln w="22225">
              <a:solidFill>
                <a:schemeClr val="bg1">
                  <a:lumMod val="5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ACCC54-845F-4E4B-9E87-D15DBC5F551E}"/>
                </a:ext>
              </a:extLst>
            </p:cNvPr>
            <p:cNvSpPr/>
            <p:nvPr/>
          </p:nvSpPr>
          <p:spPr>
            <a:xfrm>
              <a:off x="561860" y="3392129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content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CA7F45-5DE3-6141-96D3-D402B9C55764}"/>
              </a:ext>
            </a:extLst>
          </p:cNvPr>
          <p:cNvGrpSpPr/>
          <p:nvPr/>
        </p:nvGrpSpPr>
        <p:grpSpPr>
          <a:xfrm>
            <a:off x="603222" y="4545409"/>
            <a:ext cx="1345844" cy="1447719"/>
            <a:chOff x="561860" y="2852936"/>
            <a:chExt cx="1345844" cy="1447719"/>
          </a:xfrm>
        </p:grpSpPr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2D48F273-0E97-7348-95E0-CD672CBAE10A}"/>
                </a:ext>
              </a:extLst>
            </p:cNvPr>
            <p:cNvSpPr/>
            <p:nvPr/>
          </p:nvSpPr>
          <p:spPr>
            <a:xfrm>
              <a:off x="1835696" y="2852936"/>
              <a:ext cx="72008" cy="1447719"/>
            </a:xfrm>
            <a:prstGeom prst="leftBrace">
              <a:avLst/>
            </a:prstGeom>
            <a:ln w="22225">
              <a:solidFill>
                <a:schemeClr val="bg1">
                  <a:lumMod val="5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F101F3-484C-8B49-9DDA-D774DDD9FB27}"/>
                </a:ext>
              </a:extLst>
            </p:cNvPr>
            <p:cNvSpPr/>
            <p:nvPr/>
          </p:nvSpPr>
          <p:spPr>
            <a:xfrm>
              <a:off x="561860" y="3392129"/>
              <a:ext cx="1047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9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pass??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628EE-7441-7F42-A09A-336EBFB6F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would be unrealistic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3EC4C257-D13C-4C41-A6D6-8E33FACDC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00" y="1862134"/>
            <a:ext cx="3017377" cy="439305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73032AE-1737-0940-BC3C-6B9951C1FF4C}"/>
              </a:ext>
            </a:extLst>
          </p:cNvPr>
          <p:cNvGrpSpPr/>
          <p:nvPr/>
        </p:nvGrpSpPr>
        <p:grpSpPr>
          <a:xfrm>
            <a:off x="561860" y="2852936"/>
            <a:ext cx="1345844" cy="1447719"/>
            <a:chOff x="561860" y="2852936"/>
            <a:chExt cx="1345844" cy="1447719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D1AAE3F0-5C39-EC40-B2AE-4BD09125C3AE}"/>
                </a:ext>
              </a:extLst>
            </p:cNvPr>
            <p:cNvSpPr/>
            <p:nvPr/>
          </p:nvSpPr>
          <p:spPr>
            <a:xfrm>
              <a:off x="1835696" y="2852936"/>
              <a:ext cx="72008" cy="1447719"/>
            </a:xfrm>
            <a:prstGeom prst="leftBrace">
              <a:avLst/>
            </a:prstGeom>
            <a:ln w="22225">
              <a:solidFill>
                <a:schemeClr val="bg1">
                  <a:lumMod val="5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ACCC54-845F-4E4B-9E87-D15DBC5F551E}"/>
                </a:ext>
              </a:extLst>
            </p:cNvPr>
            <p:cNvSpPr/>
            <p:nvPr/>
          </p:nvSpPr>
          <p:spPr>
            <a:xfrm>
              <a:off x="561860" y="3392129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content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CA7F45-5DE3-6141-96D3-D402B9C55764}"/>
              </a:ext>
            </a:extLst>
          </p:cNvPr>
          <p:cNvGrpSpPr/>
          <p:nvPr/>
        </p:nvGrpSpPr>
        <p:grpSpPr>
          <a:xfrm>
            <a:off x="603222" y="4545409"/>
            <a:ext cx="1345844" cy="1447719"/>
            <a:chOff x="561860" y="2852936"/>
            <a:chExt cx="1345844" cy="1447719"/>
          </a:xfrm>
        </p:grpSpPr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2D48F273-0E97-7348-95E0-CD672CBAE10A}"/>
                </a:ext>
              </a:extLst>
            </p:cNvPr>
            <p:cNvSpPr/>
            <p:nvPr/>
          </p:nvSpPr>
          <p:spPr>
            <a:xfrm>
              <a:off x="1835696" y="2852936"/>
              <a:ext cx="72008" cy="1447719"/>
            </a:xfrm>
            <a:prstGeom prst="leftBrace">
              <a:avLst/>
            </a:prstGeom>
            <a:ln w="22225">
              <a:solidFill>
                <a:schemeClr val="bg1">
                  <a:lumMod val="5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F101F3-484C-8B49-9DDA-D774DDD9FB27}"/>
                </a:ext>
              </a:extLst>
            </p:cNvPr>
            <p:cNvSpPr/>
            <p:nvPr/>
          </p:nvSpPr>
          <p:spPr>
            <a:xfrm>
              <a:off x="561860" y="3392129"/>
              <a:ext cx="1047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process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0D69A0-2266-A14E-BF52-4764CD421F67}"/>
              </a:ext>
            </a:extLst>
          </p:cNvPr>
          <p:cNvSpPr txBox="1"/>
          <p:nvPr/>
        </p:nvSpPr>
        <p:spPr>
          <a:xfrm>
            <a:off x="2411760" y="3212976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get all</a:t>
            </a:r>
          </a:p>
          <a:p>
            <a:endParaRPr lang="en-GB" dirty="0"/>
          </a:p>
          <a:p>
            <a:r>
              <a:rPr lang="en-GB" dirty="0"/>
              <a:t>THIS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Right first time!! </a:t>
            </a:r>
          </a:p>
        </p:txBody>
      </p:sp>
    </p:spTree>
    <p:extLst>
      <p:ext uri="{BB962C8B-B14F-4D97-AF65-F5344CB8AC3E}">
        <p14:creationId xmlns:p14="http://schemas.microsoft.com/office/powerpoint/2010/main" val="56816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the content easy to read in order to</a:t>
            </a:r>
            <a:br>
              <a:rPr lang="en-GB" dirty="0"/>
            </a:br>
            <a:r>
              <a:rPr lang="en-GB" dirty="0"/>
              <a:t>get over the first hurdle!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Use a template</a:t>
            </a:r>
          </a:p>
          <a:p>
            <a:r>
              <a:rPr lang="en-GB" dirty="0"/>
              <a:t>Tailor it specifically to the job advertisement</a:t>
            </a:r>
          </a:p>
          <a:p>
            <a:pPr lvl="1"/>
            <a:r>
              <a:rPr lang="en-GB" dirty="0"/>
              <a:t>Make sure you highlight the keywords, skills, experience asked for</a:t>
            </a:r>
          </a:p>
          <a:p>
            <a:r>
              <a:rPr lang="en-GB" dirty="0"/>
              <a:t>No more than 2 pages!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4E4D7-FD76-CA46-836C-D4484EDDFA31}"/>
              </a:ext>
            </a:extLst>
          </p:cNvPr>
          <p:cNvSpPr/>
          <p:nvPr/>
        </p:nvSpPr>
        <p:spPr>
          <a:xfrm>
            <a:off x="3635896" y="4022375"/>
            <a:ext cx="4572000" cy="2117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Make presentation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Clear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Easy to read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Understandably informative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Active (not passive)</a:t>
            </a:r>
          </a:p>
        </p:txBody>
      </p:sp>
    </p:spTree>
    <p:extLst>
      <p:ext uri="{BB962C8B-B14F-4D97-AF65-F5344CB8AC3E}">
        <p14:creationId xmlns:p14="http://schemas.microsoft.com/office/powerpoint/2010/main" val="330587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1: The Job 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Read the job description from start to finish</a:t>
            </a:r>
          </a:p>
          <a:p>
            <a:r>
              <a:rPr lang="en-GB" dirty="0"/>
              <a:t>Take notes</a:t>
            </a:r>
          </a:p>
          <a:p>
            <a:pPr lvl="1"/>
            <a:r>
              <a:rPr lang="en-GB" dirty="0"/>
              <a:t>Specific skills or experience asked for</a:t>
            </a:r>
          </a:p>
          <a:p>
            <a:r>
              <a:rPr lang="en-GB" dirty="0"/>
              <a:t>Highlight what you have, and what you are missing</a:t>
            </a:r>
          </a:p>
          <a:p>
            <a:r>
              <a:rPr lang="en-GB" dirty="0"/>
              <a:t>Tailor CV to the specific job and audience</a:t>
            </a:r>
          </a:p>
          <a:p>
            <a:r>
              <a:rPr lang="en-GB" dirty="0"/>
              <a:t>Make sure all skills and experience asked for are addressed in some way</a:t>
            </a:r>
          </a:p>
          <a:p>
            <a:pPr lvl="1"/>
            <a:r>
              <a:rPr lang="en-GB" dirty="0"/>
              <a:t>If you have the skill/experience, make sure it’s stated</a:t>
            </a:r>
          </a:p>
          <a:p>
            <a:pPr lvl="1"/>
            <a:r>
              <a:rPr lang="en-GB" dirty="0"/>
              <a:t>If you are missing the skill/experience, adapt the skills you do have</a:t>
            </a:r>
          </a:p>
        </p:txBody>
      </p:sp>
    </p:spTree>
    <p:extLst>
      <p:ext uri="{BB962C8B-B14F-4D97-AF65-F5344CB8AC3E}">
        <p14:creationId xmlns:p14="http://schemas.microsoft.com/office/powerpoint/2010/main" val="14340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Basic Template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Personal Info and Contact</a:t>
            </a:r>
          </a:p>
          <a:p>
            <a:r>
              <a:rPr lang="en-GB" dirty="0"/>
              <a:t>Education and Qualifications</a:t>
            </a:r>
          </a:p>
          <a:p>
            <a:r>
              <a:rPr lang="en-GB" dirty="0"/>
              <a:t>Work History / Experience</a:t>
            </a:r>
          </a:p>
          <a:p>
            <a:r>
              <a:rPr lang="en-GB" dirty="0"/>
              <a:t>Relevant Skills to the job</a:t>
            </a:r>
          </a:p>
          <a:p>
            <a:r>
              <a:rPr lang="en-GB" dirty="0"/>
              <a:t>Achievements, Interests, Hobbies</a:t>
            </a:r>
          </a:p>
          <a:p>
            <a:r>
              <a:rPr lang="en-GB" dirty="0"/>
              <a:t>References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148" y="5352692"/>
            <a:ext cx="65527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In no more than 2 pages!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1844824"/>
            <a:ext cx="33937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Within each section, put in Chronological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7" y="3070986"/>
            <a:ext cx="33937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Alternative</a:t>
            </a:r>
            <a:r>
              <a:rPr lang="en-GB" dirty="0"/>
              <a:t>: Put Skills before Education</a:t>
            </a:r>
          </a:p>
        </p:txBody>
      </p:sp>
    </p:spTree>
    <p:extLst>
      <p:ext uri="{BB962C8B-B14F-4D97-AF65-F5344CB8AC3E}">
        <p14:creationId xmlns:p14="http://schemas.microsoft.com/office/powerpoint/2010/main" val="26293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class and this slide set?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We will go through the early slides live</a:t>
            </a:r>
          </a:p>
          <a:p>
            <a:r>
              <a:rPr lang="en-GB" dirty="0"/>
              <a:t>We will break for a class exercise</a:t>
            </a:r>
          </a:p>
          <a:p>
            <a:r>
              <a:rPr lang="en-GB" dirty="0"/>
              <a:t>You will then be ready to work through self study slides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1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96944" cy="936104"/>
          </a:xfrm>
        </p:spPr>
        <p:txBody>
          <a:bodyPr/>
          <a:lstStyle/>
          <a:p>
            <a:r>
              <a:rPr lang="en-GB" dirty="0"/>
              <a:t>Step 3: A CV for YOU and the JOB - Education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080" y="2204864"/>
            <a:ext cx="4896544" cy="4393059"/>
          </a:xfrm>
        </p:spPr>
        <p:txBody>
          <a:bodyPr/>
          <a:lstStyle/>
          <a:p>
            <a:r>
              <a:rPr lang="en-GB" dirty="0"/>
              <a:t>Most recent degree first</a:t>
            </a:r>
          </a:p>
          <a:p>
            <a:r>
              <a:rPr lang="en-GB" dirty="0"/>
              <a:t>Include specialist, vocational, technical training, etc.</a:t>
            </a:r>
          </a:p>
          <a:p>
            <a:r>
              <a:rPr lang="en-GB" dirty="0"/>
              <a:t>Don’t assume people know what your studies have involved</a:t>
            </a:r>
          </a:p>
          <a:p>
            <a:pPr lvl="1"/>
            <a:r>
              <a:rPr lang="en-GB" dirty="0"/>
              <a:t>What international degrees mean</a:t>
            </a:r>
          </a:p>
          <a:p>
            <a:pPr lvl="1"/>
            <a:r>
              <a:rPr lang="en-GB" dirty="0"/>
              <a:t>What grades/scales mean</a:t>
            </a:r>
          </a:p>
          <a:p>
            <a:pPr lvl="1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076056" y="2204864"/>
            <a:ext cx="4137976" cy="3960440"/>
            <a:chOff x="5781060" y="1844824"/>
            <a:chExt cx="3581937" cy="4608512"/>
          </a:xfrm>
        </p:grpSpPr>
        <p:grpSp>
          <p:nvGrpSpPr>
            <p:cNvPr id="6" name="Group 5"/>
            <p:cNvGrpSpPr/>
            <p:nvPr/>
          </p:nvGrpSpPr>
          <p:grpSpPr>
            <a:xfrm>
              <a:off x="5781060" y="1893435"/>
              <a:ext cx="3581937" cy="4559901"/>
              <a:chOff x="5781060" y="1893435"/>
              <a:chExt cx="3581937" cy="4559901"/>
            </a:xfrm>
          </p:grpSpPr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5781060" y="2521045"/>
                <a:ext cx="3243207" cy="393229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16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14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b="1" dirty="0">
                    <a:solidFill>
                      <a:schemeClr val="tx1"/>
                    </a:solidFill>
                  </a:rPr>
                  <a:t>Be Precise</a:t>
                </a:r>
              </a:p>
              <a:p>
                <a:pPr lvl="1"/>
                <a:r>
                  <a:rPr lang="en-GB" sz="1400" dirty="0">
                    <a:solidFill>
                      <a:schemeClr val="tx1"/>
                    </a:solidFill>
                  </a:rPr>
                  <a:t>Don’t say “Studying ECS”</a:t>
                </a:r>
              </a:p>
              <a:p>
                <a:pPr lvl="1"/>
                <a:r>
                  <a:rPr lang="en-GB" sz="1400" dirty="0">
                    <a:solidFill>
                      <a:schemeClr val="tx1"/>
                    </a:solidFill>
                  </a:rPr>
                  <a:t>Say “Studying Electrical Engineering”</a:t>
                </a:r>
              </a:p>
              <a:p>
                <a:r>
                  <a:rPr lang="en-GB" sz="1600" b="1" dirty="0">
                    <a:solidFill>
                      <a:schemeClr val="tx1"/>
                    </a:solidFill>
                  </a:rPr>
                  <a:t>Provide evidence</a:t>
                </a:r>
                <a:endParaRPr lang="en-GB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sz="1400" dirty="0">
                    <a:solidFill>
                      <a:schemeClr val="tx1"/>
                    </a:solidFill>
                  </a:rPr>
                  <a:t>Include name and grade achieved</a:t>
                </a:r>
              </a:p>
              <a:p>
                <a:pPr lvl="1"/>
                <a:r>
                  <a:rPr lang="en-GB" sz="1400" dirty="0">
                    <a:solidFill>
                      <a:schemeClr val="tx1"/>
                    </a:solidFill>
                  </a:rPr>
                  <a:t>Mention relevant coursework</a:t>
                </a:r>
              </a:p>
              <a:p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206874" y="1893435"/>
                <a:ext cx="3156123" cy="468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Tips on the CV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781060" y="1844824"/>
              <a:ext cx="3362939" cy="4608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501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676456" cy="936104"/>
          </a:xfrm>
        </p:spPr>
        <p:txBody>
          <a:bodyPr/>
          <a:lstStyle/>
          <a:p>
            <a:r>
              <a:rPr lang="en-GB" dirty="0"/>
              <a:t>Step 4: A CV for YOU and the JOB - Experience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844824"/>
            <a:ext cx="4896544" cy="4393059"/>
          </a:xfrm>
        </p:spPr>
        <p:txBody>
          <a:bodyPr/>
          <a:lstStyle/>
          <a:p>
            <a:r>
              <a:rPr lang="en-GB" dirty="0"/>
              <a:t>Most recent first</a:t>
            </a:r>
          </a:p>
          <a:p>
            <a:r>
              <a:rPr lang="en-GB" dirty="0"/>
              <a:t>In first line of every experience: </a:t>
            </a:r>
            <a:r>
              <a:rPr lang="en-GB" b="1" dirty="0"/>
              <a:t>job title, employer, time span, location</a:t>
            </a:r>
          </a:p>
          <a:p>
            <a:r>
              <a:rPr lang="en-GB" dirty="0"/>
              <a:t>Relate skills acquired in previous position to the one you are seeking</a:t>
            </a:r>
          </a:p>
          <a:p>
            <a:pPr lvl="1"/>
            <a:r>
              <a:rPr lang="en-GB" dirty="0"/>
              <a:t>Worked in a team of …</a:t>
            </a:r>
          </a:p>
          <a:p>
            <a:pPr lvl="1"/>
            <a:r>
              <a:rPr lang="en-GB" dirty="0"/>
              <a:t>Communication with customers…</a:t>
            </a:r>
          </a:p>
          <a:p>
            <a:pPr lvl="1"/>
            <a:r>
              <a:rPr lang="en-GB" dirty="0"/>
              <a:t>Position involved planning…</a:t>
            </a:r>
          </a:p>
          <a:p>
            <a:pPr lvl="1"/>
            <a:r>
              <a:rPr lang="en-GB" dirty="0"/>
              <a:t>I had to manage my own time and prioritize…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20072" y="1844824"/>
            <a:ext cx="3744416" cy="4536504"/>
            <a:chOff x="5220072" y="1844824"/>
            <a:chExt cx="3923928" cy="4608512"/>
          </a:xfrm>
        </p:grpSpPr>
        <p:grpSp>
          <p:nvGrpSpPr>
            <p:cNvPr id="6" name="Group 5"/>
            <p:cNvGrpSpPr/>
            <p:nvPr/>
          </p:nvGrpSpPr>
          <p:grpSpPr>
            <a:xfrm>
              <a:off x="5448325" y="1900037"/>
              <a:ext cx="3575942" cy="4409283"/>
              <a:chOff x="5448325" y="1900037"/>
              <a:chExt cx="3575942" cy="4409283"/>
            </a:xfrm>
          </p:grpSpPr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5448325" y="2326359"/>
                <a:ext cx="3575942" cy="398296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16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14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b="1" dirty="0">
                    <a:solidFill>
                      <a:schemeClr val="tx1"/>
                    </a:solidFill>
                  </a:rPr>
                  <a:t>Assertive and Positive Language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Don’t say “Helped,” “Was”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Say “Developed,” “Organized,” “Achieved”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Be Specific</a:t>
                </a:r>
                <a:endParaRPr lang="en-GB" sz="1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Don’t say “Strong Leader”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Say “Responsible for a team of 4 people”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Every position counts!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I once landed a software engineering job because I taught water polo</a:t>
                </a:r>
              </a:p>
              <a:p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448325" y="1900037"/>
                <a:ext cx="3156123" cy="468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Tips on the CV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220072" y="1844824"/>
              <a:ext cx="3923928" cy="4608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24567" y="6237518"/>
            <a:ext cx="47525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At this stage in your career, you may use unpaid/volunteering positions as Work Experience, otherwise it goes in “Interests”</a:t>
            </a:r>
          </a:p>
        </p:txBody>
      </p:sp>
    </p:spTree>
    <p:extLst>
      <p:ext uri="{BB962C8B-B14F-4D97-AF65-F5344CB8AC3E}">
        <p14:creationId xmlns:p14="http://schemas.microsoft.com/office/powerpoint/2010/main" val="424511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Practice!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There was a survey …. It’s been replaced with a PDF doc…</a:t>
            </a:r>
          </a:p>
          <a:p>
            <a:r>
              <a:rPr lang="en-GB" dirty="0"/>
              <a:t>Step through a number of questions</a:t>
            </a:r>
          </a:p>
          <a:p>
            <a:r>
              <a:rPr lang="en-GB" dirty="0"/>
              <a:t>Describe one of your skills </a:t>
            </a:r>
          </a:p>
          <a:p>
            <a:pPr lvl="1"/>
            <a:r>
              <a:rPr lang="en-GB" dirty="0"/>
              <a:t>In a way which is likely to satisfy a prospective employer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This can be done </a:t>
            </a:r>
          </a:p>
          <a:p>
            <a:pPr lvl="2"/>
            <a:r>
              <a:rPr lang="en-GB" dirty="0"/>
              <a:t>alone </a:t>
            </a:r>
          </a:p>
          <a:p>
            <a:pPr lvl="2"/>
            <a:r>
              <a:rPr lang="en-GB" dirty="0"/>
              <a:t>in a small group </a:t>
            </a:r>
          </a:p>
          <a:p>
            <a:pPr lvl="2"/>
            <a:r>
              <a:rPr lang="en-GB" dirty="0"/>
              <a:t>or in your tutorial groups</a:t>
            </a:r>
          </a:p>
        </p:txBody>
      </p:sp>
    </p:spTree>
    <p:extLst>
      <p:ext uri="{BB962C8B-B14F-4D97-AF65-F5344CB8AC3E}">
        <p14:creationId xmlns:p14="http://schemas.microsoft.com/office/powerpoint/2010/main" val="30384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1800" dirty="0"/>
              <a:t>Briefing</a:t>
            </a:r>
          </a:p>
          <a:p>
            <a:pPr>
              <a:buFont typeface="+mj-lt"/>
              <a:buAutoNum type="arabicPeriod"/>
            </a:pPr>
            <a:r>
              <a:rPr lang="en-GB" sz="1800" dirty="0"/>
              <a:t>Set of questions</a:t>
            </a:r>
          </a:p>
          <a:p>
            <a:pPr marL="0" indent="0">
              <a:buNone/>
            </a:pPr>
            <a:r>
              <a:rPr lang="en-GB" sz="1800" dirty="0"/>
              <a:t>Designed to help</a:t>
            </a:r>
          </a:p>
          <a:p>
            <a:r>
              <a:rPr lang="en-GB" sz="1800" dirty="0"/>
              <a:t>Draft your CG</a:t>
            </a:r>
          </a:p>
          <a:p>
            <a:r>
              <a:rPr lang="en-GB" sz="1800" dirty="0"/>
              <a:t>Work on your career </a:t>
            </a:r>
            <a:br>
              <a:rPr lang="en-GB" sz="1800" dirty="0"/>
            </a:br>
            <a:r>
              <a:rPr lang="en-GB" sz="1800" dirty="0"/>
              <a:t>development plan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AB1679-4866-1F4F-A67B-83EBA4385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30" y="1160748"/>
            <a:ext cx="5076699" cy="5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you work through the next few slides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EF3CF-9928-4B41-9362-D3AA5F5D229D}"/>
              </a:ext>
            </a:extLst>
          </p:cNvPr>
          <p:cNvSpPr txBox="1"/>
          <p:nvPr/>
        </p:nvSpPr>
        <p:spPr>
          <a:xfrm>
            <a:off x="1043608" y="2636912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Refer to your preferred role and …</a:t>
            </a:r>
            <a:br>
              <a:rPr lang="en-GB" dirty="0"/>
            </a:br>
            <a:endParaRPr lang="en-GB" dirty="0"/>
          </a:p>
          <a:p>
            <a:r>
              <a:rPr lang="en-GB" dirty="0"/>
              <a:t>But when thinking about the future </a:t>
            </a:r>
          </a:p>
          <a:p>
            <a:r>
              <a:rPr lang="en-GB" dirty="0"/>
              <a:t>look at the requirements of more advanced posts</a:t>
            </a:r>
          </a:p>
          <a:p>
            <a:endParaRPr lang="en-GB" dirty="0"/>
          </a:p>
          <a:p>
            <a:r>
              <a:rPr lang="en-GB" dirty="0"/>
              <a:t>We provide an example, but why not go and find a few </a:t>
            </a:r>
            <a:r>
              <a:rPr lang="en-GB"/>
              <a:t>for yourself?</a:t>
            </a:r>
            <a:endParaRPr lang="en-GB" dirty="0"/>
          </a:p>
          <a:p>
            <a:endParaRPr lang="en-GB" dirty="0"/>
          </a:p>
          <a:p>
            <a:r>
              <a:rPr lang="en-GB" dirty="0"/>
              <a:t>You are planning for your future as well as your next coursework </a:t>
            </a:r>
          </a:p>
        </p:txBody>
      </p:sp>
    </p:spTree>
    <p:extLst>
      <p:ext uri="{BB962C8B-B14F-4D97-AF65-F5344CB8AC3E}">
        <p14:creationId xmlns:p14="http://schemas.microsoft.com/office/powerpoint/2010/main" val="11607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experience highlights for this job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04" t="26204" r="41616" b="5876"/>
          <a:stretch/>
        </p:blipFill>
        <p:spPr>
          <a:xfrm>
            <a:off x="0" y="1628800"/>
            <a:ext cx="4538195" cy="4673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221" t="23422" r="42252" b="35235"/>
          <a:stretch/>
        </p:blipFill>
        <p:spPr>
          <a:xfrm>
            <a:off x="4535996" y="3645024"/>
            <a:ext cx="4470462" cy="28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These more advanced examples can help you work on your career development plan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59E48C69-7BAD-4C4C-8FFE-271EF9EBB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5" y="2305050"/>
            <a:ext cx="9329941" cy="27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CV for YOU and the JOB - Skills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844824"/>
            <a:ext cx="4896544" cy="4393059"/>
          </a:xfrm>
        </p:spPr>
        <p:txBody>
          <a:bodyPr/>
          <a:lstStyle/>
          <a:p>
            <a:r>
              <a:rPr lang="en-GB" dirty="0"/>
              <a:t>SKILLS</a:t>
            </a:r>
          </a:p>
          <a:p>
            <a:pPr lvl="1"/>
            <a:r>
              <a:rPr lang="en-GB" dirty="0"/>
              <a:t>Computer Skills (e.g. IT Literacy, Programming Languages)</a:t>
            </a:r>
          </a:p>
          <a:p>
            <a:pPr lvl="1"/>
            <a:r>
              <a:rPr lang="en-GB" dirty="0"/>
              <a:t>Languages {Basic, Conversant, Proficient, Fluent, Bilingual, Native language}</a:t>
            </a:r>
          </a:p>
          <a:p>
            <a:pPr lvl="1"/>
            <a:r>
              <a:rPr lang="en-GB" dirty="0"/>
              <a:t>Driving License, First Aid, Health and Safety, Scuba Diving, etc.</a:t>
            </a:r>
          </a:p>
          <a:p>
            <a:r>
              <a:rPr lang="en-GB" dirty="0"/>
              <a:t>“Soft” Skills are just as important</a:t>
            </a:r>
          </a:p>
          <a:p>
            <a:pPr lvl="1"/>
            <a:r>
              <a:rPr lang="en-GB" dirty="0"/>
              <a:t>Communication, Team work</a:t>
            </a:r>
          </a:p>
          <a:p>
            <a:pPr lvl="1"/>
            <a:r>
              <a:rPr lang="en-GB" dirty="0"/>
              <a:t>Leadership, Autonomy </a:t>
            </a:r>
          </a:p>
          <a:p>
            <a:pPr lvl="1"/>
            <a:r>
              <a:rPr lang="en-GB" dirty="0"/>
              <a:t>Problem Solving, Decision making</a:t>
            </a:r>
          </a:p>
          <a:p>
            <a:pPr lvl="1"/>
            <a:r>
              <a:rPr lang="en-GB" dirty="0"/>
              <a:t>Adaptability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20072" y="1844824"/>
            <a:ext cx="3744416" cy="4536504"/>
            <a:chOff x="5220072" y="1844824"/>
            <a:chExt cx="3923928" cy="4608512"/>
          </a:xfrm>
        </p:grpSpPr>
        <p:grpSp>
          <p:nvGrpSpPr>
            <p:cNvPr id="6" name="Group 5"/>
            <p:cNvGrpSpPr/>
            <p:nvPr/>
          </p:nvGrpSpPr>
          <p:grpSpPr>
            <a:xfrm>
              <a:off x="5448325" y="1900037"/>
              <a:ext cx="3575942" cy="4409283"/>
              <a:chOff x="5448325" y="1900037"/>
              <a:chExt cx="3575942" cy="4409283"/>
            </a:xfrm>
          </p:grpSpPr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5448325" y="2326359"/>
                <a:ext cx="3575942" cy="398296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16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14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b="1" dirty="0">
                    <a:solidFill>
                      <a:schemeClr val="tx1"/>
                    </a:solidFill>
                  </a:rPr>
                  <a:t>Be Precise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Don’t say “Good with languages”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Say “Fluent in Arabic; Proficient in German”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Provide evidence</a:t>
                </a:r>
                <a:endParaRPr lang="en-GB" sz="1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Don’t say “Strong Leader”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Say “Strong Leader, as shown in &lt;insert previous experience here&gt;”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Match what job requires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If job says “code in C++ and Java”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Don’t say “Code in all Object Oriented Languages”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Do say “Code in C++; Java”</a:t>
                </a:r>
              </a:p>
              <a:p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448325" y="1900037"/>
                <a:ext cx="3156123" cy="468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Tips on the CV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220072" y="1844824"/>
              <a:ext cx="3923928" cy="4608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860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required skills for this job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04" t="26204" r="41616" b="5876"/>
          <a:stretch/>
        </p:blipFill>
        <p:spPr>
          <a:xfrm>
            <a:off x="0" y="1628800"/>
            <a:ext cx="4538195" cy="4673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221" t="23422" r="42252" b="35235"/>
          <a:stretch/>
        </p:blipFill>
        <p:spPr>
          <a:xfrm>
            <a:off x="4535996" y="3645024"/>
            <a:ext cx="4470462" cy="28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676456" cy="936104"/>
          </a:xfrm>
        </p:spPr>
        <p:txBody>
          <a:bodyPr/>
          <a:lstStyle/>
          <a:p>
            <a:r>
              <a:rPr lang="en-GB" dirty="0"/>
              <a:t>A CV for YOU and the JOB - Interests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844824"/>
            <a:ext cx="4896544" cy="4393059"/>
          </a:xfrm>
        </p:spPr>
        <p:txBody>
          <a:bodyPr/>
          <a:lstStyle/>
          <a:p>
            <a:r>
              <a:rPr lang="en-GB" dirty="0"/>
              <a:t>Anything to shows how </a:t>
            </a:r>
            <a:r>
              <a:rPr lang="en-GB" b="1" dirty="0"/>
              <a:t>Diverse</a:t>
            </a:r>
            <a:r>
              <a:rPr lang="en-GB" dirty="0"/>
              <a:t>, </a:t>
            </a:r>
            <a:r>
              <a:rPr lang="en-GB" b="1" dirty="0"/>
              <a:t>Interesting</a:t>
            </a:r>
            <a:r>
              <a:rPr lang="en-GB" dirty="0"/>
              <a:t>, and </a:t>
            </a:r>
            <a:r>
              <a:rPr lang="en-GB" b="1" dirty="0"/>
              <a:t>Skilled</a:t>
            </a:r>
            <a:r>
              <a:rPr lang="en-GB" dirty="0"/>
              <a:t> you are</a:t>
            </a:r>
          </a:p>
          <a:p>
            <a:r>
              <a:rPr lang="en-GB" dirty="0"/>
              <a:t>Highlight positions of responsibility, </a:t>
            </a:r>
          </a:p>
          <a:p>
            <a:pPr lvl="1"/>
            <a:r>
              <a:rPr lang="en-GB" dirty="0"/>
              <a:t>Working in a team</a:t>
            </a:r>
          </a:p>
          <a:p>
            <a:pPr lvl="1"/>
            <a:r>
              <a:rPr lang="en-GB" dirty="0"/>
              <a:t>Personal initiative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Advertisement manager for a student newspaper</a:t>
            </a:r>
          </a:p>
          <a:p>
            <a:pPr lvl="1"/>
            <a:r>
              <a:rPr lang="en-GB" dirty="0"/>
              <a:t>Being on a sports team</a:t>
            </a:r>
          </a:p>
          <a:p>
            <a:pPr lvl="1"/>
            <a:r>
              <a:rPr lang="en-GB" dirty="0"/>
              <a:t>Self-employed as a Birthday Clown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20072" y="1844824"/>
            <a:ext cx="3744416" cy="3672408"/>
            <a:chOff x="5220072" y="1844824"/>
            <a:chExt cx="3923928" cy="4608512"/>
          </a:xfrm>
        </p:grpSpPr>
        <p:grpSp>
          <p:nvGrpSpPr>
            <p:cNvPr id="6" name="Group 5"/>
            <p:cNvGrpSpPr/>
            <p:nvPr/>
          </p:nvGrpSpPr>
          <p:grpSpPr>
            <a:xfrm>
              <a:off x="5368972" y="1900037"/>
              <a:ext cx="3653275" cy="3437039"/>
              <a:chOff x="5368972" y="1900037"/>
              <a:chExt cx="3653275" cy="3437039"/>
            </a:xfrm>
          </p:grpSpPr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5368972" y="2673119"/>
                <a:ext cx="3653275" cy="266395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16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14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b="1" dirty="0">
                    <a:solidFill>
                      <a:schemeClr val="tx1"/>
                    </a:solidFill>
                  </a:rPr>
                  <a:t>Active Interests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Don’t say 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“Enjoy watching Netflix, keen gamer”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Can you use it to describe a skill?</a:t>
                </a:r>
              </a:p>
              <a:p>
                <a:pPr lvl="1"/>
                <a:r>
                  <a:rPr lang="en-GB" sz="1200" dirty="0" err="1">
                    <a:solidFill>
                      <a:schemeClr val="tx1"/>
                    </a:solidFill>
                  </a:rPr>
                  <a:t>E.g</a:t>
                </a:r>
                <a:r>
                  <a:rPr lang="en-GB" sz="1200" dirty="0">
                    <a:solidFill>
                      <a:schemeClr val="tx1"/>
                    </a:solidFill>
                  </a:rPr>
                  <a:t> blog on xxx series, YouTube videos teaching gameplay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Rather than</a:t>
                </a:r>
                <a:br>
                  <a:rPr lang="en-GB" sz="1200" dirty="0">
                    <a:solidFill>
                      <a:schemeClr val="tx1"/>
                    </a:solidFill>
                  </a:rPr>
                </a:br>
                <a:r>
                  <a:rPr lang="en-GB" sz="1200" dirty="0">
                    <a:solidFill>
                      <a:schemeClr val="tx1"/>
                    </a:solidFill>
                  </a:rPr>
                  <a:t> “Active member of my Youth Group”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Be Specific</a:t>
                </a:r>
                <a:endParaRPr lang="en-GB" sz="1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Don’t say “Amersham Youth Club”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Say “Treasurer for Amersham Youth Club”</a:t>
                </a:r>
              </a:p>
              <a:p>
                <a:pPr marL="0" indent="0">
                  <a:buNone/>
                </a:pPr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448325" y="1900037"/>
                <a:ext cx="3156123" cy="468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Tips on the CV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220072" y="1844824"/>
              <a:ext cx="3923928" cy="4608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724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80B087-8A22-664F-A158-99C7AEFE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 yourself- 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EA579-3987-574C-B9FE-849BE0DB61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fld id="{C2F1A0CE-72EB-48E9-96A9-04B2B8798EF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9" name="TextBox 8">
            <a:hlinkClick r:id="rId2"/>
            <a:extLst>
              <a:ext uri="{FF2B5EF4-FFF2-40B4-BE49-F238E27FC236}">
                <a16:creationId xmlns:a16="http://schemas.microsoft.com/office/drawing/2014/main" id="{A76EDFE0-8545-6F4E-9ADF-8D67872ED8E8}"/>
              </a:ext>
            </a:extLst>
          </p:cNvPr>
          <p:cNvSpPr txBox="1"/>
          <p:nvPr/>
        </p:nvSpPr>
        <p:spPr>
          <a:xfrm>
            <a:off x="0" y="5445225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edshare.soton.ac.uk</a:t>
            </a:r>
            <a:r>
              <a:rPr lang="en-GB" dirty="0">
                <a:hlinkClick r:id="rId2"/>
              </a:rPr>
              <a:t>/20635/</a:t>
            </a:r>
            <a:endParaRPr lang="en-GB" dirty="0"/>
          </a:p>
        </p:txBody>
      </p:sp>
      <p:pic>
        <p:nvPicPr>
          <p:cNvPr id="11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3FA8775-03BB-1C4C-A0CE-A5FBB842C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1864878"/>
            <a:ext cx="5364088" cy="31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1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676456" cy="936104"/>
          </a:xfrm>
        </p:spPr>
        <p:txBody>
          <a:bodyPr/>
          <a:lstStyle/>
          <a:p>
            <a:r>
              <a:rPr lang="en-GB" dirty="0"/>
              <a:t>Step 3: A CV for YOU and the JOB - 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484784"/>
            <a:ext cx="4896544" cy="4393059"/>
          </a:xfrm>
        </p:spPr>
        <p:txBody>
          <a:bodyPr/>
          <a:lstStyle/>
          <a:p>
            <a:r>
              <a:rPr lang="en-GB" sz="1800" dirty="0"/>
              <a:t>Who</a:t>
            </a:r>
          </a:p>
          <a:p>
            <a:pPr lvl="1"/>
            <a:r>
              <a:rPr lang="en-GB" sz="1600" dirty="0"/>
              <a:t>Someone who can vouch for your skills and experience</a:t>
            </a:r>
          </a:p>
          <a:p>
            <a:r>
              <a:rPr lang="en-GB" sz="1800" dirty="0"/>
              <a:t>Ask them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Before you put them on your CV</a:t>
            </a:r>
          </a:p>
          <a:p>
            <a:r>
              <a:rPr lang="en-GB" sz="1800" dirty="0"/>
              <a:t>Provide a brief overview of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who you are 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what you are applying for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how they know you, achievements related to them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20072" y="1897964"/>
            <a:ext cx="3744416" cy="2971196"/>
            <a:chOff x="5220072" y="1844824"/>
            <a:chExt cx="3923928" cy="4608512"/>
          </a:xfrm>
        </p:grpSpPr>
        <p:grpSp>
          <p:nvGrpSpPr>
            <p:cNvPr id="6" name="Group 5"/>
            <p:cNvGrpSpPr/>
            <p:nvPr/>
          </p:nvGrpSpPr>
          <p:grpSpPr>
            <a:xfrm>
              <a:off x="5220072" y="1900037"/>
              <a:ext cx="3804042" cy="3652484"/>
              <a:chOff x="5220072" y="1900037"/>
              <a:chExt cx="3804042" cy="3652484"/>
            </a:xfrm>
          </p:grpSpPr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5220072" y="2624196"/>
                <a:ext cx="3804042" cy="292832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–"/>
                  <a:defRPr sz="16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14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b="1" dirty="0">
                    <a:solidFill>
                      <a:schemeClr val="tx1"/>
                    </a:solidFill>
                  </a:rPr>
                  <a:t>Professional Knowledge of You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Teachers, Tutors, Former Employers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NOT Parents or Friends</a:t>
                </a:r>
              </a:p>
              <a:p>
                <a:r>
                  <a:rPr lang="en-GB" sz="1400" b="1" dirty="0">
                    <a:solidFill>
                      <a:schemeClr val="tx1"/>
                    </a:solidFill>
                  </a:rPr>
                  <a:t>Complete and Correct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Put the Job Title of your reference</a:t>
                </a:r>
              </a:p>
              <a:p>
                <a:pPr lvl="1"/>
                <a:r>
                  <a:rPr lang="en-GB" sz="1200" dirty="0">
                    <a:solidFill>
                      <a:schemeClr val="tx1"/>
                    </a:solidFill>
                  </a:rPr>
                  <a:t>Provide three ways to contact your referee: </a:t>
                </a:r>
                <a:br>
                  <a:rPr lang="en-GB" sz="1200" dirty="0">
                    <a:solidFill>
                      <a:schemeClr val="tx1"/>
                    </a:solidFill>
                  </a:rPr>
                </a:br>
                <a:r>
                  <a:rPr lang="en-GB" sz="1200" dirty="0">
                    <a:solidFill>
                      <a:schemeClr val="tx1"/>
                    </a:solidFill>
                  </a:rPr>
                  <a:t>Email, Phone, Address</a:t>
                </a:r>
              </a:p>
              <a:p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448325" y="1900037"/>
                <a:ext cx="3156123" cy="468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Tips on the CV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220072" y="1844824"/>
              <a:ext cx="3923928" cy="4608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93505" y="5210332"/>
            <a:ext cx="7256115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Dear Professor Jones,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 am applying for positions as a software engineer. I was your student in COMP1205, in which I received high marks. I also completed my 3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year project under your supervision.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My report on using deep learning to identify student behaviours in MOOCs earned a first.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Could I please put your name down as a reference?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Sincerely,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Jane Smith, ECS 3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year student</a:t>
            </a:r>
          </a:p>
        </p:txBody>
      </p:sp>
    </p:spTree>
    <p:extLst>
      <p:ext uri="{BB962C8B-B14F-4D97-AF65-F5344CB8AC3E}">
        <p14:creationId xmlns:p14="http://schemas.microsoft.com/office/powerpoint/2010/main" val="9467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4: Evidenced, Truthful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Be honest, but sell yourself</a:t>
            </a:r>
          </a:p>
          <a:p>
            <a:pPr lvl="1"/>
            <a:r>
              <a:rPr lang="en-GB" dirty="0"/>
              <a:t>Some skills are easy to check, and employers do!</a:t>
            </a:r>
          </a:p>
          <a:p>
            <a:r>
              <a:rPr lang="en-GB" dirty="0"/>
              <a:t>Provide official certificates, diplomas, where possible</a:t>
            </a:r>
          </a:p>
          <a:p>
            <a:r>
              <a:rPr lang="en-GB" dirty="0"/>
              <a:t>Explain (briefly) why you have the skills if formal proof isn’t possible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NEVER lie!</a:t>
            </a:r>
          </a:p>
        </p:txBody>
      </p:sp>
    </p:spTree>
    <p:extLst>
      <p:ext uri="{BB962C8B-B14F-4D97-AF65-F5344CB8AC3E}">
        <p14:creationId xmlns:p14="http://schemas.microsoft.com/office/powerpoint/2010/main" val="35093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53" y="322135"/>
            <a:ext cx="8136904" cy="936104"/>
          </a:xfrm>
        </p:spPr>
        <p:txBody>
          <a:bodyPr/>
          <a:lstStyle/>
          <a:p>
            <a:r>
              <a:rPr lang="en-GB" dirty="0"/>
              <a:t>Step 5: Presentation and revision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953" y="1292985"/>
            <a:ext cx="4565597" cy="4676107"/>
          </a:xfrm>
        </p:spPr>
        <p:txBody>
          <a:bodyPr/>
          <a:lstStyle/>
          <a:p>
            <a:r>
              <a:rPr lang="en-GB" sz="1600" dirty="0"/>
              <a:t>Clear, professional layout</a:t>
            </a:r>
          </a:p>
          <a:p>
            <a:r>
              <a:rPr lang="en-GB" sz="1600" dirty="0"/>
              <a:t>Separate sections</a:t>
            </a:r>
          </a:p>
          <a:p>
            <a:r>
              <a:rPr lang="en-GB" sz="1600" dirty="0"/>
              <a:t>Use tabs, bullet points, spacing</a:t>
            </a:r>
          </a:p>
          <a:p>
            <a:r>
              <a:rPr lang="en-GB" sz="1600" dirty="0"/>
              <a:t>Keep fonts and formatting modest</a:t>
            </a:r>
          </a:p>
          <a:p>
            <a:pPr lvl="1"/>
            <a:r>
              <a:rPr lang="en-GB" sz="1400" dirty="0"/>
              <a:t>Minimum 10pt font, </a:t>
            </a:r>
          </a:p>
          <a:p>
            <a:pPr lvl="1"/>
            <a:r>
              <a:rPr lang="en-GB" sz="1400" dirty="0"/>
              <a:t>black text on white paper</a:t>
            </a:r>
          </a:p>
          <a:p>
            <a:r>
              <a:rPr lang="en-GB" sz="1600" dirty="0"/>
              <a:t>No essays. Bullet points.</a:t>
            </a:r>
          </a:p>
          <a:p>
            <a:pPr lvl="1"/>
            <a:r>
              <a:rPr lang="en-GB" sz="1400" dirty="0"/>
              <a:t>Dynamic words</a:t>
            </a:r>
          </a:p>
          <a:p>
            <a:r>
              <a:rPr lang="en-GB" sz="1600" dirty="0"/>
              <a:t>Proofread!</a:t>
            </a:r>
          </a:p>
          <a:p>
            <a:r>
              <a:rPr lang="en-GB" sz="1600" dirty="0"/>
              <a:t>PDF</a:t>
            </a:r>
          </a:p>
          <a:p>
            <a:pPr lvl="1"/>
            <a:r>
              <a:rPr lang="en-GB" sz="1400" dirty="0"/>
              <a:t>not Word or other proprietary formats</a:t>
            </a:r>
          </a:p>
          <a:p>
            <a:r>
              <a:rPr lang="en-GB" sz="1600" dirty="0"/>
              <a:t>Make it easy to find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6529766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Monster.com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D3136-0877-2B4C-8407-E16CAE068793}"/>
              </a:ext>
            </a:extLst>
          </p:cNvPr>
          <p:cNvSpPr/>
          <p:nvPr/>
        </p:nvSpPr>
        <p:spPr>
          <a:xfrm>
            <a:off x="6402" y="5969092"/>
            <a:ext cx="9131196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sz="1400" dirty="0"/>
              <a:t>The reader spends the most time on the upper middle of the 1</a:t>
            </a:r>
            <a:r>
              <a:rPr lang="en-GB" sz="1400" baseline="30000" dirty="0"/>
              <a:t>st</a:t>
            </a:r>
            <a:r>
              <a:rPr lang="en-GB" sz="1400" dirty="0"/>
              <a:t> page. Put key information there.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5D430-2559-1C4F-9491-6AB93E62CF92}"/>
              </a:ext>
            </a:extLst>
          </p:cNvPr>
          <p:cNvSpPr txBox="1"/>
          <p:nvPr/>
        </p:nvSpPr>
        <p:spPr>
          <a:xfrm>
            <a:off x="5263493" y="1934833"/>
            <a:ext cx="347755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Exercise</a:t>
            </a:r>
          </a:p>
          <a:p>
            <a:r>
              <a:rPr lang="en-GB" dirty="0"/>
              <a:t>Review a few CVs for their whole-page visual impact?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looks best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F0479-724D-1345-A861-2F5AC75A7F97}"/>
              </a:ext>
            </a:extLst>
          </p:cNvPr>
          <p:cNvSpPr txBox="1"/>
          <p:nvPr/>
        </p:nvSpPr>
        <p:spPr>
          <a:xfrm>
            <a:off x="5263493" y="3988482"/>
            <a:ext cx="347755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Tip</a:t>
            </a:r>
          </a:p>
          <a:p>
            <a:r>
              <a:rPr lang="en-GB" dirty="0"/>
              <a:t>It’s often easier to produce a messy first draft and then improve it</a:t>
            </a:r>
          </a:p>
        </p:txBody>
      </p:sp>
    </p:spTree>
    <p:extLst>
      <p:ext uri="{BB962C8B-B14F-4D97-AF65-F5344CB8AC3E}">
        <p14:creationId xmlns:p14="http://schemas.microsoft.com/office/powerpoint/2010/main" val="25884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944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We live in a competitive world</a:t>
            </a:r>
          </a:p>
          <a:p>
            <a:endParaRPr lang="en-GB" dirty="0"/>
          </a:p>
          <a:p>
            <a:r>
              <a:rPr lang="en-GB" dirty="0"/>
              <a:t>You have to stand out to land the job of your dreams and achieve career success</a:t>
            </a:r>
          </a:p>
          <a:p>
            <a:pPr lvl="1"/>
            <a:r>
              <a:rPr lang="en-GB" dirty="0"/>
              <a:t>In Person (Interviews, Presentations)</a:t>
            </a:r>
          </a:p>
          <a:p>
            <a:pPr lvl="1"/>
            <a:r>
              <a:rPr lang="en-GB" dirty="0"/>
              <a:t>On Paper (CV, Cover Letter, Personal Statement)</a:t>
            </a:r>
          </a:p>
          <a:p>
            <a:pPr lvl="1"/>
            <a:r>
              <a:rPr lang="en-GB" dirty="0"/>
              <a:t>Online (Web site, Blog, Social Media, Professional Networks, etc.)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3154" y="487893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Who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9494" y="4878937"/>
            <a:ext cx="162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What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5415857" y="5535526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7" name="Smiley Face 6"/>
          <p:cNvSpPr/>
          <p:nvPr/>
        </p:nvSpPr>
        <p:spPr>
          <a:xfrm>
            <a:off x="6163477" y="5495649"/>
            <a:ext cx="504056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Clipart - Stickman 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41" y="5420654"/>
            <a:ext cx="625038" cy="66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70" y="5411584"/>
            <a:ext cx="652600" cy="667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8" y="5414028"/>
            <a:ext cx="414427" cy="667299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6911097" y="5492486"/>
            <a:ext cx="462132" cy="4826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13582186"/>
              </p:ext>
            </p:extLst>
          </p:nvPr>
        </p:nvGraphicFramePr>
        <p:xfrm>
          <a:off x="7616793" y="5441453"/>
          <a:ext cx="851756" cy="73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166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Coursework 1 </a:t>
            </a:r>
            <a:r>
              <a:rPr lang="en-GB" dirty="0" err="1"/>
              <a:t>reminder:CV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6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08912" cy="936104"/>
          </a:xfrm>
        </p:spPr>
        <p:txBody>
          <a:bodyPr/>
          <a:lstStyle/>
          <a:p>
            <a:r>
              <a:rPr lang="en-GB" dirty="0"/>
              <a:t>Where to find information – ecs.handin.soton.ac.uk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8551" y="2168860"/>
            <a:ext cx="7847905" cy="2988332"/>
          </a:xfrm>
        </p:spPr>
        <p:txBody>
          <a:bodyPr/>
          <a:lstStyle/>
          <a:p>
            <a:r>
              <a:rPr lang="en-GB" dirty="0"/>
              <a:t>Pick a job description from those provided</a:t>
            </a:r>
          </a:p>
          <a:p>
            <a:r>
              <a:rPr lang="en-GB" dirty="0"/>
              <a:t>Write a CV for that job</a:t>
            </a:r>
          </a:p>
          <a:p>
            <a:r>
              <a:rPr lang="en-GB" dirty="0"/>
              <a:t>Self-Assess</a:t>
            </a:r>
          </a:p>
          <a:p>
            <a:r>
              <a:rPr lang="en-GB" dirty="0"/>
              <a:t>Complete your career development plan</a:t>
            </a:r>
          </a:p>
          <a:p>
            <a:r>
              <a:rPr lang="en-GB" dirty="0"/>
              <a:t>Complete the Cover sheet</a:t>
            </a:r>
          </a:p>
          <a:p>
            <a:r>
              <a:rPr lang="en-GB" dirty="0"/>
              <a:t>Submit: the four parts as a single PDF</a:t>
            </a:r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CD030675-E180-674A-9F71-100CC503DDC0}"/>
              </a:ext>
            </a:extLst>
          </p:cNvPr>
          <p:cNvSpPr/>
          <p:nvPr/>
        </p:nvSpPr>
        <p:spPr>
          <a:xfrm>
            <a:off x="-108520" y="6581001"/>
            <a:ext cx="92525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secure.ecs.soton.ac.uk</a:t>
            </a:r>
            <a:r>
              <a:rPr lang="en-GB" dirty="0">
                <a:hlinkClick r:id="rId2"/>
              </a:rPr>
              <a:t>/module/2021/COMP1205/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5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57B0-772A-B84C-A831-FC9791E42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Next steps?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44DA6-B43B-B247-BAAA-EE0A928190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Schedule a time to review your slides</a:t>
            </a: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Plan your timescale to complete the CV</a:t>
            </a: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Get on and enjoy the whole of your degree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E655C-E58D-044B-BE6E-E29BDAD98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1A0CE-72EB-48E9-96A9-04B2B8798EFB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CVs important?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5" y="1844824"/>
            <a:ext cx="4032447" cy="4393059"/>
          </a:xfrm>
        </p:spPr>
        <p:txBody>
          <a:bodyPr/>
          <a:lstStyle/>
          <a:p>
            <a:r>
              <a:rPr lang="en-GB" sz="1800" dirty="0"/>
              <a:t>We live in a competitive world</a:t>
            </a:r>
          </a:p>
          <a:p>
            <a:r>
              <a:rPr lang="en-GB" sz="1800" dirty="0"/>
              <a:t>You have to stand out to land the job of your dreams and achieve career success</a:t>
            </a:r>
          </a:p>
          <a:p>
            <a:pPr lvl="1"/>
            <a:r>
              <a:rPr lang="en-GB" sz="1600" dirty="0"/>
              <a:t>In Person (Interviews, Presentations)</a:t>
            </a:r>
          </a:p>
          <a:p>
            <a:pPr lvl="1"/>
            <a:r>
              <a:rPr lang="en-GB" sz="1600" dirty="0"/>
              <a:t>On Paper (CV, Cover Letter, Personal Statement)</a:t>
            </a:r>
          </a:p>
          <a:p>
            <a:pPr lvl="1"/>
            <a:r>
              <a:rPr lang="en-GB" sz="1600" dirty="0"/>
              <a:t>Online (Web site, Blog, Social Media, Professional Networks, etc.)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093F9B-3F81-454B-8140-2F1E3217D80A}"/>
              </a:ext>
            </a:extLst>
          </p:cNvPr>
          <p:cNvSpPr/>
          <p:nvPr/>
        </p:nvSpPr>
        <p:spPr>
          <a:xfrm rot="182412">
            <a:off x="4572000" y="1340768"/>
            <a:ext cx="4896542" cy="43930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Activities to develop skills for your CV…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….Will also benefit your achievement as a student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</p:spPr>
        <p:txBody>
          <a:bodyPr/>
          <a:lstStyle/>
          <a:p>
            <a:r>
              <a:rPr lang="en-GB" dirty="0"/>
              <a:t>Who and What is involved in getting a job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446685"/>
            <a:ext cx="4085024" cy="4393059"/>
          </a:xfrm>
        </p:spPr>
        <p:txBody>
          <a:bodyPr/>
          <a:lstStyle/>
          <a:p>
            <a:r>
              <a:rPr lang="en-GB" sz="1400" b="1" dirty="0"/>
              <a:t>HR</a:t>
            </a:r>
          </a:p>
          <a:p>
            <a:pPr lvl="1"/>
            <a:r>
              <a:rPr lang="en-GB" sz="1200" b="1" dirty="0"/>
              <a:t>Individual or Team</a:t>
            </a:r>
          </a:p>
          <a:p>
            <a:pPr lvl="1"/>
            <a:r>
              <a:rPr lang="en-GB" sz="1200" b="1" dirty="0"/>
              <a:t>Given a job requirements, screen CVs to give small set to group</a:t>
            </a:r>
          </a:p>
          <a:p>
            <a:pPr lvl="1"/>
            <a:r>
              <a:rPr lang="en-GB" sz="1200" b="1" dirty="0"/>
              <a:t>At end, set bounds for salary</a:t>
            </a:r>
          </a:p>
          <a:p>
            <a:r>
              <a:rPr lang="en-GB" sz="1400" b="1" dirty="0"/>
              <a:t>Project Team</a:t>
            </a:r>
          </a:p>
          <a:p>
            <a:pPr lvl="1"/>
            <a:r>
              <a:rPr lang="en-GB" sz="1200" b="1" dirty="0"/>
              <a:t>Initial phone interview – yes/no to bring in candidate</a:t>
            </a:r>
          </a:p>
          <a:p>
            <a:pPr lvl="1"/>
            <a:r>
              <a:rPr lang="en-GB" sz="1200" b="1" dirty="0"/>
              <a:t>On interview day – part of spread of interviews, lunch, assessment tasks</a:t>
            </a:r>
          </a:p>
          <a:p>
            <a:r>
              <a:rPr lang="en-GB" sz="1400" b="1" dirty="0"/>
              <a:t>Project Lead</a:t>
            </a:r>
          </a:p>
          <a:p>
            <a:pPr lvl="1"/>
            <a:r>
              <a:rPr lang="en-GB" sz="1200" b="1" dirty="0"/>
              <a:t>Final interview</a:t>
            </a:r>
          </a:p>
          <a:p>
            <a:pPr lvl="1"/>
            <a:r>
              <a:rPr lang="en-GB" sz="1200" b="1" dirty="0"/>
              <a:t>Final yes/no with input from team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8024" y="2568190"/>
            <a:ext cx="4104456" cy="439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CV</a:t>
            </a:r>
          </a:p>
          <a:p>
            <a:pPr lvl="1"/>
            <a:r>
              <a:rPr lang="en-GB" sz="1200" b="1" dirty="0"/>
              <a:t>2 page recap of you</a:t>
            </a:r>
          </a:p>
          <a:p>
            <a:pPr lvl="1"/>
            <a:endParaRPr lang="en-GB" sz="1200" b="1" dirty="0"/>
          </a:p>
          <a:p>
            <a:r>
              <a:rPr lang="en-GB" sz="1400" b="1" dirty="0"/>
              <a:t>Interview(s)</a:t>
            </a:r>
          </a:p>
          <a:p>
            <a:pPr lvl="1"/>
            <a:r>
              <a:rPr lang="en-GB" sz="1200" b="1" dirty="0"/>
              <a:t>Phone conversations, in-person conversations, skill assessments</a:t>
            </a:r>
          </a:p>
          <a:p>
            <a:endParaRPr lang="en-GB" sz="1400" b="1" dirty="0"/>
          </a:p>
          <a:p>
            <a:r>
              <a:rPr lang="en-GB" sz="1400" b="1" dirty="0"/>
              <a:t>Online Presence </a:t>
            </a:r>
          </a:p>
          <a:p>
            <a:pPr lvl="1"/>
            <a:r>
              <a:rPr lang="en-GB" sz="1200" b="1" dirty="0"/>
              <a:t>Everything associated with you online</a:t>
            </a:r>
          </a:p>
          <a:p>
            <a:pPr lvl="1"/>
            <a:endParaRPr lang="en-GB" sz="1200" b="1" dirty="0"/>
          </a:p>
          <a:p>
            <a:r>
              <a:rPr lang="en-GB" sz="1400" b="1" dirty="0"/>
              <a:t>Network</a:t>
            </a:r>
          </a:p>
          <a:p>
            <a:pPr lvl="1"/>
            <a:r>
              <a:rPr lang="en-GB" sz="1200" b="1" dirty="0"/>
              <a:t>Who you know/who knows and values your skills</a:t>
            </a:r>
          </a:p>
          <a:p>
            <a:pPr lvl="1"/>
            <a:endParaRPr lang="en-GB" sz="1200" b="1" dirty="0"/>
          </a:p>
          <a:p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989" y="188173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Who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0283" y="1881738"/>
            <a:ext cx="405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What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4607190" y="2548103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8" name="Smiley Face 7"/>
          <p:cNvSpPr/>
          <p:nvPr/>
        </p:nvSpPr>
        <p:spPr>
          <a:xfrm>
            <a:off x="4586053" y="3541234"/>
            <a:ext cx="504056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Clipart - Stickman 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8" y="3829216"/>
            <a:ext cx="625038" cy="66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4" y="5193467"/>
            <a:ext cx="652600" cy="667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1" y="2426605"/>
            <a:ext cx="414427" cy="66729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4649114" y="4764719"/>
            <a:ext cx="462132" cy="4826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64217768"/>
              </p:ext>
            </p:extLst>
          </p:nvPr>
        </p:nvGraphicFramePr>
        <p:xfrm>
          <a:off x="4454302" y="5599812"/>
          <a:ext cx="851756" cy="73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948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05" y="213861"/>
            <a:ext cx="8136904" cy="936104"/>
          </a:xfrm>
        </p:spPr>
        <p:txBody>
          <a:bodyPr/>
          <a:lstStyle/>
          <a:p>
            <a:r>
              <a:rPr lang="en-GB" dirty="0"/>
              <a:t>The Process and People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7164288" y="6111110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7164288" y="4899422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7164288" y="3284984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7164288" y="2470163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10" name="Smiley Face 9"/>
          <p:cNvSpPr/>
          <p:nvPr/>
        </p:nvSpPr>
        <p:spPr>
          <a:xfrm>
            <a:off x="7817989" y="4835008"/>
            <a:ext cx="504056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miley Face 10"/>
          <p:cNvSpPr/>
          <p:nvPr/>
        </p:nvSpPr>
        <p:spPr>
          <a:xfrm>
            <a:off x="7834852" y="4077072"/>
            <a:ext cx="504056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miley Face 11"/>
          <p:cNvSpPr/>
          <p:nvPr/>
        </p:nvSpPr>
        <p:spPr>
          <a:xfrm>
            <a:off x="7834852" y="3319136"/>
            <a:ext cx="504056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miley Face 12"/>
          <p:cNvSpPr/>
          <p:nvPr/>
        </p:nvSpPr>
        <p:spPr>
          <a:xfrm>
            <a:off x="7834852" y="2470164"/>
            <a:ext cx="504056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ame 13"/>
          <p:cNvSpPr/>
          <p:nvPr/>
        </p:nvSpPr>
        <p:spPr>
          <a:xfrm>
            <a:off x="8574364" y="4890579"/>
            <a:ext cx="462132" cy="4826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8574364" y="3316565"/>
            <a:ext cx="462132" cy="4826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6035" y="1131180"/>
            <a:ext cx="2147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Views (artefacts) of YOU Used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405742"/>
            <a:ext cx="154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People Involved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" y="6052837"/>
            <a:ext cx="414427" cy="6672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" y="3015964"/>
            <a:ext cx="652600" cy="6672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" y="2225844"/>
            <a:ext cx="414427" cy="667299"/>
          </a:xfrm>
          <a:prstGeom prst="rect">
            <a:avLst/>
          </a:prstGeom>
        </p:spPr>
      </p:pic>
      <p:pic>
        <p:nvPicPr>
          <p:cNvPr id="21" name="Picture 20" descr="Clipart - Stickman 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" y="4890579"/>
            <a:ext cx="625038" cy="667300"/>
          </a:xfrm>
          <a:prstGeom prst="rect">
            <a:avLst/>
          </a:prstGeom>
        </p:spPr>
      </p:pic>
      <p:pic>
        <p:nvPicPr>
          <p:cNvPr id="22" name="Picture 21" descr="Clipart - Stickman 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" y="3995450"/>
            <a:ext cx="625038" cy="667300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C5A1026D-1D77-4946-9435-1F49FA7F4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0" y="2002930"/>
            <a:ext cx="5784704" cy="4653982"/>
          </a:xfrm>
          <a:prstGeom prst="rect">
            <a:avLst/>
          </a:prstGeom>
        </p:spPr>
      </p:pic>
      <p:pic>
        <p:nvPicPr>
          <p:cNvPr id="3" name="Picture 2" descr="Clipart - Stickman 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2" y="3015963"/>
            <a:ext cx="625038" cy="6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CV Fundamentals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683568" y="4815509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38489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05" y="213861"/>
            <a:ext cx="8136904" cy="936104"/>
          </a:xfrm>
        </p:spPr>
        <p:txBody>
          <a:bodyPr/>
          <a:lstStyle/>
          <a:p>
            <a:r>
              <a:rPr lang="en-GB" dirty="0"/>
              <a:t>How is the CV used at each step?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2052" y="1856512"/>
            <a:ext cx="214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CV is Used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405742"/>
            <a:ext cx="154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People Involved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" y="6052837"/>
            <a:ext cx="414427" cy="667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" y="3550459"/>
            <a:ext cx="652600" cy="6672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" y="2598560"/>
            <a:ext cx="414427" cy="667299"/>
          </a:xfrm>
          <a:prstGeom prst="rect">
            <a:avLst/>
          </a:prstGeom>
        </p:spPr>
      </p:pic>
      <p:pic>
        <p:nvPicPr>
          <p:cNvPr id="14" name="Picture 13" descr="Clipart - Stickman 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" y="5262717"/>
            <a:ext cx="625038" cy="667300"/>
          </a:xfrm>
          <a:prstGeom prst="rect">
            <a:avLst/>
          </a:prstGeom>
        </p:spPr>
      </p:pic>
      <p:pic>
        <p:nvPicPr>
          <p:cNvPr id="15" name="Picture 14" descr="Clipart - Stickman 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" y="4421647"/>
            <a:ext cx="625038" cy="66730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6FD93A4-3794-364E-8550-B4E5F8F26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3" y="2225844"/>
            <a:ext cx="5488900" cy="44159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06079" y="2868989"/>
            <a:ext cx="3779910" cy="5232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final job-grade / financial offer should we make this person?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7529" y="3740704"/>
            <a:ext cx="3779910" cy="9541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Conversational assessments: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Can this person talk about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details, success, problems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a clear, engaging way?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7529" y="5054421"/>
            <a:ext cx="3779910" cy="7386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 our first evaluation correct?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Does this person really know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they claim they know?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E5947-0B86-2846-80FD-41D17F988AB9}"/>
              </a:ext>
            </a:extLst>
          </p:cNvPr>
          <p:cNvSpPr txBox="1"/>
          <p:nvPr/>
        </p:nvSpPr>
        <p:spPr>
          <a:xfrm>
            <a:off x="5652120" y="6118623"/>
            <a:ext cx="3779910" cy="5232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Does this person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meet the minimum criteria?</a:t>
            </a:r>
          </a:p>
        </p:txBody>
      </p:sp>
      <p:pic>
        <p:nvPicPr>
          <p:cNvPr id="10" name="Picture 9" descr="Clipart - Stickman 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4" y="3518396"/>
            <a:ext cx="625038" cy="6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CV needs to convey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 have the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for the job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OUT PERFORM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than the other candidates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 are an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VALUABLE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to the organisation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 will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the current team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789040"/>
            <a:ext cx="783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person to whom you are conveying this information will look at your CV briefly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775" t="49015" r="64943" b="22438"/>
          <a:stretch/>
        </p:blipFill>
        <p:spPr>
          <a:xfrm>
            <a:off x="1099834" y="4539509"/>
            <a:ext cx="1440160" cy="1740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4874961"/>
            <a:ext cx="604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Source: Eye Tracking Online Metacognition: Cognitive Complexity and Recruiter Decision Making. Will Evans, Head of User Experience Design, TheLadders. 2012.</a:t>
            </a:r>
          </a:p>
        </p:txBody>
      </p:sp>
      <p:sp>
        <p:nvSpPr>
          <p:cNvPr id="8" name="Explosion 2 7">
            <a:extLst>
              <a:ext uri="{FF2B5EF4-FFF2-40B4-BE49-F238E27FC236}">
                <a16:creationId xmlns:a16="http://schemas.microsoft.com/office/drawing/2014/main" id="{95309B3F-852A-C04A-BB63-D005FCCAB967}"/>
              </a:ext>
            </a:extLst>
          </p:cNvPr>
          <p:cNvSpPr/>
          <p:nvPr/>
        </p:nvSpPr>
        <p:spPr>
          <a:xfrm>
            <a:off x="5958408" y="959006"/>
            <a:ext cx="3563888" cy="29625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Our CV exercise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helps you practice achieving these targets</a:t>
            </a:r>
          </a:p>
        </p:txBody>
      </p:sp>
    </p:spTree>
    <p:extLst>
      <p:ext uri="{BB962C8B-B14F-4D97-AF65-F5344CB8AC3E}">
        <p14:creationId xmlns:p14="http://schemas.microsoft.com/office/powerpoint/2010/main" val="22278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41038a9-af72-4c64-be56-5b38ec07dab4"/>
</p:tagLst>
</file>

<file path=ppt/theme/theme1.xml><?xml version="1.0" encoding="utf-8"?>
<a:theme xmlns:a="http://schemas.openxmlformats.org/drawingml/2006/main" name="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Presentation_Template.potx" id="{3F1C382B-1DEF-410A-A027-F45CA85A49A9}" vid="{2D513B29-4688-4C3B-808C-2D7FC1C46F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UoS_Powerpoint_template</Template>
  <TotalTime>3987</TotalTime>
  <Words>2013</Words>
  <Application>Microsoft Macintosh PowerPoint</Application>
  <PresentationFormat>On-screen Show (4:3)</PresentationFormat>
  <Paragraphs>337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Lucida Sans</vt:lpstr>
      <vt:lpstr>Wingdings</vt:lpstr>
      <vt:lpstr>Title and content</vt:lpstr>
      <vt:lpstr>CV Tutorial</vt:lpstr>
      <vt:lpstr>This class and this slide set?</vt:lpstr>
      <vt:lpstr>Remind yourself- NOW!</vt:lpstr>
      <vt:lpstr>Why are CVs important?</vt:lpstr>
      <vt:lpstr>Who and What is involved in getting a job</vt:lpstr>
      <vt:lpstr>The Process and People</vt:lpstr>
      <vt:lpstr>CV Fundamentals</vt:lpstr>
      <vt:lpstr>How is the CV used at each step?</vt:lpstr>
      <vt:lpstr>A CV needs to convey*</vt:lpstr>
      <vt:lpstr>Reminder: assessment criteria - NOW!</vt:lpstr>
      <vt:lpstr>Look at the assessment criteria: content</vt:lpstr>
      <vt:lpstr>Look at the assessment criteria: impression</vt:lpstr>
      <vt:lpstr>So can employer easily see your strengths?*</vt:lpstr>
      <vt:lpstr>Reasons to Reject</vt:lpstr>
      <vt:lpstr>We mark to train you to achieve more</vt:lpstr>
      <vt:lpstr>One pass??</vt:lpstr>
      <vt:lpstr>Make the content easy to read in order to get over the first hurdle!</vt:lpstr>
      <vt:lpstr>Step 1: The Job Description</vt:lpstr>
      <vt:lpstr>Step 2: Basic Template</vt:lpstr>
      <vt:lpstr>Step 3: A CV for YOU and the JOB - Education</vt:lpstr>
      <vt:lpstr>Step 4: A CV for YOU and the JOB - Experience</vt:lpstr>
      <vt:lpstr>Let’s Practice!</vt:lpstr>
      <vt:lpstr>Preview</vt:lpstr>
      <vt:lpstr>As you work through the next few slides</vt:lpstr>
      <vt:lpstr>What experience highlights for this job</vt:lpstr>
      <vt:lpstr>These more advanced examples can help you work on your career development plan</vt:lpstr>
      <vt:lpstr>A CV for YOU and the JOB - Skills</vt:lpstr>
      <vt:lpstr>Find the required skills for this job</vt:lpstr>
      <vt:lpstr>A CV for YOU and the JOB - Interests</vt:lpstr>
      <vt:lpstr>Step 3: A CV for YOU and the JOB - References</vt:lpstr>
      <vt:lpstr>Step 4: Evidenced, Truthful</vt:lpstr>
      <vt:lpstr>Step 5: Presentation and revision</vt:lpstr>
      <vt:lpstr>Summary</vt:lpstr>
      <vt:lpstr>Why?</vt:lpstr>
      <vt:lpstr>Coursework 1 reminder:CV</vt:lpstr>
      <vt:lpstr>Where to find information – ecs.handin.soton.ac.uk</vt:lpstr>
      <vt:lpstr>Next steps?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Chapman A.P.</dc:creator>
  <cp:lastModifiedBy>Su White</cp:lastModifiedBy>
  <cp:revision>84</cp:revision>
  <dcterms:created xsi:type="dcterms:W3CDTF">2017-09-01T15:13:55Z</dcterms:created>
  <dcterms:modified xsi:type="dcterms:W3CDTF">2020-10-16T13:04:56Z</dcterms:modified>
</cp:coreProperties>
</file>