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0"/>
  </p:notesMasterIdLst>
  <p:sldIdLst>
    <p:sldId id="259" r:id="rId9"/>
    <p:sldId id="260" r:id="rId10"/>
    <p:sldId id="261" r:id="rId11"/>
    <p:sldId id="265" r:id="rId12"/>
    <p:sldId id="266" r:id="rId13"/>
    <p:sldId id="262" r:id="rId14"/>
    <p:sldId id="264" r:id="rId15"/>
    <p:sldId id="268" r:id="rId16"/>
    <p:sldId id="269" r:id="rId17"/>
    <p:sldId id="267" r:id="rId18"/>
    <p:sldId id="26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47083F-4EB7-1D49-8B67-D2989E37D5D2}" v="118" dt="2020-10-14T17:53:50.2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40"/>
    <p:restoredTop sz="69796"/>
  </p:normalViewPr>
  <p:slideViewPr>
    <p:cSldViewPr snapToGrid="0" snapToObjects="1" showGuides="1">
      <p:cViewPr>
        <p:scale>
          <a:sx n="86" d="100"/>
          <a:sy n="86" d="100"/>
        </p:scale>
        <p:origin x="256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microsoft.com/office/2015/10/relationships/revisionInfo" Target="revisionInfo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AD47083F-4EB7-1D49-8B67-D2989E37D5D2}"/>
    <pc:docChg chg="undo custSel addSld delSld modSld">
      <pc:chgData name="Nicholas Gibbins" userId="6a0e944c-4d97-467d-bb7a-7c3315791fe4" providerId="ADAL" clId="{AD47083F-4EB7-1D49-8B67-D2989E37D5D2}" dt="2020-10-14T17:53:50.220" v="5236"/>
      <pc:docMkLst>
        <pc:docMk/>
      </pc:docMkLst>
      <pc:sldChg chg="modSp mod">
        <pc:chgData name="Nicholas Gibbins" userId="6a0e944c-4d97-467d-bb7a-7c3315791fe4" providerId="ADAL" clId="{AD47083F-4EB7-1D49-8B67-D2989E37D5D2}" dt="2020-10-14T13:42:46.066" v="4461" actId="20577"/>
        <pc:sldMkLst>
          <pc:docMk/>
          <pc:sldMk cId="2519597959" sldId="260"/>
        </pc:sldMkLst>
        <pc:spChg chg="mod">
          <ac:chgData name="Nicholas Gibbins" userId="6a0e944c-4d97-467d-bb7a-7c3315791fe4" providerId="ADAL" clId="{AD47083F-4EB7-1D49-8B67-D2989E37D5D2}" dt="2020-10-14T13:42:46.066" v="4461" actId="20577"/>
          <ac:spMkLst>
            <pc:docMk/>
            <pc:sldMk cId="2519597959" sldId="260"/>
            <ac:spMk id="2" creationId="{BE355D76-FAB6-5D4E-A934-D33A7993E649}"/>
          </ac:spMkLst>
        </pc:spChg>
      </pc:sldChg>
      <pc:sldChg chg="modSp add mod modAnim modNotesTx">
        <pc:chgData name="Nicholas Gibbins" userId="6a0e944c-4d97-467d-bb7a-7c3315791fe4" providerId="ADAL" clId="{AD47083F-4EB7-1D49-8B67-D2989E37D5D2}" dt="2020-10-14T17:19:09.641" v="4879"/>
        <pc:sldMkLst>
          <pc:docMk/>
          <pc:sldMk cId="1160443889" sldId="261"/>
        </pc:sldMkLst>
        <pc:spChg chg="mod">
          <ac:chgData name="Nicholas Gibbins" userId="6a0e944c-4d97-467d-bb7a-7c3315791fe4" providerId="ADAL" clId="{AD47083F-4EB7-1D49-8B67-D2989E37D5D2}" dt="2020-10-11T09:27:41.746" v="92" actId="20577"/>
          <ac:spMkLst>
            <pc:docMk/>
            <pc:sldMk cId="1160443889" sldId="261"/>
            <ac:spMk id="2" creationId="{BE8A505B-B0AE-DE4E-A321-0B90110CBFC1}"/>
          </ac:spMkLst>
        </pc:spChg>
        <pc:spChg chg="mod">
          <ac:chgData name="Nicholas Gibbins" userId="6a0e944c-4d97-467d-bb7a-7c3315791fe4" providerId="ADAL" clId="{AD47083F-4EB7-1D49-8B67-D2989E37D5D2}" dt="2020-10-14T17:18:37.135" v="4875" actId="14"/>
          <ac:spMkLst>
            <pc:docMk/>
            <pc:sldMk cId="1160443889" sldId="261"/>
            <ac:spMk id="3" creationId="{F0617FC0-1453-B14A-8F5F-D3EC6D7266E9}"/>
          </ac:spMkLst>
        </pc:spChg>
      </pc:sldChg>
      <pc:sldChg chg="addSp delSp modSp add mod modClrScheme chgLayout modNotesTx">
        <pc:chgData name="Nicholas Gibbins" userId="6a0e944c-4d97-467d-bb7a-7c3315791fe4" providerId="ADAL" clId="{AD47083F-4EB7-1D49-8B67-D2989E37D5D2}" dt="2020-10-14T17:25:43.151" v="4998" actId="20577"/>
        <pc:sldMkLst>
          <pc:docMk/>
          <pc:sldMk cId="3551457496" sldId="262"/>
        </pc:sldMkLst>
        <pc:spChg chg="mod ord">
          <ac:chgData name="Nicholas Gibbins" userId="6a0e944c-4d97-467d-bb7a-7c3315791fe4" providerId="ADAL" clId="{AD47083F-4EB7-1D49-8B67-D2989E37D5D2}" dt="2020-10-14T11:43:48.816" v="2841" actId="700"/>
          <ac:spMkLst>
            <pc:docMk/>
            <pc:sldMk cId="3551457496" sldId="262"/>
            <ac:spMk id="2" creationId="{D45BA95B-A129-7147-A7F4-E4EEE348220B}"/>
          </ac:spMkLst>
        </pc:spChg>
        <pc:spChg chg="del mod ord">
          <ac:chgData name="Nicholas Gibbins" userId="6a0e944c-4d97-467d-bb7a-7c3315791fe4" providerId="ADAL" clId="{AD47083F-4EB7-1D49-8B67-D2989E37D5D2}" dt="2020-10-14T11:43:48.816" v="2841" actId="700"/>
          <ac:spMkLst>
            <pc:docMk/>
            <pc:sldMk cId="3551457496" sldId="262"/>
            <ac:spMk id="3" creationId="{9EBDEC8A-E989-AF42-BBCD-2A3105807B25}"/>
          </ac:spMkLst>
        </pc:spChg>
        <pc:spChg chg="add mod ord">
          <ac:chgData name="Nicholas Gibbins" userId="6a0e944c-4d97-467d-bb7a-7c3315791fe4" providerId="ADAL" clId="{AD47083F-4EB7-1D49-8B67-D2989E37D5D2}" dt="2020-10-14T17:25:43.151" v="4998" actId="20577"/>
          <ac:spMkLst>
            <pc:docMk/>
            <pc:sldMk cId="3551457496" sldId="262"/>
            <ac:spMk id="4" creationId="{16BC59CE-C90F-804B-B867-BA1C67DEA26E}"/>
          </ac:spMkLst>
        </pc:spChg>
        <pc:spChg chg="add mod ord">
          <ac:chgData name="Nicholas Gibbins" userId="6a0e944c-4d97-467d-bb7a-7c3315791fe4" providerId="ADAL" clId="{AD47083F-4EB7-1D49-8B67-D2989E37D5D2}" dt="2020-10-14T12:09:18.388" v="3295" actId="20577"/>
          <ac:spMkLst>
            <pc:docMk/>
            <pc:sldMk cId="3551457496" sldId="262"/>
            <ac:spMk id="5" creationId="{671D2317-FCE0-574F-B5FF-CD15BFDBC75E}"/>
          </ac:spMkLst>
        </pc:spChg>
      </pc:sldChg>
      <pc:sldChg chg="modSp add mod">
        <pc:chgData name="Nicholas Gibbins" userId="6a0e944c-4d97-467d-bb7a-7c3315791fe4" providerId="ADAL" clId="{AD47083F-4EB7-1D49-8B67-D2989E37D5D2}" dt="2020-10-06T07:10:54.418" v="36" actId="20577"/>
        <pc:sldMkLst>
          <pc:docMk/>
          <pc:sldMk cId="563610232" sldId="263"/>
        </pc:sldMkLst>
        <pc:spChg chg="mod">
          <ac:chgData name="Nicholas Gibbins" userId="6a0e944c-4d97-467d-bb7a-7c3315791fe4" providerId="ADAL" clId="{AD47083F-4EB7-1D49-8B67-D2989E37D5D2}" dt="2020-10-06T07:10:54.418" v="36" actId="20577"/>
          <ac:spMkLst>
            <pc:docMk/>
            <pc:sldMk cId="563610232" sldId="263"/>
            <ac:spMk id="2" creationId="{B86D1335-EEA2-A245-8927-9C740EBB8A72}"/>
          </ac:spMkLst>
        </pc:spChg>
      </pc:sldChg>
      <pc:sldChg chg="modSp add mod">
        <pc:chgData name="Nicholas Gibbins" userId="6a0e944c-4d97-467d-bb7a-7c3315791fe4" providerId="ADAL" clId="{AD47083F-4EB7-1D49-8B67-D2989E37D5D2}" dt="2020-10-14T14:22:29.226" v="4471" actId="5793"/>
        <pc:sldMkLst>
          <pc:docMk/>
          <pc:sldMk cId="3463505701" sldId="264"/>
        </pc:sldMkLst>
        <pc:spChg chg="mod">
          <ac:chgData name="Nicholas Gibbins" userId="6a0e944c-4d97-467d-bb7a-7c3315791fe4" providerId="ADAL" clId="{AD47083F-4EB7-1D49-8B67-D2989E37D5D2}" dt="2020-10-06T07:11:03.934" v="49" actId="20577"/>
          <ac:spMkLst>
            <pc:docMk/>
            <pc:sldMk cId="3463505701" sldId="264"/>
            <ac:spMk id="2" creationId="{F24A2FA0-AE89-4740-B598-BC49C2958BC4}"/>
          </ac:spMkLst>
        </pc:spChg>
        <pc:spChg chg="mod">
          <ac:chgData name="Nicholas Gibbins" userId="6a0e944c-4d97-467d-bb7a-7c3315791fe4" providerId="ADAL" clId="{AD47083F-4EB7-1D49-8B67-D2989E37D5D2}" dt="2020-10-14T14:22:29.226" v="4471" actId="5793"/>
          <ac:spMkLst>
            <pc:docMk/>
            <pc:sldMk cId="3463505701" sldId="264"/>
            <ac:spMk id="3" creationId="{B10F8162-A4A8-BF4B-9D25-DAC1A2D0BE74}"/>
          </ac:spMkLst>
        </pc:spChg>
        <pc:spChg chg="mod">
          <ac:chgData name="Nicholas Gibbins" userId="6a0e944c-4d97-467d-bb7a-7c3315791fe4" providerId="ADAL" clId="{AD47083F-4EB7-1D49-8B67-D2989E37D5D2}" dt="2020-10-14T12:43:51.311" v="4310" actId="114"/>
          <ac:spMkLst>
            <pc:docMk/>
            <pc:sldMk cId="3463505701" sldId="264"/>
            <ac:spMk id="4" creationId="{91774ED5-3A60-874F-9561-47393DE66EAD}"/>
          </ac:spMkLst>
        </pc:spChg>
      </pc:sldChg>
      <pc:sldChg chg="addSp delSp modSp add mod modClrScheme modAnim chgLayout modNotesTx">
        <pc:chgData name="Nicholas Gibbins" userId="6a0e944c-4d97-467d-bb7a-7c3315791fe4" providerId="ADAL" clId="{AD47083F-4EB7-1D49-8B67-D2989E37D5D2}" dt="2020-10-14T17:24:02.763" v="4984"/>
        <pc:sldMkLst>
          <pc:docMk/>
          <pc:sldMk cId="2945128244" sldId="265"/>
        </pc:sldMkLst>
        <pc:spChg chg="del mod ord">
          <ac:chgData name="Nicholas Gibbins" userId="6a0e944c-4d97-467d-bb7a-7c3315791fe4" providerId="ADAL" clId="{AD47083F-4EB7-1D49-8B67-D2989E37D5D2}" dt="2020-10-11T09:50:51.536" v="793" actId="700"/>
          <ac:spMkLst>
            <pc:docMk/>
            <pc:sldMk cId="2945128244" sldId="265"/>
            <ac:spMk id="2" creationId="{4C859F3A-C2C1-FB46-828F-6654A301E72E}"/>
          </ac:spMkLst>
        </pc:spChg>
        <pc:spChg chg="add del mod ord">
          <ac:chgData name="Nicholas Gibbins" userId="6a0e944c-4d97-467d-bb7a-7c3315791fe4" providerId="ADAL" clId="{AD47083F-4EB7-1D49-8B67-D2989E37D5D2}" dt="2020-10-14T10:05:16.374" v="1701" actId="478"/>
          <ac:spMkLst>
            <pc:docMk/>
            <pc:sldMk cId="2945128244" sldId="265"/>
            <ac:spMk id="2" creationId="{C8ED6FC1-B80F-FC4B-918C-59155ECDED9F}"/>
          </ac:spMkLst>
        </pc:spChg>
        <pc:spChg chg="add mod ord">
          <ac:chgData name="Nicholas Gibbins" userId="6a0e944c-4d97-467d-bb7a-7c3315791fe4" providerId="ADAL" clId="{AD47083F-4EB7-1D49-8B67-D2989E37D5D2}" dt="2020-10-14T09:58:14.105" v="1589" actId="700"/>
          <ac:spMkLst>
            <pc:docMk/>
            <pc:sldMk cId="2945128244" sldId="265"/>
            <ac:spMk id="3" creationId="{50E0BAEB-3044-9B49-8D30-1B1ABAF62CFA}"/>
          </ac:spMkLst>
        </pc:spChg>
        <pc:spChg chg="del mod ord">
          <ac:chgData name="Nicholas Gibbins" userId="6a0e944c-4d97-467d-bb7a-7c3315791fe4" providerId="ADAL" clId="{AD47083F-4EB7-1D49-8B67-D2989E37D5D2}" dt="2020-10-11T09:50:51.536" v="793" actId="700"/>
          <ac:spMkLst>
            <pc:docMk/>
            <pc:sldMk cId="2945128244" sldId="265"/>
            <ac:spMk id="3" creationId="{DF81305F-B476-C241-B52B-939FF4981A34}"/>
          </ac:spMkLst>
        </pc:spChg>
        <pc:spChg chg="add mod ord">
          <ac:chgData name="Nicholas Gibbins" userId="6a0e944c-4d97-467d-bb7a-7c3315791fe4" providerId="ADAL" clId="{AD47083F-4EB7-1D49-8B67-D2989E37D5D2}" dt="2020-10-14T09:58:14.105" v="1589" actId="700"/>
          <ac:spMkLst>
            <pc:docMk/>
            <pc:sldMk cId="2945128244" sldId="265"/>
            <ac:spMk id="4" creationId="{A2C4C234-FEF5-D44C-9221-F21D71F00520}"/>
          </ac:spMkLst>
        </pc:spChg>
        <pc:spChg chg="add mod ord">
          <ac:chgData name="Nicholas Gibbins" userId="6a0e944c-4d97-467d-bb7a-7c3315791fe4" providerId="ADAL" clId="{AD47083F-4EB7-1D49-8B67-D2989E37D5D2}" dt="2020-10-14T17:20:29.165" v="4961" actId="20577"/>
          <ac:spMkLst>
            <pc:docMk/>
            <pc:sldMk cId="2945128244" sldId="265"/>
            <ac:spMk id="5" creationId="{710E340B-3CD8-6244-BE19-36B186733944}"/>
          </ac:spMkLst>
        </pc:spChg>
        <pc:spChg chg="add del mod ord">
          <ac:chgData name="Nicholas Gibbins" userId="6a0e944c-4d97-467d-bb7a-7c3315791fe4" providerId="ADAL" clId="{AD47083F-4EB7-1D49-8B67-D2989E37D5D2}" dt="2020-10-14T09:58:14.105" v="1589" actId="700"/>
          <ac:spMkLst>
            <pc:docMk/>
            <pc:sldMk cId="2945128244" sldId="265"/>
            <ac:spMk id="6" creationId="{39888425-B6DA-FF44-8ACE-6E3161E45E01}"/>
          </ac:spMkLst>
        </pc:spChg>
        <pc:spChg chg="add mod">
          <ac:chgData name="Nicholas Gibbins" userId="6a0e944c-4d97-467d-bb7a-7c3315791fe4" providerId="ADAL" clId="{AD47083F-4EB7-1D49-8B67-D2989E37D5D2}" dt="2020-10-14T17:21:39.242" v="4966" actId="164"/>
          <ac:spMkLst>
            <pc:docMk/>
            <pc:sldMk cId="2945128244" sldId="265"/>
            <ac:spMk id="7" creationId="{65C9672F-2C3E-1441-8E51-83797E321905}"/>
          </ac:spMkLst>
        </pc:spChg>
        <pc:spChg chg="add mod">
          <ac:chgData name="Nicholas Gibbins" userId="6a0e944c-4d97-467d-bb7a-7c3315791fe4" providerId="ADAL" clId="{AD47083F-4EB7-1D49-8B67-D2989E37D5D2}" dt="2020-10-14T17:21:39.242" v="4966" actId="164"/>
          <ac:spMkLst>
            <pc:docMk/>
            <pc:sldMk cId="2945128244" sldId="265"/>
            <ac:spMk id="8" creationId="{E0C56BAF-2A70-C541-BB57-89C1F220ADB5}"/>
          </ac:spMkLst>
        </pc:spChg>
        <pc:spChg chg="add mod">
          <ac:chgData name="Nicholas Gibbins" userId="6a0e944c-4d97-467d-bb7a-7c3315791fe4" providerId="ADAL" clId="{AD47083F-4EB7-1D49-8B67-D2989E37D5D2}" dt="2020-10-14T17:22:34.509" v="4970" actId="164"/>
          <ac:spMkLst>
            <pc:docMk/>
            <pc:sldMk cId="2945128244" sldId="265"/>
            <ac:spMk id="9" creationId="{CA74E49F-2CEC-194B-85A2-CB2F0518DA83}"/>
          </ac:spMkLst>
        </pc:spChg>
        <pc:spChg chg="add mod">
          <ac:chgData name="Nicholas Gibbins" userId="6a0e944c-4d97-467d-bb7a-7c3315791fe4" providerId="ADAL" clId="{AD47083F-4EB7-1D49-8B67-D2989E37D5D2}" dt="2020-10-14T17:21:39.242" v="4966" actId="164"/>
          <ac:spMkLst>
            <pc:docMk/>
            <pc:sldMk cId="2945128244" sldId="265"/>
            <ac:spMk id="10" creationId="{F90A2536-1DAC-6842-B057-A5DECA3EAA0A}"/>
          </ac:spMkLst>
        </pc:spChg>
        <pc:spChg chg="add mod">
          <ac:chgData name="Nicholas Gibbins" userId="6a0e944c-4d97-467d-bb7a-7c3315791fe4" providerId="ADAL" clId="{AD47083F-4EB7-1D49-8B67-D2989E37D5D2}" dt="2020-10-14T17:22:03.820" v="4968" actId="164"/>
          <ac:spMkLst>
            <pc:docMk/>
            <pc:sldMk cId="2945128244" sldId="265"/>
            <ac:spMk id="11" creationId="{83D67546-F421-A844-987B-5679159B5922}"/>
          </ac:spMkLst>
        </pc:spChg>
        <pc:spChg chg="add mod">
          <ac:chgData name="Nicholas Gibbins" userId="6a0e944c-4d97-467d-bb7a-7c3315791fe4" providerId="ADAL" clId="{AD47083F-4EB7-1D49-8B67-D2989E37D5D2}" dt="2020-10-14T17:22:12.193" v="4969" actId="164"/>
          <ac:spMkLst>
            <pc:docMk/>
            <pc:sldMk cId="2945128244" sldId="265"/>
            <ac:spMk id="12" creationId="{4A5F719F-0CF7-9343-98C8-FD83385C948B}"/>
          </ac:spMkLst>
        </pc:spChg>
        <pc:spChg chg="add mod">
          <ac:chgData name="Nicholas Gibbins" userId="6a0e944c-4d97-467d-bb7a-7c3315791fe4" providerId="ADAL" clId="{AD47083F-4EB7-1D49-8B67-D2989E37D5D2}" dt="2020-10-14T17:22:34.509" v="4970" actId="164"/>
          <ac:spMkLst>
            <pc:docMk/>
            <pc:sldMk cId="2945128244" sldId="265"/>
            <ac:spMk id="13" creationId="{4B2CF299-9DDD-0146-8796-1A093F3DD07D}"/>
          </ac:spMkLst>
        </pc:spChg>
        <pc:spChg chg="add mod">
          <ac:chgData name="Nicholas Gibbins" userId="6a0e944c-4d97-467d-bb7a-7c3315791fe4" providerId="ADAL" clId="{AD47083F-4EB7-1D49-8B67-D2989E37D5D2}" dt="2020-10-14T17:21:39.242" v="4966" actId="164"/>
          <ac:spMkLst>
            <pc:docMk/>
            <pc:sldMk cId="2945128244" sldId="265"/>
            <ac:spMk id="14" creationId="{B277237D-68FD-2A4E-9A7B-5AF63EDE9D8F}"/>
          </ac:spMkLst>
        </pc:spChg>
        <pc:spChg chg="add mod">
          <ac:chgData name="Nicholas Gibbins" userId="6a0e944c-4d97-467d-bb7a-7c3315791fe4" providerId="ADAL" clId="{AD47083F-4EB7-1D49-8B67-D2989E37D5D2}" dt="2020-10-14T17:21:39.242" v="4966" actId="164"/>
          <ac:spMkLst>
            <pc:docMk/>
            <pc:sldMk cId="2945128244" sldId="265"/>
            <ac:spMk id="15" creationId="{068129A3-AA18-DC4A-8C1B-9608D7AA77CD}"/>
          </ac:spMkLst>
        </pc:spChg>
        <pc:spChg chg="add mod">
          <ac:chgData name="Nicholas Gibbins" userId="6a0e944c-4d97-467d-bb7a-7c3315791fe4" providerId="ADAL" clId="{AD47083F-4EB7-1D49-8B67-D2989E37D5D2}" dt="2020-10-14T17:21:39.242" v="4966" actId="164"/>
          <ac:spMkLst>
            <pc:docMk/>
            <pc:sldMk cId="2945128244" sldId="265"/>
            <ac:spMk id="16" creationId="{551DCADE-F39B-1342-A9A0-CE3BFF6AC42D}"/>
          </ac:spMkLst>
        </pc:spChg>
        <pc:spChg chg="add mod">
          <ac:chgData name="Nicholas Gibbins" userId="6a0e944c-4d97-467d-bb7a-7c3315791fe4" providerId="ADAL" clId="{AD47083F-4EB7-1D49-8B67-D2989E37D5D2}" dt="2020-10-14T17:22:03.820" v="4968" actId="164"/>
          <ac:spMkLst>
            <pc:docMk/>
            <pc:sldMk cId="2945128244" sldId="265"/>
            <ac:spMk id="17" creationId="{B8AF7FEB-9FFF-0C44-9ED3-C043AE213BB2}"/>
          </ac:spMkLst>
        </pc:spChg>
        <pc:spChg chg="add mod">
          <ac:chgData name="Nicholas Gibbins" userId="6a0e944c-4d97-467d-bb7a-7c3315791fe4" providerId="ADAL" clId="{AD47083F-4EB7-1D49-8B67-D2989E37D5D2}" dt="2020-10-14T17:22:12.193" v="4969" actId="164"/>
          <ac:spMkLst>
            <pc:docMk/>
            <pc:sldMk cId="2945128244" sldId="265"/>
            <ac:spMk id="18" creationId="{138EB0DF-6CC0-0841-9ABF-06569589F2CA}"/>
          </ac:spMkLst>
        </pc:spChg>
        <pc:spChg chg="add mod">
          <ac:chgData name="Nicholas Gibbins" userId="6a0e944c-4d97-467d-bb7a-7c3315791fe4" providerId="ADAL" clId="{AD47083F-4EB7-1D49-8B67-D2989E37D5D2}" dt="2020-10-14T17:22:34.509" v="4970" actId="164"/>
          <ac:spMkLst>
            <pc:docMk/>
            <pc:sldMk cId="2945128244" sldId="265"/>
            <ac:spMk id="19" creationId="{40AE67D0-0BFB-5246-9D97-5AEA239EF526}"/>
          </ac:spMkLst>
        </pc:spChg>
        <pc:grpChg chg="add mod">
          <ac:chgData name="Nicholas Gibbins" userId="6a0e944c-4d97-467d-bb7a-7c3315791fe4" providerId="ADAL" clId="{AD47083F-4EB7-1D49-8B67-D2989E37D5D2}" dt="2020-10-14T17:21:39.242" v="4966" actId="164"/>
          <ac:grpSpMkLst>
            <pc:docMk/>
            <pc:sldMk cId="2945128244" sldId="265"/>
            <ac:grpSpMk id="33" creationId="{965219D7-9F2E-E44B-9FB0-B81979D6D314}"/>
          </ac:grpSpMkLst>
        </pc:grpChg>
        <pc:grpChg chg="add mod">
          <ac:chgData name="Nicholas Gibbins" userId="6a0e944c-4d97-467d-bb7a-7c3315791fe4" providerId="ADAL" clId="{AD47083F-4EB7-1D49-8B67-D2989E37D5D2}" dt="2020-10-14T17:22:03.820" v="4968" actId="164"/>
          <ac:grpSpMkLst>
            <pc:docMk/>
            <pc:sldMk cId="2945128244" sldId="265"/>
            <ac:grpSpMk id="34" creationId="{0A0392B0-BD1A-E840-B4B0-82C814FDB0A6}"/>
          </ac:grpSpMkLst>
        </pc:grpChg>
        <pc:grpChg chg="add mod">
          <ac:chgData name="Nicholas Gibbins" userId="6a0e944c-4d97-467d-bb7a-7c3315791fe4" providerId="ADAL" clId="{AD47083F-4EB7-1D49-8B67-D2989E37D5D2}" dt="2020-10-14T17:22:12.193" v="4969" actId="164"/>
          <ac:grpSpMkLst>
            <pc:docMk/>
            <pc:sldMk cId="2945128244" sldId="265"/>
            <ac:grpSpMk id="35" creationId="{79782C96-C7D4-5645-B540-93E366A4219C}"/>
          </ac:grpSpMkLst>
        </pc:grpChg>
        <pc:grpChg chg="add mod">
          <ac:chgData name="Nicholas Gibbins" userId="6a0e944c-4d97-467d-bb7a-7c3315791fe4" providerId="ADAL" clId="{AD47083F-4EB7-1D49-8B67-D2989E37D5D2}" dt="2020-10-14T17:22:34.509" v="4970" actId="164"/>
          <ac:grpSpMkLst>
            <pc:docMk/>
            <pc:sldMk cId="2945128244" sldId="265"/>
            <ac:grpSpMk id="36" creationId="{94F4EA76-DC73-C741-B4A4-08205CC5E24A}"/>
          </ac:grpSpMkLst>
        </pc:grpChg>
        <pc:cxnChg chg="add mod">
          <ac:chgData name="Nicholas Gibbins" userId="6a0e944c-4d97-467d-bb7a-7c3315791fe4" providerId="ADAL" clId="{AD47083F-4EB7-1D49-8B67-D2989E37D5D2}" dt="2020-10-14T17:22:34.509" v="4970" actId="164"/>
          <ac:cxnSpMkLst>
            <pc:docMk/>
            <pc:sldMk cId="2945128244" sldId="265"/>
            <ac:cxnSpMk id="20" creationId="{276065E5-EE3F-EB44-BEEC-5D9006830E6E}"/>
          </ac:cxnSpMkLst>
        </pc:cxnChg>
        <pc:cxnChg chg="add mod">
          <ac:chgData name="Nicholas Gibbins" userId="6a0e944c-4d97-467d-bb7a-7c3315791fe4" providerId="ADAL" clId="{AD47083F-4EB7-1D49-8B67-D2989E37D5D2}" dt="2020-10-14T17:21:39.242" v="4966" actId="164"/>
          <ac:cxnSpMkLst>
            <pc:docMk/>
            <pc:sldMk cId="2945128244" sldId="265"/>
            <ac:cxnSpMk id="21" creationId="{15719672-5419-E64F-906D-A9F13A21C622}"/>
          </ac:cxnSpMkLst>
        </pc:cxnChg>
        <pc:cxnChg chg="add del mod">
          <ac:chgData name="Nicholas Gibbins" userId="6a0e944c-4d97-467d-bb7a-7c3315791fe4" providerId="ADAL" clId="{AD47083F-4EB7-1D49-8B67-D2989E37D5D2}" dt="2020-10-14T17:20:54.278" v="4962" actId="478"/>
          <ac:cxnSpMkLst>
            <pc:docMk/>
            <pc:sldMk cId="2945128244" sldId="265"/>
            <ac:cxnSpMk id="22" creationId="{E7EEB3EC-C42E-4944-B15F-B403B517E677}"/>
          </ac:cxnSpMkLst>
        </pc:cxnChg>
        <pc:cxnChg chg="add mod">
          <ac:chgData name="Nicholas Gibbins" userId="6a0e944c-4d97-467d-bb7a-7c3315791fe4" providerId="ADAL" clId="{AD47083F-4EB7-1D49-8B67-D2989E37D5D2}" dt="2020-10-14T17:22:03.820" v="4968" actId="164"/>
          <ac:cxnSpMkLst>
            <pc:docMk/>
            <pc:sldMk cId="2945128244" sldId="265"/>
            <ac:cxnSpMk id="23" creationId="{76A5DCB6-CA9E-F345-B61B-A2B6BA072B54}"/>
          </ac:cxnSpMkLst>
        </pc:cxnChg>
        <pc:cxnChg chg="add mod">
          <ac:chgData name="Nicholas Gibbins" userId="6a0e944c-4d97-467d-bb7a-7c3315791fe4" providerId="ADAL" clId="{AD47083F-4EB7-1D49-8B67-D2989E37D5D2}" dt="2020-10-14T17:22:12.193" v="4969" actId="164"/>
          <ac:cxnSpMkLst>
            <pc:docMk/>
            <pc:sldMk cId="2945128244" sldId="265"/>
            <ac:cxnSpMk id="24" creationId="{A51D69B4-BC62-9B40-9E71-AE0901D248FA}"/>
          </ac:cxnSpMkLst>
        </pc:cxnChg>
        <pc:cxnChg chg="add mod">
          <ac:chgData name="Nicholas Gibbins" userId="6a0e944c-4d97-467d-bb7a-7c3315791fe4" providerId="ADAL" clId="{AD47083F-4EB7-1D49-8B67-D2989E37D5D2}" dt="2020-10-14T17:21:39.242" v="4966" actId="164"/>
          <ac:cxnSpMkLst>
            <pc:docMk/>
            <pc:sldMk cId="2945128244" sldId="265"/>
            <ac:cxnSpMk id="25" creationId="{A1A2988F-4C4C-4544-BD85-3BAF5C0C739A}"/>
          </ac:cxnSpMkLst>
        </pc:cxnChg>
        <pc:cxnChg chg="add mod">
          <ac:chgData name="Nicholas Gibbins" userId="6a0e944c-4d97-467d-bb7a-7c3315791fe4" providerId="ADAL" clId="{AD47083F-4EB7-1D49-8B67-D2989E37D5D2}" dt="2020-10-14T17:22:12.193" v="4969" actId="164"/>
          <ac:cxnSpMkLst>
            <pc:docMk/>
            <pc:sldMk cId="2945128244" sldId="265"/>
            <ac:cxnSpMk id="26" creationId="{ED8A0F74-B872-EA4B-B398-BCB6D4F716B4}"/>
          </ac:cxnSpMkLst>
        </pc:cxnChg>
        <pc:cxnChg chg="add mod">
          <ac:chgData name="Nicholas Gibbins" userId="6a0e944c-4d97-467d-bb7a-7c3315791fe4" providerId="ADAL" clId="{AD47083F-4EB7-1D49-8B67-D2989E37D5D2}" dt="2020-10-14T17:22:34.509" v="4970" actId="164"/>
          <ac:cxnSpMkLst>
            <pc:docMk/>
            <pc:sldMk cId="2945128244" sldId="265"/>
            <ac:cxnSpMk id="27" creationId="{24B756A6-D702-A846-8423-B73D81DD0BE0}"/>
          </ac:cxnSpMkLst>
        </pc:cxnChg>
        <pc:cxnChg chg="add mod">
          <ac:chgData name="Nicholas Gibbins" userId="6a0e944c-4d97-467d-bb7a-7c3315791fe4" providerId="ADAL" clId="{AD47083F-4EB7-1D49-8B67-D2989E37D5D2}" dt="2020-10-14T17:22:34.509" v="4970" actId="164"/>
          <ac:cxnSpMkLst>
            <pc:docMk/>
            <pc:sldMk cId="2945128244" sldId="265"/>
            <ac:cxnSpMk id="28" creationId="{544ACB64-F461-D845-A3D5-3800DC97AF26}"/>
          </ac:cxnSpMkLst>
        </pc:cxnChg>
        <pc:cxnChg chg="add mod">
          <ac:chgData name="Nicholas Gibbins" userId="6a0e944c-4d97-467d-bb7a-7c3315791fe4" providerId="ADAL" clId="{AD47083F-4EB7-1D49-8B67-D2989E37D5D2}" dt="2020-10-14T17:21:39.242" v="4966" actId="164"/>
          <ac:cxnSpMkLst>
            <pc:docMk/>
            <pc:sldMk cId="2945128244" sldId="265"/>
            <ac:cxnSpMk id="31" creationId="{BE5D2375-A3DD-A54D-AB32-46AF3EAC7EE8}"/>
          </ac:cxnSpMkLst>
        </pc:cxnChg>
      </pc:sldChg>
      <pc:sldChg chg="modSp add mod modAnim">
        <pc:chgData name="Nicholas Gibbins" userId="6a0e944c-4d97-467d-bb7a-7c3315791fe4" providerId="ADAL" clId="{AD47083F-4EB7-1D49-8B67-D2989E37D5D2}" dt="2020-10-14T17:24:59.101" v="4986"/>
        <pc:sldMkLst>
          <pc:docMk/>
          <pc:sldMk cId="3288375822" sldId="266"/>
        </pc:sldMkLst>
        <pc:spChg chg="mod">
          <ac:chgData name="Nicholas Gibbins" userId="6a0e944c-4d97-467d-bb7a-7c3315791fe4" providerId="ADAL" clId="{AD47083F-4EB7-1D49-8B67-D2989E37D5D2}" dt="2020-10-14T10:09:58.723" v="2059" actId="20577"/>
          <ac:spMkLst>
            <pc:docMk/>
            <pc:sldMk cId="3288375822" sldId="266"/>
            <ac:spMk id="2" creationId="{12C4C212-C885-0D49-8F72-6DC1EF0B3AEB}"/>
          </ac:spMkLst>
        </pc:spChg>
        <pc:spChg chg="mod">
          <ac:chgData name="Nicholas Gibbins" userId="6a0e944c-4d97-467d-bb7a-7c3315791fe4" providerId="ADAL" clId="{AD47083F-4EB7-1D49-8B67-D2989E37D5D2}" dt="2020-10-14T12:41:44.895" v="4175" actId="20577"/>
          <ac:spMkLst>
            <pc:docMk/>
            <pc:sldMk cId="3288375822" sldId="266"/>
            <ac:spMk id="3" creationId="{839FBD17-6B25-E747-889B-3EEDB2A127F9}"/>
          </ac:spMkLst>
        </pc:spChg>
        <pc:spChg chg="mod">
          <ac:chgData name="Nicholas Gibbins" userId="6a0e944c-4d97-467d-bb7a-7c3315791fe4" providerId="ADAL" clId="{AD47083F-4EB7-1D49-8B67-D2989E37D5D2}" dt="2020-10-14T12:00:59.190" v="3186" actId="114"/>
          <ac:spMkLst>
            <pc:docMk/>
            <pc:sldMk cId="3288375822" sldId="266"/>
            <ac:spMk id="4" creationId="{044C61B6-D8BD-4043-85F9-C6815428A856}"/>
          </ac:spMkLst>
        </pc:spChg>
      </pc:sldChg>
      <pc:sldChg chg="addSp delSp modSp add del mod modNotesTx">
        <pc:chgData name="Nicholas Gibbins" userId="6a0e944c-4d97-467d-bb7a-7c3315791fe4" providerId="ADAL" clId="{AD47083F-4EB7-1D49-8B67-D2989E37D5D2}" dt="2020-10-14T10:06:51.160" v="1789" actId="2696"/>
        <pc:sldMkLst>
          <pc:docMk/>
          <pc:sldMk cId="3882191940" sldId="266"/>
        </pc:sldMkLst>
        <pc:spChg chg="del">
          <ac:chgData name="Nicholas Gibbins" userId="6a0e944c-4d97-467d-bb7a-7c3315791fe4" providerId="ADAL" clId="{AD47083F-4EB7-1D49-8B67-D2989E37D5D2}" dt="2020-10-14T10:05:23.694" v="1702" actId="478"/>
          <ac:spMkLst>
            <pc:docMk/>
            <pc:sldMk cId="3882191940" sldId="266"/>
            <ac:spMk id="2" creationId="{64A790CC-BA86-7D48-9274-43024718DDC6}"/>
          </ac:spMkLst>
        </pc:spChg>
        <pc:spChg chg="del">
          <ac:chgData name="Nicholas Gibbins" userId="6a0e944c-4d97-467d-bb7a-7c3315791fe4" providerId="ADAL" clId="{AD47083F-4EB7-1D49-8B67-D2989E37D5D2}" dt="2020-10-14T10:05:23.694" v="1702" actId="478"/>
          <ac:spMkLst>
            <pc:docMk/>
            <pc:sldMk cId="3882191940" sldId="266"/>
            <ac:spMk id="3" creationId="{B2DBD4D6-EFFD-F549-B5DD-8E0B34DFA9DF}"/>
          </ac:spMkLst>
        </pc:spChg>
        <pc:spChg chg="add mod">
          <ac:chgData name="Nicholas Gibbins" userId="6a0e944c-4d97-467d-bb7a-7c3315791fe4" providerId="ADAL" clId="{AD47083F-4EB7-1D49-8B67-D2989E37D5D2}" dt="2020-10-14T10:01:39.383" v="1654" actId="1076"/>
          <ac:spMkLst>
            <pc:docMk/>
            <pc:sldMk cId="3882191940" sldId="266"/>
            <ac:spMk id="4" creationId="{EE434CBC-B701-7A4F-9758-5147411BF970}"/>
          </ac:spMkLst>
        </pc:spChg>
        <pc:spChg chg="add mod">
          <ac:chgData name="Nicholas Gibbins" userId="6a0e944c-4d97-467d-bb7a-7c3315791fe4" providerId="ADAL" clId="{AD47083F-4EB7-1D49-8B67-D2989E37D5D2}" dt="2020-10-14T10:01:27.673" v="1652" actId="1076"/>
          <ac:spMkLst>
            <pc:docMk/>
            <pc:sldMk cId="3882191940" sldId="266"/>
            <ac:spMk id="5" creationId="{B48D3F44-99C1-5948-9E14-33083DB421BB}"/>
          </ac:spMkLst>
        </pc:spChg>
        <pc:spChg chg="add mod">
          <ac:chgData name="Nicholas Gibbins" userId="6a0e944c-4d97-467d-bb7a-7c3315791fe4" providerId="ADAL" clId="{AD47083F-4EB7-1D49-8B67-D2989E37D5D2}" dt="2020-10-14T10:03:05.404" v="1673" actId="1076"/>
          <ac:spMkLst>
            <pc:docMk/>
            <pc:sldMk cId="3882191940" sldId="266"/>
            <ac:spMk id="6" creationId="{2A875254-B5B8-AC4A-B777-AA9D72C0EF71}"/>
          </ac:spMkLst>
        </pc:spChg>
        <pc:spChg chg="add mod">
          <ac:chgData name="Nicholas Gibbins" userId="6a0e944c-4d97-467d-bb7a-7c3315791fe4" providerId="ADAL" clId="{AD47083F-4EB7-1D49-8B67-D2989E37D5D2}" dt="2020-10-14T09:57:52.619" v="1587" actId="207"/>
          <ac:spMkLst>
            <pc:docMk/>
            <pc:sldMk cId="3882191940" sldId="266"/>
            <ac:spMk id="7" creationId="{B6A9416A-0216-7246-9912-6D951480BB30}"/>
          </ac:spMkLst>
        </pc:spChg>
        <pc:spChg chg="add mod">
          <ac:chgData name="Nicholas Gibbins" userId="6a0e944c-4d97-467d-bb7a-7c3315791fe4" providerId="ADAL" clId="{AD47083F-4EB7-1D49-8B67-D2989E37D5D2}" dt="2020-10-14T10:02:36.164" v="1668" actId="1076"/>
          <ac:spMkLst>
            <pc:docMk/>
            <pc:sldMk cId="3882191940" sldId="266"/>
            <ac:spMk id="8" creationId="{87668CEA-94E2-3742-9065-C0829E693AEC}"/>
          </ac:spMkLst>
        </pc:spChg>
        <pc:spChg chg="add mod">
          <ac:chgData name="Nicholas Gibbins" userId="6a0e944c-4d97-467d-bb7a-7c3315791fe4" providerId="ADAL" clId="{AD47083F-4EB7-1D49-8B67-D2989E37D5D2}" dt="2020-10-14T10:03:33.281" v="1679" actId="20577"/>
          <ac:spMkLst>
            <pc:docMk/>
            <pc:sldMk cId="3882191940" sldId="266"/>
            <ac:spMk id="9" creationId="{6BE6C83F-FC80-DB41-A3A1-AA67626F5259}"/>
          </ac:spMkLst>
        </pc:spChg>
        <pc:spChg chg="add mod">
          <ac:chgData name="Nicholas Gibbins" userId="6a0e944c-4d97-467d-bb7a-7c3315791fe4" providerId="ADAL" clId="{AD47083F-4EB7-1D49-8B67-D2989E37D5D2}" dt="2020-10-14T10:02:59.927" v="1672" actId="1076"/>
          <ac:spMkLst>
            <pc:docMk/>
            <pc:sldMk cId="3882191940" sldId="266"/>
            <ac:spMk id="10" creationId="{EAB9E830-E4A0-0445-B65E-081FF6D21415}"/>
          </ac:spMkLst>
        </pc:spChg>
        <pc:spChg chg="add mod">
          <ac:chgData name="Nicholas Gibbins" userId="6a0e944c-4d97-467d-bb7a-7c3315791fe4" providerId="ADAL" clId="{AD47083F-4EB7-1D49-8B67-D2989E37D5D2}" dt="2020-10-14T09:57:52.619" v="1587" actId="207"/>
          <ac:spMkLst>
            <pc:docMk/>
            <pc:sldMk cId="3882191940" sldId="266"/>
            <ac:spMk id="11" creationId="{A0FE3AC8-BD51-B443-AE19-72FAF73C917F}"/>
          </ac:spMkLst>
        </pc:spChg>
        <pc:spChg chg="add mod">
          <ac:chgData name="Nicholas Gibbins" userId="6a0e944c-4d97-467d-bb7a-7c3315791fe4" providerId="ADAL" clId="{AD47083F-4EB7-1D49-8B67-D2989E37D5D2}" dt="2020-10-14T10:02:07.350" v="1657" actId="1076"/>
          <ac:spMkLst>
            <pc:docMk/>
            <pc:sldMk cId="3882191940" sldId="266"/>
            <ac:spMk id="12" creationId="{163B1F1D-E04D-024B-B147-FAF62223F138}"/>
          </ac:spMkLst>
        </pc:spChg>
        <pc:spChg chg="add mod">
          <ac:chgData name="Nicholas Gibbins" userId="6a0e944c-4d97-467d-bb7a-7c3315791fe4" providerId="ADAL" clId="{AD47083F-4EB7-1D49-8B67-D2989E37D5D2}" dt="2020-10-14T10:01:59.452" v="1656" actId="1076"/>
          <ac:spMkLst>
            <pc:docMk/>
            <pc:sldMk cId="3882191940" sldId="266"/>
            <ac:spMk id="13" creationId="{8C6C6903-7B6A-3B4F-8E22-E29E18A6D9AB}"/>
          </ac:spMkLst>
        </pc:spChg>
        <pc:spChg chg="add mod">
          <ac:chgData name="Nicholas Gibbins" userId="6a0e944c-4d97-467d-bb7a-7c3315791fe4" providerId="ADAL" clId="{AD47083F-4EB7-1D49-8B67-D2989E37D5D2}" dt="2020-10-14T10:04:36.861" v="1699" actId="1076"/>
          <ac:spMkLst>
            <pc:docMk/>
            <pc:sldMk cId="3882191940" sldId="266"/>
            <ac:spMk id="14" creationId="{A50C0AFB-4A2D-114D-B3F3-2C9583B7F3F3}"/>
          </ac:spMkLst>
        </pc:spChg>
        <pc:spChg chg="add mod">
          <ac:chgData name="Nicholas Gibbins" userId="6a0e944c-4d97-467d-bb7a-7c3315791fe4" providerId="ADAL" clId="{AD47083F-4EB7-1D49-8B67-D2989E37D5D2}" dt="2020-10-14T10:04:42.970" v="1700" actId="1076"/>
          <ac:spMkLst>
            <pc:docMk/>
            <pc:sldMk cId="3882191940" sldId="266"/>
            <ac:spMk id="15" creationId="{82942F9F-8765-AC40-A102-67C169C5734C}"/>
          </ac:spMkLst>
        </pc:spChg>
        <pc:spChg chg="add del mod">
          <ac:chgData name="Nicholas Gibbins" userId="6a0e944c-4d97-467d-bb7a-7c3315791fe4" providerId="ADAL" clId="{AD47083F-4EB7-1D49-8B67-D2989E37D5D2}" dt="2020-10-14T09:56:44.272" v="1570" actId="478"/>
          <ac:spMkLst>
            <pc:docMk/>
            <pc:sldMk cId="3882191940" sldId="266"/>
            <ac:spMk id="16" creationId="{E2AC89A0-20E2-C04F-8428-03F9C6BC4BAC}"/>
          </ac:spMkLst>
        </pc:spChg>
        <pc:spChg chg="add del mod">
          <ac:chgData name="Nicholas Gibbins" userId="6a0e944c-4d97-467d-bb7a-7c3315791fe4" providerId="ADAL" clId="{AD47083F-4EB7-1D49-8B67-D2989E37D5D2}" dt="2020-10-14T09:56:44.272" v="1570" actId="478"/>
          <ac:spMkLst>
            <pc:docMk/>
            <pc:sldMk cId="3882191940" sldId="266"/>
            <ac:spMk id="17" creationId="{B2B67CB2-737F-7643-8B7F-5C30097836D6}"/>
          </ac:spMkLst>
        </pc:spChg>
        <pc:spChg chg="add mod">
          <ac:chgData name="Nicholas Gibbins" userId="6a0e944c-4d97-467d-bb7a-7c3315791fe4" providerId="ADAL" clId="{AD47083F-4EB7-1D49-8B67-D2989E37D5D2}" dt="2020-10-14T10:04:08.767" v="1693" actId="1076"/>
          <ac:spMkLst>
            <pc:docMk/>
            <pc:sldMk cId="3882191940" sldId="266"/>
            <ac:spMk id="18" creationId="{97F23FF3-30BB-8847-9C76-C61433F9271E}"/>
          </ac:spMkLst>
        </pc:spChg>
        <pc:cxnChg chg="add del mod">
          <ac:chgData name="Nicholas Gibbins" userId="6a0e944c-4d97-467d-bb7a-7c3315791fe4" providerId="ADAL" clId="{AD47083F-4EB7-1D49-8B67-D2989E37D5D2}" dt="2020-10-14T09:59:01.011" v="1600" actId="478"/>
          <ac:cxnSpMkLst>
            <pc:docMk/>
            <pc:sldMk cId="3882191940" sldId="266"/>
            <ac:cxnSpMk id="20" creationId="{A59787AF-949E-1D48-84CA-1DB1613D14A1}"/>
          </ac:cxnSpMkLst>
        </pc:cxnChg>
        <pc:cxnChg chg="add mod">
          <ac:chgData name="Nicholas Gibbins" userId="6a0e944c-4d97-467d-bb7a-7c3315791fe4" providerId="ADAL" clId="{AD47083F-4EB7-1D49-8B67-D2989E37D5D2}" dt="2020-10-14T10:04:08.767" v="1693" actId="1076"/>
          <ac:cxnSpMkLst>
            <pc:docMk/>
            <pc:sldMk cId="3882191940" sldId="266"/>
            <ac:cxnSpMk id="23" creationId="{5FFDFBA4-6DF2-DC46-AA46-A8EC8229E7BA}"/>
          </ac:cxnSpMkLst>
        </pc:cxnChg>
        <pc:cxnChg chg="add mod">
          <ac:chgData name="Nicholas Gibbins" userId="6a0e944c-4d97-467d-bb7a-7c3315791fe4" providerId="ADAL" clId="{AD47083F-4EB7-1D49-8B67-D2989E37D5D2}" dt="2020-10-14T10:01:39.383" v="1654" actId="1076"/>
          <ac:cxnSpMkLst>
            <pc:docMk/>
            <pc:sldMk cId="3882191940" sldId="266"/>
            <ac:cxnSpMk id="24" creationId="{99805986-B38D-AC4B-9E1E-7C31EACBC9AE}"/>
          </ac:cxnSpMkLst>
        </pc:cxnChg>
        <pc:cxnChg chg="add del mod">
          <ac:chgData name="Nicholas Gibbins" userId="6a0e944c-4d97-467d-bb7a-7c3315791fe4" providerId="ADAL" clId="{AD47083F-4EB7-1D49-8B67-D2989E37D5D2}" dt="2020-10-14T10:03:13.312" v="1675" actId="478"/>
          <ac:cxnSpMkLst>
            <pc:docMk/>
            <pc:sldMk cId="3882191940" sldId="266"/>
            <ac:cxnSpMk id="27" creationId="{2885BE0A-BA9F-DB41-9854-3AA9672E0F27}"/>
          </ac:cxnSpMkLst>
        </pc:cxnChg>
        <pc:cxnChg chg="add mod">
          <ac:chgData name="Nicholas Gibbins" userId="6a0e944c-4d97-467d-bb7a-7c3315791fe4" providerId="ADAL" clId="{AD47083F-4EB7-1D49-8B67-D2989E37D5D2}" dt="2020-10-14T09:59:44.297" v="1619" actId="14100"/>
          <ac:cxnSpMkLst>
            <pc:docMk/>
            <pc:sldMk cId="3882191940" sldId="266"/>
            <ac:cxnSpMk id="30" creationId="{AFC8FB6C-FC49-5D43-83F2-462FF59191F3}"/>
          </ac:cxnSpMkLst>
        </pc:cxnChg>
        <pc:cxnChg chg="add mod">
          <ac:chgData name="Nicholas Gibbins" userId="6a0e944c-4d97-467d-bb7a-7c3315791fe4" providerId="ADAL" clId="{AD47083F-4EB7-1D49-8B67-D2989E37D5D2}" dt="2020-10-14T10:02:36.164" v="1668" actId="1076"/>
          <ac:cxnSpMkLst>
            <pc:docMk/>
            <pc:sldMk cId="3882191940" sldId="266"/>
            <ac:cxnSpMk id="33" creationId="{008AB7E9-8D3D-7849-BBBF-EA528CB78ED2}"/>
          </ac:cxnSpMkLst>
        </pc:cxnChg>
        <pc:cxnChg chg="add mod">
          <ac:chgData name="Nicholas Gibbins" userId="6a0e944c-4d97-467d-bb7a-7c3315791fe4" providerId="ADAL" clId="{AD47083F-4EB7-1D49-8B67-D2989E37D5D2}" dt="2020-10-14T10:01:48.407" v="1655" actId="1076"/>
          <ac:cxnSpMkLst>
            <pc:docMk/>
            <pc:sldMk cId="3882191940" sldId="266"/>
            <ac:cxnSpMk id="36" creationId="{55096352-5BFC-E948-9108-25F21B6FE32D}"/>
          </ac:cxnSpMkLst>
        </pc:cxnChg>
        <pc:cxnChg chg="add mod">
          <ac:chgData name="Nicholas Gibbins" userId="6a0e944c-4d97-467d-bb7a-7c3315791fe4" providerId="ADAL" clId="{AD47083F-4EB7-1D49-8B67-D2989E37D5D2}" dt="2020-10-14T10:01:27.673" v="1652" actId="1076"/>
          <ac:cxnSpMkLst>
            <pc:docMk/>
            <pc:sldMk cId="3882191940" sldId="266"/>
            <ac:cxnSpMk id="39" creationId="{3D3854DF-0B13-5048-A41A-56477EF324AD}"/>
          </ac:cxnSpMkLst>
        </pc:cxnChg>
        <pc:cxnChg chg="add del mod">
          <ac:chgData name="Nicholas Gibbins" userId="6a0e944c-4d97-467d-bb7a-7c3315791fe4" providerId="ADAL" clId="{AD47083F-4EB7-1D49-8B67-D2989E37D5D2}" dt="2020-10-14T10:00:52.023" v="1640" actId="478"/>
          <ac:cxnSpMkLst>
            <pc:docMk/>
            <pc:sldMk cId="3882191940" sldId="266"/>
            <ac:cxnSpMk id="47" creationId="{8E465A4D-F5F3-6A4E-AB82-D1CDE136568A}"/>
          </ac:cxnSpMkLst>
        </pc:cxnChg>
        <pc:cxnChg chg="add mod">
          <ac:chgData name="Nicholas Gibbins" userId="6a0e944c-4d97-467d-bb7a-7c3315791fe4" providerId="ADAL" clId="{AD47083F-4EB7-1D49-8B67-D2989E37D5D2}" dt="2020-10-14T10:03:37.426" v="1680" actId="1076"/>
          <ac:cxnSpMkLst>
            <pc:docMk/>
            <pc:sldMk cId="3882191940" sldId="266"/>
            <ac:cxnSpMk id="51" creationId="{6392E732-4037-2E42-A6C7-60C4F90C74B8}"/>
          </ac:cxnSpMkLst>
        </pc:cxnChg>
        <pc:cxnChg chg="add mod">
          <ac:chgData name="Nicholas Gibbins" userId="6a0e944c-4d97-467d-bb7a-7c3315791fe4" providerId="ADAL" clId="{AD47083F-4EB7-1D49-8B67-D2989E37D5D2}" dt="2020-10-14T10:03:23.206" v="1678" actId="14100"/>
          <ac:cxnSpMkLst>
            <pc:docMk/>
            <pc:sldMk cId="3882191940" sldId="266"/>
            <ac:cxnSpMk id="62" creationId="{6134382C-661C-B842-A6E4-DE3FD2648B00}"/>
          </ac:cxnSpMkLst>
        </pc:cxnChg>
        <pc:cxnChg chg="add mod">
          <ac:chgData name="Nicholas Gibbins" userId="6a0e944c-4d97-467d-bb7a-7c3315791fe4" providerId="ADAL" clId="{AD47083F-4EB7-1D49-8B67-D2989E37D5D2}" dt="2020-10-14T10:04:23.364" v="1698" actId="14100"/>
          <ac:cxnSpMkLst>
            <pc:docMk/>
            <pc:sldMk cId="3882191940" sldId="266"/>
            <ac:cxnSpMk id="66" creationId="{4888EFAC-7B2C-C44B-B695-9F6FF717878A}"/>
          </ac:cxnSpMkLst>
        </pc:cxnChg>
      </pc:sldChg>
      <pc:sldChg chg="modSp add mod">
        <pc:chgData name="Nicholas Gibbins" userId="6a0e944c-4d97-467d-bb7a-7c3315791fe4" providerId="ADAL" clId="{AD47083F-4EB7-1D49-8B67-D2989E37D5D2}" dt="2020-10-14T17:53:28.191" v="5233" actId="20577"/>
        <pc:sldMkLst>
          <pc:docMk/>
          <pc:sldMk cId="210528765" sldId="267"/>
        </pc:sldMkLst>
        <pc:spChg chg="mod">
          <ac:chgData name="Nicholas Gibbins" userId="6a0e944c-4d97-467d-bb7a-7c3315791fe4" providerId="ADAL" clId="{AD47083F-4EB7-1D49-8B67-D2989E37D5D2}" dt="2020-10-14T13:42:27.600" v="4446" actId="20577"/>
          <ac:spMkLst>
            <pc:docMk/>
            <pc:sldMk cId="210528765" sldId="267"/>
            <ac:spMk id="2" creationId="{C1026825-B7B0-3042-B121-9444FCE9A012}"/>
          </ac:spMkLst>
        </pc:spChg>
        <pc:spChg chg="mod">
          <ac:chgData name="Nicholas Gibbins" userId="6a0e944c-4d97-467d-bb7a-7c3315791fe4" providerId="ADAL" clId="{AD47083F-4EB7-1D49-8B67-D2989E37D5D2}" dt="2020-10-14T17:53:28.191" v="5233" actId="20577"/>
          <ac:spMkLst>
            <pc:docMk/>
            <pc:sldMk cId="210528765" sldId="267"/>
            <ac:spMk id="3" creationId="{ABD6AA43-D3DD-834D-A18A-23772AF01A54}"/>
          </ac:spMkLst>
        </pc:spChg>
      </pc:sldChg>
      <pc:sldChg chg="addSp delSp modSp add mod modAnim">
        <pc:chgData name="Nicholas Gibbins" userId="6a0e944c-4d97-467d-bb7a-7c3315791fe4" providerId="ADAL" clId="{AD47083F-4EB7-1D49-8B67-D2989E37D5D2}" dt="2020-10-14T17:47:18.828" v="5049" actId="20577"/>
        <pc:sldMkLst>
          <pc:docMk/>
          <pc:sldMk cId="480259752" sldId="268"/>
        </pc:sldMkLst>
        <pc:spChg chg="mod">
          <ac:chgData name="Nicholas Gibbins" userId="6a0e944c-4d97-467d-bb7a-7c3315791fe4" providerId="ADAL" clId="{AD47083F-4EB7-1D49-8B67-D2989E37D5D2}" dt="2020-10-14T17:47:18.828" v="5049" actId="20577"/>
          <ac:spMkLst>
            <pc:docMk/>
            <pc:sldMk cId="480259752" sldId="268"/>
            <ac:spMk id="2" creationId="{C7DA7354-CD03-4D4C-BC73-E02661D0C5F7}"/>
          </ac:spMkLst>
        </pc:spChg>
        <pc:spChg chg="mod">
          <ac:chgData name="Nicholas Gibbins" userId="6a0e944c-4d97-467d-bb7a-7c3315791fe4" providerId="ADAL" clId="{AD47083F-4EB7-1D49-8B67-D2989E37D5D2}" dt="2020-10-14T17:10:01.951" v="4638" actId="20577"/>
          <ac:spMkLst>
            <pc:docMk/>
            <pc:sldMk cId="480259752" sldId="268"/>
            <ac:spMk id="3" creationId="{7CC1BE21-A653-8A42-B463-63F3A869920B}"/>
          </ac:spMkLst>
        </pc:spChg>
        <pc:spChg chg="mod topLvl">
          <ac:chgData name="Nicholas Gibbins" userId="6a0e944c-4d97-467d-bb7a-7c3315791fe4" providerId="ADAL" clId="{AD47083F-4EB7-1D49-8B67-D2989E37D5D2}" dt="2020-10-14T17:17:06.263" v="4849" actId="164"/>
          <ac:spMkLst>
            <pc:docMk/>
            <pc:sldMk cId="480259752" sldId="268"/>
            <ac:spMk id="6" creationId="{94E23674-0724-0449-8BAC-FAC1266D7CB0}"/>
          </ac:spMkLst>
        </pc:spChg>
        <pc:spChg chg="mod topLvl">
          <ac:chgData name="Nicholas Gibbins" userId="6a0e944c-4d97-467d-bb7a-7c3315791fe4" providerId="ADAL" clId="{AD47083F-4EB7-1D49-8B67-D2989E37D5D2}" dt="2020-10-14T17:42:48.535" v="5006" actId="20577"/>
          <ac:spMkLst>
            <pc:docMk/>
            <pc:sldMk cId="480259752" sldId="268"/>
            <ac:spMk id="7" creationId="{88EFC6FA-2C55-3447-9ABC-1A4DB4371DDC}"/>
          </ac:spMkLst>
        </pc:spChg>
        <pc:grpChg chg="add del mod">
          <ac:chgData name="Nicholas Gibbins" userId="6a0e944c-4d97-467d-bb7a-7c3315791fe4" providerId="ADAL" clId="{AD47083F-4EB7-1D49-8B67-D2989E37D5D2}" dt="2020-10-14T17:15:26.698" v="4770" actId="165"/>
          <ac:grpSpMkLst>
            <pc:docMk/>
            <pc:sldMk cId="480259752" sldId="268"/>
            <ac:grpSpMk id="5" creationId="{F330916E-208A-E840-B70D-932697DBDFC0}"/>
          </ac:grpSpMkLst>
        </pc:grpChg>
        <pc:grpChg chg="add mod">
          <ac:chgData name="Nicholas Gibbins" userId="6a0e944c-4d97-467d-bb7a-7c3315791fe4" providerId="ADAL" clId="{AD47083F-4EB7-1D49-8B67-D2989E37D5D2}" dt="2020-10-14T17:17:06.263" v="4849" actId="164"/>
          <ac:grpSpMkLst>
            <pc:docMk/>
            <pc:sldMk cId="480259752" sldId="268"/>
            <ac:grpSpMk id="17" creationId="{0B2BE254-E8A4-1340-9600-6346BDCB78A8}"/>
          </ac:grpSpMkLst>
        </pc:grpChg>
        <pc:cxnChg chg="mod topLvl">
          <ac:chgData name="Nicholas Gibbins" userId="6a0e944c-4d97-467d-bb7a-7c3315791fe4" providerId="ADAL" clId="{AD47083F-4EB7-1D49-8B67-D2989E37D5D2}" dt="2020-10-14T17:42:48.535" v="5006" actId="20577"/>
          <ac:cxnSpMkLst>
            <pc:docMk/>
            <pc:sldMk cId="480259752" sldId="268"/>
            <ac:cxnSpMk id="8" creationId="{667675ED-EC07-3545-981C-E8CCD7FE943A}"/>
          </ac:cxnSpMkLst>
        </pc:cxnChg>
      </pc:sldChg>
      <pc:sldChg chg="addSp delSp modSp add mod modAnim">
        <pc:chgData name="Nicholas Gibbins" userId="6a0e944c-4d97-467d-bb7a-7c3315791fe4" providerId="ADAL" clId="{AD47083F-4EB7-1D49-8B67-D2989E37D5D2}" dt="2020-10-14T17:53:50.220" v="5236"/>
        <pc:sldMkLst>
          <pc:docMk/>
          <pc:sldMk cId="3952307772" sldId="269"/>
        </pc:sldMkLst>
        <pc:spChg chg="mod">
          <ac:chgData name="Nicholas Gibbins" userId="6a0e944c-4d97-467d-bb7a-7c3315791fe4" providerId="ADAL" clId="{AD47083F-4EB7-1D49-8B67-D2989E37D5D2}" dt="2020-10-14T17:47:26.249" v="5074" actId="20577"/>
          <ac:spMkLst>
            <pc:docMk/>
            <pc:sldMk cId="3952307772" sldId="269"/>
            <ac:spMk id="2" creationId="{46336F0B-7988-B549-B5D1-987E0B63027D}"/>
          </ac:spMkLst>
        </pc:spChg>
        <pc:spChg chg="mod">
          <ac:chgData name="Nicholas Gibbins" userId="6a0e944c-4d97-467d-bb7a-7c3315791fe4" providerId="ADAL" clId="{AD47083F-4EB7-1D49-8B67-D2989E37D5D2}" dt="2020-10-14T17:50:42.903" v="5129" actId="20577"/>
          <ac:spMkLst>
            <pc:docMk/>
            <pc:sldMk cId="3952307772" sldId="269"/>
            <ac:spMk id="3" creationId="{9AB096DD-B5B6-EE4A-BA3D-A80676A08ED9}"/>
          </ac:spMkLst>
        </pc:spChg>
        <pc:spChg chg="mod topLvl">
          <ac:chgData name="Nicholas Gibbins" userId="6a0e944c-4d97-467d-bb7a-7c3315791fe4" providerId="ADAL" clId="{AD47083F-4EB7-1D49-8B67-D2989E37D5D2}" dt="2020-10-14T17:53:09.417" v="5223" actId="164"/>
          <ac:spMkLst>
            <pc:docMk/>
            <pc:sldMk cId="3952307772" sldId="269"/>
            <ac:spMk id="6" creationId="{116E0ED6-8F12-8F46-BF12-2E06799D0AB2}"/>
          </ac:spMkLst>
        </pc:spChg>
        <pc:spChg chg="mod topLvl">
          <ac:chgData name="Nicholas Gibbins" userId="6a0e944c-4d97-467d-bb7a-7c3315791fe4" providerId="ADAL" clId="{AD47083F-4EB7-1D49-8B67-D2989E37D5D2}" dt="2020-10-14T17:53:09.417" v="5223" actId="164"/>
          <ac:spMkLst>
            <pc:docMk/>
            <pc:sldMk cId="3952307772" sldId="269"/>
            <ac:spMk id="7" creationId="{A8731CB7-13F9-454D-A770-B367DD4B73AB}"/>
          </ac:spMkLst>
        </pc:spChg>
        <pc:spChg chg="mod topLvl">
          <ac:chgData name="Nicholas Gibbins" userId="6a0e944c-4d97-467d-bb7a-7c3315791fe4" providerId="ADAL" clId="{AD47083F-4EB7-1D49-8B67-D2989E37D5D2}" dt="2020-10-14T17:53:15.039" v="5224" actId="164"/>
          <ac:spMkLst>
            <pc:docMk/>
            <pc:sldMk cId="3952307772" sldId="269"/>
            <ac:spMk id="10" creationId="{6EE9EEFA-5FBE-414B-BF58-C58E4C5821E6}"/>
          </ac:spMkLst>
        </pc:spChg>
        <pc:spChg chg="mod topLvl">
          <ac:chgData name="Nicholas Gibbins" userId="6a0e944c-4d97-467d-bb7a-7c3315791fe4" providerId="ADAL" clId="{AD47083F-4EB7-1D49-8B67-D2989E37D5D2}" dt="2020-10-14T17:53:15.039" v="5224" actId="164"/>
          <ac:spMkLst>
            <pc:docMk/>
            <pc:sldMk cId="3952307772" sldId="269"/>
            <ac:spMk id="11" creationId="{D691AE5C-DED3-6647-A10E-9553D8987113}"/>
          </ac:spMkLst>
        </pc:spChg>
        <pc:spChg chg="mod topLvl">
          <ac:chgData name="Nicholas Gibbins" userId="6a0e944c-4d97-467d-bb7a-7c3315791fe4" providerId="ADAL" clId="{AD47083F-4EB7-1D49-8B67-D2989E37D5D2}" dt="2020-10-14T17:53:21.279" v="5225" actId="164"/>
          <ac:spMkLst>
            <pc:docMk/>
            <pc:sldMk cId="3952307772" sldId="269"/>
            <ac:spMk id="14" creationId="{9E848E43-0F07-D442-8088-C520D6B8BFDF}"/>
          </ac:spMkLst>
        </pc:spChg>
        <pc:spChg chg="mod topLvl">
          <ac:chgData name="Nicholas Gibbins" userId="6a0e944c-4d97-467d-bb7a-7c3315791fe4" providerId="ADAL" clId="{AD47083F-4EB7-1D49-8B67-D2989E37D5D2}" dt="2020-10-14T17:53:21.279" v="5225" actId="164"/>
          <ac:spMkLst>
            <pc:docMk/>
            <pc:sldMk cId="3952307772" sldId="269"/>
            <ac:spMk id="15" creationId="{E90A8364-9CC3-1048-A64B-FA7AB2DED603}"/>
          </ac:spMkLst>
        </pc:spChg>
        <pc:grpChg chg="add del mod">
          <ac:chgData name="Nicholas Gibbins" userId="6a0e944c-4d97-467d-bb7a-7c3315791fe4" providerId="ADAL" clId="{AD47083F-4EB7-1D49-8B67-D2989E37D5D2}" dt="2020-10-14T17:51:44.484" v="5143" actId="165"/>
          <ac:grpSpMkLst>
            <pc:docMk/>
            <pc:sldMk cId="3952307772" sldId="269"/>
            <ac:grpSpMk id="5" creationId="{381C61C3-2D6C-2A48-97B3-7833DCB8DDEB}"/>
          </ac:grpSpMkLst>
        </pc:grpChg>
        <pc:grpChg chg="add del mod">
          <ac:chgData name="Nicholas Gibbins" userId="6a0e944c-4d97-467d-bb7a-7c3315791fe4" providerId="ADAL" clId="{AD47083F-4EB7-1D49-8B67-D2989E37D5D2}" dt="2020-10-14T17:51:23.429" v="5138" actId="165"/>
          <ac:grpSpMkLst>
            <pc:docMk/>
            <pc:sldMk cId="3952307772" sldId="269"/>
            <ac:grpSpMk id="9" creationId="{04607ECA-D299-5743-AE13-D38E9B2C01F1}"/>
          </ac:grpSpMkLst>
        </pc:grpChg>
        <pc:grpChg chg="add del mod">
          <ac:chgData name="Nicholas Gibbins" userId="6a0e944c-4d97-467d-bb7a-7c3315791fe4" providerId="ADAL" clId="{AD47083F-4EB7-1D49-8B67-D2989E37D5D2}" dt="2020-10-14T17:51:05.402" v="5134" actId="165"/>
          <ac:grpSpMkLst>
            <pc:docMk/>
            <pc:sldMk cId="3952307772" sldId="269"/>
            <ac:grpSpMk id="13" creationId="{C64D2BB8-7598-8C4A-9589-7F543365E597}"/>
          </ac:grpSpMkLst>
        </pc:grpChg>
        <pc:grpChg chg="add mod">
          <ac:chgData name="Nicholas Gibbins" userId="6a0e944c-4d97-467d-bb7a-7c3315791fe4" providerId="ADAL" clId="{AD47083F-4EB7-1D49-8B67-D2989E37D5D2}" dt="2020-10-14T17:53:09.417" v="5223" actId="164"/>
          <ac:grpSpMkLst>
            <pc:docMk/>
            <pc:sldMk cId="3952307772" sldId="269"/>
            <ac:grpSpMk id="31" creationId="{FA3E76BA-74DC-1248-86DE-6E41C7F1B4DD}"/>
          </ac:grpSpMkLst>
        </pc:grpChg>
        <pc:grpChg chg="add mod">
          <ac:chgData name="Nicholas Gibbins" userId="6a0e944c-4d97-467d-bb7a-7c3315791fe4" providerId="ADAL" clId="{AD47083F-4EB7-1D49-8B67-D2989E37D5D2}" dt="2020-10-14T17:53:15.039" v="5224" actId="164"/>
          <ac:grpSpMkLst>
            <pc:docMk/>
            <pc:sldMk cId="3952307772" sldId="269"/>
            <ac:grpSpMk id="32" creationId="{2AED139E-8F0E-9C4A-8A24-4159A7E7D01B}"/>
          </ac:grpSpMkLst>
        </pc:grpChg>
        <pc:grpChg chg="add mod">
          <ac:chgData name="Nicholas Gibbins" userId="6a0e944c-4d97-467d-bb7a-7c3315791fe4" providerId="ADAL" clId="{AD47083F-4EB7-1D49-8B67-D2989E37D5D2}" dt="2020-10-14T17:53:21.279" v="5225" actId="164"/>
          <ac:grpSpMkLst>
            <pc:docMk/>
            <pc:sldMk cId="3952307772" sldId="269"/>
            <ac:grpSpMk id="33" creationId="{4A049838-3808-5D4F-8BE1-DD64477A8A77}"/>
          </ac:grpSpMkLst>
        </pc:grpChg>
        <pc:cxnChg chg="mod topLvl">
          <ac:chgData name="Nicholas Gibbins" userId="6a0e944c-4d97-467d-bb7a-7c3315791fe4" providerId="ADAL" clId="{AD47083F-4EB7-1D49-8B67-D2989E37D5D2}" dt="2020-10-14T17:53:09.417" v="5223" actId="164"/>
          <ac:cxnSpMkLst>
            <pc:docMk/>
            <pc:sldMk cId="3952307772" sldId="269"/>
            <ac:cxnSpMk id="8" creationId="{1036DEBD-7368-5341-9860-936820CE63ED}"/>
          </ac:cxnSpMkLst>
        </pc:cxnChg>
        <pc:cxnChg chg="mod topLvl">
          <ac:chgData name="Nicholas Gibbins" userId="6a0e944c-4d97-467d-bb7a-7c3315791fe4" providerId="ADAL" clId="{AD47083F-4EB7-1D49-8B67-D2989E37D5D2}" dt="2020-10-14T17:53:15.039" v="5224" actId="164"/>
          <ac:cxnSpMkLst>
            <pc:docMk/>
            <pc:sldMk cId="3952307772" sldId="269"/>
            <ac:cxnSpMk id="12" creationId="{30DEBD99-3454-A74F-B9B1-7EC76E264D60}"/>
          </ac:cxnSpMkLst>
        </pc:cxnChg>
        <pc:cxnChg chg="mod topLvl">
          <ac:chgData name="Nicholas Gibbins" userId="6a0e944c-4d97-467d-bb7a-7c3315791fe4" providerId="ADAL" clId="{AD47083F-4EB7-1D49-8B67-D2989E37D5D2}" dt="2020-10-14T17:53:21.279" v="5225" actId="164"/>
          <ac:cxnSpMkLst>
            <pc:docMk/>
            <pc:sldMk cId="3952307772" sldId="269"/>
            <ac:cxnSpMk id="16" creationId="{16B3CBAF-0DFE-2041-A3BC-E621F724A807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873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Self – language with prototypical inheritance developed by Sun Microsystems</a:t>
            </a:r>
          </a:p>
          <a:p>
            <a:endParaRPr lang="en-US" dirty="0"/>
          </a:p>
          <a:p>
            <a:r>
              <a:rPr lang="en-US" dirty="0"/>
              <a:t>JavaScript trademark originally owned by Sun Microsystems, so now owned by Oracle</a:t>
            </a:r>
          </a:p>
          <a:p>
            <a:endParaRPr lang="en-US" dirty="0"/>
          </a:p>
          <a:p>
            <a:r>
              <a:rPr lang="en-US" dirty="0"/>
              <a:t>Uneasy overlap between the programming language, the browser environment, and the document API (i.e. DOM)</a:t>
            </a:r>
          </a:p>
          <a:p>
            <a:endParaRPr lang="en-US" dirty="0"/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edition of ECMA-262 edited by Guy L. Steele, Jr (co-creator of Scheme with Gerald Jay Sussman)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867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861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Began as a research project within Mozilla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056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51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13/10/2020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26825-B7B0-3042-B121-9444FCE9A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6AA43-D3DD-834D-A18A-23772AF01A5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asm.js</a:t>
            </a:r>
            <a:r>
              <a:rPr lang="en-US" dirty="0"/>
              <a:t> Specification</a:t>
            </a:r>
          </a:p>
          <a:p>
            <a:pPr marL="360000" lvl="1" indent="0">
              <a:buNone/>
            </a:pPr>
            <a:r>
              <a:rPr lang="en-US" dirty="0"/>
              <a:t>http://</a:t>
            </a:r>
            <a:r>
              <a:rPr lang="en-US" dirty="0" err="1"/>
              <a:t>asmjs.org</a:t>
            </a:r>
            <a:r>
              <a:rPr lang="en-US" dirty="0"/>
              <a:t>/</a:t>
            </a:r>
          </a:p>
          <a:p>
            <a:pPr marL="0" indent="0">
              <a:buNone/>
            </a:pPr>
            <a:r>
              <a:rPr lang="en-US" dirty="0" err="1"/>
              <a:t>emscripten</a:t>
            </a:r>
            <a:r>
              <a:rPr lang="en-US" dirty="0"/>
              <a:t> compiler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github.com</a:t>
            </a:r>
            <a:r>
              <a:rPr lang="en-US" dirty="0"/>
              <a:t>/</a:t>
            </a:r>
            <a:r>
              <a:rPr lang="en-US" dirty="0" err="1"/>
              <a:t>emscripten</a:t>
            </a:r>
            <a:r>
              <a:rPr lang="en-US" dirty="0"/>
              <a:t>-core/</a:t>
            </a:r>
            <a:r>
              <a:rPr lang="en-US" dirty="0" err="1"/>
              <a:t>emscripten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WebAssembly</a:t>
            </a:r>
            <a:r>
              <a:rPr lang="en-US" dirty="0"/>
              <a:t> Specification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webassembly.org</a:t>
            </a:r>
            <a:r>
              <a:rPr lang="en-US" dirty="0"/>
              <a:t>/</a:t>
            </a:r>
          </a:p>
          <a:p>
            <a:pPr marL="0" indent="0">
              <a:buNone/>
            </a:pPr>
            <a:r>
              <a:rPr lang="en-US" dirty="0" err="1"/>
              <a:t>WebAssembly</a:t>
            </a:r>
            <a:r>
              <a:rPr lang="en-US" dirty="0"/>
              <a:t> Binary Toolkit ("wabbit")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github.com</a:t>
            </a:r>
            <a:r>
              <a:rPr lang="en-US" dirty="0"/>
              <a:t>/</a:t>
            </a:r>
            <a:r>
              <a:rPr lang="en-US" dirty="0" err="1"/>
              <a:t>WebAssembly</a:t>
            </a:r>
            <a:r>
              <a:rPr lang="en-US" dirty="0"/>
              <a:t>/</a:t>
            </a:r>
            <a:r>
              <a:rPr lang="en-US" dirty="0" err="1"/>
              <a:t>wabt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D5F894-9FA1-6642-BC89-FD5FF901C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8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D1335-EEA2-A245-8927-9C740EBB8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Web Formats</a:t>
            </a:r>
          </a:p>
        </p:txBody>
      </p:sp>
    </p:spTree>
    <p:extLst>
      <p:ext uri="{BB962C8B-B14F-4D97-AF65-F5344CB8AC3E}">
        <p14:creationId xmlns:p14="http://schemas.microsoft.com/office/powerpoint/2010/main" val="56361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5D76-FAB6-5D4E-A934-D33A7993E6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asm.js</a:t>
            </a:r>
            <a:r>
              <a:rPr lang="en-US" dirty="0"/>
              <a:t> and </a:t>
            </a:r>
            <a:r>
              <a:rPr lang="en-US" dirty="0" err="1"/>
              <a:t>WebAssembly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FA5FAA-F4F1-6E42-A0F5-3735E66F87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4E65B5-3910-5D4F-8593-186F8249FC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597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A505B-B0AE-DE4E-A321-0B90110CB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little history of Web scripting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17FC0-1453-B14A-8F5F-D3EC6D7266E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Client-side web scripting first investigated by Netscape in 1995</a:t>
            </a:r>
          </a:p>
          <a:p>
            <a:pPr lvl="1"/>
            <a:r>
              <a:rPr lang="en-US" dirty="0" err="1"/>
              <a:t>Licence</a:t>
            </a:r>
            <a:r>
              <a:rPr lang="en-US" dirty="0"/>
              <a:t> Java from Sun Microsystems (i.e. Java applets)</a:t>
            </a:r>
          </a:p>
          <a:p>
            <a:pPr lvl="1"/>
            <a:r>
              <a:rPr lang="en-US" dirty="0"/>
              <a:t>Use Scheme as a scripting language (simple language in the Lisp family)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Brendan </a:t>
            </a:r>
            <a:r>
              <a:rPr lang="en-US" dirty="0" err="1"/>
              <a:t>Eich</a:t>
            </a:r>
            <a:r>
              <a:rPr lang="en-US" dirty="0"/>
              <a:t> of Netscape chose a third option: create a new language</a:t>
            </a:r>
          </a:p>
          <a:p>
            <a:pPr lvl="1"/>
            <a:r>
              <a:rPr lang="en-US" dirty="0"/>
              <a:t>C-like syntax</a:t>
            </a:r>
          </a:p>
          <a:p>
            <a:pPr lvl="1"/>
            <a:r>
              <a:rPr lang="en-US" dirty="0"/>
              <a:t>Weak, dynamic typing</a:t>
            </a:r>
          </a:p>
          <a:p>
            <a:pPr lvl="1"/>
            <a:r>
              <a:rPr lang="en-US" dirty="0"/>
              <a:t>Object-oriented with prototype-based inheritance</a:t>
            </a:r>
          </a:p>
          <a:p>
            <a:pPr lvl="1"/>
            <a:r>
              <a:rPr lang="en-US" dirty="0"/>
              <a:t>Multiparadigm – supports functional programming as well as imperative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(and on the tenth day he rested)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189DF-4E74-C74D-813E-BCBFF45172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4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C4C234-FEF5-D44C-9221-F21D71F00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little history of Web scripting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0E340B-3CD8-6244-BE19-36B18673394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JavaScript released in Netscape 2 in 1996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Reverse engineered by Microsoft as JScript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Submitted to ECMA for </a:t>
            </a:r>
            <a:r>
              <a:rPr lang="en-US" dirty="0" err="1"/>
              <a:t>standardisation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ECMA-262 published in 1997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JavaScript, JScript and ActionScript as implementations of ECMAScript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0BAEB-3044-9B49-8D30-1B1ABAF62C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A0392B0-BD1A-E840-B4B0-82C814FDB0A6}"/>
              </a:ext>
            </a:extLst>
          </p:cNvPr>
          <p:cNvGrpSpPr/>
          <p:nvPr/>
        </p:nvGrpSpPr>
        <p:grpSpPr>
          <a:xfrm>
            <a:off x="6167883" y="3788700"/>
            <a:ext cx="2351023" cy="1152300"/>
            <a:chOff x="6167883" y="3788700"/>
            <a:chExt cx="2351023" cy="1152300"/>
          </a:xfrm>
        </p:grpSpPr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83D67546-F421-A844-987B-5679159B5922}"/>
                </a:ext>
              </a:extLst>
            </p:cNvPr>
            <p:cNvSpPr/>
            <p:nvPr/>
          </p:nvSpPr>
          <p:spPr>
            <a:xfrm>
              <a:off x="6167883" y="4365000"/>
              <a:ext cx="1512000" cy="576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dirty="0"/>
                <a:t>JScript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8AF7FEB-9FFF-0C44-9ED3-C043AE213BB2}"/>
                </a:ext>
              </a:extLst>
            </p:cNvPr>
            <p:cNvSpPr txBox="1"/>
            <p:nvPr/>
          </p:nvSpPr>
          <p:spPr>
            <a:xfrm>
              <a:off x="7596859" y="4382575"/>
              <a:ext cx="92204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Aug 1996</a:t>
              </a:r>
            </a:p>
          </p:txBody>
        </p:sp>
        <p:cxnSp>
          <p:nvCxnSpPr>
            <p:cNvPr id="23" name="Elbow Connector 22">
              <a:extLst>
                <a:ext uri="{FF2B5EF4-FFF2-40B4-BE49-F238E27FC236}">
                  <a16:creationId xmlns:a16="http://schemas.microsoft.com/office/drawing/2014/main" id="{76A5DCB6-CA9E-F345-B61B-A2B6BA072B54}"/>
                </a:ext>
              </a:extLst>
            </p:cNvPr>
            <p:cNvCxnSpPr>
              <a:cxnSpLocks/>
              <a:stCxn id="10" idx="1"/>
              <a:endCxn id="11" idx="0"/>
            </p:cNvCxnSpPr>
            <p:nvPr/>
          </p:nvCxnSpPr>
          <p:spPr>
            <a:xfrm rot="10800000" flipV="1">
              <a:off x="6923883" y="3788700"/>
              <a:ext cx="216342" cy="576300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9782C96-C7D4-5645-B540-93E366A4219C}"/>
              </a:ext>
            </a:extLst>
          </p:cNvPr>
          <p:cNvGrpSpPr/>
          <p:nvPr/>
        </p:nvGrpSpPr>
        <p:grpSpPr>
          <a:xfrm>
            <a:off x="7206418" y="3788700"/>
            <a:ext cx="2570674" cy="2701211"/>
            <a:chOff x="7206418" y="3788700"/>
            <a:chExt cx="2570674" cy="2701211"/>
          </a:xfrm>
        </p:grpSpPr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4A5F719F-0CF7-9343-98C8-FD83385C948B}"/>
                </a:ext>
              </a:extLst>
            </p:cNvPr>
            <p:cNvSpPr/>
            <p:nvPr/>
          </p:nvSpPr>
          <p:spPr>
            <a:xfrm>
              <a:off x="7977092" y="5074932"/>
              <a:ext cx="1800000" cy="576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dirty="0"/>
                <a:t>ECMAScript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38EB0DF-6CC0-0841-9ABF-06569589F2CA}"/>
                </a:ext>
              </a:extLst>
            </p:cNvPr>
            <p:cNvSpPr txBox="1"/>
            <p:nvPr/>
          </p:nvSpPr>
          <p:spPr>
            <a:xfrm>
              <a:off x="7206418" y="5090500"/>
              <a:ext cx="8643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Jun 1997</a:t>
              </a:r>
            </a:p>
          </p:txBody>
        </p:sp>
        <p:cxnSp>
          <p:nvCxnSpPr>
            <p:cNvPr id="24" name="Elbow Connector 23">
              <a:extLst>
                <a:ext uri="{FF2B5EF4-FFF2-40B4-BE49-F238E27FC236}">
                  <a16:creationId xmlns:a16="http://schemas.microsoft.com/office/drawing/2014/main" id="{A51D69B4-BC62-9B40-9E71-AE0901D248FA}"/>
                </a:ext>
              </a:extLst>
            </p:cNvPr>
            <p:cNvCxnSpPr>
              <a:cxnSpLocks/>
              <a:stCxn id="10" idx="3"/>
              <a:endCxn id="12" idx="0"/>
            </p:cNvCxnSpPr>
            <p:nvPr/>
          </p:nvCxnSpPr>
          <p:spPr>
            <a:xfrm>
              <a:off x="8652225" y="3788700"/>
              <a:ext cx="224867" cy="1286232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D8A0F74-B872-EA4B-B398-BCB6D4F716B4}"/>
                </a:ext>
              </a:extLst>
            </p:cNvPr>
            <p:cNvCxnSpPr/>
            <p:nvPr/>
          </p:nvCxnSpPr>
          <p:spPr>
            <a:xfrm>
              <a:off x="8877092" y="5633568"/>
              <a:ext cx="0" cy="85634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4F4EA76-DC73-C741-B4A4-08205CC5E24A}"/>
              </a:ext>
            </a:extLst>
          </p:cNvPr>
          <p:cNvGrpSpPr/>
          <p:nvPr/>
        </p:nvGrpSpPr>
        <p:grpSpPr>
          <a:xfrm>
            <a:off x="9777092" y="1773000"/>
            <a:ext cx="1789620" cy="4464525"/>
            <a:chOff x="9777092" y="1773000"/>
            <a:chExt cx="1789620" cy="4464525"/>
          </a:xfrm>
        </p:grpSpPr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CA74E49F-2CEC-194B-85A2-CB2F0518DA83}"/>
                </a:ext>
              </a:extLst>
            </p:cNvPr>
            <p:cNvSpPr/>
            <p:nvPr/>
          </p:nvSpPr>
          <p:spPr>
            <a:xfrm>
              <a:off x="10054712" y="1773000"/>
              <a:ext cx="1512000" cy="576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dirty="0" err="1"/>
                <a:t>HyperTalk</a:t>
              </a:r>
              <a:endParaRPr lang="en-US" dirty="0"/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4B2CF299-9DDD-0146-8796-1A093F3DD07D}"/>
                </a:ext>
              </a:extLst>
            </p:cNvPr>
            <p:cNvSpPr/>
            <p:nvPr/>
          </p:nvSpPr>
          <p:spPr>
            <a:xfrm>
              <a:off x="10054712" y="4365000"/>
              <a:ext cx="1512000" cy="576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dirty="0"/>
                <a:t>ActionScript</a:t>
              </a: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40AE67D0-0BFB-5246-9D97-5AEA239EF526}"/>
                </a:ext>
              </a:extLst>
            </p:cNvPr>
            <p:cNvSpPr/>
            <p:nvPr/>
          </p:nvSpPr>
          <p:spPr>
            <a:xfrm>
              <a:off x="10054712" y="5661525"/>
              <a:ext cx="1512000" cy="576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dirty="0"/>
                <a:t>ActionScript</a:t>
              </a:r>
            </a:p>
          </p:txBody>
        </p:sp>
        <p:cxnSp>
          <p:nvCxnSpPr>
            <p:cNvPr id="20" name="Elbow Connector 19">
              <a:extLst>
                <a:ext uri="{FF2B5EF4-FFF2-40B4-BE49-F238E27FC236}">
                  <a16:creationId xmlns:a16="http://schemas.microsoft.com/office/drawing/2014/main" id="{276065E5-EE3F-EB44-BEEC-5D9006830E6E}"/>
                </a:ext>
              </a:extLst>
            </p:cNvPr>
            <p:cNvCxnSpPr>
              <a:cxnSpLocks/>
              <a:stCxn id="12" idx="3"/>
              <a:endCxn id="19" idx="0"/>
            </p:cNvCxnSpPr>
            <p:nvPr/>
          </p:nvCxnSpPr>
          <p:spPr>
            <a:xfrm>
              <a:off x="9777092" y="5362932"/>
              <a:ext cx="1033620" cy="298593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24B756A6-D702-A846-8423-B73D81DD0BE0}"/>
                </a:ext>
              </a:extLst>
            </p:cNvPr>
            <p:cNvCxnSpPr>
              <a:cxnSpLocks/>
              <a:endCxn id="13" idx="0"/>
            </p:cNvCxnSpPr>
            <p:nvPr/>
          </p:nvCxnSpPr>
          <p:spPr>
            <a:xfrm>
              <a:off x="10810712" y="2349000"/>
              <a:ext cx="0" cy="2016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544ACB64-F461-D845-A3D5-3800DC97AF26}"/>
                </a:ext>
              </a:extLst>
            </p:cNvPr>
            <p:cNvCxnSpPr>
              <a:cxnSpLocks/>
              <a:stCxn id="13" idx="2"/>
              <a:endCxn id="19" idx="0"/>
            </p:cNvCxnSpPr>
            <p:nvPr/>
          </p:nvCxnSpPr>
          <p:spPr>
            <a:xfrm>
              <a:off x="10810712" y="4941000"/>
              <a:ext cx="0" cy="720525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dash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965219D7-9F2E-E44B-9FB0-B81979D6D314}"/>
              </a:ext>
            </a:extLst>
          </p:cNvPr>
          <p:cNvGrpSpPr/>
          <p:nvPr/>
        </p:nvGrpSpPr>
        <p:grpSpPr>
          <a:xfrm>
            <a:off x="6167883" y="1773000"/>
            <a:ext cx="3465209" cy="2303700"/>
            <a:chOff x="6167883" y="1773000"/>
            <a:chExt cx="3465209" cy="2303700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65C9672F-2C3E-1441-8E51-83797E321905}"/>
                </a:ext>
              </a:extLst>
            </p:cNvPr>
            <p:cNvSpPr/>
            <p:nvPr/>
          </p:nvSpPr>
          <p:spPr>
            <a:xfrm>
              <a:off x="8121092" y="1773000"/>
              <a:ext cx="1512000" cy="576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dirty="0"/>
                <a:t>Scheme</a:t>
              </a: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E0C56BAF-2A70-C541-BB57-89C1F220ADB5}"/>
                </a:ext>
              </a:extLst>
            </p:cNvPr>
            <p:cNvSpPr/>
            <p:nvPr/>
          </p:nvSpPr>
          <p:spPr>
            <a:xfrm>
              <a:off x="6167883" y="1773000"/>
              <a:ext cx="1512000" cy="576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dirty="0"/>
                <a:t>Self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F90A2536-1DAC-6842-B057-A5DECA3EAA0A}"/>
                </a:ext>
              </a:extLst>
            </p:cNvPr>
            <p:cNvSpPr/>
            <p:nvPr/>
          </p:nvSpPr>
          <p:spPr>
            <a:xfrm>
              <a:off x="7140225" y="3500700"/>
              <a:ext cx="1512000" cy="576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dirty="0"/>
                <a:t>JavaScript</a:t>
              </a: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B277237D-68FD-2A4E-9A7B-5AF63EDE9D8F}"/>
                </a:ext>
              </a:extLst>
            </p:cNvPr>
            <p:cNvSpPr/>
            <p:nvPr/>
          </p:nvSpPr>
          <p:spPr>
            <a:xfrm>
              <a:off x="7140225" y="2637000"/>
              <a:ext cx="1512000" cy="576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dirty="0" err="1"/>
                <a:t>LiveScript</a:t>
              </a:r>
              <a:endParaRPr 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68129A3-AA18-DC4A-8C1B-9608D7AA77CD}"/>
                </a:ext>
              </a:extLst>
            </p:cNvPr>
            <p:cNvSpPr txBox="1"/>
            <p:nvPr/>
          </p:nvSpPr>
          <p:spPr>
            <a:xfrm>
              <a:off x="6318033" y="2647701"/>
              <a:ext cx="8883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Sep 1995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51DCADE-F39B-1342-A9A0-CE3BFF6AC42D}"/>
                </a:ext>
              </a:extLst>
            </p:cNvPr>
            <p:cNvSpPr txBox="1"/>
            <p:nvPr/>
          </p:nvSpPr>
          <p:spPr>
            <a:xfrm>
              <a:off x="6321097" y="3505975"/>
              <a:ext cx="8531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Jan 1996</a:t>
              </a:r>
            </a:p>
          </p:txBody>
        </p:sp>
        <p:cxnSp>
          <p:nvCxnSpPr>
            <p:cNvPr id="21" name="Elbow Connector 20">
              <a:extLst>
                <a:ext uri="{FF2B5EF4-FFF2-40B4-BE49-F238E27FC236}">
                  <a16:creationId xmlns:a16="http://schemas.microsoft.com/office/drawing/2014/main" id="{15719672-5419-E64F-906D-A9F13A21C622}"/>
                </a:ext>
              </a:extLst>
            </p:cNvPr>
            <p:cNvCxnSpPr>
              <a:cxnSpLocks/>
              <a:stCxn id="7" idx="1"/>
              <a:endCxn id="14" idx="0"/>
            </p:cNvCxnSpPr>
            <p:nvPr/>
          </p:nvCxnSpPr>
          <p:spPr>
            <a:xfrm rot="10800000" flipV="1">
              <a:off x="7896226" y="2061000"/>
              <a:ext cx="224867" cy="576000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>
              <a:extLst>
                <a:ext uri="{FF2B5EF4-FFF2-40B4-BE49-F238E27FC236}">
                  <a16:creationId xmlns:a16="http://schemas.microsoft.com/office/drawing/2014/main" id="{A1A2988F-4C4C-4544-BD85-3BAF5C0C739A}"/>
                </a:ext>
              </a:extLst>
            </p:cNvPr>
            <p:cNvCxnSpPr>
              <a:cxnSpLocks/>
              <a:stCxn id="8" idx="3"/>
              <a:endCxn id="14" idx="0"/>
            </p:cNvCxnSpPr>
            <p:nvPr/>
          </p:nvCxnSpPr>
          <p:spPr>
            <a:xfrm>
              <a:off x="7679883" y="2061000"/>
              <a:ext cx="216342" cy="576000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BE5D2375-A3DD-A54D-AB32-46AF3EAC7EE8}"/>
                </a:ext>
              </a:extLst>
            </p:cNvPr>
            <p:cNvCxnSpPr>
              <a:cxnSpLocks/>
              <a:endCxn id="10" idx="0"/>
            </p:cNvCxnSpPr>
            <p:nvPr/>
          </p:nvCxnSpPr>
          <p:spPr>
            <a:xfrm>
              <a:off x="7896225" y="3213000"/>
              <a:ext cx="0" cy="2877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4512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4C212-C885-0D49-8F72-6DC1EF0B3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little history of Web scripting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FBD17-6B25-E747-889B-3EEDB2A127F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originally designed, JavaScript allowed only very simple page manipulation</a:t>
            </a:r>
          </a:p>
          <a:p>
            <a:pPr lvl="1"/>
            <a:r>
              <a:rPr lang="en-US" dirty="0"/>
              <a:t>Event handlers only for forms - </a:t>
            </a:r>
            <a:r>
              <a:rPr lang="en-US" dirty="0" err="1">
                <a:latin typeface="Lucida Console" panose="020B0609040504020204" pitchFamily="49" charset="0"/>
              </a:rPr>
              <a:t>onClick</a:t>
            </a:r>
            <a:r>
              <a:rPr lang="en-US" dirty="0">
                <a:latin typeface="Lucida Console" panose="020B0609040504020204" pitchFamily="49" charset="0"/>
              </a:rPr>
              <a:t>()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Early versions predate DOM – </a:t>
            </a:r>
            <a:r>
              <a:rPr lang="en-US" dirty="0" err="1">
                <a:latin typeface="Lucida Console" panose="020B0609040504020204" pitchFamily="49" charset="0"/>
              </a:rPr>
              <a:t>document.write</a:t>
            </a:r>
            <a:r>
              <a:rPr lang="en-US" dirty="0">
                <a:latin typeface="Lucida Console" panose="020B0609040504020204" pitchFamily="49" charset="0"/>
              </a:rPr>
              <a:t>()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Introduction of </a:t>
            </a:r>
            <a:r>
              <a:rPr lang="en-US" dirty="0" err="1"/>
              <a:t>XMLHttpRequest</a:t>
            </a:r>
            <a:r>
              <a:rPr lang="en-US" dirty="0"/>
              <a:t> in Gecko in 2000 led to growth of AJAX</a:t>
            </a:r>
          </a:p>
          <a:p>
            <a:pPr lvl="1"/>
            <a:r>
              <a:rPr lang="en-US" dirty="0"/>
              <a:t>Increasingly complex single-page applications</a:t>
            </a:r>
          </a:p>
          <a:p>
            <a:pPr lvl="1"/>
            <a:r>
              <a:rPr lang="en-US" dirty="0"/>
              <a:t>Efficiency of executing JavaScript as limiting factor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Google's V8 engine introduced JIT compilation of JavaScript in 2008</a:t>
            </a:r>
          </a:p>
          <a:p>
            <a:pPr lvl="1"/>
            <a:r>
              <a:rPr lang="en-US" dirty="0"/>
              <a:t>Significant performance improvements – compile to intermediate bytecode or native code</a:t>
            </a:r>
          </a:p>
          <a:p>
            <a:pPr lvl="1"/>
            <a:r>
              <a:rPr lang="en-US" dirty="0"/>
              <a:t>JavaScript for server-side programming (</a:t>
            </a:r>
            <a:r>
              <a:rPr lang="en-US" dirty="0" err="1"/>
              <a:t>node.js</a:t>
            </a:r>
            <a:r>
              <a:rPr lang="en-US" dirty="0"/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4C61B6-D8BD-4043-85F9-C6815428A8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190702"/>
            <a:ext cx="10944225" cy="478387"/>
          </a:xfrm>
        </p:spPr>
        <p:txBody>
          <a:bodyPr anchor="b" anchorCtr="0"/>
          <a:lstStyle/>
          <a:p>
            <a:r>
              <a:rPr lang="en-US" dirty="0"/>
              <a:t>Garrett, J.J. (2005) </a:t>
            </a:r>
            <a:r>
              <a:rPr lang="en-US" i="1" dirty="0"/>
              <a:t>AJAX: A New Approach to Web Applications</a:t>
            </a:r>
            <a:r>
              <a:rPr lang="en-US" dirty="0"/>
              <a:t>. Available online at: https://</a:t>
            </a:r>
            <a:r>
              <a:rPr lang="en-US" dirty="0" err="1"/>
              <a:t>web.archive.org</a:t>
            </a:r>
            <a:r>
              <a:rPr lang="en-US" dirty="0"/>
              <a:t>/web/20150910072359/http://</a:t>
            </a:r>
            <a:r>
              <a:rPr lang="en-US" dirty="0" err="1"/>
              <a:t>adaptivepath.org</a:t>
            </a:r>
            <a:r>
              <a:rPr lang="en-US" dirty="0"/>
              <a:t>/ideas/ajax-new-approach-web-applications/</a:t>
            </a:r>
          </a:p>
        </p:txBody>
      </p:sp>
    </p:spTree>
    <p:extLst>
      <p:ext uri="{BB962C8B-B14F-4D97-AF65-F5344CB8AC3E}">
        <p14:creationId xmlns:p14="http://schemas.microsoft.com/office/powerpoint/2010/main" val="328837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BA95B-A129-7147-A7F4-E4EEE3482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asm.js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C59CE-C90F-804B-B867-BA1C67DEA26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Strict subset of ECMAScript 2015 used as target for source-to-source compilers</a:t>
            </a:r>
          </a:p>
          <a:p>
            <a:pPr lvl="1"/>
            <a:r>
              <a:rPr lang="en-US" dirty="0"/>
              <a:t>Write in C, compile to </a:t>
            </a:r>
            <a:r>
              <a:rPr lang="en-US" dirty="0" err="1"/>
              <a:t>asm.js</a:t>
            </a:r>
            <a:r>
              <a:rPr lang="en-US" dirty="0"/>
              <a:t>, run in any browser</a:t>
            </a:r>
          </a:p>
          <a:p>
            <a:pPr lvl="1"/>
            <a:r>
              <a:rPr lang="en-US" dirty="0"/>
              <a:t>Allows APIs such as OpenGL and SDL to be used within web pages</a:t>
            </a:r>
          </a:p>
          <a:p>
            <a:pPr lvl="1"/>
            <a:r>
              <a:rPr lang="en-US" dirty="0"/>
              <a:t>No garbage collection (typed array for memory), static typing (enabling AOT compilation)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Typically runs at ~2/3 the speed of native code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Compiler implementation (</a:t>
            </a:r>
            <a:r>
              <a:rPr lang="en-US" dirty="0" err="1"/>
              <a:t>emscripten</a:t>
            </a:r>
            <a:r>
              <a:rPr lang="en-US" dirty="0"/>
              <a:t>) as LLVM backend</a:t>
            </a:r>
          </a:p>
          <a:p>
            <a:pPr lvl="1"/>
            <a:r>
              <a:rPr lang="en-US" dirty="0"/>
              <a:t>Straightforward support for other languages: compile to LLVM IR, compile LLVM IR to </a:t>
            </a:r>
            <a:r>
              <a:rPr lang="en-US" dirty="0" err="1"/>
              <a:t>asm.js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1D2317-FCE0-574F-B5FF-CD15BFDBC7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190702"/>
            <a:ext cx="10944225" cy="478387"/>
          </a:xfrm>
        </p:spPr>
        <p:txBody>
          <a:bodyPr anchor="b" anchorCtr="0"/>
          <a:lstStyle/>
          <a:p>
            <a:r>
              <a:rPr lang="en-US" dirty="0"/>
              <a:t>http://</a:t>
            </a:r>
            <a:r>
              <a:rPr lang="en-US" dirty="0" err="1"/>
              <a:t>asmjs.org</a:t>
            </a:r>
            <a:r>
              <a:rPr lang="en-US" dirty="0"/>
              <a:t>/</a:t>
            </a:r>
          </a:p>
          <a:p>
            <a:r>
              <a:rPr lang="en-US" dirty="0" err="1"/>
              <a:t>Zakai</a:t>
            </a:r>
            <a:r>
              <a:rPr lang="en-US" dirty="0"/>
              <a:t>, A. (2013) </a:t>
            </a:r>
            <a:r>
              <a:rPr lang="en-US" i="1" dirty="0"/>
              <a:t>Big Web app? Compile it! </a:t>
            </a:r>
            <a:r>
              <a:rPr lang="en-US" dirty="0"/>
              <a:t>Available at: https://</a:t>
            </a:r>
            <a:r>
              <a:rPr lang="en-US" dirty="0" err="1"/>
              <a:t>kripken.github.io</a:t>
            </a:r>
            <a:r>
              <a:rPr lang="en-US" dirty="0"/>
              <a:t>/</a:t>
            </a:r>
            <a:r>
              <a:rPr lang="en-US" dirty="0" err="1"/>
              <a:t>mloc_emscripten_talk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551457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A2FA0-AE89-4740-B598-BC49C2958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 Assembly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F8162-A4A8-BF4B-9D25-DAC1A2D0BE7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asm.js</a:t>
            </a:r>
            <a:r>
              <a:rPr lang="en-US" dirty="0"/>
              <a:t> improves runtime performance, but parsing JavaScript syntax is costly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solution: adopt a standard bytecode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WebAssembly</a:t>
            </a:r>
            <a:r>
              <a:rPr lang="en-US" dirty="0"/>
              <a:t> is a bytecode for a stack-based virtual machine </a:t>
            </a:r>
          </a:p>
          <a:p>
            <a:pPr lvl="1"/>
            <a:r>
              <a:rPr lang="en-US" dirty="0"/>
              <a:t>cf. the stack-based machine used by </a:t>
            </a:r>
            <a:r>
              <a:rPr lang="en-US" dirty="0" err="1"/>
              <a:t>SeaMonkey</a:t>
            </a:r>
            <a:r>
              <a:rPr lang="en-US" dirty="0"/>
              <a:t> or the register machine used by V8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Compile $LANGUAGE to .</a:t>
            </a:r>
            <a:r>
              <a:rPr lang="en-US" dirty="0" err="1"/>
              <a:t>wasm</a:t>
            </a:r>
            <a:r>
              <a:rPr lang="en-US" dirty="0"/>
              <a:t> using </a:t>
            </a:r>
            <a:r>
              <a:rPr lang="en-US" dirty="0" err="1"/>
              <a:t>emscripten</a:t>
            </a:r>
            <a:r>
              <a:rPr lang="en-US" dirty="0"/>
              <a:t>, as for </a:t>
            </a:r>
            <a:r>
              <a:rPr lang="en-US" dirty="0" err="1"/>
              <a:t>asm.js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774ED5-3A60-874F-9561-47393DE66E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Eich</a:t>
            </a:r>
            <a:r>
              <a:rPr lang="en-US" dirty="0"/>
              <a:t>, B. (2015) </a:t>
            </a:r>
            <a:r>
              <a:rPr lang="en-US" i="1" dirty="0"/>
              <a:t>From </a:t>
            </a:r>
            <a:r>
              <a:rPr lang="en-US" i="1" dirty="0" err="1"/>
              <a:t>asm.js</a:t>
            </a:r>
            <a:r>
              <a:rPr lang="en-US" i="1" dirty="0"/>
              <a:t> to </a:t>
            </a:r>
            <a:r>
              <a:rPr lang="en-US" i="1" dirty="0" err="1"/>
              <a:t>WebAssembly</a:t>
            </a:r>
            <a:r>
              <a:rPr lang="en-US" dirty="0"/>
              <a:t>. Available at: https://</a:t>
            </a:r>
            <a:r>
              <a:rPr lang="en-US" dirty="0" err="1"/>
              <a:t>brendaneich.com</a:t>
            </a:r>
            <a:r>
              <a:rPr lang="en-US" dirty="0"/>
              <a:t>/2015/06/from-</a:t>
            </a:r>
            <a:r>
              <a:rPr lang="en-US" dirty="0" err="1"/>
              <a:t>asm</a:t>
            </a:r>
            <a:r>
              <a:rPr lang="en-US" dirty="0"/>
              <a:t>-</a:t>
            </a:r>
            <a:r>
              <a:rPr lang="en-US" dirty="0" err="1"/>
              <a:t>js</a:t>
            </a:r>
            <a:r>
              <a:rPr lang="en-US" dirty="0"/>
              <a:t>-to-</a:t>
            </a:r>
            <a:r>
              <a:rPr lang="en-US" dirty="0" err="1"/>
              <a:t>webassembly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463505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A7354-CD03-4D4C-BC73-E02661D0C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function...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1BE21-A653-8A42-B463-63F3A869920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#include &lt;</a:t>
            </a:r>
            <a:r>
              <a:rPr lang="en-GB" dirty="0" err="1">
                <a:latin typeface="Lucida Console" panose="020B0609040504020204" pitchFamily="49" charset="0"/>
              </a:rPr>
              <a:t>emscripten.h</a:t>
            </a:r>
            <a:r>
              <a:rPr lang="en-GB" dirty="0">
                <a:latin typeface="Lucida Console" panose="020B0609040504020204" pitchFamily="49" charset="0"/>
              </a:rPr>
              <a:t>&gt;</a:t>
            </a:r>
            <a:br>
              <a:rPr lang="en-GB" dirty="0">
                <a:latin typeface="Lucida Console" panose="020B0609040504020204" pitchFamily="49" charset="0"/>
              </a:rPr>
            </a:br>
            <a:br>
              <a:rPr lang="en-GB" dirty="0">
                <a:latin typeface="Lucida Console" panose="020B0609040504020204" pitchFamily="49" charset="0"/>
              </a:rPr>
            </a:b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int EMSCRIPTEN_KEEPALIVE </a:t>
            </a:r>
            <a:r>
              <a:rPr lang="en-GB" dirty="0" err="1">
                <a:latin typeface="Lucida Console" panose="020B0609040504020204" pitchFamily="49" charset="0"/>
              </a:rPr>
              <a:t>gcd</a:t>
            </a:r>
            <a:r>
              <a:rPr lang="en-GB" dirty="0">
                <a:latin typeface="Lucida Console" panose="020B0609040504020204" pitchFamily="49" charset="0"/>
              </a:rPr>
              <a:t>(int a, int b) {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  while(a != b) {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    if (a &gt; b) {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      a -= b;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    } else {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      b -= a;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   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 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  return a;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9DAD4-7805-2D4F-97E2-E86C0833AC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B2BE254-E8A4-1340-9600-6346BDCB78A8}"/>
              </a:ext>
            </a:extLst>
          </p:cNvPr>
          <p:cNvGrpSpPr/>
          <p:nvPr/>
        </p:nvGrpSpPr>
        <p:grpSpPr>
          <a:xfrm>
            <a:off x="1204929" y="2684339"/>
            <a:ext cx="9228134" cy="2558494"/>
            <a:chOff x="1204929" y="2684339"/>
            <a:chExt cx="9228134" cy="255849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4E23674-0724-0449-8BAC-FAC1266D7CB0}"/>
                </a:ext>
              </a:extLst>
            </p:cNvPr>
            <p:cNvSpPr/>
            <p:nvPr/>
          </p:nvSpPr>
          <p:spPr bwMode="auto">
            <a:xfrm>
              <a:off x="1204929" y="2684339"/>
              <a:ext cx="3207641" cy="360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8EFC6FA-2C55-3447-9ABC-1A4DB4371DDC}"/>
                </a:ext>
              </a:extLst>
            </p:cNvPr>
            <p:cNvSpPr txBox="1"/>
            <p:nvPr/>
          </p:nvSpPr>
          <p:spPr>
            <a:xfrm>
              <a:off x="4833453" y="4873501"/>
              <a:ext cx="5599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tells </a:t>
              </a:r>
              <a:r>
                <a:rPr lang="en-GB" dirty="0" err="1"/>
                <a:t>emscripten</a:t>
              </a:r>
              <a:r>
                <a:rPr lang="en-GB" dirty="0"/>
                <a:t> to export this function as </a:t>
              </a:r>
              <a:r>
                <a:rPr lang="en-GB" dirty="0" err="1"/>
                <a:t>wasm</a:t>
              </a:r>
              <a:endParaRPr lang="en-GB" dirty="0"/>
            </a:p>
          </p:txBody>
        </p:sp>
        <p:cxnSp>
          <p:nvCxnSpPr>
            <p:cNvPr id="8" name="Curved Connector 7">
              <a:extLst>
                <a:ext uri="{FF2B5EF4-FFF2-40B4-BE49-F238E27FC236}">
                  <a16:creationId xmlns:a16="http://schemas.microsoft.com/office/drawing/2014/main" id="{667675ED-EC07-3545-981C-E8CCD7FE943A}"/>
                </a:ext>
              </a:extLst>
            </p:cNvPr>
            <p:cNvCxnSpPr>
              <a:cxnSpLocks/>
              <a:stCxn id="7" idx="0"/>
              <a:endCxn id="6" idx="2"/>
            </p:cNvCxnSpPr>
            <p:nvPr/>
          </p:nvCxnSpPr>
          <p:spPr>
            <a:xfrm rot="16200000" flipV="1">
              <a:off x="4306423" y="1546666"/>
              <a:ext cx="1829162" cy="4824508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80259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36F0B-7988-B549-B5D1-987E0B630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...called from JavaScript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096DD-B5B6-EE4A-BA3D-A80676A08ED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GB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endParaRPr lang="en-GB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endParaRPr lang="en-GB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gcd</a:t>
            </a:r>
            <a:r>
              <a:rPr lang="en-GB" dirty="0">
                <a:latin typeface="Lucida Console" panose="020B0609040504020204" pitchFamily="49" charset="0"/>
              </a:rPr>
              <a:t> = </a:t>
            </a:r>
            <a:r>
              <a:rPr lang="en-GB" dirty="0" err="1">
                <a:latin typeface="Lucida Console" panose="020B0609040504020204" pitchFamily="49" charset="0"/>
              </a:rPr>
              <a:t>Module.cwrap</a:t>
            </a:r>
            <a:r>
              <a:rPr lang="en-GB" dirty="0">
                <a:latin typeface="Lucida Console" panose="020B0609040504020204" pitchFamily="49" charset="0"/>
              </a:rPr>
              <a:t>('</a:t>
            </a:r>
            <a:r>
              <a:rPr lang="en-GB" dirty="0" err="1">
                <a:latin typeface="Lucida Console" panose="020B0609040504020204" pitchFamily="49" charset="0"/>
              </a:rPr>
              <a:t>gcd</a:t>
            </a:r>
            <a:r>
              <a:rPr lang="en-GB" dirty="0">
                <a:latin typeface="Lucida Console" panose="020B0609040504020204" pitchFamily="49" charset="0"/>
              </a:rPr>
              <a:t>', 'number', ['number', 'number']);</a:t>
            </a:r>
            <a:br>
              <a:rPr lang="en-GB" dirty="0">
                <a:latin typeface="Lucida Console" panose="020B0609040504020204" pitchFamily="49" charset="0"/>
              </a:rPr>
            </a:b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window.alert</a:t>
            </a:r>
            <a:r>
              <a:rPr lang="en-GB" dirty="0">
                <a:latin typeface="Lucida Console" panose="020B0609040504020204" pitchFamily="49" charset="0"/>
              </a:rPr>
              <a:t>( </a:t>
            </a:r>
            <a:r>
              <a:rPr lang="en-GB" dirty="0" err="1">
                <a:latin typeface="Lucida Console" panose="020B0609040504020204" pitchFamily="49" charset="0"/>
              </a:rPr>
              <a:t>gcd</a:t>
            </a:r>
            <a:r>
              <a:rPr lang="en-GB" dirty="0">
                <a:latin typeface="Lucida Console" panose="020B0609040504020204" pitchFamily="49" charset="0"/>
              </a:rPr>
              <a:t>(432,78) );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5BD135-1A75-C946-A5AA-131CD8F1A0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A3E76BA-74DC-1248-86DE-6E41C7F1B4DD}"/>
              </a:ext>
            </a:extLst>
          </p:cNvPr>
          <p:cNvGrpSpPr/>
          <p:nvPr/>
        </p:nvGrpSpPr>
        <p:grpSpPr>
          <a:xfrm>
            <a:off x="3597639" y="1948934"/>
            <a:ext cx="3600893" cy="1455405"/>
            <a:chOff x="3597639" y="1948934"/>
            <a:chExt cx="3600893" cy="145540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16E0ED6-8F12-8F46-BF12-2E06799D0AB2}"/>
                </a:ext>
              </a:extLst>
            </p:cNvPr>
            <p:cNvSpPr/>
            <p:nvPr/>
          </p:nvSpPr>
          <p:spPr bwMode="auto">
            <a:xfrm>
              <a:off x="3597639" y="3044339"/>
              <a:ext cx="814931" cy="360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8731CB7-13F9-454D-A770-B367DD4B73AB}"/>
                </a:ext>
              </a:extLst>
            </p:cNvPr>
            <p:cNvSpPr txBox="1"/>
            <p:nvPr/>
          </p:nvSpPr>
          <p:spPr>
            <a:xfrm>
              <a:off x="4865842" y="1948934"/>
              <a:ext cx="23326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name of C function</a:t>
              </a:r>
            </a:p>
          </p:txBody>
        </p:sp>
        <p:cxnSp>
          <p:nvCxnSpPr>
            <p:cNvPr id="8" name="Curved Connector 7">
              <a:extLst>
                <a:ext uri="{FF2B5EF4-FFF2-40B4-BE49-F238E27FC236}">
                  <a16:creationId xmlns:a16="http://schemas.microsoft.com/office/drawing/2014/main" id="{1036DEBD-7368-5341-9860-936820CE63ED}"/>
                </a:ext>
              </a:extLst>
            </p:cNvPr>
            <p:cNvCxnSpPr>
              <a:cxnSpLocks/>
              <a:stCxn id="7" idx="1"/>
              <a:endCxn id="6" idx="0"/>
            </p:cNvCxnSpPr>
            <p:nvPr/>
          </p:nvCxnSpPr>
          <p:spPr>
            <a:xfrm rot="10800000" flipV="1">
              <a:off x="4005106" y="2133599"/>
              <a:ext cx="860737" cy="910739"/>
            </a:xfrm>
            <a:prstGeom prst="curvedConnector2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AED139E-8F0E-9C4A-8A24-4159A7E7D01B}"/>
              </a:ext>
            </a:extLst>
          </p:cNvPr>
          <p:cNvGrpSpPr/>
          <p:nvPr/>
        </p:nvGrpSpPr>
        <p:grpSpPr>
          <a:xfrm>
            <a:off x="1018010" y="3052275"/>
            <a:ext cx="4840633" cy="2107867"/>
            <a:chOff x="1018010" y="3052275"/>
            <a:chExt cx="4840633" cy="210786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EE9EEFA-5FBE-414B-BF58-C58E4C5821E6}"/>
                </a:ext>
              </a:extLst>
            </p:cNvPr>
            <p:cNvSpPr/>
            <p:nvPr/>
          </p:nvSpPr>
          <p:spPr bwMode="auto">
            <a:xfrm>
              <a:off x="4641080" y="3052275"/>
              <a:ext cx="1217563" cy="360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691AE5C-DED3-6647-A10E-9553D8987113}"/>
                </a:ext>
              </a:extLst>
            </p:cNvPr>
            <p:cNvSpPr txBox="1"/>
            <p:nvPr/>
          </p:nvSpPr>
          <p:spPr>
            <a:xfrm>
              <a:off x="1018010" y="4790810"/>
              <a:ext cx="2388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type of return value</a:t>
              </a:r>
            </a:p>
          </p:txBody>
        </p:sp>
        <p:cxnSp>
          <p:nvCxnSpPr>
            <p:cNvPr id="12" name="Curved Connector 11">
              <a:extLst>
                <a:ext uri="{FF2B5EF4-FFF2-40B4-BE49-F238E27FC236}">
                  <a16:creationId xmlns:a16="http://schemas.microsoft.com/office/drawing/2014/main" id="{30DEBD99-3454-A74F-B9B1-7EC76E264D60}"/>
                </a:ext>
              </a:extLst>
            </p:cNvPr>
            <p:cNvCxnSpPr>
              <a:cxnSpLocks/>
              <a:stCxn id="11" idx="3"/>
              <a:endCxn id="10" idx="2"/>
            </p:cNvCxnSpPr>
            <p:nvPr/>
          </p:nvCxnSpPr>
          <p:spPr>
            <a:xfrm flipV="1">
              <a:off x="3406805" y="3412275"/>
              <a:ext cx="1843057" cy="1563201"/>
            </a:xfrm>
            <a:prstGeom prst="curvedConnector2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A049838-3808-5D4F-8BE1-DD64477A8A77}"/>
              </a:ext>
            </a:extLst>
          </p:cNvPr>
          <p:cNvGrpSpPr/>
          <p:nvPr/>
        </p:nvGrpSpPr>
        <p:grpSpPr>
          <a:xfrm>
            <a:off x="3602105" y="3052275"/>
            <a:ext cx="5633190" cy="2738773"/>
            <a:chOff x="3602105" y="3052275"/>
            <a:chExt cx="5633190" cy="273877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E848E43-0F07-D442-8088-C520D6B8BFDF}"/>
                </a:ext>
              </a:extLst>
            </p:cNvPr>
            <p:cNvSpPr/>
            <p:nvPr/>
          </p:nvSpPr>
          <p:spPr bwMode="auto">
            <a:xfrm>
              <a:off x="6096000" y="3052275"/>
              <a:ext cx="3139295" cy="360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90A8364-9CC3-1048-A64B-FA7AB2DED603}"/>
                </a:ext>
              </a:extLst>
            </p:cNvPr>
            <p:cNvSpPr txBox="1"/>
            <p:nvPr/>
          </p:nvSpPr>
          <p:spPr>
            <a:xfrm>
              <a:off x="3602105" y="5421716"/>
              <a:ext cx="24224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types of parameters</a:t>
              </a:r>
            </a:p>
          </p:txBody>
        </p:sp>
        <p:cxnSp>
          <p:nvCxnSpPr>
            <p:cNvPr id="16" name="Curved Connector 15">
              <a:extLst>
                <a:ext uri="{FF2B5EF4-FFF2-40B4-BE49-F238E27FC236}">
                  <a16:creationId xmlns:a16="http://schemas.microsoft.com/office/drawing/2014/main" id="{16B3CBAF-0DFE-2041-A3BC-E621F724A807}"/>
                </a:ext>
              </a:extLst>
            </p:cNvPr>
            <p:cNvCxnSpPr>
              <a:cxnSpLocks/>
              <a:stCxn id="15" idx="3"/>
              <a:endCxn id="14" idx="2"/>
            </p:cNvCxnSpPr>
            <p:nvPr/>
          </p:nvCxnSpPr>
          <p:spPr>
            <a:xfrm flipV="1">
              <a:off x="6024563" y="3412275"/>
              <a:ext cx="1641085" cy="2194107"/>
            </a:xfrm>
            <a:prstGeom prst="curvedConnector2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5230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1203</TotalTime>
  <Words>781</Words>
  <Application>Microsoft Macintosh PowerPoint</Application>
  <PresentationFormat>Widescreen</PresentationFormat>
  <Paragraphs>107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asm.js and WebAssembly</vt:lpstr>
      <vt:lpstr>A little history of Web scripting</vt:lpstr>
      <vt:lpstr>A little history of Web scripting</vt:lpstr>
      <vt:lpstr>A little history of Web scripting</vt:lpstr>
      <vt:lpstr>asm.js</vt:lpstr>
      <vt:lpstr>Web Assembly</vt:lpstr>
      <vt:lpstr>C function...</vt:lpstr>
      <vt:lpstr>...called from JavaScript</vt:lpstr>
      <vt:lpstr>Further Reading </vt:lpstr>
      <vt:lpstr>Next Lecture: Web Formats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2020-10-05T21:35:53Z</dcterms:created>
  <dcterms:modified xsi:type="dcterms:W3CDTF">2020-10-14T17:54:05Z</dcterms:modified>
</cp:coreProperties>
</file>