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34"/>
  </p:notesMasterIdLst>
  <p:sldIdLst>
    <p:sldId id="259" r:id="rId9"/>
    <p:sldId id="257" r:id="rId10"/>
    <p:sldId id="283" r:id="rId11"/>
    <p:sldId id="260" r:id="rId12"/>
    <p:sldId id="294" r:id="rId13"/>
    <p:sldId id="261" r:id="rId14"/>
    <p:sldId id="262" r:id="rId15"/>
    <p:sldId id="284" r:id="rId16"/>
    <p:sldId id="290" r:id="rId17"/>
    <p:sldId id="263" r:id="rId18"/>
    <p:sldId id="285" r:id="rId19"/>
    <p:sldId id="264" r:id="rId20"/>
    <p:sldId id="293" r:id="rId21"/>
    <p:sldId id="298" r:id="rId22"/>
    <p:sldId id="299" r:id="rId23"/>
    <p:sldId id="286" r:id="rId24"/>
    <p:sldId id="307" r:id="rId25"/>
    <p:sldId id="309" r:id="rId26"/>
    <p:sldId id="302" r:id="rId27"/>
    <p:sldId id="306" r:id="rId28"/>
    <p:sldId id="308" r:id="rId29"/>
    <p:sldId id="267" r:id="rId30"/>
    <p:sldId id="311" r:id="rId31"/>
    <p:sldId id="310" r:id="rId32"/>
    <p:sldId id="281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  <p:embeddedFont>
      <p:font typeface="Lucida Console" panose="020B0609040504020204" pitchFamily="49" charset="0"/>
      <p:regular r:id="rId44"/>
    </p:embeddedFont>
    <p:embeddedFont>
      <p:font typeface="Lucida Sans" panose="020B0602030504020204" pitchFamily="34" charset="77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ED323-1521-2249-8B7B-7DEBA58F3168}" v="1100" dt="2020-10-05T13:09:52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7"/>
    <p:restoredTop sz="84354"/>
  </p:normalViewPr>
  <p:slideViewPr>
    <p:cSldViewPr snapToGrid="0">
      <p:cViewPr varScale="1">
        <p:scale>
          <a:sx n="102" d="100"/>
          <a:sy n="102" d="100"/>
        </p:scale>
        <p:origin x="448" y="192"/>
      </p:cViewPr>
      <p:guideLst>
        <p:guide orient="horz" pos="18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5.fntdata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2.xml"/><Relationship Id="rId41" Type="http://schemas.openxmlformats.org/officeDocument/2006/relationships/font" Target="fonts/font7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2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67FED323-1521-2249-8B7B-7DEBA58F3168}"/>
    <pc:docChg chg="undo custSel addSld delSld modSld sldOrd">
      <pc:chgData name="Nicholas Gibbins" userId="6a0e944c-4d97-467d-bb7a-7c3315791fe4" providerId="ADAL" clId="{67FED323-1521-2249-8B7B-7DEBA58F3168}" dt="2020-10-05T13:09:52.727" v="13728"/>
      <pc:docMkLst>
        <pc:docMk/>
      </pc:docMkLst>
      <pc:sldChg chg="modSp mod">
        <pc:chgData name="Nicholas Gibbins" userId="6a0e944c-4d97-467d-bb7a-7c3315791fe4" providerId="ADAL" clId="{67FED323-1521-2249-8B7B-7DEBA58F3168}" dt="2020-09-10T17:29:21.976" v="26" actId="20577"/>
        <pc:sldMkLst>
          <pc:docMk/>
          <pc:sldMk cId="3830604513" sldId="257"/>
        </pc:sldMkLst>
        <pc:spChg chg="mod">
          <ac:chgData name="Nicholas Gibbins" userId="6a0e944c-4d97-467d-bb7a-7c3315791fe4" providerId="ADAL" clId="{67FED323-1521-2249-8B7B-7DEBA58F3168}" dt="2020-09-10T17:29:21.976" v="26" actId="20577"/>
          <ac:spMkLst>
            <pc:docMk/>
            <pc:sldMk cId="3830604513" sldId="257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0T17:29:19.525" v="18" actId="20577"/>
          <ac:spMkLst>
            <pc:docMk/>
            <pc:sldMk cId="3830604513" sldId="257"/>
            <ac:spMk id="3" creationId="{00000000-0000-0000-0000-000000000000}"/>
          </ac:spMkLst>
        </pc:spChg>
      </pc:sldChg>
      <pc:sldChg chg="del">
        <pc:chgData name="Nicholas Gibbins" userId="6a0e944c-4d97-467d-bb7a-7c3315791fe4" providerId="ADAL" clId="{67FED323-1521-2249-8B7B-7DEBA58F3168}" dt="2020-09-10T17:29:15.811" v="17" actId="2696"/>
        <pc:sldMkLst>
          <pc:docMk/>
          <pc:sldMk cId="377388075" sldId="258"/>
        </pc:sldMkLst>
      </pc:sldChg>
      <pc:sldChg chg="modSp mod">
        <pc:chgData name="Nicholas Gibbins" userId="6a0e944c-4d97-467d-bb7a-7c3315791fe4" providerId="ADAL" clId="{67FED323-1521-2249-8B7B-7DEBA58F3168}" dt="2020-09-17T08:27:56.215" v="6294" actId="2711"/>
        <pc:sldMkLst>
          <pc:docMk/>
          <pc:sldMk cId="3638277046" sldId="260"/>
        </pc:sldMkLst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3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4" creationId="{F4DF62C1-81F5-1C4E-8E9A-41E7B9C3BAFE}"/>
          </ac:spMkLst>
        </pc:spChg>
        <pc:spChg chg="mod">
          <ac:chgData name="Nicholas Gibbins" userId="6a0e944c-4d97-467d-bb7a-7c3315791fe4" providerId="ADAL" clId="{67FED323-1521-2249-8B7B-7DEBA58F3168}" dt="2020-09-17T08:27:56.215" v="6294" actId="2711"/>
          <ac:spMkLst>
            <pc:docMk/>
            <pc:sldMk cId="3638277046" sldId="260"/>
            <ac:spMk id="5" creationId="{00000000-0000-0000-0000-000000000000}"/>
          </ac:spMkLst>
        </pc:spChg>
      </pc:sldChg>
      <pc:sldChg chg="addSp delSp modSp mod modClrScheme chgLayout">
        <pc:chgData name="Nicholas Gibbins" userId="6a0e944c-4d97-467d-bb7a-7c3315791fe4" providerId="ADAL" clId="{67FED323-1521-2249-8B7B-7DEBA58F3168}" dt="2020-09-17T20:38:08.431" v="12386" actId="478"/>
        <pc:sldMkLst>
          <pc:docMk/>
          <pc:sldMk cId="3779349302" sldId="261"/>
        </pc:sldMkLst>
        <pc:spChg chg="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2" creationId="{00000000-0000-0000-0000-000000000000}"/>
          </ac:spMkLst>
        </pc:spChg>
        <pc:spChg chg="add del mod ord">
          <ac:chgData name="Nicholas Gibbins" userId="6a0e944c-4d97-467d-bb7a-7c3315791fe4" providerId="ADAL" clId="{67FED323-1521-2249-8B7B-7DEBA58F3168}" dt="2020-09-17T20:38:08.431" v="12386" actId="478"/>
          <ac:spMkLst>
            <pc:docMk/>
            <pc:sldMk cId="3779349302" sldId="261"/>
            <ac:spMk id="3" creationId="{38143E71-406A-364B-A274-C9378B6CE0E4}"/>
          </ac:spMkLst>
        </pc:spChg>
        <pc:spChg chg="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4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5" creationId="{ED7E5D25-C802-BE4C-B5C7-5907C9F5E0AF}"/>
          </ac:spMkLst>
        </pc:spChg>
        <pc:spChg chg="del mod ord">
          <ac:chgData name="Nicholas Gibbins" userId="6a0e944c-4d97-467d-bb7a-7c3315791fe4" providerId="ADAL" clId="{67FED323-1521-2249-8B7B-7DEBA58F3168}" dt="2020-09-17T20:38:04.479" v="12385" actId="700"/>
          <ac:spMkLst>
            <pc:docMk/>
            <pc:sldMk cId="3779349302" sldId="261"/>
            <ac:spMk id="14" creationId="{D9C91BA7-CAC0-7A43-899A-F3CEF96A2057}"/>
          </ac:spMkLst>
        </pc:spChg>
        <pc:cxnChg chg="mod">
          <ac:chgData name="Nicholas Gibbins" userId="6a0e944c-4d97-467d-bb7a-7c3315791fe4" providerId="ADAL" clId="{67FED323-1521-2249-8B7B-7DEBA58F3168}" dt="2020-09-14T10:21:26.635" v="443" actId="692"/>
          <ac:cxnSpMkLst>
            <pc:docMk/>
            <pc:sldMk cId="3779349302" sldId="261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1:26.635" v="443" actId="692"/>
          <ac:cxnSpMkLst>
            <pc:docMk/>
            <pc:sldMk cId="3779349302" sldId="261"/>
            <ac:cxnSpMk id="13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6T16:13:05.893" v="2441" actId="20577"/>
        <pc:sldMkLst>
          <pc:docMk/>
          <pc:sldMk cId="2071773047" sldId="262"/>
        </pc:sldMkLst>
        <pc:spChg chg="mod">
          <ac:chgData name="Nicholas Gibbins" userId="6a0e944c-4d97-467d-bb7a-7c3315791fe4" providerId="ADAL" clId="{67FED323-1521-2249-8B7B-7DEBA58F3168}" dt="2020-09-15T10:11:38.884" v="582" actId="20577"/>
          <ac:spMkLst>
            <pc:docMk/>
            <pc:sldMk cId="2071773047" sldId="262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6:13:05.893" v="2441" actId="20577"/>
          <ac:spMkLst>
            <pc:docMk/>
            <pc:sldMk cId="2071773047" sldId="262"/>
            <ac:spMk id="4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7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9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2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2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4T10:30:40.316" v="580" actId="1036"/>
          <ac:spMkLst>
            <pc:docMk/>
            <pc:sldMk cId="2071773047" sldId="262"/>
            <ac:spMk id="27" creationId="{00000000-0000-0000-0000-000000000000}"/>
          </ac:spMkLst>
        </pc:sp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1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2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3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24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30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4T10:30:40.316" v="580" actId="1036"/>
          <ac:picMkLst>
            <pc:docMk/>
            <pc:sldMk cId="2071773047" sldId="262"/>
            <ac:picMk id="31" creationId="{00000000-0000-0000-0000-000000000000}"/>
          </ac:picMkLst>
        </pc:pic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10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11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28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30:40.316" v="580" actId="1036"/>
          <ac:cxnSpMkLst>
            <pc:docMk/>
            <pc:sldMk cId="2071773047" sldId="262"/>
            <ac:cxnSpMk id="29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5T10:11:56.236" v="589" actId="20577"/>
        <pc:sldMkLst>
          <pc:docMk/>
          <pc:sldMk cId="850310133" sldId="263"/>
        </pc:sldMkLst>
        <pc:spChg chg="mod">
          <ac:chgData name="Nicholas Gibbins" userId="6a0e944c-4d97-467d-bb7a-7c3315791fe4" providerId="ADAL" clId="{67FED323-1521-2249-8B7B-7DEBA58F3168}" dt="2020-09-15T10:11:56.236" v="589" actId="20577"/>
          <ac:spMkLst>
            <pc:docMk/>
            <pc:sldMk cId="850310133" sldId="263"/>
            <ac:spMk id="2" creationId="{00000000-0000-0000-0000-000000000000}"/>
          </ac:spMkLst>
        </pc:sp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12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5:42.074" v="488" actId="692"/>
          <ac:cxnSpMkLst>
            <pc:docMk/>
            <pc:sldMk cId="850310133" sldId="263"/>
            <ac:cxnSpMk id="32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6T17:47:21.586" v="3562" actId="20577"/>
        <pc:sldMkLst>
          <pc:docMk/>
          <pc:sldMk cId="140391365" sldId="264"/>
        </pc:sldMkLst>
        <pc:spChg chg="mod">
          <ac:chgData name="Nicholas Gibbins" userId="6a0e944c-4d97-467d-bb7a-7c3315791fe4" providerId="ADAL" clId="{67FED323-1521-2249-8B7B-7DEBA58F3168}" dt="2020-09-15T10:12:33.396" v="591" actId="20577"/>
          <ac:spMkLst>
            <pc:docMk/>
            <pc:sldMk cId="140391365" sldId="264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7:47:21.586" v="3562" actId="20577"/>
          <ac:spMkLst>
            <pc:docMk/>
            <pc:sldMk cId="140391365" sldId="264"/>
            <ac:spMk id="4" creationId="{00000000-0000-0000-0000-000000000000}"/>
          </ac:spMkLst>
        </pc:spChg>
      </pc:sldChg>
      <pc:sldChg chg="modSp del mod">
        <pc:chgData name="Nicholas Gibbins" userId="6a0e944c-4d97-467d-bb7a-7c3315791fe4" providerId="ADAL" clId="{67FED323-1521-2249-8B7B-7DEBA58F3168}" dt="2020-09-16T20:10:21.492" v="5100" actId="2696"/>
        <pc:sldMkLst>
          <pc:docMk/>
          <pc:sldMk cId="1632132894" sldId="265"/>
        </pc:sldMkLst>
        <pc:cxnChg chg="mod">
          <ac:chgData name="Nicholas Gibbins" userId="6a0e944c-4d97-467d-bb7a-7c3315791fe4" providerId="ADAL" clId="{67FED323-1521-2249-8B7B-7DEBA58F3168}" dt="2020-09-14T10:26:20.123" v="496" actId="692"/>
          <ac:cxnSpMkLst>
            <pc:docMk/>
            <pc:sldMk cId="1632132894" sldId="265"/>
            <ac:cxnSpMk id="8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24.747" v="498" actId="692"/>
          <ac:cxnSpMkLst>
            <pc:docMk/>
            <pc:sldMk cId="1632132894" sldId="265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29.898" v="500" actId="692"/>
          <ac:cxnSpMkLst>
            <pc:docMk/>
            <pc:sldMk cId="1632132894" sldId="265"/>
            <ac:cxnSpMk id="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34.198" v="502" actId="692"/>
          <ac:cxnSpMkLst>
            <pc:docMk/>
            <pc:sldMk cId="1632132894" sldId="265"/>
            <ac:cxnSpMk id="5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38.324" v="504" actId="692"/>
          <ac:cxnSpMkLst>
            <pc:docMk/>
            <pc:sldMk cId="1632132894" sldId="265"/>
            <ac:cxnSpMk id="73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42.545" v="506" actId="692"/>
          <ac:cxnSpMkLst>
            <pc:docMk/>
            <pc:sldMk cId="1632132894" sldId="265"/>
            <ac:cxnSpMk id="7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46.830" v="508" actId="692"/>
          <ac:cxnSpMkLst>
            <pc:docMk/>
            <pc:sldMk cId="1632132894" sldId="265"/>
            <ac:cxnSpMk id="81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54.535" v="510" actId="692"/>
          <ac:cxnSpMkLst>
            <pc:docMk/>
            <pc:sldMk cId="1632132894" sldId="265"/>
            <ac:cxnSpMk id="83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58.066" v="512" actId="692"/>
          <ac:cxnSpMkLst>
            <pc:docMk/>
            <pc:sldMk cId="1632132894" sldId="265"/>
            <ac:cxnSpMk id="1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7:01.534" v="514" actId="692"/>
          <ac:cxnSpMkLst>
            <pc:docMk/>
            <pc:sldMk cId="1632132894" sldId="265"/>
            <ac:cxnSpMk id="119" creationId="{00000000-0000-0000-0000-000000000000}"/>
          </ac:cxnSpMkLst>
        </pc:cxnChg>
      </pc:sldChg>
      <pc:sldChg chg="addSp delSp modSp mod modClrScheme modAnim chgLayout modNotesTx">
        <pc:chgData name="Nicholas Gibbins" userId="6a0e944c-4d97-467d-bb7a-7c3315791fe4" providerId="ADAL" clId="{67FED323-1521-2249-8B7B-7DEBA58F3168}" dt="2020-10-05T13:09:52.727" v="13728"/>
        <pc:sldMkLst>
          <pc:docMk/>
          <pc:sldMk cId="2216810620" sldId="267"/>
        </pc:sldMkLst>
        <pc:spChg chg="mod ord">
          <ac:chgData name="Nicholas Gibbins" userId="6a0e944c-4d97-467d-bb7a-7c3315791fe4" providerId="ADAL" clId="{67FED323-1521-2249-8B7B-7DEBA58F3168}" dt="2020-10-05T12:05:25.108" v="13546" actId="700"/>
          <ac:spMkLst>
            <pc:docMk/>
            <pc:sldMk cId="2216810620" sldId="267"/>
            <ac:spMk id="2" creationId="{00000000-0000-0000-0000-000000000000}"/>
          </ac:spMkLst>
        </pc:spChg>
        <pc:spChg chg="del mod ord">
          <ac:chgData name="Nicholas Gibbins" userId="6a0e944c-4d97-467d-bb7a-7c3315791fe4" providerId="ADAL" clId="{67FED323-1521-2249-8B7B-7DEBA58F3168}" dt="2020-10-05T12:05:27.050" v="13548" actId="478"/>
          <ac:spMkLst>
            <pc:docMk/>
            <pc:sldMk cId="2216810620" sldId="267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67FED323-1521-2249-8B7B-7DEBA58F3168}" dt="2020-10-05T13:09:52.727" v="13728"/>
          <ac:spMkLst>
            <pc:docMk/>
            <pc:sldMk cId="2216810620" sldId="267"/>
            <ac:spMk id="4" creationId="{00000000-0000-0000-0000-000000000000}"/>
          </ac:spMkLst>
        </pc:spChg>
        <pc:spChg chg="del mod ord">
          <ac:chgData name="Nicholas Gibbins" userId="6a0e944c-4d97-467d-bb7a-7c3315791fe4" providerId="ADAL" clId="{67FED323-1521-2249-8B7B-7DEBA58F3168}" dt="2020-10-05T12:06:34.392" v="13556" actId="478"/>
          <ac:spMkLst>
            <pc:docMk/>
            <pc:sldMk cId="2216810620" sldId="267"/>
            <ac:spMk id="5" creationId="{35F31F48-312E-AD4F-AFF1-021569A8C118}"/>
          </ac:spMkLst>
        </pc:spChg>
        <pc:spChg chg="add del mod ord">
          <ac:chgData name="Nicholas Gibbins" userId="6a0e944c-4d97-467d-bb7a-7c3315791fe4" providerId="ADAL" clId="{67FED323-1521-2249-8B7B-7DEBA58F3168}" dt="2020-10-05T12:05:25.108" v="13546" actId="700"/>
          <ac:spMkLst>
            <pc:docMk/>
            <pc:sldMk cId="2216810620" sldId="267"/>
            <ac:spMk id="6" creationId="{16F93463-E120-E44A-A89D-A31C2D7AB49B}"/>
          </ac:spMkLst>
        </pc:spChg>
        <pc:spChg chg="add del mod ord">
          <ac:chgData name="Nicholas Gibbins" userId="6a0e944c-4d97-467d-bb7a-7c3315791fe4" providerId="ADAL" clId="{67FED323-1521-2249-8B7B-7DEBA58F3168}" dt="2020-10-05T12:05:30.583" v="13549" actId="478"/>
          <ac:spMkLst>
            <pc:docMk/>
            <pc:sldMk cId="2216810620" sldId="267"/>
            <ac:spMk id="7" creationId="{46CAA173-6087-EB4B-A8B9-AAEE6CF931B1}"/>
          </ac:spMkLst>
        </pc:spChg>
        <pc:spChg chg="add mod">
          <ac:chgData name="Nicholas Gibbins" userId="6a0e944c-4d97-467d-bb7a-7c3315791fe4" providerId="ADAL" clId="{67FED323-1521-2249-8B7B-7DEBA58F3168}" dt="2020-10-05T12:05:53.586" v="13550"/>
          <ac:spMkLst>
            <pc:docMk/>
            <pc:sldMk cId="2216810620" sldId="267"/>
            <ac:spMk id="10" creationId="{376A2A9F-894A-F844-9BA4-7D39C711ED6E}"/>
          </ac:spMkLst>
        </pc:spChg>
        <pc:spChg chg="add mod">
          <ac:chgData name="Nicholas Gibbins" userId="6a0e944c-4d97-467d-bb7a-7c3315791fe4" providerId="ADAL" clId="{67FED323-1521-2249-8B7B-7DEBA58F3168}" dt="2020-10-05T12:10:46.556" v="13608" actId="20577"/>
          <ac:spMkLst>
            <pc:docMk/>
            <pc:sldMk cId="2216810620" sldId="267"/>
            <ac:spMk id="11" creationId="{953F9096-B3ED-654F-9B5F-C9E02C0765AC}"/>
          </ac:spMkLst>
        </pc:spChg>
        <pc:spChg chg="add mod">
          <ac:chgData name="Nicholas Gibbins" userId="6a0e944c-4d97-467d-bb7a-7c3315791fe4" providerId="ADAL" clId="{67FED323-1521-2249-8B7B-7DEBA58F3168}" dt="2020-10-05T12:06:34.392" v="13556" actId="478"/>
          <ac:spMkLst>
            <pc:docMk/>
            <pc:sldMk cId="2216810620" sldId="267"/>
            <ac:spMk id="13" creationId="{D44C097F-D858-6349-BF26-749DA62BC7C0}"/>
          </ac:spMkLst>
        </pc:spChg>
        <pc:picChg chg="add mod">
          <ac:chgData name="Nicholas Gibbins" userId="6a0e944c-4d97-467d-bb7a-7c3315791fe4" providerId="ADAL" clId="{67FED323-1521-2249-8B7B-7DEBA58F3168}" dt="2020-10-05T12:05:53.586" v="13550"/>
          <ac:picMkLst>
            <pc:docMk/>
            <pc:sldMk cId="2216810620" sldId="267"/>
            <ac:picMk id="8" creationId="{7C694979-1098-844A-B3CA-2D076FB1C933}"/>
          </ac:picMkLst>
        </pc:picChg>
        <pc:picChg chg="add mod">
          <ac:chgData name="Nicholas Gibbins" userId="6a0e944c-4d97-467d-bb7a-7c3315791fe4" providerId="ADAL" clId="{67FED323-1521-2249-8B7B-7DEBA58F3168}" dt="2020-10-05T12:05:53.586" v="13550"/>
          <ac:picMkLst>
            <pc:docMk/>
            <pc:sldMk cId="2216810620" sldId="267"/>
            <ac:picMk id="9" creationId="{FDEF88BC-B010-2747-AC9A-59563CF793B8}"/>
          </ac:picMkLst>
        </pc:picChg>
      </pc:sldChg>
      <pc:sldChg chg="del">
        <pc:chgData name="Nicholas Gibbins" userId="6a0e944c-4d97-467d-bb7a-7c3315791fe4" providerId="ADAL" clId="{67FED323-1521-2249-8B7B-7DEBA58F3168}" dt="2020-09-10T17:29:04.643" v="0" actId="2696"/>
        <pc:sldMkLst>
          <pc:docMk/>
          <pc:sldMk cId="1108327936" sldId="268"/>
        </pc:sldMkLst>
      </pc:sldChg>
      <pc:sldChg chg="del">
        <pc:chgData name="Nicholas Gibbins" userId="6a0e944c-4d97-467d-bb7a-7c3315791fe4" providerId="ADAL" clId="{67FED323-1521-2249-8B7B-7DEBA58F3168}" dt="2020-09-10T17:29:04.666" v="1" actId="2696"/>
        <pc:sldMkLst>
          <pc:docMk/>
          <pc:sldMk cId="2508809119" sldId="269"/>
        </pc:sldMkLst>
      </pc:sldChg>
      <pc:sldChg chg="del">
        <pc:chgData name="Nicholas Gibbins" userId="6a0e944c-4d97-467d-bb7a-7c3315791fe4" providerId="ADAL" clId="{67FED323-1521-2249-8B7B-7DEBA58F3168}" dt="2020-09-10T17:29:04.689" v="2" actId="2696"/>
        <pc:sldMkLst>
          <pc:docMk/>
          <pc:sldMk cId="448638293" sldId="270"/>
        </pc:sldMkLst>
      </pc:sldChg>
      <pc:sldChg chg="del">
        <pc:chgData name="Nicholas Gibbins" userId="6a0e944c-4d97-467d-bb7a-7c3315791fe4" providerId="ADAL" clId="{67FED323-1521-2249-8B7B-7DEBA58F3168}" dt="2020-09-10T17:29:04.701" v="3" actId="2696"/>
        <pc:sldMkLst>
          <pc:docMk/>
          <pc:sldMk cId="363184450" sldId="271"/>
        </pc:sldMkLst>
      </pc:sldChg>
      <pc:sldChg chg="del">
        <pc:chgData name="Nicholas Gibbins" userId="6a0e944c-4d97-467d-bb7a-7c3315791fe4" providerId="ADAL" clId="{67FED323-1521-2249-8B7B-7DEBA58F3168}" dt="2020-09-10T17:29:12.300" v="4" actId="2696"/>
        <pc:sldMkLst>
          <pc:docMk/>
          <pc:sldMk cId="3545588406" sldId="272"/>
        </pc:sldMkLst>
      </pc:sldChg>
      <pc:sldChg chg="del">
        <pc:chgData name="Nicholas Gibbins" userId="6a0e944c-4d97-467d-bb7a-7c3315791fe4" providerId="ADAL" clId="{67FED323-1521-2249-8B7B-7DEBA58F3168}" dt="2020-09-10T17:29:12.329" v="9" actId="2696"/>
        <pc:sldMkLst>
          <pc:docMk/>
          <pc:sldMk cId="445610777" sldId="273"/>
        </pc:sldMkLst>
      </pc:sldChg>
      <pc:sldChg chg="del">
        <pc:chgData name="Nicholas Gibbins" userId="6a0e944c-4d97-467d-bb7a-7c3315791fe4" providerId="ADAL" clId="{67FED323-1521-2249-8B7B-7DEBA58F3168}" dt="2020-09-10T17:29:12.346" v="12" actId="2696"/>
        <pc:sldMkLst>
          <pc:docMk/>
          <pc:sldMk cId="359969457" sldId="274"/>
        </pc:sldMkLst>
      </pc:sldChg>
      <pc:sldChg chg="del">
        <pc:chgData name="Nicholas Gibbins" userId="6a0e944c-4d97-467d-bb7a-7c3315791fe4" providerId="ADAL" clId="{67FED323-1521-2249-8B7B-7DEBA58F3168}" dt="2020-09-10T17:29:12.401" v="16" actId="2696"/>
        <pc:sldMkLst>
          <pc:docMk/>
          <pc:sldMk cId="3635259151" sldId="275"/>
        </pc:sldMkLst>
      </pc:sldChg>
      <pc:sldChg chg="del">
        <pc:chgData name="Nicholas Gibbins" userId="6a0e944c-4d97-467d-bb7a-7c3315791fe4" providerId="ADAL" clId="{67FED323-1521-2249-8B7B-7DEBA58F3168}" dt="2020-09-10T17:29:12.312" v="6" actId="2696"/>
        <pc:sldMkLst>
          <pc:docMk/>
          <pc:sldMk cId="3268626159" sldId="276"/>
        </pc:sldMkLst>
      </pc:sldChg>
      <pc:sldChg chg="del">
        <pc:chgData name="Nicholas Gibbins" userId="6a0e944c-4d97-467d-bb7a-7c3315791fe4" providerId="ADAL" clId="{67FED323-1521-2249-8B7B-7DEBA58F3168}" dt="2020-09-10T17:29:12.339" v="11" actId="2696"/>
        <pc:sldMkLst>
          <pc:docMk/>
          <pc:sldMk cId="3826512719" sldId="277"/>
        </pc:sldMkLst>
      </pc:sldChg>
      <pc:sldChg chg="del">
        <pc:chgData name="Nicholas Gibbins" userId="6a0e944c-4d97-467d-bb7a-7c3315791fe4" providerId="ADAL" clId="{67FED323-1521-2249-8B7B-7DEBA58F3168}" dt="2020-09-10T17:29:12.351" v="13" actId="2696"/>
        <pc:sldMkLst>
          <pc:docMk/>
          <pc:sldMk cId="4258784179" sldId="278"/>
        </pc:sldMkLst>
      </pc:sldChg>
      <pc:sldChg chg="del">
        <pc:chgData name="Nicholas Gibbins" userId="6a0e944c-4d97-467d-bb7a-7c3315791fe4" providerId="ADAL" clId="{67FED323-1521-2249-8B7B-7DEBA58F3168}" dt="2020-09-10T17:29:12.387" v="15" actId="2696"/>
        <pc:sldMkLst>
          <pc:docMk/>
          <pc:sldMk cId="3531225276" sldId="279"/>
        </pc:sldMkLst>
      </pc:sldChg>
      <pc:sldChg chg="del">
        <pc:chgData name="Nicholas Gibbins" userId="6a0e944c-4d97-467d-bb7a-7c3315791fe4" providerId="ADAL" clId="{67FED323-1521-2249-8B7B-7DEBA58F3168}" dt="2020-09-10T17:29:12.334" v="10" actId="2696"/>
        <pc:sldMkLst>
          <pc:docMk/>
          <pc:sldMk cId="1606046126" sldId="280"/>
        </pc:sldMkLst>
      </pc:sldChg>
      <pc:sldChg chg="addSp delSp modSp mod delAnim modAnim">
        <pc:chgData name="Nicholas Gibbins" userId="6a0e944c-4d97-467d-bb7a-7c3315791fe4" providerId="ADAL" clId="{67FED323-1521-2249-8B7B-7DEBA58F3168}" dt="2020-10-05T12:07:59.700" v="13574" actId="255"/>
        <pc:sldMkLst>
          <pc:docMk/>
          <pc:sldMk cId="2410956029" sldId="283"/>
        </pc:sldMkLst>
        <pc:spChg chg="mod">
          <ac:chgData name="Nicholas Gibbins" userId="6a0e944c-4d97-467d-bb7a-7c3315791fe4" providerId="ADAL" clId="{67FED323-1521-2249-8B7B-7DEBA58F3168}" dt="2020-09-15T12:42:39.215" v="1104" actId="20577"/>
          <ac:spMkLst>
            <pc:docMk/>
            <pc:sldMk cId="2410956029" sldId="283"/>
            <ac:spMk id="4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10-05T12:07:25.539" v="13567" actId="20577"/>
          <ac:spMkLst>
            <pc:docMk/>
            <pc:sldMk cId="2410956029" sldId="283"/>
            <ac:spMk id="11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10-05T12:07:59.700" v="13574" actId="255"/>
          <ac:spMkLst>
            <pc:docMk/>
            <pc:sldMk cId="2410956029" sldId="283"/>
            <ac:spMk id="16" creationId="{00000000-0000-0000-0000-000000000000}"/>
          </ac:spMkLst>
        </pc:spChg>
        <pc:picChg chg="del">
          <ac:chgData name="Nicholas Gibbins" userId="6a0e944c-4d97-467d-bb7a-7c3315791fe4" providerId="ADAL" clId="{67FED323-1521-2249-8B7B-7DEBA58F3168}" dt="2020-10-05T09:43:26.464" v="13259" actId="478"/>
          <ac:picMkLst>
            <pc:docMk/>
            <pc:sldMk cId="2410956029" sldId="283"/>
            <ac:picMk id="6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10-05T09:43:28.217" v="13260" actId="478"/>
          <ac:picMkLst>
            <pc:docMk/>
            <pc:sldMk cId="2410956029" sldId="283"/>
            <ac:picMk id="7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2:41:26.726" v="1084" actId="478"/>
          <ac:picMkLst>
            <pc:docMk/>
            <pc:sldMk cId="2410956029" sldId="283"/>
            <ac:picMk id="8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2:41:26.726" v="1084" actId="478"/>
          <ac:picMkLst>
            <pc:docMk/>
            <pc:sldMk cId="2410956029" sldId="283"/>
            <ac:picMk id="9" creationId="{00000000-0000-0000-0000-000000000000}"/>
          </ac:picMkLst>
        </pc:picChg>
        <pc:picChg chg="add del mod">
          <ac:chgData name="Nicholas Gibbins" userId="6a0e944c-4d97-467d-bb7a-7c3315791fe4" providerId="ADAL" clId="{67FED323-1521-2249-8B7B-7DEBA58F3168}" dt="2020-10-05T09:10:00.436" v="13094" actId="478"/>
          <ac:picMkLst>
            <pc:docMk/>
            <pc:sldMk cId="2410956029" sldId="283"/>
            <ac:picMk id="9" creationId="{BCCDF6F2-8690-0F48-949E-B0C4FEFFCF80}"/>
          </ac:picMkLst>
        </pc:picChg>
        <pc:picChg chg="add del mod">
          <ac:chgData name="Nicholas Gibbins" userId="6a0e944c-4d97-467d-bb7a-7c3315791fe4" providerId="ADAL" clId="{67FED323-1521-2249-8B7B-7DEBA58F3168}" dt="2020-10-05T09:09:47.463" v="13089" actId="478"/>
          <ac:picMkLst>
            <pc:docMk/>
            <pc:sldMk cId="2410956029" sldId="283"/>
            <ac:picMk id="15" creationId="{090CCC84-5DEA-5642-AAC3-03BBEA078FF8}"/>
          </ac:picMkLst>
        </pc:picChg>
        <pc:picChg chg="add mod">
          <ac:chgData name="Nicholas Gibbins" userId="6a0e944c-4d97-467d-bb7a-7c3315791fe4" providerId="ADAL" clId="{67FED323-1521-2249-8B7B-7DEBA58F3168}" dt="2020-09-15T12:41:41.879" v="1087" actId="1076"/>
          <ac:picMkLst>
            <pc:docMk/>
            <pc:sldMk cId="2410956029" sldId="283"/>
            <ac:picMk id="19" creationId="{F60E23F1-A309-324B-9243-D51261562055}"/>
          </ac:picMkLst>
        </pc:picChg>
        <pc:picChg chg="add mod">
          <ac:chgData name="Nicholas Gibbins" userId="6a0e944c-4d97-467d-bb7a-7c3315791fe4" providerId="ADAL" clId="{67FED323-1521-2249-8B7B-7DEBA58F3168}" dt="2020-09-15T12:41:37.918" v="1086" actId="1076"/>
          <ac:picMkLst>
            <pc:docMk/>
            <pc:sldMk cId="2410956029" sldId="283"/>
            <ac:picMk id="20" creationId="{EC3195EE-A982-EE4A-8B11-08AA8A82618E}"/>
          </ac:picMkLst>
        </pc:picChg>
        <pc:picChg chg="add del mod">
          <ac:chgData name="Nicholas Gibbins" userId="6a0e944c-4d97-467d-bb7a-7c3315791fe4" providerId="ADAL" clId="{67FED323-1521-2249-8B7B-7DEBA58F3168}" dt="2020-10-05T09:09:58.989" v="13093" actId="478"/>
          <ac:picMkLst>
            <pc:docMk/>
            <pc:sldMk cId="2410956029" sldId="283"/>
            <ac:picMk id="22" creationId="{6037431A-86BC-EC43-BC67-436C4337665E}"/>
          </ac:picMkLst>
        </pc:picChg>
        <pc:picChg chg="add mod">
          <ac:chgData name="Nicholas Gibbins" userId="6a0e944c-4d97-467d-bb7a-7c3315791fe4" providerId="ADAL" clId="{67FED323-1521-2249-8B7B-7DEBA58F3168}" dt="2020-10-05T09:44:18.569" v="13275" actId="1076"/>
          <ac:picMkLst>
            <pc:docMk/>
            <pc:sldMk cId="2410956029" sldId="283"/>
            <ac:picMk id="24" creationId="{9D8A7CBF-438C-5E46-B18A-EC7D61F65A6E}"/>
          </ac:picMkLst>
        </pc:picChg>
        <pc:picChg chg="add del mod">
          <ac:chgData name="Nicholas Gibbins" userId="6a0e944c-4d97-467d-bb7a-7c3315791fe4" providerId="ADAL" clId="{67FED323-1521-2249-8B7B-7DEBA58F3168}" dt="2020-10-05T09:43:04.409" v="13255" actId="478"/>
          <ac:picMkLst>
            <pc:docMk/>
            <pc:sldMk cId="2410956029" sldId="283"/>
            <ac:picMk id="26" creationId="{966D8797-A009-B648-9D65-39D34B79D51F}"/>
          </ac:picMkLst>
        </pc:picChg>
        <pc:picChg chg="add del mod">
          <ac:chgData name="Nicholas Gibbins" userId="6a0e944c-4d97-467d-bb7a-7c3315791fe4" providerId="ADAL" clId="{67FED323-1521-2249-8B7B-7DEBA58F3168}" dt="2020-10-05T09:43:04.409" v="13255" actId="478"/>
          <ac:picMkLst>
            <pc:docMk/>
            <pc:sldMk cId="2410956029" sldId="283"/>
            <ac:picMk id="28" creationId="{7524B066-C79C-0E4F-A8A0-1DA7DB59BF64}"/>
          </ac:picMkLst>
        </pc:picChg>
        <pc:picChg chg="add mod">
          <ac:chgData name="Nicholas Gibbins" userId="6a0e944c-4d97-467d-bb7a-7c3315791fe4" providerId="ADAL" clId="{67FED323-1521-2249-8B7B-7DEBA58F3168}" dt="2020-10-05T09:43:59.454" v="13273" actId="1076"/>
          <ac:picMkLst>
            <pc:docMk/>
            <pc:sldMk cId="2410956029" sldId="283"/>
            <ac:picMk id="30" creationId="{5D3E149C-9D6A-304D-A875-0A78E51B7ECA}"/>
          </ac:picMkLst>
        </pc:picChg>
        <pc:cxnChg chg="mod">
          <ac:chgData name="Nicholas Gibbins" userId="6a0e944c-4d97-467d-bb7a-7c3315791fe4" providerId="ADAL" clId="{67FED323-1521-2249-8B7B-7DEBA58F3168}" dt="2020-10-05T12:06:59.682" v="13561" actId="692"/>
          <ac:cxnSpMkLst>
            <pc:docMk/>
            <pc:sldMk cId="2410956029" sldId="283"/>
            <ac:cxnSpMk id="10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10-05T12:07:07.502" v="13566" actId="692"/>
          <ac:cxnSpMkLst>
            <pc:docMk/>
            <pc:sldMk cId="2410956029" sldId="283"/>
            <ac:cxnSpMk id="13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09-15T10:11:46.027" v="587" actId="20577"/>
        <pc:sldMkLst>
          <pc:docMk/>
          <pc:sldMk cId="859468422" sldId="284"/>
        </pc:sldMkLst>
        <pc:spChg chg="mod">
          <ac:chgData name="Nicholas Gibbins" userId="6a0e944c-4d97-467d-bb7a-7c3315791fe4" providerId="ADAL" clId="{67FED323-1521-2249-8B7B-7DEBA58F3168}" dt="2020-09-15T10:11:43.628" v="583" actId="20577"/>
          <ac:spMkLst>
            <pc:docMk/>
            <pc:sldMk cId="859468422" sldId="284"/>
            <ac:spMk id="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0:11:46.027" v="587" actId="20577"/>
          <ac:spMkLst>
            <pc:docMk/>
            <pc:sldMk cId="859468422" sldId="284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67FED323-1521-2249-8B7B-7DEBA58F3168}" dt="2020-09-15T10:12:07.830" v="590" actId="20577"/>
        <pc:sldMkLst>
          <pc:docMk/>
          <pc:sldMk cId="3533574980" sldId="285"/>
        </pc:sldMkLst>
        <pc:spChg chg="mod">
          <ac:chgData name="Nicholas Gibbins" userId="6a0e944c-4d97-467d-bb7a-7c3315791fe4" providerId="ADAL" clId="{67FED323-1521-2249-8B7B-7DEBA58F3168}" dt="2020-09-15T10:12:07.830" v="590" actId="20577"/>
          <ac:spMkLst>
            <pc:docMk/>
            <pc:sldMk cId="3533574980" sldId="285"/>
            <ac:spMk id="2" creationId="{00000000-0000-0000-0000-000000000000}"/>
          </ac:spMkLst>
        </pc:sp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43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44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46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4T10:26:00.617" v="494" actId="692"/>
          <ac:cxnSpMkLst>
            <pc:docMk/>
            <pc:sldMk cId="3533574980" sldId="285"/>
            <ac:cxnSpMk id="51" creationId="{00000000-0000-0000-0000-000000000000}"/>
          </ac:cxnSpMkLst>
        </pc:cxnChg>
      </pc:sldChg>
      <pc:sldChg chg="modSp mod">
        <pc:chgData name="Nicholas Gibbins" userId="6a0e944c-4d97-467d-bb7a-7c3315791fe4" providerId="ADAL" clId="{67FED323-1521-2249-8B7B-7DEBA58F3168}" dt="2020-10-03T13:36:28.211" v="13027" actId="114"/>
        <pc:sldMkLst>
          <pc:docMk/>
          <pc:sldMk cId="450440308" sldId="286"/>
        </pc:sldMkLst>
        <pc:spChg chg="mod">
          <ac:chgData name="Nicholas Gibbins" userId="6a0e944c-4d97-467d-bb7a-7c3315791fe4" providerId="ADAL" clId="{67FED323-1521-2249-8B7B-7DEBA58F3168}" dt="2020-10-03T13:36:28.211" v="13027" actId="114"/>
          <ac:spMkLst>
            <pc:docMk/>
            <pc:sldMk cId="450440308" sldId="286"/>
            <ac:spMk id="3" creationId="{48F30BDE-3666-864F-9E41-3E6FCF4793C7}"/>
          </ac:spMkLst>
        </pc:spChg>
        <pc:spChg chg="mod">
          <ac:chgData name="Nicholas Gibbins" userId="6a0e944c-4d97-467d-bb7a-7c3315791fe4" providerId="ADAL" clId="{67FED323-1521-2249-8B7B-7DEBA58F3168}" dt="2020-09-17T12:40:28.817" v="6947" actId="20577"/>
          <ac:spMkLst>
            <pc:docMk/>
            <pc:sldMk cId="450440308" sldId="286"/>
            <ac:spMk id="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20:42:54.389" v="12387" actId="20577"/>
          <ac:spMkLst>
            <pc:docMk/>
            <pc:sldMk cId="450440308" sldId="286"/>
            <ac:spMk id="7" creationId="{00000000-0000-0000-0000-000000000000}"/>
          </ac:spMkLst>
        </pc:spChg>
      </pc:sldChg>
      <pc:sldChg chg="del">
        <pc:chgData name="Nicholas Gibbins" userId="6a0e944c-4d97-467d-bb7a-7c3315791fe4" providerId="ADAL" clId="{67FED323-1521-2249-8B7B-7DEBA58F3168}" dt="2020-09-10T17:29:12.382" v="14" actId="2696"/>
        <pc:sldMkLst>
          <pc:docMk/>
          <pc:sldMk cId="1696901670" sldId="288"/>
        </pc:sldMkLst>
      </pc:sldChg>
      <pc:sldChg chg="del">
        <pc:chgData name="Nicholas Gibbins" userId="6a0e944c-4d97-467d-bb7a-7c3315791fe4" providerId="ADAL" clId="{67FED323-1521-2249-8B7B-7DEBA58F3168}" dt="2020-09-10T17:29:12.324" v="8" actId="2696"/>
        <pc:sldMkLst>
          <pc:docMk/>
          <pc:sldMk cId="184197013" sldId="289"/>
        </pc:sldMkLst>
      </pc:sldChg>
      <pc:sldChg chg="modSp mod">
        <pc:chgData name="Nicholas Gibbins" userId="6a0e944c-4d97-467d-bb7a-7c3315791fe4" providerId="ADAL" clId="{67FED323-1521-2249-8B7B-7DEBA58F3168}" dt="2020-09-17T08:29:34.677" v="6329" actId="139"/>
        <pc:sldMkLst>
          <pc:docMk/>
          <pc:sldMk cId="1721429626" sldId="290"/>
        </pc:sldMkLst>
        <pc:spChg chg="mod">
          <ac:chgData name="Nicholas Gibbins" userId="6a0e944c-4d97-467d-bb7a-7c3315791fe4" providerId="ADAL" clId="{67FED323-1521-2249-8B7B-7DEBA58F3168}" dt="2020-09-16T16:14:05.205" v="2446" actId="20577"/>
          <ac:spMkLst>
            <pc:docMk/>
            <pc:sldMk cId="1721429626" sldId="290"/>
            <ac:spMk id="2" creationId="{E6E3C47A-311B-EB45-A280-29D3B33FAE1E}"/>
          </ac:spMkLst>
        </pc:spChg>
        <pc:spChg chg="mod">
          <ac:chgData name="Nicholas Gibbins" userId="6a0e944c-4d97-467d-bb7a-7c3315791fe4" providerId="ADAL" clId="{67FED323-1521-2249-8B7B-7DEBA58F3168}" dt="2020-09-17T08:29:34.677" v="6329" actId="139"/>
          <ac:spMkLst>
            <pc:docMk/>
            <pc:sldMk cId="1721429626" sldId="290"/>
            <ac:spMk id="4" creationId="{8C04762F-0D7B-A143-9A7D-FCC8B0EDA5D0}"/>
          </ac:spMkLst>
        </pc:spChg>
        <pc:cxnChg chg="mod">
          <ac:chgData name="Nicholas Gibbins" userId="6a0e944c-4d97-467d-bb7a-7c3315791fe4" providerId="ADAL" clId="{67FED323-1521-2249-8B7B-7DEBA58F3168}" dt="2020-09-14T10:25:25.217" v="482" actId="692"/>
          <ac:cxnSpMkLst>
            <pc:docMk/>
            <pc:sldMk cId="1721429626" sldId="290"/>
            <ac:cxnSpMk id="12" creationId="{47CA5413-CA65-6C41-9476-94BC8E393402}"/>
          </ac:cxnSpMkLst>
        </pc:cxnChg>
      </pc:sldChg>
      <pc:sldChg chg="del">
        <pc:chgData name="Nicholas Gibbins" userId="6a0e944c-4d97-467d-bb7a-7c3315791fe4" providerId="ADAL" clId="{67FED323-1521-2249-8B7B-7DEBA58F3168}" dt="2020-09-10T17:29:12.318" v="7" actId="2696"/>
        <pc:sldMkLst>
          <pc:docMk/>
          <pc:sldMk cId="505376456" sldId="291"/>
        </pc:sldMkLst>
      </pc:sldChg>
      <pc:sldChg chg="del">
        <pc:chgData name="Nicholas Gibbins" userId="6a0e944c-4d97-467d-bb7a-7c3315791fe4" providerId="ADAL" clId="{67FED323-1521-2249-8B7B-7DEBA58F3168}" dt="2020-09-10T17:29:12.305" v="5" actId="2696"/>
        <pc:sldMkLst>
          <pc:docMk/>
          <pc:sldMk cId="3500436626" sldId="292"/>
        </pc:sldMkLst>
      </pc:sldChg>
      <pc:sldChg chg="addSp delSp modSp mod modClrScheme chgLayout">
        <pc:chgData name="Nicholas Gibbins" userId="6a0e944c-4d97-467d-bb7a-7c3315791fe4" providerId="ADAL" clId="{67FED323-1521-2249-8B7B-7DEBA58F3168}" dt="2020-09-16T16:16:57.359" v="2508" actId="20577"/>
        <pc:sldMkLst>
          <pc:docMk/>
          <pc:sldMk cId="913256047" sldId="293"/>
        </pc:sldMkLst>
        <pc:spChg chg="mod ord">
          <ac:chgData name="Nicholas Gibbins" userId="6a0e944c-4d97-467d-bb7a-7c3315791fe4" providerId="ADAL" clId="{67FED323-1521-2249-8B7B-7DEBA58F3168}" dt="2020-09-16T16:16:15.012" v="2478" actId="700"/>
          <ac:spMkLst>
            <pc:docMk/>
            <pc:sldMk cId="913256047" sldId="293"/>
            <ac:spMk id="2" creationId="{53ABDEA4-A8BF-464F-8FA4-89EBA2B9B9D1}"/>
          </ac:spMkLst>
        </pc:spChg>
        <pc:spChg chg="add del mod ord">
          <ac:chgData name="Nicholas Gibbins" userId="6a0e944c-4d97-467d-bb7a-7c3315791fe4" providerId="ADAL" clId="{67FED323-1521-2249-8B7B-7DEBA58F3168}" dt="2020-09-16T16:16:17.342" v="2479" actId="478"/>
          <ac:spMkLst>
            <pc:docMk/>
            <pc:sldMk cId="913256047" sldId="293"/>
            <ac:spMk id="3" creationId="{05E349C1-418C-5949-813D-2AC6D8957598}"/>
          </ac:spMkLst>
        </pc:spChg>
        <pc:spChg chg="add mod ord">
          <ac:chgData name="Nicholas Gibbins" userId="6a0e944c-4d97-467d-bb7a-7c3315791fe4" providerId="ADAL" clId="{67FED323-1521-2249-8B7B-7DEBA58F3168}" dt="2020-09-16T16:16:15.012" v="2478" actId="700"/>
          <ac:spMkLst>
            <pc:docMk/>
            <pc:sldMk cId="913256047" sldId="293"/>
            <ac:spMk id="4" creationId="{1D22B93F-9228-A54F-A621-FBDF70581F45}"/>
          </ac:spMkLst>
        </pc:spChg>
        <pc:spChg chg="add mod">
          <ac:chgData name="Nicholas Gibbins" userId="6a0e944c-4d97-467d-bb7a-7c3315791fe4" providerId="ADAL" clId="{67FED323-1521-2249-8B7B-7DEBA58F3168}" dt="2020-09-16T16:16:37.105" v="2486" actId="1076"/>
          <ac:spMkLst>
            <pc:docMk/>
            <pc:sldMk cId="913256047" sldId="293"/>
            <ac:spMk id="5" creationId="{A4E18269-9BB0-A543-948A-5DF09F6E8803}"/>
          </ac:spMkLst>
        </pc:spChg>
        <pc:spChg chg="mod ord">
          <ac:chgData name="Nicholas Gibbins" userId="6a0e944c-4d97-467d-bb7a-7c3315791fe4" providerId="ADAL" clId="{67FED323-1521-2249-8B7B-7DEBA58F3168}" dt="2020-09-16T16:16:57.359" v="2508" actId="20577"/>
          <ac:spMkLst>
            <pc:docMk/>
            <pc:sldMk cId="913256047" sldId="293"/>
            <ac:spMk id="6" creationId="{3F295AA3-FB39-F746-80F0-2D7C54FC8994}"/>
          </ac:spMkLst>
        </pc:spChg>
        <pc:spChg chg="del mod ord">
          <ac:chgData name="Nicholas Gibbins" userId="6a0e944c-4d97-467d-bb7a-7c3315791fe4" providerId="ADAL" clId="{67FED323-1521-2249-8B7B-7DEBA58F3168}" dt="2020-09-16T16:16:15.012" v="2478" actId="700"/>
          <ac:spMkLst>
            <pc:docMk/>
            <pc:sldMk cId="913256047" sldId="293"/>
            <ac:spMk id="7" creationId="{F597573E-FD91-5143-B982-2258797D7E5F}"/>
          </ac:spMkLst>
        </pc:spChg>
        <pc:spChg chg="add mod">
          <ac:chgData name="Nicholas Gibbins" userId="6a0e944c-4d97-467d-bb7a-7c3315791fe4" providerId="ADAL" clId="{67FED323-1521-2249-8B7B-7DEBA58F3168}" dt="2020-09-16T16:16:18.216" v="2480"/>
          <ac:spMkLst>
            <pc:docMk/>
            <pc:sldMk cId="913256047" sldId="293"/>
            <ac:spMk id="11" creationId="{C524EDA0-3213-0341-9C13-E8242489FDBA}"/>
          </ac:spMkLst>
        </pc:spChg>
        <pc:spChg chg="add mod">
          <ac:chgData name="Nicholas Gibbins" userId="6a0e944c-4d97-467d-bb7a-7c3315791fe4" providerId="ADAL" clId="{67FED323-1521-2249-8B7B-7DEBA58F3168}" dt="2020-09-16T16:16:18.216" v="2480"/>
          <ac:spMkLst>
            <pc:docMk/>
            <pc:sldMk cId="913256047" sldId="293"/>
            <ac:spMk id="12" creationId="{814AA815-5D63-3944-A9EB-AAC3175E937C}"/>
          </ac:spMkLst>
        </pc:spChg>
        <pc:spChg chg="add mod">
          <ac:chgData name="Nicholas Gibbins" userId="6a0e944c-4d97-467d-bb7a-7c3315791fe4" providerId="ADAL" clId="{67FED323-1521-2249-8B7B-7DEBA58F3168}" dt="2020-09-16T16:16:18.216" v="2480"/>
          <ac:spMkLst>
            <pc:docMk/>
            <pc:sldMk cId="913256047" sldId="293"/>
            <ac:spMk id="13" creationId="{A1BED479-74B7-EF44-A6CD-DCEAAB18E94B}"/>
          </ac:spMkLst>
        </pc:spChg>
        <pc:picChg chg="add mod">
          <ac:chgData name="Nicholas Gibbins" userId="6a0e944c-4d97-467d-bb7a-7c3315791fe4" providerId="ADAL" clId="{67FED323-1521-2249-8B7B-7DEBA58F3168}" dt="2020-09-16T16:16:18.216" v="2480"/>
          <ac:picMkLst>
            <pc:docMk/>
            <pc:sldMk cId="913256047" sldId="293"/>
            <ac:picMk id="8" creationId="{C229CF0A-7D72-DC46-92DA-6A8BB834C807}"/>
          </ac:picMkLst>
        </pc:picChg>
        <pc:picChg chg="add mod">
          <ac:chgData name="Nicholas Gibbins" userId="6a0e944c-4d97-467d-bb7a-7c3315791fe4" providerId="ADAL" clId="{67FED323-1521-2249-8B7B-7DEBA58F3168}" dt="2020-09-16T16:16:18.216" v="2480"/>
          <ac:picMkLst>
            <pc:docMk/>
            <pc:sldMk cId="913256047" sldId="293"/>
            <ac:picMk id="9" creationId="{5689A80D-6987-C54B-974A-62D3D3E5D8A5}"/>
          </ac:picMkLst>
        </pc:picChg>
        <pc:picChg chg="add mod">
          <ac:chgData name="Nicholas Gibbins" userId="6a0e944c-4d97-467d-bb7a-7c3315791fe4" providerId="ADAL" clId="{67FED323-1521-2249-8B7B-7DEBA58F3168}" dt="2020-09-16T16:16:18.216" v="2480"/>
          <ac:picMkLst>
            <pc:docMk/>
            <pc:sldMk cId="913256047" sldId="293"/>
            <ac:picMk id="10" creationId="{7D7E7C89-47BA-C44E-8096-A55297366C08}"/>
          </ac:picMkLst>
        </pc:picChg>
        <pc:cxnChg chg="add mod">
          <ac:chgData name="Nicholas Gibbins" userId="6a0e944c-4d97-467d-bb7a-7c3315791fe4" providerId="ADAL" clId="{67FED323-1521-2249-8B7B-7DEBA58F3168}" dt="2020-09-16T16:16:18.216" v="2480"/>
          <ac:cxnSpMkLst>
            <pc:docMk/>
            <pc:sldMk cId="913256047" sldId="293"/>
            <ac:cxnSpMk id="14" creationId="{162528C1-4898-EF48-A73A-FEFE8005C39B}"/>
          </ac:cxnSpMkLst>
        </pc:cxnChg>
      </pc:sldChg>
      <pc:sldChg chg="addSp delSp modSp add mod modClrScheme chgLayout">
        <pc:chgData name="Nicholas Gibbins" userId="6a0e944c-4d97-467d-bb7a-7c3315791fe4" providerId="ADAL" clId="{67FED323-1521-2249-8B7B-7DEBA58F3168}" dt="2020-09-16T16:12:13.043" v="2440" actId="20577"/>
        <pc:sldMkLst>
          <pc:docMk/>
          <pc:sldMk cId="455785109" sldId="294"/>
        </pc:sldMkLst>
        <pc:spChg chg="del mod ord">
          <ac:chgData name="Nicholas Gibbins" userId="6a0e944c-4d97-467d-bb7a-7c3315791fe4" providerId="ADAL" clId="{67FED323-1521-2249-8B7B-7DEBA58F3168}" dt="2020-09-10T17:34:45.284" v="28" actId="700"/>
          <ac:spMkLst>
            <pc:docMk/>
            <pc:sldMk cId="455785109" sldId="294"/>
            <ac:spMk id="2" creationId="{8C094C42-C4C2-034D-8BFE-FC33964C6BCD}"/>
          </ac:spMkLst>
        </pc:spChg>
        <pc:spChg chg="del mod ord">
          <ac:chgData name="Nicholas Gibbins" userId="6a0e944c-4d97-467d-bb7a-7c3315791fe4" providerId="ADAL" clId="{67FED323-1521-2249-8B7B-7DEBA58F3168}" dt="2020-09-10T17:34:45.284" v="28" actId="700"/>
          <ac:spMkLst>
            <pc:docMk/>
            <pc:sldMk cId="455785109" sldId="294"/>
            <ac:spMk id="3" creationId="{CD3EB8A3-0DA0-E049-B700-222856753D27}"/>
          </ac:spMkLst>
        </pc:spChg>
        <pc:spChg chg="add mod ord">
          <ac:chgData name="Nicholas Gibbins" userId="6a0e944c-4d97-467d-bb7a-7c3315791fe4" providerId="ADAL" clId="{67FED323-1521-2249-8B7B-7DEBA58F3168}" dt="2020-09-16T16:12:13.043" v="2440" actId="20577"/>
          <ac:spMkLst>
            <pc:docMk/>
            <pc:sldMk cId="455785109" sldId="294"/>
            <ac:spMk id="4" creationId="{AF4C98D1-BC89-244B-8835-63190343EAB9}"/>
          </ac:spMkLst>
        </pc:spChg>
        <pc:spChg chg="add mod ord">
          <ac:chgData name="Nicholas Gibbins" userId="6a0e944c-4d97-467d-bb7a-7c3315791fe4" providerId="ADAL" clId="{67FED323-1521-2249-8B7B-7DEBA58F3168}" dt="2020-09-15T12:38:38.261" v="1038" actId="700"/>
          <ac:spMkLst>
            <pc:docMk/>
            <pc:sldMk cId="455785109" sldId="294"/>
            <ac:spMk id="5" creationId="{938E3800-897E-D74E-B2B9-9B81E3A733D4}"/>
          </ac:spMkLst>
        </pc:spChg>
        <pc:spChg chg="add del mod ord">
          <ac:chgData name="Nicholas Gibbins" userId="6a0e944c-4d97-467d-bb7a-7c3315791fe4" providerId="ADAL" clId="{67FED323-1521-2249-8B7B-7DEBA58F3168}" dt="2020-09-15T12:38:38.261" v="1038" actId="700"/>
          <ac:spMkLst>
            <pc:docMk/>
            <pc:sldMk cId="455785109" sldId="294"/>
            <ac:spMk id="6" creationId="{4929AE10-40E5-374F-9D15-48F32FCB859F}"/>
          </ac:spMkLst>
        </pc:spChg>
        <pc:spChg chg="add del mod ord">
          <ac:chgData name="Nicholas Gibbins" userId="6a0e944c-4d97-467d-bb7a-7c3315791fe4" providerId="ADAL" clId="{67FED323-1521-2249-8B7B-7DEBA58F3168}" dt="2020-09-15T12:38:42.494" v="1039" actId="478"/>
          <ac:spMkLst>
            <pc:docMk/>
            <pc:sldMk cId="455785109" sldId="294"/>
            <ac:spMk id="7" creationId="{E5559F72-6BB4-7645-AB09-89576C0A649C}"/>
          </ac:spMkLst>
        </pc:spChg>
        <pc:spChg chg="add mod ord">
          <ac:chgData name="Nicholas Gibbins" userId="6a0e944c-4d97-467d-bb7a-7c3315791fe4" providerId="ADAL" clId="{67FED323-1521-2249-8B7B-7DEBA58F3168}" dt="2020-09-15T12:38:38.261" v="1038" actId="700"/>
          <ac:spMkLst>
            <pc:docMk/>
            <pc:sldMk cId="455785109" sldId="294"/>
            <ac:spMk id="8" creationId="{7F4B1539-04BD-8649-98EA-1ACE1390F908}"/>
          </ac:spMkLst>
        </pc:spChg>
        <pc:spChg chg="add mod">
          <ac:chgData name="Nicholas Gibbins" userId="6a0e944c-4d97-467d-bb7a-7c3315791fe4" providerId="ADAL" clId="{67FED323-1521-2249-8B7B-7DEBA58F3168}" dt="2020-09-15T12:40:09.565" v="1069" actId="1076"/>
          <ac:spMkLst>
            <pc:docMk/>
            <pc:sldMk cId="455785109" sldId="294"/>
            <ac:spMk id="13" creationId="{35E7CB20-C254-4043-95BF-E5E215B18436}"/>
          </ac:spMkLst>
        </pc:spChg>
        <pc:spChg chg="add mod">
          <ac:chgData name="Nicholas Gibbins" userId="6a0e944c-4d97-467d-bb7a-7c3315791fe4" providerId="ADAL" clId="{67FED323-1521-2249-8B7B-7DEBA58F3168}" dt="2020-09-15T12:40:18.293" v="1070" actId="1076"/>
          <ac:spMkLst>
            <pc:docMk/>
            <pc:sldMk cId="455785109" sldId="294"/>
            <ac:spMk id="14" creationId="{FB816CCC-B9EC-FB40-BF4E-04C3410FD63C}"/>
          </ac:spMkLst>
        </pc:spChg>
        <pc:spChg chg="add mod">
          <ac:chgData name="Nicholas Gibbins" userId="6a0e944c-4d97-467d-bb7a-7c3315791fe4" providerId="ADAL" clId="{67FED323-1521-2249-8B7B-7DEBA58F3168}" dt="2020-09-15T12:40:25.541" v="1071" actId="1076"/>
          <ac:spMkLst>
            <pc:docMk/>
            <pc:sldMk cId="455785109" sldId="294"/>
            <ac:spMk id="15" creationId="{5D992293-E265-8344-A7E6-BF415692A608}"/>
          </ac:spMkLst>
        </pc:spChg>
        <pc:picChg chg="add mod">
          <ac:chgData name="Nicholas Gibbins" userId="6a0e944c-4d97-467d-bb7a-7c3315791fe4" providerId="ADAL" clId="{67FED323-1521-2249-8B7B-7DEBA58F3168}" dt="2020-09-15T12:38:49.707" v="1041" actId="1076"/>
          <ac:picMkLst>
            <pc:docMk/>
            <pc:sldMk cId="455785109" sldId="294"/>
            <ac:picMk id="3" creationId="{BCD2FA51-5C40-BD48-B4AD-4AF4C4F65C3F}"/>
          </ac:picMkLst>
        </pc:picChg>
        <pc:picChg chg="add mod">
          <ac:chgData name="Nicholas Gibbins" userId="6a0e944c-4d97-467d-bb7a-7c3315791fe4" providerId="ADAL" clId="{67FED323-1521-2249-8B7B-7DEBA58F3168}" dt="2020-09-15T12:39:42.950" v="1052" actId="1076"/>
          <ac:picMkLst>
            <pc:docMk/>
            <pc:sldMk cId="455785109" sldId="294"/>
            <ac:picMk id="10" creationId="{C7A3457F-4946-0944-996C-C3CB73B6F7AD}"/>
          </ac:picMkLst>
        </pc:picChg>
        <pc:picChg chg="add mod">
          <ac:chgData name="Nicholas Gibbins" userId="6a0e944c-4d97-467d-bb7a-7c3315791fe4" providerId="ADAL" clId="{67FED323-1521-2249-8B7B-7DEBA58F3168}" dt="2020-09-15T12:39:47.389" v="1053" actId="1076"/>
          <ac:picMkLst>
            <pc:docMk/>
            <pc:sldMk cId="455785109" sldId="294"/>
            <ac:picMk id="12" creationId="{CE653B33-C149-794F-85CC-136F8636767D}"/>
          </ac:picMkLst>
        </pc:picChg>
        <pc:cxnChg chg="add mod">
          <ac:chgData name="Nicholas Gibbins" userId="6a0e944c-4d97-467d-bb7a-7c3315791fe4" providerId="ADAL" clId="{67FED323-1521-2249-8B7B-7DEBA58F3168}" dt="2020-09-15T12:41:16.302" v="1083" actId="692"/>
          <ac:cxnSpMkLst>
            <pc:docMk/>
            <pc:sldMk cId="455785109" sldId="294"/>
            <ac:cxnSpMk id="17" creationId="{42CD225D-59D2-4145-8174-669CA040BDD0}"/>
          </ac:cxnSpMkLst>
        </pc:cxnChg>
      </pc:sldChg>
      <pc:sldChg chg="addSp delSp modSp add del mod delAnim modAnim chgLayout">
        <pc:chgData name="Nicholas Gibbins" userId="6a0e944c-4d97-467d-bb7a-7c3315791fe4" providerId="ADAL" clId="{67FED323-1521-2249-8B7B-7DEBA58F3168}" dt="2020-09-17T20:36:49.618" v="12384" actId="2696"/>
        <pc:sldMkLst>
          <pc:docMk/>
          <pc:sldMk cId="1312413067" sldId="295"/>
        </pc:sldMkLst>
        <pc:spChg chg="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3" creationId="{00000000-0000-0000-0000-000000000000}"/>
          </ac:spMkLst>
        </pc:spChg>
        <pc:spChg chg="add del 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10" creationId="{97B0D458-B200-024A-B7AA-F412037B2E63}"/>
          </ac:spMkLst>
        </pc:spChg>
        <pc:spChg chg="mod topLvl">
          <ac:chgData name="Nicholas Gibbins" userId="6a0e944c-4d97-467d-bb7a-7c3315791fe4" providerId="ADAL" clId="{67FED323-1521-2249-8B7B-7DEBA58F3168}" dt="2020-09-17T12:46:23.993" v="7095" actId="164"/>
          <ac:spMkLst>
            <pc:docMk/>
            <pc:sldMk cId="1312413067" sldId="295"/>
            <ac:spMk id="12" creationId="{00000000-0000-0000-0000-000000000000}"/>
          </ac:spMkLst>
        </pc:spChg>
        <pc:spChg chg="add del 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13" creationId="{476CF065-AE81-024D-8845-9C156628369D}"/>
          </ac:spMkLst>
        </pc:spChg>
        <pc:spChg chg="mod">
          <ac:chgData name="Nicholas Gibbins" userId="6a0e944c-4d97-467d-bb7a-7c3315791fe4" providerId="ADAL" clId="{67FED323-1521-2249-8B7B-7DEBA58F3168}" dt="2020-09-16T17:33:45.762" v="3447" actId="1076"/>
          <ac:spMkLst>
            <pc:docMk/>
            <pc:sldMk cId="1312413067" sldId="295"/>
            <ac:spMk id="19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6T20:09:51.514" v="5093" actId="20577"/>
          <ac:spMkLst>
            <pc:docMk/>
            <pc:sldMk cId="1312413067" sldId="295"/>
            <ac:spMk id="21" creationId="{ECD4F214-1F4F-4B41-BEED-F0CE52C9ECCC}"/>
          </ac:spMkLst>
        </pc:spChg>
        <pc:spChg chg="mod">
          <ac:chgData name="Nicholas Gibbins" userId="6a0e944c-4d97-467d-bb7a-7c3315791fe4" providerId="ADAL" clId="{67FED323-1521-2249-8B7B-7DEBA58F3168}" dt="2020-09-16T17:34:02.085" v="3449" actId="1076"/>
          <ac:spMkLst>
            <pc:docMk/>
            <pc:sldMk cId="1312413067" sldId="295"/>
            <ac:spMk id="2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7:33:53.574" v="3448" actId="1076"/>
          <ac:spMkLst>
            <pc:docMk/>
            <pc:sldMk cId="1312413067" sldId="295"/>
            <ac:spMk id="23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6T17:31:57.308" v="3433" actId="700"/>
          <ac:spMkLst>
            <pc:docMk/>
            <pc:sldMk cId="1312413067" sldId="295"/>
            <ac:spMk id="28" creationId="{E012F1EC-DA11-F943-89DE-8845A757E4A5}"/>
          </ac:spMkLst>
        </pc:spChg>
        <pc:spChg chg="del mod topLvl">
          <ac:chgData name="Nicholas Gibbins" userId="6a0e944c-4d97-467d-bb7a-7c3315791fe4" providerId="ADAL" clId="{67FED323-1521-2249-8B7B-7DEBA58F3168}" dt="2020-09-16T17:38:17.644" v="3490" actId="478"/>
          <ac:spMkLst>
            <pc:docMk/>
            <pc:sldMk cId="1312413067" sldId="295"/>
            <ac:spMk id="31" creationId="{00000000-0000-0000-0000-000000000000}"/>
          </ac:spMkLst>
        </pc:spChg>
        <pc:spChg chg="add del">
          <ac:chgData name="Nicholas Gibbins" userId="6a0e944c-4d97-467d-bb7a-7c3315791fe4" providerId="ADAL" clId="{67FED323-1521-2249-8B7B-7DEBA58F3168}" dt="2020-09-17T10:56:35.690" v="6516" actId="478"/>
          <ac:spMkLst>
            <pc:docMk/>
            <pc:sldMk cId="1312413067" sldId="295"/>
            <ac:spMk id="48" creationId="{C2FFF7C6-4AF5-7A45-A77E-1B91F3FDE765}"/>
          </ac:spMkLst>
        </pc:spChg>
        <pc:spChg chg="add del mod">
          <ac:chgData name="Nicholas Gibbins" userId="6a0e944c-4d97-467d-bb7a-7c3315791fe4" providerId="ADAL" clId="{67FED323-1521-2249-8B7B-7DEBA58F3168}" dt="2020-09-17T10:57:17.400" v="6521" actId="478"/>
          <ac:spMkLst>
            <pc:docMk/>
            <pc:sldMk cId="1312413067" sldId="295"/>
            <ac:spMk id="49" creationId="{91EED628-1F8E-1846-AA2E-634AFC9B3EC9}"/>
          </ac:spMkLst>
        </pc:spChg>
        <pc:spChg chg="add mod">
          <ac:chgData name="Nicholas Gibbins" userId="6a0e944c-4d97-467d-bb7a-7c3315791fe4" providerId="ADAL" clId="{67FED323-1521-2249-8B7B-7DEBA58F3168}" dt="2020-09-17T11:00:40.796" v="6556" actId="14100"/>
          <ac:spMkLst>
            <pc:docMk/>
            <pc:sldMk cId="1312413067" sldId="295"/>
            <ac:spMk id="50" creationId="{6D985AAD-03D7-0C45-B1A1-6D24B04CC7E1}"/>
          </ac:spMkLst>
        </pc:spChg>
        <pc:spChg chg="mod">
          <ac:chgData name="Nicholas Gibbins" userId="6a0e944c-4d97-467d-bb7a-7c3315791fe4" providerId="ADAL" clId="{67FED323-1521-2249-8B7B-7DEBA58F3168}" dt="2020-09-16T18:13:30.998" v="4572" actId="20577"/>
          <ac:spMkLst>
            <pc:docMk/>
            <pc:sldMk cId="1312413067" sldId="295"/>
            <ac:spMk id="68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5:28:28.772" v="1613" actId="20577"/>
          <ac:spMkLst>
            <pc:docMk/>
            <pc:sldMk cId="1312413067" sldId="295"/>
            <ac:spMk id="70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5:28:32.810" v="1614" actId="20577"/>
          <ac:spMkLst>
            <pc:docMk/>
            <pc:sldMk cId="1312413067" sldId="295"/>
            <ac:spMk id="71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6.258" v="1616" actId="478"/>
          <ac:spMkLst>
            <pc:docMk/>
            <pc:sldMk cId="1312413067" sldId="295"/>
            <ac:spMk id="102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6.258" v="1616" actId="478"/>
          <ac:spMkLst>
            <pc:docMk/>
            <pc:sldMk cId="1312413067" sldId="295"/>
            <ac:spMk id="103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0.629" v="1615" actId="478"/>
          <ac:spMkLst>
            <pc:docMk/>
            <pc:sldMk cId="1312413067" sldId="295"/>
            <ac:spMk id="105" creationId="{00000000-0000-0000-0000-000000000000}"/>
          </ac:spMkLst>
        </pc:spChg>
        <pc:spChg chg="del">
          <ac:chgData name="Nicholas Gibbins" userId="6a0e944c-4d97-467d-bb7a-7c3315791fe4" providerId="ADAL" clId="{67FED323-1521-2249-8B7B-7DEBA58F3168}" dt="2020-09-15T15:28:40.629" v="1615" actId="478"/>
          <ac:spMkLst>
            <pc:docMk/>
            <pc:sldMk cId="1312413067" sldId="295"/>
            <ac:spMk id="106" creationId="{00000000-0000-0000-0000-000000000000}"/>
          </ac:spMkLst>
        </pc:spChg>
        <pc:spChg chg="mod topLvl">
          <ac:chgData name="Nicholas Gibbins" userId="6a0e944c-4d97-467d-bb7a-7c3315791fe4" providerId="ADAL" clId="{67FED323-1521-2249-8B7B-7DEBA58F3168}" dt="2020-09-16T17:34:58.054" v="3456" actId="164"/>
          <ac:spMkLst>
            <pc:docMk/>
            <pc:sldMk cId="1312413067" sldId="295"/>
            <ac:spMk id="111" creationId="{A543F689-6990-F64E-9C60-303E778BA212}"/>
          </ac:spMkLst>
        </pc:spChg>
        <pc:spChg chg="mod topLvl">
          <ac:chgData name="Nicholas Gibbins" userId="6a0e944c-4d97-467d-bb7a-7c3315791fe4" providerId="ADAL" clId="{67FED323-1521-2249-8B7B-7DEBA58F3168}" dt="2020-09-16T17:34:58.054" v="3456" actId="164"/>
          <ac:spMkLst>
            <pc:docMk/>
            <pc:sldMk cId="1312413067" sldId="295"/>
            <ac:spMk id="115" creationId="{71D8768A-C79F-8048-B842-E2480637E81B}"/>
          </ac:spMkLst>
        </pc:spChg>
        <pc:spChg chg="mod">
          <ac:chgData name="Nicholas Gibbins" userId="6a0e944c-4d97-467d-bb7a-7c3315791fe4" providerId="ADAL" clId="{67FED323-1521-2249-8B7B-7DEBA58F3168}" dt="2020-09-15T15:32:43.429" v="1906" actId="1036"/>
          <ac:spMkLst>
            <pc:docMk/>
            <pc:sldMk cId="1312413067" sldId="295"/>
            <ac:spMk id="12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5:32:43.429" v="1906" actId="1036"/>
          <ac:spMkLst>
            <pc:docMk/>
            <pc:sldMk cId="1312413067" sldId="295"/>
            <ac:spMk id="12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17:36:01.360" v="3474" actId="20577"/>
          <ac:spMkLst>
            <pc:docMk/>
            <pc:sldMk cId="1312413067" sldId="295"/>
            <ac:spMk id="128" creationId="{F979AA86-2732-5D4E-ADD1-607A651C9102}"/>
          </ac:spMkLst>
        </pc:spChg>
        <pc:spChg chg="del mod">
          <ac:chgData name="Nicholas Gibbins" userId="6a0e944c-4d97-467d-bb7a-7c3315791fe4" providerId="ADAL" clId="{67FED323-1521-2249-8B7B-7DEBA58F3168}" dt="2020-09-16T17:35:55.096" v="3463" actId="478"/>
          <ac:spMkLst>
            <pc:docMk/>
            <pc:sldMk cId="1312413067" sldId="295"/>
            <ac:spMk id="131" creationId="{DBB86C19-C9EF-F443-B8EB-BB024520A99B}"/>
          </ac:spMkLst>
        </pc:spChg>
        <pc:spChg chg="add mod topLvl">
          <ac:chgData name="Nicholas Gibbins" userId="6a0e944c-4d97-467d-bb7a-7c3315791fe4" providerId="ADAL" clId="{67FED323-1521-2249-8B7B-7DEBA58F3168}" dt="2020-09-17T12:46:23.993" v="7095" actId="164"/>
          <ac:spMkLst>
            <pc:docMk/>
            <pc:sldMk cId="1312413067" sldId="295"/>
            <ac:spMk id="134" creationId="{05774228-978E-0943-BB6F-D226DDFA4860}"/>
          </ac:spMkLst>
        </pc:spChg>
        <pc:spChg chg="mod">
          <ac:chgData name="Nicholas Gibbins" userId="6a0e944c-4d97-467d-bb7a-7c3315791fe4" providerId="ADAL" clId="{67FED323-1521-2249-8B7B-7DEBA58F3168}" dt="2020-09-16T17:45:33.652" v="3554" actId="1076"/>
          <ac:spMkLst>
            <pc:docMk/>
            <pc:sldMk cId="1312413067" sldId="295"/>
            <ac:spMk id="139" creationId="{DB428FF6-161F-AE4D-A397-E7001AE1EDC8}"/>
          </ac:spMkLst>
        </pc:spChg>
        <pc:spChg chg="mod">
          <ac:chgData name="Nicholas Gibbins" userId="6a0e944c-4d97-467d-bb7a-7c3315791fe4" providerId="ADAL" clId="{67FED323-1521-2249-8B7B-7DEBA58F3168}" dt="2020-09-17T13:22:45.207" v="7767" actId="20577"/>
          <ac:spMkLst>
            <pc:docMk/>
            <pc:sldMk cId="1312413067" sldId="295"/>
            <ac:spMk id="143" creationId="{F9177F8A-4C31-0349-8856-F24E84E6B2ED}"/>
          </ac:spMkLst>
        </pc:spChg>
        <pc:spChg chg="mod">
          <ac:chgData name="Nicholas Gibbins" userId="6a0e944c-4d97-467d-bb7a-7c3315791fe4" providerId="ADAL" clId="{67FED323-1521-2249-8B7B-7DEBA58F3168}" dt="2020-09-17T13:22:40.384" v="7766" actId="20578"/>
          <ac:spMkLst>
            <pc:docMk/>
            <pc:sldMk cId="1312413067" sldId="295"/>
            <ac:spMk id="144" creationId="{2AD869C6-EED2-FE4D-92E4-3A22A1F0E895}"/>
          </ac:spMkLst>
        </pc:spChg>
        <pc:spChg chg="mod">
          <ac:chgData name="Nicholas Gibbins" userId="6a0e944c-4d97-467d-bb7a-7c3315791fe4" providerId="ADAL" clId="{67FED323-1521-2249-8B7B-7DEBA58F3168}" dt="2020-09-17T13:22:40.384" v="7766" actId="20578"/>
          <ac:spMkLst>
            <pc:docMk/>
            <pc:sldMk cId="1312413067" sldId="295"/>
            <ac:spMk id="145" creationId="{FF0199F0-A39A-A24F-BEE7-9B143216C682}"/>
          </ac:spMkLst>
        </pc:spChg>
        <pc:spChg chg="mod">
          <ac:chgData name="Nicholas Gibbins" userId="6a0e944c-4d97-467d-bb7a-7c3315791fe4" providerId="ADAL" clId="{67FED323-1521-2249-8B7B-7DEBA58F3168}" dt="2020-09-16T17:51:13.629" v="3564"/>
          <ac:spMkLst>
            <pc:docMk/>
            <pc:sldMk cId="1312413067" sldId="295"/>
            <ac:spMk id="148" creationId="{6353F195-716F-FC43-89C6-3B8628435100}"/>
          </ac:spMkLst>
        </pc:spChg>
        <pc:spChg chg="mod">
          <ac:chgData name="Nicholas Gibbins" userId="6a0e944c-4d97-467d-bb7a-7c3315791fe4" providerId="ADAL" clId="{67FED323-1521-2249-8B7B-7DEBA58F3168}" dt="2020-09-16T17:51:13.629" v="3564"/>
          <ac:spMkLst>
            <pc:docMk/>
            <pc:sldMk cId="1312413067" sldId="295"/>
            <ac:spMk id="150" creationId="{71C7D225-0E45-4845-955B-91B4FC939C3C}"/>
          </ac:spMkLst>
        </pc:spChg>
        <pc:spChg chg="mod">
          <ac:chgData name="Nicholas Gibbins" userId="6a0e944c-4d97-467d-bb7a-7c3315791fe4" providerId="ADAL" clId="{67FED323-1521-2249-8B7B-7DEBA58F3168}" dt="2020-09-16T17:51:13.629" v="3564"/>
          <ac:spMkLst>
            <pc:docMk/>
            <pc:sldMk cId="1312413067" sldId="295"/>
            <ac:spMk id="151" creationId="{AFA19F9D-4758-5F4C-8397-534B37A3AC11}"/>
          </ac:spMkLst>
        </pc:spChg>
        <pc:spChg chg="mod">
          <ac:chgData name="Nicholas Gibbins" userId="6a0e944c-4d97-467d-bb7a-7c3315791fe4" providerId="ADAL" clId="{67FED323-1521-2249-8B7B-7DEBA58F3168}" dt="2020-09-16T17:57:20.865" v="3649" actId="1076"/>
          <ac:spMkLst>
            <pc:docMk/>
            <pc:sldMk cId="1312413067" sldId="295"/>
            <ac:spMk id="154" creationId="{D3DAC9D9-5CF5-CB49-80ED-F64C7C9E951A}"/>
          </ac:spMkLst>
        </pc:spChg>
        <pc:spChg chg="mod">
          <ac:chgData name="Nicholas Gibbins" userId="6a0e944c-4d97-467d-bb7a-7c3315791fe4" providerId="ADAL" clId="{67FED323-1521-2249-8B7B-7DEBA58F3168}" dt="2020-09-16T17:58:33.945" v="3673" actId="20577"/>
          <ac:spMkLst>
            <pc:docMk/>
            <pc:sldMk cId="1312413067" sldId="295"/>
            <ac:spMk id="157" creationId="{14935165-F921-8C4C-A86A-49247077ED5A}"/>
          </ac:spMkLst>
        </pc:spChg>
        <pc:spChg chg="add mod">
          <ac:chgData name="Nicholas Gibbins" userId="6a0e944c-4d97-467d-bb7a-7c3315791fe4" providerId="ADAL" clId="{67FED323-1521-2249-8B7B-7DEBA58F3168}" dt="2020-09-17T10:56:02.370" v="6514" actId="164"/>
          <ac:spMkLst>
            <pc:docMk/>
            <pc:sldMk cId="1312413067" sldId="295"/>
            <ac:spMk id="159" creationId="{B10AAB4D-5DBB-DE41-B039-5DDD7FF2F5B7}"/>
          </ac:spMkLst>
        </pc:spChg>
        <pc:spChg chg="add mod">
          <ac:chgData name="Nicholas Gibbins" userId="6a0e944c-4d97-467d-bb7a-7c3315791fe4" providerId="ADAL" clId="{67FED323-1521-2249-8B7B-7DEBA58F3168}" dt="2020-09-17T11:26:51.382" v="6608" actId="20577"/>
          <ac:spMkLst>
            <pc:docMk/>
            <pc:sldMk cId="1312413067" sldId="295"/>
            <ac:spMk id="160" creationId="{7695CBD4-8AF1-0D44-9C48-95B13FD8AC2C}"/>
          </ac:spMkLst>
        </pc:spChg>
        <pc:grpChg chg="del mod topLvl">
          <ac:chgData name="Nicholas Gibbins" userId="6a0e944c-4d97-467d-bb7a-7c3315791fe4" providerId="ADAL" clId="{67FED323-1521-2249-8B7B-7DEBA58F3168}" dt="2020-09-16T17:38:19.083" v="3491" actId="478"/>
          <ac:grpSpMkLst>
            <pc:docMk/>
            <pc:sldMk cId="1312413067" sldId="295"/>
            <ac:grpSpMk id="26" creationId="{00000000-0000-0000-0000-000000000000}"/>
          </ac:grpSpMkLst>
        </pc:grpChg>
        <pc:grpChg chg="add mod">
          <ac:chgData name="Nicholas Gibbins" userId="6a0e944c-4d97-467d-bb7a-7c3315791fe4" providerId="ADAL" clId="{67FED323-1521-2249-8B7B-7DEBA58F3168}" dt="2020-09-16T18:13:54.177" v="4594" actId="1036"/>
          <ac:grpSpMkLst>
            <pc:docMk/>
            <pc:sldMk cId="1312413067" sldId="295"/>
            <ac:grpSpMk id="41" creationId="{02C1FECE-93F2-F44A-A23A-247D8C79ADDE}"/>
          </ac:grpSpMkLst>
        </pc:grpChg>
        <pc:grpChg chg="add del mod">
          <ac:chgData name="Nicholas Gibbins" userId="6a0e944c-4d97-467d-bb7a-7c3315791fe4" providerId="ADAL" clId="{67FED323-1521-2249-8B7B-7DEBA58F3168}" dt="2020-09-17T12:45:39.947" v="7094" actId="165"/>
          <ac:grpSpMkLst>
            <pc:docMk/>
            <pc:sldMk cId="1312413067" sldId="295"/>
            <ac:grpSpMk id="45" creationId="{10643904-BD01-CC40-B163-6CD0CC1149A1}"/>
          </ac:grpSpMkLst>
        </pc:grpChg>
        <pc:grpChg chg="add mod">
          <ac:chgData name="Nicholas Gibbins" userId="6a0e944c-4d97-467d-bb7a-7c3315791fe4" providerId="ADAL" clId="{67FED323-1521-2249-8B7B-7DEBA58F3168}" dt="2020-09-17T10:58:45.630" v="6549" actId="164"/>
          <ac:grpSpMkLst>
            <pc:docMk/>
            <pc:sldMk cId="1312413067" sldId="295"/>
            <ac:grpSpMk id="47" creationId="{1B9AF504-7753-3F49-800A-DDC234135FBD}"/>
          </ac:grpSpMkLst>
        </pc:grpChg>
        <pc:grpChg chg="add mod">
          <ac:chgData name="Nicholas Gibbins" userId="6a0e944c-4d97-467d-bb7a-7c3315791fe4" providerId="ADAL" clId="{67FED323-1521-2249-8B7B-7DEBA58F3168}" dt="2020-09-17T10:58:45.630" v="6549" actId="164"/>
          <ac:grpSpMkLst>
            <pc:docMk/>
            <pc:sldMk cId="1312413067" sldId="295"/>
            <ac:grpSpMk id="54" creationId="{F5F474C1-2B2E-F645-A6D0-CD33F6159DDE}"/>
          </ac:grpSpMkLst>
        </pc:grpChg>
        <pc:grpChg chg="add mod">
          <ac:chgData name="Nicholas Gibbins" userId="6a0e944c-4d97-467d-bb7a-7c3315791fe4" providerId="ADAL" clId="{67FED323-1521-2249-8B7B-7DEBA58F3168}" dt="2020-09-17T12:46:23.993" v="7095" actId="164"/>
          <ac:grpSpMkLst>
            <pc:docMk/>
            <pc:sldMk cId="1312413067" sldId="295"/>
            <ac:grpSpMk id="56" creationId="{D02429C2-B777-2043-A27E-9AD611AAF106}"/>
          </ac:grpSpMkLst>
        </pc:grpChg>
        <pc:grpChg chg="mod">
          <ac:chgData name="Nicholas Gibbins" userId="6a0e944c-4d97-467d-bb7a-7c3315791fe4" providerId="ADAL" clId="{67FED323-1521-2249-8B7B-7DEBA58F3168}" dt="2020-09-16T17:35:19.632" v="3459" actId="1076"/>
          <ac:grpSpMkLst>
            <pc:docMk/>
            <pc:sldMk cId="1312413067" sldId="295"/>
            <ac:grpSpMk id="84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1:01:13.842" v="6599" actId="1036"/>
          <ac:grpSpMkLst>
            <pc:docMk/>
            <pc:sldMk cId="1312413067" sldId="295"/>
            <ac:grpSpMk id="85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8:13:12.867" v="4569" actId="1035"/>
          <ac:grpSpMkLst>
            <pc:docMk/>
            <pc:sldMk cId="1312413067" sldId="295"/>
            <ac:grpSpMk id="86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8:13:12.867" v="4569" actId="1035"/>
          <ac:grpSpMkLst>
            <pc:docMk/>
            <pc:sldMk cId="1312413067" sldId="295"/>
            <ac:grpSpMk id="89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7:34:13.551" v="3450" actId="1076"/>
          <ac:grpSpMkLst>
            <pc:docMk/>
            <pc:sldMk cId="1312413067" sldId="295"/>
            <ac:grpSpMk id="90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6T17:38:15.694" v="3489" actId="165"/>
          <ac:grpSpMkLst>
            <pc:docMk/>
            <pc:sldMk cId="1312413067" sldId="295"/>
            <ac:grpSpMk id="91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3:19:07.858" v="1151" actId="478"/>
          <ac:grpSpMkLst>
            <pc:docMk/>
            <pc:sldMk cId="1312413067" sldId="295"/>
            <ac:grpSpMk id="92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8:13:12.867" v="4569" actId="1035"/>
          <ac:grpSpMkLst>
            <pc:docMk/>
            <pc:sldMk cId="1312413067" sldId="295"/>
            <ac:grpSpMk id="93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5:26:17.029" v="1580" actId="478"/>
          <ac:grpSpMkLst>
            <pc:docMk/>
            <pc:sldMk cId="1312413067" sldId="295"/>
            <ac:grpSpMk id="94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9:23:15.698" v="4681" actId="1076"/>
          <ac:grpSpMkLst>
            <pc:docMk/>
            <pc:sldMk cId="1312413067" sldId="295"/>
            <ac:grpSpMk id="95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5:26:19.790" v="1581" actId="478"/>
          <ac:grpSpMkLst>
            <pc:docMk/>
            <pc:sldMk cId="1312413067" sldId="295"/>
            <ac:grpSpMk id="96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9:23:36.366" v="4682" actId="1076"/>
          <ac:grpSpMkLst>
            <pc:docMk/>
            <pc:sldMk cId="1312413067" sldId="295"/>
            <ac:grpSpMk id="97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7:35:14.279" v="3458" actId="1076"/>
          <ac:grpSpMkLst>
            <pc:docMk/>
            <pc:sldMk cId="1312413067" sldId="295"/>
            <ac:grpSpMk id="98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6T17:34:02.085" v="3449" actId="1076"/>
          <ac:grpSpMkLst>
            <pc:docMk/>
            <pc:sldMk cId="1312413067" sldId="295"/>
            <ac:grpSpMk id="101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6T17:34:40.604" v="3454" actId="165"/>
          <ac:grpSpMkLst>
            <pc:docMk/>
            <pc:sldMk cId="1312413067" sldId="295"/>
            <ac:grpSpMk id="108" creationId="{962419B5-CDC0-A141-B27F-E41ACCE37B07}"/>
          </ac:grpSpMkLst>
        </pc:grpChg>
        <pc:grpChg chg="del mod">
          <ac:chgData name="Nicholas Gibbins" userId="6a0e944c-4d97-467d-bb7a-7c3315791fe4" providerId="ADAL" clId="{67FED323-1521-2249-8B7B-7DEBA58F3168}" dt="2020-09-16T17:51:38.623" v="3570" actId="478"/>
          <ac:grpSpMkLst>
            <pc:docMk/>
            <pc:sldMk cId="1312413067" sldId="295"/>
            <ac:grpSpMk id="109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6T17:51:34.891" v="3569" actId="478"/>
          <ac:grpSpMkLst>
            <pc:docMk/>
            <pc:sldMk cId="1312413067" sldId="295"/>
            <ac:grpSpMk id="110" creationId="{00000000-0000-0000-0000-000000000000}"/>
          </ac:grpSpMkLst>
        </pc:grpChg>
        <pc:grpChg chg="del mod topLvl">
          <ac:chgData name="Nicholas Gibbins" userId="6a0e944c-4d97-467d-bb7a-7c3315791fe4" providerId="ADAL" clId="{67FED323-1521-2249-8B7B-7DEBA58F3168}" dt="2020-09-16T17:46:32.633" v="3556" actId="478"/>
          <ac:grpSpMkLst>
            <pc:docMk/>
            <pc:sldMk cId="1312413067" sldId="295"/>
            <ac:grpSpMk id="113" creationId="{9DBDD6C5-11FC-DD4C-B8AA-07E85B9C0549}"/>
          </ac:grpSpMkLst>
        </pc:grpChg>
        <pc:grpChg chg="mod">
          <ac:chgData name="Nicholas Gibbins" userId="6a0e944c-4d97-467d-bb7a-7c3315791fe4" providerId="ADAL" clId="{67FED323-1521-2249-8B7B-7DEBA58F3168}" dt="2020-09-16T18:14:32.377" v="4644" actId="1036"/>
          <ac:grpSpMkLst>
            <pc:docMk/>
            <pc:sldMk cId="1312413067" sldId="295"/>
            <ac:grpSpMk id="118" creationId="{00000000-0000-0000-0000-000000000000}"/>
          </ac:grpSpMkLst>
        </pc:grpChg>
        <pc:grpChg chg="add mod">
          <ac:chgData name="Nicholas Gibbins" userId="6a0e944c-4d97-467d-bb7a-7c3315791fe4" providerId="ADAL" clId="{67FED323-1521-2249-8B7B-7DEBA58F3168}" dt="2020-09-16T17:44:41.756" v="3535" actId="1036"/>
          <ac:grpSpMkLst>
            <pc:docMk/>
            <pc:sldMk cId="1312413067" sldId="295"/>
            <ac:grpSpMk id="127" creationId="{8C70341D-DE7C-A74E-992D-6EBE50B013BA}"/>
          </ac:grpSpMkLst>
        </pc:grpChg>
        <pc:grpChg chg="mod">
          <ac:chgData name="Nicholas Gibbins" userId="6a0e944c-4d97-467d-bb7a-7c3315791fe4" providerId="ADAL" clId="{67FED323-1521-2249-8B7B-7DEBA58F3168}" dt="2020-09-16T17:35:33.992" v="3460"/>
          <ac:grpSpMkLst>
            <pc:docMk/>
            <pc:sldMk cId="1312413067" sldId="295"/>
            <ac:grpSpMk id="130" creationId="{BD586754-2037-8742-9883-134E7D349B31}"/>
          </ac:grpSpMkLst>
        </pc:grpChg>
        <pc:grpChg chg="add mod">
          <ac:chgData name="Nicholas Gibbins" userId="6a0e944c-4d97-467d-bb7a-7c3315791fe4" providerId="ADAL" clId="{67FED323-1521-2249-8B7B-7DEBA58F3168}" dt="2020-09-16T18:14:15.267" v="4617" actId="1036"/>
          <ac:grpSpMkLst>
            <pc:docMk/>
            <pc:sldMk cId="1312413067" sldId="295"/>
            <ac:grpSpMk id="138" creationId="{4FA070BD-291C-C248-B4F0-AB05916DFEE5}"/>
          </ac:grpSpMkLst>
        </pc:grpChg>
        <pc:grpChg chg="add mod">
          <ac:chgData name="Nicholas Gibbins" userId="6a0e944c-4d97-467d-bb7a-7c3315791fe4" providerId="ADAL" clId="{67FED323-1521-2249-8B7B-7DEBA58F3168}" dt="2020-09-17T13:22:40.384" v="7766" actId="20578"/>
          <ac:grpSpMkLst>
            <pc:docMk/>
            <pc:sldMk cId="1312413067" sldId="295"/>
            <ac:grpSpMk id="141" creationId="{777FF808-1AA9-B547-AE05-BB0143810411}"/>
          </ac:grpSpMkLst>
        </pc:grpChg>
        <pc:grpChg chg="add mod">
          <ac:chgData name="Nicholas Gibbins" userId="6a0e944c-4d97-467d-bb7a-7c3315791fe4" providerId="ADAL" clId="{67FED323-1521-2249-8B7B-7DEBA58F3168}" dt="2020-09-16T18:13:00.208" v="4537" actId="1076"/>
          <ac:grpSpMkLst>
            <pc:docMk/>
            <pc:sldMk cId="1312413067" sldId="295"/>
            <ac:grpSpMk id="147" creationId="{C89922B3-C380-0C4E-8242-6BA68AD1DFCF}"/>
          </ac:grpSpMkLst>
        </pc:grpChg>
        <pc:grpChg chg="add mod">
          <ac:chgData name="Nicholas Gibbins" userId="6a0e944c-4d97-467d-bb7a-7c3315791fe4" providerId="ADAL" clId="{67FED323-1521-2249-8B7B-7DEBA58F3168}" dt="2020-09-16T19:23:36.366" v="4682" actId="1076"/>
          <ac:grpSpMkLst>
            <pc:docMk/>
            <pc:sldMk cId="1312413067" sldId="295"/>
            <ac:grpSpMk id="153" creationId="{78333410-1BE6-4243-8027-4362A3E7CF19}"/>
          </ac:grpSpMkLst>
        </pc:grpChg>
        <pc:grpChg chg="add mod">
          <ac:chgData name="Nicholas Gibbins" userId="6a0e944c-4d97-467d-bb7a-7c3315791fe4" providerId="ADAL" clId="{67FED323-1521-2249-8B7B-7DEBA58F3168}" dt="2020-09-16T19:23:15.698" v="4681" actId="1076"/>
          <ac:grpSpMkLst>
            <pc:docMk/>
            <pc:sldMk cId="1312413067" sldId="295"/>
            <ac:grpSpMk id="156" creationId="{29C98C7D-AB0F-584F-8CC6-18D1473AFAB9}"/>
          </ac:grpSpMkLst>
        </pc:grpChg>
        <pc:picChg chg="mod">
          <ac:chgData name="Nicholas Gibbins" userId="6a0e944c-4d97-467d-bb7a-7c3315791fe4" providerId="ADAL" clId="{67FED323-1521-2249-8B7B-7DEBA58F3168}" dt="2020-09-16T17:32:52.115" v="3440" actId="1076"/>
          <ac:picMkLst>
            <pc:docMk/>
            <pc:sldMk cId="1312413067" sldId="295"/>
            <ac:picMk id="5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2:44.358" v="3439" actId="1076"/>
          <ac:picMkLst>
            <pc:docMk/>
            <pc:sldMk cId="1312413067" sldId="295"/>
            <ac:picMk id="6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3:45.762" v="3447" actId="1076"/>
          <ac:picMkLst>
            <pc:docMk/>
            <pc:sldMk cId="1312413067" sldId="295"/>
            <ac:picMk id="18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3:53.574" v="3448" actId="1076"/>
          <ac:picMkLst>
            <pc:docMk/>
            <pc:sldMk cId="1312413067" sldId="295"/>
            <ac:picMk id="20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8:15.694" v="3489" actId="165"/>
          <ac:picMkLst>
            <pc:docMk/>
            <pc:sldMk cId="1312413067" sldId="295"/>
            <ac:picMk id="24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8:15.694" v="3489" actId="165"/>
          <ac:picMkLst>
            <pc:docMk/>
            <pc:sldMk cId="1312413067" sldId="295"/>
            <ac:picMk id="25" creationId="{00000000-0000-0000-0000-000000000000}"/>
          </ac:picMkLst>
        </pc:picChg>
        <pc:picChg chg="add del mod">
          <ac:chgData name="Nicholas Gibbins" userId="6a0e944c-4d97-467d-bb7a-7c3315791fe4" providerId="ADAL" clId="{67FED323-1521-2249-8B7B-7DEBA58F3168}" dt="2020-09-17T12:45:19.068" v="7091" actId="478"/>
          <ac:picMkLst>
            <pc:docMk/>
            <pc:sldMk cId="1312413067" sldId="295"/>
            <ac:picMk id="44" creationId="{845027D3-71D8-3744-90CA-3ED2DCE0E841}"/>
          </ac:picMkLst>
        </pc:picChg>
        <pc:picChg chg="add del mod">
          <ac:chgData name="Nicholas Gibbins" userId="6a0e944c-4d97-467d-bb7a-7c3315791fe4" providerId="ADAL" clId="{67FED323-1521-2249-8B7B-7DEBA58F3168}" dt="2020-09-17T20:08:58.165" v="11675" actId="21"/>
          <ac:picMkLst>
            <pc:docMk/>
            <pc:sldMk cId="1312413067" sldId="295"/>
            <ac:picMk id="61" creationId="{9533159B-AA64-F64A-9C75-8B82EB54DC81}"/>
          </ac:picMkLst>
        </pc:picChg>
        <pc:picChg chg="del">
          <ac:chgData name="Nicholas Gibbins" userId="6a0e944c-4d97-467d-bb7a-7c3315791fe4" providerId="ADAL" clId="{67FED323-1521-2249-8B7B-7DEBA58F3168}" dt="2020-09-15T15:28:46.258" v="1616" actId="478"/>
          <ac:picMkLst>
            <pc:docMk/>
            <pc:sldMk cId="1312413067" sldId="295"/>
            <ac:picMk id="104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5:28:40.629" v="1615" actId="478"/>
          <ac:picMkLst>
            <pc:docMk/>
            <pc:sldMk cId="1312413067" sldId="295"/>
            <ac:picMk id="107" creationId="{00000000-0000-0000-0000-000000000000}"/>
          </ac:picMkLst>
        </pc:picChg>
        <pc:picChg chg="mod">
          <ac:chgData name="Nicholas Gibbins" userId="6a0e944c-4d97-467d-bb7a-7c3315791fe4" providerId="ADAL" clId="{67FED323-1521-2249-8B7B-7DEBA58F3168}" dt="2020-09-16T17:34:40.604" v="3454" actId="165"/>
          <ac:picMkLst>
            <pc:docMk/>
            <pc:sldMk cId="1312413067" sldId="295"/>
            <ac:picMk id="120" creationId="{9D6E15DA-1367-FA48-9207-626F9D0AE612}"/>
          </ac:picMkLst>
        </pc:picChg>
        <pc:picChg chg="mod">
          <ac:chgData name="Nicholas Gibbins" userId="6a0e944c-4d97-467d-bb7a-7c3315791fe4" providerId="ADAL" clId="{67FED323-1521-2249-8B7B-7DEBA58F3168}" dt="2020-09-16T17:34:40.604" v="3454" actId="165"/>
          <ac:picMkLst>
            <pc:docMk/>
            <pc:sldMk cId="1312413067" sldId="295"/>
            <ac:picMk id="121" creationId="{E9F295E4-9EC6-0A49-A7BD-17F987453460}"/>
          </ac:picMkLst>
        </pc:picChg>
        <pc:picChg chg="mod">
          <ac:chgData name="Nicholas Gibbins" userId="6a0e944c-4d97-467d-bb7a-7c3315791fe4" providerId="ADAL" clId="{67FED323-1521-2249-8B7B-7DEBA58F3168}" dt="2020-09-16T17:36:17.888" v="3475" actId="1076"/>
          <ac:picMkLst>
            <pc:docMk/>
            <pc:sldMk cId="1312413067" sldId="295"/>
            <ac:picMk id="132" creationId="{D5934DF5-9800-A64F-BE65-BBE399E04CA8}"/>
          </ac:picMkLst>
        </pc:picChg>
        <pc:picChg chg="mod">
          <ac:chgData name="Nicholas Gibbins" userId="6a0e944c-4d97-467d-bb7a-7c3315791fe4" providerId="ADAL" clId="{67FED323-1521-2249-8B7B-7DEBA58F3168}" dt="2020-09-16T17:36:17.888" v="3475" actId="1076"/>
          <ac:picMkLst>
            <pc:docMk/>
            <pc:sldMk cId="1312413067" sldId="295"/>
            <ac:picMk id="133" creationId="{37BC955C-CB60-7A41-8CE1-15C7820717B7}"/>
          </ac:picMkLst>
        </pc:picChg>
        <pc:picChg chg="add del mod">
          <ac:chgData name="Nicholas Gibbins" userId="6a0e944c-4d97-467d-bb7a-7c3315791fe4" providerId="ADAL" clId="{67FED323-1521-2249-8B7B-7DEBA58F3168}" dt="2020-09-16T17:38:57.175" v="3512" actId="478"/>
          <ac:picMkLst>
            <pc:docMk/>
            <pc:sldMk cId="1312413067" sldId="295"/>
            <ac:picMk id="135" creationId="{D7DE82A4-54C8-E547-B0F7-9453ECCBEB98}"/>
          </ac:picMkLst>
        </pc:picChg>
        <pc:picChg chg="add del mod">
          <ac:chgData name="Nicholas Gibbins" userId="6a0e944c-4d97-467d-bb7a-7c3315791fe4" providerId="ADAL" clId="{67FED323-1521-2249-8B7B-7DEBA58F3168}" dt="2020-09-16T17:41:32.770" v="3519" actId="478"/>
          <ac:picMkLst>
            <pc:docMk/>
            <pc:sldMk cId="1312413067" sldId="295"/>
            <ac:picMk id="136" creationId="{9FD34E38-9E99-7241-AE6A-11BC202226D0}"/>
          </ac:picMkLst>
        </pc:picChg>
        <pc:picChg chg="add del mod">
          <ac:chgData name="Nicholas Gibbins" userId="6a0e944c-4d97-467d-bb7a-7c3315791fe4" providerId="ADAL" clId="{67FED323-1521-2249-8B7B-7DEBA58F3168}" dt="2020-09-16T17:43:20" v="3529" actId="478"/>
          <ac:picMkLst>
            <pc:docMk/>
            <pc:sldMk cId="1312413067" sldId="295"/>
            <ac:picMk id="137" creationId="{E8F95DD5-48B0-B947-80BD-20751823B406}"/>
          </ac:picMkLst>
        </pc:picChg>
        <pc:picChg chg="mod">
          <ac:chgData name="Nicholas Gibbins" userId="6a0e944c-4d97-467d-bb7a-7c3315791fe4" providerId="ADAL" clId="{67FED323-1521-2249-8B7B-7DEBA58F3168}" dt="2020-09-17T13:22:40.384" v="7766" actId="20578"/>
          <ac:picMkLst>
            <pc:docMk/>
            <pc:sldMk cId="1312413067" sldId="295"/>
            <ac:picMk id="142" creationId="{9A2A5DB5-F5FD-B24F-86B8-57A737D8D27E}"/>
          </ac:picMkLst>
        </pc:picChg>
        <pc:picChg chg="mod">
          <ac:chgData name="Nicholas Gibbins" userId="6a0e944c-4d97-467d-bb7a-7c3315791fe4" providerId="ADAL" clId="{67FED323-1521-2249-8B7B-7DEBA58F3168}" dt="2020-09-17T13:22:40.384" v="7766" actId="20578"/>
          <ac:picMkLst>
            <pc:docMk/>
            <pc:sldMk cId="1312413067" sldId="295"/>
            <ac:picMk id="146" creationId="{07077353-DA5F-9A45-AE16-9BAFD6020203}"/>
          </ac:picMkLst>
        </pc:picChg>
        <pc:picChg chg="mod">
          <ac:chgData name="Nicholas Gibbins" userId="6a0e944c-4d97-467d-bb7a-7c3315791fe4" providerId="ADAL" clId="{67FED323-1521-2249-8B7B-7DEBA58F3168}" dt="2020-09-16T17:51:13.629" v="3564"/>
          <ac:picMkLst>
            <pc:docMk/>
            <pc:sldMk cId="1312413067" sldId="295"/>
            <ac:picMk id="149" creationId="{EA6EC7E0-A544-0042-A5F2-9193BDCE4287}"/>
          </ac:picMkLst>
        </pc:picChg>
        <pc:picChg chg="mod">
          <ac:chgData name="Nicholas Gibbins" userId="6a0e944c-4d97-467d-bb7a-7c3315791fe4" providerId="ADAL" clId="{67FED323-1521-2249-8B7B-7DEBA58F3168}" dt="2020-09-16T17:51:13.629" v="3564"/>
          <ac:picMkLst>
            <pc:docMk/>
            <pc:sldMk cId="1312413067" sldId="295"/>
            <ac:picMk id="152" creationId="{A8635FB7-9E08-2840-B32A-DE8FA761362D}"/>
          </ac:picMkLst>
        </pc:picChg>
        <pc:picChg chg="add mod">
          <ac:chgData name="Nicholas Gibbins" userId="6a0e944c-4d97-467d-bb7a-7c3315791fe4" providerId="ADAL" clId="{67FED323-1521-2249-8B7B-7DEBA58F3168}" dt="2020-09-17T12:46:23.993" v="7095" actId="164"/>
          <ac:picMkLst>
            <pc:docMk/>
            <pc:sldMk cId="1312413067" sldId="295"/>
            <ac:picMk id="161" creationId="{0FC0E08C-F68D-124F-8389-089B2511F7C6}"/>
          </ac:picMkLst>
        </pc:picChg>
        <pc:cxnChg chg="mod">
          <ac:chgData name="Nicholas Gibbins" userId="6a0e944c-4d97-467d-bb7a-7c3315791fe4" providerId="ADAL" clId="{67FED323-1521-2249-8B7B-7DEBA58F3168}" dt="2020-09-17T11:28:35.203" v="6648" actId="692"/>
          <ac:cxnSpMkLst>
            <pc:docMk/>
            <pc:sldMk cId="1312413067" sldId="295"/>
            <ac:cxnSpMk id="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1:28:35.203" v="6648" actId="692"/>
          <ac:cxnSpMkLst>
            <pc:docMk/>
            <pc:sldMk cId="1312413067" sldId="295"/>
            <ac:cxnSpMk id="9" creationId="{00000000-0000-0000-0000-000000000000}"/>
          </ac:cxnSpMkLst>
        </pc:cxnChg>
        <pc:cxnChg chg="mod topLvl">
          <ac:chgData name="Nicholas Gibbins" userId="6a0e944c-4d97-467d-bb7a-7c3315791fe4" providerId="ADAL" clId="{67FED323-1521-2249-8B7B-7DEBA58F3168}" dt="2020-09-17T12:46:23.993" v="7095" actId="164"/>
          <ac:cxnSpMkLst>
            <pc:docMk/>
            <pc:sldMk cId="1312413067" sldId="295"/>
            <ac:cxnSpMk id="14" creationId="{00000000-0000-0000-0000-000000000000}"/>
          </ac:cxnSpMkLst>
        </pc:cxnChg>
        <pc:cxnChg chg="add mod">
          <ac:chgData name="Nicholas Gibbins" userId="6a0e944c-4d97-467d-bb7a-7c3315791fe4" providerId="ADAL" clId="{67FED323-1521-2249-8B7B-7DEBA58F3168}" dt="2020-09-17T11:00:40.796" v="6556" actId="14100"/>
          <ac:cxnSpMkLst>
            <pc:docMk/>
            <pc:sldMk cId="1312413067" sldId="295"/>
            <ac:cxnSpMk id="53" creationId="{97550457-E399-454D-9A3C-CCA58A23AB14}"/>
          </ac:cxnSpMkLst>
        </pc:cxnChg>
        <pc:cxnChg chg="mod">
          <ac:chgData name="Nicholas Gibbins" userId="6a0e944c-4d97-467d-bb7a-7c3315791fe4" providerId="ADAL" clId="{67FED323-1521-2249-8B7B-7DEBA58F3168}" dt="2020-09-16T17:58:04.580" v="3653" actId="14100"/>
          <ac:cxnSpMkLst>
            <pc:docMk/>
            <pc:sldMk cId="1312413067" sldId="295"/>
            <ac:cxnSpMk id="83" creationId="{00000000-0000-0000-0000-000000000000}"/>
          </ac:cxnSpMkLst>
        </pc:cxnChg>
        <pc:cxnChg chg="mod topLvl">
          <ac:chgData name="Nicholas Gibbins" userId="6a0e944c-4d97-467d-bb7a-7c3315791fe4" providerId="ADAL" clId="{67FED323-1521-2249-8B7B-7DEBA58F3168}" dt="2020-09-16T17:34:58.054" v="3456" actId="164"/>
          <ac:cxnSpMkLst>
            <pc:docMk/>
            <pc:sldMk cId="1312413067" sldId="295"/>
            <ac:cxnSpMk id="112" creationId="{2CBC5097-350A-D646-8CAB-1826939A9FC5}"/>
          </ac:cxnSpMkLst>
        </pc:cxnChg>
        <pc:cxnChg chg="mod">
          <ac:chgData name="Nicholas Gibbins" userId="6a0e944c-4d97-467d-bb7a-7c3315791fe4" providerId="ADAL" clId="{67FED323-1521-2249-8B7B-7DEBA58F3168}" dt="2020-09-17T18:15:14.391" v="9418" actId="692"/>
          <ac:cxnSpMkLst>
            <pc:docMk/>
            <pc:sldMk cId="1312413067" sldId="295"/>
            <ac:cxnSpMk id="1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8:15:14.391" v="9418" actId="692"/>
          <ac:cxnSpMkLst>
            <pc:docMk/>
            <pc:sldMk cId="1312413067" sldId="295"/>
            <ac:cxnSpMk id="11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6T17:35:33.992" v="3460"/>
          <ac:cxnSpMkLst>
            <pc:docMk/>
            <pc:sldMk cId="1312413067" sldId="295"/>
            <ac:cxnSpMk id="129" creationId="{3B1CCB8F-9546-CD48-A5C0-4D97D082F026}"/>
          </ac:cxnSpMkLst>
        </pc:cxnChg>
        <pc:cxnChg chg="mod">
          <ac:chgData name="Nicholas Gibbins" userId="6a0e944c-4d97-467d-bb7a-7c3315791fe4" providerId="ADAL" clId="{67FED323-1521-2249-8B7B-7DEBA58F3168}" dt="2020-09-16T17:45:11.341" v="3536"/>
          <ac:cxnSpMkLst>
            <pc:docMk/>
            <pc:sldMk cId="1312413067" sldId="295"/>
            <ac:cxnSpMk id="140" creationId="{B8B4B549-A396-DB47-9DBB-994A45859924}"/>
          </ac:cxnSpMkLst>
        </pc:cxnChg>
        <pc:cxnChg chg="mod">
          <ac:chgData name="Nicholas Gibbins" userId="6a0e944c-4d97-467d-bb7a-7c3315791fe4" providerId="ADAL" clId="{67FED323-1521-2249-8B7B-7DEBA58F3168}" dt="2020-09-16T17:58:12.165" v="3654" actId="14100"/>
          <ac:cxnSpMkLst>
            <pc:docMk/>
            <pc:sldMk cId="1312413067" sldId="295"/>
            <ac:cxnSpMk id="155" creationId="{8CCBFA1E-1B6B-A84F-999F-27A2A919C895}"/>
          </ac:cxnSpMkLst>
        </pc:cxnChg>
        <pc:cxnChg chg="mod">
          <ac:chgData name="Nicholas Gibbins" userId="6a0e944c-4d97-467d-bb7a-7c3315791fe4" providerId="ADAL" clId="{67FED323-1521-2249-8B7B-7DEBA58F3168}" dt="2020-09-16T17:58:41.801" v="3675" actId="1076"/>
          <ac:cxnSpMkLst>
            <pc:docMk/>
            <pc:sldMk cId="1312413067" sldId="295"/>
            <ac:cxnSpMk id="158" creationId="{6EB76518-0CD5-EA44-95FA-A5ED54B37C17}"/>
          </ac:cxnSpMkLst>
        </pc:cxnChg>
      </pc:sldChg>
      <pc:sldChg chg="modSp add del mod">
        <pc:chgData name="Nicholas Gibbins" userId="6a0e944c-4d97-467d-bb7a-7c3315791fe4" providerId="ADAL" clId="{67FED323-1521-2249-8B7B-7DEBA58F3168}" dt="2020-09-15T12:34:13.833" v="1032" actId="2696"/>
        <pc:sldMkLst>
          <pc:docMk/>
          <pc:sldMk cId="3676442973" sldId="295"/>
        </pc:sldMkLst>
        <pc:spChg chg="mod">
          <ac:chgData name="Nicholas Gibbins" userId="6a0e944c-4d97-467d-bb7a-7c3315791fe4" providerId="ADAL" clId="{67FED323-1521-2249-8B7B-7DEBA58F3168}" dt="2020-09-15T11:07:37.740" v="1021" actId="20577"/>
          <ac:spMkLst>
            <pc:docMk/>
            <pc:sldMk cId="3676442973" sldId="295"/>
            <ac:spMk id="2" creationId="{ED843F35-DCB0-D145-97CD-8345B926A6DD}"/>
          </ac:spMkLst>
        </pc:spChg>
      </pc:sldChg>
      <pc:sldChg chg="modSp add del mod">
        <pc:chgData name="Nicholas Gibbins" userId="6a0e944c-4d97-467d-bb7a-7c3315791fe4" providerId="ADAL" clId="{67FED323-1521-2249-8B7B-7DEBA58F3168}" dt="2020-09-16T15:53:14.989" v="2193" actId="2696"/>
        <pc:sldMkLst>
          <pc:docMk/>
          <pc:sldMk cId="1233923327" sldId="296"/>
        </pc:sldMkLst>
        <pc:spChg chg="mod">
          <ac:chgData name="Nicholas Gibbins" userId="6a0e944c-4d97-467d-bb7a-7c3315791fe4" providerId="ADAL" clId="{67FED323-1521-2249-8B7B-7DEBA58F3168}" dt="2020-09-15T15:18:57.001" v="1442" actId="20577"/>
          <ac:spMkLst>
            <pc:docMk/>
            <pc:sldMk cId="1233923327" sldId="296"/>
            <ac:spMk id="2" creationId="{8D854013-1447-B244-BEE1-BB7A4C142043}"/>
          </ac:spMkLst>
        </pc:spChg>
        <pc:spChg chg="mod">
          <ac:chgData name="Nicholas Gibbins" userId="6a0e944c-4d97-467d-bb7a-7c3315791fe4" providerId="ADAL" clId="{67FED323-1521-2249-8B7B-7DEBA58F3168}" dt="2020-09-16T15:51:21.234" v="2073" actId="21"/>
          <ac:spMkLst>
            <pc:docMk/>
            <pc:sldMk cId="1233923327" sldId="296"/>
            <ac:spMk id="3" creationId="{123A8AC0-6CA1-7242-B62C-CB5F4A97D71F}"/>
          </ac:spMkLst>
        </pc:spChg>
      </pc:sldChg>
      <pc:sldChg chg="addSp delSp modSp add del mod delAnim modAnim">
        <pc:chgData name="Nicholas Gibbins" userId="6a0e944c-4d97-467d-bb7a-7c3315791fe4" providerId="ADAL" clId="{67FED323-1521-2249-8B7B-7DEBA58F3168}" dt="2020-09-16T17:47:34.592" v="3563" actId="2696"/>
        <pc:sldMkLst>
          <pc:docMk/>
          <pc:sldMk cId="2534392940" sldId="297"/>
        </pc:sldMkLst>
        <pc:spChg chg="add del mod">
          <ac:chgData name="Nicholas Gibbins" userId="6a0e944c-4d97-467d-bb7a-7c3315791fe4" providerId="ADAL" clId="{67FED323-1521-2249-8B7B-7DEBA58F3168}" dt="2020-09-15T16:07:55.861" v="1993"/>
          <ac:spMkLst>
            <pc:docMk/>
            <pc:sldMk cId="2534392940" sldId="297"/>
            <ac:spMk id="2" creationId="{C6DA30A3-003E-0543-BCC4-591998BC4D52}"/>
          </ac:spMkLst>
        </pc:spChg>
        <pc:spChg chg="mod">
          <ac:chgData name="Nicholas Gibbins" userId="6a0e944c-4d97-467d-bb7a-7c3315791fe4" providerId="ADAL" clId="{67FED323-1521-2249-8B7B-7DEBA58F3168}" dt="2020-09-16T15:55:21.100" v="2330" actId="20577"/>
          <ac:spMkLst>
            <pc:docMk/>
            <pc:sldMk cId="2534392940" sldId="297"/>
            <ac:spMk id="10" creationId="{97B0D458-B200-024A-B7AA-F412037B2E63}"/>
          </ac:spMkLst>
        </pc:spChg>
        <pc:spChg chg="mod topLvl">
          <ac:chgData name="Nicholas Gibbins" userId="6a0e944c-4d97-467d-bb7a-7c3315791fe4" providerId="ADAL" clId="{67FED323-1521-2249-8B7B-7DEBA58F3168}" dt="2020-09-15T16:09:52.405" v="2025" actId="164"/>
          <ac:spMkLst>
            <pc:docMk/>
            <pc:sldMk cId="2534392940" sldId="297"/>
            <ac:spMk id="58" creationId="{00000000-0000-0000-0000-000000000000}"/>
          </ac:spMkLst>
        </pc:spChg>
        <pc:spChg chg="mod topLvl">
          <ac:chgData name="Nicholas Gibbins" userId="6a0e944c-4d97-467d-bb7a-7c3315791fe4" providerId="ADAL" clId="{67FED323-1521-2249-8B7B-7DEBA58F3168}" dt="2020-09-15T16:14:18.410" v="2049" actId="1076"/>
          <ac:spMkLst>
            <pc:docMk/>
            <pc:sldMk cId="2534392940" sldId="297"/>
            <ac:spMk id="76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5T16:14:56.353" v="2071" actId="20577"/>
          <ac:spMkLst>
            <pc:docMk/>
            <pc:sldMk cId="2534392940" sldId="297"/>
            <ac:spMk id="77" creationId="{00000000-0000-0000-0000-000000000000}"/>
          </ac:spMkLst>
        </pc:spChg>
        <pc:grpChg chg="add mod">
          <ac:chgData name="Nicholas Gibbins" userId="6a0e944c-4d97-467d-bb7a-7c3315791fe4" providerId="ADAL" clId="{67FED323-1521-2249-8B7B-7DEBA58F3168}" dt="2020-09-15T16:09:52.405" v="2025" actId="164"/>
          <ac:grpSpMkLst>
            <pc:docMk/>
            <pc:sldMk cId="2534392940" sldId="297"/>
            <ac:grpSpMk id="4" creationId="{6AE7F6C1-BC41-9248-885F-23F2AC77BFA4}"/>
          </ac:grpSpMkLst>
        </pc:grpChg>
        <pc:grpChg chg="del">
          <ac:chgData name="Nicholas Gibbins" userId="6a0e944c-4d97-467d-bb7a-7c3315791fe4" providerId="ADAL" clId="{67FED323-1521-2249-8B7B-7DEBA58F3168}" dt="2020-09-15T16:08:17.969" v="1994" actId="478"/>
          <ac:grpSpMkLst>
            <pc:docMk/>
            <pc:sldMk cId="2534392940" sldId="297"/>
            <ac:grpSpMk id="86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6:09:55.643" v="2026" actId="478"/>
          <ac:grpSpMkLst>
            <pc:docMk/>
            <pc:sldMk cId="2534392940" sldId="297"/>
            <ac:grpSpMk id="89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6:09:02.381" v="2002" actId="165"/>
          <ac:grpSpMkLst>
            <pc:docMk/>
            <pc:sldMk cId="2534392940" sldId="297"/>
            <ac:grpSpMk id="93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5T16:15:01.118" v="2072" actId="1076"/>
          <ac:grpSpMkLst>
            <pc:docMk/>
            <pc:sldMk cId="2534392940" sldId="297"/>
            <ac:grpSpMk id="95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5T16:14:51.454" v="2069" actId="1076"/>
          <ac:grpSpMkLst>
            <pc:docMk/>
            <pc:sldMk cId="2534392940" sldId="297"/>
            <ac:grpSpMk id="97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5T16:08:31.715" v="1995" actId="1076"/>
          <ac:grpSpMkLst>
            <pc:docMk/>
            <pc:sldMk cId="2534392940" sldId="297"/>
            <ac:grpSpMk id="109" creationId="{00000000-0000-0000-0000-000000000000}"/>
          </ac:grpSpMkLst>
        </pc:grpChg>
        <pc:grpChg chg="del">
          <ac:chgData name="Nicholas Gibbins" userId="6a0e944c-4d97-467d-bb7a-7c3315791fe4" providerId="ADAL" clId="{67FED323-1521-2249-8B7B-7DEBA58F3168}" dt="2020-09-15T16:09:57.511" v="2027" actId="478"/>
          <ac:grpSpMkLst>
            <pc:docMk/>
            <pc:sldMk cId="2534392940" sldId="297"/>
            <ac:grpSpMk id="110" creationId="{00000000-0000-0000-0000-000000000000}"/>
          </ac:grpSpMkLst>
        </pc:grpChg>
        <pc:picChg chg="mod topLvl">
          <ac:chgData name="Nicholas Gibbins" userId="6a0e944c-4d97-467d-bb7a-7c3315791fe4" providerId="ADAL" clId="{67FED323-1521-2249-8B7B-7DEBA58F3168}" dt="2020-09-15T16:09:52.405" v="2025" actId="164"/>
          <ac:picMkLst>
            <pc:docMk/>
            <pc:sldMk cId="2534392940" sldId="297"/>
            <ac:picMk id="60" creationId="{00000000-0000-0000-0000-000000000000}"/>
          </ac:picMkLst>
        </pc:picChg>
        <pc:picChg chg="del">
          <ac:chgData name="Nicholas Gibbins" userId="6a0e944c-4d97-467d-bb7a-7c3315791fe4" providerId="ADAL" clId="{67FED323-1521-2249-8B7B-7DEBA58F3168}" dt="2020-09-15T16:08:41.944" v="1996" actId="478"/>
          <ac:picMkLst>
            <pc:docMk/>
            <pc:sldMk cId="2534392940" sldId="297"/>
            <ac:picMk id="67" creationId="{00000000-0000-0000-0000-000000000000}"/>
          </ac:picMkLst>
        </pc:picChg>
        <pc:picChg chg="add del mod">
          <ac:chgData name="Nicholas Gibbins" userId="6a0e944c-4d97-467d-bb7a-7c3315791fe4" providerId="ADAL" clId="{67FED323-1521-2249-8B7B-7DEBA58F3168}" dt="2020-09-15T16:08:53.391" v="1999" actId="478"/>
          <ac:picMkLst>
            <pc:docMk/>
            <pc:sldMk cId="2534392940" sldId="297"/>
            <ac:picMk id="73" creationId="{8F5C5909-CC64-9947-8141-0FF4554F02B6}"/>
          </ac:picMkLst>
        </pc:picChg>
        <pc:picChg chg="add mod">
          <ac:chgData name="Nicholas Gibbins" userId="6a0e944c-4d97-467d-bb7a-7c3315791fe4" providerId="ADAL" clId="{67FED323-1521-2249-8B7B-7DEBA58F3168}" dt="2020-09-15T16:09:52.405" v="2025" actId="164"/>
          <ac:picMkLst>
            <pc:docMk/>
            <pc:sldMk cId="2534392940" sldId="297"/>
            <ac:picMk id="74" creationId="{B42E40DD-8ACC-D344-B8AE-72F099DCDCF4}"/>
          </ac:picMkLst>
        </pc:picChg>
        <pc:cxnChg chg="mod topLvl">
          <ac:chgData name="Nicholas Gibbins" userId="6a0e944c-4d97-467d-bb7a-7c3315791fe4" providerId="ADAL" clId="{67FED323-1521-2249-8B7B-7DEBA58F3168}" dt="2020-09-15T16:09:52.405" v="2025" actId="164"/>
          <ac:cxnSpMkLst>
            <pc:docMk/>
            <pc:sldMk cId="2534392940" sldId="297"/>
            <ac:cxnSpMk id="57" creationId="{00000000-0000-0000-0000-000000000000}"/>
          </ac:cxnSpMkLst>
        </pc:cxnChg>
        <pc:cxnChg chg="mod topLvl">
          <ac:chgData name="Nicholas Gibbins" userId="6a0e944c-4d97-467d-bb7a-7c3315791fe4" providerId="ADAL" clId="{67FED323-1521-2249-8B7B-7DEBA58F3168}" dt="2020-09-15T16:13:56.445" v="2029" actId="165"/>
          <ac:cxnSpMkLst>
            <pc:docMk/>
            <pc:sldMk cId="2534392940" sldId="297"/>
            <ac:cxnSpMk id="83" creationId="{00000000-0000-0000-0000-000000000000}"/>
          </ac:cxnSpMkLst>
        </pc:cxnChg>
      </pc:sldChg>
      <pc:sldChg chg="modSp add del mod">
        <pc:chgData name="Nicholas Gibbins" userId="6a0e944c-4d97-467d-bb7a-7c3315791fe4" providerId="ADAL" clId="{67FED323-1521-2249-8B7B-7DEBA58F3168}" dt="2020-09-16T15:57:06.327" v="2391" actId="2696"/>
        <pc:sldMkLst>
          <pc:docMk/>
          <pc:sldMk cId="1038569746" sldId="298"/>
        </pc:sldMkLst>
        <pc:spChg chg="mod">
          <ac:chgData name="Nicholas Gibbins" userId="6a0e944c-4d97-467d-bb7a-7c3315791fe4" providerId="ADAL" clId="{67FED323-1521-2249-8B7B-7DEBA58F3168}" dt="2020-09-16T15:55:04.060" v="2322" actId="20577"/>
          <ac:spMkLst>
            <pc:docMk/>
            <pc:sldMk cId="1038569746" sldId="298"/>
            <ac:spMk id="2" creationId="{03707EBB-0EB2-834E-92D4-1F1D6B06797A}"/>
          </ac:spMkLst>
        </pc:spChg>
      </pc:sldChg>
      <pc:sldChg chg="modSp add mod">
        <pc:chgData name="Nicholas Gibbins" userId="6a0e944c-4d97-467d-bb7a-7c3315791fe4" providerId="ADAL" clId="{67FED323-1521-2249-8B7B-7DEBA58F3168}" dt="2020-10-05T12:01:50.204" v="13533" actId="20577"/>
        <pc:sldMkLst>
          <pc:docMk/>
          <pc:sldMk cId="3512732441" sldId="298"/>
        </pc:sldMkLst>
        <pc:spChg chg="mod">
          <ac:chgData name="Nicholas Gibbins" userId="6a0e944c-4d97-467d-bb7a-7c3315791fe4" providerId="ADAL" clId="{67FED323-1521-2249-8B7B-7DEBA58F3168}" dt="2020-09-17T08:09:38.697" v="5878" actId="20577"/>
          <ac:spMkLst>
            <pc:docMk/>
            <pc:sldMk cId="3512732441" sldId="298"/>
            <ac:spMk id="2" creationId="{53ABDEA4-A8BF-464F-8FA4-89EBA2B9B9D1}"/>
          </ac:spMkLst>
        </pc:spChg>
        <pc:spChg chg="mod">
          <ac:chgData name="Nicholas Gibbins" userId="6a0e944c-4d97-467d-bb7a-7c3315791fe4" providerId="ADAL" clId="{67FED323-1521-2249-8B7B-7DEBA58F3168}" dt="2020-10-05T12:00:37.508" v="13490" actId="20577"/>
          <ac:spMkLst>
            <pc:docMk/>
            <pc:sldMk cId="3512732441" sldId="298"/>
            <ac:spMk id="6" creationId="{3F295AA3-FB39-F746-80F0-2D7C54FC8994}"/>
          </ac:spMkLst>
        </pc:spChg>
        <pc:spChg chg="mod">
          <ac:chgData name="Nicholas Gibbins" userId="6a0e944c-4d97-467d-bb7a-7c3315791fe4" providerId="ADAL" clId="{67FED323-1521-2249-8B7B-7DEBA58F3168}" dt="2020-10-05T12:01:50.204" v="13533" actId="20577"/>
          <ac:spMkLst>
            <pc:docMk/>
            <pc:sldMk cId="3512732441" sldId="298"/>
            <ac:spMk id="7" creationId="{F597573E-FD91-5143-B982-2258797D7E5F}"/>
          </ac:spMkLst>
        </pc:spChg>
      </pc:sldChg>
      <pc:sldChg chg="addSp delSp modSp add mod modClrScheme modAnim chgLayout">
        <pc:chgData name="Nicholas Gibbins" userId="6a0e944c-4d97-467d-bb7a-7c3315791fe4" providerId="ADAL" clId="{67FED323-1521-2249-8B7B-7DEBA58F3168}" dt="2020-09-17T08:33:24.438" v="6337"/>
        <pc:sldMkLst>
          <pc:docMk/>
          <pc:sldMk cId="3325672980" sldId="299"/>
        </pc:sldMkLst>
        <pc:spChg chg="mod ord">
          <ac:chgData name="Nicholas Gibbins" userId="6a0e944c-4d97-467d-bb7a-7c3315791fe4" providerId="ADAL" clId="{67FED323-1521-2249-8B7B-7DEBA58F3168}" dt="2020-09-16T16:26:52.747" v="2774" actId="700"/>
          <ac:spMkLst>
            <pc:docMk/>
            <pc:sldMk cId="3325672980" sldId="299"/>
            <ac:spMk id="2" creationId="{81703F51-AFF9-6547-BC65-EED3571C848D}"/>
          </ac:spMkLst>
        </pc:spChg>
        <pc:spChg chg="del mod ord">
          <ac:chgData name="Nicholas Gibbins" userId="6a0e944c-4d97-467d-bb7a-7c3315791fe4" providerId="ADAL" clId="{67FED323-1521-2249-8B7B-7DEBA58F3168}" dt="2020-09-16T16:26:52.747" v="2774" actId="700"/>
          <ac:spMkLst>
            <pc:docMk/>
            <pc:sldMk cId="3325672980" sldId="299"/>
            <ac:spMk id="3" creationId="{84FB9C51-10F3-7E48-9357-ED1C7F01FC1B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7" creationId="{338B1FDA-98B7-B24A-9A2B-9CA795FED869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8" creationId="{03CEFCED-A1E5-2B42-9339-A45C4CDA048E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9" creationId="{6AF00172-678F-8D49-BC6E-322C5738F9C9}"/>
          </ac:spMkLst>
        </pc:spChg>
        <pc:spChg chg="add del mod">
          <ac:chgData name="Nicholas Gibbins" userId="6a0e944c-4d97-467d-bb7a-7c3315791fe4" providerId="ADAL" clId="{67FED323-1521-2249-8B7B-7DEBA58F3168}" dt="2020-09-16T16:21:17.816" v="2635" actId="478"/>
          <ac:spMkLst>
            <pc:docMk/>
            <pc:sldMk cId="3325672980" sldId="299"/>
            <ac:spMk id="11" creationId="{1D11C799-60B0-144D-8B3E-7605CCB3B02C}"/>
          </ac:spMkLst>
        </pc:spChg>
        <pc:spChg chg="add mod">
          <ac:chgData name="Nicholas Gibbins" userId="6a0e944c-4d97-467d-bb7a-7c3315791fe4" providerId="ADAL" clId="{67FED323-1521-2249-8B7B-7DEBA58F3168}" dt="2020-09-16T16:38:04.742" v="3067" actId="1076"/>
          <ac:spMkLst>
            <pc:docMk/>
            <pc:sldMk cId="3325672980" sldId="299"/>
            <ac:spMk id="19" creationId="{12BC71C8-1C5F-3F46-8DDE-95235B39F3D4}"/>
          </ac:spMkLst>
        </pc:spChg>
        <pc:spChg chg="add mod">
          <ac:chgData name="Nicholas Gibbins" userId="6a0e944c-4d97-467d-bb7a-7c3315791fe4" providerId="ADAL" clId="{67FED323-1521-2249-8B7B-7DEBA58F3168}" dt="2020-09-16T16:38:38.562" v="3071" actId="1076"/>
          <ac:spMkLst>
            <pc:docMk/>
            <pc:sldMk cId="3325672980" sldId="299"/>
            <ac:spMk id="20" creationId="{5A3D79AE-A12A-6147-BC31-EADDFE095FF2}"/>
          </ac:spMkLst>
        </pc:spChg>
        <pc:spChg chg="add mod">
          <ac:chgData name="Nicholas Gibbins" userId="6a0e944c-4d97-467d-bb7a-7c3315791fe4" providerId="ADAL" clId="{67FED323-1521-2249-8B7B-7DEBA58F3168}" dt="2020-09-16T18:19:48.460" v="4679" actId="20577"/>
          <ac:spMkLst>
            <pc:docMk/>
            <pc:sldMk cId="3325672980" sldId="299"/>
            <ac:spMk id="21" creationId="{A6E71191-A9A3-6E4E-B9CF-82DD14BFFA76}"/>
          </ac:spMkLst>
        </pc:spChg>
        <pc:spChg chg="add mod">
          <ac:chgData name="Nicholas Gibbins" userId="6a0e944c-4d97-467d-bb7a-7c3315791fe4" providerId="ADAL" clId="{67FED323-1521-2249-8B7B-7DEBA58F3168}" dt="2020-09-16T16:38:47.330" v="3072" actId="1076"/>
          <ac:spMkLst>
            <pc:docMk/>
            <pc:sldMk cId="3325672980" sldId="299"/>
            <ac:spMk id="22" creationId="{E7945307-7F1F-0943-9886-32E7B472E8FB}"/>
          </ac:spMkLst>
        </pc:spChg>
        <pc:spChg chg="add mod">
          <ac:chgData name="Nicholas Gibbins" userId="6a0e944c-4d97-467d-bb7a-7c3315791fe4" providerId="ADAL" clId="{67FED323-1521-2249-8B7B-7DEBA58F3168}" dt="2020-09-16T16:39:06.801" v="3082" actId="1076"/>
          <ac:spMkLst>
            <pc:docMk/>
            <pc:sldMk cId="3325672980" sldId="299"/>
            <ac:spMk id="23" creationId="{B6B88DAA-117E-8649-82FC-FD8734EB2B6C}"/>
          </ac:spMkLst>
        </pc:spChg>
        <pc:spChg chg="add mod">
          <ac:chgData name="Nicholas Gibbins" userId="6a0e944c-4d97-467d-bb7a-7c3315791fe4" providerId="ADAL" clId="{67FED323-1521-2249-8B7B-7DEBA58F3168}" dt="2020-09-16T16:39:12.769" v="3083" actId="1076"/>
          <ac:spMkLst>
            <pc:docMk/>
            <pc:sldMk cId="3325672980" sldId="299"/>
            <ac:spMk id="24" creationId="{99F3C8F7-C74E-704A-89B6-143CD6E9A1BD}"/>
          </ac:spMkLst>
        </pc:spChg>
        <pc:spChg chg="add mod ord">
          <ac:chgData name="Nicholas Gibbins" userId="6a0e944c-4d97-467d-bb7a-7c3315791fe4" providerId="ADAL" clId="{67FED323-1521-2249-8B7B-7DEBA58F3168}" dt="2020-09-16T17:24:33.767" v="3431" actId="20577"/>
          <ac:spMkLst>
            <pc:docMk/>
            <pc:sldMk cId="3325672980" sldId="299"/>
            <ac:spMk id="27" creationId="{AB473648-C0D7-904F-9D23-589925FFAB2D}"/>
          </ac:spMkLst>
        </pc:spChg>
        <pc:spChg chg="add del mod ord">
          <ac:chgData name="Nicholas Gibbins" userId="6a0e944c-4d97-467d-bb7a-7c3315791fe4" providerId="ADAL" clId="{67FED323-1521-2249-8B7B-7DEBA58F3168}" dt="2020-09-16T16:26:56.700" v="2775" actId="478"/>
          <ac:spMkLst>
            <pc:docMk/>
            <pc:sldMk cId="3325672980" sldId="299"/>
            <ac:spMk id="28" creationId="{99802F37-71EA-A14E-BA65-A41D9BEE88B1}"/>
          </ac:spMkLst>
        </pc:spChg>
        <pc:spChg chg="add mod ord">
          <ac:chgData name="Nicholas Gibbins" userId="6a0e944c-4d97-467d-bb7a-7c3315791fe4" providerId="ADAL" clId="{67FED323-1521-2249-8B7B-7DEBA58F3168}" dt="2020-09-16T16:26:52.747" v="2774" actId="700"/>
          <ac:spMkLst>
            <pc:docMk/>
            <pc:sldMk cId="3325672980" sldId="299"/>
            <ac:spMk id="29" creationId="{8DF427E8-07C2-074D-8DA2-625DD2E4C0D0}"/>
          </ac:spMkLst>
        </pc:spChg>
        <pc:spChg chg="add mod">
          <ac:chgData name="Nicholas Gibbins" userId="6a0e944c-4d97-467d-bb7a-7c3315791fe4" providerId="ADAL" clId="{67FED323-1521-2249-8B7B-7DEBA58F3168}" dt="2020-09-16T16:39:33.158" v="3087" actId="1076"/>
          <ac:spMkLst>
            <pc:docMk/>
            <pc:sldMk cId="3325672980" sldId="299"/>
            <ac:spMk id="41" creationId="{3F972484-9027-8841-BF1B-A2D4B34DC0EC}"/>
          </ac:spMkLst>
        </pc:spChg>
        <pc:spChg chg="add mod">
          <ac:chgData name="Nicholas Gibbins" userId="6a0e944c-4d97-467d-bb7a-7c3315791fe4" providerId="ADAL" clId="{67FED323-1521-2249-8B7B-7DEBA58F3168}" dt="2020-09-16T16:39:53.463" v="3093" actId="20577"/>
          <ac:spMkLst>
            <pc:docMk/>
            <pc:sldMk cId="3325672980" sldId="299"/>
            <ac:spMk id="42" creationId="{4625DF57-97D0-3E41-9C59-4BB8EF85D5D3}"/>
          </ac:spMkLst>
        </pc:spChg>
        <pc:picChg chg="add del mod">
          <ac:chgData name="Nicholas Gibbins" userId="6a0e944c-4d97-467d-bb7a-7c3315791fe4" providerId="ADAL" clId="{67FED323-1521-2249-8B7B-7DEBA58F3168}" dt="2020-09-16T16:21:17.816" v="2635" actId="478"/>
          <ac:picMkLst>
            <pc:docMk/>
            <pc:sldMk cId="3325672980" sldId="299"/>
            <ac:picMk id="4" creationId="{A67A0B51-467C-CF41-8AE5-51158F009384}"/>
          </ac:picMkLst>
        </pc:picChg>
        <pc:picChg chg="add mod">
          <ac:chgData name="Nicholas Gibbins" userId="6a0e944c-4d97-467d-bb7a-7c3315791fe4" providerId="ADAL" clId="{67FED323-1521-2249-8B7B-7DEBA58F3168}" dt="2020-09-16T16:26:28.663" v="2770" actId="1076"/>
          <ac:picMkLst>
            <pc:docMk/>
            <pc:sldMk cId="3325672980" sldId="299"/>
            <ac:picMk id="5" creationId="{D0CD45C9-7361-6646-BB4F-E19FC9A08805}"/>
          </ac:picMkLst>
        </pc:picChg>
        <pc:picChg chg="add mod">
          <ac:chgData name="Nicholas Gibbins" userId="6a0e944c-4d97-467d-bb7a-7c3315791fe4" providerId="ADAL" clId="{67FED323-1521-2249-8B7B-7DEBA58F3168}" dt="2020-09-16T16:26:42.762" v="2772" actId="1076"/>
          <ac:picMkLst>
            <pc:docMk/>
            <pc:sldMk cId="3325672980" sldId="299"/>
            <ac:picMk id="6" creationId="{FA856266-1CA3-2B43-A6E1-B1D857DC67C6}"/>
          </ac:picMkLst>
        </pc:picChg>
        <pc:cxnChg chg="add del mod">
          <ac:chgData name="Nicholas Gibbins" userId="6a0e944c-4d97-467d-bb7a-7c3315791fe4" providerId="ADAL" clId="{67FED323-1521-2249-8B7B-7DEBA58F3168}" dt="2020-09-16T16:20:46.406" v="2631" actId="478"/>
          <ac:cxnSpMkLst>
            <pc:docMk/>
            <pc:sldMk cId="3325672980" sldId="299"/>
            <ac:cxnSpMk id="10" creationId="{93A459EF-75D6-074F-88E2-4480965757C3}"/>
          </ac:cxnSpMkLst>
        </pc:cxnChg>
        <pc:cxnChg chg="add mod">
          <ac:chgData name="Nicholas Gibbins" userId="6a0e944c-4d97-467d-bb7a-7c3315791fe4" providerId="ADAL" clId="{67FED323-1521-2249-8B7B-7DEBA58F3168}" dt="2020-09-16T16:26:35.672" v="2771" actId="14100"/>
          <ac:cxnSpMkLst>
            <pc:docMk/>
            <pc:sldMk cId="3325672980" sldId="299"/>
            <ac:cxnSpMk id="15" creationId="{C9F92B80-ECA6-C74D-9376-AC57CC50E60D}"/>
          </ac:cxnSpMkLst>
        </pc:cxnChg>
        <pc:cxnChg chg="add mod">
          <ac:chgData name="Nicholas Gibbins" userId="6a0e944c-4d97-467d-bb7a-7c3315791fe4" providerId="ADAL" clId="{67FED323-1521-2249-8B7B-7DEBA58F3168}" dt="2020-09-16T16:26:47.166" v="2773" actId="14100"/>
          <ac:cxnSpMkLst>
            <pc:docMk/>
            <pc:sldMk cId="3325672980" sldId="299"/>
            <ac:cxnSpMk id="16" creationId="{E5357081-D16A-5C46-B6B9-7CAA13EA17B8}"/>
          </ac:cxnSpMkLst>
        </pc:cxnChg>
        <pc:cxnChg chg="add mod">
          <ac:chgData name="Nicholas Gibbins" userId="6a0e944c-4d97-467d-bb7a-7c3315791fe4" providerId="ADAL" clId="{67FED323-1521-2249-8B7B-7DEBA58F3168}" dt="2020-09-16T16:39:00.408" v="3081" actId="1035"/>
          <ac:cxnSpMkLst>
            <pc:docMk/>
            <pc:sldMk cId="3325672980" sldId="299"/>
            <ac:cxnSpMk id="31" creationId="{68E29DDC-FA72-024A-8C84-6422A293E84F}"/>
          </ac:cxnSpMkLst>
        </pc:cxnChg>
        <pc:cxnChg chg="add mod">
          <ac:chgData name="Nicholas Gibbins" userId="6a0e944c-4d97-467d-bb7a-7c3315791fe4" providerId="ADAL" clId="{67FED323-1521-2249-8B7B-7DEBA58F3168}" dt="2020-09-16T16:39:00.408" v="3081" actId="1035"/>
          <ac:cxnSpMkLst>
            <pc:docMk/>
            <pc:sldMk cId="3325672980" sldId="299"/>
            <ac:cxnSpMk id="33" creationId="{F9C93F5C-CC54-FD42-B47E-FE4AAC1A2464}"/>
          </ac:cxnSpMkLst>
        </pc:cxnChg>
      </pc:sldChg>
      <pc:sldChg chg="addSp modSp add del mod modClrScheme chgLayout">
        <pc:chgData name="Nicholas Gibbins" userId="6a0e944c-4d97-467d-bb7a-7c3315791fe4" providerId="ADAL" clId="{67FED323-1521-2249-8B7B-7DEBA58F3168}" dt="2020-09-16T20:10:21.483" v="5099" actId="2696"/>
        <pc:sldMkLst>
          <pc:docMk/>
          <pc:sldMk cId="2078165408" sldId="300"/>
        </pc:sldMkLst>
        <pc:spChg chg="add mod ord">
          <ac:chgData name="Nicholas Gibbins" userId="6a0e944c-4d97-467d-bb7a-7c3315791fe4" providerId="ADAL" clId="{67FED323-1521-2249-8B7B-7DEBA58F3168}" dt="2020-09-16T17:22:06.904" v="3390" actId="20577"/>
          <ac:spMkLst>
            <pc:docMk/>
            <pc:sldMk cId="2078165408" sldId="300"/>
            <ac:spMk id="2" creationId="{A5DC9D9E-4A84-B24A-B620-61C1658CFAA0}"/>
          </ac:spMkLst>
        </pc:spChg>
        <pc:spChg chg="mod ord">
          <ac:chgData name="Nicholas Gibbins" userId="6a0e944c-4d97-467d-bb7a-7c3315791fe4" providerId="ADAL" clId="{67FED323-1521-2249-8B7B-7DEBA58F3168}" dt="2020-09-16T17:21:53.452" v="3387" actId="700"/>
          <ac:spMkLst>
            <pc:docMk/>
            <pc:sldMk cId="2078165408" sldId="300"/>
            <ac:spMk id="3" creationId="{00000000-0000-0000-0000-000000000000}"/>
          </ac:spMkLst>
        </pc:spChg>
        <pc:spChg chg="add mod ord">
          <ac:chgData name="Nicholas Gibbins" userId="6a0e944c-4d97-467d-bb7a-7c3315791fe4" providerId="ADAL" clId="{67FED323-1521-2249-8B7B-7DEBA58F3168}" dt="2020-09-16T17:21:53.452" v="3387" actId="700"/>
          <ac:spMkLst>
            <pc:docMk/>
            <pc:sldMk cId="2078165408" sldId="300"/>
            <ac:spMk id="4" creationId="{05F8D991-A71F-6A40-9FC7-9CE1B00E167F}"/>
          </ac:spMkLst>
        </pc:spChg>
        <pc:spChg chg="add mod ord">
          <ac:chgData name="Nicholas Gibbins" userId="6a0e944c-4d97-467d-bb7a-7c3315791fe4" providerId="ADAL" clId="{67FED323-1521-2249-8B7B-7DEBA58F3168}" dt="2020-09-16T17:21:53.452" v="3387" actId="700"/>
          <ac:spMkLst>
            <pc:docMk/>
            <pc:sldMk cId="2078165408" sldId="300"/>
            <ac:spMk id="10" creationId="{AA5018C5-3297-9F45-946A-0A7B4CB60F00}"/>
          </ac:spMkLst>
        </pc:spChg>
      </pc:sldChg>
      <pc:sldChg chg="modSp add del mod">
        <pc:chgData name="Nicholas Gibbins" userId="6a0e944c-4d97-467d-bb7a-7c3315791fe4" providerId="ADAL" clId="{67FED323-1521-2249-8B7B-7DEBA58F3168}" dt="2020-09-16T20:10:21.473" v="5098" actId="2696"/>
        <pc:sldMkLst>
          <pc:docMk/>
          <pc:sldMk cId="3740861199" sldId="301"/>
        </pc:sldMkLst>
        <pc:spChg chg="mod">
          <ac:chgData name="Nicholas Gibbins" userId="6a0e944c-4d97-467d-bb7a-7c3315791fe4" providerId="ADAL" clId="{67FED323-1521-2249-8B7B-7DEBA58F3168}" dt="2020-09-16T17:22:20.718" v="3394" actId="20577"/>
          <ac:spMkLst>
            <pc:docMk/>
            <pc:sldMk cId="3740861199" sldId="301"/>
            <ac:spMk id="2" creationId="{A5DC9D9E-4A84-B24A-B620-61C1658CFAA0}"/>
          </ac:spMkLst>
        </pc:spChg>
      </pc:sldChg>
      <pc:sldChg chg="modSp add mod">
        <pc:chgData name="Nicholas Gibbins" userId="6a0e944c-4d97-467d-bb7a-7c3315791fe4" providerId="ADAL" clId="{67FED323-1521-2249-8B7B-7DEBA58F3168}" dt="2020-10-03T13:38:14.056" v="13081" actId="20577"/>
        <pc:sldMkLst>
          <pc:docMk/>
          <pc:sldMk cId="2945568894" sldId="302"/>
        </pc:sldMkLst>
        <pc:spChg chg="mod">
          <ac:chgData name="Nicholas Gibbins" userId="6a0e944c-4d97-467d-bb7a-7c3315791fe4" providerId="ADAL" clId="{67FED323-1521-2249-8B7B-7DEBA58F3168}" dt="2020-09-16T19:38:01.862" v="4696" actId="20577"/>
          <ac:spMkLst>
            <pc:docMk/>
            <pc:sldMk cId="2945568894" sldId="302"/>
            <ac:spMk id="2" creationId="{5591FB6D-ADDE-154E-A1DB-D465B7D6AE29}"/>
          </ac:spMkLst>
        </pc:spChg>
        <pc:spChg chg="mod">
          <ac:chgData name="Nicholas Gibbins" userId="6a0e944c-4d97-467d-bb7a-7c3315791fe4" providerId="ADAL" clId="{67FED323-1521-2249-8B7B-7DEBA58F3168}" dt="2020-10-03T13:38:14.056" v="13081" actId="20577"/>
          <ac:spMkLst>
            <pc:docMk/>
            <pc:sldMk cId="2945568894" sldId="302"/>
            <ac:spMk id="3" creationId="{2A8EE29B-D4D2-BF4F-B1ED-959E8741A8D1}"/>
          </ac:spMkLst>
        </pc:spChg>
        <pc:spChg chg="mod">
          <ac:chgData name="Nicholas Gibbins" userId="6a0e944c-4d97-467d-bb7a-7c3315791fe4" providerId="ADAL" clId="{67FED323-1521-2249-8B7B-7DEBA58F3168}" dt="2020-10-03T13:37:48.070" v="13079" actId="114"/>
          <ac:spMkLst>
            <pc:docMk/>
            <pc:sldMk cId="2945568894" sldId="302"/>
            <ac:spMk id="4" creationId="{8429654F-6F0A-6C4D-AA46-2F4DDB41AEE0}"/>
          </ac:spMkLst>
        </pc:spChg>
      </pc:sldChg>
      <pc:sldChg chg="addSp delSp modSp add del mod modAnim">
        <pc:chgData name="Nicholas Gibbins" userId="6a0e944c-4d97-467d-bb7a-7c3315791fe4" providerId="ADAL" clId="{67FED323-1521-2249-8B7B-7DEBA58F3168}" dt="2020-09-17T19:55:11.592" v="11291" actId="2696"/>
        <pc:sldMkLst>
          <pc:docMk/>
          <pc:sldMk cId="72038228" sldId="303"/>
        </pc:sldMkLst>
        <pc:spChg chg="mod">
          <ac:chgData name="Nicholas Gibbins" userId="6a0e944c-4d97-467d-bb7a-7c3315791fe4" providerId="ADAL" clId="{67FED323-1521-2249-8B7B-7DEBA58F3168}" dt="2020-09-17T12:50:06.807" v="7132" actId="164"/>
          <ac:spMkLst>
            <pc:docMk/>
            <pc:sldMk cId="72038228" sldId="303"/>
            <ac:spMk id="1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6T20:16:01.818" v="5122" actId="20577"/>
          <ac:spMkLst>
            <pc:docMk/>
            <pc:sldMk cId="72038228" sldId="303"/>
            <ac:spMk id="21" creationId="{ECD4F214-1F4F-4B41-BEED-F0CE52C9ECCC}"/>
          </ac:spMkLst>
        </pc:spChg>
        <pc:spChg chg="mod">
          <ac:chgData name="Nicholas Gibbins" userId="6a0e944c-4d97-467d-bb7a-7c3315791fe4" providerId="ADAL" clId="{67FED323-1521-2249-8B7B-7DEBA58F3168}" dt="2020-09-17T13:13:37.191" v="7686" actId="1076"/>
          <ac:spMkLst>
            <pc:docMk/>
            <pc:sldMk cId="72038228" sldId="303"/>
            <ac:spMk id="29" creationId="{00000000-0000-0000-0000-000000000000}"/>
          </ac:spMkLst>
        </pc:spChg>
        <pc:spChg chg="mod topLvl">
          <ac:chgData name="Nicholas Gibbins" userId="6a0e944c-4d97-467d-bb7a-7c3315791fe4" providerId="ADAL" clId="{67FED323-1521-2249-8B7B-7DEBA58F3168}" dt="2020-09-17T13:12:48.977" v="7677" actId="1076"/>
          <ac:spMkLst>
            <pc:docMk/>
            <pc:sldMk cId="72038228" sldId="303"/>
            <ac:spMk id="32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1:46:29.056" v="6772" actId="1076"/>
          <ac:spMkLst>
            <pc:docMk/>
            <pc:sldMk cId="72038228" sldId="303"/>
            <ac:spMk id="34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1:46:50.566" v="6777" actId="1076"/>
          <ac:spMkLst>
            <pc:docMk/>
            <pc:sldMk cId="72038228" sldId="303"/>
            <ac:spMk id="3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1:30:27.843" v="6657" actId="1076"/>
          <ac:spMkLst>
            <pc:docMk/>
            <pc:sldMk cId="72038228" sldId="303"/>
            <ac:spMk id="37" creationId="{00000000-0000-0000-0000-000000000000}"/>
          </ac:spMkLst>
        </pc:spChg>
        <pc:spChg chg="add del mod">
          <ac:chgData name="Nicholas Gibbins" userId="6a0e944c-4d97-467d-bb7a-7c3315791fe4" providerId="ADAL" clId="{67FED323-1521-2249-8B7B-7DEBA58F3168}" dt="2020-09-17T11:49:31.520" v="6792" actId="478"/>
          <ac:spMkLst>
            <pc:docMk/>
            <pc:sldMk cId="72038228" sldId="303"/>
            <ac:spMk id="38" creationId="{F8C2AB3E-D72C-0A40-945A-73F8C6D17E9E}"/>
          </ac:spMkLst>
        </pc:spChg>
        <pc:spChg chg="mod">
          <ac:chgData name="Nicholas Gibbins" userId="6a0e944c-4d97-467d-bb7a-7c3315791fe4" providerId="ADAL" clId="{67FED323-1521-2249-8B7B-7DEBA58F3168}" dt="2020-09-16T18:15:14.046" v="4665" actId="20577"/>
          <ac:spMkLst>
            <pc:docMk/>
            <pc:sldMk cId="72038228" sldId="303"/>
            <ac:spMk id="96" creationId="{F1C845F5-8541-2241-A61B-508C80496590}"/>
          </ac:spMkLst>
        </pc:spChg>
        <pc:spChg chg="del mod topLvl">
          <ac:chgData name="Nicholas Gibbins" userId="6a0e944c-4d97-467d-bb7a-7c3315791fe4" providerId="ADAL" clId="{67FED323-1521-2249-8B7B-7DEBA58F3168}" dt="2020-09-17T10:16:33.996" v="6414" actId="478"/>
          <ac:spMkLst>
            <pc:docMk/>
            <pc:sldMk cId="72038228" sldId="303"/>
            <ac:spMk id="105" creationId="{33046C80-302F-0E4E-A468-4BF9943233AE}"/>
          </ac:spMkLst>
        </pc:spChg>
        <pc:spChg chg="del mod topLvl">
          <ac:chgData name="Nicholas Gibbins" userId="6a0e944c-4d97-467d-bb7a-7c3315791fe4" providerId="ADAL" clId="{67FED323-1521-2249-8B7B-7DEBA58F3168}" dt="2020-09-16T20:17:55.020" v="5131" actId="478"/>
          <ac:spMkLst>
            <pc:docMk/>
            <pc:sldMk cId="72038228" sldId="303"/>
            <ac:spMk id="106" creationId="{E26EEFAF-F7CC-A34E-83F7-3FEC4C177883}"/>
          </ac:spMkLst>
        </pc:spChg>
        <pc:spChg chg="mod">
          <ac:chgData name="Nicholas Gibbins" userId="6a0e944c-4d97-467d-bb7a-7c3315791fe4" providerId="ADAL" clId="{67FED323-1521-2249-8B7B-7DEBA58F3168}" dt="2020-09-16T20:48:12.659" v="5169" actId="20577"/>
          <ac:spMkLst>
            <pc:docMk/>
            <pc:sldMk cId="72038228" sldId="303"/>
            <ac:spMk id="109" creationId="{C3D66CD6-AE61-5847-A253-92DE03C7C4A3}"/>
          </ac:spMkLst>
        </pc:spChg>
        <pc:spChg chg="mod">
          <ac:chgData name="Nicholas Gibbins" userId="6a0e944c-4d97-467d-bb7a-7c3315791fe4" providerId="ADAL" clId="{67FED323-1521-2249-8B7B-7DEBA58F3168}" dt="2020-09-16T20:59:13.286" v="5420" actId="20577"/>
          <ac:spMkLst>
            <pc:docMk/>
            <pc:sldMk cId="72038228" sldId="303"/>
            <ac:spMk id="113" creationId="{1E1710D8-A77F-D34A-9EE8-64525B5575C2}"/>
          </ac:spMkLst>
        </pc:spChg>
        <pc:spChg chg="add del mod">
          <ac:chgData name="Nicholas Gibbins" userId="6a0e944c-4d97-467d-bb7a-7c3315791fe4" providerId="ADAL" clId="{67FED323-1521-2249-8B7B-7DEBA58F3168}" dt="2020-09-17T10:16:35.412" v="6415" actId="478"/>
          <ac:spMkLst>
            <pc:docMk/>
            <pc:sldMk cId="72038228" sldId="303"/>
            <ac:spMk id="121" creationId="{DA921D30-BF33-1E4B-A934-D68C2A1FA1E9}"/>
          </ac:spMkLst>
        </pc:spChg>
        <pc:spChg chg="mod">
          <ac:chgData name="Nicholas Gibbins" userId="6a0e944c-4d97-467d-bb7a-7c3315791fe4" providerId="ADAL" clId="{67FED323-1521-2249-8B7B-7DEBA58F3168}" dt="2020-09-17T13:33:49.360" v="7883" actId="1076"/>
          <ac:spMkLst>
            <pc:docMk/>
            <pc:sldMk cId="72038228" sldId="303"/>
            <ac:spMk id="125" creationId="{00000000-0000-0000-0000-000000000000}"/>
          </ac:spMkLst>
        </pc:spChg>
        <pc:spChg chg="mod">
          <ac:chgData name="Nicholas Gibbins" userId="6a0e944c-4d97-467d-bb7a-7c3315791fe4" providerId="ADAL" clId="{67FED323-1521-2249-8B7B-7DEBA58F3168}" dt="2020-09-17T13:33:38.739" v="7882" actId="1076"/>
          <ac:spMkLst>
            <pc:docMk/>
            <pc:sldMk cId="72038228" sldId="303"/>
            <ac:spMk id="126" creationId="{00000000-0000-0000-0000-000000000000}"/>
          </ac:spMkLst>
        </pc:spChg>
        <pc:spChg chg="del mod">
          <ac:chgData name="Nicholas Gibbins" userId="6a0e944c-4d97-467d-bb7a-7c3315791fe4" providerId="ADAL" clId="{67FED323-1521-2249-8B7B-7DEBA58F3168}" dt="2020-09-17T12:55:00.883" v="7152" actId="478"/>
          <ac:spMkLst>
            <pc:docMk/>
            <pc:sldMk cId="72038228" sldId="303"/>
            <ac:spMk id="134" creationId="{05774228-978E-0943-BB6F-D226DDFA4860}"/>
          </ac:spMkLst>
        </pc:spChg>
        <pc:spChg chg="mod">
          <ac:chgData name="Nicholas Gibbins" userId="6a0e944c-4d97-467d-bb7a-7c3315791fe4" providerId="ADAL" clId="{67FED323-1521-2249-8B7B-7DEBA58F3168}" dt="2020-09-17T10:18:51.128" v="6441" actId="20577"/>
          <ac:spMkLst>
            <pc:docMk/>
            <pc:sldMk cId="72038228" sldId="303"/>
            <ac:spMk id="136" creationId="{440E2BED-91D7-7B46-B09F-287E8567D3E2}"/>
          </ac:spMkLst>
        </pc:spChg>
        <pc:spChg chg="mod">
          <ac:chgData name="Nicholas Gibbins" userId="6a0e944c-4d97-467d-bb7a-7c3315791fe4" providerId="ADAL" clId="{67FED323-1521-2249-8B7B-7DEBA58F3168}" dt="2020-09-17T11:33:04.914" v="6675" actId="1076"/>
          <ac:spMkLst>
            <pc:docMk/>
            <pc:sldMk cId="72038228" sldId="303"/>
            <ac:spMk id="161" creationId="{6B7173B2-E814-594A-9566-1F214DD76158}"/>
          </ac:spMkLst>
        </pc:spChg>
        <pc:spChg chg="mod">
          <ac:chgData name="Nicholas Gibbins" userId="6a0e944c-4d97-467d-bb7a-7c3315791fe4" providerId="ADAL" clId="{67FED323-1521-2249-8B7B-7DEBA58F3168}" dt="2020-09-17T11:30:21.564" v="6656" actId="1076"/>
          <ac:spMkLst>
            <pc:docMk/>
            <pc:sldMk cId="72038228" sldId="303"/>
            <ac:spMk id="163" creationId="{2D88EC14-26FD-EE47-A0A2-1279DA5B9BCD}"/>
          </ac:spMkLst>
        </pc:spChg>
        <pc:spChg chg="mod">
          <ac:chgData name="Nicholas Gibbins" userId="6a0e944c-4d97-467d-bb7a-7c3315791fe4" providerId="ADAL" clId="{67FED323-1521-2249-8B7B-7DEBA58F3168}" dt="2020-09-17T13:21:32.606" v="7748" actId="20577"/>
          <ac:spMkLst>
            <pc:docMk/>
            <pc:sldMk cId="72038228" sldId="303"/>
            <ac:spMk id="164" creationId="{27677C77-3E4B-AA46-B6CF-F95B080ADF15}"/>
          </ac:spMkLst>
        </pc:spChg>
        <pc:spChg chg="add del mod topLvl">
          <ac:chgData name="Nicholas Gibbins" userId="6a0e944c-4d97-467d-bb7a-7c3315791fe4" providerId="ADAL" clId="{67FED323-1521-2249-8B7B-7DEBA58F3168}" dt="2020-09-17T13:11:57.570" v="7672" actId="164"/>
          <ac:spMkLst>
            <pc:docMk/>
            <pc:sldMk cId="72038228" sldId="303"/>
            <ac:spMk id="167" creationId="{8EA5A6E5-1811-8C46-9411-9F4F6615561E}"/>
          </ac:spMkLst>
        </pc:spChg>
        <pc:spChg chg="mod topLvl">
          <ac:chgData name="Nicholas Gibbins" userId="6a0e944c-4d97-467d-bb7a-7c3315791fe4" providerId="ADAL" clId="{67FED323-1521-2249-8B7B-7DEBA58F3168}" dt="2020-09-17T13:13:27.531" v="7684" actId="1076"/>
          <ac:spMkLst>
            <pc:docMk/>
            <pc:sldMk cId="72038228" sldId="303"/>
            <ac:spMk id="169" creationId="{1819B967-97F0-6E40-88C9-70C76049600B}"/>
          </ac:spMkLst>
        </pc:spChg>
        <pc:spChg chg="mod topLvl">
          <ac:chgData name="Nicholas Gibbins" userId="6a0e944c-4d97-467d-bb7a-7c3315791fe4" providerId="ADAL" clId="{67FED323-1521-2249-8B7B-7DEBA58F3168}" dt="2020-09-17T13:21:28.610" v="7746" actId="20577"/>
          <ac:spMkLst>
            <pc:docMk/>
            <pc:sldMk cId="72038228" sldId="303"/>
            <ac:spMk id="170" creationId="{6E465933-2A2A-3E46-ABE3-568F54C428C8}"/>
          </ac:spMkLst>
        </pc:spChg>
        <pc:spChg chg="mod">
          <ac:chgData name="Nicholas Gibbins" userId="6a0e944c-4d97-467d-bb7a-7c3315791fe4" providerId="ADAL" clId="{67FED323-1521-2249-8B7B-7DEBA58F3168}" dt="2020-09-17T11:33:52.164" v="6742"/>
          <ac:spMkLst>
            <pc:docMk/>
            <pc:sldMk cId="72038228" sldId="303"/>
            <ac:spMk id="172" creationId="{2CFFA4D2-038A-7D41-B028-722D894C2180}"/>
          </ac:spMkLst>
        </pc:spChg>
        <pc:spChg chg="del mod topLvl">
          <ac:chgData name="Nicholas Gibbins" userId="6a0e944c-4d97-467d-bb7a-7c3315791fe4" providerId="ADAL" clId="{67FED323-1521-2249-8B7B-7DEBA58F3168}" dt="2020-09-17T13:34:26.704" v="8037" actId="478"/>
          <ac:spMkLst>
            <pc:docMk/>
            <pc:sldMk cId="72038228" sldId="303"/>
            <ac:spMk id="176" creationId="{1ACE937D-D217-544F-872F-59D1FC9E9365}"/>
          </ac:spMkLst>
        </pc:spChg>
        <pc:spChg chg="del mod">
          <ac:chgData name="Nicholas Gibbins" userId="6a0e944c-4d97-467d-bb7a-7c3315791fe4" providerId="ADAL" clId="{67FED323-1521-2249-8B7B-7DEBA58F3168}" dt="2020-09-17T11:34:42.133" v="6769" actId="478"/>
          <ac:spMkLst>
            <pc:docMk/>
            <pc:sldMk cId="72038228" sldId="303"/>
            <ac:spMk id="177" creationId="{BEA74D30-7422-254F-BDCB-4BB2BBEA61E5}"/>
          </ac:spMkLst>
        </pc:spChg>
        <pc:spChg chg="del mod">
          <ac:chgData name="Nicholas Gibbins" userId="6a0e944c-4d97-467d-bb7a-7c3315791fe4" providerId="ADAL" clId="{67FED323-1521-2249-8B7B-7DEBA58F3168}" dt="2020-09-17T11:34:39.279" v="6768" actId="478"/>
          <ac:spMkLst>
            <pc:docMk/>
            <pc:sldMk cId="72038228" sldId="303"/>
            <ac:spMk id="178" creationId="{D5EBBF17-AD04-334E-979D-2F4B4BF840CC}"/>
          </ac:spMkLst>
        </pc:spChg>
        <pc:spChg chg="add del mod topLvl">
          <ac:chgData name="Nicholas Gibbins" userId="6a0e944c-4d97-467d-bb7a-7c3315791fe4" providerId="ADAL" clId="{67FED323-1521-2249-8B7B-7DEBA58F3168}" dt="2020-09-17T13:34:26.704" v="8037" actId="478"/>
          <ac:spMkLst>
            <pc:docMk/>
            <pc:sldMk cId="72038228" sldId="303"/>
            <ac:spMk id="181" creationId="{460833AD-2E72-E340-A862-DD48FAC57396}"/>
          </ac:spMkLst>
        </pc:spChg>
        <pc:spChg chg="add del mod">
          <ac:chgData name="Nicholas Gibbins" userId="6a0e944c-4d97-467d-bb7a-7c3315791fe4" providerId="ADAL" clId="{67FED323-1521-2249-8B7B-7DEBA58F3168}" dt="2020-09-17T13:11:16.674" v="7669" actId="478"/>
          <ac:spMkLst>
            <pc:docMk/>
            <pc:sldMk cId="72038228" sldId="303"/>
            <ac:spMk id="185" creationId="{7D233399-FC35-5F4C-9A0E-12A5C1B10DE0}"/>
          </ac:spMkLst>
        </pc:spChg>
        <pc:spChg chg="add del mod">
          <ac:chgData name="Nicholas Gibbins" userId="6a0e944c-4d97-467d-bb7a-7c3315791fe4" providerId="ADAL" clId="{67FED323-1521-2249-8B7B-7DEBA58F3168}" dt="2020-09-17T12:51:56.262" v="7149" actId="478"/>
          <ac:spMkLst>
            <pc:docMk/>
            <pc:sldMk cId="72038228" sldId="303"/>
            <ac:spMk id="186" creationId="{3EC98345-2834-B946-A28C-4E2BE07A459D}"/>
          </ac:spMkLst>
        </pc:spChg>
        <pc:spChg chg="add del mod">
          <ac:chgData name="Nicholas Gibbins" userId="6a0e944c-4d97-467d-bb7a-7c3315791fe4" providerId="ADAL" clId="{67FED323-1521-2249-8B7B-7DEBA58F3168}" dt="2020-09-17T13:34:31.600" v="8038" actId="478"/>
          <ac:spMkLst>
            <pc:docMk/>
            <pc:sldMk cId="72038228" sldId="303"/>
            <ac:spMk id="190" creationId="{E5989159-FD39-C249-B014-D7EA8C3D20B9}"/>
          </ac:spMkLst>
        </pc:spChg>
        <pc:spChg chg="add del mod">
          <ac:chgData name="Nicholas Gibbins" userId="6a0e944c-4d97-467d-bb7a-7c3315791fe4" providerId="ADAL" clId="{67FED323-1521-2249-8B7B-7DEBA58F3168}" dt="2020-09-17T13:34:31.600" v="8038" actId="478"/>
          <ac:spMkLst>
            <pc:docMk/>
            <pc:sldMk cId="72038228" sldId="303"/>
            <ac:spMk id="191" creationId="{41A374B3-0E50-874D-9090-26217E35ECA6}"/>
          </ac:spMkLst>
        </pc:spChg>
        <pc:spChg chg="add del mod">
          <ac:chgData name="Nicholas Gibbins" userId="6a0e944c-4d97-467d-bb7a-7c3315791fe4" providerId="ADAL" clId="{67FED323-1521-2249-8B7B-7DEBA58F3168}" dt="2020-09-17T13:10:20.390" v="7661"/>
          <ac:spMkLst>
            <pc:docMk/>
            <pc:sldMk cId="72038228" sldId="303"/>
            <ac:spMk id="194" creationId="{EA5EFA5A-58AA-984B-A804-BE4CACEA3943}"/>
          </ac:spMkLst>
        </pc:spChg>
        <pc:spChg chg="add del mod">
          <ac:chgData name="Nicholas Gibbins" userId="6a0e944c-4d97-467d-bb7a-7c3315791fe4" providerId="ADAL" clId="{67FED323-1521-2249-8B7B-7DEBA58F3168}" dt="2020-09-17T13:10:23.788" v="7663"/>
          <ac:spMkLst>
            <pc:docMk/>
            <pc:sldMk cId="72038228" sldId="303"/>
            <ac:spMk id="195" creationId="{1EA065F2-A29C-9E47-A8F7-561F64726385}"/>
          </ac:spMkLst>
        </pc:spChg>
        <pc:spChg chg="mod">
          <ac:chgData name="Nicholas Gibbins" userId="6a0e944c-4d97-467d-bb7a-7c3315791fe4" providerId="ADAL" clId="{67FED323-1521-2249-8B7B-7DEBA58F3168}" dt="2020-09-17T16:53:25.289" v="8149" actId="14100"/>
          <ac:spMkLst>
            <pc:docMk/>
            <pc:sldMk cId="72038228" sldId="303"/>
            <ac:spMk id="198" creationId="{25C763D4-F21A-8B4F-B9FE-59F9D7FEBFF3}"/>
          </ac:spMkLst>
        </pc:spChg>
        <pc:spChg chg="mod">
          <ac:chgData name="Nicholas Gibbins" userId="6a0e944c-4d97-467d-bb7a-7c3315791fe4" providerId="ADAL" clId="{67FED323-1521-2249-8B7B-7DEBA58F3168}" dt="2020-09-17T13:20:39.424" v="7743" actId="1076"/>
          <ac:spMkLst>
            <pc:docMk/>
            <pc:sldMk cId="72038228" sldId="303"/>
            <ac:spMk id="200" creationId="{DC67133E-CCFD-2A43-A6FC-EA27D850376E}"/>
          </ac:spMkLst>
        </pc:spChg>
        <pc:spChg chg="mod">
          <ac:chgData name="Nicholas Gibbins" userId="6a0e944c-4d97-467d-bb7a-7c3315791fe4" providerId="ADAL" clId="{67FED323-1521-2249-8B7B-7DEBA58F3168}" dt="2020-09-17T13:21:41.082" v="7754" actId="20577"/>
          <ac:spMkLst>
            <pc:docMk/>
            <pc:sldMk cId="72038228" sldId="303"/>
            <ac:spMk id="201" creationId="{84765BA1-5400-814C-B2AB-B6EE3BF4B6F6}"/>
          </ac:spMkLst>
        </pc:spChg>
        <pc:spChg chg="mod">
          <ac:chgData name="Nicholas Gibbins" userId="6a0e944c-4d97-467d-bb7a-7c3315791fe4" providerId="ADAL" clId="{67FED323-1521-2249-8B7B-7DEBA58F3168}" dt="2020-09-17T13:13:05.729" v="7680" actId="1076"/>
          <ac:spMkLst>
            <pc:docMk/>
            <pc:sldMk cId="72038228" sldId="303"/>
            <ac:spMk id="203" creationId="{252BC061-0BA6-8F4F-B892-22DA434B3F72}"/>
          </ac:spMkLst>
        </pc:spChg>
        <pc:spChg chg="mod">
          <ac:chgData name="Nicholas Gibbins" userId="6a0e944c-4d97-467d-bb7a-7c3315791fe4" providerId="ADAL" clId="{67FED323-1521-2249-8B7B-7DEBA58F3168}" dt="2020-09-17T13:21:36.314" v="7750" actId="20577"/>
          <ac:spMkLst>
            <pc:docMk/>
            <pc:sldMk cId="72038228" sldId="303"/>
            <ac:spMk id="204" creationId="{371E3E6A-C436-A94F-8724-C51A3EAB27AA}"/>
          </ac:spMkLst>
        </pc:spChg>
        <pc:spChg chg="mod">
          <ac:chgData name="Nicholas Gibbins" userId="6a0e944c-4d97-467d-bb7a-7c3315791fe4" providerId="ADAL" clId="{67FED323-1521-2249-8B7B-7DEBA58F3168}" dt="2020-09-17T13:12:25.442" v="7675" actId="14100"/>
          <ac:spMkLst>
            <pc:docMk/>
            <pc:sldMk cId="72038228" sldId="303"/>
            <ac:spMk id="205" creationId="{82E58889-BE9A-BD49-9944-2ECA665A1B2D}"/>
          </ac:spMkLst>
        </pc:spChg>
        <pc:spChg chg="mod topLvl">
          <ac:chgData name="Nicholas Gibbins" userId="6a0e944c-4d97-467d-bb7a-7c3315791fe4" providerId="ADAL" clId="{67FED323-1521-2249-8B7B-7DEBA58F3168}" dt="2020-09-17T13:23:43.572" v="7772" actId="20577"/>
          <ac:spMkLst>
            <pc:docMk/>
            <pc:sldMk cId="72038228" sldId="303"/>
            <ac:spMk id="209" creationId="{CC55ACFD-13BF-8649-A36E-3705CA8081B1}"/>
          </ac:spMkLst>
        </pc:spChg>
        <pc:spChg chg="mod topLvl">
          <ac:chgData name="Nicholas Gibbins" userId="6a0e944c-4d97-467d-bb7a-7c3315791fe4" providerId="ADAL" clId="{67FED323-1521-2249-8B7B-7DEBA58F3168}" dt="2020-09-17T13:16:20.166" v="7718" actId="313"/>
          <ac:spMkLst>
            <pc:docMk/>
            <pc:sldMk cId="72038228" sldId="303"/>
            <ac:spMk id="211" creationId="{38D924BF-AAA7-FE4F-BED1-F101E18161C9}"/>
          </ac:spMkLst>
        </pc:spChg>
        <pc:spChg chg="del mod topLvl">
          <ac:chgData name="Nicholas Gibbins" userId="6a0e944c-4d97-467d-bb7a-7c3315791fe4" providerId="ADAL" clId="{67FED323-1521-2249-8B7B-7DEBA58F3168}" dt="2020-09-17T13:33:12.924" v="7877" actId="478"/>
          <ac:spMkLst>
            <pc:docMk/>
            <pc:sldMk cId="72038228" sldId="303"/>
            <ac:spMk id="215" creationId="{095F0F07-2FDF-3D4A-9156-2615965CF60A}"/>
          </ac:spMkLst>
        </pc:spChg>
        <pc:spChg chg="del mod topLvl">
          <ac:chgData name="Nicholas Gibbins" userId="6a0e944c-4d97-467d-bb7a-7c3315791fe4" providerId="ADAL" clId="{67FED323-1521-2249-8B7B-7DEBA58F3168}" dt="2020-09-17T13:33:12.924" v="7877" actId="478"/>
          <ac:spMkLst>
            <pc:docMk/>
            <pc:sldMk cId="72038228" sldId="303"/>
            <ac:spMk id="216" creationId="{CCE2CB15-1C5C-F844-9634-199FA3FF88F0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0" creationId="{793C8B78-F79D-FD49-BB75-C95357B3BB34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2" creationId="{B9B26FA5-9B4D-1A46-9249-96032209DE1D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3" creationId="{1B4E5FC7-5BEF-E346-9EEE-5E8B67ED6095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4" creationId="{1AAE6A4B-B036-6946-BFBF-207D2543C683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7" creationId="{A3A64E6E-B2F5-1643-8971-021D11E848B8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29" creationId="{93FEB173-F701-594F-9B73-3555DB0A684C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30" creationId="{93DFC400-4929-9C48-9736-68BF262B4F9A}"/>
          </ac:spMkLst>
        </pc:spChg>
        <pc:spChg chg="mod">
          <ac:chgData name="Nicholas Gibbins" userId="6a0e944c-4d97-467d-bb7a-7c3315791fe4" providerId="ADAL" clId="{67FED323-1521-2249-8B7B-7DEBA58F3168}" dt="2020-09-17T13:33:58.914" v="7884"/>
          <ac:spMkLst>
            <pc:docMk/>
            <pc:sldMk cId="72038228" sldId="303"/>
            <ac:spMk id="231" creationId="{A5E3E994-49F2-8445-957E-2037A4D3644D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5" creationId="{05FA2D4C-A01C-A545-99C2-5DE4BF3E1F5D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7" creationId="{DCB65DC7-1D3D-E744-87B3-48198AE80C84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8" creationId="{84FB53E5-95C1-B441-867F-DE053036195D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39" creationId="{23804F87-457B-2F42-BC6E-3747D2A1ED47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2" creationId="{FC1FA506-3A77-1C47-815A-270EC3372CBE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4" creationId="{B8287E75-0304-FA4D-A088-D033F06A055F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5" creationId="{6FF0EBEC-6F7D-4A44-87F8-46077235246F}"/>
          </ac:spMkLst>
        </pc:spChg>
        <pc:spChg chg="mod">
          <ac:chgData name="Nicholas Gibbins" userId="6a0e944c-4d97-467d-bb7a-7c3315791fe4" providerId="ADAL" clId="{67FED323-1521-2249-8B7B-7DEBA58F3168}" dt="2020-09-17T13:34:39.440" v="8039"/>
          <ac:spMkLst>
            <pc:docMk/>
            <pc:sldMk cId="72038228" sldId="303"/>
            <ac:spMk id="246" creationId="{E0E940EE-A371-034B-A19C-F8D551C33E37}"/>
          </ac:spMkLst>
        </pc:spChg>
        <pc:grpChg chg="add del mod">
          <ac:chgData name="Nicholas Gibbins" userId="6a0e944c-4d97-467d-bb7a-7c3315791fe4" providerId="ADAL" clId="{67FED323-1521-2249-8B7B-7DEBA58F3168}" dt="2020-09-17T10:16:31.903" v="6413" actId="478"/>
          <ac:grpSpMkLst>
            <pc:docMk/>
            <pc:sldMk cId="72038228" sldId="303"/>
            <ac:grpSpMk id="2" creationId="{43694946-A7F1-9345-9829-C411FFB8AC3C}"/>
          </ac:grpSpMkLst>
        </pc:grpChg>
        <pc:grpChg chg="add mod">
          <ac:chgData name="Nicholas Gibbins" userId="6a0e944c-4d97-467d-bb7a-7c3315791fe4" providerId="ADAL" clId="{67FED323-1521-2249-8B7B-7DEBA58F3168}" dt="2020-09-17T13:01:22.634" v="7483" actId="1036"/>
          <ac:grpSpMkLst>
            <pc:docMk/>
            <pc:sldMk cId="72038228" sldId="303"/>
            <ac:grpSpMk id="31" creationId="{C3EA7E15-A1FB-304D-A8FA-FE0834664C87}"/>
          </ac:grpSpMkLst>
        </pc:grpChg>
        <pc:grpChg chg="add mod">
          <ac:chgData name="Nicholas Gibbins" userId="6a0e944c-4d97-467d-bb7a-7c3315791fe4" providerId="ADAL" clId="{67FED323-1521-2249-8B7B-7DEBA58F3168}" dt="2020-09-17T13:01:40.003" v="7497" actId="1035"/>
          <ac:grpSpMkLst>
            <pc:docMk/>
            <pc:sldMk cId="72038228" sldId="303"/>
            <ac:grpSpMk id="33" creationId="{0AD4FA9C-2CB7-DB45-B16B-23737B123F84}"/>
          </ac:grpSpMkLst>
        </pc:grpChg>
        <pc:grpChg chg="mod">
          <ac:chgData name="Nicholas Gibbins" userId="6a0e944c-4d97-467d-bb7a-7c3315791fe4" providerId="ADAL" clId="{67FED323-1521-2249-8B7B-7DEBA58F3168}" dt="2020-09-17T13:01:30.510" v="7485" actId="1035"/>
          <ac:grpSpMkLst>
            <pc:docMk/>
            <pc:sldMk cId="72038228" sldId="303"/>
            <ac:grpSpMk id="41" creationId="{02C1FECE-93F2-F44A-A23A-247D8C79ADDE}"/>
          </ac:grpSpMkLst>
        </pc:grpChg>
        <pc:grpChg chg="mod">
          <ac:chgData name="Nicholas Gibbins" userId="6a0e944c-4d97-467d-bb7a-7c3315791fe4" providerId="ADAL" clId="{67FED323-1521-2249-8B7B-7DEBA58F3168}" dt="2020-09-17T13:00:38.026" v="7402" actId="164"/>
          <ac:grpSpMkLst>
            <pc:docMk/>
            <pc:sldMk cId="72038228" sldId="303"/>
            <ac:grpSpMk id="45" creationId="{10643904-BD01-CC40-B163-6CD0CC1149A1}"/>
          </ac:grpSpMkLst>
        </pc:grpChg>
        <pc:grpChg chg="add mod">
          <ac:chgData name="Nicholas Gibbins" userId="6a0e944c-4d97-467d-bb7a-7c3315791fe4" providerId="ADAL" clId="{67FED323-1521-2249-8B7B-7DEBA58F3168}" dt="2020-09-17T12:50:06.807" v="7132" actId="164"/>
          <ac:grpSpMkLst>
            <pc:docMk/>
            <pc:sldMk cId="72038228" sldId="303"/>
            <ac:grpSpMk id="54" creationId="{E9C5A967-9CFE-FA45-B81D-B259A98A4449}"/>
          </ac:grpSpMkLst>
        </pc:grpChg>
        <pc:grpChg chg="add mod">
          <ac:chgData name="Nicholas Gibbins" userId="6a0e944c-4d97-467d-bb7a-7c3315791fe4" providerId="ADAL" clId="{67FED323-1521-2249-8B7B-7DEBA58F3168}" dt="2020-09-17T13:02:01.882" v="7506" actId="1036"/>
          <ac:grpSpMkLst>
            <pc:docMk/>
            <pc:sldMk cId="72038228" sldId="303"/>
            <ac:grpSpMk id="55" creationId="{9ACBCA50-CC7D-3E49-8FB4-A505F502F64B}"/>
          </ac:grpSpMkLst>
        </pc:grpChg>
        <pc:grpChg chg="add mod">
          <ac:chgData name="Nicholas Gibbins" userId="6a0e944c-4d97-467d-bb7a-7c3315791fe4" providerId="ADAL" clId="{67FED323-1521-2249-8B7B-7DEBA58F3168}" dt="2020-09-17T13:00:22.429" v="7389" actId="1036"/>
          <ac:grpSpMkLst>
            <pc:docMk/>
            <pc:sldMk cId="72038228" sldId="303"/>
            <ac:grpSpMk id="56" creationId="{F001CCD4-6521-B941-BA43-7AB3E17C378F}"/>
          </ac:grpSpMkLst>
        </pc:grpChg>
        <pc:grpChg chg="add mod">
          <ac:chgData name="Nicholas Gibbins" userId="6a0e944c-4d97-467d-bb7a-7c3315791fe4" providerId="ADAL" clId="{67FED323-1521-2249-8B7B-7DEBA58F3168}" dt="2020-09-17T13:02:18.236" v="7517" actId="1035"/>
          <ac:grpSpMkLst>
            <pc:docMk/>
            <pc:sldMk cId="72038228" sldId="303"/>
            <ac:grpSpMk id="59" creationId="{BA9A0A9F-9328-8D45-9490-0DE21B937AB3}"/>
          </ac:grpSpMkLst>
        </pc:grpChg>
        <pc:grpChg chg="add mod">
          <ac:chgData name="Nicholas Gibbins" userId="6a0e944c-4d97-467d-bb7a-7c3315791fe4" providerId="ADAL" clId="{67FED323-1521-2249-8B7B-7DEBA58F3168}" dt="2020-09-17T13:11:57.570" v="7672" actId="164"/>
          <ac:grpSpMkLst>
            <pc:docMk/>
            <pc:sldMk cId="72038228" sldId="303"/>
            <ac:grpSpMk id="63" creationId="{E08A8E2E-569C-E248-B1A8-F06274D187A0}"/>
          </ac:grpSpMkLst>
        </pc:grpChg>
        <pc:grpChg chg="add del mod">
          <ac:chgData name="Nicholas Gibbins" userId="6a0e944c-4d97-467d-bb7a-7c3315791fe4" providerId="ADAL" clId="{67FED323-1521-2249-8B7B-7DEBA58F3168}" dt="2020-09-17T13:24:02.168" v="7786" actId="165"/>
          <ac:grpSpMkLst>
            <pc:docMk/>
            <pc:sldMk cId="72038228" sldId="303"/>
            <ac:grpSpMk id="72" creationId="{812B8671-987F-DD4B-9C51-C7840FBA350E}"/>
          </ac:grpSpMkLst>
        </pc:grpChg>
        <pc:grpChg chg="add del mod">
          <ac:chgData name="Nicholas Gibbins" userId="6a0e944c-4d97-467d-bb7a-7c3315791fe4" providerId="ADAL" clId="{67FED323-1521-2249-8B7B-7DEBA58F3168}" dt="2020-09-17T13:33:07.137" v="7876" actId="478"/>
          <ac:grpSpMkLst>
            <pc:docMk/>
            <pc:sldMk cId="72038228" sldId="303"/>
            <ac:grpSpMk id="73" creationId="{40175365-4CDB-CF44-AEBF-61A459C6145E}"/>
          </ac:grpSpMkLst>
        </pc:grpChg>
        <pc:grpChg chg="mod">
          <ac:chgData name="Nicholas Gibbins" userId="6a0e944c-4d97-467d-bb7a-7c3315791fe4" providerId="ADAL" clId="{67FED323-1521-2249-8B7B-7DEBA58F3168}" dt="2020-09-17T11:46:37.036" v="6774" actId="14100"/>
          <ac:grpSpMkLst>
            <pc:docMk/>
            <pc:sldMk cId="72038228" sldId="303"/>
            <ac:grpSpMk id="84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3:05:20.543" v="7652" actId="165"/>
          <ac:grpSpMkLst>
            <pc:docMk/>
            <pc:sldMk cId="72038228" sldId="303"/>
            <ac:grpSpMk id="85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3:06:14.593" v="7657" actId="478"/>
          <ac:grpSpMkLst>
            <pc:docMk/>
            <pc:sldMk cId="72038228" sldId="303"/>
            <ac:grpSpMk id="86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3:06:14.593" v="7657" actId="478"/>
          <ac:grpSpMkLst>
            <pc:docMk/>
            <pc:sldMk cId="72038228" sldId="303"/>
            <ac:grpSpMk id="89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2:58:30.053" v="7192" actId="1076"/>
          <ac:grpSpMkLst>
            <pc:docMk/>
            <pc:sldMk cId="72038228" sldId="303"/>
            <ac:grpSpMk id="90" creationId="{00000000-0000-0000-0000-000000000000}"/>
          </ac:grpSpMkLst>
        </pc:grpChg>
        <pc:grpChg chg="del mod">
          <ac:chgData name="Nicholas Gibbins" userId="6a0e944c-4d97-467d-bb7a-7c3315791fe4" providerId="ADAL" clId="{67FED323-1521-2249-8B7B-7DEBA58F3168}" dt="2020-09-17T11:03:09.967" v="6601" actId="478"/>
          <ac:grpSpMkLst>
            <pc:docMk/>
            <pc:sldMk cId="72038228" sldId="303"/>
            <ac:grpSpMk id="93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7T11:03:18.995" v="6604" actId="478"/>
          <ac:grpSpMkLst>
            <pc:docMk/>
            <pc:sldMk cId="72038228" sldId="303"/>
            <ac:grpSpMk id="94" creationId="{0BE969F4-19B8-F844-ADE1-4E6A9857C795}"/>
          </ac:grpSpMkLst>
        </pc:grpChg>
        <pc:grpChg chg="del">
          <ac:chgData name="Nicholas Gibbins" userId="6a0e944c-4d97-467d-bb7a-7c3315791fe4" providerId="ADAL" clId="{67FED323-1521-2249-8B7B-7DEBA58F3168}" dt="2020-09-17T11:03:16.340" v="6603" actId="478"/>
          <ac:grpSpMkLst>
            <pc:docMk/>
            <pc:sldMk cId="72038228" sldId="303"/>
            <ac:grpSpMk id="95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3:23:36.984" v="7771" actId="14100"/>
          <ac:grpSpMkLst>
            <pc:docMk/>
            <pc:sldMk cId="72038228" sldId="303"/>
            <ac:grpSpMk id="97" creationId="{00000000-0000-0000-0000-000000000000}"/>
          </ac:grpSpMkLst>
        </pc:grpChg>
        <pc:grpChg chg="mod">
          <ac:chgData name="Nicholas Gibbins" userId="6a0e944c-4d97-467d-bb7a-7c3315791fe4" providerId="ADAL" clId="{67FED323-1521-2249-8B7B-7DEBA58F3168}" dt="2020-09-17T11:28:11.192" v="6642" actId="1038"/>
          <ac:grpSpMkLst>
            <pc:docMk/>
            <pc:sldMk cId="72038228" sldId="303"/>
            <ac:grpSpMk id="98" creationId="{00000000-0000-0000-0000-000000000000}"/>
          </ac:grpSpMkLst>
        </pc:grpChg>
        <pc:grpChg chg="add del mod">
          <ac:chgData name="Nicholas Gibbins" userId="6a0e944c-4d97-467d-bb7a-7c3315791fe4" providerId="ADAL" clId="{67FED323-1521-2249-8B7B-7DEBA58F3168}" dt="2020-09-16T20:17:50.936" v="5130" actId="165"/>
          <ac:grpSpMkLst>
            <pc:docMk/>
            <pc:sldMk cId="72038228" sldId="303"/>
            <ac:grpSpMk id="103" creationId="{CE446F6A-08E2-6B44-9F2F-9D381114FA4B}"/>
          </ac:grpSpMkLst>
        </pc:grpChg>
        <pc:grpChg chg="add mod">
          <ac:chgData name="Nicholas Gibbins" userId="6a0e944c-4d97-467d-bb7a-7c3315791fe4" providerId="ADAL" clId="{67FED323-1521-2249-8B7B-7DEBA58F3168}" dt="2020-09-17T10:17:06.254" v="6417" actId="164"/>
          <ac:grpSpMkLst>
            <pc:docMk/>
            <pc:sldMk cId="72038228" sldId="303"/>
            <ac:grpSpMk id="107" creationId="{DEFEED81-BC0D-2545-8249-C52F86A3560C}"/>
          </ac:grpSpMkLst>
        </pc:grpChg>
        <pc:grpChg chg="add mod">
          <ac:chgData name="Nicholas Gibbins" userId="6a0e944c-4d97-467d-bb7a-7c3315791fe4" providerId="ADAL" clId="{67FED323-1521-2249-8B7B-7DEBA58F3168}" dt="2020-09-17T10:17:25.574" v="6419" actId="164"/>
          <ac:grpSpMkLst>
            <pc:docMk/>
            <pc:sldMk cId="72038228" sldId="303"/>
            <ac:grpSpMk id="110" creationId="{0A8C285D-069F-1944-A69E-F0D0088D8215}"/>
          </ac:grpSpMkLst>
        </pc:grpChg>
        <pc:grpChg chg="mod">
          <ac:chgData name="Nicholas Gibbins" userId="6a0e944c-4d97-467d-bb7a-7c3315791fe4" providerId="ADAL" clId="{67FED323-1521-2249-8B7B-7DEBA58F3168}" dt="2020-09-17T12:59:55.617" v="7220" actId="164"/>
          <ac:grpSpMkLst>
            <pc:docMk/>
            <pc:sldMk cId="72038228" sldId="303"/>
            <ac:grpSpMk id="127" creationId="{8C70341D-DE7C-A74E-992D-6EBE50B013BA}"/>
          </ac:grpSpMkLst>
        </pc:grpChg>
        <pc:grpChg chg="add mod">
          <ac:chgData name="Nicholas Gibbins" userId="6a0e944c-4d97-467d-bb7a-7c3315791fe4" providerId="ADAL" clId="{67FED323-1521-2249-8B7B-7DEBA58F3168}" dt="2020-09-17T12:59:48.068" v="7219" actId="164"/>
          <ac:grpSpMkLst>
            <pc:docMk/>
            <pc:sldMk cId="72038228" sldId="303"/>
            <ac:grpSpMk id="135" creationId="{39618540-9CDB-FF4E-A0BB-67DAAFF0AC08}"/>
          </ac:grpSpMkLst>
        </pc:grpChg>
        <pc:grpChg chg="del mod">
          <ac:chgData name="Nicholas Gibbins" userId="6a0e944c-4d97-467d-bb7a-7c3315791fe4" providerId="ADAL" clId="{67FED323-1521-2249-8B7B-7DEBA58F3168}" dt="2020-09-17T11:03:18.995" v="6604" actId="478"/>
          <ac:grpSpMkLst>
            <pc:docMk/>
            <pc:sldMk cId="72038228" sldId="303"/>
            <ac:grpSpMk id="138" creationId="{4FA070BD-291C-C248-B4F0-AB05916DFEE5}"/>
          </ac:grpSpMkLst>
        </pc:grpChg>
        <pc:grpChg chg="del mod">
          <ac:chgData name="Nicholas Gibbins" userId="6a0e944c-4d97-467d-bb7a-7c3315791fe4" providerId="ADAL" clId="{67FED323-1521-2249-8B7B-7DEBA58F3168}" dt="2020-09-17T13:14:06.933" v="7687" actId="478"/>
          <ac:grpSpMkLst>
            <pc:docMk/>
            <pc:sldMk cId="72038228" sldId="303"/>
            <ac:grpSpMk id="141" creationId="{777FF808-1AA9-B547-AE05-BB0143810411}"/>
          </ac:grpSpMkLst>
        </pc:grpChg>
        <pc:grpChg chg="del mod">
          <ac:chgData name="Nicholas Gibbins" userId="6a0e944c-4d97-467d-bb7a-7c3315791fe4" providerId="ADAL" clId="{67FED323-1521-2249-8B7B-7DEBA58F3168}" dt="2020-09-17T13:14:09.294" v="7688" actId="478"/>
          <ac:grpSpMkLst>
            <pc:docMk/>
            <pc:sldMk cId="72038228" sldId="303"/>
            <ac:grpSpMk id="147" creationId="{C89922B3-C380-0C4E-8242-6BA68AD1DFCF}"/>
          </ac:grpSpMkLst>
        </pc:grpChg>
        <pc:grpChg chg="del">
          <ac:chgData name="Nicholas Gibbins" userId="6a0e944c-4d97-467d-bb7a-7c3315791fe4" providerId="ADAL" clId="{67FED323-1521-2249-8B7B-7DEBA58F3168}" dt="2020-09-17T11:03:14.316" v="6602" actId="478"/>
          <ac:grpSpMkLst>
            <pc:docMk/>
            <pc:sldMk cId="72038228" sldId="303"/>
            <ac:grpSpMk id="153" creationId="{78333410-1BE6-4243-8027-4362A3E7CF19}"/>
          </ac:grpSpMkLst>
        </pc:grpChg>
        <pc:grpChg chg="del">
          <ac:chgData name="Nicholas Gibbins" userId="6a0e944c-4d97-467d-bb7a-7c3315791fe4" providerId="ADAL" clId="{67FED323-1521-2249-8B7B-7DEBA58F3168}" dt="2020-09-17T11:03:14.316" v="6602" actId="478"/>
          <ac:grpSpMkLst>
            <pc:docMk/>
            <pc:sldMk cId="72038228" sldId="303"/>
            <ac:grpSpMk id="156" creationId="{29C98C7D-AB0F-584F-8CC6-18D1473AFAB9}"/>
          </ac:grpSpMkLst>
        </pc:grpChg>
        <pc:grpChg chg="add mod">
          <ac:chgData name="Nicholas Gibbins" userId="6a0e944c-4d97-467d-bb7a-7c3315791fe4" providerId="ADAL" clId="{67FED323-1521-2249-8B7B-7DEBA58F3168}" dt="2020-09-17T11:27:58.312" v="6613"/>
          <ac:grpSpMkLst>
            <pc:docMk/>
            <pc:sldMk cId="72038228" sldId="303"/>
            <ac:grpSpMk id="159" creationId="{E81E2365-385E-0D41-A1C1-1B3825F0DE68}"/>
          </ac:grpSpMkLst>
        </pc:grpChg>
        <pc:grpChg chg="mod">
          <ac:chgData name="Nicholas Gibbins" userId="6a0e944c-4d97-467d-bb7a-7c3315791fe4" providerId="ADAL" clId="{67FED323-1521-2249-8B7B-7DEBA58F3168}" dt="2020-09-17T11:27:58.312" v="6613"/>
          <ac:grpSpMkLst>
            <pc:docMk/>
            <pc:sldMk cId="72038228" sldId="303"/>
            <ac:grpSpMk id="160" creationId="{E1879FDB-A8F1-8D49-B5E9-0F05075C81D9}"/>
          </ac:grpSpMkLst>
        </pc:grpChg>
        <pc:grpChg chg="add del mod">
          <ac:chgData name="Nicholas Gibbins" userId="6a0e944c-4d97-467d-bb7a-7c3315791fe4" providerId="ADAL" clId="{67FED323-1521-2249-8B7B-7DEBA58F3168}" dt="2020-09-17T11:31:22.478" v="6664" actId="165"/>
          <ac:grpSpMkLst>
            <pc:docMk/>
            <pc:sldMk cId="72038228" sldId="303"/>
            <ac:grpSpMk id="165" creationId="{7F638A45-0BF7-D848-AD26-BF1FDB1F6466}"/>
          </ac:grpSpMkLst>
        </pc:grpChg>
        <pc:grpChg chg="del mod topLvl">
          <ac:chgData name="Nicholas Gibbins" userId="6a0e944c-4d97-467d-bb7a-7c3315791fe4" providerId="ADAL" clId="{67FED323-1521-2249-8B7B-7DEBA58F3168}" dt="2020-09-17T11:31:29.153" v="6665" actId="165"/>
          <ac:grpSpMkLst>
            <pc:docMk/>
            <pc:sldMk cId="72038228" sldId="303"/>
            <ac:grpSpMk id="166" creationId="{6B083C7C-9543-5348-899F-4BDE0CDA4909}"/>
          </ac:grpSpMkLst>
        </pc:grpChg>
        <pc:grpChg chg="add del mod">
          <ac:chgData name="Nicholas Gibbins" userId="6a0e944c-4d97-467d-bb7a-7c3315791fe4" providerId="ADAL" clId="{67FED323-1521-2249-8B7B-7DEBA58F3168}" dt="2020-09-17T11:33:54.910" v="6743" actId="478"/>
          <ac:grpSpMkLst>
            <pc:docMk/>
            <pc:sldMk cId="72038228" sldId="303"/>
            <ac:grpSpMk id="171" creationId="{C176C7BD-296D-034A-BCB5-9F9840A2F38A}"/>
          </ac:grpSpMkLst>
        </pc:grpChg>
        <pc:grpChg chg="add del mod">
          <ac:chgData name="Nicholas Gibbins" userId="6a0e944c-4d97-467d-bb7a-7c3315791fe4" providerId="ADAL" clId="{67FED323-1521-2249-8B7B-7DEBA58F3168}" dt="2020-09-17T11:47:39.271" v="6778" actId="478"/>
          <ac:grpSpMkLst>
            <pc:docMk/>
            <pc:sldMk cId="72038228" sldId="303"/>
            <ac:grpSpMk id="174" creationId="{66A8FDC6-8FDE-C24C-A4FE-9E63C876C040}"/>
          </ac:grpSpMkLst>
        </pc:grpChg>
        <pc:grpChg chg="add mod">
          <ac:chgData name="Nicholas Gibbins" userId="6a0e944c-4d97-467d-bb7a-7c3315791fe4" providerId="ADAL" clId="{67FED323-1521-2249-8B7B-7DEBA58F3168}" dt="2020-09-17T13:10:47.261" v="7665" actId="1076"/>
          <ac:grpSpMkLst>
            <pc:docMk/>
            <pc:sldMk cId="72038228" sldId="303"/>
            <ac:grpSpMk id="196" creationId="{9A57C71A-F62A-0E44-9F19-2C8FC56DEB2E}"/>
          </ac:grpSpMkLst>
        </pc:grpChg>
        <pc:grpChg chg="mod">
          <ac:chgData name="Nicholas Gibbins" userId="6a0e944c-4d97-467d-bb7a-7c3315791fe4" providerId="ADAL" clId="{67FED323-1521-2249-8B7B-7DEBA58F3168}" dt="2020-09-17T13:10:29.091" v="7664"/>
          <ac:grpSpMkLst>
            <pc:docMk/>
            <pc:sldMk cId="72038228" sldId="303"/>
            <ac:grpSpMk id="197" creationId="{C3E949FA-A345-984D-A067-C3324EB192D9}"/>
          </ac:grpSpMkLst>
        </pc:grpChg>
        <pc:grpChg chg="add mod">
          <ac:chgData name="Nicholas Gibbins" userId="6a0e944c-4d97-467d-bb7a-7c3315791fe4" providerId="ADAL" clId="{67FED323-1521-2249-8B7B-7DEBA58F3168}" dt="2020-09-17T13:12:14.634" v="7674" actId="1076"/>
          <ac:grpSpMkLst>
            <pc:docMk/>
            <pc:sldMk cId="72038228" sldId="303"/>
            <ac:grpSpMk id="202" creationId="{3B123110-52C3-1648-8E0F-FDF8A39C3EE5}"/>
          </ac:grpSpMkLst>
        </pc:grpChg>
        <pc:grpChg chg="add del mod">
          <ac:chgData name="Nicholas Gibbins" userId="6a0e944c-4d97-467d-bb7a-7c3315791fe4" providerId="ADAL" clId="{67FED323-1521-2249-8B7B-7DEBA58F3168}" dt="2020-09-17T13:15:51.492" v="7712" actId="165"/>
          <ac:grpSpMkLst>
            <pc:docMk/>
            <pc:sldMk cId="72038228" sldId="303"/>
            <ac:grpSpMk id="207" creationId="{2DDF5E16-D3A5-984D-92F3-1236717B9BBA}"/>
          </ac:grpSpMkLst>
        </pc:grpChg>
        <pc:grpChg chg="add del mod">
          <ac:chgData name="Nicholas Gibbins" userId="6a0e944c-4d97-467d-bb7a-7c3315791fe4" providerId="ADAL" clId="{67FED323-1521-2249-8B7B-7DEBA58F3168}" dt="2020-09-17T13:17:16.352" v="7722" actId="165"/>
          <ac:grpSpMkLst>
            <pc:docMk/>
            <pc:sldMk cId="72038228" sldId="303"/>
            <ac:grpSpMk id="214" creationId="{DACC2960-324D-3749-8F25-404D5F2F8E19}"/>
          </ac:grpSpMkLst>
        </pc:grpChg>
        <pc:grpChg chg="add mod">
          <ac:chgData name="Nicholas Gibbins" userId="6a0e944c-4d97-467d-bb7a-7c3315791fe4" providerId="ADAL" clId="{67FED323-1521-2249-8B7B-7DEBA58F3168}" dt="2020-09-17T13:34:16.073" v="8036" actId="1036"/>
          <ac:grpSpMkLst>
            <pc:docMk/>
            <pc:sldMk cId="72038228" sldId="303"/>
            <ac:grpSpMk id="219" creationId="{EA815250-02DF-2243-BE7A-6C097D02FFE8}"/>
          </ac:grpSpMkLst>
        </pc:grpChg>
        <pc:grpChg chg="add mod">
          <ac:chgData name="Nicholas Gibbins" userId="6a0e944c-4d97-467d-bb7a-7c3315791fe4" providerId="ADAL" clId="{67FED323-1521-2249-8B7B-7DEBA58F3168}" dt="2020-09-17T13:34:16.073" v="8036" actId="1036"/>
          <ac:grpSpMkLst>
            <pc:docMk/>
            <pc:sldMk cId="72038228" sldId="303"/>
            <ac:grpSpMk id="226" creationId="{37B2FB1F-F09F-8449-A664-CE1A26797DCB}"/>
          </ac:grpSpMkLst>
        </pc:grpChg>
        <pc:grpChg chg="add mod">
          <ac:chgData name="Nicholas Gibbins" userId="6a0e944c-4d97-467d-bb7a-7c3315791fe4" providerId="ADAL" clId="{67FED323-1521-2249-8B7B-7DEBA58F3168}" dt="2020-09-17T13:34:58.243" v="8143" actId="1035"/>
          <ac:grpSpMkLst>
            <pc:docMk/>
            <pc:sldMk cId="72038228" sldId="303"/>
            <ac:grpSpMk id="233" creationId="{B9DC2DBD-5E9B-3546-8FD2-47ECDA59D504}"/>
          </ac:grpSpMkLst>
        </pc:grpChg>
        <pc:grpChg chg="add mod">
          <ac:chgData name="Nicholas Gibbins" userId="6a0e944c-4d97-467d-bb7a-7c3315791fe4" providerId="ADAL" clId="{67FED323-1521-2249-8B7B-7DEBA58F3168}" dt="2020-09-17T13:34:58.243" v="8143" actId="1035"/>
          <ac:grpSpMkLst>
            <pc:docMk/>
            <pc:sldMk cId="72038228" sldId="303"/>
            <ac:grpSpMk id="240" creationId="{D37CAA9B-CE73-114E-8E93-C7511FBADD6B}"/>
          </ac:grpSpMkLst>
        </pc:grpChg>
        <pc:picChg chg="add del mod">
          <ac:chgData name="Nicholas Gibbins" userId="6a0e944c-4d97-467d-bb7a-7c3315791fe4" providerId="ADAL" clId="{67FED323-1521-2249-8B7B-7DEBA58F3168}" dt="2020-09-17T08:49:00.520" v="6354" actId="478"/>
          <ac:picMkLst>
            <pc:docMk/>
            <pc:sldMk cId="72038228" sldId="303"/>
            <ac:picMk id="10" creationId="{8D7894D8-D363-B14B-B630-4C4965C14E6B}"/>
          </ac:picMkLst>
        </pc:picChg>
        <pc:picChg chg="add del mod">
          <ac:chgData name="Nicholas Gibbins" userId="6a0e944c-4d97-467d-bb7a-7c3315791fe4" providerId="ADAL" clId="{67FED323-1521-2249-8B7B-7DEBA58F3168}" dt="2020-09-17T08:57:34.243" v="6390" actId="478"/>
          <ac:picMkLst>
            <pc:docMk/>
            <pc:sldMk cId="72038228" sldId="303"/>
            <ac:picMk id="15" creationId="{52F4B934-513B-FE48-BE00-8E1DBC29EFFE}"/>
          </ac:picMkLst>
        </pc:picChg>
        <pc:picChg chg="add del mod">
          <ac:chgData name="Nicholas Gibbins" userId="6a0e944c-4d97-467d-bb7a-7c3315791fe4" providerId="ADAL" clId="{67FED323-1521-2249-8B7B-7DEBA58F3168}" dt="2020-09-17T12:51:24.467" v="7142" actId="478"/>
          <ac:picMkLst>
            <pc:docMk/>
            <pc:sldMk cId="72038228" sldId="303"/>
            <ac:picMk id="17" creationId="{35B4C9D0-2A9B-DC4A-863C-7103D85BE4ED}"/>
          </ac:picMkLst>
        </pc:picChg>
        <pc:picChg chg="add mod">
          <ac:chgData name="Nicholas Gibbins" userId="6a0e944c-4d97-467d-bb7a-7c3315791fe4" providerId="ADAL" clId="{67FED323-1521-2249-8B7B-7DEBA58F3168}" dt="2020-09-17T10:17:06.254" v="6417" actId="164"/>
          <ac:picMkLst>
            <pc:docMk/>
            <pc:sldMk cId="72038228" sldId="303"/>
            <ac:picMk id="25" creationId="{EEF48302-315C-A44F-9DFF-4FBBDAD1315F}"/>
          </ac:picMkLst>
        </pc:picChg>
        <pc:picChg chg="del mod topLvl">
          <ac:chgData name="Nicholas Gibbins" userId="6a0e944c-4d97-467d-bb7a-7c3315791fe4" providerId="ADAL" clId="{67FED323-1521-2249-8B7B-7DEBA58F3168}" dt="2020-09-17T13:05:25.297" v="7653" actId="478"/>
          <ac:picMkLst>
            <pc:docMk/>
            <pc:sldMk cId="72038228" sldId="303"/>
            <ac:picMk id="27" creationId="{00000000-0000-0000-0000-000000000000}"/>
          </ac:picMkLst>
        </pc:picChg>
        <pc:picChg chg="add del mod topLvl">
          <ac:chgData name="Nicholas Gibbins" userId="6a0e944c-4d97-467d-bb7a-7c3315791fe4" providerId="ADAL" clId="{67FED323-1521-2249-8B7B-7DEBA58F3168}" dt="2020-09-17T13:34:26.704" v="8037" actId="478"/>
          <ac:picMkLst>
            <pc:docMk/>
            <pc:sldMk cId="72038228" sldId="303"/>
            <ac:picMk id="30" creationId="{A27CFFA8-0D70-114E-A40E-B94710F548E0}"/>
          </ac:picMkLst>
        </pc:picChg>
        <pc:picChg chg="add del">
          <ac:chgData name="Nicholas Gibbins" userId="6a0e944c-4d97-467d-bb7a-7c3315791fe4" providerId="ADAL" clId="{67FED323-1521-2249-8B7B-7DEBA58F3168}" dt="2020-09-17T12:50:25.398" v="7138" actId="478"/>
          <ac:picMkLst>
            <pc:docMk/>
            <pc:sldMk cId="72038228" sldId="303"/>
            <ac:picMk id="44" creationId="{845027D3-71D8-3744-90CA-3ED2DCE0E841}"/>
          </ac:picMkLst>
        </pc:picChg>
        <pc:picChg chg="add mod">
          <ac:chgData name="Nicholas Gibbins" userId="6a0e944c-4d97-467d-bb7a-7c3315791fe4" providerId="ADAL" clId="{67FED323-1521-2249-8B7B-7DEBA58F3168}" dt="2020-09-17T10:17:25.574" v="6419" actId="164"/>
          <ac:picMkLst>
            <pc:docMk/>
            <pc:sldMk cId="72038228" sldId="303"/>
            <ac:picMk id="131" creationId="{52CA3980-EBDC-8F4E-B9A3-85584B58DA3A}"/>
          </ac:picMkLst>
        </pc:picChg>
        <pc:picChg chg="mod">
          <ac:chgData name="Nicholas Gibbins" userId="6a0e944c-4d97-467d-bb7a-7c3315791fe4" providerId="ADAL" clId="{67FED323-1521-2249-8B7B-7DEBA58F3168}" dt="2020-09-17T11:33:52.164" v="6742"/>
          <ac:picMkLst>
            <pc:docMk/>
            <pc:sldMk cId="72038228" sldId="303"/>
            <ac:picMk id="173" creationId="{42F687F1-5EAE-8E4D-AED6-5C97A8A02CD7}"/>
          </ac:picMkLst>
        </pc:picChg>
        <pc:picChg chg="del mod topLvl">
          <ac:chgData name="Nicholas Gibbins" userId="6a0e944c-4d97-467d-bb7a-7c3315791fe4" providerId="ADAL" clId="{67FED323-1521-2249-8B7B-7DEBA58F3168}" dt="2020-09-17T11:47:39.271" v="6778" actId="478"/>
          <ac:picMkLst>
            <pc:docMk/>
            <pc:sldMk cId="72038228" sldId="303"/>
            <ac:picMk id="175" creationId="{B8400F7D-E598-564D-BE3F-82DDD19997D6}"/>
          </ac:picMkLst>
        </pc:picChg>
        <pc:picChg chg="del mod">
          <ac:chgData name="Nicholas Gibbins" userId="6a0e944c-4d97-467d-bb7a-7c3315791fe4" providerId="ADAL" clId="{67FED323-1521-2249-8B7B-7DEBA58F3168}" dt="2020-09-17T11:34:34.814" v="6767" actId="478"/>
          <ac:picMkLst>
            <pc:docMk/>
            <pc:sldMk cId="72038228" sldId="303"/>
            <ac:picMk id="179" creationId="{364E57B9-73CB-924B-A135-42BA7DBEDE6E}"/>
          </ac:picMkLst>
        </pc:picChg>
        <pc:picChg chg="add del mod topLvl">
          <ac:chgData name="Nicholas Gibbins" userId="6a0e944c-4d97-467d-bb7a-7c3315791fe4" providerId="ADAL" clId="{67FED323-1521-2249-8B7B-7DEBA58F3168}" dt="2020-09-17T13:34:26.704" v="8037" actId="478"/>
          <ac:picMkLst>
            <pc:docMk/>
            <pc:sldMk cId="72038228" sldId="303"/>
            <ac:picMk id="180" creationId="{139E9A29-A02D-0F46-924E-1E2D3F2E3341}"/>
          </ac:picMkLst>
        </pc:picChg>
        <pc:picChg chg="add del mod">
          <ac:chgData name="Nicholas Gibbins" userId="6a0e944c-4d97-467d-bb7a-7c3315791fe4" providerId="ADAL" clId="{67FED323-1521-2249-8B7B-7DEBA58F3168}" dt="2020-09-17T12:50:08.636" v="7134"/>
          <ac:picMkLst>
            <pc:docMk/>
            <pc:sldMk cId="72038228" sldId="303"/>
            <ac:picMk id="182" creationId="{0C397DCF-946E-8748-987A-C917C20ED655}"/>
          </ac:picMkLst>
        </pc:picChg>
        <pc:picChg chg="add del mod">
          <ac:chgData name="Nicholas Gibbins" userId="6a0e944c-4d97-467d-bb7a-7c3315791fe4" providerId="ADAL" clId="{67FED323-1521-2249-8B7B-7DEBA58F3168}" dt="2020-09-17T12:50:20.941" v="7137" actId="478"/>
          <ac:picMkLst>
            <pc:docMk/>
            <pc:sldMk cId="72038228" sldId="303"/>
            <ac:picMk id="183" creationId="{C7F8F223-924D-2C41-9B1A-BAD2246D026D}"/>
          </ac:picMkLst>
        </pc:picChg>
        <pc:picChg chg="add mod">
          <ac:chgData name="Nicholas Gibbins" userId="6a0e944c-4d97-467d-bb7a-7c3315791fe4" providerId="ADAL" clId="{67FED323-1521-2249-8B7B-7DEBA58F3168}" dt="2020-09-17T12:59:48.068" v="7219" actId="164"/>
          <ac:picMkLst>
            <pc:docMk/>
            <pc:sldMk cId="72038228" sldId="303"/>
            <ac:picMk id="184" creationId="{24FEA046-5EAF-0B4F-9AA6-BCA2263F2CB6}"/>
          </ac:picMkLst>
        </pc:picChg>
        <pc:picChg chg="add mod">
          <ac:chgData name="Nicholas Gibbins" userId="6a0e944c-4d97-467d-bb7a-7c3315791fe4" providerId="ADAL" clId="{67FED323-1521-2249-8B7B-7DEBA58F3168}" dt="2020-09-17T13:00:38.026" v="7402" actId="164"/>
          <ac:picMkLst>
            <pc:docMk/>
            <pc:sldMk cId="72038228" sldId="303"/>
            <ac:picMk id="187" creationId="{1C0ED28C-2665-AC4E-B428-AFA856F4784A}"/>
          </ac:picMkLst>
        </pc:picChg>
        <pc:picChg chg="add mod">
          <ac:chgData name="Nicholas Gibbins" userId="6a0e944c-4d97-467d-bb7a-7c3315791fe4" providerId="ADAL" clId="{67FED323-1521-2249-8B7B-7DEBA58F3168}" dt="2020-09-17T12:59:55.617" v="7220" actId="164"/>
          <ac:picMkLst>
            <pc:docMk/>
            <pc:sldMk cId="72038228" sldId="303"/>
            <ac:picMk id="188" creationId="{4FB01237-B121-1949-A008-1349F9ADF36D}"/>
          </ac:picMkLst>
        </pc:picChg>
        <pc:picChg chg="add del mod">
          <ac:chgData name="Nicholas Gibbins" userId="6a0e944c-4d97-467d-bb7a-7c3315791fe4" providerId="ADAL" clId="{67FED323-1521-2249-8B7B-7DEBA58F3168}" dt="2020-09-17T13:34:31.600" v="8038" actId="478"/>
          <ac:picMkLst>
            <pc:docMk/>
            <pc:sldMk cId="72038228" sldId="303"/>
            <ac:picMk id="189" creationId="{5C6EE2C3-8F0C-5D40-818A-72FD641E053A}"/>
          </ac:picMkLst>
        </pc:picChg>
        <pc:picChg chg="add del mod">
          <ac:chgData name="Nicholas Gibbins" userId="6a0e944c-4d97-467d-bb7a-7c3315791fe4" providerId="ADAL" clId="{67FED323-1521-2249-8B7B-7DEBA58F3168}" dt="2020-09-17T13:34:31.600" v="8038" actId="478"/>
          <ac:picMkLst>
            <pc:docMk/>
            <pc:sldMk cId="72038228" sldId="303"/>
            <ac:picMk id="192" creationId="{43E6CEC5-F8C4-134B-8E4B-44506A696AB1}"/>
          </ac:picMkLst>
        </pc:picChg>
        <pc:picChg chg="add mod">
          <ac:chgData name="Nicholas Gibbins" userId="6a0e944c-4d97-467d-bb7a-7c3315791fe4" providerId="ADAL" clId="{67FED323-1521-2249-8B7B-7DEBA58F3168}" dt="2020-09-17T13:06:02.525" v="7656" actId="1076"/>
          <ac:picMkLst>
            <pc:docMk/>
            <pc:sldMk cId="72038228" sldId="303"/>
            <ac:picMk id="193" creationId="{5E3C79BA-F6D2-F84E-AFDF-9CF288FEC83C}"/>
          </ac:picMkLst>
        </pc:picChg>
        <pc:picChg chg="del mod topLvl">
          <ac:chgData name="Nicholas Gibbins" userId="6a0e944c-4d97-467d-bb7a-7c3315791fe4" providerId="ADAL" clId="{67FED323-1521-2249-8B7B-7DEBA58F3168}" dt="2020-09-17T13:15:56.423" v="7713" actId="478"/>
          <ac:picMkLst>
            <pc:docMk/>
            <pc:sldMk cId="72038228" sldId="303"/>
            <ac:picMk id="208" creationId="{AE30CD8E-7BFD-1F44-88D5-C15044C24B9A}"/>
          </ac:picMkLst>
        </pc:picChg>
        <pc:picChg chg="del mod">
          <ac:chgData name="Nicholas Gibbins" userId="6a0e944c-4d97-467d-bb7a-7c3315791fe4" providerId="ADAL" clId="{67FED323-1521-2249-8B7B-7DEBA58F3168}" dt="2020-09-17T13:15:13.533" v="7693" actId="478"/>
          <ac:picMkLst>
            <pc:docMk/>
            <pc:sldMk cId="72038228" sldId="303"/>
            <ac:picMk id="210" creationId="{9BABC23B-5F82-EC40-8A0B-3738433DFB32}"/>
          </ac:picMkLst>
        </pc:picChg>
        <pc:picChg chg="add mod">
          <ac:chgData name="Nicholas Gibbins" userId="6a0e944c-4d97-467d-bb7a-7c3315791fe4" providerId="ADAL" clId="{67FED323-1521-2249-8B7B-7DEBA58F3168}" dt="2020-09-17T13:16:17.809" v="7716" actId="164"/>
          <ac:picMkLst>
            <pc:docMk/>
            <pc:sldMk cId="72038228" sldId="303"/>
            <ac:picMk id="212" creationId="{2038D4C1-857D-E448-8F6F-1A1D063DCA31}"/>
          </ac:picMkLst>
        </pc:picChg>
        <pc:picChg chg="add mod">
          <ac:chgData name="Nicholas Gibbins" userId="6a0e944c-4d97-467d-bb7a-7c3315791fe4" providerId="ADAL" clId="{67FED323-1521-2249-8B7B-7DEBA58F3168}" dt="2020-09-17T13:16:17.809" v="7716" actId="164"/>
          <ac:picMkLst>
            <pc:docMk/>
            <pc:sldMk cId="72038228" sldId="303"/>
            <ac:picMk id="213" creationId="{1709FB8A-F486-3047-B9AB-F2F5EBD9235F}"/>
          </ac:picMkLst>
        </pc:picChg>
        <pc:picChg chg="del mod topLvl">
          <ac:chgData name="Nicholas Gibbins" userId="6a0e944c-4d97-467d-bb7a-7c3315791fe4" providerId="ADAL" clId="{67FED323-1521-2249-8B7B-7DEBA58F3168}" dt="2020-09-17T13:33:12.924" v="7877" actId="478"/>
          <ac:picMkLst>
            <pc:docMk/>
            <pc:sldMk cId="72038228" sldId="303"/>
            <ac:picMk id="217" creationId="{0A82DD15-36E9-9142-89A9-F38BA91EACFF}"/>
          </ac:picMkLst>
        </pc:picChg>
        <pc:picChg chg="del mod topLvl">
          <ac:chgData name="Nicholas Gibbins" userId="6a0e944c-4d97-467d-bb7a-7c3315791fe4" providerId="ADAL" clId="{67FED323-1521-2249-8B7B-7DEBA58F3168}" dt="2020-09-17T13:33:12.924" v="7877" actId="478"/>
          <ac:picMkLst>
            <pc:docMk/>
            <pc:sldMk cId="72038228" sldId="303"/>
            <ac:picMk id="218" creationId="{83A96F2B-D55A-9B4C-9E5D-D769301D8A60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21" creationId="{1B57DD79-C3E2-0A49-81F9-3FFF3B3DFC36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25" creationId="{F1B21B43-7025-B74D-BF43-9CD96D94308E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28" creationId="{094080EF-43AD-3240-9F15-FA586E7E4F30}"/>
          </ac:picMkLst>
        </pc:picChg>
        <pc:picChg chg="mod">
          <ac:chgData name="Nicholas Gibbins" userId="6a0e944c-4d97-467d-bb7a-7c3315791fe4" providerId="ADAL" clId="{67FED323-1521-2249-8B7B-7DEBA58F3168}" dt="2020-09-17T13:33:58.914" v="7884"/>
          <ac:picMkLst>
            <pc:docMk/>
            <pc:sldMk cId="72038228" sldId="303"/>
            <ac:picMk id="232" creationId="{E425397C-BE2E-8B43-A61A-8A02F6EDBE7A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34" creationId="{D3F811EF-424A-5544-9425-ACEAF249935C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36" creationId="{B97DF5BC-5D5C-6048-9F8F-4FC0364208C1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41" creationId="{9F04E14C-89B4-5A4E-826A-FB4DAADCCC09}"/>
          </ac:picMkLst>
        </pc:picChg>
        <pc:picChg chg="mod">
          <ac:chgData name="Nicholas Gibbins" userId="6a0e944c-4d97-467d-bb7a-7c3315791fe4" providerId="ADAL" clId="{67FED323-1521-2249-8B7B-7DEBA58F3168}" dt="2020-09-17T13:34:39.440" v="8039"/>
          <ac:picMkLst>
            <pc:docMk/>
            <pc:sldMk cId="72038228" sldId="303"/>
            <ac:picMk id="243" creationId="{03E7B0EB-DBC2-3949-970B-6281C9CD61A2}"/>
          </ac:picMkLst>
        </pc:picChg>
        <pc:cxnChg chg="mod">
          <ac:chgData name="Nicholas Gibbins" userId="6a0e944c-4d97-467d-bb7a-7c3315791fe4" providerId="ADAL" clId="{67FED323-1521-2249-8B7B-7DEBA58F3168}" dt="2020-09-17T12:57:10" v="7168" actId="1076"/>
          <ac:cxnSpMkLst>
            <pc:docMk/>
            <pc:sldMk cId="72038228" sldId="303"/>
            <ac:cxnSpMk id="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2:57:14.059" v="7169" actId="1076"/>
          <ac:cxnSpMkLst>
            <pc:docMk/>
            <pc:sldMk cId="72038228" sldId="303"/>
            <ac:cxnSpMk id="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2:50:06.807" v="7132" actId="164"/>
          <ac:cxnSpMkLst>
            <pc:docMk/>
            <pc:sldMk cId="72038228" sldId="303"/>
            <ac:cxnSpMk id="14" creationId="{00000000-0000-0000-0000-000000000000}"/>
          </ac:cxnSpMkLst>
        </pc:cxnChg>
        <pc:cxnChg chg="add mod">
          <ac:chgData name="Nicholas Gibbins" userId="6a0e944c-4d97-467d-bb7a-7c3315791fe4" providerId="ADAL" clId="{67FED323-1521-2249-8B7B-7DEBA58F3168}" dt="2020-09-17T16:54:33.522" v="8163" actId="14100"/>
          <ac:cxnSpMkLst>
            <pc:docMk/>
            <pc:sldMk cId="72038228" sldId="303"/>
            <ac:cxnSpMk id="91" creationId="{08C2324C-299D-2B47-9BFB-0B31D07BDBCB}"/>
          </ac:cxnSpMkLst>
        </pc:cxnChg>
        <pc:cxnChg chg="mod">
          <ac:chgData name="Nicholas Gibbins" userId="6a0e944c-4d97-467d-bb7a-7c3315791fe4" providerId="ADAL" clId="{67FED323-1521-2249-8B7B-7DEBA58F3168}" dt="2020-09-16T18:15:02.176" v="4647"/>
          <ac:cxnSpMkLst>
            <pc:docMk/>
            <pc:sldMk cId="72038228" sldId="303"/>
            <ac:cxnSpMk id="102" creationId="{FEBFA269-7764-CC4F-BECE-DF645CC28438}"/>
          </ac:cxnSpMkLst>
        </pc:cxnChg>
        <pc:cxnChg chg="del mod topLvl">
          <ac:chgData name="Nicholas Gibbins" userId="6a0e944c-4d97-467d-bb7a-7c3315791fe4" providerId="ADAL" clId="{67FED323-1521-2249-8B7B-7DEBA58F3168}" dt="2020-09-17T10:16:31.903" v="6413" actId="478"/>
          <ac:cxnSpMkLst>
            <pc:docMk/>
            <pc:sldMk cId="72038228" sldId="303"/>
            <ac:cxnSpMk id="104" creationId="{12E8983B-22F2-184B-9A68-9FFD33014571}"/>
          </ac:cxnSpMkLst>
        </pc:cxnChg>
        <pc:cxnChg chg="mod">
          <ac:chgData name="Nicholas Gibbins" userId="6a0e944c-4d97-467d-bb7a-7c3315791fe4" providerId="ADAL" clId="{67FED323-1521-2249-8B7B-7DEBA58F3168}" dt="2020-09-16T20:48:01.779" v="5156"/>
          <ac:cxnSpMkLst>
            <pc:docMk/>
            <pc:sldMk cId="72038228" sldId="303"/>
            <ac:cxnSpMk id="108" creationId="{6DEE8509-E3FA-AF4B-A6A6-76CB4CEC3A48}"/>
          </ac:cxnSpMkLst>
        </pc:cxnChg>
        <pc:cxnChg chg="mod">
          <ac:chgData name="Nicholas Gibbins" userId="6a0e944c-4d97-467d-bb7a-7c3315791fe4" providerId="ADAL" clId="{67FED323-1521-2249-8B7B-7DEBA58F3168}" dt="2020-09-17T12:57:54.857" v="7181" actId="1076"/>
          <ac:cxnSpMkLst>
            <pc:docMk/>
            <pc:sldMk cId="72038228" sldId="303"/>
            <ac:cxnSpMk id="117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7T12:57:59.748" v="7183" actId="1076"/>
          <ac:cxnSpMkLst>
            <pc:docMk/>
            <pc:sldMk cId="72038228" sldId="303"/>
            <ac:cxnSpMk id="119" creationId="{00000000-0000-0000-0000-000000000000}"/>
          </ac:cxnSpMkLst>
        </pc:cxnChg>
        <pc:cxnChg chg="mod">
          <ac:chgData name="Nicholas Gibbins" userId="6a0e944c-4d97-467d-bb7a-7c3315791fe4" providerId="ADAL" clId="{67FED323-1521-2249-8B7B-7DEBA58F3168}" dt="2020-09-16T20:56:36.960" v="5408" actId="692"/>
          <ac:cxnSpMkLst>
            <pc:docMk/>
            <pc:sldMk cId="72038228" sldId="303"/>
            <ac:cxnSpMk id="120" creationId="{BA4B1C0A-B281-C446-A81F-60B14460FB01}"/>
          </ac:cxnSpMkLst>
        </pc:cxnChg>
        <pc:cxnChg chg="mod">
          <ac:chgData name="Nicholas Gibbins" userId="6a0e944c-4d97-467d-bb7a-7c3315791fe4" providerId="ADAL" clId="{67FED323-1521-2249-8B7B-7DEBA58F3168}" dt="2020-09-17T10:18:41.041" v="6421"/>
          <ac:cxnSpMkLst>
            <pc:docMk/>
            <pc:sldMk cId="72038228" sldId="303"/>
            <ac:cxnSpMk id="137" creationId="{97DE0180-1B51-AE46-9D29-A9FF45020986}"/>
          </ac:cxnSpMkLst>
        </pc:cxnChg>
        <pc:cxnChg chg="mod">
          <ac:chgData name="Nicholas Gibbins" userId="6a0e944c-4d97-467d-bb7a-7c3315791fe4" providerId="ADAL" clId="{67FED323-1521-2249-8B7B-7DEBA58F3168}" dt="2020-09-17T11:33:04.914" v="6675" actId="1076"/>
          <ac:cxnSpMkLst>
            <pc:docMk/>
            <pc:sldMk cId="72038228" sldId="303"/>
            <ac:cxnSpMk id="162" creationId="{4AB99BFB-8F8E-0642-A3C0-A8353B395877}"/>
          </ac:cxnSpMkLst>
        </pc:cxnChg>
        <pc:cxnChg chg="mod topLvl">
          <ac:chgData name="Nicholas Gibbins" userId="6a0e944c-4d97-467d-bb7a-7c3315791fe4" providerId="ADAL" clId="{67FED323-1521-2249-8B7B-7DEBA58F3168}" dt="2020-09-17T13:13:27.531" v="7684" actId="1076"/>
          <ac:cxnSpMkLst>
            <pc:docMk/>
            <pc:sldMk cId="72038228" sldId="303"/>
            <ac:cxnSpMk id="168" creationId="{19F32119-827A-C140-8658-CB47AE858D08}"/>
          </ac:cxnSpMkLst>
        </pc:cxnChg>
        <pc:cxnChg chg="del mod">
          <ac:chgData name="Nicholas Gibbins" userId="6a0e944c-4d97-467d-bb7a-7c3315791fe4" providerId="ADAL" clId="{67FED323-1521-2249-8B7B-7DEBA58F3168}" dt="2020-09-17T16:53:32.057" v="8150" actId="478"/>
          <ac:cxnSpMkLst>
            <pc:docMk/>
            <pc:sldMk cId="72038228" sldId="303"/>
            <ac:cxnSpMk id="199" creationId="{C5108ABB-999C-144C-8284-FFD51B793328}"/>
          </ac:cxnSpMkLst>
        </pc:cxnChg>
        <pc:cxnChg chg="mod">
          <ac:chgData name="Nicholas Gibbins" userId="6a0e944c-4d97-467d-bb7a-7c3315791fe4" providerId="ADAL" clId="{67FED323-1521-2249-8B7B-7DEBA58F3168}" dt="2020-09-17T16:40:44.593" v="8144" actId="14100"/>
          <ac:cxnSpMkLst>
            <pc:docMk/>
            <pc:sldMk cId="72038228" sldId="303"/>
            <ac:cxnSpMk id="206" creationId="{F3E283CA-C2E7-9140-A08B-94CB19D210C9}"/>
          </ac:cxnSpMkLst>
        </pc:cxnChg>
      </pc:sldChg>
      <pc:sldChg chg="modSp add del mod">
        <pc:chgData name="Nicholas Gibbins" userId="6a0e944c-4d97-467d-bb7a-7c3315791fe4" providerId="ADAL" clId="{67FED323-1521-2249-8B7B-7DEBA58F3168}" dt="2020-09-16T18:11:05.502" v="4471" actId="2696"/>
        <pc:sldMkLst>
          <pc:docMk/>
          <pc:sldMk cId="4155915456" sldId="303"/>
        </pc:sldMkLst>
        <pc:spChg chg="mod">
          <ac:chgData name="Nicholas Gibbins" userId="6a0e944c-4d97-467d-bb7a-7c3315791fe4" providerId="ADAL" clId="{67FED323-1521-2249-8B7B-7DEBA58F3168}" dt="2020-09-16T18:10:25.417" v="4470" actId="20577"/>
          <ac:spMkLst>
            <pc:docMk/>
            <pc:sldMk cId="4155915456" sldId="303"/>
            <ac:spMk id="21" creationId="{ECD4F214-1F4F-4B41-BEED-F0CE52C9ECCC}"/>
          </ac:spMkLst>
        </pc:spChg>
      </pc:sldChg>
      <pc:sldChg chg="modSp add del mod">
        <pc:chgData name="Nicholas Gibbins" userId="6a0e944c-4d97-467d-bb7a-7c3315791fe4" providerId="ADAL" clId="{67FED323-1521-2249-8B7B-7DEBA58F3168}" dt="2020-09-17T12:42:39.056" v="7021" actId="2696"/>
        <pc:sldMkLst>
          <pc:docMk/>
          <pc:sldMk cId="884214338" sldId="304"/>
        </pc:sldMkLst>
        <pc:spChg chg="mod">
          <ac:chgData name="Nicholas Gibbins" userId="6a0e944c-4d97-467d-bb7a-7c3315791fe4" providerId="ADAL" clId="{67FED323-1521-2249-8B7B-7DEBA58F3168}" dt="2020-09-17T08:13:44.667" v="5929" actId="20577"/>
          <ac:spMkLst>
            <pc:docMk/>
            <pc:sldMk cId="884214338" sldId="304"/>
            <ac:spMk id="2" creationId="{5F962FEB-3097-5842-B8E5-DC38CDB905FA}"/>
          </ac:spMkLst>
        </pc:spChg>
        <pc:spChg chg="mod">
          <ac:chgData name="Nicholas Gibbins" userId="6a0e944c-4d97-467d-bb7a-7c3315791fe4" providerId="ADAL" clId="{67FED323-1521-2249-8B7B-7DEBA58F3168}" dt="2020-09-17T12:37:58.391" v="6912" actId="20577"/>
          <ac:spMkLst>
            <pc:docMk/>
            <pc:sldMk cId="884214338" sldId="304"/>
            <ac:spMk id="3" creationId="{4B93AB53-62A0-9640-9799-DD7916052BE5}"/>
          </ac:spMkLst>
        </pc:spChg>
        <pc:spChg chg="mod">
          <ac:chgData name="Nicholas Gibbins" userId="6a0e944c-4d97-467d-bb7a-7c3315791fe4" providerId="ADAL" clId="{67FED323-1521-2249-8B7B-7DEBA58F3168}" dt="2020-09-17T08:25:48.924" v="6192" actId="114"/>
          <ac:spMkLst>
            <pc:docMk/>
            <pc:sldMk cId="884214338" sldId="304"/>
            <ac:spMk id="4" creationId="{4C2E4571-2779-6541-ACF8-D8220B270181}"/>
          </ac:spMkLst>
        </pc:spChg>
      </pc:sldChg>
      <pc:sldChg chg="modSp add del mod">
        <pc:chgData name="Nicholas Gibbins" userId="6a0e944c-4d97-467d-bb7a-7c3315791fe4" providerId="ADAL" clId="{67FED323-1521-2249-8B7B-7DEBA58F3168}" dt="2020-09-17T07:55:48.677" v="5560" actId="2696"/>
        <pc:sldMkLst>
          <pc:docMk/>
          <pc:sldMk cId="2085215764" sldId="305"/>
        </pc:sldMkLst>
        <pc:spChg chg="mod">
          <ac:chgData name="Nicholas Gibbins" userId="6a0e944c-4d97-467d-bb7a-7c3315791fe4" providerId="ADAL" clId="{67FED323-1521-2249-8B7B-7DEBA58F3168}" dt="2020-09-17T07:54:05.785" v="5436" actId="20577"/>
          <ac:spMkLst>
            <pc:docMk/>
            <pc:sldMk cId="2085215764" sldId="305"/>
            <ac:spMk id="2" creationId="{F820E9EB-3E9E-0C4F-9E8F-B5D18185410F}"/>
          </ac:spMkLst>
        </pc:spChg>
        <pc:spChg chg="mod">
          <ac:chgData name="Nicholas Gibbins" userId="6a0e944c-4d97-467d-bb7a-7c3315791fe4" providerId="ADAL" clId="{67FED323-1521-2249-8B7B-7DEBA58F3168}" dt="2020-09-17T07:55:00.536" v="5554" actId="20577"/>
          <ac:spMkLst>
            <pc:docMk/>
            <pc:sldMk cId="2085215764" sldId="305"/>
            <ac:spMk id="3" creationId="{9D78E810-5C0A-B646-8ED6-04DBE61A7E0C}"/>
          </ac:spMkLst>
        </pc:spChg>
      </pc:sldChg>
      <pc:sldChg chg="modSp add mod ord">
        <pc:chgData name="Nicholas Gibbins" userId="6a0e944c-4d97-467d-bb7a-7c3315791fe4" providerId="ADAL" clId="{67FED323-1521-2249-8B7B-7DEBA58F3168}" dt="2020-09-17T08:00:01.455" v="5860" actId="20577"/>
        <pc:sldMkLst>
          <pc:docMk/>
          <pc:sldMk cId="3438554707" sldId="306"/>
        </pc:sldMkLst>
        <pc:spChg chg="mod">
          <ac:chgData name="Nicholas Gibbins" userId="6a0e944c-4d97-467d-bb7a-7c3315791fe4" providerId="ADAL" clId="{67FED323-1521-2249-8B7B-7DEBA58F3168}" dt="2020-09-17T07:55:30.796" v="5557" actId="20577"/>
          <ac:spMkLst>
            <pc:docMk/>
            <pc:sldMk cId="3438554707" sldId="306"/>
            <ac:spMk id="2" creationId="{CF58E3BE-36FD-2E44-BE62-615CECD25E4C}"/>
          </ac:spMkLst>
        </pc:spChg>
        <pc:spChg chg="mod">
          <ac:chgData name="Nicholas Gibbins" userId="6a0e944c-4d97-467d-bb7a-7c3315791fe4" providerId="ADAL" clId="{67FED323-1521-2249-8B7B-7DEBA58F3168}" dt="2020-09-17T08:00:01.455" v="5860" actId="20577"/>
          <ac:spMkLst>
            <pc:docMk/>
            <pc:sldMk cId="3438554707" sldId="306"/>
            <ac:spMk id="3" creationId="{0461605A-7116-3645-ACD6-AEE6D9422D0F}"/>
          </ac:spMkLst>
        </pc:spChg>
      </pc:sldChg>
      <pc:sldChg chg="modSp add mod">
        <pc:chgData name="Nicholas Gibbins" userId="6a0e944c-4d97-467d-bb7a-7c3315791fe4" providerId="ADAL" clId="{67FED323-1521-2249-8B7B-7DEBA58F3168}" dt="2020-09-17T20:43:55.198" v="12407" actId="20577"/>
        <pc:sldMkLst>
          <pc:docMk/>
          <pc:sldMk cId="1536086065" sldId="307"/>
        </pc:sldMkLst>
        <pc:spChg chg="mod">
          <ac:chgData name="Nicholas Gibbins" userId="6a0e944c-4d97-467d-bb7a-7c3315791fe4" providerId="ADAL" clId="{67FED323-1521-2249-8B7B-7DEBA58F3168}" dt="2020-09-17T20:43:55.198" v="12407" actId="20577"/>
          <ac:spMkLst>
            <pc:docMk/>
            <pc:sldMk cId="1536086065" sldId="307"/>
            <ac:spMk id="7" creationId="{00000000-0000-0000-0000-000000000000}"/>
          </ac:spMkLst>
        </pc:spChg>
      </pc:sldChg>
      <pc:sldChg chg="addSp delSp modSp add mod modAnim chgLayout">
        <pc:chgData name="Nicholas Gibbins" userId="6a0e944c-4d97-467d-bb7a-7c3315791fe4" providerId="ADAL" clId="{67FED323-1521-2249-8B7B-7DEBA58F3168}" dt="2020-10-05T09:47:57.696" v="13300" actId="14100"/>
        <pc:sldMkLst>
          <pc:docMk/>
          <pc:sldMk cId="2059301066" sldId="308"/>
        </pc:sldMkLst>
        <pc:spChg chg="del">
          <ac:chgData name="Nicholas Gibbins" userId="6a0e944c-4d97-467d-bb7a-7c3315791fe4" providerId="ADAL" clId="{67FED323-1521-2249-8B7B-7DEBA58F3168}" dt="2020-09-17T13:24:22.993" v="7790" actId="700"/>
          <ac:spMkLst>
            <pc:docMk/>
            <pc:sldMk cId="2059301066" sldId="308"/>
            <ac:spMk id="2" creationId="{9EE0002C-95E5-6841-80D3-20C793F252A5}"/>
          </ac:spMkLst>
        </pc:spChg>
        <pc:spChg chg="del">
          <ac:chgData name="Nicholas Gibbins" userId="6a0e944c-4d97-467d-bb7a-7c3315791fe4" providerId="ADAL" clId="{67FED323-1521-2249-8B7B-7DEBA58F3168}" dt="2020-09-17T13:24:22.993" v="7790" actId="700"/>
          <ac:spMkLst>
            <pc:docMk/>
            <pc:sldMk cId="2059301066" sldId="308"/>
            <ac:spMk id="3" creationId="{1B2ED389-D4F1-C043-9A2A-B1A3A3913794}"/>
          </ac:spMkLst>
        </pc:spChg>
        <pc:spChg chg="add del mod ord">
          <ac:chgData name="Nicholas Gibbins" userId="6a0e944c-4d97-467d-bb7a-7c3315791fe4" providerId="ADAL" clId="{67FED323-1521-2249-8B7B-7DEBA58F3168}" dt="2020-09-17T16:58:58.674" v="8189" actId="478"/>
          <ac:spMkLst>
            <pc:docMk/>
            <pc:sldMk cId="2059301066" sldId="308"/>
            <ac:spMk id="4" creationId="{353FF01A-77C5-B24C-8DB1-E6DC49109E27}"/>
          </ac:spMkLst>
        </pc:spChg>
        <pc:spChg chg="add del mod ord">
          <ac:chgData name="Nicholas Gibbins" userId="6a0e944c-4d97-467d-bb7a-7c3315791fe4" providerId="ADAL" clId="{67FED323-1521-2249-8B7B-7DEBA58F3168}" dt="2020-09-17T17:01:46.294" v="8202" actId="478"/>
          <ac:spMkLst>
            <pc:docMk/>
            <pc:sldMk cId="2059301066" sldId="308"/>
            <ac:spMk id="5" creationId="{112A92B9-D378-9943-B33D-FE37573EB4B8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7" creationId="{E37C938F-2B22-724A-909B-D8EFE965943C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9" creationId="{72DCFFB2-6E7A-A742-B0B6-824CBD1F8582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10" creationId="{FBDDDD67-BF5D-E248-9882-E132FF0B0A66}"/>
          </ac:spMkLst>
        </pc:spChg>
        <pc:spChg chg="add del">
          <ac:chgData name="Nicholas Gibbins" userId="6a0e944c-4d97-467d-bb7a-7c3315791fe4" providerId="ADAL" clId="{67FED323-1521-2249-8B7B-7DEBA58F3168}" dt="2020-09-17T13:26:09.143" v="7805" actId="478"/>
          <ac:spMkLst>
            <pc:docMk/>
            <pc:sldMk cId="2059301066" sldId="308"/>
            <ac:spMk id="11" creationId="{E3F5AB13-25BE-DF41-BEB2-9C10466004FD}"/>
          </ac:spMkLst>
        </pc:spChg>
        <pc:spChg chg="add mod">
          <ac:chgData name="Nicholas Gibbins" userId="6a0e944c-4d97-467d-bb7a-7c3315791fe4" providerId="ADAL" clId="{67FED323-1521-2249-8B7B-7DEBA58F3168}" dt="2020-09-17T13:30:14.702" v="7844" actId="164"/>
          <ac:spMkLst>
            <pc:docMk/>
            <pc:sldMk cId="2059301066" sldId="308"/>
            <ac:spMk id="12" creationId="{04AC1682-8355-E14B-B2D4-9895711F8069}"/>
          </ac:spMkLst>
        </pc:spChg>
        <pc:spChg chg="add mod topLvl">
          <ac:chgData name="Nicholas Gibbins" userId="6a0e944c-4d97-467d-bb7a-7c3315791fe4" providerId="ADAL" clId="{67FED323-1521-2249-8B7B-7DEBA58F3168}" dt="2020-09-17T17:55:20.694" v="9055" actId="20577"/>
          <ac:spMkLst>
            <pc:docMk/>
            <pc:sldMk cId="2059301066" sldId="308"/>
            <ac:spMk id="14" creationId="{0F1B6BB2-A1AC-FE4A-B683-ED7EC01E27A1}"/>
          </ac:spMkLst>
        </pc:spChg>
        <pc:spChg chg="add mod topLvl">
          <ac:chgData name="Nicholas Gibbins" userId="6a0e944c-4d97-467d-bb7a-7c3315791fe4" providerId="ADAL" clId="{67FED323-1521-2249-8B7B-7DEBA58F3168}" dt="2020-09-17T17:13:27.538" v="8529" actId="3064"/>
          <ac:spMkLst>
            <pc:docMk/>
            <pc:sldMk cId="2059301066" sldId="308"/>
            <ac:spMk id="16" creationId="{6CBDF296-5718-8143-A575-756F5BB5F37D}"/>
          </ac:spMkLst>
        </pc:spChg>
        <pc:spChg chg="add mod topLvl">
          <ac:chgData name="Nicholas Gibbins" userId="6a0e944c-4d97-467d-bb7a-7c3315791fe4" providerId="ADAL" clId="{67FED323-1521-2249-8B7B-7DEBA58F3168}" dt="2020-09-17T17:23:11.227" v="8691" actId="3064"/>
          <ac:spMkLst>
            <pc:docMk/>
            <pc:sldMk cId="2059301066" sldId="308"/>
            <ac:spMk id="17" creationId="{B0909D65-D07E-944C-B19A-FDBDADDEE764}"/>
          </ac:spMkLst>
        </pc:spChg>
        <pc:spChg chg="add del mod">
          <ac:chgData name="Nicholas Gibbins" userId="6a0e944c-4d97-467d-bb7a-7c3315791fe4" providerId="ADAL" clId="{67FED323-1521-2249-8B7B-7DEBA58F3168}" dt="2020-09-17T13:29:57.557" v="7842" actId="478"/>
          <ac:spMkLst>
            <pc:docMk/>
            <pc:sldMk cId="2059301066" sldId="308"/>
            <ac:spMk id="18" creationId="{BB194223-BE76-9A48-8005-955A77D9B2BF}"/>
          </ac:spMkLst>
        </pc:spChg>
        <pc:spChg chg="add mod topLvl">
          <ac:chgData name="Nicholas Gibbins" userId="6a0e944c-4d97-467d-bb7a-7c3315791fe4" providerId="ADAL" clId="{67FED323-1521-2249-8B7B-7DEBA58F3168}" dt="2020-09-17T17:23:00.069" v="8688" actId="3064"/>
          <ac:spMkLst>
            <pc:docMk/>
            <pc:sldMk cId="2059301066" sldId="308"/>
            <ac:spMk id="19" creationId="{9D72B5C8-F72F-2E4E-B816-B318BDA58C69}"/>
          </ac:spMkLst>
        </pc:spChg>
        <pc:spChg chg="add del mod">
          <ac:chgData name="Nicholas Gibbins" userId="6a0e944c-4d97-467d-bb7a-7c3315791fe4" providerId="ADAL" clId="{67FED323-1521-2249-8B7B-7DEBA58F3168}" dt="2020-09-17T13:30:31.939" v="7846"/>
          <ac:spMkLst>
            <pc:docMk/>
            <pc:sldMk cId="2059301066" sldId="308"/>
            <ac:spMk id="22" creationId="{CF50816B-EB4C-A842-9EE1-88E18C681A31}"/>
          </ac:spMkLst>
        </pc:spChg>
        <pc:spChg chg="mod topLvl">
          <ac:chgData name="Nicholas Gibbins" userId="6a0e944c-4d97-467d-bb7a-7c3315791fe4" providerId="ADAL" clId="{67FED323-1521-2249-8B7B-7DEBA58F3168}" dt="2020-09-17T17:55:28.552" v="9073" actId="20577"/>
          <ac:spMkLst>
            <pc:docMk/>
            <pc:sldMk cId="2059301066" sldId="308"/>
            <ac:spMk id="25" creationId="{8E5B860F-455F-4D41-8BC1-98799A5EE658}"/>
          </ac:spMkLst>
        </pc:spChg>
        <pc:spChg chg="mod topLvl">
          <ac:chgData name="Nicholas Gibbins" userId="6a0e944c-4d97-467d-bb7a-7c3315791fe4" providerId="ADAL" clId="{67FED323-1521-2249-8B7B-7DEBA58F3168}" dt="2020-09-17T17:22:14.999" v="8672" actId="164"/>
          <ac:spMkLst>
            <pc:docMk/>
            <pc:sldMk cId="2059301066" sldId="308"/>
            <ac:spMk id="27" creationId="{EEF1FBE4-25F5-EF48-ABB7-6F4A4F4798BD}"/>
          </ac:spMkLst>
        </pc:spChg>
        <pc:spChg chg="mod topLvl">
          <ac:chgData name="Nicholas Gibbins" userId="6a0e944c-4d97-467d-bb7a-7c3315791fe4" providerId="ADAL" clId="{67FED323-1521-2249-8B7B-7DEBA58F3168}" dt="2020-09-17T17:22:14.999" v="8672" actId="164"/>
          <ac:spMkLst>
            <pc:docMk/>
            <pc:sldMk cId="2059301066" sldId="308"/>
            <ac:spMk id="28" creationId="{4910613E-F810-6B4C-8DE1-576719E901F5}"/>
          </ac:spMkLst>
        </pc:spChg>
        <pc:spChg chg="mod topLvl">
          <ac:chgData name="Nicholas Gibbins" userId="6a0e944c-4d97-467d-bb7a-7c3315791fe4" providerId="ADAL" clId="{67FED323-1521-2249-8B7B-7DEBA58F3168}" dt="2020-09-17T17:22:14.999" v="8672" actId="164"/>
          <ac:spMkLst>
            <pc:docMk/>
            <pc:sldMk cId="2059301066" sldId="308"/>
            <ac:spMk id="29" creationId="{88D8FFBF-90FF-064E-AE9A-0F9BAFD9CC99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4" creationId="{E5115CED-2EE0-424A-850B-AFFF1766EF63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6" creationId="{1F4EE7F9-3C61-5049-8898-DE6BC701371B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7" creationId="{5CE057EB-7632-4C45-ABB3-48FCB252B819}"/>
          </ac:spMkLst>
        </pc:spChg>
        <pc:spChg chg="mod topLvl">
          <ac:chgData name="Nicholas Gibbins" userId="6a0e944c-4d97-467d-bb7a-7c3315791fe4" providerId="ADAL" clId="{67FED323-1521-2249-8B7B-7DEBA58F3168}" dt="2020-09-17T17:02:09.998" v="8204" actId="164"/>
          <ac:spMkLst>
            <pc:docMk/>
            <pc:sldMk cId="2059301066" sldId="308"/>
            <ac:spMk id="38" creationId="{39BC0377-B8B2-E14F-96E4-C44F166E0CED}"/>
          </ac:spMkLst>
        </pc:spChg>
        <pc:spChg chg="mod topLvl">
          <ac:chgData name="Nicholas Gibbins" userId="6a0e944c-4d97-467d-bb7a-7c3315791fe4" providerId="ADAL" clId="{67FED323-1521-2249-8B7B-7DEBA58F3168}" dt="2020-09-17T18:48:51.530" v="11016" actId="14100"/>
          <ac:spMkLst>
            <pc:docMk/>
            <pc:sldMk cId="2059301066" sldId="308"/>
            <ac:spMk id="43" creationId="{7C41BE31-DFC9-0A4D-BBD7-1E9E7EFEB246}"/>
          </ac:spMkLst>
        </pc:spChg>
        <pc:spChg chg="mod topLvl">
          <ac:chgData name="Nicholas Gibbins" userId="6a0e944c-4d97-467d-bb7a-7c3315791fe4" providerId="ADAL" clId="{67FED323-1521-2249-8B7B-7DEBA58F3168}" dt="2020-09-17T18:44:05.437" v="10335" actId="164"/>
          <ac:spMkLst>
            <pc:docMk/>
            <pc:sldMk cId="2059301066" sldId="308"/>
            <ac:spMk id="44" creationId="{F3CA0A63-EB42-AC4D-BFDB-6C3E20C09721}"/>
          </ac:spMkLst>
        </pc:spChg>
        <pc:spChg chg="mod topLvl">
          <ac:chgData name="Nicholas Gibbins" userId="6a0e944c-4d97-467d-bb7a-7c3315791fe4" providerId="ADAL" clId="{67FED323-1521-2249-8B7B-7DEBA58F3168}" dt="2020-09-17T18:44:05.437" v="10335" actId="164"/>
          <ac:spMkLst>
            <pc:docMk/>
            <pc:sldMk cId="2059301066" sldId="308"/>
            <ac:spMk id="45" creationId="{8B4AA1FC-3904-3742-A455-0B5453FEA32F}"/>
          </ac:spMkLst>
        </pc:spChg>
        <pc:spChg chg="add del mod">
          <ac:chgData name="Nicholas Gibbins" userId="6a0e944c-4d97-467d-bb7a-7c3315791fe4" providerId="ADAL" clId="{67FED323-1521-2249-8B7B-7DEBA58F3168}" dt="2020-09-17T16:57:21.729" v="8175" actId="478"/>
          <ac:spMkLst>
            <pc:docMk/>
            <pc:sldMk cId="2059301066" sldId="308"/>
            <ac:spMk id="46" creationId="{054FD772-95A9-594F-AF2B-20DCC67FB7B6}"/>
          </ac:spMkLst>
        </pc:spChg>
        <pc:spChg chg="add del">
          <ac:chgData name="Nicholas Gibbins" userId="6a0e944c-4d97-467d-bb7a-7c3315791fe4" providerId="ADAL" clId="{67FED323-1521-2249-8B7B-7DEBA58F3168}" dt="2020-09-17T16:57:35.230" v="8177" actId="478"/>
          <ac:spMkLst>
            <pc:docMk/>
            <pc:sldMk cId="2059301066" sldId="308"/>
            <ac:spMk id="47" creationId="{A6403AD0-520F-1C4C-8E8F-C3D5BFDD1812}"/>
          </ac:spMkLst>
        </pc:spChg>
        <pc:spChg chg="add del mod">
          <ac:chgData name="Nicholas Gibbins" userId="6a0e944c-4d97-467d-bb7a-7c3315791fe4" providerId="ADAL" clId="{67FED323-1521-2249-8B7B-7DEBA58F3168}" dt="2020-09-17T16:58:27.991" v="8185" actId="478"/>
          <ac:spMkLst>
            <pc:docMk/>
            <pc:sldMk cId="2059301066" sldId="308"/>
            <ac:spMk id="48" creationId="{76C9940F-4549-B747-AF33-813954832492}"/>
          </ac:spMkLst>
        </pc:spChg>
        <pc:spChg chg="add del mod">
          <ac:chgData name="Nicholas Gibbins" userId="6a0e944c-4d97-467d-bb7a-7c3315791fe4" providerId="ADAL" clId="{67FED323-1521-2249-8B7B-7DEBA58F3168}" dt="2020-09-17T16:59:00.393" v="8190" actId="478"/>
          <ac:spMkLst>
            <pc:docMk/>
            <pc:sldMk cId="2059301066" sldId="308"/>
            <ac:spMk id="50" creationId="{97984B41-7EC1-B040-B4FE-71FAEFBF80D9}"/>
          </ac:spMkLst>
        </pc:spChg>
        <pc:spChg chg="add mod">
          <ac:chgData name="Nicholas Gibbins" userId="6a0e944c-4d97-467d-bb7a-7c3315791fe4" providerId="ADAL" clId="{67FED323-1521-2249-8B7B-7DEBA58F3168}" dt="2020-09-17T18:42:46.633" v="10313" actId="1076"/>
          <ac:spMkLst>
            <pc:docMk/>
            <pc:sldMk cId="2059301066" sldId="308"/>
            <ac:spMk id="51" creationId="{C81E7B7E-1E9A-9342-811D-48AA2A66F301}"/>
          </ac:spMkLst>
        </pc:spChg>
        <pc:spChg chg="mod topLvl">
          <ac:chgData name="Nicholas Gibbins" userId="6a0e944c-4d97-467d-bb7a-7c3315791fe4" providerId="ADAL" clId="{67FED323-1521-2249-8B7B-7DEBA58F3168}" dt="2020-09-17T17:55:24.698" v="9064" actId="20577"/>
          <ac:spMkLst>
            <pc:docMk/>
            <pc:sldMk cId="2059301066" sldId="308"/>
            <ac:spMk id="57" creationId="{9B86B3BD-0511-C144-933D-D6C4CC64B7FE}"/>
          </ac:spMkLst>
        </pc:spChg>
        <pc:spChg chg="mod topLvl">
          <ac:chgData name="Nicholas Gibbins" userId="6a0e944c-4d97-467d-bb7a-7c3315791fe4" providerId="ADAL" clId="{67FED323-1521-2249-8B7B-7DEBA58F3168}" dt="2020-09-17T17:13:43.386" v="8532" actId="313"/>
          <ac:spMkLst>
            <pc:docMk/>
            <pc:sldMk cId="2059301066" sldId="308"/>
            <ac:spMk id="59" creationId="{0513F440-AC65-8D4E-A21C-649B7E9CF329}"/>
          </ac:spMkLst>
        </pc:spChg>
        <pc:spChg chg="mod topLvl">
          <ac:chgData name="Nicholas Gibbins" userId="6a0e944c-4d97-467d-bb7a-7c3315791fe4" providerId="ADAL" clId="{67FED323-1521-2249-8B7B-7DEBA58F3168}" dt="2020-09-17T17:22:49.764" v="8685" actId="3064"/>
          <ac:spMkLst>
            <pc:docMk/>
            <pc:sldMk cId="2059301066" sldId="308"/>
            <ac:spMk id="60" creationId="{8904BD10-2627-8C4D-8FBF-8FDB6A20DB73}"/>
          </ac:spMkLst>
        </pc:spChg>
        <pc:spChg chg="mod topLvl">
          <ac:chgData name="Nicholas Gibbins" userId="6a0e944c-4d97-467d-bb7a-7c3315791fe4" providerId="ADAL" clId="{67FED323-1521-2249-8B7B-7DEBA58F3168}" dt="2020-09-17T17:22:29.342" v="8675" actId="3064"/>
          <ac:spMkLst>
            <pc:docMk/>
            <pc:sldMk cId="2059301066" sldId="308"/>
            <ac:spMk id="61" creationId="{E4160ACF-0AF9-AB4F-8228-BED41754CCB2}"/>
          </ac:spMkLst>
        </pc:spChg>
        <pc:spChg chg="mod topLvl">
          <ac:chgData name="Nicholas Gibbins" userId="6a0e944c-4d97-467d-bb7a-7c3315791fe4" providerId="ADAL" clId="{67FED323-1521-2249-8B7B-7DEBA58F3168}" dt="2020-09-17T18:39:47.614" v="10048" actId="1036"/>
          <ac:spMkLst>
            <pc:docMk/>
            <pc:sldMk cId="2059301066" sldId="308"/>
            <ac:spMk id="66" creationId="{E354E41E-A46B-EB45-94EE-28FC77AF6A82}"/>
          </ac:spMkLst>
        </pc:spChg>
        <pc:spChg chg="mod topLvl">
          <ac:chgData name="Nicholas Gibbins" userId="6a0e944c-4d97-467d-bb7a-7c3315791fe4" providerId="ADAL" clId="{67FED323-1521-2249-8B7B-7DEBA58F3168}" dt="2020-09-17T17:14:43.522" v="8533" actId="164"/>
          <ac:spMkLst>
            <pc:docMk/>
            <pc:sldMk cId="2059301066" sldId="308"/>
            <ac:spMk id="67" creationId="{D6A09F04-0C10-D140-AF07-601A7725669D}"/>
          </ac:spMkLst>
        </pc:spChg>
        <pc:spChg chg="mod topLvl">
          <ac:chgData name="Nicholas Gibbins" userId="6a0e944c-4d97-467d-bb7a-7c3315791fe4" providerId="ADAL" clId="{67FED323-1521-2249-8B7B-7DEBA58F3168}" dt="2020-09-17T17:55:34.962" v="9088" actId="20577"/>
          <ac:spMkLst>
            <pc:docMk/>
            <pc:sldMk cId="2059301066" sldId="308"/>
            <ac:spMk id="71" creationId="{5F9C358A-0F62-A448-915A-B7C2C888E133}"/>
          </ac:spMkLst>
        </pc:spChg>
        <pc:spChg chg="mod topLvl">
          <ac:chgData name="Nicholas Gibbins" userId="6a0e944c-4d97-467d-bb7a-7c3315791fe4" providerId="ADAL" clId="{67FED323-1521-2249-8B7B-7DEBA58F3168}" dt="2020-09-18T11:03:29.844" v="12408" actId="20577"/>
          <ac:spMkLst>
            <pc:docMk/>
            <pc:sldMk cId="2059301066" sldId="308"/>
            <ac:spMk id="73" creationId="{302BBEF0-8F45-454C-947F-EFA765B1424A}"/>
          </ac:spMkLst>
        </pc:spChg>
        <pc:spChg chg="mod topLvl">
          <ac:chgData name="Nicholas Gibbins" userId="6a0e944c-4d97-467d-bb7a-7c3315791fe4" providerId="ADAL" clId="{67FED323-1521-2249-8B7B-7DEBA58F3168}" dt="2020-09-17T17:24:25.150" v="8711" actId="164"/>
          <ac:spMkLst>
            <pc:docMk/>
            <pc:sldMk cId="2059301066" sldId="308"/>
            <ac:spMk id="74" creationId="{0DCDB93B-57F1-9F4A-B0B4-DE379B32E8D9}"/>
          </ac:spMkLst>
        </pc:spChg>
        <pc:spChg chg="mod topLvl">
          <ac:chgData name="Nicholas Gibbins" userId="6a0e944c-4d97-467d-bb7a-7c3315791fe4" providerId="ADAL" clId="{67FED323-1521-2249-8B7B-7DEBA58F3168}" dt="2020-09-17T17:24:25.150" v="8711" actId="164"/>
          <ac:spMkLst>
            <pc:docMk/>
            <pc:sldMk cId="2059301066" sldId="308"/>
            <ac:spMk id="75" creationId="{9B956C40-ECED-E944-94E7-38CE47C15BC9}"/>
          </ac:spMkLst>
        </pc:spChg>
        <pc:spChg chg="add mod">
          <ac:chgData name="Nicholas Gibbins" userId="6a0e944c-4d97-467d-bb7a-7c3315791fe4" providerId="ADAL" clId="{67FED323-1521-2249-8B7B-7DEBA58F3168}" dt="2020-09-17T18:49:12.792" v="11059" actId="1076"/>
          <ac:spMkLst>
            <pc:docMk/>
            <pc:sldMk cId="2059301066" sldId="308"/>
            <ac:spMk id="79" creationId="{C785F00E-0324-7340-A0D6-513EC821EC2F}"/>
          </ac:spMkLst>
        </pc:spChg>
        <pc:spChg chg="add mod">
          <ac:chgData name="Nicholas Gibbins" userId="6a0e944c-4d97-467d-bb7a-7c3315791fe4" providerId="ADAL" clId="{67FED323-1521-2249-8B7B-7DEBA58F3168}" dt="2020-09-17T18:41:57.764" v="10228" actId="14100"/>
          <ac:spMkLst>
            <pc:docMk/>
            <pc:sldMk cId="2059301066" sldId="308"/>
            <ac:spMk id="80" creationId="{D74CAB7F-D91E-D745-8CFB-15ACA675D85F}"/>
          </ac:spMkLst>
        </pc:spChg>
        <pc:spChg chg="add mod">
          <ac:chgData name="Nicholas Gibbins" userId="6a0e944c-4d97-467d-bb7a-7c3315791fe4" providerId="ADAL" clId="{67FED323-1521-2249-8B7B-7DEBA58F3168}" dt="2020-09-17T17:27:18.831" v="8772" actId="164"/>
          <ac:spMkLst>
            <pc:docMk/>
            <pc:sldMk cId="2059301066" sldId="308"/>
            <ac:spMk id="81" creationId="{BF0AFFA0-DE01-4442-824E-6F82BD945189}"/>
          </ac:spMkLst>
        </pc:spChg>
        <pc:spChg chg="add mod">
          <ac:chgData name="Nicholas Gibbins" userId="6a0e944c-4d97-467d-bb7a-7c3315791fe4" providerId="ADAL" clId="{67FED323-1521-2249-8B7B-7DEBA58F3168}" dt="2020-09-17T17:27:18.831" v="8772" actId="164"/>
          <ac:spMkLst>
            <pc:docMk/>
            <pc:sldMk cId="2059301066" sldId="308"/>
            <ac:spMk id="82" creationId="{24E1E84E-C747-C54A-AD57-A1705443CF06}"/>
          </ac:spMkLst>
        </pc:spChg>
        <pc:spChg chg="add mod">
          <ac:chgData name="Nicholas Gibbins" userId="6a0e944c-4d97-467d-bb7a-7c3315791fe4" providerId="ADAL" clId="{67FED323-1521-2249-8B7B-7DEBA58F3168}" dt="2020-09-17T17:28:17.450" v="8777" actId="164"/>
          <ac:spMkLst>
            <pc:docMk/>
            <pc:sldMk cId="2059301066" sldId="308"/>
            <ac:spMk id="84" creationId="{F79FDCE5-2E27-D24F-8DB2-D92FFF89794C}"/>
          </ac:spMkLst>
        </pc:spChg>
        <pc:spChg chg="add mod">
          <ac:chgData name="Nicholas Gibbins" userId="6a0e944c-4d97-467d-bb7a-7c3315791fe4" providerId="ADAL" clId="{67FED323-1521-2249-8B7B-7DEBA58F3168}" dt="2020-09-17T17:28:17.450" v="8777" actId="164"/>
          <ac:spMkLst>
            <pc:docMk/>
            <pc:sldMk cId="2059301066" sldId="308"/>
            <ac:spMk id="85" creationId="{C79900B2-28F7-EA44-A469-23D928426A47}"/>
          </ac:spMkLst>
        </pc:spChg>
        <pc:spChg chg="mod topLvl">
          <ac:chgData name="Nicholas Gibbins" userId="6a0e944c-4d97-467d-bb7a-7c3315791fe4" providerId="ADAL" clId="{67FED323-1521-2249-8B7B-7DEBA58F3168}" dt="2020-09-17T17:29:32.733" v="8836" actId="164"/>
          <ac:spMkLst>
            <pc:docMk/>
            <pc:sldMk cId="2059301066" sldId="308"/>
            <ac:spMk id="88" creationId="{4FE79E32-07BB-D54F-9BC9-940AE3195284}"/>
          </ac:spMkLst>
        </pc:spChg>
        <pc:spChg chg="mod topLvl">
          <ac:chgData name="Nicholas Gibbins" userId="6a0e944c-4d97-467d-bb7a-7c3315791fe4" providerId="ADAL" clId="{67FED323-1521-2249-8B7B-7DEBA58F3168}" dt="2020-09-17T17:29:32.733" v="8836" actId="164"/>
          <ac:spMkLst>
            <pc:docMk/>
            <pc:sldMk cId="2059301066" sldId="308"/>
            <ac:spMk id="89" creationId="{D0054F59-BEE0-CF4F-9C01-FAAAA588A9C4}"/>
          </ac:spMkLst>
        </pc:spChg>
        <pc:spChg chg="mod">
          <ac:chgData name="Nicholas Gibbins" userId="6a0e944c-4d97-467d-bb7a-7c3315791fe4" providerId="ADAL" clId="{67FED323-1521-2249-8B7B-7DEBA58F3168}" dt="2020-09-17T17:29:40.426" v="8840" actId="313"/>
          <ac:spMkLst>
            <pc:docMk/>
            <pc:sldMk cId="2059301066" sldId="308"/>
            <ac:spMk id="92" creationId="{2A3E4F9A-4BA2-9440-9729-3F4127BC7BF1}"/>
          </ac:spMkLst>
        </pc:spChg>
        <pc:spChg chg="mod">
          <ac:chgData name="Nicholas Gibbins" userId="6a0e944c-4d97-467d-bb7a-7c3315791fe4" providerId="ADAL" clId="{67FED323-1521-2249-8B7B-7DEBA58F3168}" dt="2020-09-17T17:31:36.814" v="8868" actId="1037"/>
          <ac:spMkLst>
            <pc:docMk/>
            <pc:sldMk cId="2059301066" sldId="308"/>
            <ac:spMk id="93" creationId="{0FBD52B5-5AEE-C64C-9C92-1DEED8517685}"/>
          </ac:spMkLst>
        </pc:spChg>
        <pc:spChg chg="add mod">
          <ac:chgData name="Nicholas Gibbins" userId="6a0e944c-4d97-467d-bb7a-7c3315791fe4" providerId="ADAL" clId="{67FED323-1521-2249-8B7B-7DEBA58F3168}" dt="2020-09-17T19:44:13.991" v="11191" actId="1076"/>
          <ac:spMkLst>
            <pc:docMk/>
            <pc:sldMk cId="2059301066" sldId="308"/>
            <ac:spMk id="94" creationId="{B446CC98-3AA1-4A40-AC4B-9E9DDC8394EE}"/>
          </ac:spMkLst>
        </pc:spChg>
        <pc:spChg chg="del mod topLvl">
          <ac:chgData name="Nicholas Gibbins" userId="6a0e944c-4d97-467d-bb7a-7c3315791fe4" providerId="ADAL" clId="{67FED323-1521-2249-8B7B-7DEBA58F3168}" dt="2020-09-17T17:34:14.063" v="8897" actId="478"/>
          <ac:spMkLst>
            <pc:docMk/>
            <pc:sldMk cId="2059301066" sldId="308"/>
            <ac:spMk id="96" creationId="{96D6650D-7310-1348-8934-B88023E1B83C}"/>
          </ac:spMkLst>
        </pc:spChg>
        <pc:spChg chg="mod topLvl">
          <ac:chgData name="Nicholas Gibbins" userId="6a0e944c-4d97-467d-bb7a-7c3315791fe4" providerId="ADAL" clId="{67FED323-1521-2249-8B7B-7DEBA58F3168}" dt="2020-09-17T17:54:26.575" v="9037" actId="20577"/>
          <ac:spMkLst>
            <pc:docMk/>
            <pc:sldMk cId="2059301066" sldId="308"/>
            <ac:spMk id="97" creationId="{E3ED8CBD-A283-C441-935A-984E2D5DEBB3}"/>
          </ac:spMkLst>
        </pc:spChg>
        <pc:spChg chg="mod topLvl">
          <ac:chgData name="Nicholas Gibbins" userId="6a0e944c-4d97-467d-bb7a-7c3315791fe4" providerId="ADAL" clId="{67FED323-1521-2249-8B7B-7DEBA58F3168}" dt="2020-09-17T17:54:30.892" v="9046" actId="20577"/>
          <ac:spMkLst>
            <pc:docMk/>
            <pc:sldMk cId="2059301066" sldId="308"/>
            <ac:spMk id="101" creationId="{BF61BFC0-4C7D-0843-944D-E3DBF49EC2D8}"/>
          </ac:spMkLst>
        </pc:spChg>
        <pc:spChg chg="mod topLvl">
          <ac:chgData name="Nicholas Gibbins" userId="6a0e944c-4d97-467d-bb7a-7c3315791fe4" providerId="ADAL" clId="{67FED323-1521-2249-8B7B-7DEBA58F3168}" dt="2020-09-17T18:36:18.647" v="9950" actId="3064"/>
          <ac:spMkLst>
            <pc:docMk/>
            <pc:sldMk cId="2059301066" sldId="308"/>
            <ac:spMk id="106" creationId="{3E0D48AB-401F-1C42-B9D1-A0611A8899EA}"/>
          </ac:spMkLst>
        </pc:spChg>
        <pc:spChg chg="mod topLvl">
          <ac:chgData name="Nicholas Gibbins" userId="6a0e944c-4d97-467d-bb7a-7c3315791fe4" providerId="ADAL" clId="{67FED323-1521-2249-8B7B-7DEBA58F3168}" dt="2020-09-17T17:48:53.699" v="8982" actId="164"/>
          <ac:spMkLst>
            <pc:docMk/>
            <pc:sldMk cId="2059301066" sldId="308"/>
            <ac:spMk id="107" creationId="{24802D3D-9E5E-1A4E-8547-6984BEE25ECD}"/>
          </ac:spMkLst>
        </pc:spChg>
        <pc:spChg chg="add del mod">
          <ac:chgData name="Nicholas Gibbins" userId="6a0e944c-4d97-467d-bb7a-7c3315791fe4" providerId="ADAL" clId="{67FED323-1521-2249-8B7B-7DEBA58F3168}" dt="2020-09-17T17:47:21.306" v="8941" actId="478"/>
          <ac:spMkLst>
            <pc:docMk/>
            <pc:sldMk cId="2059301066" sldId="308"/>
            <ac:spMk id="108" creationId="{31BEACED-CED9-8140-8C0B-DED7FC0A9F6B}"/>
          </ac:spMkLst>
        </pc:spChg>
        <pc:spChg chg="mod topLvl">
          <ac:chgData name="Nicholas Gibbins" userId="6a0e944c-4d97-467d-bb7a-7c3315791fe4" providerId="ADAL" clId="{67FED323-1521-2249-8B7B-7DEBA58F3168}" dt="2020-09-17T18:36:23.528" v="9952" actId="3064"/>
          <ac:spMkLst>
            <pc:docMk/>
            <pc:sldMk cId="2059301066" sldId="308"/>
            <ac:spMk id="112" creationId="{06B4216F-41E9-DB4B-99EC-7808E165A8CE}"/>
          </ac:spMkLst>
        </pc:spChg>
        <pc:spChg chg="del mod">
          <ac:chgData name="Nicholas Gibbins" userId="6a0e944c-4d97-467d-bb7a-7c3315791fe4" providerId="ADAL" clId="{67FED323-1521-2249-8B7B-7DEBA58F3168}" dt="2020-09-17T17:54:15.837" v="9028" actId="478"/>
          <ac:spMkLst>
            <pc:docMk/>
            <pc:sldMk cId="2059301066" sldId="308"/>
            <ac:spMk id="113" creationId="{F6DA20EA-296F-6240-9511-8C0315B8F489}"/>
          </ac:spMkLst>
        </pc:spChg>
        <pc:spChg chg="mod topLvl">
          <ac:chgData name="Nicholas Gibbins" userId="6a0e944c-4d97-467d-bb7a-7c3315791fe4" providerId="ADAL" clId="{67FED323-1521-2249-8B7B-7DEBA58F3168}" dt="2020-09-17T18:01:40.797" v="9267" actId="164"/>
          <ac:spMkLst>
            <pc:docMk/>
            <pc:sldMk cId="2059301066" sldId="308"/>
            <ac:spMk id="115" creationId="{0A8085FC-5493-DE47-920E-960BEF01228C}"/>
          </ac:spMkLst>
        </pc:spChg>
        <pc:spChg chg="add del mod">
          <ac:chgData name="Nicholas Gibbins" userId="6a0e944c-4d97-467d-bb7a-7c3315791fe4" providerId="ADAL" clId="{67FED323-1521-2249-8B7B-7DEBA58F3168}" dt="2020-09-17T17:59:57.343" v="9252"/>
          <ac:spMkLst>
            <pc:docMk/>
            <pc:sldMk cId="2059301066" sldId="308"/>
            <ac:spMk id="122" creationId="{0D045D73-56D8-1A42-BFCB-03A1F4123646}"/>
          </ac:spMkLst>
        </pc:spChg>
        <pc:spChg chg="mod topLvl">
          <ac:chgData name="Nicholas Gibbins" userId="6a0e944c-4d97-467d-bb7a-7c3315791fe4" providerId="ADAL" clId="{67FED323-1521-2249-8B7B-7DEBA58F3168}" dt="2020-09-17T19:51:20.632" v="11248" actId="20577"/>
          <ac:spMkLst>
            <pc:docMk/>
            <pc:sldMk cId="2059301066" sldId="308"/>
            <ac:spMk id="124" creationId="{8909F1C1-C3C3-6148-A9CB-24B066EF4D2C}"/>
          </ac:spMkLst>
        </pc:spChg>
        <pc:spChg chg="add del mod">
          <ac:chgData name="Nicholas Gibbins" userId="6a0e944c-4d97-467d-bb7a-7c3315791fe4" providerId="ADAL" clId="{67FED323-1521-2249-8B7B-7DEBA58F3168}" dt="2020-09-17T18:00:59.154" v="9263"/>
          <ac:spMkLst>
            <pc:docMk/>
            <pc:sldMk cId="2059301066" sldId="308"/>
            <ac:spMk id="126" creationId="{627849B8-32DB-4343-BD9A-ED10A0D4D5E4}"/>
          </ac:spMkLst>
        </pc:spChg>
        <pc:spChg chg="add del mod topLvl">
          <ac:chgData name="Nicholas Gibbins" userId="6a0e944c-4d97-467d-bb7a-7c3315791fe4" providerId="ADAL" clId="{67FED323-1521-2249-8B7B-7DEBA58F3168}" dt="2020-09-17T18:18:27.837" v="9447" actId="478"/>
          <ac:spMkLst>
            <pc:docMk/>
            <pc:sldMk cId="2059301066" sldId="308"/>
            <ac:spMk id="130" creationId="{D1B910F7-DAA2-D64B-9485-9155F28ACE5F}"/>
          </ac:spMkLst>
        </pc:spChg>
        <pc:spChg chg="add mod">
          <ac:chgData name="Nicholas Gibbins" userId="6a0e944c-4d97-467d-bb7a-7c3315791fe4" providerId="ADAL" clId="{67FED323-1521-2249-8B7B-7DEBA58F3168}" dt="2020-09-17T18:24:38.732" v="9654" actId="14100"/>
          <ac:spMkLst>
            <pc:docMk/>
            <pc:sldMk cId="2059301066" sldId="308"/>
            <ac:spMk id="136" creationId="{7CC20F59-712B-1148-AE3F-78041E762328}"/>
          </ac:spMkLst>
        </pc:spChg>
        <pc:spChg chg="add mod">
          <ac:chgData name="Nicholas Gibbins" userId="6a0e944c-4d97-467d-bb7a-7c3315791fe4" providerId="ADAL" clId="{67FED323-1521-2249-8B7B-7DEBA58F3168}" dt="2020-09-17T18:24:30.769" v="9653" actId="14100"/>
          <ac:spMkLst>
            <pc:docMk/>
            <pc:sldMk cId="2059301066" sldId="308"/>
            <ac:spMk id="137" creationId="{0E32A783-FE9B-D64B-87E9-434446177198}"/>
          </ac:spMkLst>
        </pc:spChg>
        <pc:spChg chg="mod topLvl">
          <ac:chgData name="Nicholas Gibbins" userId="6a0e944c-4d97-467d-bb7a-7c3315791fe4" providerId="ADAL" clId="{67FED323-1521-2249-8B7B-7DEBA58F3168}" dt="2020-09-17T18:36:53.864" v="9961" actId="3064"/>
          <ac:spMkLst>
            <pc:docMk/>
            <pc:sldMk cId="2059301066" sldId="308"/>
            <ac:spMk id="141" creationId="{92C05989-7F23-3C40-A97E-4C18FF7DDCEA}"/>
          </ac:spMkLst>
        </pc:spChg>
        <pc:spChg chg="add mod">
          <ac:chgData name="Nicholas Gibbins" userId="6a0e944c-4d97-467d-bb7a-7c3315791fe4" providerId="ADAL" clId="{67FED323-1521-2249-8B7B-7DEBA58F3168}" dt="2020-09-17T18:17:56.529" v="9443" actId="164"/>
          <ac:spMkLst>
            <pc:docMk/>
            <pc:sldMk cId="2059301066" sldId="308"/>
            <ac:spMk id="146" creationId="{CA92E821-B341-0C4B-BC1D-BB7920EB68ED}"/>
          </ac:spMkLst>
        </pc:spChg>
        <pc:spChg chg="add mod">
          <ac:chgData name="Nicholas Gibbins" userId="6a0e944c-4d97-467d-bb7a-7c3315791fe4" providerId="ADAL" clId="{67FED323-1521-2249-8B7B-7DEBA58F3168}" dt="2020-09-17T18:25:05.006" v="9655" actId="164"/>
          <ac:spMkLst>
            <pc:docMk/>
            <pc:sldMk cId="2059301066" sldId="308"/>
            <ac:spMk id="151" creationId="{277A74DE-FC97-FF42-A3BA-832CC0587CD6}"/>
          </ac:spMkLst>
        </pc:spChg>
        <pc:spChg chg="add mod">
          <ac:chgData name="Nicholas Gibbins" userId="6a0e944c-4d97-467d-bb7a-7c3315791fe4" providerId="ADAL" clId="{67FED323-1521-2249-8B7B-7DEBA58F3168}" dt="2020-09-17T18:36:35.653" v="9955" actId="14100"/>
          <ac:spMkLst>
            <pc:docMk/>
            <pc:sldMk cId="2059301066" sldId="308"/>
            <ac:spMk id="152" creationId="{362EAEB6-F41F-EA49-BE3A-9EC90C737E38}"/>
          </ac:spMkLst>
        </pc:spChg>
        <pc:spChg chg="add mod">
          <ac:chgData name="Nicholas Gibbins" userId="6a0e944c-4d97-467d-bb7a-7c3315791fe4" providerId="ADAL" clId="{67FED323-1521-2249-8B7B-7DEBA58F3168}" dt="2020-09-17T18:36:44.406" v="9958" actId="3064"/>
          <ac:spMkLst>
            <pc:docMk/>
            <pc:sldMk cId="2059301066" sldId="308"/>
            <ac:spMk id="154" creationId="{80032C13-F9D1-9D47-97FB-1BC5F632478F}"/>
          </ac:spMkLst>
        </pc:spChg>
        <pc:spChg chg="add del mod">
          <ac:chgData name="Nicholas Gibbins" userId="6a0e944c-4d97-467d-bb7a-7c3315791fe4" providerId="ADAL" clId="{67FED323-1521-2249-8B7B-7DEBA58F3168}" dt="2020-09-17T18:25:23.375" v="9658" actId="478"/>
          <ac:spMkLst>
            <pc:docMk/>
            <pc:sldMk cId="2059301066" sldId="308"/>
            <ac:spMk id="156" creationId="{53168817-51E2-A749-B741-3B1362C763B8}"/>
          </ac:spMkLst>
        </pc:spChg>
        <pc:spChg chg="add mod">
          <ac:chgData name="Nicholas Gibbins" userId="6a0e944c-4d97-467d-bb7a-7c3315791fe4" providerId="ADAL" clId="{67FED323-1521-2249-8B7B-7DEBA58F3168}" dt="2020-09-17T18:37:11.945" v="9963" actId="3064"/>
          <ac:spMkLst>
            <pc:docMk/>
            <pc:sldMk cId="2059301066" sldId="308"/>
            <ac:spMk id="165" creationId="{EAB6F6CF-F5B6-3349-9106-74CFECAE1E76}"/>
          </ac:spMkLst>
        </pc:spChg>
        <pc:spChg chg="add mod">
          <ac:chgData name="Nicholas Gibbins" userId="6a0e944c-4d97-467d-bb7a-7c3315791fe4" providerId="ADAL" clId="{67FED323-1521-2249-8B7B-7DEBA58F3168}" dt="2020-09-17T18:37:18.196" v="9965" actId="3064"/>
          <ac:spMkLst>
            <pc:docMk/>
            <pc:sldMk cId="2059301066" sldId="308"/>
            <ac:spMk id="166" creationId="{8BE272F0-A792-244F-81F5-C21627E63AF5}"/>
          </ac:spMkLst>
        </pc:spChg>
        <pc:spChg chg="add mod">
          <ac:chgData name="Nicholas Gibbins" userId="6a0e944c-4d97-467d-bb7a-7c3315791fe4" providerId="ADAL" clId="{67FED323-1521-2249-8B7B-7DEBA58F3168}" dt="2020-09-17T18:37:21.973" v="9967" actId="3064"/>
          <ac:spMkLst>
            <pc:docMk/>
            <pc:sldMk cId="2059301066" sldId="308"/>
            <ac:spMk id="167" creationId="{3FE028B1-CB8D-3E45-9737-A89CD0802278}"/>
          </ac:spMkLst>
        </pc:spChg>
        <pc:spChg chg="add mod ord">
          <ac:chgData name="Nicholas Gibbins" userId="6a0e944c-4d97-467d-bb7a-7c3315791fe4" providerId="ADAL" clId="{67FED323-1521-2249-8B7B-7DEBA58F3168}" dt="2020-09-17T20:34:13.036" v="12382" actId="20577"/>
          <ac:spMkLst>
            <pc:docMk/>
            <pc:sldMk cId="2059301066" sldId="308"/>
            <ac:spMk id="172" creationId="{C72926D3-1B3A-E54C-9EF0-6993C3B46363}"/>
          </ac:spMkLst>
        </pc:spChg>
        <pc:spChg chg="add del mod ord">
          <ac:chgData name="Nicholas Gibbins" userId="6a0e944c-4d97-467d-bb7a-7c3315791fe4" providerId="ADAL" clId="{67FED323-1521-2249-8B7B-7DEBA58F3168}" dt="2020-09-17T18:34:00.733" v="9892" actId="478"/>
          <ac:spMkLst>
            <pc:docMk/>
            <pc:sldMk cId="2059301066" sldId="308"/>
            <ac:spMk id="173" creationId="{A4E303A9-2C99-DC4A-B1EA-4790DC2C5812}"/>
          </ac:spMkLst>
        </pc:spChg>
        <pc:spChg chg="add mod">
          <ac:chgData name="Nicholas Gibbins" userId="6a0e944c-4d97-467d-bb7a-7c3315791fe4" providerId="ADAL" clId="{67FED323-1521-2249-8B7B-7DEBA58F3168}" dt="2020-09-17T19:47:06.172" v="11217" actId="164"/>
          <ac:spMkLst>
            <pc:docMk/>
            <pc:sldMk cId="2059301066" sldId="308"/>
            <ac:spMk id="179" creationId="{15156F51-591F-DB44-B812-117BFB65151C}"/>
          </ac:spMkLst>
        </pc:spChg>
        <pc:spChg chg="add mod">
          <ac:chgData name="Nicholas Gibbins" userId="6a0e944c-4d97-467d-bb7a-7c3315791fe4" providerId="ADAL" clId="{67FED323-1521-2249-8B7B-7DEBA58F3168}" dt="2020-09-17T19:46:56.503" v="11216" actId="164"/>
          <ac:spMkLst>
            <pc:docMk/>
            <pc:sldMk cId="2059301066" sldId="308"/>
            <ac:spMk id="181" creationId="{6303CB4D-855D-0140-A036-66205C387A53}"/>
          </ac:spMkLst>
        </pc:spChg>
        <pc:spChg chg="add mod">
          <ac:chgData name="Nicholas Gibbins" userId="6a0e944c-4d97-467d-bb7a-7c3315791fe4" providerId="ADAL" clId="{67FED323-1521-2249-8B7B-7DEBA58F3168}" dt="2020-09-17T19:46:56.503" v="11216" actId="164"/>
          <ac:spMkLst>
            <pc:docMk/>
            <pc:sldMk cId="2059301066" sldId="308"/>
            <ac:spMk id="182" creationId="{3A20D166-1C22-1A4C-8A7F-20E6DCC5B69A}"/>
          </ac:spMkLst>
        </pc:spChg>
        <pc:spChg chg="add mod">
          <ac:chgData name="Nicholas Gibbins" userId="6a0e944c-4d97-467d-bb7a-7c3315791fe4" providerId="ADAL" clId="{67FED323-1521-2249-8B7B-7DEBA58F3168}" dt="2020-09-17T19:44:13.991" v="11191" actId="1076"/>
          <ac:spMkLst>
            <pc:docMk/>
            <pc:sldMk cId="2059301066" sldId="308"/>
            <ac:spMk id="200" creationId="{B92528B5-D813-6C44-9A43-4C240CAE1A65}"/>
          </ac:spMkLst>
        </pc:spChg>
        <pc:spChg chg="add mod">
          <ac:chgData name="Nicholas Gibbins" userId="6a0e944c-4d97-467d-bb7a-7c3315791fe4" providerId="ADAL" clId="{67FED323-1521-2249-8B7B-7DEBA58F3168}" dt="2020-09-17T19:53:56.010" v="11288" actId="1076"/>
          <ac:spMkLst>
            <pc:docMk/>
            <pc:sldMk cId="2059301066" sldId="308"/>
            <ac:spMk id="206" creationId="{5894C77D-E999-0644-9A2D-B883B22BB0E3}"/>
          </ac:spMkLst>
        </pc:spChg>
        <pc:grpChg chg="add del mod">
          <ac:chgData name="Nicholas Gibbins" userId="6a0e944c-4d97-467d-bb7a-7c3315791fe4" providerId="ADAL" clId="{67FED323-1521-2249-8B7B-7DEBA58F3168}" dt="2020-09-17T17:01:09.678" v="8198" actId="165"/>
          <ac:grpSpMkLst>
            <pc:docMk/>
            <pc:sldMk cId="2059301066" sldId="308"/>
            <ac:grpSpMk id="20" creationId="{2E37AB32-313B-9744-AB2C-E28353195889}"/>
          </ac:grpSpMkLst>
        </pc:grpChg>
        <pc:grpChg chg="add del mod">
          <ac:chgData name="Nicholas Gibbins" userId="6a0e944c-4d97-467d-bb7a-7c3315791fe4" providerId="ADAL" clId="{67FED323-1521-2249-8B7B-7DEBA58F3168}" dt="2020-09-17T17:24:29.096" v="8712" actId="478"/>
          <ac:grpSpMkLst>
            <pc:docMk/>
            <pc:sldMk cId="2059301066" sldId="308"/>
            <ac:grpSpMk id="21" creationId="{82568FBF-4EFD-2747-AEFC-65917F208C28}"/>
          </ac:grpSpMkLst>
        </pc:grpChg>
        <pc:grpChg chg="add del mod">
          <ac:chgData name="Nicholas Gibbins" userId="6a0e944c-4d97-467d-bb7a-7c3315791fe4" providerId="ADAL" clId="{67FED323-1521-2249-8B7B-7DEBA58F3168}" dt="2020-09-17T13:31:26.665" v="7861" actId="165"/>
          <ac:grpSpMkLst>
            <pc:docMk/>
            <pc:sldMk cId="2059301066" sldId="308"/>
            <ac:grpSpMk id="23" creationId="{1EFCE5DF-0284-174A-A81C-6217E904E830}"/>
          </ac:grpSpMkLst>
        </pc:grpChg>
        <pc:grpChg chg="add del mod">
          <ac:chgData name="Nicholas Gibbins" userId="6a0e944c-4d97-467d-bb7a-7c3315791fe4" providerId="ADAL" clId="{67FED323-1521-2249-8B7B-7DEBA58F3168}" dt="2020-09-17T17:15:34.919" v="8536" actId="165"/>
          <ac:grpSpMkLst>
            <pc:docMk/>
            <pc:sldMk cId="2059301066" sldId="308"/>
            <ac:grpSpMk id="31" creationId="{FD7D4EA5-C5D9-DF4A-97DE-625915D7FE8D}"/>
          </ac:grpSpMkLst>
        </pc:grpChg>
        <pc:grpChg chg="add del mod">
          <ac:chgData name="Nicholas Gibbins" userId="6a0e944c-4d97-467d-bb7a-7c3315791fe4" providerId="ADAL" clId="{67FED323-1521-2249-8B7B-7DEBA58F3168}" dt="2020-09-17T13:31:59.221" v="7865" actId="165"/>
          <ac:grpSpMkLst>
            <pc:docMk/>
            <pc:sldMk cId="2059301066" sldId="308"/>
            <ac:grpSpMk id="32" creationId="{60B2254A-6CBA-7C49-946D-68350D1B5CE0}"/>
          </ac:grpSpMkLst>
        </pc:grpChg>
        <pc:grpChg chg="add del mod">
          <ac:chgData name="Nicholas Gibbins" userId="6a0e944c-4d97-467d-bb7a-7c3315791fe4" providerId="ADAL" clId="{67FED323-1521-2249-8B7B-7DEBA58F3168}" dt="2020-09-17T17:01:44.394" v="8201" actId="165"/>
          <ac:grpSpMkLst>
            <pc:docMk/>
            <pc:sldMk cId="2059301066" sldId="308"/>
            <ac:grpSpMk id="40" creationId="{222B4198-3503-1644-BED5-455C77CF8532}"/>
          </ac:grpSpMkLst>
        </pc:grpChg>
        <pc:grpChg chg="add del mod">
          <ac:chgData name="Nicholas Gibbins" userId="6a0e944c-4d97-467d-bb7a-7c3315791fe4" providerId="ADAL" clId="{67FED323-1521-2249-8B7B-7DEBA58F3168}" dt="2020-09-17T16:56:20.718" v="8169" actId="165"/>
          <ac:grpSpMkLst>
            <pc:docMk/>
            <pc:sldMk cId="2059301066" sldId="308"/>
            <ac:grpSpMk id="41" creationId="{F838B8AC-74A1-D54C-A325-CB76AFD65F7C}"/>
          </ac:grpSpMkLst>
        </pc:grpChg>
        <pc:grpChg chg="del mod topLvl">
          <ac:chgData name="Nicholas Gibbins" userId="6a0e944c-4d97-467d-bb7a-7c3315791fe4" providerId="ADAL" clId="{67FED323-1521-2249-8B7B-7DEBA58F3168}" dt="2020-09-17T16:59:58.761" v="8194" actId="165"/>
          <ac:grpSpMkLst>
            <pc:docMk/>
            <pc:sldMk cId="2059301066" sldId="308"/>
            <ac:grpSpMk id="42" creationId="{07B22542-F4FB-7945-B7A9-25336E4C0C94}"/>
          </ac:grpSpMkLst>
        </pc:grpChg>
        <pc:grpChg chg="add del mod">
          <ac:chgData name="Nicholas Gibbins" userId="6a0e944c-4d97-467d-bb7a-7c3315791fe4" providerId="ADAL" clId="{67FED323-1521-2249-8B7B-7DEBA58F3168}" dt="2020-09-17T17:02:40.484" v="8205" actId="165"/>
          <ac:grpSpMkLst>
            <pc:docMk/>
            <pc:sldMk cId="2059301066" sldId="308"/>
            <ac:grpSpMk id="52" creationId="{05AD3D3A-0BD1-D240-83E8-BD4DB412A354}"/>
          </ac:grpSpMkLst>
        </pc:grpChg>
        <pc:grpChg chg="add del mod">
          <ac:chgData name="Nicholas Gibbins" userId="6a0e944c-4d97-467d-bb7a-7c3315791fe4" providerId="ADAL" clId="{67FED323-1521-2249-8B7B-7DEBA58F3168}" dt="2020-09-17T17:07:07.638" v="8386" actId="478"/>
          <ac:grpSpMkLst>
            <pc:docMk/>
            <pc:sldMk cId="2059301066" sldId="308"/>
            <ac:grpSpMk id="53" creationId="{A1819DEE-6AB6-A740-B151-22C8BADA3E40}"/>
          </ac:grpSpMkLst>
        </pc:grpChg>
        <pc:grpChg chg="add del mod">
          <ac:chgData name="Nicholas Gibbins" userId="6a0e944c-4d97-467d-bb7a-7c3315791fe4" providerId="ADAL" clId="{67FED323-1521-2249-8B7B-7DEBA58F3168}" dt="2020-09-17T17:07:57.470" v="8395" actId="165"/>
          <ac:grpSpMkLst>
            <pc:docMk/>
            <pc:sldMk cId="2059301066" sldId="308"/>
            <ac:grpSpMk id="54" creationId="{BFD2EA50-5312-7440-A141-FBB1DE242472}"/>
          </ac:grpSpMkLst>
        </pc:grpChg>
        <pc:grpChg chg="add del mod">
          <ac:chgData name="Nicholas Gibbins" userId="6a0e944c-4d97-467d-bb7a-7c3315791fe4" providerId="ADAL" clId="{67FED323-1521-2249-8B7B-7DEBA58F3168}" dt="2020-09-17T17:08:21.924" v="8399" actId="165"/>
          <ac:grpSpMkLst>
            <pc:docMk/>
            <pc:sldMk cId="2059301066" sldId="308"/>
            <ac:grpSpMk id="55" creationId="{48160336-8D0B-0647-BDF5-D385F4B7C8D0}"/>
          </ac:grpSpMkLst>
        </pc:grpChg>
        <pc:grpChg chg="add mod">
          <ac:chgData name="Nicholas Gibbins" userId="6a0e944c-4d97-467d-bb7a-7c3315791fe4" providerId="ADAL" clId="{67FED323-1521-2249-8B7B-7DEBA58F3168}" dt="2020-09-17T19:43:33.946" v="11178" actId="1076"/>
          <ac:grpSpMkLst>
            <pc:docMk/>
            <pc:sldMk cId="2059301066" sldId="308"/>
            <ac:grpSpMk id="63" creationId="{92EEE2AB-5A7D-104A-A672-43C243946359}"/>
          </ac:grpSpMkLst>
        </pc:grpChg>
        <pc:grpChg chg="add mod">
          <ac:chgData name="Nicholas Gibbins" userId="6a0e944c-4d97-467d-bb7a-7c3315791fe4" providerId="ADAL" clId="{67FED323-1521-2249-8B7B-7DEBA58F3168}" dt="2020-09-17T18:46:10.751" v="10692" actId="1076"/>
          <ac:grpSpMkLst>
            <pc:docMk/>
            <pc:sldMk cId="2059301066" sldId="308"/>
            <ac:grpSpMk id="64" creationId="{1F8AE2ED-4EA2-9A4D-9965-54236BC39DB5}"/>
          </ac:grpSpMkLst>
        </pc:grpChg>
        <pc:grpChg chg="add del mod">
          <ac:chgData name="Nicholas Gibbins" userId="6a0e944c-4d97-467d-bb7a-7c3315791fe4" providerId="ADAL" clId="{67FED323-1521-2249-8B7B-7DEBA58F3168}" dt="2020-09-17T17:10:26.523" v="8429" actId="165"/>
          <ac:grpSpMkLst>
            <pc:docMk/>
            <pc:sldMk cId="2059301066" sldId="308"/>
            <ac:grpSpMk id="65" creationId="{4DB8ACBD-1B22-BC47-A4FF-AFD65D972F82}"/>
          </ac:grpSpMkLst>
        </pc:grpChg>
        <pc:grpChg chg="add mod">
          <ac:chgData name="Nicholas Gibbins" userId="6a0e944c-4d97-467d-bb7a-7c3315791fe4" providerId="ADAL" clId="{67FED323-1521-2249-8B7B-7DEBA58F3168}" dt="2020-09-17T18:40:25.777" v="10083" actId="1076"/>
          <ac:grpSpMkLst>
            <pc:docMk/>
            <pc:sldMk cId="2059301066" sldId="308"/>
            <ac:grpSpMk id="68" creationId="{1D9FAB96-5027-AD47-BFDA-0C5131904839}"/>
          </ac:grpSpMkLst>
        </pc:grpChg>
        <pc:grpChg chg="add mod">
          <ac:chgData name="Nicholas Gibbins" userId="6a0e944c-4d97-467d-bb7a-7c3315791fe4" providerId="ADAL" clId="{67FED323-1521-2249-8B7B-7DEBA58F3168}" dt="2020-09-17T19:43:58.881" v="11182" actId="1076"/>
          <ac:grpSpMkLst>
            <pc:docMk/>
            <pc:sldMk cId="2059301066" sldId="308"/>
            <ac:grpSpMk id="69" creationId="{4D364BCE-09B8-B647-B591-D09F201DB3DE}"/>
          </ac:grpSpMkLst>
        </pc:grpChg>
        <pc:grpChg chg="add del mod">
          <ac:chgData name="Nicholas Gibbins" userId="6a0e944c-4d97-467d-bb7a-7c3315791fe4" providerId="ADAL" clId="{67FED323-1521-2249-8B7B-7DEBA58F3168}" dt="2020-09-17T17:23:47.040" v="8695" actId="165"/>
          <ac:grpSpMkLst>
            <pc:docMk/>
            <pc:sldMk cId="2059301066" sldId="308"/>
            <ac:grpSpMk id="70" creationId="{13C481D3-13E4-4E46-AD8E-51FB1A0893B1}"/>
          </ac:grpSpMkLst>
        </pc:grpChg>
        <pc:grpChg chg="add mod">
          <ac:chgData name="Nicholas Gibbins" userId="6a0e944c-4d97-467d-bb7a-7c3315791fe4" providerId="ADAL" clId="{67FED323-1521-2249-8B7B-7DEBA58F3168}" dt="2020-09-17T18:45:50.641" v="10646" actId="1076"/>
          <ac:grpSpMkLst>
            <pc:docMk/>
            <pc:sldMk cId="2059301066" sldId="308"/>
            <ac:grpSpMk id="78" creationId="{0C7D35D0-F22C-7342-8F6C-A5FC35C4605D}"/>
          </ac:grpSpMkLst>
        </pc:grpChg>
        <pc:grpChg chg="add mod">
          <ac:chgData name="Nicholas Gibbins" userId="6a0e944c-4d97-467d-bb7a-7c3315791fe4" providerId="ADAL" clId="{67FED323-1521-2249-8B7B-7DEBA58F3168}" dt="2020-09-17T18:38:23.943" v="9982" actId="1076"/>
          <ac:grpSpMkLst>
            <pc:docMk/>
            <pc:sldMk cId="2059301066" sldId="308"/>
            <ac:grpSpMk id="83" creationId="{2E7234E6-8A8C-E54E-BB48-577F42ECFB8A}"/>
          </ac:grpSpMkLst>
        </pc:grpChg>
        <pc:grpChg chg="add mod">
          <ac:chgData name="Nicholas Gibbins" userId="6a0e944c-4d97-467d-bb7a-7c3315791fe4" providerId="ADAL" clId="{67FED323-1521-2249-8B7B-7DEBA58F3168}" dt="2020-09-17T18:43:23.252" v="10317" actId="1076"/>
          <ac:grpSpMkLst>
            <pc:docMk/>
            <pc:sldMk cId="2059301066" sldId="308"/>
            <ac:grpSpMk id="86" creationId="{430156B7-B1DF-BA46-A2CD-A83E965D1B09}"/>
          </ac:grpSpMkLst>
        </pc:grpChg>
        <pc:grpChg chg="add del mod">
          <ac:chgData name="Nicholas Gibbins" userId="6a0e944c-4d97-467d-bb7a-7c3315791fe4" providerId="ADAL" clId="{67FED323-1521-2249-8B7B-7DEBA58F3168}" dt="2020-09-17T17:28:32.147" v="8780" actId="165"/>
          <ac:grpSpMkLst>
            <pc:docMk/>
            <pc:sldMk cId="2059301066" sldId="308"/>
            <ac:grpSpMk id="87" creationId="{9C51C600-1954-BA4D-A5CF-09953302AF21}"/>
          </ac:grpSpMkLst>
        </pc:grpChg>
        <pc:grpChg chg="add mod">
          <ac:chgData name="Nicholas Gibbins" userId="6a0e944c-4d97-467d-bb7a-7c3315791fe4" providerId="ADAL" clId="{67FED323-1521-2249-8B7B-7DEBA58F3168}" dt="2020-09-17T18:43:41.692" v="10334" actId="1076"/>
          <ac:grpSpMkLst>
            <pc:docMk/>
            <pc:sldMk cId="2059301066" sldId="308"/>
            <ac:grpSpMk id="90" creationId="{A270DE1D-3F64-5249-B33E-2D363BED0A60}"/>
          </ac:grpSpMkLst>
        </pc:grpChg>
        <pc:grpChg chg="add mod">
          <ac:chgData name="Nicholas Gibbins" userId="6a0e944c-4d97-467d-bb7a-7c3315791fe4" providerId="ADAL" clId="{67FED323-1521-2249-8B7B-7DEBA58F3168}" dt="2020-09-17T19:43:02.263" v="11172" actId="1076"/>
          <ac:grpSpMkLst>
            <pc:docMk/>
            <pc:sldMk cId="2059301066" sldId="308"/>
            <ac:grpSpMk id="91" creationId="{860629AA-DFD7-4544-89D4-4E1603ED50C8}"/>
          </ac:grpSpMkLst>
        </pc:grpChg>
        <pc:grpChg chg="add del mod">
          <ac:chgData name="Nicholas Gibbins" userId="6a0e944c-4d97-467d-bb7a-7c3315791fe4" providerId="ADAL" clId="{67FED323-1521-2249-8B7B-7DEBA58F3168}" dt="2020-09-17T17:34:06.416" v="8891" actId="165"/>
          <ac:grpSpMkLst>
            <pc:docMk/>
            <pc:sldMk cId="2059301066" sldId="308"/>
            <ac:grpSpMk id="95" creationId="{6E90442C-5F23-2F41-8551-B2DBA36FE272}"/>
          </ac:grpSpMkLst>
        </pc:grpChg>
        <pc:grpChg chg="add mod">
          <ac:chgData name="Nicholas Gibbins" userId="6a0e944c-4d97-467d-bb7a-7c3315791fe4" providerId="ADAL" clId="{67FED323-1521-2249-8B7B-7DEBA58F3168}" dt="2020-09-17T18:44:55.780" v="10428" actId="1076"/>
          <ac:grpSpMkLst>
            <pc:docMk/>
            <pc:sldMk cId="2059301066" sldId="308"/>
            <ac:grpSpMk id="99" creationId="{708E7EE2-7812-D447-8598-AE8C3BE3B5B1}"/>
          </ac:grpSpMkLst>
        </pc:grpChg>
        <pc:grpChg chg="add del mod">
          <ac:chgData name="Nicholas Gibbins" userId="6a0e944c-4d97-467d-bb7a-7c3315791fe4" providerId="ADAL" clId="{67FED323-1521-2249-8B7B-7DEBA58F3168}" dt="2020-09-17T17:45:37.371" v="8923" actId="165"/>
          <ac:grpSpMkLst>
            <pc:docMk/>
            <pc:sldMk cId="2059301066" sldId="308"/>
            <ac:grpSpMk id="100" creationId="{22B916AF-CFFA-B541-AFE6-E8E170979B2C}"/>
          </ac:grpSpMkLst>
        </pc:grpChg>
        <pc:grpChg chg="add mod">
          <ac:chgData name="Nicholas Gibbins" userId="6a0e944c-4d97-467d-bb7a-7c3315791fe4" providerId="ADAL" clId="{67FED323-1521-2249-8B7B-7DEBA58F3168}" dt="2020-09-17T18:44:42.484" v="10400" actId="1076"/>
          <ac:grpSpMkLst>
            <pc:docMk/>
            <pc:sldMk cId="2059301066" sldId="308"/>
            <ac:grpSpMk id="103" creationId="{706E3177-AD46-5445-AB64-D4301E0FCDAF}"/>
          </ac:grpSpMkLst>
        </pc:grpChg>
        <pc:grpChg chg="add del mod">
          <ac:chgData name="Nicholas Gibbins" userId="6a0e944c-4d97-467d-bb7a-7c3315791fe4" providerId="ADAL" clId="{67FED323-1521-2249-8B7B-7DEBA58F3168}" dt="2020-09-17T17:47:17.163" v="8939" actId="165"/>
          <ac:grpSpMkLst>
            <pc:docMk/>
            <pc:sldMk cId="2059301066" sldId="308"/>
            <ac:grpSpMk id="104" creationId="{42991AAD-7613-2940-B6EF-A6CEA8E04F98}"/>
          </ac:grpSpMkLst>
        </pc:grpChg>
        <pc:grpChg chg="add mod">
          <ac:chgData name="Nicholas Gibbins" userId="6a0e944c-4d97-467d-bb7a-7c3315791fe4" providerId="ADAL" clId="{67FED323-1521-2249-8B7B-7DEBA58F3168}" dt="2020-09-17T18:37:52.910" v="9969" actId="1076"/>
          <ac:grpSpMkLst>
            <pc:docMk/>
            <pc:sldMk cId="2059301066" sldId="308"/>
            <ac:grpSpMk id="109" creationId="{FB0B693E-F100-4E41-AD34-22A4F1843CD3}"/>
          </ac:grpSpMkLst>
        </pc:grpChg>
        <pc:grpChg chg="add del mod">
          <ac:chgData name="Nicholas Gibbins" userId="6a0e944c-4d97-467d-bb7a-7c3315791fe4" providerId="ADAL" clId="{67FED323-1521-2249-8B7B-7DEBA58F3168}" dt="2020-09-17T18:25:18.683" v="9656" actId="165"/>
          <ac:grpSpMkLst>
            <pc:docMk/>
            <pc:sldMk cId="2059301066" sldId="308"/>
            <ac:grpSpMk id="110" creationId="{7F6868D7-6B96-6A49-9316-D383EBCE424D}"/>
          </ac:grpSpMkLst>
        </pc:grpChg>
        <pc:grpChg chg="add del mod">
          <ac:chgData name="Nicholas Gibbins" userId="6a0e944c-4d97-467d-bb7a-7c3315791fe4" providerId="ADAL" clId="{67FED323-1521-2249-8B7B-7DEBA58F3168}" dt="2020-09-17T18:01:24.568" v="9265" actId="165"/>
          <ac:grpSpMkLst>
            <pc:docMk/>
            <pc:sldMk cId="2059301066" sldId="308"/>
            <ac:grpSpMk id="114" creationId="{B8E556B5-A047-6840-82C6-14BED334B0CD}"/>
          </ac:grpSpMkLst>
        </pc:grpChg>
        <pc:grpChg chg="add del mod">
          <ac:chgData name="Nicholas Gibbins" userId="6a0e944c-4d97-467d-bb7a-7c3315791fe4" providerId="ADAL" clId="{67FED323-1521-2249-8B7B-7DEBA58F3168}" dt="2020-09-17T18:01:56.127" v="9268" actId="165"/>
          <ac:grpSpMkLst>
            <pc:docMk/>
            <pc:sldMk cId="2059301066" sldId="308"/>
            <ac:grpSpMk id="123" creationId="{EDD0B593-57C3-CD4D-A557-D233798A31D9}"/>
          </ac:grpSpMkLst>
        </pc:grpChg>
        <pc:grpChg chg="add mod">
          <ac:chgData name="Nicholas Gibbins" userId="6a0e944c-4d97-467d-bb7a-7c3315791fe4" providerId="ADAL" clId="{67FED323-1521-2249-8B7B-7DEBA58F3168}" dt="2020-09-17T18:38:48.051" v="10016" actId="1076"/>
          <ac:grpSpMkLst>
            <pc:docMk/>
            <pc:sldMk cId="2059301066" sldId="308"/>
            <ac:grpSpMk id="127" creationId="{CC53675E-913B-E04C-94EA-D93B836919F4}"/>
          </ac:grpSpMkLst>
        </pc:grpChg>
        <pc:grpChg chg="add mod">
          <ac:chgData name="Nicholas Gibbins" userId="6a0e944c-4d97-467d-bb7a-7c3315791fe4" providerId="ADAL" clId="{67FED323-1521-2249-8B7B-7DEBA58F3168}" dt="2020-09-17T18:41:02.700" v="10146" actId="1076"/>
          <ac:grpSpMkLst>
            <pc:docMk/>
            <pc:sldMk cId="2059301066" sldId="308"/>
            <ac:grpSpMk id="128" creationId="{36B8D17D-8B08-AB4C-8D80-6F4D2E9CF5FC}"/>
          </ac:grpSpMkLst>
        </pc:grpChg>
        <pc:grpChg chg="add del mod">
          <ac:chgData name="Nicholas Gibbins" userId="6a0e944c-4d97-467d-bb7a-7c3315791fe4" providerId="ADAL" clId="{67FED323-1521-2249-8B7B-7DEBA58F3168}" dt="2020-09-17T18:06:57.620" v="9308" actId="165"/>
          <ac:grpSpMkLst>
            <pc:docMk/>
            <pc:sldMk cId="2059301066" sldId="308"/>
            <ac:grpSpMk id="132" creationId="{062F49BB-1F16-8140-894E-BF9539A03EF2}"/>
          </ac:grpSpMkLst>
        </pc:grpChg>
        <pc:grpChg chg="add del mod">
          <ac:chgData name="Nicholas Gibbins" userId="6a0e944c-4d97-467d-bb7a-7c3315791fe4" providerId="ADAL" clId="{67FED323-1521-2249-8B7B-7DEBA58F3168}" dt="2020-09-17T18:11:15.272" v="9347" actId="165"/>
          <ac:grpSpMkLst>
            <pc:docMk/>
            <pc:sldMk cId="2059301066" sldId="308"/>
            <ac:grpSpMk id="135" creationId="{FED7C2C6-9381-C849-9A54-7D33B5F6AA08}"/>
          </ac:grpSpMkLst>
        </pc:grpChg>
        <pc:grpChg chg="add del mod">
          <ac:chgData name="Nicholas Gibbins" userId="6a0e944c-4d97-467d-bb7a-7c3315791fe4" providerId="ADAL" clId="{67FED323-1521-2249-8B7B-7DEBA58F3168}" dt="2020-09-17T18:14:38.233" v="9417" actId="165"/>
          <ac:grpSpMkLst>
            <pc:docMk/>
            <pc:sldMk cId="2059301066" sldId="308"/>
            <ac:grpSpMk id="138" creationId="{387E1E3F-666F-5A46-B616-0DBCDD41F774}"/>
          </ac:grpSpMkLst>
        </pc:grpChg>
        <pc:grpChg chg="del mod topLvl">
          <ac:chgData name="Nicholas Gibbins" userId="6a0e944c-4d97-467d-bb7a-7c3315791fe4" providerId="ADAL" clId="{67FED323-1521-2249-8B7B-7DEBA58F3168}" dt="2020-09-17T18:15:42.976" v="9419" actId="165"/>
          <ac:grpSpMkLst>
            <pc:docMk/>
            <pc:sldMk cId="2059301066" sldId="308"/>
            <ac:grpSpMk id="139" creationId="{B874613F-2F12-AE43-A776-DE4DF30997D5}"/>
          </ac:grpSpMkLst>
        </pc:grpChg>
        <pc:grpChg chg="del mod topLvl">
          <ac:chgData name="Nicholas Gibbins" userId="6a0e944c-4d97-467d-bb7a-7c3315791fe4" providerId="ADAL" clId="{67FED323-1521-2249-8B7B-7DEBA58F3168}" dt="2020-09-17T18:16:00.416" v="9421" actId="165"/>
          <ac:grpSpMkLst>
            <pc:docMk/>
            <pc:sldMk cId="2059301066" sldId="308"/>
            <ac:grpSpMk id="143" creationId="{180DC845-A42F-5E4A-B35D-50CCF9F48A14}"/>
          </ac:grpSpMkLst>
        </pc:grpChg>
        <pc:grpChg chg="add mod">
          <ac:chgData name="Nicholas Gibbins" userId="6a0e944c-4d97-467d-bb7a-7c3315791fe4" providerId="ADAL" clId="{67FED323-1521-2249-8B7B-7DEBA58F3168}" dt="2020-09-17T18:33:21.553" v="9887" actId="164"/>
          <ac:grpSpMkLst>
            <pc:docMk/>
            <pc:sldMk cId="2059301066" sldId="308"/>
            <ac:grpSpMk id="147" creationId="{76EA2867-20F9-6A45-91B3-B7A60D139C8D}"/>
          </ac:grpSpMkLst>
        </pc:grpChg>
        <pc:grpChg chg="add mod">
          <ac:chgData name="Nicholas Gibbins" userId="6a0e944c-4d97-467d-bb7a-7c3315791fe4" providerId="ADAL" clId="{67FED323-1521-2249-8B7B-7DEBA58F3168}" dt="2020-09-17T18:25:43.653" v="9660" actId="164"/>
          <ac:grpSpMkLst>
            <pc:docMk/>
            <pc:sldMk cId="2059301066" sldId="308"/>
            <ac:grpSpMk id="148" creationId="{714D5BE9-2101-3346-9022-785837BE8374}"/>
          </ac:grpSpMkLst>
        </pc:grpChg>
        <pc:grpChg chg="add mod">
          <ac:chgData name="Nicholas Gibbins" userId="6a0e944c-4d97-467d-bb7a-7c3315791fe4" providerId="ADAL" clId="{67FED323-1521-2249-8B7B-7DEBA58F3168}" dt="2020-09-17T18:25:32.194" v="9659" actId="164"/>
          <ac:grpSpMkLst>
            <pc:docMk/>
            <pc:sldMk cId="2059301066" sldId="308"/>
            <ac:grpSpMk id="149" creationId="{7FB57FC1-582F-284E-AB04-C5D0A983080D}"/>
          </ac:grpSpMkLst>
        </pc:grpChg>
        <pc:grpChg chg="add mod">
          <ac:chgData name="Nicholas Gibbins" userId="6a0e944c-4d97-467d-bb7a-7c3315791fe4" providerId="ADAL" clId="{67FED323-1521-2249-8B7B-7DEBA58F3168}" dt="2020-09-17T18:39:27.057" v="10030" actId="1076"/>
          <ac:grpSpMkLst>
            <pc:docMk/>
            <pc:sldMk cId="2059301066" sldId="308"/>
            <ac:grpSpMk id="155" creationId="{079D114B-A81F-C749-BDB0-308DF2935FF6}"/>
          </ac:grpSpMkLst>
        </pc:grpChg>
        <pc:grpChg chg="add mod">
          <ac:chgData name="Nicholas Gibbins" userId="6a0e944c-4d97-467d-bb7a-7c3315791fe4" providerId="ADAL" clId="{67FED323-1521-2249-8B7B-7DEBA58F3168}" dt="2020-09-17T18:38:02.540" v="9973" actId="1076"/>
          <ac:grpSpMkLst>
            <pc:docMk/>
            <pc:sldMk cId="2059301066" sldId="308"/>
            <ac:grpSpMk id="157" creationId="{2997DFF8-34BE-E64E-BA8E-7AB07FA29F9A}"/>
          </ac:grpSpMkLst>
        </pc:grpChg>
        <pc:grpChg chg="add mod">
          <ac:chgData name="Nicholas Gibbins" userId="6a0e944c-4d97-467d-bb7a-7c3315791fe4" providerId="ADAL" clId="{67FED323-1521-2249-8B7B-7DEBA58F3168}" dt="2020-09-17T18:39:55.231" v="10065" actId="1076"/>
          <ac:grpSpMkLst>
            <pc:docMk/>
            <pc:sldMk cId="2059301066" sldId="308"/>
            <ac:grpSpMk id="158" creationId="{D0E58C95-4FCA-BD45-8654-6171A256B7AD}"/>
          </ac:grpSpMkLst>
        </pc:grpChg>
        <pc:grpChg chg="add mod">
          <ac:chgData name="Nicholas Gibbins" userId="6a0e944c-4d97-467d-bb7a-7c3315791fe4" providerId="ADAL" clId="{67FED323-1521-2249-8B7B-7DEBA58F3168}" dt="2020-09-17T18:48:01.717" v="10977" actId="1076"/>
          <ac:grpSpMkLst>
            <pc:docMk/>
            <pc:sldMk cId="2059301066" sldId="308"/>
            <ac:grpSpMk id="168" creationId="{9CBCF9F5-5B11-0342-A7F0-7D02467D7B66}"/>
          </ac:grpSpMkLst>
        </pc:grpChg>
        <pc:grpChg chg="add mod">
          <ac:chgData name="Nicholas Gibbins" userId="6a0e944c-4d97-467d-bb7a-7c3315791fe4" providerId="ADAL" clId="{67FED323-1521-2249-8B7B-7DEBA58F3168}" dt="2020-09-17T18:48:14.461" v="10978" actId="1076"/>
          <ac:grpSpMkLst>
            <pc:docMk/>
            <pc:sldMk cId="2059301066" sldId="308"/>
            <ac:grpSpMk id="169" creationId="{11110F4A-A7D7-B743-98F5-4AE1E7BE39C1}"/>
          </ac:grpSpMkLst>
        </pc:grpChg>
        <pc:grpChg chg="add mod">
          <ac:chgData name="Nicholas Gibbins" userId="6a0e944c-4d97-467d-bb7a-7c3315791fe4" providerId="ADAL" clId="{67FED323-1521-2249-8B7B-7DEBA58F3168}" dt="2020-09-17T18:48:20.276" v="10979" actId="1076"/>
          <ac:grpSpMkLst>
            <pc:docMk/>
            <pc:sldMk cId="2059301066" sldId="308"/>
            <ac:grpSpMk id="170" creationId="{E09E85C9-6AB9-9645-91CD-E17EE173330A}"/>
          </ac:grpSpMkLst>
        </pc:grpChg>
        <pc:grpChg chg="add mod">
          <ac:chgData name="Nicholas Gibbins" userId="6a0e944c-4d97-467d-bb7a-7c3315791fe4" providerId="ADAL" clId="{67FED323-1521-2249-8B7B-7DEBA58F3168}" dt="2020-09-17T18:47:53.278" v="10966" actId="1076"/>
          <ac:grpSpMkLst>
            <pc:docMk/>
            <pc:sldMk cId="2059301066" sldId="308"/>
            <ac:grpSpMk id="171" creationId="{1620F0AD-41FE-544C-AA61-4AFC4F6E3BBE}"/>
          </ac:grpSpMkLst>
        </pc:grpChg>
        <pc:grpChg chg="add mod">
          <ac:chgData name="Nicholas Gibbins" userId="6a0e944c-4d97-467d-bb7a-7c3315791fe4" providerId="ADAL" clId="{67FED323-1521-2249-8B7B-7DEBA58F3168}" dt="2020-09-17T19:46:56.503" v="11216" actId="164"/>
          <ac:grpSpMkLst>
            <pc:docMk/>
            <pc:sldMk cId="2059301066" sldId="308"/>
            <ac:grpSpMk id="183" creationId="{266A01FE-B3F1-0948-94D3-79DB7B936AA0}"/>
          </ac:grpSpMkLst>
        </pc:grpChg>
        <pc:grpChg chg="add mod">
          <ac:chgData name="Nicholas Gibbins" userId="6a0e944c-4d97-467d-bb7a-7c3315791fe4" providerId="ADAL" clId="{67FED323-1521-2249-8B7B-7DEBA58F3168}" dt="2020-09-17T18:46:04.176" v="10680" actId="1076"/>
          <ac:grpSpMkLst>
            <pc:docMk/>
            <pc:sldMk cId="2059301066" sldId="308"/>
            <ac:grpSpMk id="186" creationId="{74297A75-37B9-1847-94B4-AB5AF5E67F8D}"/>
          </ac:grpSpMkLst>
        </pc:grpChg>
        <pc:grpChg chg="add mod">
          <ac:chgData name="Nicholas Gibbins" userId="6a0e944c-4d97-467d-bb7a-7c3315791fe4" providerId="ADAL" clId="{67FED323-1521-2249-8B7B-7DEBA58F3168}" dt="2020-09-17T19:46:56.503" v="11216" actId="164"/>
          <ac:grpSpMkLst>
            <pc:docMk/>
            <pc:sldMk cId="2059301066" sldId="308"/>
            <ac:grpSpMk id="203" creationId="{7FFDDB8A-55D4-2145-AA71-EEF5FF4FD975}"/>
          </ac:grpSpMkLst>
        </pc:grpChg>
        <pc:grpChg chg="add mod">
          <ac:chgData name="Nicholas Gibbins" userId="6a0e944c-4d97-467d-bb7a-7c3315791fe4" providerId="ADAL" clId="{67FED323-1521-2249-8B7B-7DEBA58F3168}" dt="2020-09-17T19:47:06.172" v="11217" actId="164"/>
          <ac:grpSpMkLst>
            <pc:docMk/>
            <pc:sldMk cId="2059301066" sldId="308"/>
            <ac:grpSpMk id="204" creationId="{91607CB3-4FBB-DE43-A593-E0A15839915A}"/>
          </ac:grpSpMkLst>
        </pc:grpChg>
        <pc:grpChg chg="add mod">
          <ac:chgData name="Nicholas Gibbins" userId="6a0e944c-4d97-467d-bb7a-7c3315791fe4" providerId="ADAL" clId="{67FED323-1521-2249-8B7B-7DEBA58F3168}" dt="2020-09-17T19:50:11.084" v="11239" actId="164"/>
          <ac:grpSpMkLst>
            <pc:docMk/>
            <pc:sldMk cId="2059301066" sldId="308"/>
            <ac:grpSpMk id="205" creationId="{2F46BADD-49D4-0047-AFD6-F9090653ACF6}"/>
          </ac:grpSpMkLst>
        </pc:grpChg>
        <pc:picChg chg="add mod">
          <ac:chgData name="Nicholas Gibbins" userId="6a0e944c-4d97-467d-bb7a-7c3315791fe4" providerId="ADAL" clId="{67FED323-1521-2249-8B7B-7DEBA58F3168}" dt="2020-09-17T13:30:14.702" v="7844" actId="164"/>
          <ac:picMkLst>
            <pc:docMk/>
            <pc:sldMk cId="2059301066" sldId="308"/>
            <ac:picMk id="6" creationId="{574EFF35-8702-8F4A-9169-EA54EA3D7B1C}"/>
          </ac:picMkLst>
        </pc:picChg>
        <pc:picChg chg="add mod">
          <ac:chgData name="Nicholas Gibbins" userId="6a0e944c-4d97-467d-bb7a-7c3315791fe4" providerId="ADAL" clId="{67FED323-1521-2249-8B7B-7DEBA58F3168}" dt="2020-09-17T13:30:14.702" v="7844" actId="164"/>
          <ac:picMkLst>
            <pc:docMk/>
            <pc:sldMk cId="2059301066" sldId="308"/>
            <ac:picMk id="8" creationId="{7FE9A8D8-B23F-7F41-95CC-347799F8CDBB}"/>
          </ac:picMkLst>
        </pc:picChg>
        <pc:picChg chg="add mod topLvl">
          <ac:chgData name="Nicholas Gibbins" userId="6a0e944c-4d97-467d-bb7a-7c3315791fe4" providerId="ADAL" clId="{67FED323-1521-2249-8B7B-7DEBA58F3168}" dt="2020-09-17T18:08:58.700" v="9326" actId="1076"/>
          <ac:picMkLst>
            <pc:docMk/>
            <pc:sldMk cId="2059301066" sldId="308"/>
            <ac:picMk id="13" creationId="{F88E0B5B-031E-604B-B2C0-64A3D9ACD756}"/>
          </ac:picMkLst>
        </pc:picChg>
        <pc:picChg chg="add mod topLvl">
          <ac:chgData name="Nicholas Gibbins" userId="6a0e944c-4d97-467d-bb7a-7c3315791fe4" providerId="ADAL" clId="{67FED323-1521-2249-8B7B-7DEBA58F3168}" dt="2020-09-17T18:08:49.716" v="9324" actId="1076"/>
          <ac:picMkLst>
            <pc:docMk/>
            <pc:sldMk cId="2059301066" sldId="308"/>
            <ac:picMk id="15" creationId="{A1A56620-F478-704E-9527-79BE2C65172D}"/>
          </ac:picMkLst>
        </pc:picChg>
        <pc:picChg chg="del mod">
          <ac:chgData name="Nicholas Gibbins" userId="6a0e944c-4d97-467d-bb7a-7c3315791fe4" providerId="ADAL" clId="{67FED323-1521-2249-8B7B-7DEBA58F3168}" dt="2020-09-17T13:30:54.500" v="7851" actId="478"/>
          <ac:picMkLst>
            <pc:docMk/>
            <pc:sldMk cId="2059301066" sldId="308"/>
            <ac:picMk id="24" creationId="{F3ECD306-9B44-C64A-86D7-96F1061D5153}"/>
          </ac:picMkLst>
        </pc:picChg>
        <pc:picChg chg="mod topLvl">
          <ac:chgData name="Nicholas Gibbins" userId="6a0e944c-4d97-467d-bb7a-7c3315791fe4" providerId="ADAL" clId="{67FED323-1521-2249-8B7B-7DEBA58F3168}" dt="2020-09-17T18:07:56.430" v="9317" actId="1076"/>
          <ac:picMkLst>
            <pc:docMk/>
            <pc:sldMk cId="2059301066" sldId="308"/>
            <ac:picMk id="26" creationId="{BE5112BF-128B-D346-9380-C7523D5E932B}"/>
          </ac:picMkLst>
        </pc:picChg>
        <pc:picChg chg="add mod topLvl">
          <ac:chgData name="Nicholas Gibbins" userId="6a0e944c-4d97-467d-bb7a-7c3315791fe4" providerId="ADAL" clId="{67FED323-1521-2249-8B7B-7DEBA58F3168}" dt="2020-09-17T18:07:49.482" v="9315" actId="1076"/>
          <ac:picMkLst>
            <pc:docMk/>
            <pc:sldMk cId="2059301066" sldId="308"/>
            <ac:picMk id="30" creationId="{22C5C6E3-ECB7-5842-A615-1B160D6A0358}"/>
          </ac:picMkLst>
        </pc:picChg>
        <pc:picChg chg="del mod topLvl">
          <ac:chgData name="Nicholas Gibbins" userId="6a0e944c-4d97-467d-bb7a-7c3315791fe4" providerId="ADAL" clId="{67FED323-1521-2249-8B7B-7DEBA58F3168}" dt="2020-09-17T13:32:01.717" v="7866" actId="478"/>
          <ac:picMkLst>
            <pc:docMk/>
            <pc:sldMk cId="2059301066" sldId="308"/>
            <ac:picMk id="33" creationId="{E1C157A4-96EE-4040-8D13-5DEEC94D7979}"/>
          </ac:picMkLst>
        </pc:picChg>
        <pc:picChg chg="mod topLvl">
          <ac:chgData name="Nicholas Gibbins" userId="6a0e944c-4d97-467d-bb7a-7c3315791fe4" providerId="ADAL" clId="{67FED323-1521-2249-8B7B-7DEBA58F3168}" dt="2020-09-17T17:02:09.998" v="8204" actId="164"/>
          <ac:picMkLst>
            <pc:docMk/>
            <pc:sldMk cId="2059301066" sldId="308"/>
            <ac:picMk id="35" creationId="{1BDEC3A4-9C14-D043-95F2-ADB7D8693EAB}"/>
          </ac:picMkLst>
        </pc:picChg>
        <pc:picChg chg="add mod topLvl">
          <ac:chgData name="Nicholas Gibbins" userId="6a0e944c-4d97-467d-bb7a-7c3315791fe4" providerId="ADAL" clId="{67FED323-1521-2249-8B7B-7DEBA58F3168}" dt="2020-09-17T17:02:09.998" v="8204" actId="164"/>
          <ac:picMkLst>
            <pc:docMk/>
            <pc:sldMk cId="2059301066" sldId="308"/>
            <ac:picMk id="39" creationId="{7E1D4C22-91CD-1E4A-B968-F2A7122F0A07}"/>
          </ac:picMkLst>
        </pc:picChg>
        <pc:picChg chg="del mod topLvl">
          <ac:chgData name="Nicholas Gibbins" userId="6a0e944c-4d97-467d-bb7a-7c3315791fe4" providerId="ADAL" clId="{67FED323-1521-2249-8B7B-7DEBA58F3168}" dt="2020-09-17T17:09:02.968" v="8422" actId="478"/>
          <ac:picMkLst>
            <pc:docMk/>
            <pc:sldMk cId="2059301066" sldId="308"/>
            <ac:picMk id="56" creationId="{BC3D36F9-65FF-804C-83A4-40486211C0FE}"/>
          </ac:picMkLst>
        </pc:picChg>
        <pc:picChg chg="mod topLvl">
          <ac:chgData name="Nicholas Gibbins" userId="6a0e944c-4d97-467d-bb7a-7c3315791fe4" providerId="ADAL" clId="{67FED323-1521-2249-8B7B-7DEBA58F3168}" dt="2020-09-17T18:09:21.414" v="9330" actId="1076"/>
          <ac:picMkLst>
            <pc:docMk/>
            <pc:sldMk cId="2059301066" sldId="308"/>
            <ac:picMk id="58" creationId="{7AC4DC57-C9AB-324C-A104-15751FCD6E56}"/>
          </ac:picMkLst>
        </pc:picChg>
        <pc:picChg chg="add mod">
          <ac:chgData name="Nicholas Gibbins" userId="6a0e944c-4d97-467d-bb7a-7c3315791fe4" providerId="ADAL" clId="{67FED323-1521-2249-8B7B-7DEBA58F3168}" dt="2020-09-17T18:09:25.032" v="9331" actId="1076"/>
          <ac:picMkLst>
            <pc:docMk/>
            <pc:sldMk cId="2059301066" sldId="308"/>
            <ac:picMk id="62" creationId="{695FA2EE-99BF-9249-8F35-2EA9046448C2}"/>
          </ac:picMkLst>
        </pc:picChg>
        <pc:picChg chg="mod topLvl">
          <ac:chgData name="Nicholas Gibbins" userId="6a0e944c-4d97-467d-bb7a-7c3315791fe4" providerId="ADAL" clId="{67FED323-1521-2249-8B7B-7DEBA58F3168}" dt="2020-09-17T18:08:31.494" v="9321" actId="1076"/>
          <ac:picMkLst>
            <pc:docMk/>
            <pc:sldMk cId="2059301066" sldId="308"/>
            <ac:picMk id="72" creationId="{35189E7F-AEE0-3F4C-9C5F-F61E9D993EA4}"/>
          </ac:picMkLst>
        </pc:picChg>
        <pc:picChg chg="del mod topLvl">
          <ac:chgData name="Nicholas Gibbins" userId="6a0e944c-4d97-467d-bb7a-7c3315791fe4" providerId="ADAL" clId="{67FED323-1521-2249-8B7B-7DEBA58F3168}" dt="2020-09-17T17:23:54.850" v="8705" actId="478"/>
          <ac:picMkLst>
            <pc:docMk/>
            <pc:sldMk cId="2059301066" sldId="308"/>
            <ac:picMk id="76" creationId="{344DC943-5D28-224F-BC56-52D787F2BBD6}"/>
          </ac:picMkLst>
        </pc:picChg>
        <pc:picChg chg="add mod">
          <ac:chgData name="Nicholas Gibbins" userId="6a0e944c-4d97-467d-bb7a-7c3315791fe4" providerId="ADAL" clId="{67FED323-1521-2249-8B7B-7DEBA58F3168}" dt="2020-09-17T18:08:26.101" v="9320" actId="1076"/>
          <ac:picMkLst>
            <pc:docMk/>
            <pc:sldMk cId="2059301066" sldId="308"/>
            <ac:picMk id="77" creationId="{5EBA5194-9C0F-F742-869F-5DBBE836AE64}"/>
          </ac:picMkLst>
        </pc:picChg>
        <pc:picChg chg="add mod">
          <ac:chgData name="Nicholas Gibbins" userId="6a0e944c-4d97-467d-bb7a-7c3315791fe4" providerId="ADAL" clId="{67FED323-1521-2249-8B7B-7DEBA58F3168}" dt="2020-09-17T18:09:53.607" v="9334" actId="1076"/>
          <ac:picMkLst>
            <pc:docMk/>
            <pc:sldMk cId="2059301066" sldId="308"/>
            <ac:picMk id="98" creationId="{E42501E8-FA04-B147-9471-B8C61D0D7153}"/>
          </ac:picMkLst>
        </pc:picChg>
        <pc:picChg chg="mod topLvl">
          <ac:chgData name="Nicholas Gibbins" userId="6a0e944c-4d97-467d-bb7a-7c3315791fe4" providerId="ADAL" clId="{67FED323-1521-2249-8B7B-7DEBA58F3168}" dt="2020-09-17T18:09:36.739" v="9333" actId="1076"/>
          <ac:picMkLst>
            <pc:docMk/>
            <pc:sldMk cId="2059301066" sldId="308"/>
            <ac:picMk id="102" creationId="{7D03EE50-EF65-D841-8028-1318C4E2AB96}"/>
          </ac:picMkLst>
        </pc:picChg>
        <pc:picChg chg="del mod topLvl">
          <ac:chgData name="Nicholas Gibbins" userId="6a0e944c-4d97-467d-bb7a-7c3315791fe4" providerId="ADAL" clId="{67FED323-1521-2249-8B7B-7DEBA58F3168}" dt="2020-09-17T18:01:27.826" v="9266" actId="478"/>
          <ac:picMkLst>
            <pc:docMk/>
            <pc:sldMk cId="2059301066" sldId="308"/>
            <ac:picMk id="116" creationId="{3391B34D-447A-D64C-B512-F5411A4DA0F4}"/>
          </ac:picMkLst>
        </pc:picChg>
        <pc:picChg chg="add mod">
          <ac:chgData name="Nicholas Gibbins" userId="6a0e944c-4d97-467d-bb7a-7c3315791fe4" providerId="ADAL" clId="{67FED323-1521-2249-8B7B-7DEBA58F3168}" dt="2020-09-17T18:02:19.298" v="9272" actId="164"/>
          <ac:picMkLst>
            <pc:docMk/>
            <pc:sldMk cId="2059301066" sldId="308"/>
            <ac:picMk id="118" creationId="{2138179B-A9E0-7643-8693-58B0C077F2C0}"/>
          </ac:picMkLst>
        </pc:picChg>
        <pc:picChg chg="add mod">
          <ac:chgData name="Nicholas Gibbins" userId="6a0e944c-4d97-467d-bb7a-7c3315791fe4" providerId="ADAL" clId="{67FED323-1521-2249-8B7B-7DEBA58F3168}" dt="2020-09-17T18:01:40.797" v="9267" actId="164"/>
          <ac:picMkLst>
            <pc:docMk/>
            <pc:sldMk cId="2059301066" sldId="308"/>
            <ac:picMk id="120" creationId="{9FF85D8A-770F-F344-A5F4-50B653327EBC}"/>
          </ac:picMkLst>
        </pc:picChg>
        <pc:picChg chg="add del mod">
          <ac:chgData name="Nicholas Gibbins" userId="6a0e944c-4d97-467d-bb7a-7c3315791fe4" providerId="ADAL" clId="{67FED323-1521-2249-8B7B-7DEBA58F3168}" dt="2020-09-17T18:00:57.824" v="9261" actId="478"/>
          <ac:picMkLst>
            <pc:docMk/>
            <pc:sldMk cId="2059301066" sldId="308"/>
            <ac:picMk id="121" creationId="{2EA66CE1-0A36-6F49-A99E-BFB18AF35190}"/>
          </ac:picMkLst>
        </pc:picChg>
        <pc:picChg chg="del mod topLvl">
          <ac:chgData name="Nicholas Gibbins" userId="6a0e944c-4d97-467d-bb7a-7c3315791fe4" providerId="ADAL" clId="{67FED323-1521-2249-8B7B-7DEBA58F3168}" dt="2020-09-17T18:02:10.251" v="9271" actId="478"/>
          <ac:picMkLst>
            <pc:docMk/>
            <pc:sldMk cId="2059301066" sldId="308"/>
            <ac:picMk id="125" creationId="{44C37603-C20B-AA43-904C-1ABBD4753FA2}"/>
          </ac:picMkLst>
        </pc:picChg>
        <pc:picChg chg="add del mod">
          <ac:chgData name="Nicholas Gibbins" userId="6a0e944c-4d97-467d-bb7a-7c3315791fe4" providerId="ADAL" clId="{67FED323-1521-2249-8B7B-7DEBA58F3168}" dt="2020-09-17T18:12:23.188" v="9358" actId="478"/>
          <ac:picMkLst>
            <pc:docMk/>
            <pc:sldMk cId="2059301066" sldId="308"/>
            <ac:picMk id="129" creationId="{0DD20F89-3CEC-B04F-8DF1-DC33C09BDD6C}"/>
          </ac:picMkLst>
        </pc:picChg>
        <pc:picChg chg="add mod">
          <ac:chgData name="Nicholas Gibbins" userId="6a0e944c-4d97-467d-bb7a-7c3315791fe4" providerId="ADAL" clId="{67FED323-1521-2249-8B7B-7DEBA58F3168}" dt="2020-10-05T09:47:08.008" v="13294" actId="1076"/>
          <ac:picMkLst>
            <pc:docMk/>
            <pc:sldMk cId="2059301066" sldId="308"/>
            <ac:picMk id="129" creationId="{DC0A1724-DAAF-5048-B726-B216E5801F7C}"/>
          </ac:picMkLst>
        </pc:picChg>
        <pc:picChg chg="add mod">
          <ac:chgData name="Nicholas Gibbins" userId="6a0e944c-4d97-467d-bb7a-7c3315791fe4" providerId="ADAL" clId="{67FED323-1521-2249-8B7B-7DEBA58F3168}" dt="2020-10-05T09:46:21.203" v="13291"/>
          <ac:picMkLst>
            <pc:docMk/>
            <pc:sldMk cId="2059301066" sldId="308"/>
            <ac:picMk id="130" creationId="{165AE619-3550-2A42-BB37-CD324AFFE1EA}"/>
          </ac:picMkLst>
        </pc:picChg>
        <pc:picChg chg="add del mod topLvl">
          <ac:chgData name="Nicholas Gibbins" userId="6a0e944c-4d97-467d-bb7a-7c3315791fe4" providerId="ADAL" clId="{67FED323-1521-2249-8B7B-7DEBA58F3168}" dt="2020-09-17T18:18:27.837" v="9447" actId="478"/>
          <ac:picMkLst>
            <pc:docMk/>
            <pc:sldMk cId="2059301066" sldId="308"/>
            <ac:picMk id="131" creationId="{851C43FB-1A9C-4445-9C11-602F91594A84}"/>
          </ac:picMkLst>
        </pc:picChg>
        <pc:picChg chg="add mod topLvl">
          <ac:chgData name="Nicholas Gibbins" userId="6a0e944c-4d97-467d-bb7a-7c3315791fe4" providerId="ADAL" clId="{67FED323-1521-2249-8B7B-7DEBA58F3168}" dt="2020-09-17T18:19:38.173" v="9461" actId="1037"/>
          <ac:picMkLst>
            <pc:docMk/>
            <pc:sldMk cId="2059301066" sldId="308"/>
            <ac:picMk id="133" creationId="{3241AD10-BCB5-1446-8C6B-6291E7F86F7C}"/>
          </ac:picMkLst>
        </pc:picChg>
        <pc:picChg chg="add mod topLvl">
          <ac:chgData name="Nicholas Gibbins" userId="6a0e944c-4d97-467d-bb7a-7c3315791fe4" providerId="ADAL" clId="{67FED323-1521-2249-8B7B-7DEBA58F3168}" dt="2020-09-17T18:18:11.970" v="9445" actId="164"/>
          <ac:picMkLst>
            <pc:docMk/>
            <pc:sldMk cId="2059301066" sldId="308"/>
            <ac:picMk id="134" creationId="{A511E0DA-FFF4-1A4F-B898-E7045473A713}"/>
          </ac:picMkLst>
        </pc:picChg>
        <pc:picChg chg="mod topLvl">
          <ac:chgData name="Nicholas Gibbins" userId="6a0e944c-4d97-467d-bb7a-7c3315791fe4" providerId="ADAL" clId="{67FED323-1521-2249-8B7B-7DEBA58F3168}" dt="2020-09-17T18:33:21.553" v="9887" actId="164"/>
          <ac:picMkLst>
            <pc:docMk/>
            <pc:sldMk cId="2059301066" sldId="308"/>
            <ac:picMk id="140" creationId="{136F68A4-312B-BA4C-9B10-E8823DA5AD03}"/>
          </ac:picMkLst>
        </pc:picChg>
        <pc:picChg chg="mod topLvl">
          <ac:chgData name="Nicholas Gibbins" userId="6a0e944c-4d97-467d-bb7a-7c3315791fe4" providerId="ADAL" clId="{67FED323-1521-2249-8B7B-7DEBA58F3168}" dt="2020-09-17T18:17:56.529" v="9443" actId="164"/>
          <ac:picMkLst>
            <pc:docMk/>
            <pc:sldMk cId="2059301066" sldId="308"/>
            <ac:picMk id="144" creationId="{8E5B3CB7-BC39-1346-8CDF-FB7BF018EB32}"/>
          </ac:picMkLst>
        </pc:picChg>
        <pc:picChg chg="mod topLvl">
          <ac:chgData name="Nicholas Gibbins" userId="6a0e944c-4d97-467d-bb7a-7c3315791fe4" providerId="ADAL" clId="{67FED323-1521-2249-8B7B-7DEBA58F3168}" dt="2020-09-17T18:17:56.529" v="9443" actId="164"/>
          <ac:picMkLst>
            <pc:docMk/>
            <pc:sldMk cId="2059301066" sldId="308"/>
            <ac:picMk id="145" creationId="{B5CE6603-DA93-B04B-B8C8-16324347B58E}"/>
          </ac:picMkLst>
        </pc:picChg>
        <pc:picChg chg="add mod">
          <ac:chgData name="Nicholas Gibbins" userId="6a0e944c-4d97-467d-bb7a-7c3315791fe4" providerId="ADAL" clId="{67FED323-1521-2249-8B7B-7DEBA58F3168}" dt="2020-09-17T18:33:29.071" v="9888" actId="164"/>
          <ac:picMkLst>
            <pc:docMk/>
            <pc:sldMk cId="2059301066" sldId="308"/>
            <ac:picMk id="162" creationId="{659EF235-D747-3848-B9A6-E5A1BD30648C}"/>
          </ac:picMkLst>
        </pc:picChg>
        <pc:picChg chg="add mod">
          <ac:chgData name="Nicholas Gibbins" userId="6a0e944c-4d97-467d-bb7a-7c3315791fe4" providerId="ADAL" clId="{67FED323-1521-2249-8B7B-7DEBA58F3168}" dt="2020-09-17T18:33:35.887" v="9889" actId="164"/>
          <ac:picMkLst>
            <pc:docMk/>
            <pc:sldMk cId="2059301066" sldId="308"/>
            <ac:picMk id="163" creationId="{83B5A37A-475A-EE40-A46E-29A63C622CEC}"/>
          </ac:picMkLst>
        </pc:picChg>
        <pc:picChg chg="add mod">
          <ac:chgData name="Nicholas Gibbins" userId="6a0e944c-4d97-467d-bb7a-7c3315791fe4" providerId="ADAL" clId="{67FED323-1521-2249-8B7B-7DEBA58F3168}" dt="2020-09-17T18:33:42.947" v="9890" actId="164"/>
          <ac:picMkLst>
            <pc:docMk/>
            <pc:sldMk cId="2059301066" sldId="308"/>
            <ac:picMk id="164" creationId="{B35C52DA-31D8-BD42-98F0-51FC80A6C8BE}"/>
          </ac:picMkLst>
        </pc:picChg>
        <pc:picChg chg="add del mod">
          <ac:chgData name="Nicholas Gibbins" userId="6a0e944c-4d97-467d-bb7a-7c3315791fe4" providerId="ADAL" clId="{67FED323-1521-2249-8B7B-7DEBA58F3168}" dt="2020-10-05T09:46:19.985" v="13290" actId="478"/>
          <ac:picMkLst>
            <pc:docMk/>
            <pc:sldMk cId="2059301066" sldId="308"/>
            <ac:picMk id="176" creationId="{BC47F2B8-03A7-BD4D-9981-B6A61A11FBDE}"/>
          </ac:picMkLst>
        </pc:picChg>
        <pc:picChg chg="add del mod">
          <ac:chgData name="Nicholas Gibbins" userId="6a0e944c-4d97-467d-bb7a-7c3315791fe4" providerId="ADAL" clId="{67FED323-1521-2249-8B7B-7DEBA58F3168}" dt="2020-10-05T09:46:19.985" v="13290" actId="478"/>
          <ac:picMkLst>
            <pc:docMk/>
            <pc:sldMk cId="2059301066" sldId="308"/>
            <ac:picMk id="177" creationId="{181E3E77-5BDF-1D49-83C1-99EB8A0E91AA}"/>
          </ac:picMkLst>
        </pc:picChg>
        <pc:picChg chg="add mod">
          <ac:chgData name="Nicholas Gibbins" userId="6a0e944c-4d97-467d-bb7a-7c3315791fe4" providerId="ADAL" clId="{67FED323-1521-2249-8B7B-7DEBA58F3168}" dt="2020-09-17T19:47:06.172" v="11217" actId="164"/>
          <ac:picMkLst>
            <pc:docMk/>
            <pc:sldMk cId="2059301066" sldId="308"/>
            <ac:picMk id="178" creationId="{A64EB990-7312-6141-BE53-AC6DDB4C980B}"/>
          </ac:picMkLst>
        </pc:picChg>
        <pc:picChg chg="add mod">
          <ac:chgData name="Nicholas Gibbins" userId="6a0e944c-4d97-467d-bb7a-7c3315791fe4" providerId="ADAL" clId="{67FED323-1521-2249-8B7B-7DEBA58F3168}" dt="2020-09-17T19:46:56.503" v="11216" actId="164"/>
          <ac:picMkLst>
            <pc:docMk/>
            <pc:sldMk cId="2059301066" sldId="308"/>
            <ac:picMk id="180" creationId="{557AA92F-5FEA-FF47-8045-DC5BEB91AD9C}"/>
          </ac:picMkLst>
        </pc:picChg>
        <pc:picChg chg="mod">
          <ac:chgData name="Nicholas Gibbins" userId="6a0e944c-4d97-467d-bb7a-7c3315791fe4" providerId="ADAL" clId="{67FED323-1521-2249-8B7B-7DEBA58F3168}" dt="2020-09-17T18:35:34.461" v="9946"/>
          <ac:picMkLst>
            <pc:docMk/>
            <pc:sldMk cId="2059301066" sldId="308"/>
            <ac:picMk id="184" creationId="{CBCE849C-9F32-6245-9D53-6D667EA5A9C0}"/>
          </ac:picMkLst>
        </pc:picChg>
        <pc:picChg chg="mod">
          <ac:chgData name="Nicholas Gibbins" userId="6a0e944c-4d97-467d-bb7a-7c3315791fe4" providerId="ADAL" clId="{67FED323-1521-2249-8B7B-7DEBA58F3168}" dt="2020-09-17T18:35:34.461" v="9946"/>
          <ac:picMkLst>
            <pc:docMk/>
            <pc:sldMk cId="2059301066" sldId="308"/>
            <ac:picMk id="185" creationId="{CF179187-E55E-3D45-B98B-EC99BA0C714D}"/>
          </ac:picMkLst>
        </pc:picChg>
        <pc:picChg chg="add mod">
          <ac:chgData name="Nicholas Gibbins" userId="6a0e944c-4d97-467d-bb7a-7c3315791fe4" providerId="ADAL" clId="{67FED323-1521-2249-8B7B-7DEBA58F3168}" dt="2020-09-17T19:50:11.084" v="11239" actId="164"/>
          <ac:picMkLst>
            <pc:docMk/>
            <pc:sldMk cId="2059301066" sldId="308"/>
            <ac:picMk id="202" creationId="{45983AC4-35B5-5346-848A-07A6425373C0}"/>
          </ac:picMkLst>
        </pc:picChg>
        <pc:cxnChg chg="mod topLvl">
          <ac:chgData name="Nicholas Gibbins" userId="6a0e944c-4d97-467d-bb7a-7c3315791fe4" providerId="ADAL" clId="{67FED323-1521-2249-8B7B-7DEBA58F3168}" dt="2020-10-03T13:30:09.333" v="12824" actId="692"/>
          <ac:cxnSpMkLst>
            <pc:docMk/>
            <pc:sldMk cId="2059301066" sldId="308"/>
            <ac:cxnSpMk id="105" creationId="{E1D4F7EC-4F74-3444-85DE-DC629E5F7D67}"/>
          </ac:cxnSpMkLst>
        </pc:cxnChg>
        <pc:cxnChg chg="mod topLvl">
          <ac:chgData name="Nicholas Gibbins" userId="6a0e944c-4d97-467d-bb7a-7c3315791fe4" providerId="ADAL" clId="{67FED323-1521-2249-8B7B-7DEBA58F3168}" dt="2020-10-03T13:30:18.464" v="12825" actId="692"/>
          <ac:cxnSpMkLst>
            <pc:docMk/>
            <pc:sldMk cId="2059301066" sldId="308"/>
            <ac:cxnSpMk id="111" creationId="{7A7C8900-1DC6-324D-BD41-FB79B0EAC30E}"/>
          </ac:cxnSpMkLst>
        </pc:cxnChg>
        <pc:cxnChg chg="mod topLvl">
          <ac:chgData name="Nicholas Gibbins" userId="6a0e944c-4d97-467d-bb7a-7c3315791fe4" providerId="ADAL" clId="{67FED323-1521-2249-8B7B-7DEBA58F3168}" dt="2020-10-03T13:30:44.493" v="12829" actId="692"/>
          <ac:cxnSpMkLst>
            <pc:docMk/>
            <pc:sldMk cId="2059301066" sldId="308"/>
            <ac:cxnSpMk id="142" creationId="{450B205E-5BD0-8743-BB1B-42589B377110}"/>
          </ac:cxnSpMkLst>
        </pc:cxnChg>
        <pc:cxnChg chg="add mod">
          <ac:chgData name="Nicholas Gibbins" userId="6a0e944c-4d97-467d-bb7a-7c3315791fe4" providerId="ADAL" clId="{67FED323-1521-2249-8B7B-7DEBA58F3168}" dt="2020-10-03T13:30:25.502" v="12826" actId="692"/>
          <ac:cxnSpMkLst>
            <pc:docMk/>
            <pc:sldMk cId="2059301066" sldId="308"/>
            <ac:cxnSpMk id="150" creationId="{4BFC9D38-D192-8A4D-98AC-4236049FBA9F}"/>
          </ac:cxnSpMkLst>
        </pc:cxnChg>
        <pc:cxnChg chg="add mod">
          <ac:chgData name="Nicholas Gibbins" userId="6a0e944c-4d97-467d-bb7a-7c3315791fe4" providerId="ADAL" clId="{67FED323-1521-2249-8B7B-7DEBA58F3168}" dt="2020-10-03T13:30:33.087" v="12827" actId="692"/>
          <ac:cxnSpMkLst>
            <pc:docMk/>
            <pc:sldMk cId="2059301066" sldId="308"/>
            <ac:cxnSpMk id="153" creationId="{C173074E-606B-B44A-8738-095D576D2C0A}"/>
          </ac:cxnSpMkLst>
        </pc:cxnChg>
        <pc:cxnChg chg="add mod">
          <ac:chgData name="Nicholas Gibbins" userId="6a0e944c-4d97-467d-bb7a-7c3315791fe4" providerId="ADAL" clId="{67FED323-1521-2249-8B7B-7DEBA58F3168}" dt="2020-10-03T13:30:51.177" v="12830" actId="692"/>
          <ac:cxnSpMkLst>
            <pc:docMk/>
            <pc:sldMk cId="2059301066" sldId="308"/>
            <ac:cxnSpMk id="159" creationId="{99935BAF-7964-8847-83A6-DBAAED2EF502}"/>
          </ac:cxnSpMkLst>
        </pc:cxnChg>
        <pc:cxnChg chg="add mod">
          <ac:chgData name="Nicholas Gibbins" userId="6a0e944c-4d97-467d-bb7a-7c3315791fe4" providerId="ADAL" clId="{67FED323-1521-2249-8B7B-7DEBA58F3168}" dt="2020-10-03T13:30:57.927" v="12831" actId="692"/>
          <ac:cxnSpMkLst>
            <pc:docMk/>
            <pc:sldMk cId="2059301066" sldId="308"/>
            <ac:cxnSpMk id="160" creationId="{D276653F-F973-054F-86B7-0186D47D65C6}"/>
          </ac:cxnSpMkLst>
        </pc:cxnChg>
        <pc:cxnChg chg="add mod">
          <ac:chgData name="Nicholas Gibbins" userId="6a0e944c-4d97-467d-bb7a-7c3315791fe4" providerId="ADAL" clId="{67FED323-1521-2249-8B7B-7DEBA58F3168}" dt="2020-10-03T13:30:37.660" v="12828" actId="692"/>
          <ac:cxnSpMkLst>
            <pc:docMk/>
            <pc:sldMk cId="2059301066" sldId="308"/>
            <ac:cxnSpMk id="161" creationId="{5A40B286-BF87-4D4F-AEA5-8A09D20B2D2A}"/>
          </ac:cxnSpMkLst>
        </pc:cxnChg>
        <pc:cxnChg chg="add mod">
          <ac:chgData name="Nicholas Gibbins" userId="6a0e944c-4d97-467d-bb7a-7c3315791fe4" providerId="ADAL" clId="{67FED323-1521-2249-8B7B-7DEBA58F3168}" dt="2020-10-05T09:47:53.789" v="13299" actId="14100"/>
          <ac:cxnSpMkLst>
            <pc:docMk/>
            <pc:sldMk cId="2059301066" sldId="308"/>
            <ac:cxnSpMk id="174" creationId="{2CFE4657-B456-0C48-B2BD-5F474F49C041}"/>
          </ac:cxnSpMkLst>
        </pc:cxnChg>
        <pc:cxnChg chg="add mod">
          <ac:chgData name="Nicholas Gibbins" userId="6a0e944c-4d97-467d-bb7a-7c3315791fe4" providerId="ADAL" clId="{67FED323-1521-2249-8B7B-7DEBA58F3168}" dt="2020-10-05T09:47:57.696" v="13300" actId="14100"/>
          <ac:cxnSpMkLst>
            <pc:docMk/>
            <pc:sldMk cId="2059301066" sldId="308"/>
            <ac:cxnSpMk id="175" creationId="{EE211088-AD5A-B843-9818-9F280D410D75}"/>
          </ac:cxnSpMkLst>
        </pc:cxnChg>
        <pc:cxnChg chg="add mod">
          <ac:chgData name="Nicholas Gibbins" userId="6a0e944c-4d97-467d-bb7a-7c3315791fe4" providerId="ADAL" clId="{67FED323-1521-2249-8B7B-7DEBA58F3168}" dt="2020-09-17T18:50:00.287" v="11069" actId="692"/>
          <ac:cxnSpMkLst>
            <pc:docMk/>
            <pc:sldMk cId="2059301066" sldId="308"/>
            <ac:cxnSpMk id="188" creationId="{1812DEF0-B18A-5846-8946-6B0DAF9120E6}"/>
          </ac:cxnSpMkLst>
        </pc:cxnChg>
        <pc:cxnChg chg="add mod">
          <ac:chgData name="Nicholas Gibbins" userId="6a0e944c-4d97-467d-bb7a-7c3315791fe4" providerId="ADAL" clId="{67FED323-1521-2249-8B7B-7DEBA58F3168}" dt="2020-09-17T19:40:41.151" v="11088" actId="692"/>
          <ac:cxnSpMkLst>
            <pc:docMk/>
            <pc:sldMk cId="2059301066" sldId="308"/>
            <ac:cxnSpMk id="190" creationId="{BFA1C578-219D-BA48-98AE-2800D97BA3BC}"/>
          </ac:cxnSpMkLst>
        </pc:cxnChg>
        <pc:cxnChg chg="add mod">
          <ac:chgData name="Nicholas Gibbins" userId="6a0e944c-4d97-467d-bb7a-7c3315791fe4" providerId="ADAL" clId="{67FED323-1521-2249-8B7B-7DEBA58F3168}" dt="2020-09-17T19:43:02.263" v="11172" actId="1076"/>
          <ac:cxnSpMkLst>
            <pc:docMk/>
            <pc:sldMk cId="2059301066" sldId="308"/>
            <ac:cxnSpMk id="192" creationId="{A043E0DC-4FF4-E144-AC76-03ED15BFB53E}"/>
          </ac:cxnSpMkLst>
        </pc:cxnChg>
        <pc:cxnChg chg="add mod">
          <ac:chgData name="Nicholas Gibbins" userId="6a0e944c-4d97-467d-bb7a-7c3315791fe4" providerId="ADAL" clId="{67FED323-1521-2249-8B7B-7DEBA58F3168}" dt="2020-09-17T19:41:15.975" v="11100" actId="14100"/>
          <ac:cxnSpMkLst>
            <pc:docMk/>
            <pc:sldMk cId="2059301066" sldId="308"/>
            <ac:cxnSpMk id="194" creationId="{FB7DDF27-2A13-3948-AC3B-854262E58788}"/>
          </ac:cxnSpMkLst>
        </pc:cxnChg>
        <pc:cxnChg chg="add mod">
          <ac:chgData name="Nicholas Gibbins" userId="6a0e944c-4d97-467d-bb7a-7c3315791fe4" providerId="ADAL" clId="{67FED323-1521-2249-8B7B-7DEBA58F3168}" dt="2020-10-03T13:31:05.229" v="12832" actId="692"/>
          <ac:cxnSpMkLst>
            <pc:docMk/>
            <pc:sldMk cId="2059301066" sldId="308"/>
            <ac:cxnSpMk id="201" creationId="{F7B09C35-C774-9441-BA90-C1178641ED72}"/>
          </ac:cxnSpMkLst>
        </pc:cxnChg>
      </pc:sldChg>
      <pc:sldChg chg="addSp delSp modSp add mod modAnim">
        <pc:chgData name="Nicholas Gibbins" userId="6a0e944c-4d97-467d-bb7a-7c3315791fe4" providerId="ADAL" clId="{67FED323-1521-2249-8B7B-7DEBA58F3168}" dt="2020-10-05T09:47:47.363" v="13298" actId="14100"/>
        <pc:sldMkLst>
          <pc:docMk/>
          <pc:sldMk cId="1155781568" sldId="309"/>
        </pc:sldMkLst>
        <pc:spChg chg="mod topLvl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5" creationId="{8E5B860F-455F-4D41-8BC1-98799A5EE658}"/>
          </ac:spMkLst>
        </pc:spChg>
        <pc:spChg chg="del mod topLvl">
          <ac:chgData name="Nicholas Gibbins" userId="6a0e944c-4d97-467d-bb7a-7c3315791fe4" providerId="ADAL" clId="{67FED323-1521-2249-8B7B-7DEBA58F3168}" dt="2020-09-17T20:23:10.814" v="12016" actId="478"/>
          <ac:spMkLst>
            <pc:docMk/>
            <pc:sldMk cId="1155781568" sldId="309"/>
            <ac:spMk id="27" creationId="{EEF1FBE4-25F5-EF48-ABB7-6F4A4F4798BD}"/>
          </ac:spMkLst>
        </pc:spChg>
        <pc:spChg chg="mod topLvl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8" creationId="{4910613E-F810-6B4C-8DE1-576719E901F5}"/>
          </ac:spMkLst>
        </pc:spChg>
        <pc:spChg chg="mod topLvl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9" creationId="{88D8FFBF-90FF-064E-AE9A-0F9BAFD9CC99}"/>
          </ac:spMkLst>
        </pc:spChg>
        <pc:spChg chg="del">
          <ac:chgData name="Nicholas Gibbins" userId="6a0e944c-4d97-467d-bb7a-7c3315791fe4" providerId="ADAL" clId="{67FED323-1521-2249-8B7B-7DEBA58F3168}" dt="2020-09-17T20:00:52.373" v="11453" actId="478"/>
          <ac:spMkLst>
            <pc:docMk/>
            <pc:sldMk cId="1155781568" sldId="309"/>
            <ac:spMk id="43" creationId="{7C41BE31-DFC9-0A4D-BBD7-1E9E7EFEB246}"/>
          </ac:spMkLst>
        </pc:spChg>
        <pc:spChg chg="mod">
          <ac:chgData name="Nicholas Gibbins" userId="6a0e944c-4d97-467d-bb7a-7c3315791fe4" providerId="ADAL" clId="{67FED323-1521-2249-8B7B-7DEBA58F3168}" dt="2020-09-17T20:30:48.607" v="12357" actId="14100"/>
          <ac:spMkLst>
            <pc:docMk/>
            <pc:sldMk cId="1155781568" sldId="309"/>
            <ac:spMk id="51" creationId="{C81E7B7E-1E9A-9342-811D-48AA2A66F301}"/>
          </ac:spMkLst>
        </pc:spChg>
        <pc:spChg chg="mod topLvl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57" creationId="{9B86B3BD-0511-C144-933D-D6C4CC64B7FE}"/>
          </ac:spMkLst>
        </pc:spChg>
        <pc:spChg chg="del mod topLvl">
          <ac:chgData name="Nicholas Gibbins" userId="6a0e944c-4d97-467d-bb7a-7c3315791fe4" providerId="ADAL" clId="{67FED323-1521-2249-8B7B-7DEBA58F3168}" dt="2020-09-17T20:25:20.358" v="12078" actId="478"/>
          <ac:spMkLst>
            <pc:docMk/>
            <pc:sldMk cId="1155781568" sldId="309"/>
            <ac:spMk id="59" creationId="{0513F440-AC65-8D4E-A21C-649B7E9CF329}"/>
          </ac:spMkLst>
        </pc:spChg>
        <pc:spChg chg="del mod topLvl">
          <ac:chgData name="Nicholas Gibbins" userId="6a0e944c-4d97-467d-bb7a-7c3315791fe4" providerId="ADAL" clId="{67FED323-1521-2249-8B7B-7DEBA58F3168}" dt="2020-09-17T20:25:26.639" v="12079" actId="478"/>
          <ac:spMkLst>
            <pc:docMk/>
            <pc:sldMk cId="1155781568" sldId="309"/>
            <ac:spMk id="60" creationId="{8904BD10-2627-8C4D-8FBF-8FDB6A20DB73}"/>
          </ac:spMkLst>
        </pc:spChg>
        <pc:spChg chg="mod topLvl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61" creationId="{E4160ACF-0AF9-AB4F-8228-BED41754CCB2}"/>
          </ac:spMkLst>
        </pc:spChg>
        <pc:spChg chg="del">
          <ac:chgData name="Nicholas Gibbins" userId="6a0e944c-4d97-467d-bb7a-7c3315791fe4" providerId="ADAL" clId="{67FED323-1521-2249-8B7B-7DEBA58F3168}" dt="2020-09-17T20:01:03.840" v="11458" actId="478"/>
          <ac:spMkLst>
            <pc:docMk/>
            <pc:sldMk cId="1155781568" sldId="309"/>
            <ac:spMk id="79" creationId="{C785F00E-0324-7340-A0D6-513EC821EC2F}"/>
          </ac:spMkLst>
        </pc:spChg>
        <pc:spChg chg="del">
          <ac:chgData name="Nicholas Gibbins" userId="6a0e944c-4d97-467d-bb7a-7c3315791fe4" providerId="ADAL" clId="{67FED323-1521-2249-8B7B-7DEBA58F3168}" dt="2020-09-17T20:01:27.430" v="11467" actId="478"/>
          <ac:spMkLst>
            <pc:docMk/>
            <pc:sldMk cId="1155781568" sldId="309"/>
            <ac:spMk id="80" creationId="{D74CAB7F-D91E-D745-8CFB-15ACA675D85F}"/>
          </ac:spMkLst>
        </pc:spChg>
        <pc:spChg chg="mod">
          <ac:chgData name="Nicholas Gibbins" userId="6a0e944c-4d97-467d-bb7a-7c3315791fe4" providerId="ADAL" clId="{67FED323-1521-2249-8B7B-7DEBA58F3168}" dt="2020-09-17T20:29:52.236" v="12339" actId="1076"/>
          <ac:spMkLst>
            <pc:docMk/>
            <pc:sldMk cId="1155781568" sldId="309"/>
            <ac:spMk id="94" creationId="{B446CC98-3AA1-4A40-AC4B-9E9DDC8394EE}"/>
          </ac:spMkLst>
        </pc:spChg>
        <pc:spChg chg="mod topLvl">
          <ac:chgData name="Nicholas Gibbins" userId="6a0e944c-4d97-467d-bb7a-7c3315791fe4" providerId="ADAL" clId="{67FED323-1521-2249-8B7B-7DEBA58F3168}" dt="2020-09-17T20:12:56.726" v="11712" actId="164"/>
          <ac:spMkLst>
            <pc:docMk/>
            <pc:sldMk cId="1155781568" sldId="309"/>
            <ac:spMk id="97" creationId="{E3ED8CBD-A283-C441-935A-984E2D5DEBB3}"/>
          </ac:spMkLst>
        </pc:spChg>
        <pc:spChg chg="add mod">
          <ac:chgData name="Nicholas Gibbins" userId="6a0e944c-4d97-467d-bb7a-7c3315791fe4" providerId="ADAL" clId="{67FED323-1521-2249-8B7B-7DEBA58F3168}" dt="2020-09-18T11:05:20.973" v="12688" actId="14100"/>
          <ac:spMkLst>
            <pc:docMk/>
            <pc:sldMk cId="1155781568" sldId="309"/>
            <ac:spMk id="99" creationId="{02365587-2E26-DA41-B342-7BA186321800}"/>
          </ac:spMkLst>
        </pc:spChg>
        <pc:spChg chg="mod">
          <ac:chgData name="Nicholas Gibbins" userId="6a0e944c-4d97-467d-bb7a-7c3315791fe4" providerId="ADAL" clId="{67FED323-1521-2249-8B7B-7DEBA58F3168}" dt="2020-09-18T11:03:42.066" v="12409"/>
          <ac:spMkLst>
            <pc:docMk/>
            <pc:sldMk cId="1155781568" sldId="309"/>
            <ac:spMk id="101" creationId="{49D435EF-698F-D245-B78B-BE10845ECD2D}"/>
          </ac:spMkLst>
        </pc:spChg>
        <pc:spChg chg="mod">
          <ac:chgData name="Nicholas Gibbins" userId="6a0e944c-4d97-467d-bb7a-7c3315791fe4" providerId="ADAL" clId="{67FED323-1521-2249-8B7B-7DEBA58F3168}" dt="2020-09-17T19:59:39.263" v="11395" actId="20577"/>
          <ac:spMkLst>
            <pc:docMk/>
            <pc:sldMk cId="1155781568" sldId="309"/>
            <ac:spMk id="101" creationId="{BF61BFC0-4C7D-0843-944D-E3DBF49EC2D8}"/>
          </ac:spMkLst>
        </pc:spChg>
        <pc:spChg chg="mod">
          <ac:chgData name="Nicholas Gibbins" userId="6a0e944c-4d97-467d-bb7a-7c3315791fe4" providerId="ADAL" clId="{67FED323-1521-2249-8B7B-7DEBA58F3168}" dt="2020-09-18T11:03:42.066" v="12409"/>
          <ac:spMkLst>
            <pc:docMk/>
            <pc:sldMk cId="1155781568" sldId="309"/>
            <ac:spMk id="102" creationId="{A3FCEDC2-FC75-4D45-A49C-8CDE58F255FC}"/>
          </ac:spMkLst>
        </pc:spChg>
        <pc:spChg chg="add mod topLvl">
          <ac:chgData name="Nicholas Gibbins" userId="6a0e944c-4d97-467d-bb7a-7c3315791fe4" providerId="ADAL" clId="{67FED323-1521-2249-8B7B-7DEBA58F3168}" dt="2020-09-17T20:10:08.138" v="11700" actId="164"/>
          <ac:spMkLst>
            <pc:docMk/>
            <pc:sldMk cId="1155781568" sldId="309"/>
            <ac:spMk id="143" creationId="{33970233-0DA9-F44A-AFFF-DDF5FC7229F7}"/>
          </ac:spMkLst>
        </pc:spChg>
        <pc:spChg chg="mod topLvl">
          <ac:chgData name="Nicholas Gibbins" userId="6a0e944c-4d97-467d-bb7a-7c3315791fe4" providerId="ADAL" clId="{67FED323-1521-2249-8B7B-7DEBA58F3168}" dt="2020-09-17T20:10:08.138" v="11700" actId="164"/>
          <ac:spMkLst>
            <pc:docMk/>
            <pc:sldMk cId="1155781568" sldId="309"/>
            <ac:spMk id="165" creationId="{EAB6F6CF-F5B6-3349-9106-74CFECAE1E76}"/>
          </ac:spMkLst>
        </pc:spChg>
        <pc:spChg chg="mod">
          <ac:chgData name="Nicholas Gibbins" userId="6a0e944c-4d97-467d-bb7a-7c3315791fe4" providerId="ADAL" clId="{67FED323-1521-2249-8B7B-7DEBA58F3168}" dt="2020-09-17T19:57:27.905" v="11314" actId="20577"/>
          <ac:spMkLst>
            <pc:docMk/>
            <pc:sldMk cId="1155781568" sldId="309"/>
            <ac:spMk id="167" creationId="{3FE028B1-CB8D-3E45-9737-A89CD0802278}"/>
          </ac:spMkLst>
        </pc:spChg>
        <pc:spChg chg="mod">
          <ac:chgData name="Nicholas Gibbins" userId="6a0e944c-4d97-467d-bb7a-7c3315791fe4" providerId="ADAL" clId="{67FED323-1521-2249-8B7B-7DEBA58F3168}" dt="2020-09-17T20:34:17.207" v="12383" actId="20577"/>
          <ac:spMkLst>
            <pc:docMk/>
            <pc:sldMk cId="1155781568" sldId="309"/>
            <ac:spMk id="172" creationId="{C72926D3-1B3A-E54C-9EF0-6993C3B46363}"/>
          </ac:spMkLst>
        </pc:spChg>
        <pc:spChg chg="mod topLvl">
          <ac:chgData name="Nicholas Gibbins" userId="6a0e944c-4d97-467d-bb7a-7c3315791fe4" providerId="ADAL" clId="{67FED323-1521-2249-8B7B-7DEBA58F3168}" dt="2020-09-17T20:18:11.167" v="11854" actId="164"/>
          <ac:spMkLst>
            <pc:docMk/>
            <pc:sldMk cId="1155781568" sldId="309"/>
            <ac:spMk id="195" creationId="{DB309CFE-49CC-6B41-8C5F-5FD4FE29C25D}"/>
          </ac:spMkLst>
        </pc:spChg>
        <pc:spChg chg="del mod topLvl">
          <ac:chgData name="Nicholas Gibbins" userId="6a0e944c-4d97-467d-bb7a-7c3315791fe4" providerId="ADAL" clId="{67FED323-1521-2249-8B7B-7DEBA58F3168}" dt="2020-09-17T20:17:08.960" v="11778" actId="478"/>
          <ac:spMkLst>
            <pc:docMk/>
            <pc:sldMk cId="1155781568" sldId="309"/>
            <ac:spMk id="196" creationId="{5DA2B5B8-6CC6-EA4A-8F28-2308033A891C}"/>
          </ac:spMkLst>
        </pc:spChg>
        <pc:spChg chg="del mod topLvl">
          <ac:chgData name="Nicholas Gibbins" userId="6a0e944c-4d97-467d-bb7a-7c3315791fe4" providerId="ADAL" clId="{67FED323-1521-2249-8B7B-7DEBA58F3168}" dt="2020-09-17T20:14:11.808" v="11745" actId="478"/>
          <ac:spMkLst>
            <pc:docMk/>
            <pc:sldMk cId="1155781568" sldId="309"/>
            <ac:spMk id="198" creationId="{E164A5C2-4FE2-C745-9796-DC205AB11B9B}"/>
          </ac:spMkLst>
        </pc:spChg>
        <pc:spChg chg="mod">
          <ac:chgData name="Nicholas Gibbins" userId="6a0e944c-4d97-467d-bb7a-7c3315791fe4" providerId="ADAL" clId="{67FED323-1521-2249-8B7B-7DEBA58F3168}" dt="2020-09-17T20:29:52.236" v="12339" actId="1076"/>
          <ac:spMkLst>
            <pc:docMk/>
            <pc:sldMk cId="1155781568" sldId="309"/>
            <ac:spMk id="200" creationId="{B92528B5-D813-6C44-9A43-4C240CAE1A65}"/>
          </ac:spMkLst>
        </pc:spChg>
        <pc:spChg chg="mod">
          <ac:chgData name="Nicholas Gibbins" userId="6a0e944c-4d97-467d-bb7a-7c3315791fe4" providerId="ADAL" clId="{67FED323-1521-2249-8B7B-7DEBA58F3168}" dt="2020-09-17T20:07:34.841" v="11654" actId="164"/>
          <ac:spMkLst>
            <pc:docMk/>
            <pc:sldMk cId="1155781568" sldId="309"/>
            <ac:spMk id="206" creationId="{5894C77D-E999-0644-9A2D-B883B22BB0E3}"/>
          </ac:spMkLst>
        </pc:spChg>
        <pc:spChg chg="mod topLvl">
          <ac:chgData name="Nicholas Gibbins" userId="6a0e944c-4d97-467d-bb7a-7c3315791fe4" providerId="ADAL" clId="{67FED323-1521-2249-8B7B-7DEBA58F3168}" dt="2020-09-17T20:16:58.173" v="11776" actId="164"/>
          <ac:spMkLst>
            <pc:docMk/>
            <pc:sldMk cId="1155781568" sldId="309"/>
            <ac:spMk id="208" creationId="{673016B5-A62C-8C4A-8976-D5309FC837B2}"/>
          </ac:spMkLst>
        </pc:spChg>
        <pc:spChg chg="mod">
          <ac:chgData name="Nicholas Gibbins" userId="6a0e944c-4d97-467d-bb7a-7c3315791fe4" providerId="ADAL" clId="{67FED323-1521-2249-8B7B-7DEBA58F3168}" dt="2020-09-17T20:19:20.477" v="11886" actId="20577"/>
          <ac:spMkLst>
            <pc:docMk/>
            <pc:sldMk cId="1155781568" sldId="309"/>
            <ac:spMk id="215" creationId="{F3029AEC-0CB0-C84C-A01A-3A772D97AC3C}"/>
          </ac:spMkLst>
        </pc:spChg>
        <pc:spChg chg="del mod">
          <ac:chgData name="Nicholas Gibbins" userId="6a0e944c-4d97-467d-bb7a-7c3315791fe4" providerId="ADAL" clId="{67FED323-1521-2249-8B7B-7DEBA58F3168}" dt="2020-09-17T20:18:58.482" v="11867" actId="478"/>
          <ac:spMkLst>
            <pc:docMk/>
            <pc:sldMk cId="1155781568" sldId="309"/>
            <ac:spMk id="216" creationId="{9A219B24-E9C6-8943-83D3-8982B803A807}"/>
          </ac:spMkLst>
        </pc:spChg>
        <pc:spChg chg="del mod">
          <ac:chgData name="Nicholas Gibbins" userId="6a0e944c-4d97-467d-bb7a-7c3315791fe4" providerId="ADAL" clId="{67FED323-1521-2249-8B7B-7DEBA58F3168}" dt="2020-09-17T20:19:06.715" v="11870" actId="478"/>
          <ac:spMkLst>
            <pc:docMk/>
            <pc:sldMk cId="1155781568" sldId="309"/>
            <ac:spMk id="219" creationId="{3B4620F7-4F5A-4843-BDE7-A0072D1C0413}"/>
          </ac:spMkLst>
        </pc:spChg>
        <pc:spChg chg="mod">
          <ac:chgData name="Nicholas Gibbins" userId="6a0e944c-4d97-467d-bb7a-7c3315791fe4" providerId="ADAL" clId="{67FED323-1521-2249-8B7B-7DEBA58F3168}" dt="2020-09-17T20:19:39.435" v="11912" actId="20577"/>
          <ac:spMkLst>
            <pc:docMk/>
            <pc:sldMk cId="1155781568" sldId="309"/>
            <ac:spMk id="220" creationId="{94250EB4-3BB5-D147-95A4-B6CE806FF354}"/>
          </ac:spMkLst>
        </pc:spChg>
        <pc:spChg chg="mod">
          <ac:chgData name="Nicholas Gibbins" userId="6a0e944c-4d97-467d-bb7a-7c3315791fe4" providerId="ADAL" clId="{67FED323-1521-2249-8B7B-7DEBA58F3168}" dt="2020-09-17T20:19:32.422" v="11896" actId="20577"/>
          <ac:spMkLst>
            <pc:docMk/>
            <pc:sldMk cId="1155781568" sldId="309"/>
            <ac:spMk id="223" creationId="{9ED22F5B-23BC-374C-8628-9CD6320F87E6}"/>
          </ac:spMkLst>
        </pc:spChg>
        <pc:spChg chg="mod">
          <ac:chgData name="Nicholas Gibbins" userId="6a0e944c-4d97-467d-bb7a-7c3315791fe4" providerId="ADAL" clId="{67FED323-1521-2249-8B7B-7DEBA58F3168}" dt="2020-09-17T20:19:50.864" v="11922" actId="20577"/>
          <ac:spMkLst>
            <pc:docMk/>
            <pc:sldMk cId="1155781568" sldId="309"/>
            <ac:spMk id="226" creationId="{06A9E4E2-0F28-604A-8566-4F2C537E1683}"/>
          </ac:spMkLst>
        </pc:spChg>
        <pc:spChg chg="mod">
          <ac:chgData name="Nicholas Gibbins" userId="6a0e944c-4d97-467d-bb7a-7c3315791fe4" providerId="ADAL" clId="{67FED323-1521-2249-8B7B-7DEBA58F3168}" dt="2020-09-17T20:22:22.067" v="12009"/>
          <ac:spMkLst>
            <pc:docMk/>
            <pc:sldMk cId="1155781568" sldId="309"/>
            <ac:spMk id="229" creationId="{D39644B3-6AB2-9C42-A4AD-3432A8CD5935}"/>
          </ac:spMkLst>
        </pc:spChg>
        <pc:spChg chg="add mod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30" creationId="{5AE04BCD-4693-7742-B22C-3772C20C024F}"/>
          </ac:spMkLst>
        </pc:spChg>
        <pc:spChg chg="add mod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31" creationId="{F98021E6-DD55-9647-BA5D-4385D4188CB0}"/>
          </ac:spMkLst>
        </pc:spChg>
        <pc:spChg chg="add mod">
          <ac:chgData name="Nicholas Gibbins" userId="6a0e944c-4d97-467d-bb7a-7c3315791fe4" providerId="ADAL" clId="{67FED323-1521-2249-8B7B-7DEBA58F3168}" dt="2020-09-17T20:26:38.196" v="12102" actId="164"/>
          <ac:spMkLst>
            <pc:docMk/>
            <pc:sldMk cId="1155781568" sldId="309"/>
            <ac:spMk id="232" creationId="{EBB7549B-3153-9144-AD4D-BD301D3D2ECD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3" creationId="{E550C5A0-0ACC-5D42-B8A1-ED1FB9BEA004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4" creationId="{2EC12D78-6BC9-5540-91B2-5E034D3568C5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5" creationId="{CBE52D7B-4E6A-3F45-8044-F2FD6EE1CA5D}"/>
          </ac:spMkLst>
        </pc:spChg>
        <pc:spChg chg="add mod">
          <ac:chgData name="Nicholas Gibbins" userId="6a0e944c-4d97-467d-bb7a-7c3315791fe4" providerId="ADAL" clId="{67FED323-1521-2249-8B7B-7DEBA58F3168}" dt="2020-09-17T20:26:28.887" v="12101" actId="164"/>
          <ac:spMkLst>
            <pc:docMk/>
            <pc:sldMk cId="1155781568" sldId="309"/>
            <ac:spMk id="236" creationId="{3BA1280D-64E0-E24C-B5C3-281D916862B1}"/>
          </ac:spMkLst>
        </pc:spChg>
        <pc:grpChg chg="add del mod">
          <ac:chgData name="Nicholas Gibbins" userId="6a0e944c-4d97-467d-bb7a-7c3315791fe4" providerId="ADAL" clId="{67FED323-1521-2249-8B7B-7DEBA58F3168}" dt="2020-09-17T20:09:26.311" v="11692" actId="165"/>
          <ac:grpSpMkLst>
            <pc:docMk/>
            <pc:sldMk cId="1155781568" sldId="309"/>
            <ac:grpSpMk id="18" creationId="{3CCBFE67-CFC4-0F4C-9514-02922F1B9881}"/>
          </ac:grpSpMkLst>
        </pc:grpChg>
        <pc:grpChg chg="add mod">
          <ac:chgData name="Nicholas Gibbins" userId="6a0e944c-4d97-467d-bb7a-7c3315791fe4" providerId="ADAL" clId="{67FED323-1521-2249-8B7B-7DEBA58F3168}" dt="2020-09-18T11:06:25.674" v="12768" actId="1076"/>
          <ac:grpSpMkLst>
            <pc:docMk/>
            <pc:sldMk cId="1155781568" sldId="309"/>
            <ac:grpSpMk id="20" creationId="{AEDDFE5B-D13F-E64D-BBB7-BF945C77E59D}"/>
          </ac:grpSpMkLst>
        </pc:grpChg>
        <pc:grpChg chg="add mod">
          <ac:chgData name="Nicholas Gibbins" userId="6a0e944c-4d97-467d-bb7a-7c3315791fe4" providerId="ADAL" clId="{67FED323-1521-2249-8B7B-7DEBA58F3168}" dt="2020-09-17T20:10:08.138" v="11700" actId="164"/>
          <ac:grpSpMkLst>
            <pc:docMk/>
            <pc:sldMk cId="1155781568" sldId="309"/>
            <ac:grpSpMk id="21" creationId="{C70EF6E0-4BFB-6F47-AAC2-72DB15158343}"/>
          </ac:grpSpMkLst>
        </pc:grpChg>
        <pc:grpChg chg="add mod">
          <ac:chgData name="Nicholas Gibbins" userId="6a0e944c-4d97-467d-bb7a-7c3315791fe4" providerId="ADAL" clId="{67FED323-1521-2249-8B7B-7DEBA58F3168}" dt="2020-09-17T20:18:37.090" v="11856" actId="1076"/>
          <ac:grpSpMkLst>
            <pc:docMk/>
            <pc:sldMk cId="1155781568" sldId="309"/>
            <ac:grpSpMk id="22" creationId="{40CFA88B-F50D-0144-BE5B-F743483C3B34}"/>
          </ac:grpSpMkLst>
        </pc:grpChg>
        <pc:grpChg chg="add del mod">
          <ac:chgData name="Nicholas Gibbins" userId="6a0e944c-4d97-467d-bb7a-7c3315791fe4" providerId="ADAL" clId="{67FED323-1521-2249-8B7B-7DEBA58F3168}" dt="2020-09-17T20:16:19.532" v="11771" actId="478"/>
          <ac:grpSpMkLst>
            <pc:docMk/>
            <pc:sldMk cId="1155781568" sldId="309"/>
            <ac:grpSpMk id="23" creationId="{43A3D15A-F643-F94C-8F1E-206732CDF1D4}"/>
          </ac:grpSpMkLst>
        </pc:grpChg>
        <pc:grpChg chg="add mod">
          <ac:chgData name="Nicholas Gibbins" userId="6a0e944c-4d97-467d-bb7a-7c3315791fe4" providerId="ADAL" clId="{67FED323-1521-2249-8B7B-7DEBA58F3168}" dt="2020-09-17T20:18:11.167" v="11854" actId="164"/>
          <ac:grpSpMkLst>
            <pc:docMk/>
            <pc:sldMk cId="1155781568" sldId="309"/>
            <ac:grpSpMk id="24" creationId="{28A3835C-3384-5546-8660-5D0F8024CFE4}"/>
          </ac:grpSpMkLst>
        </pc:grpChg>
        <pc:grpChg chg="add mod">
          <ac:chgData name="Nicholas Gibbins" userId="6a0e944c-4d97-467d-bb7a-7c3315791fe4" providerId="ADAL" clId="{67FED323-1521-2249-8B7B-7DEBA58F3168}" dt="2020-09-17T20:18:42.923" v="11864" actId="1076"/>
          <ac:grpSpMkLst>
            <pc:docMk/>
            <pc:sldMk cId="1155781568" sldId="309"/>
            <ac:grpSpMk id="31" creationId="{480A79B8-59C9-1B40-BE96-EF854D21866A}"/>
          </ac:grpSpMkLst>
        </pc:grpChg>
        <pc:grpChg chg="add mod">
          <ac:chgData name="Nicholas Gibbins" userId="6a0e944c-4d97-467d-bb7a-7c3315791fe4" providerId="ADAL" clId="{67FED323-1521-2249-8B7B-7DEBA58F3168}" dt="2020-09-17T20:27:41.649" v="12132" actId="1076"/>
          <ac:grpSpMkLst>
            <pc:docMk/>
            <pc:sldMk cId="1155781568" sldId="309"/>
            <ac:grpSpMk id="32" creationId="{50FC0BA9-287A-7B4B-BF97-A79E91E2C1DD}"/>
          </ac:grpSpMkLst>
        </pc:grpChg>
        <pc:grpChg chg="add mod">
          <ac:chgData name="Nicholas Gibbins" userId="6a0e944c-4d97-467d-bb7a-7c3315791fe4" providerId="ADAL" clId="{67FED323-1521-2249-8B7B-7DEBA58F3168}" dt="2020-09-17T20:27:41.649" v="12132" actId="1076"/>
          <ac:grpSpMkLst>
            <pc:docMk/>
            <pc:sldMk cId="1155781568" sldId="309"/>
            <ac:grpSpMk id="33" creationId="{E7BA1903-6815-E049-BD5F-F5118E9F1A83}"/>
          </ac:grpSpMkLst>
        </pc:grpChg>
        <pc:grpChg chg="del mod">
          <ac:chgData name="Nicholas Gibbins" userId="6a0e944c-4d97-467d-bb7a-7c3315791fe4" providerId="ADAL" clId="{67FED323-1521-2249-8B7B-7DEBA58F3168}" dt="2020-09-17T20:25:15.339" v="12077" actId="165"/>
          <ac:grpSpMkLst>
            <pc:docMk/>
            <pc:sldMk cId="1155781568" sldId="309"/>
            <ac:grpSpMk id="63" creationId="{92EEE2AB-5A7D-104A-A672-43C243946359}"/>
          </ac:grpSpMkLst>
        </pc:grpChg>
        <pc:grpChg chg="del">
          <ac:chgData name="Nicholas Gibbins" userId="6a0e944c-4d97-467d-bb7a-7c3315791fe4" providerId="ADAL" clId="{67FED323-1521-2249-8B7B-7DEBA58F3168}" dt="2020-09-17T20:21:57.232" v="11999" actId="478"/>
          <ac:grpSpMkLst>
            <pc:docMk/>
            <pc:sldMk cId="1155781568" sldId="309"/>
            <ac:grpSpMk id="64" creationId="{1F8AE2ED-4EA2-9A4D-9965-54236BC39DB5}"/>
          </ac:grpSpMkLst>
        </pc:grpChg>
        <pc:grpChg chg="mod">
          <ac:chgData name="Nicholas Gibbins" userId="6a0e944c-4d97-467d-bb7a-7c3315791fe4" providerId="ADAL" clId="{67FED323-1521-2249-8B7B-7DEBA58F3168}" dt="2020-09-17T19:58:44.866" v="11337" actId="1076"/>
          <ac:grpSpMkLst>
            <pc:docMk/>
            <pc:sldMk cId="1155781568" sldId="309"/>
            <ac:grpSpMk id="68" creationId="{1D9FAB96-5027-AD47-BFDA-0C5131904839}"/>
          </ac:grpSpMkLst>
        </pc:grpChg>
        <pc:grpChg chg="del mod">
          <ac:chgData name="Nicholas Gibbins" userId="6a0e944c-4d97-467d-bb7a-7c3315791fe4" providerId="ADAL" clId="{67FED323-1521-2249-8B7B-7DEBA58F3168}" dt="2020-09-17T20:23:04.336" v="12015" actId="165"/>
          <ac:grpSpMkLst>
            <pc:docMk/>
            <pc:sldMk cId="1155781568" sldId="309"/>
            <ac:grpSpMk id="69" creationId="{4D364BCE-09B8-B647-B591-D09F201DB3DE}"/>
          </ac:grpSpMkLst>
        </pc:grpChg>
        <pc:grpChg chg="del">
          <ac:chgData name="Nicholas Gibbins" userId="6a0e944c-4d97-467d-bb7a-7c3315791fe4" providerId="ADAL" clId="{67FED323-1521-2249-8B7B-7DEBA58F3168}" dt="2020-09-17T20:12:12.269" v="11703" actId="478"/>
          <ac:grpSpMkLst>
            <pc:docMk/>
            <pc:sldMk cId="1155781568" sldId="309"/>
            <ac:grpSpMk id="78" creationId="{0C7D35D0-F22C-7342-8F6C-A5FC35C4605D}"/>
          </ac:grpSpMkLst>
        </pc:grpChg>
        <pc:grpChg chg="mod">
          <ac:chgData name="Nicholas Gibbins" userId="6a0e944c-4d97-467d-bb7a-7c3315791fe4" providerId="ADAL" clId="{67FED323-1521-2249-8B7B-7DEBA58F3168}" dt="2020-09-17T20:01:58.768" v="11498" actId="1076"/>
          <ac:grpSpMkLst>
            <pc:docMk/>
            <pc:sldMk cId="1155781568" sldId="309"/>
            <ac:grpSpMk id="86" creationId="{430156B7-B1DF-BA46-A2CD-A83E965D1B09}"/>
          </ac:grpSpMkLst>
        </pc:grpChg>
        <pc:grpChg chg="del">
          <ac:chgData name="Nicholas Gibbins" userId="6a0e944c-4d97-467d-bb7a-7c3315791fe4" providerId="ADAL" clId="{67FED323-1521-2249-8B7B-7DEBA58F3168}" dt="2020-09-17T20:01:27.430" v="11467" actId="478"/>
          <ac:grpSpMkLst>
            <pc:docMk/>
            <pc:sldMk cId="1155781568" sldId="309"/>
            <ac:grpSpMk id="90" creationId="{A270DE1D-3F64-5249-B33E-2D363BED0A60}"/>
          </ac:grpSpMkLst>
        </pc:grpChg>
        <pc:grpChg chg="del">
          <ac:chgData name="Nicholas Gibbins" userId="6a0e944c-4d97-467d-bb7a-7c3315791fe4" providerId="ADAL" clId="{67FED323-1521-2249-8B7B-7DEBA58F3168}" dt="2020-09-17T20:01:00.052" v="11456" actId="478"/>
          <ac:grpSpMkLst>
            <pc:docMk/>
            <pc:sldMk cId="1155781568" sldId="309"/>
            <ac:grpSpMk id="91" creationId="{860629AA-DFD7-4544-89D4-4E1603ED50C8}"/>
          </ac:grpSpMkLst>
        </pc:grpChg>
        <pc:grpChg chg="del mod">
          <ac:chgData name="Nicholas Gibbins" userId="6a0e944c-4d97-467d-bb7a-7c3315791fe4" providerId="ADAL" clId="{67FED323-1521-2249-8B7B-7DEBA58F3168}" dt="2020-09-17T20:12:31.872" v="11708" actId="165"/>
          <ac:grpSpMkLst>
            <pc:docMk/>
            <pc:sldMk cId="1155781568" sldId="309"/>
            <ac:grpSpMk id="99" creationId="{708E7EE2-7812-D447-8598-AE8C3BE3B5B1}"/>
          </ac:grpSpMkLst>
        </pc:grpChg>
        <pc:grpChg chg="add mod">
          <ac:chgData name="Nicholas Gibbins" userId="6a0e944c-4d97-467d-bb7a-7c3315791fe4" providerId="ADAL" clId="{67FED323-1521-2249-8B7B-7DEBA58F3168}" dt="2020-09-18T11:05:54.889" v="12699" actId="1076"/>
          <ac:grpSpMkLst>
            <pc:docMk/>
            <pc:sldMk cId="1155781568" sldId="309"/>
            <ac:grpSpMk id="100" creationId="{93B22883-1887-9B40-8A6B-0B5F248D0591}"/>
          </ac:grpSpMkLst>
        </pc:grpChg>
        <pc:grpChg chg="del">
          <ac:chgData name="Nicholas Gibbins" userId="6a0e944c-4d97-467d-bb7a-7c3315791fe4" providerId="ADAL" clId="{67FED323-1521-2249-8B7B-7DEBA58F3168}" dt="2020-09-17T20:21:53.626" v="11998" actId="478"/>
          <ac:grpSpMkLst>
            <pc:docMk/>
            <pc:sldMk cId="1155781568" sldId="309"/>
            <ac:grpSpMk id="103" creationId="{706E3177-AD46-5445-AB64-D4301E0FCDAF}"/>
          </ac:grpSpMkLst>
        </pc:grpChg>
        <pc:grpChg chg="del">
          <ac:chgData name="Nicholas Gibbins" userId="6a0e944c-4d97-467d-bb7a-7c3315791fe4" providerId="ADAL" clId="{67FED323-1521-2249-8B7B-7DEBA58F3168}" dt="2020-09-17T19:58:50.416" v="11338" actId="478"/>
          <ac:grpSpMkLst>
            <pc:docMk/>
            <pc:sldMk cId="1155781568" sldId="309"/>
            <ac:grpSpMk id="127" creationId="{CC53675E-913B-E04C-94EA-D93B836919F4}"/>
          </ac:grpSpMkLst>
        </pc:grpChg>
        <pc:grpChg chg="del">
          <ac:chgData name="Nicholas Gibbins" userId="6a0e944c-4d97-467d-bb7a-7c3315791fe4" providerId="ADAL" clId="{67FED323-1521-2249-8B7B-7DEBA58F3168}" dt="2020-09-17T19:58:53.364" v="11339" actId="478"/>
          <ac:grpSpMkLst>
            <pc:docMk/>
            <pc:sldMk cId="1155781568" sldId="309"/>
            <ac:grpSpMk id="128" creationId="{36B8D17D-8B08-AB4C-8D80-6F4D2E9CF5FC}"/>
          </ac:grpSpMkLst>
        </pc:grpChg>
        <pc:grpChg chg="mod">
          <ac:chgData name="Nicholas Gibbins" userId="6a0e944c-4d97-467d-bb7a-7c3315791fe4" providerId="ADAL" clId="{67FED323-1521-2249-8B7B-7DEBA58F3168}" dt="2020-09-17T19:58:33.380" v="11327" actId="1076"/>
          <ac:grpSpMkLst>
            <pc:docMk/>
            <pc:sldMk cId="1155781568" sldId="309"/>
            <ac:grpSpMk id="155" creationId="{079D114B-A81F-C749-BDB0-308DF2935FF6}"/>
          </ac:grpSpMkLst>
        </pc:grpChg>
        <pc:grpChg chg="del">
          <ac:chgData name="Nicholas Gibbins" userId="6a0e944c-4d97-467d-bb7a-7c3315791fe4" providerId="ADAL" clId="{67FED323-1521-2249-8B7B-7DEBA58F3168}" dt="2020-09-17T19:56:36.822" v="11294" actId="478"/>
          <ac:grpSpMkLst>
            <pc:docMk/>
            <pc:sldMk cId="1155781568" sldId="309"/>
            <ac:grpSpMk id="157" creationId="{2997DFF8-34BE-E64E-BA8E-7AB07FA29F9A}"/>
          </ac:grpSpMkLst>
        </pc:grpChg>
        <pc:grpChg chg="del">
          <ac:chgData name="Nicholas Gibbins" userId="6a0e944c-4d97-467d-bb7a-7c3315791fe4" providerId="ADAL" clId="{67FED323-1521-2249-8B7B-7DEBA58F3168}" dt="2020-09-17T19:56:39.436" v="11295" actId="478"/>
          <ac:grpSpMkLst>
            <pc:docMk/>
            <pc:sldMk cId="1155781568" sldId="309"/>
            <ac:grpSpMk id="158" creationId="{D0E58C95-4FCA-BD45-8654-6171A256B7AD}"/>
          </ac:grpSpMkLst>
        </pc:grpChg>
        <pc:grpChg chg="mod">
          <ac:chgData name="Nicholas Gibbins" userId="6a0e944c-4d97-467d-bb7a-7c3315791fe4" providerId="ADAL" clId="{67FED323-1521-2249-8B7B-7DEBA58F3168}" dt="2020-09-17T20:00:17.789" v="11452" actId="1076"/>
          <ac:grpSpMkLst>
            <pc:docMk/>
            <pc:sldMk cId="1155781568" sldId="309"/>
            <ac:grpSpMk id="168" creationId="{9CBCF9F5-5B11-0342-A7F0-7D02467D7B66}"/>
          </ac:grpSpMkLst>
        </pc:grpChg>
        <pc:grpChg chg="del mod">
          <ac:chgData name="Nicholas Gibbins" userId="6a0e944c-4d97-467d-bb7a-7c3315791fe4" providerId="ADAL" clId="{67FED323-1521-2249-8B7B-7DEBA58F3168}" dt="2020-09-17T20:04:39.611" v="11583" actId="165"/>
          <ac:grpSpMkLst>
            <pc:docMk/>
            <pc:sldMk cId="1155781568" sldId="309"/>
            <ac:grpSpMk id="169" creationId="{11110F4A-A7D7-B743-98F5-4AE1E7BE39C1}"/>
          </ac:grpSpMkLst>
        </pc:grpChg>
        <pc:grpChg chg="del">
          <ac:chgData name="Nicholas Gibbins" userId="6a0e944c-4d97-467d-bb7a-7c3315791fe4" providerId="ADAL" clId="{67FED323-1521-2249-8B7B-7DEBA58F3168}" dt="2020-09-17T20:19:53.550" v="11923" actId="478"/>
          <ac:grpSpMkLst>
            <pc:docMk/>
            <pc:sldMk cId="1155781568" sldId="309"/>
            <ac:grpSpMk id="170" creationId="{E09E85C9-6AB9-9645-91CD-E17EE173330A}"/>
          </ac:grpSpMkLst>
        </pc:grpChg>
        <pc:grpChg chg="mod">
          <ac:chgData name="Nicholas Gibbins" userId="6a0e944c-4d97-467d-bb7a-7c3315791fe4" providerId="ADAL" clId="{67FED323-1521-2249-8B7B-7DEBA58F3168}" dt="2020-09-17T20:05:29.035" v="11611" actId="1076"/>
          <ac:grpSpMkLst>
            <pc:docMk/>
            <pc:sldMk cId="1155781568" sldId="309"/>
            <ac:grpSpMk id="171" creationId="{1620F0AD-41FE-544C-AA61-4AFC4F6E3BBE}"/>
          </ac:grpSpMkLst>
        </pc:grpChg>
        <pc:grpChg chg="del">
          <ac:chgData name="Nicholas Gibbins" userId="6a0e944c-4d97-467d-bb7a-7c3315791fe4" providerId="ADAL" clId="{67FED323-1521-2249-8B7B-7DEBA58F3168}" dt="2020-09-17T20:00:56.982" v="11455" actId="478"/>
          <ac:grpSpMkLst>
            <pc:docMk/>
            <pc:sldMk cId="1155781568" sldId="309"/>
            <ac:grpSpMk id="186" creationId="{74297A75-37B9-1847-94B4-AB5AF5E67F8D}"/>
          </ac:grpSpMkLst>
        </pc:grpChg>
        <pc:grpChg chg="add del mod">
          <ac:chgData name="Nicholas Gibbins" userId="6a0e944c-4d97-467d-bb7a-7c3315791fe4" providerId="ADAL" clId="{67FED323-1521-2249-8B7B-7DEBA58F3168}" dt="2020-09-17T20:17:05.882" v="11777" actId="165"/>
          <ac:grpSpMkLst>
            <pc:docMk/>
            <pc:sldMk cId="1155781568" sldId="309"/>
            <ac:grpSpMk id="191" creationId="{F5F7AAE5-83D7-C74A-91B3-4B9DA1D88DA2}"/>
          </ac:grpSpMkLst>
        </pc:grpChg>
        <pc:grpChg chg="add del mod">
          <ac:chgData name="Nicholas Gibbins" userId="6a0e944c-4d97-467d-bb7a-7c3315791fe4" providerId="ADAL" clId="{67FED323-1521-2249-8B7B-7DEBA58F3168}" dt="2020-09-17T20:14:08.338" v="11744" actId="165"/>
          <ac:grpSpMkLst>
            <pc:docMk/>
            <pc:sldMk cId="1155781568" sldId="309"/>
            <ac:grpSpMk id="197" creationId="{ED0B9F82-5E3B-1244-81DB-6FC9E12544CC}"/>
          </ac:grpSpMkLst>
        </pc:grpChg>
        <pc:grpChg chg="mod">
          <ac:chgData name="Nicholas Gibbins" userId="6a0e944c-4d97-467d-bb7a-7c3315791fe4" providerId="ADAL" clId="{67FED323-1521-2249-8B7B-7DEBA58F3168}" dt="2020-09-17T20:29:25.342" v="12331" actId="1076"/>
          <ac:grpSpMkLst>
            <pc:docMk/>
            <pc:sldMk cId="1155781568" sldId="309"/>
            <ac:grpSpMk id="205" creationId="{2F46BADD-49D4-0047-AFD6-F9090653ACF6}"/>
          </ac:grpSpMkLst>
        </pc:grpChg>
        <pc:grpChg chg="del mod topLvl">
          <ac:chgData name="Nicholas Gibbins" userId="6a0e944c-4d97-467d-bb7a-7c3315791fe4" providerId="ADAL" clId="{67FED323-1521-2249-8B7B-7DEBA58F3168}" dt="2020-09-17T20:14:24.728" v="11747" actId="165"/>
          <ac:grpSpMkLst>
            <pc:docMk/>
            <pc:sldMk cId="1155781568" sldId="309"/>
            <ac:grpSpMk id="207" creationId="{AC03549B-BB97-164B-99C7-CCC9A64CE7D0}"/>
          </ac:grpSpMkLst>
        </pc:grpChg>
        <pc:grpChg chg="add mod">
          <ac:chgData name="Nicholas Gibbins" userId="6a0e944c-4d97-467d-bb7a-7c3315791fe4" providerId="ADAL" clId="{67FED323-1521-2249-8B7B-7DEBA58F3168}" dt="2020-09-17T20:28:41.821" v="12320" actId="1076"/>
          <ac:grpSpMkLst>
            <pc:docMk/>
            <pc:sldMk cId="1155781568" sldId="309"/>
            <ac:grpSpMk id="213" creationId="{BE0C12BB-D41A-984D-8507-84D7FA53C370}"/>
          </ac:grpSpMkLst>
        </pc:grpChg>
        <pc:grpChg chg="add mod">
          <ac:chgData name="Nicholas Gibbins" userId="6a0e944c-4d97-467d-bb7a-7c3315791fe4" providerId="ADAL" clId="{67FED323-1521-2249-8B7B-7DEBA58F3168}" dt="2020-09-17T20:28:59.504" v="12324" actId="1076"/>
          <ac:grpSpMkLst>
            <pc:docMk/>
            <pc:sldMk cId="1155781568" sldId="309"/>
            <ac:grpSpMk id="217" creationId="{6C1CCA4A-07FE-344D-BEAA-669E529EBFAA}"/>
          </ac:grpSpMkLst>
        </pc:grpChg>
        <pc:grpChg chg="add mod">
          <ac:chgData name="Nicholas Gibbins" userId="6a0e944c-4d97-467d-bb7a-7c3315791fe4" providerId="ADAL" clId="{67FED323-1521-2249-8B7B-7DEBA58F3168}" dt="2020-09-17T20:28:50.130" v="12322" actId="1076"/>
          <ac:grpSpMkLst>
            <pc:docMk/>
            <pc:sldMk cId="1155781568" sldId="309"/>
            <ac:grpSpMk id="221" creationId="{64AD8980-13B8-5B4E-8952-0C22C87325E7}"/>
          </ac:grpSpMkLst>
        </pc:grpChg>
        <pc:grpChg chg="add mod">
          <ac:chgData name="Nicholas Gibbins" userId="6a0e944c-4d97-467d-bb7a-7c3315791fe4" providerId="ADAL" clId="{67FED323-1521-2249-8B7B-7DEBA58F3168}" dt="2020-09-17T20:29:07.535" v="12325" actId="1076"/>
          <ac:grpSpMkLst>
            <pc:docMk/>
            <pc:sldMk cId="1155781568" sldId="309"/>
            <ac:grpSpMk id="224" creationId="{C3FD683B-6AC8-5E49-9759-33AB61754495}"/>
          </ac:grpSpMkLst>
        </pc:grpChg>
        <pc:grpChg chg="add del mod">
          <ac:chgData name="Nicholas Gibbins" userId="6a0e944c-4d97-467d-bb7a-7c3315791fe4" providerId="ADAL" clId="{67FED323-1521-2249-8B7B-7DEBA58F3168}" dt="2020-09-17T20:22:24.570" v="12010"/>
          <ac:grpSpMkLst>
            <pc:docMk/>
            <pc:sldMk cId="1155781568" sldId="309"/>
            <ac:grpSpMk id="227" creationId="{4B458B74-DFEB-0F43-B40A-6BDEC0828E2D}"/>
          </ac:grpSpMkLst>
        </pc:grpChg>
        <pc:picChg chg="mod topLvl">
          <ac:chgData name="Nicholas Gibbins" userId="6a0e944c-4d97-467d-bb7a-7c3315791fe4" providerId="ADAL" clId="{67FED323-1521-2249-8B7B-7DEBA58F3168}" dt="2020-09-17T20:26:38.196" v="12102" actId="164"/>
          <ac:picMkLst>
            <pc:docMk/>
            <pc:sldMk cId="1155781568" sldId="309"/>
            <ac:picMk id="26" creationId="{BE5112BF-128B-D346-9380-C7523D5E932B}"/>
          </ac:picMkLst>
        </pc:picChg>
        <pc:picChg chg="mod topLvl">
          <ac:chgData name="Nicholas Gibbins" userId="6a0e944c-4d97-467d-bb7a-7c3315791fe4" providerId="ADAL" clId="{67FED323-1521-2249-8B7B-7DEBA58F3168}" dt="2020-09-17T20:26:38.196" v="12102" actId="164"/>
          <ac:picMkLst>
            <pc:docMk/>
            <pc:sldMk cId="1155781568" sldId="309"/>
            <ac:picMk id="30" creationId="{22C5C6E3-ECB7-5842-A615-1B160D6A0358}"/>
          </ac:picMkLst>
        </pc:picChg>
        <pc:picChg chg="mod topLvl">
          <ac:chgData name="Nicholas Gibbins" userId="6a0e944c-4d97-467d-bb7a-7c3315791fe4" providerId="ADAL" clId="{67FED323-1521-2249-8B7B-7DEBA58F3168}" dt="2020-09-17T20:26:28.887" v="12101" actId="164"/>
          <ac:picMkLst>
            <pc:docMk/>
            <pc:sldMk cId="1155781568" sldId="309"/>
            <ac:picMk id="58" creationId="{7AC4DC57-C9AB-324C-A104-15751FCD6E56}"/>
          </ac:picMkLst>
        </pc:picChg>
        <pc:picChg chg="mod topLvl">
          <ac:chgData name="Nicholas Gibbins" userId="6a0e944c-4d97-467d-bb7a-7c3315791fe4" providerId="ADAL" clId="{67FED323-1521-2249-8B7B-7DEBA58F3168}" dt="2020-09-17T20:26:28.887" v="12101" actId="164"/>
          <ac:picMkLst>
            <pc:docMk/>
            <pc:sldMk cId="1155781568" sldId="309"/>
            <ac:picMk id="62" creationId="{695FA2EE-99BF-9249-8F35-2EA9046448C2}"/>
          </ac:picMkLst>
        </pc:picChg>
        <pc:picChg chg="del mod topLvl">
          <ac:chgData name="Nicholas Gibbins" userId="6a0e944c-4d97-467d-bb7a-7c3315791fe4" providerId="ADAL" clId="{67FED323-1521-2249-8B7B-7DEBA58F3168}" dt="2020-09-17T20:12:34.021" v="11709" actId="478"/>
          <ac:picMkLst>
            <pc:docMk/>
            <pc:sldMk cId="1155781568" sldId="309"/>
            <ac:picMk id="98" creationId="{E42501E8-FA04-B147-9471-B8C61D0D7153}"/>
          </ac:picMkLst>
        </pc:picChg>
        <pc:picChg chg="add mod">
          <ac:chgData name="Nicholas Gibbins" userId="6a0e944c-4d97-467d-bb7a-7c3315791fe4" providerId="ADAL" clId="{67FED323-1521-2249-8B7B-7DEBA58F3168}" dt="2020-10-05T09:47:28.801" v="13296" actId="1076"/>
          <ac:picMkLst>
            <pc:docMk/>
            <pc:sldMk cId="1155781568" sldId="309"/>
            <ac:picMk id="104" creationId="{D61B9255-0B5B-244D-B965-946CAEFBFCA4}"/>
          </ac:picMkLst>
        </pc:picChg>
        <pc:picChg chg="add mod">
          <ac:chgData name="Nicholas Gibbins" userId="6a0e944c-4d97-467d-bb7a-7c3315791fe4" providerId="ADAL" clId="{67FED323-1521-2249-8B7B-7DEBA58F3168}" dt="2020-10-05T09:45:00.620" v="13280" actId="1076"/>
          <ac:picMkLst>
            <pc:docMk/>
            <pc:sldMk cId="1155781568" sldId="309"/>
            <ac:picMk id="108" creationId="{B3D772B8-76AD-A748-A74D-EE3EA9961318}"/>
          </ac:picMkLst>
        </pc:picChg>
        <pc:picChg chg="del">
          <ac:chgData name="Nicholas Gibbins" userId="6a0e944c-4d97-467d-bb7a-7c3315791fe4" providerId="ADAL" clId="{67FED323-1521-2249-8B7B-7DEBA58F3168}" dt="2020-09-17T19:57:14.126" v="11297" actId="478"/>
          <ac:picMkLst>
            <pc:docMk/>
            <pc:sldMk cId="1155781568" sldId="309"/>
            <ac:picMk id="140" creationId="{136F68A4-312B-BA4C-9B10-E8823DA5AD03}"/>
          </ac:picMkLst>
        </pc:picChg>
        <pc:picChg chg="add del mod topLvl">
          <ac:chgData name="Nicholas Gibbins" userId="6a0e944c-4d97-467d-bb7a-7c3315791fe4" providerId="ADAL" clId="{67FED323-1521-2249-8B7B-7DEBA58F3168}" dt="2020-09-17T20:09:28.828" v="11693" actId="478"/>
          <ac:picMkLst>
            <pc:docMk/>
            <pc:sldMk cId="1155781568" sldId="309"/>
            <ac:picMk id="156" creationId="{79F955B9-2B4F-4A42-AEBD-A26244E224BA}"/>
          </ac:picMkLst>
        </pc:picChg>
        <pc:picChg chg="del">
          <ac:chgData name="Nicholas Gibbins" userId="6a0e944c-4d97-467d-bb7a-7c3315791fe4" providerId="ADAL" clId="{67FED323-1521-2249-8B7B-7DEBA58F3168}" dt="2020-09-17T19:57:17.733" v="11298" actId="478"/>
          <ac:picMkLst>
            <pc:docMk/>
            <pc:sldMk cId="1155781568" sldId="309"/>
            <ac:picMk id="162" creationId="{659EF235-D747-3848-B9A6-E5A1BD30648C}"/>
          </ac:picMkLst>
        </pc:picChg>
        <pc:picChg chg="del">
          <ac:chgData name="Nicholas Gibbins" userId="6a0e944c-4d97-467d-bb7a-7c3315791fe4" providerId="ADAL" clId="{67FED323-1521-2249-8B7B-7DEBA58F3168}" dt="2020-09-17T19:57:22.016" v="11299" actId="478"/>
          <ac:picMkLst>
            <pc:docMk/>
            <pc:sldMk cId="1155781568" sldId="309"/>
            <ac:picMk id="164" creationId="{B35C52DA-31D8-BD42-98F0-51FC80A6C8BE}"/>
          </ac:picMkLst>
        </pc:picChg>
        <pc:picChg chg="add mod">
          <ac:chgData name="Nicholas Gibbins" userId="6a0e944c-4d97-467d-bb7a-7c3315791fe4" providerId="ADAL" clId="{67FED323-1521-2249-8B7B-7DEBA58F3168}" dt="2020-09-17T20:07:34.841" v="11654" actId="164"/>
          <ac:picMkLst>
            <pc:docMk/>
            <pc:sldMk cId="1155781568" sldId="309"/>
            <ac:picMk id="173" creationId="{140DEF7A-FACD-A149-A06C-5576A20B2C06}"/>
          </ac:picMkLst>
        </pc:picChg>
        <pc:picChg chg="del">
          <ac:chgData name="Nicholas Gibbins" userId="6a0e944c-4d97-467d-bb7a-7c3315791fe4" providerId="ADAL" clId="{67FED323-1521-2249-8B7B-7DEBA58F3168}" dt="2020-10-05T09:44:34.293" v="13276" actId="478"/>
          <ac:picMkLst>
            <pc:docMk/>
            <pc:sldMk cId="1155781568" sldId="309"/>
            <ac:picMk id="176" creationId="{BC47F2B8-03A7-BD4D-9981-B6A61A11FBDE}"/>
          </ac:picMkLst>
        </pc:picChg>
        <pc:picChg chg="del">
          <ac:chgData name="Nicholas Gibbins" userId="6a0e944c-4d97-467d-bb7a-7c3315791fe4" providerId="ADAL" clId="{67FED323-1521-2249-8B7B-7DEBA58F3168}" dt="2020-10-05T09:44:40.966" v="13277" actId="478"/>
          <ac:picMkLst>
            <pc:docMk/>
            <pc:sldMk cId="1155781568" sldId="309"/>
            <ac:picMk id="177" creationId="{181E3E77-5BDF-1D49-83C1-99EB8A0E91AA}"/>
          </ac:picMkLst>
        </pc:picChg>
        <pc:picChg chg="add mod">
          <ac:chgData name="Nicholas Gibbins" userId="6a0e944c-4d97-467d-bb7a-7c3315791fe4" providerId="ADAL" clId="{67FED323-1521-2249-8B7B-7DEBA58F3168}" dt="2020-09-17T20:10:08.138" v="11700" actId="164"/>
          <ac:picMkLst>
            <pc:docMk/>
            <pc:sldMk cId="1155781568" sldId="309"/>
            <ac:picMk id="187" creationId="{000D8347-CE8F-764A-8DC6-78B2B97F1F2C}"/>
          </ac:picMkLst>
        </pc:picChg>
        <pc:picChg chg="add mod">
          <ac:chgData name="Nicholas Gibbins" userId="6a0e944c-4d97-467d-bb7a-7c3315791fe4" providerId="ADAL" clId="{67FED323-1521-2249-8B7B-7DEBA58F3168}" dt="2020-09-17T20:12:56.726" v="11712" actId="164"/>
          <ac:picMkLst>
            <pc:docMk/>
            <pc:sldMk cId="1155781568" sldId="309"/>
            <ac:picMk id="189" creationId="{206ECEA9-DFA1-BF4B-9F8E-414419DA84F9}"/>
          </ac:picMkLst>
        </pc:picChg>
        <pc:picChg chg="del mod topLvl">
          <ac:chgData name="Nicholas Gibbins" userId="6a0e944c-4d97-467d-bb7a-7c3315791fe4" providerId="ADAL" clId="{67FED323-1521-2249-8B7B-7DEBA58F3168}" dt="2020-09-17T20:16:19.532" v="11771" actId="478"/>
          <ac:picMkLst>
            <pc:docMk/>
            <pc:sldMk cId="1155781568" sldId="309"/>
            <ac:picMk id="209" creationId="{A3DD2E63-2CE1-9448-8671-B3BEE1C46798}"/>
          </ac:picMkLst>
        </pc:picChg>
        <pc:picChg chg="del mod topLvl">
          <ac:chgData name="Nicholas Gibbins" userId="6a0e944c-4d97-467d-bb7a-7c3315791fe4" providerId="ADAL" clId="{67FED323-1521-2249-8B7B-7DEBA58F3168}" dt="2020-09-17T20:14:46.582" v="11749" actId="478"/>
          <ac:picMkLst>
            <pc:docMk/>
            <pc:sldMk cId="1155781568" sldId="309"/>
            <ac:picMk id="210" creationId="{82E00EDC-A460-294E-B360-EB9CE8E745C3}"/>
          </ac:picMkLst>
        </pc:picChg>
        <pc:picChg chg="add mod">
          <ac:chgData name="Nicholas Gibbins" userId="6a0e944c-4d97-467d-bb7a-7c3315791fe4" providerId="ADAL" clId="{67FED323-1521-2249-8B7B-7DEBA58F3168}" dt="2020-09-17T20:16:58.173" v="11776" actId="164"/>
          <ac:picMkLst>
            <pc:docMk/>
            <pc:sldMk cId="1155781568" sldId="309"/>
            <ac:picMk id="211" creationId="{85E9A3C6-0402-424A-A139-412CC09D6A0D}"/>
          </ac:picMkLst>
        </pc:picChg>
        <pc:picChg chg="add mod">
          <ac:chgData name="Nicholas Gibbins" userId="6a0e944c-4d97-467d-bb7a-7c3315791fe4" providerId="ADAL" clId="{67FED323-1521-2249-8B7B-7DEBA58F3168}" dt="2020-09-17T20:16:58.173" v="11776" actId="164"/>
          <ac:picMkLst>
            <pc:docMk/>
            <pc:sldMk cId="1155781568" sldId="309"/>
            <ac:picMk id="212" creationId="{2C3C2B36-79A7-554A-965B-C9D77B8374CA}"/>
          </ac:picMkLst>
        </pc:picChg>
        <pc:cxnChg chg="add mod">
          <ac:chgData name="Nicholas Gibbins" userId="6a0e944c-4d97-467d-bb7a-7c3315791fe4" providerId="ADAL" clId="{67FED323-1521-2249-8B7B-7DEBA58F3168}" dt="2020-09-18T11:05:54.889" v="12699" actId="1076"/>
          <ac:cxnSpMkLst>
            <pc:docMk/>
            <pc:sldMk cId="1155781568" sldId="309"/>
            <ac:cxnSpMk id="103" creationId="{8A53C281-DDD8-3348-8587-6D1E92034BDC}"/>
          </ac:cxnSpMkLst>
        </pc:cxnChg>
        <pc:cxnChg chg="mod">
          <ac:chgData name="Nicholas Gibbins" userId="6a0e944c-4d97-467d-bb7a-7c3315791fe4" providerId="ADAL" clId="{67FED323-1521-2249-8B7B-7DEBA58F3168}" dt="2020-10-03T13:29:27.386" v="12823" actId="692"/>
          <ac:cxnSpMkLst>
            <pc:docMk/>
            <pc:sldMk cId="1155781568" sldId="309"/>
            <ac:cxnSpMk id="105" creationId="{E1D4F7EC-4F74-3444-85DE-DC629E5F7D67}"/>
          </ac:cxnSpMkLst>
        </pc:cxnChg>
        <pc:cxnChg chg="mod">
          <ac:chgData name="Nicholas Gibbins" userId="6a0e944c-4d97-467d-bb7a-7c3315791fe4" providerId="ADAL" clId="{67FED323-1521-2249-8B7B-7DEBA58F3168}" dt="2020-10-03T13:29:16.142" v="12821" actId="692"/>
          <ac:cxnSpMkLst>
            <pc:docMk/>
            <pc:sldMk cId="1155781568" sldId="309"/>
            <ac:cxnSpMk id="142" creationId="{450B205E-5BD0-8743-BB1B-42589B377110}"/>
          </ac:cxnSpMkLst>
        </pc:cxnChg>
        <pc:cxnChg chg="mod">
          <ac:chgData name="Nicholas Gibbins" userId="6a0e944c-4d97-467d-bb7a-7c3315791fe4" providerId="ADAL" clId="{67FED323-1521-2249-8B7B-7DEBA58F3168}" dt="2020-10-03T13:29:21.562" v="12822" actId="692"/>
          <ac:cxnSpMkLst>
            <pc:docMk/>
            <pc:sldMk cId="1155781568" sldId="309"/>
            <ac:cxnSpMk id="150" creationId="{4BFC9D38-D192-8A4D-98AC-4236049FBA9F}"/>
          </ac:cxnSpMkLst>
        </pc:cxnChg>
        <pc:cxnChg chg="mod topLvl">
          <ac:chgData name="Nicholas Gibbins" userId="6a0e944c-4d97-467d-bb7a-7c3315791fe4" providerId="ADAL" clId="{67FED323-1521-2249-8B7B-7DEBA58F3168}" dt="2020-10-03T13:29:00.570" v="12820" actId="692"/>
          <ac:cxnSpMkLst>
            <pc:docMk/>
            <pc:sldMk cId="1155781568" sldId="309"/>
            <ac:cxnSpMk id="159" creationId="{99935BAF-7964-8847-83A6-DBAAED2EF502}"/>
          </ac:cxnSpMkLst>
        </pc:cxnChg>
        <pc:cxnChg chg="mod">
          <ac:chgData name="Nicholas Gibbins" userId="6a0e944c-4d97-467d-bb7a-7c3315791fe4" providerId="ADAL" clId="{67FED323-1521-2249-8B7B-7DEBA58F3168}" dt="2020-10-03T13:28:55.957" v="12819" actId="692"/>
          <ac:cxnSpMkLst>
            <pc:docMk/>
            <pc:sldMk cId="1155781568" sldId="309"/>
            <ac:cxnSpMk id="161" creationId="{5A40B286-BF87-4D4F-AEA5-8A09D20B2D2A}"/>
          </ac:cxnSpMkLst>
        </pc:cxnChg>
        <pc:cxnChg chg="mod">
          <ac:chgData name="Nicholas Gibbins" userId="6a0e944c-4d97-467d-bb7a-7c3315791fe4" providerId="ADAL" clId="{67FED323-1521-2249-8B7B-7DEBA58F3168}" dt="2020-10-05T09:47:41.474" v="13297" actId="14100"/>
          <ac:cxnSpMkLst>
            <pc:docMk/>
            <pc:sldMk cId="1155781568" sldId="309"/>
            <ac:cxnSpMk id="174" creationId="{2CFE4657-B456-0C48-B2BD-5F474F49C041}"/>
          </ac:cxnSpMkLst>
        </pc:cxnChg>
        <pc:cxnChg chg="mod">
          <ac:chgData name="Nicholas Gibbins" userId="6a0e944c-4d97-467d-bb7a-7c3315791fe4" providerId="ADAL" clId="{67FED323-1521-2249-8B7B-7DEBA58F3168}" dt="2020-10-05T09:47:47.363" v="13298" actId="14100"/>
          <ac:cxnSpMkLst>
            <pc:docMk/>
            <pc:sldMk cId="1155781568" sldId="309"/>
            <ac:cxnSpMk id="175" creationId="{EE211088-AD5A-B843-9818-9F280D410D75}"/>
          </ac:cxnSpMkLst>
        </pc:cxnChg>
        <pc:cxnChg chg="del mod">
          <ac:chgData name="Nicholas Gibbins" userId="6a0e944c-4d97-467d-bb7a-7c3315791fe4" providerId="ADAL" clId="{67FED323-1521-2249-8B7B-7DEBA58F3168}" dt="2020-09-17T20:01:27.430" v="11467" actId="478"/>
          <ac:cxnSpMkLst>
            <pc:docMk/>
            <pc:sldMk cId="1155781568" sldId="309"/>
            <ac:cxnSpMk id="188" creationId="{1812DEF0-B18A-5846-8946-6B0DAF9120E6}"/>
          </ac:cxnSpMkLst>
        </pc:cxnChg>
        <pc:cxnChg chg="mod">
          <ac:chgData name="Nicholas Gibbins" userId="6a0e944c-4d97-467d-bb7a-7c3315791fe4" providerId="ADAL" clId="{67FED323-1521-2249-8B7B-7DEBA58F3168}" dt="2020-09-17T20:31:14.789" v="12360" actId="14100"/>
          <ac:cxnSpMkLst>
            <pc:docMk/>
            <pc:sldMk cId="1155781568" sldId="309"/>
            <ac:cxnSpMk id="190" creationId="{BFA1C578-219D-BA48-98AE-2800D97BA3BC}"/>
          </ac:cxnSpMkLst>
        </pc:cxnChg>
        <pc:cxnChg chg="del mod">
          <ac:chgData name="Nicholas Gibbins" userId="6a0e944c-4d97-467d-bb7a-7c3315791fe4" providerId="ADAL" clId="{67FED323-1521-2249-8B7B-7DEBA58F3168}" dt="2020-09-17T20:01:01.601" v="11457" actId="478"/>
          <ac:cxnSpMkLst>
            <pc:docMk/>
            <pc:sldMk cId="1155781568" sldId="309"/>
            <ac:cxnSpMk id="192" creationId="{A043E0DC-4FF4-E144-AC76-03ED15BFB53E}"/>
          </ac:cxnSpMkLst>
        </pc:cxnChg>
        <pc:cxnChg chg="mod topLvl">
          <ac:chgData name="Nicholas Gibbins" userId="6a0e944c-4d97-467d-bb7a-7c3315791fe4" providerId="ADAL" clId="{67FED323-1521-2249-8B7B-7DEBA58F3168}" dt="2020-10-03T13:28:50.535" v="12818" actId="692"/>
          <ac:cxnSpMkLst>
            <pc:docMk/>
            <pc:sldMk cId="1155781568" sldId="309"/>
            <ac:cxnSpMk id="193" creationId="{855A4520-16B4-A24E-9D9D-8CD4C0E4B26E}"/>
          </ac:cxnSpMkLst>
        </pc:cxnChg>
        <pc:cxnChg chg="del mod">
          <ac:chgData name="Nicholas Gibbins" userId="6a0e944c-4d97-467d-bb7a-7c3315791fe4" providerId="ADAL" clId="{67FED323-1521-2249-8B7B-7DEBA58F3168}" dt="2020-09-17T20:00:54.805" v="11454" actId="478"/>
          <ac:cxnSpMkLst>
            <pc:docMk/>
            <pc:sldMk cId="1155781568" sldId="309"/>
            <ac:cxnSpMk id="194" creationId="{FB7DDF27-2A13-3948-AC3B-854262E58788}"/>
          </ac:cxnSpMkLst>
        </pc:cxnChg>
        <pc:cxnChg chg="del mod topLvl">
          <ac:chgData name="Nicholas Gibbins" userId="6a0e944c-4d97-467d-bb7a-7c3315791fe4" providerId="ADAL" clId="{67FED323-1521-2249-8B7B-7DEBA58F3168}" dt="2020-09-17T20:14:15.785" v="11746" actId="478"/>
          <ac:cxnSpMkLst>
            <pc:docMk/>
            <pc:sldMk cId="1155781568" sldId="309"/>
            <ac:cxnSpMk id="199" creationId="{3953F417-6458-EE40-BA19-1DF14F6583E0}"/>
          </ac:cxnSpMkLst>
        </pc:cxnChg>
        <pc:cxnChg chg="mod">
          <ac:chgData name="Nicholas Gibbins" userId="6a0e944c-4d97-467d-bb7a-7c3315791fe4" providerId="ADAL" clId="{67FED323-1521-2249-8B7B-7DEBA58F3168}" dt="2020-10-03T13:28:21.519" v="12813" actId="692"/>
          <ac:cxnSpMkLst>
            <pc:docMk/>
            <pc:sldMk cId="1155781568" sldId="309"/>
            <ac:cxnSpMk id="201" creationId="{F7B09C35-C774-9441-BA90-C1178641ED72}"/>
          </ac:cxnSpMkLst>
        </pc:cxnChg>
        <pc:cxnChg chg="mod">
          <ac:chgData name="Nicholas Gibbins" userId="6a0e944c-4d97-467d-bb7a-7c3315791fe4" providerId="ADAL" clId="{67FED323-1521-2249-8B7B-7DEBA58F3168}" dt="2020-10-03T13:28:46.265" v="12817" actId="692"/>
          <ac:cxnSpMkLst>
            <pc:docMk/>
            <pc:sldMk cId="1155781568" sldId="309"/>
            <ac:cxnSpMk id="214" creationId="{0821447B-231E-5849-86C1-560AF9BA3823}"/>
          </ac:cxnSpMkLst>
        </pc:cxnChg>
        <pc:cxnChg chg="mod">
          <ac:chgData name="Nicholas Gibbins" userId="6a0e944c-4d97-467d-bb7a-7c3315791fe4" providerId="ADAL" clId="{67FED323-1521-2249-8B7B-7DEBA58F3168}" dt="2020-10-03T13:28:36.685" v="12815" actId="692"/>
          <ac:cxnSpMkLst>
            <pc:docMk/>
            <pc:sldMk cId="1155781568" sldId="309"/>
            <ac:cxnSpMk id="218" creationId="{A65754BE-F3C5-0446-ABCC-FA8346A30893}"/>
          </ac:cxnSpMkLst>
        </pc:cxnChg>
        <pc:cxnChg chg="mod">
          <ac:chgData name="Nicholas Gibbins" userId="6a0e944c-4d97-467d-bb7a-7c3315791fe4" providerId="ADAL" clId="{67FED323-1521-2249-8B7B-7DEBA58F3168}" dt="2020-10-03T13:28:42.007" v="12816" actId="692"/>
          <ac:cxnSpMkLst>
            <pc:docMk/>
            <pc:sldMk cId="1155781568" sldId="309"/>
            <ac:cxnSpMk id="222" creationId="{FFD5024E-27C5-FC48-A3E3-554F8DEC500F}"/>
          </ac:cxnSpMkLst>
        </pc:cxnChg>
        <pc:cxnChg chg="mod">
          <ac:chgData name="Nicholas Gibbins" userId="6a0e944c-4d97-467d-bb7a-7c3315791fe4" providerId="ADAL" clId="{67FED323-1521-2249-8B7B-7DEBA58F3168}" dt="2020-10-03T13:28:29.151" v="12814" actId="692"/>
          <ac:cxnSpMkLst>
            <pc:docMk/>
            <pc:sldMk cId="1155781568" sldId="309"/>
            <ac:cxnSpMk id="225" creationId="{1566EA4E-859A-B84C-8B34-8BF2A4B30D60}"/>
          </ac:cxnSpMkLst>
        </pc:cxnChg>
        <pc:cxnChg chg="mod">
          <ac:chgData name="Nicholas Gibbins" userId="6a0e944c-4d97-467d-bb7a-7c3315791fe4" providerId="ADAL" clId="{67FED323-1521-2249-8B7B-7DEBA58F3168}" dt="2020-09-17T20:22:22.067" v="12009"/>
          <ac:cxnSpMkLst>
            <pc:docMk/>
            <pc:sldMk cId="1155781568" sldId="309"/>
            <ac:cxnSpMk id="228" creationId="{D5BF1D55-1314-EA4B-91AD-DCCF0DA689B5}"/>
          </ac:cxnSpMkLst>
        </pc:cxnChg>
      </pc:sldChg>
      <pc:sldChg chg="modSp add mod">
        <pc:chgData name="Nicholas Gibbins" userId="6a0e944c-4d97-467d-bb7a-7c3315791fe4" providerId="ADAL" clId="{67FED323-1521-2249-8B7B-7DEBA58F3168}" dt="2020-09-18T18:54:42.013" v="12812" actId="5793"/>
        <pc:sldMkLst>
          <pc:docMk/>
          <pc:sldMk cId="1153887300" sldId="310"/>
        </pc:sldMkLst>
        <pc:spChg chg="mod">
          <ac:chgData name="Nicholas Gibbins" userId="6a0e944c-4d97-467d-bb7a-7c3315791fe4" providerId="ADAL" clId="{67FED323-1521-2249-8B7B-7DEBA58F3168}" dt="2020-09-18T18:53:19.019" v="12797" actId="20577"/>
          <ac:spMkLst>
            <pc:docMk/>
            <pc:sldMk cId="1153887300" sldId="310"/>
            <ac:spMk id="2" creationId="{DA7FD296-061E-E44B-B4B3-E436DBAF4913}"/>
          </ac:spMkLst>
        </pc:spChg>
        <pc:spChg chg="mod">
          <ac:chgData name="Nicholas Gibbins" userId="6a0e944c-4d97-467d-bb7a-7c3315791fe4" providerId="ADAL" clId="{67FED323-1521-2249-8B7B-7DEBA58F3168}" dt="2020-09-18T18:54:42.013" v="12812" actId="5793"/>
          <ac:spMkLst>
            <pc:docMk/>
            <pc:sldMk cId="1153887300" sldId="310"/>
            <ac:spMk id="3" creationId="{AF1C6E73-37B6-F24E-A349-78301677AFED}"/>
          </ac:spMkLst>
        </pc:spChg>
      </pc:sldChg>
      <pc:sldChg chg="addSp delSp modSp add mod modClrScheme modAnim chgLayout">
        <pc:chgData name="Nicholas Gibbins" userId="6a0e944c-4d97-467d-bb7a-7c3315791fe4" providerId="ADAL" clId="{67FED323-1521-2249-8B7B-7DEBA58F3168}" dt="2020-10-05T12:12:09.205" v="13719" actId="20577"/>
        <pc:sldMkLst>
          <pc:docMk/>
          <pc:sldMk cId="1837434919" sldId="311"/>
        </pc:sldMkLst>
        <pc:spChg chg="mod ord">
          <ac:chgData name="Nicholas Gibbins" userId="6a0e944c-4d97-467d-bb7a-7c3315791fe4" providerId="ADAL" clId="{67FED323-1521-2249-8B7B-7DEBA58F3168}" dt="2020-10-05T12:06:13.668" v="13553" actId="700"/>
          <ac:spMkLst>
            <pc:docMk/>
            <pc:sldMk cId="1837434919" sldId="311"/>
            <ac:spMk id="2" creationId="{00000000-0000-0000-0000-000000000000}"/>
          </ac:spMkLst>
        </pc:spChg>
        <pc:spChg chg="del mod ord">
          <ac:chgData name="Nicholas Gibbins" userId="6a0e944c-4d97-467d-bb7a-7c3315791fe4" providerId="ADAL" clId="{67FED323-1521-2249-8B7B-7DEBA58F3168}" dt="2020-10-05T12:06:15.401" v="13554" actId="478"/>
          <ac:spMkLst>
            <pc:docMk/>
            <pc:sldMk cId="1837434919" sldId="311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67FED323-1521-2249-8B7B-7DEBA58F3168}" dt="2020-10-05T12:12:09.205" v="13719" actId="20577"/>
          <ac:spMkLst>
            <pc:docMk/>
            <pc:sldMk cId="1837434919" sldId="311"/>
            <ac:spMk id="4" creationId="{00000000-0000-0000-0000-000000000000}"/>
          </ac:spMkLst>
        </pc:spChg>
        <pc:spChg chg="mod ord">
          <ac:chgData name="Nicholas Gibbins" userId="6a0e944c-4d97-467d-bb7a-7c3315791fe4" providerId="ADAL" clId="{67FED323-1521-2249-8B7B-7DEBA58F3168}" dt="2020-10-05T12:06:13.668" v="13553" actId="700"/>
          <ac:spMkLst>
            <pc:docMk/>
            <pc:sldMk cId="1837434919" sldId="311"/>
            <ac:spMk id="5" creationId="{35F31F48-312E-AD4F-AFF1-021569A8C118}"/>
          </ac:spMkLst>
        </pc:spChg>
        <pc:spChg chg="add del mod ord">
          <ac:chgData name="Nicholas Gibbins" userId="6a0e944c-4d97-467d-bb7a-7c3315791fe4" providerId="ADAL" clId="{67FED323-1521-2249-8B7B-7DEBA58F3168}" dt="2020-10-05T12:06:17.704" v="13555" actId="478"/>
          <ac:spMkLst>
            <pc:docMk/>
            <pc:sldMk cId="1837434919" sldId="311"/>
            <ac:spMk id="6" creationId="{E859C040-D342-684A-B5B1-DCADBA682F18}"/>
          </ac:spMkLst>
        </pc:spChg>
        <pc:spChg chg="add mod">
          <ac:chgData name="Nicholas Gibbins" userId="6a0e944c-4d97-467d-bb7a-7c3315791fe4" providerId="ADAL" clId="{67FED323-1521-2249-8B7B-7DEBA58F3168}" dt="2020-10-05T12:09:26.587" v="13575"/>
          <ac:spMkLst>
            <pc:docMk/>
            <pc:sldMk cId="1837434919" sldId="311"/>
            <ac:spMk id="9" creationId="{99583E5B-2A99-994B-B6D8-EF5CF040DE35}"/>
          </ac:spMkLst>
        </pc:spChg>
        <pc:spChg chg="add mod">
          <ac:chgData name="Nicholas Gibbins" userId="6a0e944c-4d97-467d-bb7a-7c3315791fe4" providerId="ADAL" clId="{67FED323-1521-2249-8B7B-7DEBA58F3168}" dt="2020-10-05T12:10:51.360" v="13609" actId="20577"/>
          <ac:spMkLst>
            <pc:docMk/>
            <pc:sldMk cId="1837434919" sldId="311"/>
            <ac:spMk id="10" creationId="{2E19C75B-A0A5-B64A-89E0-01EC350DFC20}"/>
          </ac:spMkLst>
        </pc:spChg>
        <pc:picChg chg="add mod">
          <ac:chgData name="Nicholas Gibbins" userId="6a0e944c-4d97-467d-bb7a-7c3315791fe4" providerId="ADAL" clId="{67FED323-1521-2249-8B7B-7DEBA58F3168}" dt="2020-10-05T12:09:26.587" v="13575"/>
          <ac:picMkLst>
            <pc:docMk/>
            <pc:sldMk cId="1837434919" sldId="311"/>
            <ac:picMk id="7" creationId="{950AA0B3-CB53-7044-9573-349768B75942}"/>
          </ac:picMkLst>
        </pc:picChg>
        <pc:picChg chg="add mod">
          <ac:chgData name="Nicholas Gibbins" userId="6a0e944c-4d97-467d-bb7a-7c3315791fe4" providerId="ADAL" clId="{67FED323-1521-2249-8B7B-7DEBA58F3168}" dt="2020-10-05T12:10:35.841" v="13606" actId="1076"/>
          <ac:picMkLst>
            <pc:docMk/>
            <pc:sldMk cId="1837434919" sldId="311"/>
            <ac:picMk id="8" creationId="{7436F557-2B3C-B349-AE15-BE68EDB6104E}"/>
          </ac:picMkLst>
        </pc:picChg>
      </pc:sldChg>
    </pc:docChg>
  </pc:docChgLst>
  <pc:docChgLst>
    <pc:chgData name="Nicholas Gibbins" userId="6a0e944c-4d97-467d-bb7a-7c3315791fe4" providerId="ADAL" clId="{1CF36F0A-F618-AD4A-9AF8-30AF5749B6CA}"/>
    <pc:docChg chg="undo custSel mod addSld modSld">
      <pc:chgData name="Nicholas Gibbins" userId="6a0e944c-4d97-467d-bb7a-7c3315791fe4" providerId="ADAL" clId="{1CF36F0A-F618-AD4A-9AF8-30AF5749B6CA}" dt="2020-09-10T17:23:44.990" v="79" actId="26606"/>
      <pc:docMkLst>
        <pc:docMk/>
      </pc:docMkLst>
      <pc:sldChg chg="addSp delSp modSp mod modMedia modClrScheme delAnim chgLayout">
        <pc:chgData name="Nicholas Gibbins" userId="6a0e944c-4d97-467d-bb7a-7c3315791fe4" providerId="ADAL" clId="{1CF36F0A-F618-AD4A-9AF8-30AF5749B6CA}" dt="2020-09-10T17:23:44.990" v="79" actId="26606"/>
        <pc:sldMkLst>
          <pc:docMk/>
          <pc:sldMk cId="450440308" sldId="286"/>
        </pc:sldMkLst>
        <pc:spChg chg="mod ord modVis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2" creationId="{00000000-0000-0000-0000-000000000000}"/>
          </ac:spMkLst>
        </pc:spChg>
        <pc:spChg chg="add del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3" creationId="{48F30BDE-3666-864F-9E41-3E6FCF4793C7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6" creationId="{00000000-0000-0000-0000-000000000000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7" creationId="{00000000-0000-0000-0000-000000000000}"/>
          </ac:spMkLst>
        </pc:spChg>
        <pc:spChg chg="add del 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13" creationId="{E37BE974-5817-4A08-A2DA-8E4DA587F378}"/>
          </ac:spMkLst>
        </pc:spChg>
        <pc:picChg chg="add del mod">
          <ac:chgData name="Nicholas Gibbins" userId="6a0e944c-4d97-467d-bb7a-7c3315791fe4" providerId="ADAL" clId="{1CF36F0A-F618-AD4A-9AF8-30AF5749B6CA}" dt="2020-09-10T17:23:44.990" v="79" actId="26606"/>
          <ac:picMkLst>
            <pc:docMk/>
            <pc:sldMk cId="450440308" sldId="286"/>
            <ac:picMk id="9" creationId="{923F3863-379A-44F7-947E-D81FDB6B35BC}"/>
          </ac:picMkLst>
        </pc:picChg>
      </pc:sldChg>
      <pc:sldChg chg="addSp delSp modSp add mod modClrScheme chgLayout">
        <pc:chgData name="Nicholas Gibbins" userId="6a0e944c-4d97-467d-bb7a-7c3315791fe4" providerId="ADAL" clId="{1CF36F0A-F618-AD4A-9AF8-30AF5749B6CA}" dt="2020-09-10T17:21:36.992" v="76" actId="20577"/>
        <pc:sldMkLst>
          <pc:docMk/>
          <pc:sldMk cId="913256047" sldId="293"/>
        </pc:sldMkLst>
        <pc:spChg chg="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2" creationId="{53ABDEA4-A8BF-464F-8FA4-89EBA2B9B9D1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3" creationId="{4AD82728-F68E-0049-B439-8082A736476B}"/>
          </ac:spMkLst>
        </pc:spChg>
        <pc:spChg chg="del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4" creationId="{030AC574-1652-CC4A-A4A9-05DA98424F53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5" creationId="{83F555B7-D479-174A-8D89-FAF32C8BB6C3}"/>
          </ac:spMkLst>
        </pc:spChg>
        <pc:spChg chg="add mod ord">
          <ac:chgData name="Nicholas Gibbins" userId="6a0e944c-4d97-467d-bb7a-7c3315791fe4" providerId="ADAL" clId="{1CF36F0A-F618-AD4A-9AF8-30AF5749B6CA}" dt="2020-09-10T17:21:36.992" v="76" actId="20577"/>
          <ac:spMkLst>
            <pc:docMk/>
            <pc:sldMk cId="913256047" sldId="293"/>
            <ac:spMk id="6" creationId="{3F295AA3-FB39-F746-80F0-2D7C54FC8994}"/>
          </ac:spMkLst>
        </pc:spChg>
        <pc:spChg chg="add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7" creationId="{F597573E-FD91-5143-B982-2258797D7E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Authentication</a:t>
            </a:r>
            <a:r>
              <a:rPr lang="en-GB" baseline="0"/>
              <a:t> </a:t>
            </a:r>
            <a:r>
              <a:rPr lang="mr-IN" baseline="0"/>
              <a:t>–</a:t>
            </a:r>
            <a:r>
              <a:rPr lang="en-GB" baseline="0"/>
              <a:t> you can demonstrate that you signed it</a:t>
            </a:r>
          </a:p>
          <a:p>
            <a:r>
              <a:rPr lang="en-GB" baseline="0"/>
              <a:t>Non-repudiation </a:t>
            </a:r>
            <a:r>
              <a:rPr lang="mr-IN" baseline="0"/>
              <a:t>–</a:t>
            </a:r>
            <a:r>
              <a:rPr lang="en-GB" baseline="0"/>
              <a:t> you can’t deny that you signed it</a:t>
            </a:r>
          </a:p>
          <a:p>
            <a:r>
              <a:rPr lang="en-GB" baseline="0"/>
              <a:t>Integrity </a:t>
            </a:r>
            <a:r>
              <a:rPr lang="mr-IN" baseline="0"/>
              <a:t>–</a:t>
            </a:r>
            <a:r>
              <a:rPr lang="en-GB" baseline="0"/>
              <a:t> it can be demonstrated that the message hasn’t been tampered with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0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5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30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2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8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4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8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553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Relationship Id="rId1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svg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>
            <a:stCxn id="22" idx="3"/>
          </p:cNvCxnSpPr>
          <p:nvPr/>
        </p:nvCxnSpPr>
        <p:spPr bwMode="auto">
          <a:xfrm flipV="1">
            <a:off x="6266732" y="4383590"/>
            <a:ext cx="2529969" cy="19330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signatures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Authentication, non-repudiation, integrity of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Encrypt the hash with your private key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Attach the encrypted hash to the message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A96BD-1710-854F-93B3-439E78C2E1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ocument 6"/>
          <p:cNvSpPr/>
          <p:nvPr/>
        </p:nvSpPr>
        <p:spPr bwMode="auto">
          <a:xfrm>
            <a:off x="2670708" y="357737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2850708" y="6147959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 bwMode="auto">
          <a:xfrm>
            <a:off x="3030708" y="4585977"/>
            <a:ext cx="0" cy="15619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2" name="Straight Arrow Connector 11"/>
          <p:cNvCxnSpPr>
            <a:stCxn id="8" idx="3"/>
            <a:endCxn id="22" idx="1"/>
          </p:cNvCxnSpPr>
          <p:nvPr/>
        </p:nvCxnSpPr>
        <p:spPr bwMode="auto">
          <a:xfrm flipV="1">
            <a:off x="3210709" y="6316663"/>
            <a:ext cx="2696023" cy="112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04" y="6097206"/>
            <a:ext cx="1018032" cy="438912"/>
          </a:xfrm>
          <a:prstGeom prst="rect">
            <a:avLst/>
          </a:prstGeom>
        </p:spPr>
      </p:pic>
      <p:sp>
        <p:nvSpPr>
          <p:cNvPr id="22" name="Process 21"/>
          <p:cNvSpPr/>
          <p:nvPr/>
        </p:nvSpPr>
        <p:spPr bwMode="auto">
          <a:xfrm>
            <a:off x="5906731" y="6136662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31" y="6287223"/>
            <a:ext cx="255600" cy="36000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7" idx="3"/>
            <a:endCxn id="25" idx="1"/>
          </p:cNvCxnSpPr>
          <p:nvPr/>
        </p:nvCxnSpPr>
        <p:spPr bwMode="auto">
          <a:xfrm flipV="1">
            <a:off x="3390708" y="4115737"/>
            <a:ext cx="5405992" cy="16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FB0B80-0E9F-794F-B3AC-28E6CF7ABE95}"/>
              </a:ext>
            </a:extLst>
          </p:cNvPr>
          <p:cNvGrpSpPr/>
          <p:nvPr/>
        </p:nvGrpSpPr>
        <p:grpSpPr>
          <a:xfrm>
            <a:off x="2670708" y="4990126"/>
            <a:ext cx="720000" cy="720000"/>
            <a:chOff x="2670708" y="4990126"/>
            <a:chExt cx="720000" cy="7200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796700" y="3575737"/>
            <a:ext cx="720000" cy="1276776"/>
            <a:chOff x="7272700" y="3575737"/>
            <a:chExt cx="720000" cy="1276776"/>
          </a:xfrm>
        </p:grpSpPr>
        <p:sp>
          <p:nvSpPr>
            <p:cNvPr id="25" name="Document 24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3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Signature verification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Decrypt the encrypted hash with the public key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Compare the hashes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E4EEF4-2245-7E44-BBED-E01047079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4073524" y="365813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7387993" y="583429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3"/>
            <a:endCxn id="37" idx="1"/>
          </p:cNvCxnSpPr>
          <p:nvPr/>
        </p:nvCxnSpPr>
        <p:spPr bwMode="auto">
          <a:xfrm flipV="1">
            <a:off x="4793525" y="4198137"/>
            <a:ext cx="2594453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253524" y="5834297"/>
            <a:ext cx="487800" cy="510561"/>
            <a:chOff x="4382731" y="6136662"/>
            <a:chExt cx="487800" cy="510561"/>
          </a:xfrm>
        </p:grpSpPr>
        <p:sp>
          <p:nvSpPr>
            <p:cNvPr id="22" name="Process 21"/>
            <p:cNvSpPr/>
            <p:nvPr/>
          </p:nvSpPr>
          <p:spPr bwMode="auto">
            <a:xfrm>
              <a:off x="4382731" y="6136662"/>
              <a:ext cx="360000" cy="360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latin typeface="Georgia" charset="0"/>
                  <a:ea typeface="Georgia" charset="0"/>
                  <a:cs typeface="Georgia" charset="0"/>
                </a:rPr>
                <a:t>#</a:t>
              </a:r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931" y="6287223"/>
              <a:ext cx="255600" cy="360000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>
            <a:stCxn id="60" idx="3"/>
            <a:endCxn id="22" idx="1"/>
          </p:cNvCxnSpPr>
          <p:nvPr/>
        </p:nvCxnSpPr>
        <p:spPr bwMode="auto">
          <a:xfrm>
            <a:off x="3363672" y="4898234"/>
            <a:ext cx="889853" cy="11160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7" name="Process 36"/>
          <p:cNvSpPr/>
          <p:nvPr/>
        </p:nvSpPr>
        <p:spPr bwMode="auto">
          <a:xfrm>
            <a:off x="7387977" y="401813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43" name="Straight Arrow Connector 42"/>
          <p:cNvCxnSpPr>
            <a:stCxn id="22" idx="3"/>
            <a:endCxn id="8" idx="1"/>
          </p:cNvCxnSpPr>
          <p:nvPr/>
        </p:nvCxnSpPr>
        <p:spPr bwMode="auto">
          <a:xfrm>
            <a:off x="4613525" y="6014296"/>
            <a:ext cx="27744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44" name="Straight Arrow Connector 43"/>
          <p:cNvCxnSpPr>
            <a:stCxn id="60" idx="3"/>
            <a:endCxn id="7" idx="1"/>
          </p:cNvCxnSpPr>
          <p:nvPr/>
        </p:nvCxnSpPr>
        <p:spPr bwMode="auto">
          <a:xfrm flipV="1">
            <a:off x="3363672" y="4198137"/>
            <a:ext cx="709853" cy="700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46" name="Straight Arrow Connector 45"/>
          <p:cNvCxnSpPr>
            <a:stCxn id="37" idx="3"/>
            <a:endCxn id="53" idx="0"/>
          </p:cNvCxnSpPr>
          <p:nvPr/>
        </p:nvCxnSpPr>
        <p:spPr bwMode="auto">
          <a:xfrm>
            <a:off x="7747977" y="4198136"/>
            <a:ext cx="1225036" cy="6717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42" y="5794840"/>
            <a:ext cx="1018032" cy="438912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8" idx="3"/>
            <a:endCxn id="53" idx="2"/>
          </p:cNvCxnSpPr>
          <p:nvPr/>
        </p:nvCxnSpPr>
        <p:spPr bwMode="auto">
          <a:xfrm flipV="1">
            <a:off x="7747993" y="5239266"/>
            <a:ext cx="1225020" cy="7750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8394970" y="486993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compare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643671" y="4358233"/>
            <a:ext cx="720000" cy="1276776"/>
            <a:chOff x="7272700" y="3575737"/>
            <a:chExt cx="720000" cy="1276776"/>
          </a:xfrm>
        </p:grpSpPr>
        <p:sp>
          <p:nvSpPr>
            <p:cNvPr id="60" name="Document 59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EE88D1-B971-CE4D-ACA6-D6EDC8048832}"/>
              </a:ext>
            </a:extLst>
          </p:cNvPr>
          <p:cNvGrpSpPr/>
          <p:nvPr/>
        </p:nvGrpSpPr>
        <p:grpSpPr>
          <a:xfrm>
            <a:off x="5730751" y="3839889"/>
            <a:ext cx="720000" cy="720000"/>
            <a:chOff x="2670708" y="4990126"/>
            <a:chExt cx="720000" cy="7200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93B2FFB-01BF-1448-90F0-CE530BBED3BD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3F66EC5-D5A0-3649-8A20-1493A710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3DB1C7-FAD7-4841-8E09-3E45091B97BA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5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37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public key that has been digitally signed by a trusted third party </a:t>
            </a:r>
            <a:br>
              <a:rPr lang="en-GB" dirty="0"/>
            </a:br>
            <a:r>
              <a:rPr lang="en-GB" dirty="0"/>
              <a:t>(a Certificate Authority or CA)</a:t>
            </a:r>
          </a:p>
          <a:p>
            <a:pPr lvl="1"/>
            <a:r>
              <a:rPr lang="en-GB" dirty="0"/>
              <a:t>Used to make guarantees about ownership of a public key</a:t>
            </a:r>
          </a:p>
          <a:p>
            <a:pPr lvl="1"/>
            <a:r>
              <a:rPr lang="en-GB" dirty="0"/>
              <a:t>CA public keys typically incorporated into browsers or operating systems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831276-C75F-624B-B3A4-3748FD272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575300" y="5007220"/>
            <a:ext cx="1018032" cy="665703"/>
            <a:chOff x="4051300" y="4373037"/>
            <a:chExt cx="1018032" cy="665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00" y="4373037"/>
              <a:ext cx="1018032" cy="445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657" y="4404756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9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DEA4-A8BF-464F-8FA4-89EBA2B9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5AA3-FB39-F746-80F0-2D7C54FC89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Symmetric cryptography needs a shared key</a:t>
            </a:r>
          </a:p>
          <a:p>
            <a:pPr marL="0" indent="0">
              <a:buNone/>
            </a:pPr>
            <a:r>
              <a:rPr lang="en-US" dirty="0"/>
              <a:t>How can two parties agree a shared key over an insecure channel?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B93F-9228-A54F-A621-FBDF70581F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229CF0A-7D72-DC46-92DA-6A8BB834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4" y="4776537"/>
            <a:ext cx="1155032" cy="1155032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5689A80D-6987-C54B-974A-62D3D3E5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79" y="3933825"/>
            <a:ext cx="1155032" cy="115503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D7E7C89-47BA-C44E-8096-A55297366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89" y="3933825"/>
            <a:ext cx="1155032" cy="1155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4EDA0-3213-0341-9C13-E8242489FDBA}"/>
              </a:ext>
            </a:extLst>
          </p:cNvPr>
          <p:cNvSpPr txBox="1"/>
          <p:nvPr/>
        </p:nvSpPr>
        <p:spPr>
          <a:xfrm>
            <a:off x="3407456" y="511713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4AA815-5D63-3944-A9EB-AAC3175E937C}"/>
              </a:ext>
            </a:extLst>
          </p:cNvPr>
          <p:cNvSpPr txBox="1"/>
          <p:nvPr/>
        </p:nvSpPr>
        <p:spPr>
          <a:xfrm>
            <a:off x="8119778" y="511713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ED479-74B7-EF44-A6CD-DCEAAB18E94B}"/>
              </a:ext>
            </a:extLst>
          </p:cNvPr>
          <p:cNvSpPr txBox="1"/>
          <p:nvPr/>
        </p:nvSpPr>
        <p:spPr>
          <a:xfrm>
            <a:off x="5816917" y="598118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2528C1-4898-EF48-A73A-FEFE8005C39B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4347411" y="4511341"/>
            <a:ext cx="349717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4E18269-9BB0-A543-948A-5DF09F6E8803}"/>
              </a:ext>
            </a:extLst>
          </p:cNvPr>
          <p:cNvSpPr txBox="1"/>
          <p:nvPr/>
        </p:nvSpPr>
        <p:spPr>
          <a:xfrm>
            <a:off x="5905884" y="3849393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25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DEA4-A8BF-464F-8FA4-89EBA2B9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295AA3-FB39-F746-80F0-2D7C54FC899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By Ralph Merkle, based on earlier work by Whitfield Diffie and Martin Hellman</a:t>
                </a:r>
              </a:p>
              <a:p>
                <a:pPr marL="0" indent="0">
                  <a:buNone/>
                </a:pPr>
                <a:r>
                  <a:rPr lang="en-US" dirty="0"/>
                  <a:t>Relies on each participant being able to apply an operation that is secret, commutative, and difficult to reverse</a:t>
                </a:r>
              </a:p>
              <a:p>
                <a:pPr lvl="1"/>
                <a:r>
                  <a:rPr lang="en-US" dirty="0"/>
                  <a:t>Difficult to reverse = trapdoor function</a:t>
                </a:r>
              </a:p>
              <a:p>
                <a:pPr lvl="1"/>
                <a:r>
                  <a:rPr lang="en-US" dirty="0"/>
                  <a:t>In its original implementation, uses multiplicative groups of a finite field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Far easier to calculate exponents than logarithms in a finite field</a:t>
                </a:r>
              </a:p>
              <a:p>
                <a:pPr marL="0" indent="0">
                  <a:buNone/>
                </a:pPr>
                <a:r>
                  <a:rPr lang="en-US" dirty="0"/>
                  <a:t>Can be </a:t>
                </a:r>
                <a:r>
                  <a:rPr lang="en-US" dirty="0" err="1"/>
                  <a:t>generalised</a:t>
                </a:r>
                <a:r>
                  <a:rPr lang="en-US" dirty="0"/>
                  <a:t> to other finite cyclic groups</a:t>
                </a:r>
              </a:p>
              <a:p>
                <a:pPr lvl="1"/>
                <a:r>
                  <a:rPr lang="en-US" dirty="0"/>
                  <a:t>For example, elliptic curve groups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F295AA3-FB39-F746-80F0-2D7C54FC8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 r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97573E-FD91-5143-B982-2258797D7E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 dirty="0"/>
              <a:t>Diffie, W. and Hellman, M. (1976) New Directions in Cryptography. IEEE Transactions on Information Theory. 22(6). pp. 644-654.</a:t>
            </a:r>
          </a:p>
          <a:p>
            <a:r>
              <a:rPr lang="en-US" dirty="0"/>
              <a:t>Merkle, R.C. (1978) Secure communications over insecure channels. Communications of the ACM. 21(4). pp.294-299.</a:t>
            </a:r>
          </a:p>
        </p:txBody>
      </p:sp>
    </p:spTree>
    <p:extLst>
      <p:ext uri="{BB962C8B-B14F-4D97-AF65-F5344CB8AC3E}">
        <p14:creationId xmlns:p14="http://schemas.microsoft.com/office/powerpoint/2010/main" val="351273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3F51-AFF9-6547-BC65-EED3571C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Diffie-Hellman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AB473648-C0D7-904F-9D23-589925FFAB2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large prime number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primitive root modulo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(i.e. for every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coprime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there is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AB473648-C0D7-904F-9D23-589925FFA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705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DF427E8-07C2-074D-8DA2-625DD2E4C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D0CD45C9-7361-6646-BB4F-E19FC9A0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259" y="2921668"/>
            <a:ext cx="1155032" cy="115503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A856266-1CA3-2B43-A6E1-B1D857DC6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709" y="2921668"/>
            <a:ext cx="1155032" cy="115503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F92B80-ECA6-C74D-9376-AC57CC50E60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295775" y="4076700"/>
            <a:ext cx="0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357081-D16A-5C46-B6B9-7CAA13EA17B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896225" y="4076700"/>
            <a:ext cx="0" cy="2160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BC71C8-1C5F-3F46-8DDE-95235B39F3D4}"/>
                  </a:ext>
                </a:extLst>
              </p:cNvPr>
              <p:cNvSpPr txBox="1"/>
              <p:nvPr/>
            </p:nvSpPr>
            <p:spPr>
              <a:xfrm>
                <a:off x="1511334" y="4346821"/>
                <a:ext cx="1663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BC71C8-1C5F-3F46-8DDE-95235B39F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34" y="4346821"/>
                <a:ext cx="1663789" cy="369332"/>
              </a:xfrm>
              <a:prstGeom prst="rect">
                <a:avLst/>
              </a:prstGeom>
              <a:blipFill>
                <a:blip r:embed="rId5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3D79AE-A12A-6147-BC31-EADDFE095FF2}"/>
                  </a:ext>
                </a:extLst>
              </p:cNvPr>
              <p:cNvSpPr txBox="1"/>
              <p:nvPr/>
            </p:nvSpPr>
            <p:spPr>
              <a:xfrm>
                <a:off x="9010914" y="4347001"/>
                <a:ext cx="1669752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3D79AE-A12A-6147-BC31-EADDFE095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4347001"/>
                <a:ext cx="1669752" cy="374270"/>
              </a:xfrm>
              <a:prstGeom prst="rect">
                <a:avLst/>
              </a:prstGeom>
              <a:blipFill>
                <a:blip r:embed="rId6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71191-A9A3-6E4E-B9CF-82DD14BFFA76}"/>
                  </a:ext>
                </a:extLst>
              </p:cNvPr>
              <p:cNvSpPr txBox="1"/>
              <p:nvPr/>
            </p:nvSpPr>
            <p:spPr>
              <a:xfrm>
                <a:off x="1548400" y="3373674"/>
                <a:ext cx="1894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Pick random </a:t>
                </a:r>
                <a:br>
                  <a:rPr lang="en-US" dirty="0"/>
                </a:br>
                <a:r>
                  <a:rPr lang="en-US" dirty="0"/>
                  <a:t>large integer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71191-A9A3-6E4E-B9CF-82DD14BFF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00" y="3373674"/>
                <a:ext cx="1894301" cy="646331"/>
              </a:xfrm>
              <a:prstGeom prst="rect">
                <a:avLst/>
              </a:prstGeom>
              <a:blipFill>
                <a:blip r:embed="rId7"/>
                <a:stretch>
                  <a:fillRect l="-2000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945307-7F1F-0943-9886-32E7B472E8FB}"/>
                  </a:ext>
                </a:extLst>
              </p:cNvPr>
              <p:cNvSpPr txBox="1"/>
              <p:nvPr/>
            </p:nvSpPr>
            <p:spPr>
              <a:xfrm>
                <a:off x="9010914" y="3373673"/>
                <a:ext cx="1816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Pick random </a:t>
                </a:r>
              </a:p>
              <a:p>
                <a:r>
                  <a:rPr lang="en-US" dirty="0"/>
                  <a:t>large integer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945307-7F1F-0943-9886-32E7B472E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3373673"/>
                <a:ext cx="1816779" cy="646331"/>
              </a:xfrm>
              <a:prstGeom prst="rect">
                <a:avLst/>
              </a:prstGeom>
              <a:blipFill>
                <a:blip r:embed="rId8"/>
                <a:stretch>
                  <a:fillRect l="-2797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B88DAA-117E-8649-82FC-FD8734EB2B6C}"/>
                  </a:ext>
                </a:extLst>
              </p:cNvPr>
              <p:cNvSpPr txBox="1"/>
              <p:nvPr/>
            </p:nvSpPr>
            <p:spPr>
              <a:xfrm>
                <a:off x="1500465" y="5864907"/>
                <a:ext cx="1671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B88DAA-117E-8649-82FC-FD8734EB2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65" y="5864907"/>
                <a:ext cx="1671035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F3C8F7-C74E-704A-89B6-143CD6E9A1BD}"/>
                  </a:ext>
                </a:extLst>
              </p:cNvPr>
              <p:cNvSpPr txBox="1"/>
              <p:nvPr/>
            </p:nvSpPr>
            <p:spPr>
              <a:xfrm>
                <a:off x="9010914" y="5864907"/>
                <a:ext cx="165173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F3C8F7-C74E-704A-89B6-143CD6E9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914" y="5864907"/>
                <a:ext cx="1651734" cy="374270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E29DDC-FA72-024A-8C84-6422A293E84F}"/>
              </a:ext>
            </a:extLst>
          </p:cNvPr>
          <p:cNvCxnSpPr>
            <a:cxnSpLocks/>
          </p:cNvCxnSpPr>
          <p:nvPr/>
        </p:nvCxnSpPr>
        <p:spPr>
          <a:xfrm>
            <a:off x="4295773" y="4806725"/>
            <a:ext cx="3600452" cy="8243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C93F5C-CC54-FD42-B47E-FE4AAC1A2464}"/>
              </a:ext>
            </a:extLst>
          </p:cNvPr>
          <p:cNvCxnSpPr>
            <a:cxnSpLocks/>
          </p:cNvCxnSpPr>
          <p:nvPr/>
        </p:nvCxnSpPr>
        <p:spPr>
          <a:xfrm flipH="1">
            <a:off x="4295779" y="4806725"/>
            <a:ext cx="3600446" cy="8243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972484-9027-8841-BF1B-A2D4B34DC0EC}"/>
                  </a:ext>
                </a:extLst>
              </p:cNvPr>
              <p:cNvSpPr txBox="1"/>
              <p:nvPr/>
            </p:nvSpPr>
            <p:spPr>
              <a:xfrm>
                <a:off x="4943093" y="4622059"/>
                <a:ext cx="406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972484-9027-8841-BF1B-A2D4B34DC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093" y="4622059"/>
                <a:ext cx="4065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25DF57-97D0-3E41-9C59-4BB8EF85D5D3}"/>
                  </a:ext>
                </a:extLst>
              </p:cNvPr>
              <p:cNvSpPr txBox="1"/>
              <p:nvPr/>
            </p:nvSpPr>
            <p:spPr>
              <a:xfrm>
                <a:off x="6842386" y="4622059"/>
                <a:ext cx="416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625DF57-97D0-3E41-9C59-4BB8EF85D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386" y="4622059"/>
                <a:ext cx="41690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6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Layer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Symmetric-key encryption is much faster than asymmetric-key encryption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TLS is a hybrid cryptosystem</a:t>
            </a:r>
          </a:p>
          <a:p>
            <a:pPr lvl="1"/>
            <a:r>
              <a:rPr lang="en-GB" dirty="0"/>
              <a:t>Uses asymmetric-key encryption to agree on a shared symmetric key</a:t>
            </a:r>
          </a:p>
          <a:p>
            <a:pPr lvl="1"/>
            <a:r>
              <a:rPr lang="en-GB" dirty="0"/>
              <a:t>Uses symmetric-key encryption for subsequent application data, using the shared key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TLS 1.2 defined in Aug 2008, TLS 1.3 defined in Aug 2018</a:t>
            </a:r>
          </a:p>
          <a:p>
            <a:pPr lvl="1"/>
            <a:r>
              <a:rPr lang="en-GB" dirty="0"/>
              <a:t>TLS 1.3 offers significant security and efficiency improvements over TLS 1.2</a:t>
            </a:r>
          </a:p>
          <a:p>
            <a:pPr lvl="1"/>
            <a:r>
              <a:rPr lang="en-GB" dirty="0"/>
              <a:t>TLS 1.3 is widely supported by most modern browsers (notable exception: Microsoft)</a:t>
            </a:r>
          </a:p>
          <a:p>
            <a:pPr lvl="1"/>
            <a:r>
              <a:rPr lang="en-GB" dirty="0"/>
              <a:t>Adoption by websites is much lower (&lt;40% as of September 2020)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0BDE-3666-864F-9E41-3E6FCF479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0702"/>
            <a:ext cx="10944225" cy="478387"/>
          </a:xfrm>
        </p:spPr>
        <p:txBody>
          <a:bodyPr anchor="b"/>
          <a:lstStyle/>
          <a:p>
            <a:r>
              <a:rPr lang="en-GB" dirty="0"/>
              <a:t>Dierks, T. and Rescorla, E. (2008) </a:t>
            </a:r>
            <a:r>
              <a:rPr lang="en-GB" i="1" dirty="0"/>
              <a:t>The Transport Layer Security Protocol Version 1.2</a:t>
            </a:r>
            <a:r>
              <a:rPr lang="en-GB" dirty="0"/>
              <a:t>. RFC5246. Available at: https://</a:t>
            </a:r>
            <a:r>
              <a:rPr lang="en-GB" dirty="0" err="1"/>
              <a:t>tools.ietf.org</a:t>
            </a:r>
            <a:r>
              <a:rPr lang="en-GB" dirty="0"/>
              <a:t>/html/rfc5246</a:t>
            </a:r>
          </a:p>
          <a:p>
            <a:r>
              <a:rPr lang="en-GB" dirty="0"/>
              <a:t>Rescorla, E. (2018) </a:t>
            </a:r>
            <a:r>
              <a:rPr lang="en-GB" i="1" dirty="0"/>
              <a:t>The Transport Layer Security (TLS) Protocol Version 1.3</a:t>
            </a:r>
            <a:r>
              <a:rPr lang="en-GB" dirty="0"/>
              <a:t>. RFC8446. Available at: https://</a:t>
            </a:r>
            <a:r>
              <a:rPr lang="en-GB" dirty="0" err="1"/>
              <a:t>tools.ietf.org</a:t>
            </a:r>
            <a:r>
              <a:rPr lang="en-GB" dirty="0"/>
              <a:t>/html/rfc8446</a:t>
            </a:r>
          </a:p>
        </p:txBody>
      </p:sp>
    </p:spTree>
    <p:extLst>
      <p:ext uri="{BB962C8B-B14F-4D97-AF65-F5344CB8AC3E}">
        <p14:creationId xmlns:p14="http://schemas.microsoft.com/office/powerpoint/2010/main" val="45044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Transport Layer Security handshake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TLS </a:t>
            </a:r>
            <a:r>
              <a:rPr lang="en-GB" dirty="0"/>
              <a:t>handshake is the protocol used to agree on the shared symmetric key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Several key exchange algorithms in use – these are the most common cases:</a:t>
            </a:r>
          </a:p>
          <a:p>
            <a:pPr lvl="1"/>
            <a:r>
              <a:rPr lang="en-US" dirty="0"/>
              <a:t>RSA (TLS 1.2 and earlier only)</a:t>
            </a:r>
          </a:p>
          <a:p>
            <a:pPr lvl="1"/>
            <a:r>
              <a:rPr lang="en-US" dirty="0"/>
              <a:t>Ephemeral Diffie-Hellman (TLS 1.3 onwards)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GB" dirty="0"/>
              <a:t>Because TLS 1.2 is still in wide use, we’ll look at both TLS 1.2 and TLS 1.3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0BDE-3666-864F-9E41-3E6FCF479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8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ight Bracket 50">
            <a:extLst>
              <a:ext uri="{FF2B5EF4-FFF2-40B4-BE49-F238E27FC236}">
                <a16:creationId xmlns:a16="http://schemas.microsoft.com/office/drawing/2014/main" id="{C81E7B7E-1E9A-9342-811D-48AA2A66F301}"/>
              </a:ext>
            </a:extLst>
          </p:cNvPr>
          <p:cNvSpPr/>
          <p:nvPr/>
        </p:nvSpPr>
        <p:spPr>
          <a:xfrm>
            <a:off x="8040000" y="1629000"/>
            <a:ext cx="216000" cy="1080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9FAB96-5027-AD47-BFDA-0C5131904839}"/>
              </a:ext>
            </a:extLst>
          </p:cNvPr>
          <p:cNvGrpSpPr/>
          <p:nvPr/>
        </p:nvGrpSpPr>
        <p:grpSpPr>
          <a:xfrm>
            <a:off x="8832000" y="2061000"/>
            <a:ext cx="2736000" cy="292127"/>
            <a:chOff x="8832000" y="1989000"/>
            <a:chExt cx="2736000" cy="2921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54E41E-A46B-EB45-94EE-28FC77AF6A82}"/>
                </a:ext>
              </a:extLst>
            </p:cNvPr>
            <p:cNvSpPr txBox="1"/>
            <p:nvPr/>
          </p:nvSpPr>
          <p:spPr>
            <a:xfrm>
              <a:off x="9624000" y="1993127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random number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6A09F04-0C10-D140-AF07-601A7725669D}"/>
                </a:ext>
              </a:extLst>
            </p:cNvPr>
            <p:cNvSpPr/>
            <p:nvPr/>
          </p:nvSpPr>
          <p:spPr bwMode="auto">
            <a:xfrm>
              <a:off x="8832000" y="1989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E7234E6-8A8C-E54E-BB48-577F42ECFB8A}"/>
              </a:ext>
            </a:extLst>
          </p:cNvPr>
          <p:cNvGrpSpPr/>
          <p:nvPr/>
        </p:nvGrpSpPr>
        <p:grpSpPr>
          <a:xfrm>
            <a:off x="624000" y="1701000"/>
            <a:ext cx="2736000" cy="288000"/>
            <a:chOff x="624000" y="1988475"/>
            <a:chExt cx="2736000" cy="288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F0AFFA0-DE01-4442-824E-6F82BD945189}"/>
                </a:ext>
              </a:extLst>
            </p:cNvPr>
            <p:cNvSpPr/>
            <p:nvPr/>
          </p:nvSpPr>
          <p:spPr bwMode="auto">
            <a:xfrm>
              <a:off x="3072000" y="1988475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E1E84E-C747-C54A-AD57-A1705443CF06}"/>
                </a:ext>
              </a:extLst>
            </p:cNvPr>
            <p:cNvSpPr txBox="1"/>
            <p:nvPr/>
          </p:nvSpPr>
          <p:spPr>
            <a:xfrm>
              <a:off x="624000" y="198847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random number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30156B7-B1DF-BA46-A2CD-A83E965D1B09}"/>
              </a:ext>
            </a:extLst>
          </p:cNvPr>
          <p:cNvGrpSpPr/>
          <p:nvPr/>
        </p:nvGrpSpPr>
        <p:grpSpPr>
          <a:xfrm>
            <a:off x="8832000" y="2781000"/>
            <a:ext cx="2745420" cy="288000"/>
            <a:chOff x="8832000" y="3168259"/>
            <a:chExt cx="2745420" cy="288000"/>
          </a:xfrm>
        </p:grpSpPr>
        <p:sp>
          <p:nvSpPr>
            <p:cNvPr id="84" name="Process 83">
              <a:extLst>
                <a:ext uri="{FF2B5EF4-FFF2-40B4-BE49-F238E27FC236}">
                  <a16:creationId xmlns:a16="http://schemas.microsoft.com/office/drawing/2014/main" id="{F79FDCE5-2E27-D24F-8DB2-D92FFF89794C}"/>
                </a:ext>
              </a:extLst>
            </p:cNvPr>
            <p:cNvSpPr/>
            <p:nvPr/>
          </p:nvSpPr>
          <p:spPr bwMode="auto">
            <a:xfrm>
              <a:off x="8832000" y="3168259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79900B2-28F7-EA44-A469-23D928426A47}"/>
                </a:ext>
              </a:extLst>
            </p:cNvPr>
            <p:cNvSpPr txBox="1"/>
            <p:nvPr/>
          </p:nvSpPr>
          <p:spPr>
            <a:xfrm>
              <a:off x="9633420" y="3168259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transcript hash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446CC98-3AA1-4A40-AC4B-9E9DDC8394EE}"/>
              </a:ext>
            </a:extLst>
          </p:cNvPr>
          <p:cNvSpPr txBox="1"/>
          <p:nvPr/>
        </p:nvSpPr>
        <p:spPr>
          <a:xfrm>
            <a:off x="623887" y="5949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dirty="0"/>
              <a:t>begin secure communication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B0B693E-F100-4E41-AD34-22A4F1843CD3}"/>
              </a:ext>
            </a:extLst>
          </p:cNvPr>
          <p:cNvGrpSpPr/>
          <p:nvPr/>
        </p:nvGrpSpPr>
        <p:grpSpPr>
          <a:xfrm>
            <a:off x="4296000" y="1593000"/>
            <a:ext cx="3601176" cy="396000"/>
            <a:chOff x="4296000" y="1521000"/>
            <a:chExt cx="3601176" cy="396000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1D4F7EC-4F74-3444-85DE-DC629E5F7D67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E0D48AB-401F-1C42-B9D1-A0611A8899EA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802D3D-9E5E-1A4E-8547-6984BEE25ECD}"/>
                </a:ext>
              </a:extLst>
            </p:cNvPr>
            <p:cNvSpPr/>
            <p:nvPr/>
          </p:nvSpPr>
          <p:spPr bwMode="auto">
            <a:xfrm>
              <a:off x="5952000" y="1629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CBCF9F5-5B11-0342-A7F0-7D02467D7B66}"/>
              </a:ext>
            </a:extLst>
          </p:cNvPr>
          <p:cNvGrpSpPr/>
          <p:nvPr/>
        </p:nvGrpSpPr>
        <p:grpSpPr>
          <a:xfrm>
            <a:off x="4296000" y="2277000"/>
            <a:ext cx="3609474" cy="487513"/>
            <a:chOff x="4296000" y="4365000"/>
            <a:chExt cx="3609474" cy="487513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2C05989-7F23-3C40-A97E-4C18FF7DDCEA}"/>
                </a:ext>
              </a:extLst>
            </p:cNvPr>
            <p:cNvSpPr txBox="1"/>
            <p:nvPr/>
          </p:nvSpPr>
          <p:spPr>
            <a:xfrm>
              <a:off x="6178117" y="4365000"/>
              <a:ext cx="171788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Certificate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50B205E-5BD0-8743-BB1B-42589B377110}"/>
                </a:ext>
              </a:extLst>
            </p:cNvPr>
            <p:cNvCxnSpPr/>
            <p:nvPr/>
          </p:nvCxnSpPr>
          <p:spPr bwMode="auto">
            <a:xfrm flipH="1" flipV="1">
              <a:off x="4296000" y="465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6EA2867-20F9-6A45-91B3-B7A60D139C8D}"/>
                </a:ext>
              </a:extLst>
            </p:cNvPr>
            <p:cNvGrpSpPr/>
            <p:nvPr/>
          </p:nvGrpSpPr>
          <p:grpSpPr>
            <a:xfrm>
              <a:off x="5808000" y="4509000"/>
              <a:ext cx="576000" cy="343513"/>
              <a:chOff x="5808000" y="5373000"/>
              <a:chExt cx="576000" cy="34351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A92E821-B341-0C4B-BC1D-BB7920EB68ED}"/>
                  </a:ext>
                </a:extLst>
              </p:cNvPr>
              <p:cNvSpPr/>
              <p:nvPr/>
            </p:nvSpPr>
            <p:spPr>
              <a:xfrm>
                <a:off x="5808000" y="5373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8E5B3CB7-BC39-1346-8CDF-FB7BF018E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573" y="5409000"/>
                <a:ext cx="494141" cy="21600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B5CE6603-DA93-B04B-B8C8-16324347B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3666" y="5430255"/>
                <a:ext cx="216154" cy="286258"/>
              </a:xfrm>
              <a:prstGeom prst="rect">
                <a:avLst/>
              </a:prstGeom>
            </p:spPr>
          </p:pic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79D114B-A81F-C749-BDB0-308DF2935FF6}"/>
              </a:ext>
            </a:extLst>
          </p:cNvPr>
          <p:cNvGrpSpPr/>
          <p:nvPr/>
        </p:nvGrpSpPr>
        <p:grpSpPr>
          <a:xfrm>
            <a:off x="4296000" y="1953000"/>
            <a:ext cx="3609474" cy="396000"/>
            <a:chOff x="4296000" y="2817000"/>
            <a:chExt cx="3609474" cy="396000"/>
          </a:xfrm>
        </p:grpSpPr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BFC9D38-D192-8A4D-98AC-4236049FBA9F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77A74DE-FC97-FF42-A3BA-832CC0587CD6}"/>
                </a:ext>
              </a:extLst>
            </p:cNvPr>
            <p:cNvSpPr/>
            <p:nvPr/>
          </p:nvSpPr>
          <p:spPr bwMode="auto">
            <a:xfrm>
              <a:off x="5952000" y="2925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62EAEB6-F41F-EA49-BE3A-9EC90C737E38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620F0AD-41FE-544C-AA61-4AFC4F6E3BBE}"/>
              </a:ext>
            </a:extLst>
          </p:cNvPr>
          <p:cNvGrpSpPr/>
          <p:nvPr/>
        </p:nvGrpSpPr>
        <p:grpSpPr>
          <a:xfrm>
            <a:off x="4296000" y="2997000"/>
            <a:ext cx="3609474" cy="293114"/>
            <a:chOff x="4296000" y="5805000"/>
            <a:chExt cx="3609474" cy="293114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A40B286-BF87-4D4F-AEA5-8A09D20B2D2A}"/>
                </a:ext>
              </a:extLst>
            </p:cNvPr>
            <p:cNvCxnSpPr/>
            <p:nvPr/>
          </p:nvCxnSpPr>
          <p:spPr bwMode="auto">
            <a:xfrm flipH="1" flipV="1">
              <a:off x="4296000" y="609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FE028B1-CB8D-3E45-9737-A89CD0802278}"/>
                </a:ext>
              </a:extLst>
            </p:cNvPr>
            <p:cNvSpPr txBox="1"/>
            <p:nvPr/>
          </p:nvSpPr>
          <p:spPr>
            <a:xfrm>
              <a:off x="6024564" y="5805000"/>
              <a:ext cx="1871350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ServerHelloDone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sp>
        <p:nvSpPr>
          <p:cNvPr id="172" name="Title 171">
            <a:extLst>
              <a:ext uri="{FF2B5EF4-FFF2-40B4-BE49-F238E27FC236}">
                <a16:creationId xmlns:a16="http://schemas.microsoft.com/office/drawing/2014/main" id="{C72926D3-1B3A-E54C-9EF0-6993C3B4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  <a:br>
              <a:rPr lang="en-US" dirty="0"/>
            </a:br>
            <a:r>
              <a:rPr lang="en-US" dirty="0"/>
              <a:t>(TLS 1.2)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CFE4657-B456-0C48-B2BD-5F474F49C041}"/>
              </a:ext>
            </a:extLst>
          </p:cNvPr>
          <p:cNvCxnSpPr>
            <a:cxnSpLocks/>
          </p:cNvCxnSpPr>
          <p:nvPr/>
        </p:nvCxnSpPr>
        <p:spPr bwMode="auto">
          <a:xfrm flipH="1">
            <a:off x="4296000" y="1447511"/>
            <a:ext cx="9149" cy="5227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E211088-AD5A-B843-9818-9F280D410D75}"/>
              </a:ext>
            </a:extLst>
          </p:cNvPr>
          <p:cNvCxnSpPr>
            <a:cxnSpLocks/>
          </p:cNvCxnSpPr>
          <p:nvPr/>
        </p:nvCxnSpPr>
        <p:spPr bwMode="auto">
          <a:xfrm>
            <a:off x="7896000" y="1447511"/>
            <a:ext cx="1" cy="52215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1607CB3-4FBB-DE43-A593-E0A15839915A}"/>
              </a:ext>
            </a:extLst>
          </p:cNvPr>
          <p:cNvGrpSpPr/>
          <p:nvPr/>
        </p:nvGrpSpPr>
        <p:grpSpPr>
          <a:xfrm>
            <a:off x="2077371" y="790821"/>
            <a:ext cx="1633778" cy="232814"/>
            <a:chOff x="2077371" y="790821"/>
            <a:chExt cx="1633778" cy="232814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64EB990-7312-6141-BE53-AC6DDB4C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149" y="790821"/>
              <a:ext cx="540000" cy="232814"/>
            </a:xfrm>
            <a:prstGeom prst="rect">
              <a:avLst/>
            </a:prstGeom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5156F51-591F-DB44-B812-117BFB65151C}"/>
                </a:ext>
              </a:extLst>
            </p:cNvPr>
            <p:cNvSpPr txBox="1"/>
            <p:nvPr/>
          </p:nvSpPr>
          <p:spPr>
            <a:xfrm>
              <a:off x="2077371" y="816210"/>
              <a:ext cx="1019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/>
                <a:t>CA public key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FFDDB8A-55D4-2145-AA71-EEF5FF4FD975}"/>
              </a:ext>
            </a:extLst>
          </p:cNvPr>
          <p:cNvGrpSpPr/>
          <p:nvPr/>
        </p:nvGrpSpPr>
        <p:grpSpPr>
          <a:xfrm>
            <a:off x="8385276" y="769840"/>
            <a:ext cx="1949396" cy="741067"/>
            <a:chOff x="8385276" y="769840"/>
            <a:chExt cx="1949396" cy="741067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557AA92F-5FEA-FF47-8045-DC5BEB91A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276" y="769840"/>
              <a:ext cx="540000" cy="232814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303CB4D-855D-0140-A036-66205C387A53}"/>
                </a:ext>
              </a:extLst>
            </p:cNvPr>
            <p:cNvSpPr txBox="1"/>
            <p:nvPr/>
          </p:nvSpPr>
          <p:spPr>
            <a:xfrm>
              <a:off x="9017805" y="1141575"/>
              <a:ext cx="126156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server public key</a:t>
              </a:r>
              <a:br>
                <a:rPr lang="en-GB" sz="1200" dirty="0"/>
              </a:br>
              <a:r>
                <a:rPr lang="en-GB" sz="1200" dirty="0"/>
                <a:t>(signed by CA)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A20D166-1C22-1A4C-8A7F-20E6DCC5B69A}"/>
                </a:ext>
              </a:extLst>
            </p:cNvPr>
            <p:cNvSpPr txBox="1"/>
            <p:nvPr/>
          </p:nvSpPr>
          <p:spPr>
            <a:xfrm>
              <a:off x="9018606" y="803664"/>
              <a:ext cx="131606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server private key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66A01FE-B3F1-0948-94D3-79DB7B936AA0}"/>
                </a:ext>
              </a:extLst>
            </p:cNvPr>
            <p:cNvGrpSpPr/>
            <p:nvPr/>
          </p:nvGrpSpPr>
          <p:grpSpPr>
            <a:xfrm>
              <a:off x="8386422" y="1094401"/>
              <a:ext cx="540000" cy="353110"/>
              <a:chOff x="8130370" y="2074073"/>
              <a:chExt cx="540000" cy="353110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BCE849C-9F32-6245-9D53-6D667EA5A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0370" y="2074073"/>
                <a:ext cx="540000" cy="236046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CF179187-E55E-3D45-B98B-EC99BA0C7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0460" y="2090898"/>
                <a:ext cx="252216" cy="336285"/>
              </a:xfrm>
              <a:prstGeom prst="rect">
                <a:avLst/>
              </a:prstGeom>
            </p:spPr>
          </p:pic>
        </p:grpSp>
      </p:grpSp>
      <p:cxnSp>
        <p:nvCxnSpPr>
          <p:cNvPr id="190" name="Elbow Connector 189">
            <a:extLst>
              <a:ext uri="{FF2B5EF4-FFF2-40B4-BE49-F238E27FC236}">
                <a16:creationId xmlns:a16="http://schemas.microsoft.com/office/drawing/2014/main" id="{BFA1C578-219D-BA48-98AE-2800D97BA3BC}"/>
              </a:ext>
            </a:extLst>
          </p:cNvPr>
          <p:cNvCxnSpPr>
            <a:cxnSpLocks/>
            <a:stCxn id="51" idx="2"/>
            <a:endCxn id="84" idx="1"/>
          </p:cNvCxnSpPr>
          <p:nvPr/>
        </p:nvCxnSpPr>
        <p:spPr>
          <a:xfrm rot="10800000" flipH="1" flipV="1">
            <a:off x="8256000" y="2169000"/>
            <a:ext cx="576000" cy="756000"/>
          </a:xfrm>
          <a:prstGeom prst="bentConnector3">
            <a:avLst>
              <a:gd name="adj1" fmla="val 4899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B92528B5-D813-6C44-9A43-4C240CAE1A65}"/>
              </a:ext>
            </a:extLst>
          </p:cNvPr>
          <p:cNvSpPr txBox="1"/>
          <p:nvPr/>
        </p:nvSpPr>
        <p:spPr>
          <a:xfrm>
            <a:off x="9408000" y="5949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GB" sz="1200" dirty="0"/>
              <a:t>begin secure communication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F46BADD-49D4-0047-AFD6-F9090653ACF6}"/>
              </a:ext>
            </a:extLst>
          </p:cNvPr>
          <p:cNvGrpSpPr/>
          <p:nvPr/>
        </p:nvGrpSpPr>
        <p:grpSpPr>
          <a:xfrm>
            <a:off x="4296000" y="5913000"/>
            <a:ext cx="3609474" cy="287301"/>
            <a:chOff x="4296000" y="6129000"/>
            <a:chExt cx="3609474" cy="287301"/>
          </a:xfrm>
        </p:grpSpPr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7B09C35-C774-9441-BA90-C1178641ED72}"/>
                </a:ext>
              </a:extLst>
            </p:cNvPr>
            <p:cNvCxnSpPr/>
            <p:nvPr/>
          </p:nvCxnSpPr>
          <p:spPr bwMode="auto">
            <a:xfrm flipH="1" flipV="1">
              <a:off x="4296000" y="630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45983AC4-35B5-5346-848A-07A64253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889" y="6129000"/>
              <a:ext cx="201111" cy="28730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DDFE5B-D13F-E64D-BBB7-BF945C77E59D}"/>
              </a:ext>
            </a:extLst>
          </p:cNvPr>
          <p:cNvGrpSpPr/>
          <p:nvPr/>
        </p:nvGrpSpPr>
        <p:grpSpPr>
          <a:xfrm>
            <a:off x="624000" y="3141000"/>
            <a:ext cx="2695070" cy="288000"/>
            <a:chOff x="624000" y="3141000"/>
            <a:chExt cx="2695070" cy="288000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894C77D-E999-0644-9A2D-B883B22BB0E3}"/>
                </a:ext>
              </a:extLst>
            </p:cNvPr>
            <p:cNvSpPr txBox="1"/>
            <p:nvPr/>
          </p:nvSpPr>
          <p:spPr>
            <a:xfrm>
              <a:off x="624000" y="3141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verify server public key</a:t>
              </a:r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140DEF7A-FACD-A149-A06C-5576A20B2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929" y="3176775"/>
              <a:ext cx="494141" cy="216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0EF6E0-4BFB-6F47-AAC2-72DB15158343}"/>
              </a:ext>
            </a:extLst>
          </p:cNvPr>
          <p:cNvGrpSpPr/>
          <p:nvPr/>
        </p:nvGrpSpPr>
        <p:grpSpPr>
          <a:xfrm>
            <a:off x="4296000" y="2637000"/>
            <a:ext cx="3609474" cy="540000"/>
            <a:chOff x="4296000" y="2637000"/>
            <a:chExt cx="3609474" cy="540000"/>
          </a:xfrm>
        </p:grpSpPr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9935BAF-7964-8847-83A6-DBAAED2EF502}"/>
                </a:ext>
              </a:extLst>
            </p:cNvPr>
            <p:cNvCxnSpPr/>
            <p:nvPr/>
          </p:nvCxnSpPr>
          <p:spPr bwMode="auto">
            <a:xfrm flipH="1" flipV="1">
              <a:off x="4296000" y="2925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AB6F6CF-F5B6-3349-9106-74CFECAE1E76}"/>
                </a:ext>
              </a:extLst>
            </p:cNvPr>
            <p:cNvSpPr txBox="1"/>
            <p:nvPr/>
          </p:nvSpPr>
          <p:spPr>
            <a:xfrm>
              <a:off x="6168000" y="2637000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CertificateVerify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43" name="Process 142">
              <a:extLst>
                <a:ext uri="{FF2B5EF4-FFF2-40B4-BE49-F238E27FC236}">
                  <a16:creationId xmlns:a16="http://schemas.microsoft.com/office/drawing/2014/main" id="{33970233-0DA9-F44A-AFFF-DDF5FC7229F7}"/>
                </a:ext>
              </a:extLst>
            </p:cNvPr>
            <p:cNvSpPr/>
            <p:nvPr/>
          </p:nvSpPr>
          <p:spPr bwMode="auto">
            <a:xfrm>
              <a:off x="5952000" y="2781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pic>
          <p:nvPicPr>
            <p:cNvPr id="187" name="Picture 18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00D8347-CE8F-764A-8DC6-78B2B97F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5607" y="2889000"/>
              <a:ext cx="202107" cy="288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CFA88B-F50D-0144-BE5B-F743483C3B34}"/>
              </a:ext>
            </a:extLst>
          </p:cNvPr>
          <p:cNvGrpSpPr/>
          <p:nvPr/>
        </p:nvGrpSpPr>
        <p:grpSpPr>
          <a:xfrm>
            <a:off x="624000" y="3501000"/>
            <a:ext cx="2695070" cy="288000"/>
            <a:chOff x="624000" y="3429000"/>
            <a:chExt cx="2695070" cy="28800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3ED8CBD-A283-C441-935A-984E2D5DEBB3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premaster secret</a:t>
              </a:r>
            </a:p>
          </p:txBody>
        </p:sp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206ECEA9-DFA1-BF4B-9F8E-414419DA8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069" y="3464775"/>
              <a:ext cx="501001" cy="216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80A79B8-59C9-1B40-BE96-EF854D21866A}"/>
              </a:ext>
            </a:extLst>
          </p:cNvPr>
          <p:cNvGrpSpPr/>
          <p:nvPr/>
        </p:nvGrpSpPr>
        <p:grpSpPr>
          <a:xfrm>
            <a:off x="4285882" y="3393000"/>
            <a:ext cx="3601177" cy="390209"/>
            <a:chOff x="4285882" y="3675537"/>
            <a:chExt cx="3601177" cy="390209"/>
          </a:xfrm>
        </p:grpSpPr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855A4520-16B4-A24E-9D9D-8CD4C0E4B26E}"/>
                </a:ext>
              </a:extLst>
            </p:cNvPr>
            <p:cNvCxnSpPr/>
            <p:nvPr/>
          </p:nvCxnSpPr>
          <p:spPr bwMode="auto">
            <a:xfrm>
              <a:off x="4285883" y="3927537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8A3835C-3384-5546-8660-5D0F8024CFE4}"/>
                </a:ext>
              </a:extLst>
            </p:cNvPr>
            <p:cNvGrpSpPr/>
            <p:nvPr/>
          </p:nvGrpSpPr>
          <p:grpSpPr>
            <a:xfrm>
              <a:off x="5808000" y="3717000"/>
              <a:ext cx="576000" cy="348746"/>
              <a:chOff x="5808000" y="4376732"/>
              <a:chExt cx="576000" cy="348746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673016B5-A62C-8C4A-8976-D5309FC837B2}"/>
                  </a:ext>
                </a:extLst>
              </p:cNvPr>
              <p:cNvSpPr/>
              <p:nvPr/>
            </p:nvSpPr>
            <p:spPr>
              <a:xfrm>
                <a:off x="5808000" y="4437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85E9A3C6-0402-424A-A139-412CC09D6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391" y="4474220"/>
                <a:ext cx="501001" cy="216000"/>
              </a:xfrm>
              <a:prstGeom prst="rect">
                <a:avLst/>
              </a:prstGeom>
            </p:spPr>
          </p:pic>
          <p:pic>
            <p:nvPicPr>
              <p:cNvPr id="212" name="Picture 211">
                <a:extLst>
                  <a:ext uri="{FF2B5EF4-FFF2-40B4-BE49-F238E27FC236}">
                    <a16:creationId xmlns:a16="http://schemas.microsoft.com/office/drawing/2014/main" id="{2C3C2B36-79A7-554A-965B-C9D77B837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0707" y="4376732"/>
                <a:ext cx="203293" cy="288000"/>
              </a:xfrm>
              <a:prstGeom prst="rect">
                <a:avLst/>
              </a:prstGeom>
            </p:spPr>
          </p:pic>
        </p:grp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B309CFE-49CC-6B41-8C5F-5FD4FE29C25D}"/>
                </a:ext>
              </a:extLst>
            </p:cNvPr>
            <p:cNvSpPr txBox="1"/>
            <p:nvPr/>
          </p:nvSpPr>
          <p:spPr>
            <a:xfrm>
              <a:off x="4285882" y="3675537"/>
              <a:ext cx="1632091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ClientKeyExchange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E0C12BB-D41A-984D-8507-84D7FA53C370}"/>
              </a:ext>
            </a:extLst>
          </p:cNvPr>
          <p:cNvGrpSpPr/>
          <p:nvPr/>
        </p:nvGrpSpPr>
        <p:grpSpPr>
          <a:xfrm>
            <a:off x="4296000" y="4401000"/>
            <a:ext cx="3601176" cy="260502"/>
            <a:chOff x="4296000" y="1521000"/>
            <a:chExt cx="3601176" cy="260502"/>
          </a:xfrm>
        </p:grpSpPr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0821447B-231E-5849-86C1-560AF9BA3823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3029AEC-0CB0-C84C-A01A-3A772D97AC3C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C1CCA4A-07FE-344D-BEAA-669E529EBFAA}"/>
              </a:ext>
            </a:extLst>
          </p:cNvPr>
          <p:cNvGrpSpPr/>
          <p:nvPr/>
        </p:nvGrpSpPr>
        <p:grpSpPr>
          <a:xfrm>
            <a:off x="4296000" y="5121000"/>
            <a:ext cx="3609474" cy="257114"/>
            <a:chOff x="4296000" y="2817000"/>
            <a:chExt cx="3609474" cy="257114"/>
          </a:xfrm>
        </p:grpSpPr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A65754BE-F3C5-0446-ABCC-FA8346A30893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4250EB4-3BB5-D147-95A4-B6CE806FF354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4AD8980-13B8-5B4E-8952-0C22C87325E7}"/>
              </a:ext>
            </a:extLst>
          </p:cNvPr>
          <p:cNvGrpSpPr/>
          <p:nvPr/>
        </p:nvGrpSpPr>
        <p:grpSpPr>
          <a:xfrm>
            <a:off x="4296000" y="4689000"/>
            <a:ext cx="3601176" cy="332502"/>
            <a:chOff x="4296000" y="1521000"/>
            <a:chExt cx="3601176" cy="332502"/>
          </a:xfrm>
        </p:grpSpPr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FFD5024E-27C5-FC48-A3E3-554F8DEC500F}"/>
                </a:ext>
              </a:extLst>
            </p:cNvPr>
            <p:cNvCxnSpPr/>
            <p:nvPr/>
          </p:nvCxnSpPr>
          <p:spPr bwMode="auto">
            <a:xfrm>
              <a:off x="4296000" y="1845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ED22F5B-23BC-374C-8628-9CD6320F87E6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3FD683B-6AC8-5E49-9759-33AB61754495}"/>
              </a:ext>
            </a:extLst>
          </p:cNvPr>
          <p:cNvGrpSpPr/>
          <p:nvPr/>
        </p:nvGrpSpPr>
        <p:grpSpPr>
          <a:xfrm>
            <a:off x="4296000" y="5481000"/>
            <a:ext cx="3609474" cy="257114"/>
            <a:chOff x="4296000" y="2817000"/>
            <a:chExt cx="3609474" cy="257114"/>
          </a:xfrm>
        </p:grpSpPr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1566EA4E-859A-B84C-8B34-8BF2A4B30D60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06A9E4E2-0F28-604A-8566-4F2C537E1683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BA1903-6815-E049-BD5F-F5118E9F1A83}"/>
              </a:ext>
            </a:extLst>
          </p:cNvPr>
          <p:cNvGrpSpPr/>
          <p:nvPr/>
        </p:nvGrpSpPr>
        <p:grpSpPr>
          <a:xfrm>
            <a:off x="623887" y="3861000"/>
            <a:ext cx="2703366" cy="576000"/>
            <a:chOff x="623887" y="4869000"/>
            <a:chExt cx="2703366" cy="576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5B860F-455F-4D41-8BC1-98799A5EE658}"/>
                </a:ext>
              </a:extLst>
            </p:cNvPr>
            <p:cNvSpPr txBox="1"/>
            <p:nvPr/>
          </p:nvSpPr>
          <p:spPr>
            <a:xfrm>
              <a:off x="623887" y="4869000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master secret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5112BF-128B-D346-9380-C7523D5E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71" y="5193000"/>
              <a:ext cx="501001" cy="216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10613E-F810-6B4C-8DE1-576719E901F5}"/>
                </a:ext>
              </a:extLst>
            </p:cNvPr>
            <p:cNvSpPr txBox="1"/>
            <p:nvPr/>
          </p:nvSpPr>
          <p:spPr>
            <a:xfrm>
              <a:off x="1200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D8FFBF-90FF-064E-AE9A-0F9BAFD9CC99}"/>
                </a:ext>
              </a:extLst>
            </p:cNvPr>
            <p:cNvSpPr txBox="1"/>
            <p:nvPr/>
          </p:nvSpPr>
          <p:spPr>
            <a:xfrm>
              <a:off x="2250192" y="5157000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→</a:t>
              </a:r>
              <a:endParaRPr lang="en-US" sz="2000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C5C6E3-ECB7-5842-A615-1B160D6A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252" y="5193000"/>
              <a:ext cx="501001" cy="216000"/>
            </a:xfrm>
            <a:prstGeom prst="rect">
              <a:avLst/>
            </a:prstGeom>
          </p:spPr>
        </p:pic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5AE04BCD-4693-7742-B22C-3772C20C024F}"/>
                </a:ext>
              </a:extLst>
            </p:cNvPr>
            <p:cNvSpPr/>
            <p:nvPr/>
          </p:nvSpPr>
          <p:spPr bwMode="auto">
            <a:xfrm>
              <a:off x="2028000" y="5157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F98021E6-DD55-9647-BA5D-4385D4188CB0}"/>
                </a:ext>
              </a:extLst>
            </p:cNvPr>
            <p:cNvSpPr/>
            <p:nvPr/>
          </p:nvSpPr>
          <p:spPr bwMode="auto">
            <a:xfrm>
              <a:off x="1452000" y="5157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BB7549B-3153-9144-AD4D-BD301D3D2ECD}"/>
                </a:ext>
              </a:extLst>
            </p:cNvPr>
            <p:cNvSpPr txBox="1"/>
            <p:nvPr/>
          </p:nvSpPr>
          <p:spPr>
            <a:xfrm>
              <a:off x="1776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FC0BA9-287A-7B4B-BF97-A79E91E2C1DD}"/>
              </a:ext>
            </a:extLst>
          </p:cNvPr>
          <p:cNvGrpSpPr/>
          <p:nvPr/>
        </p:nvGrpSpPr>
        <p:grpSpPr>
          <a:xfrm>
            <a:off x="8841421" y="3861000"/>
            <a:ext cx="2725464" cy="576125"/>
            <a:chOff x="8841421" y="4869000"/>
            <a:chExt cx="2725464" cy="57612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B86B3BD-0511-C144-933D-D6C4CC64B7FE}"/>
                </a:ext>
              </a:extLst>
            </p:cNvPr>
            <p:cNvSpPr txBox="1"/>
            <p:nvPr/>
          </p:nvSpPr>
          <p:spPr>
            <a:xfrm>
              <a:off x="9320432" y="4869000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master secret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AC4DC57-C9AB-324C-A104-15751FCD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114" y="5184259"/>
              <a:ext cx="501001" cy="2160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160ACF-0AF9-AB4F-8228-BED41754CCB2}"/>
                </a:ext>
              </a:extLst>
            </p:cNvPr>
            <p:cNvSpPr txBox="1"/>
            <p:nvPr/>
          </p:nvSpPr>
          <p:spPr>
            <a:xfrm>
              <a:off x="9462130" y="5157000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←</a:t>
              </a:r>
              <a:endParaRPr lang="en-US" sz="2000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95FA2EE-99BF-9249-8F35-2EA90464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421" y="5184259"/>
              <a:ext cx="501001" cy="216000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550C5A0-0ACC-5D42-B8A1-ED1FB9BEA004}"/>
                </a:ext>
              </a:extLst>
            </p:cNvPr>
            <p:cNvSpPr txBox="1"/>
            <p:nvPr/>
          </p:nvSpPr>
          <p:spPr>
            <a:xfrm>
              <a:off x="10776000" y="5157125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2EC12D78-6BC9-5540-91B2-5E034D3568C5}"/>
                </a:ext>
              </a:extLst>
            </p:cNvPr>
            <p:cNvSpPr/>
            <p:nvPr/>
          </p:nvSpPr>
          <p:spPr bwMode="auto">
            <a:xfrm>
              <a:off x="10452000" y="5157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BE52D7B-4E6A-3F45-8044-F2FD6EE1CA5D}"/>
                </a:ext>
              </a:extLst>
            </p:cNvPr>
            <p:cNvSpPr/>
            <p:nvPr/>
          </p:nvSpPr>
          <p:spPr bwMode="auto">
            <a:xfrm>
              <a:off x="9876000" y="5157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BA1280D-64E0-E24C-B5C3-281D916862B1}"/>
                </a:ext>
              </a:extLst>
            </p:cNvPr>
            <p:cNvSpPr txBox="1"/>
            <p:nvPr/>
          </p:nvSpPr>
          <p:spPr>
            <a:xfrm>
              <a:off x="10200000" y="5157000"/>
              <a:ext cx="21600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</p:grpSp>
      <p:sp>
        <p:nvSpPr>
          <p:cNvPr id="99" name="Left Bracket 98">
            <a:extLst>
              <a:ext uri="{FF2B5EF4-FFF2-40B4-BE49-F238E27FC236}">
                <a16:creationId xmlns:a16="http://schemas.microsoft.com/office/drawing/2014/main" id="{02365587-2E26-DA41-B342-7BA186321800}"/>
              </a:ext>
            </a:extLst>
          </p:cNvPr>
          <p:cNvSpPr/>
          <p:nvPr/>
        </p:nvSpPr>
        <p:spPr>
          <a:xfrm>
            <a:off x="3936000" y="1629000"/>
            <a:ext cx="216000" cy="1080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B22883-1887-9B40-8A6B-0B5F248D0591}"/>
              </a:ext>
            </a:extLst>
          </p:cNvPr>
          <p:cNvGrpSpPr/>
          <p:nvPr/>
        </p:nvGrpSpPr>
        <p:grpSpPr>
          <a:xfrm>
            <a:off x="624000" y="2781000"/>
            <a:ext cx="2736000" cy="288000"/>
            <a:chOff x="624000" y="3429000"/>
            <a:chExt cx="2736000" cy="288000"/>
          </a:xfrm>
        </p:grpSpPr>
        <p:sp>
          <p:nvSpPr>
            <p:cNvPr id="101" name="Process 100">
              <a:extLst>
                <a:ext uri="{FF2B5EF4-FFF2-40B4-BE49-F238E27FC236}">
                  <a16:creationId xmlns:a16="http://schemas.microsoft.com/office/drawing/2014/main" id="{49D435EF-698F-D245-B78B-BE10845ECD2D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3FCEDC2-FC75-4D45-A49C-8CDE58F255FC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transcript hash</a:t>
              </a:r>
            </a:p>
          </p:txBody>
        </p:sp>
      </p:grp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8A53C281-DDD8-3348-8587-6D1E92034BDC}"/>
              </a:ext>
            </a:extLst>
          </p:cNvPr>
          <p:cNvCxnSpPr>
            <a:stCxn id="99" idx="1"/>
            <a:endCxn id="101" idx="3"/>
          </p:cNvCxnSpPr>
          <p:nvPr/>
        </p:nvCxnSpPr>
        <p:spPr>
          <a:xfrm rot="10800000" flipV="1">
            <a:off x="3360000" y="2169000"/>
            <a:ext cx="576000" cy="756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Graphic 103">
            <a:extLst>
              <a:ext uri="{FF2B5EF4-FFF2-40B4-BE49-F238E27FC236}">
                <a16:creationId xmlns:a16="http://schemas.microsoft.com/office/drawing/2014/main" id="{D61B9255-0B5B-244D-B965-946CAEFBFC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55149" y="709512"/>
            <a:ext cx="900000" cy="9000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B3D772B8-76AD-A748-A74D-EE3EA99613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46225" y="693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94" grpId="0"/>
      <p:bldP spid="200" grpId="0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FB6D-ADDE-154E-A1DB-D465B7D6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forward secrecy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EE29B-D4D2-BF4F-B1ED-959E8741A8D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 shown, protocol ensures the confidentiality of the subsequent communications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happens if the server’s private key is leaked at some point in the future?</a:t>
                </a:r>
              </a:p>
              <a:p>
                <a:pPr lvl="1"/>
                <a:r>
                  <a:rPr lang="en-US" dirty="0"/>
                  <a:t>With a copy of the messages from </a:t>
                </a:r>
                <a:r>
                  <a:rPr lang="en-US" dirty="0" err="1"/>
                  <a:t>ClientHello</a:t>
                </a:r>
                <a:r>
                  <a:rPr lang="en-US" dirty="0"/>
                  <a:t> to </a:t>
                </a:r>
                <a:r>
                  <a:rPr lang="en-US" dirty="0" err="1"/>
                  <a:t>ClientKeyExchange</a:t>
                </a:r>
                <a:r>
                  <a:rPr lang="en-US" dirty="0"/>
                  <a:t>, we can reconstruct the session key (master secret) and decrypt the rest of the session</a:t>
                </a:r>
              </a:p>
              <a:p>
                <a:pPr lvl="1"/>
                <a:r>
                  <a:rPr lang="en-US" dirty="0"/>
                  <a:t>We need to protect past communications against the loss of a long-term secret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Ephemeral Diffie-Hellman is used by TLS 1.3+ to ensure perfect forward secrecy</a:t>
                </a:r>
              </a:p>
              <a:p>
                <a:pPr lvl="1"/>
                <a:r>
                  <a:rPr lang="en-US" dirty="0"/>
                  <a:t>TLS 1.3 lets the client identify their preferred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from a small registry of “good” values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8EE29B-D4D2-BF4F-B1ED-959E8741A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9654F-6F0A-6C4D-AA46-2F4DDB41AE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 dirty="0"/>
              <a:t>Gillmor, D. (2016) </a:t>
            </a:r>
            <a:r>
              <a:rPr lang="en-US" i="1" dirty="0"/>
              <a:t>Negotiated Finite Field Diffie-Hellman Ephemeral Parameters for Transport Layer Security</a:t>
            </a:r>
            <a:r>
              <a:rPr lang="en-US" dirty="0"/>
              <a:t>. RFC7919. Available at: https://</a:t>
            </a:r>
            <a:r>
              <a:rPr lang="en-US" dirty="0" err="1"/>
              <a:t>tools.ietf.org</a:t>
            </a:r>
            <a:r>
              <a:rPr lang="en-US" dirty="0"/>
              <a:t>/html/rfc7919</a:t>
            </a:r>
          </a:p>
        </p:txBody>
      </p:sp>
    </p:spTree>
    <p:extLst>
      <p:ext uri="{BB962C8B-B14F-4D97-AF65-F5344CB8AC3E}">
        <p14:creationId xmlns:p14="http://schemas.microsoft.com/office/powerpoint/2010/main" val="294556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Securing HTTP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Dr</a:t>
            </a:r>
            <a:r>
              <a:rPr lang="en-US"/>
              <a:t> Nicholas Gibbins </a:t>
            </a:r>
            <a:r>
              <a:rPr lang="mr-IN"/>
              <a:t>–</a:t>
            </a:r>
            <a:r>
              <a:rPr lang="en-US"/>
              <a:t> </a:t>
            </a:r>
            <a:r>
              <a:rPr lang="en-US" err="1"/>
              <a:t>nmg@ecs.soton.ac.uk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handshake from TLS 1.2 and earlier requires two round trips before secure communications can begin</a:t>
            </a:r>
          </a:p>
          <a:p>
            <a:pPr lvl="1"/>
            <a:r>
              <a:rPr lang="en-US" dirty="0"/>
              <a:t>Minimum of 4 * 0.067 = 0.27s</a:t>
            </a:r>
          </a:p>
          <a:p>
            <a:pPr marL="0" indent="0">
              <a:buNone/>
            </a:pPr>
            <a:r>
              <a:rPr lang="en-US" dirty="0"/>
              <a:t>This is on top of the 3-way TCP handshake (minimum 0.2s) and before any additional overheads from HTTP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TLS 1.3 reduces the handshake to a single round trip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0.067s</a:t>
            </a:r>
          </a:p>
        </p:txBody>
      </p:sp>
    </p:spTree>
    <p:extLst>
      <p:ext uri="{BB962C8B-B14F-4D97-AF65-F5344CB8AC3E}">
        <p14:creationId xmlns:p14="http://schemas.microsoft.com/office/powerpoint/2010/main" val="3438554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1F8AE2ED-4EA2-9A4D-9965-54236BC39DB5}"/>
              </a:ext>
            </a:extLst>
          </p:cNvPr>
          <p:cNvGrpSpPr/>
          <p:nvPr/>
        </p:nvGrpSpPr>
        <p:grpSpPr>
          <a:xfrm>
            <a:off x="8835625" y="3861000"/>
            <a:ext cx="2734034" cy="576000"/>
            <a:chOff x="8835625" y="4221000"/>
            <a:chExt cx="2734034" cy="576000"/>
          </a:xfrm>
        </p:grpSpPr>
        <p:pic>
          <p:nvPicPr>
            <p:cNvPr id="13" name="Picture 12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F88E0B5B-031E-604B-B2C0-64A3D9ACD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17775" y="4509000"/>
              <a:ext cx="493714" cy="216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1B6BB2-A1AC-FE4A-B683-ED7EC01E27A1}"/>
                </a:ext>
              </a:extLst>
            </p:cNvPr>
            <p:cNvSpPr txBox="1"/>
            <p:nvPr/>
          </p:nvSpPr>
          <p:spPr>
            <a:xfrm>
              <a:off x="9323206" y="4221000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handshake secret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A56620-F478-704E-9527-79BE2C651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625" y="4509000"/>
              <a:ext cx="501001" cy="216000"/>
            </a:xfrm>
            <a:prstGeom prst="rect">
              <a:avLst/>
            </a:prstGeom>
          </p:spPr>
        </p:pic>
        <p:sp>
          <p:nvSpPr>
            <p:cNvPr id="16" name="Process 15">
              <a:extLst>
                <a:ext uri="{FF2B5EF4-FFF2-40B4-BE49-F238E27FC236}">
                  <a16:creationId xmlns:a16="http://schemas.microsoft.com/office/drawing/2014/main" id="{6CBDF296-5718-8143-A575-756F5BB5F37D}"/>
                </a:ext>
              </a:extLst>
            </p:cNvPr>
            <p:cNvSpPr/>
            <p:nvPr/>
          </p:nvSpPr>
          <p:spPr bwMode="auto">
            <a:xfrm>
              <a:off x="10128000" y="450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909D65-D07E-944C-B19A-FDBDADDEE764}"/>
                </a:ext>
              </a:extLst>
            </p:cNvPr>
            <p:cNvSpPr txBox="1"/>
            <p:nvPr/>
          </p:nvSpPr>
          <p:spPr>
            <a:xfrm>
              <a:off x="10593809" y="4509000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72B5C8-F72F-2E4E-B816-B318BDA58C69}"/>
                </a:ext>
              </a:extLst>
            </p:cNvPr>
            <p:cNvSpPr txBox="1"/>
            <p:nvPr/>
          </p:nvSpPr>
          <p:spPr>
            <a:xfrm>
              <a:off x="9464904" y="4509000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←</a:t>
              </a:r>
              <a:endParaRPr lang="en-US" sz="20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D364BCE-09B8-B647-B591-D09F201DB3DE}"/>
              </a:ext>
            </a:extLst>
          </p:cNvPr>
          <p:cNvGrpSpPr/>
          <p:nvPr/>
        </p:nvGrpSpPr>
        <p:grpSpPr>
          <a:xfrm>
            <a:off x="623887" y="5553000"/>
            <a:ext cx="2703366" cy="576000"/>
            <a:chOff x="623887" y="5409000"/>
            <a:chExt cx="2703366" cy="5760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5B860F-455F-4D41-8BC1-98799A5EE658}"/>
                </a:ext>
              </a:extLst>
            </p:cNvPr>
            <p:cNvSpPr txBox="1"/>
            <p:nvPr/>
          </p:nvSpPr>
          <p:spPr>
            <a:xfrm>
              <a:off x="623887" y="5409000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master secret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5112BF-128B-D346-9380-C7523D5E9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71" y="5733000"/>
              <a:ext cx="501001" cy="216000"/>
            </a:xfrm>
            <a:prstGeom prst="rect">
              <a:avLst/>
            </a:prstGeom>
          </p:spPr>
        </p:pic>
        <p:sp>
          <p:nvSpPr>
            <p:cNvPr id="27" name="Process 26">
              <a:extLst>
                <a:ext uri="{FF2B5EF4-FFF2-40B4-BE49-F238E27FC236}">
                  <a16:creationId xmlns:a16="http://schemas.microsoft.com/office/drawing/2014/main" id="{EEF1FBE4-25F5-EF48-ABB7-6F4A4F4798BD}"/>
                </a:ext>
              </a:extLst>
            </p:cNvPr>
            <p:cNvSpPr/>
            <p:nvPr/>
          </p:nvSpPr>
          <p:spPr bwMode="auto">
            <a:xfrm>
              <a:off x="1776000" y="5697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10613E-F810-6B4C-8DE1-576719E901F5}"/>
                </a:ext>
              </a:extLst>
            </p:cNvPr>
            <p:cNvSpPr txBox="1"/>
            <p:nvPr/>
          </p:nvSpPr>
          <p:spPr>
            <a:xfrm>
              <a:off x="1272000" y="5697000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D8FFBF-90FF-064E-AE9A-0F9BAFD9CC99}"/>
                </a:ext>
              </a:extLst>
            </p:cNvPr>
            <p:cNvSpPr txBox="1"/>
            <p:nvPr/>
          </p:nvSpPr>
          <p:spPr>
            <a:xfrm>
              <a:off x="2250192" y="5697000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→</a:t>
              </a:r>
              <a:endParaRPr lang="en-US" sz="2000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C5C6E3-ECB7-5842-A615-1B160D6A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252" y="5733000"/>
              <a:ext cx="501001" cy="216000"/>
            </a:xfrm>
            <a:prstGeom prst="rect">
              <a:avLst/>
            </a:prstGeom>
          </p:spPr>
        </p:pic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4297A75-37B9-1847-94B4-AB5AF5E67F8D}"/>
              </a:ext>
            </a:extLst>
          </p:cNvPr>
          <p:cNvGrpSpPr/>
          <p:nvPr/>
        </p:nvGrpSpPr>
        <p:grpSpPr>
          <a:xfrm>
            <a:off x="8832000" y="5193000"/>
            <a:ext cx="2736000" cy="288000"/>
            <a:chOff x="8832000" y="3645000"/>
            <a:chExt cx="2736000" cy="288000"/>
          </a:xfrm>
        </p:grpSpPr>
        <p:sp>
          <p:nvSpPr>
            <p:cNvPr id="44" name="Process 43">
              <a:extLst>
                <a:ext uri="{FF2B5EF4-FFF2-40B4-BE49-F238E27FC236}">
                  <a16:creationId xmlns:a16="http://schemas.microsoft.com/office/drawing/2014/main" id="{F3CA0A63-EB42-AC4D-BFDB-6C3E20C09721}"/>
                </a:ext>
              </a:extLst>
            </p:cNvPr>
            <p:cNvSpPr/>
            <p:nvPr/>
          </p:nvSpPr>
          <p:spPr bwMode="auto">
            <a:xfrm>
              <a:off x="8832000" y="3645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4AA1FC-3904-3742-A455-0B5453FEA32F}"/>
                </a:ext>
              </a:extLst>
            </p:cNvPr>
            <p:cNvSpPr txBox="1"/>
            <p:nvPr/>
          </p:nvSpPr>
          <p:spPr>
            <a:xfrm>
              <a:off x="9624000" y="3645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transcript hash</a:t>
              </a:r>
            </a:p>
          </p:txBody>
        </p:sp>
      </p:grpSp>
      <p:sp>
        <p:nvSpPr>
          <p:cNvPr id="43" name="Right Bracket 42">
            <a:extLst>
              <a:ext uri="{FF2B5EF4-FFF2-40B4-BE49-F238E27FC236}">
                <a16:creationId xmlns:a16="http://schemas.microsoft.com/office/drawing/2014/main" id="{7C41BE31-DFC9-0A4D-BBD7-1E9E7EFEB246}"/>
              </a:ext>
            </a:extLst>
          </p:cNvPr>
          <p:cNvSpPr/>
          <p:nvPr/>
        </p:nvSpPr>
        <p:spPr>
          <a:xfrm>
            <a:off x="8054303" y="1628997"/>
            <a:ext cx="216000" cy="3852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C81E7B7E-1E9A-9342-811D-48AA2A66F301}"/>
              </a:ext>
            </a:extLst>
          </p:cNvPr>
          <p:cNvSpPr/>
          <p:nvPr/>
        </p:nvSpPr>
        <p:spPr>
          <a:xfrm>
            <a:off x="8328000" y="1629000"/>
            <a:ext cx="216000" cy="1440000"/>
          </a:xfrm>
          <a:prstGeom prst="rightBracket">
            <a:avLst>
              <a:gd name="adj" fmla="val 9681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2EEE2AB-5A7D-104A-A672-43C243946359}"/>
              </a:ext>
            </a:extLst>
          </p:cNvPr>
          <p:cNvGrpSpPr/>
          <p:nvPr/>
        </p:nvGrpSpPr>
        <p:grpSpPr>
          <a:xfrm>
            <a:off x="8841421" y="5553000"/>
            <a:ext cx="2725464" cy="576000"/>
            <a:chOff x="8841421" y="5417741"/>
            <a:chExt cx="2725464" cy="57600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B86B3BD-0511-C144-933D-D6C4CC64B7FE}"/>
                </a:ext>
              </a:extLst>
            </p:cNvPr>
            <p:cNvSpPr txBox="1"/>
            <p:nvPr/>
          </p:nvSpPr>
          <p:spPr>
            <a:xfrm>
              <a:off x="9320432" y="5417741"/>
              <a:ext cx="2246453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master secret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AC4DC57-C9AB-324C-A104-15751FCD6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114" y="5733000"/>
              <a:ext cx="501001" cy="216000"/>
            </a:xfrm>
            <a:prstGeom prst="rect">
              <a:avLst/>
            </a:prstGeom>
          </p:spPr>
        </p:pic>
        <p:sp>
          <p:nvSpPr>
            <p:cNvPr id="59" name="Process 58">
              <a:extLst>
                <a:ext uri="{FF2B5EF4-FFF2-40B4-BE49-F238E27FC236}">
                  <a16:creationId xmlns:a16="http://schemas.microsoft.com/office/drawing/2014/main" id="{0513F440-AC65-8D4E-A21C-649B7E9CF329}"/>
                </a:ext>
              </a:extLst>
            </p:cNvPr>
            <p:cNvSpPr/>
            <p:nvPr/>
          </p:nvSpPr>
          <p:spPr bwMode="auto">
            <a:xfrm>
              <a:off x="10128000" y="5705741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904BD10-2627-8C4D-8FBF-8FDB6A20DB73}"/>
                </a:ext>
              </a:extLst>
            </p:cNvPr>
            <p:cNvSpPr txBox="1"/>
            <p:nvPr/>
          </p:nvSpPr>
          <p:spPr>
            <a:xfrm>
              <a:off x="10591035" y="5705741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160ACF-0AF9-AB4F-8228-BED41754CCB2}"/>
                </a:ext>
              </a:extLst>
            </p:cNvPr>
            <p:cNvSpPr txBox="1"/>
            <p:nvPr/>
          </p:nvSpPr>
          <p:spPr>
            <a:xfrm>
              <a:off x="9462130" y="5705741"/>
              <a:ext cx="441146" cy="288000"/>
            </a:xfrm>
            <a:prstGeom prst="rect">
              <a:avLst/>
            </a:prstGeom>
            <a:noFill/>
          </p:spPr>
          <p:txBody>
            <a:bodyPr wrap="none" lIns="0" tIns="0" rIns="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←</a:t>
              </a:r>
              <a:endParaRPr lang="en-US" sz="2000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95FA2EE-99BF-9249-8F35-2EA904644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421" y="5733000"/>
              <a:ext cx="501001" cy="2160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9FAB96-5027-AD47-BFDA-0C5131904839}"/>
              </a:ext>
            </a:extLst>
          </p:cNvPr>
          <p:cNvGrpSpPr/>
          <p:nvPr/>
        </p:nvGrpSpPr>
        <p:grpSpPr>
          <a:xfrm>
            <a:off x="8832000" y="2421000"/>
            <a:ext cx="2736000" cy="292127"/>
            <a:chOff x="8832000" y="1989000"/>
            <a:chExt cx="2736000" cy="2921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54E41E-A46B-EB45-94EE-28FC77AF6A82}"/>
                </a:ext>
              </a:extLst>
            </p:cNvPr>
            <p:cNvSpPr txBox="1"/>
            <p:nvPr/>
          </p:nvSpPr>
          <p:spPr>
            <a:xfrm>
              <a:off x="9624000" y="1993127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random number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6A09F04-0C10-D140-AF07-601A7725669D}"/>
                </a:ext>
              </a:extLst>
            </p:cNvPr>
            <p:cNvSpPr/>
            <p:nvPr/>
          </p:nvSpPr>
          <p:spPr bwMode="auto">
            <a:xfrm>
              <a:off x="8832000" y="1989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C7D35D0-F22C-7342-8F6C-A5FC35C4605D}"/>
              </a:ext>
            </a:extLst>
          </p:cNvPr>
          <p:cNvGrpSpPr/>
          <p:nvPr/>
        </p:nvGrpSpPr>
        <p:grpSpPr>
          <a:xfrm>
            <a:off x="624000" y="3861000"/>
            <a:ext cx="2707138" cy="576000"/>
            <a:chOff x="624000" y="4507292"/>
            <a:chExt cx="2707138" cy="57600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9C358A-0F62-A448-915A-B7C2C888E133}"/>
                </a:ext>
              </a:extLst>
            </p:cNvPr>
            <p:cNvSpPr txBox="1"/>
            <p:nvPr/>
          </p:nvSpPr>
          <p:spPr>
            <a:xfrm>
              <a:off x="624000" y="4507292"/>
              <a:ext cx="2246453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handshake secret 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5189E7F-AEE0-3F4C-9C5F-F61E9D993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37" y="4833000"/>
              <a:ext cx="501001" cy="216000"/>
            </a:xfrm>
            <a:prstGeom prst="rect">
              <a:avLst/>
            </a:prstGeom>
          </p:spPr>
        </p:pic>
        <p:sp>
          <p:nvSpPr>
            <p:cNvPr id="73" name="Process 72">
              <a:extLst>
                <a:ext uri="{FF2B5EF4-FFF2-40B4-BE49-F238E27FC236}">
                  <a16:creationId xmlns:a16="http://schemas.microsoft.com/office/drawing/2014/main" id="{302BBEF0-8F45-454C-947F-EFA765B1424A}"/>
                </a:ext>
              </a:extLst>
            </p:cNvPr>
            <p:cNvSpPr/>
            <p:nvPr/>
          </p:nvSpPr>
          <p:spPr bwMode="auto">
            <a:xfrm>
              <a:off x="1776001" y="4795292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CDB93B-57F1-9F4A-B0B4-DE379B32E8D9}"/>
                </a:ext>
              </a:extLst>
            </p:cNvPr>
            <p:cNvSpPr txBox="1"/>
            <p:nvPr/>
          </p:nvSpPr>
          <p:spPr>
            <a:xfrm>
              <a:off x="1272001" y="4795292"/>
              <a:ext cx="346570" cy="288000"/>
            </a:xfrm>
            <a:prstGeom prst="rect">
              <a:avLst/>
            </a:prstGeom>
            <a:noFill/>
          </p:spPr>
          <p:txBody>
            <a:bodyPr wrap="none" lIns="0" tIns="0" rIns="0" bIns="36000" rtlCol="0" anchor="ctr" anchorCtr="0">
              <a:noAutofit/>
            </a:bodyPr>
            <a:lstStyle/>
            <a:p>
              <a:pPr algn="ctr"/>
              <a:r>
                <a:rPr lang="en-US" sz="2000" dirty="0"/>
                <a:t>+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B956C40-ECED-E944-94E7-38CE47C15BC9}"/>
                </a:ext>
              </a:extLst>
            </p:cNvPr>
            <p:cNvSpPr txBox="1"/>
            <p:nvPr/>
          </p:nvSpPr>
          <p:spPr>
            <a:xfrm>
              <a:off x="2250193" y="4795292"/>
              <a:ext cx="504000" cy="288000"/>
            </a:xfrm>
            <a:prstGeom prst="rect">
              <a:avLst/>
            </a:prstGeom>
            <a:noFill/>
          </p:spPr>
          <p:txBody>
            <a:bodyPr wrap="none" lIns="72000" tIns="0" rIns="36000" bIns="72000" rtlCol="0" anchor="ctr" anchorCtr="0">
              <a:noAutofit/>
            </a:bodyPr>
            <a:lstStyle/>
            <a:p>
              <a:pPr algn="ctr"/>
              <a:r>
                <a:rPr lang="en-GB" sz="2000" dirty="0"/>
                <a:t>→</a:t>
              </a:r>
              <a:endParaRPr lang="en-US" sz="2000" dirty="0"/>
            </a:p>
          </p:txBody>
        </p:sp>
        <p:pic>
          <p:nvPicPr>
            <p:cNvPr id="77" name="Picture 76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5EBA5194-9C0F-F742-869F-5DBBE836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769" y="4833000"/>
              <a:ext cx="493714" cy="216000"/>
            </a:xfrm>
            <a:prstGeom prst="rect">
              <a:avLst/>
            </a:prstGeom>
          </p:spPr>
        </p:pic>
      </p:grpSp>
      <p:sp>
        <p:nvSpPr>
          <p:cNvPr id="79" name="Left Bracket 78">
            <a:extLst>
              <a:ext uri="{FF2B5EF4-FFF2-40B4-BE49-F238E27FC236}">
                <a16:creationId xmlns:a16="http://schemas.microsoft.com/office/drawing/2014/main" id="{C785F00E-0324-7340-A0D6-513EC821EC2F}"/>
              </a:ext>
            </a:extLst>
          </p:cNvPr>
          <p:cNvSpPr/>
          <p:nvPr/>
        </p:nvSpPr>
        <p:spPr>
          <a:xfrm>
            <a:off x="3936000" y="1629000"/>
            <a:ext cx="216000" cy="3852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Bracket 79">
            <a:extLst>
              <a:ext uri="{FF2B5EF4-FFF2-40B4-BE49-F238E27FC236}">
                <a16:creationId xmlns:a16="http://schemas.microsoft.com/office/drawing/2014/main" id="{D74CAB7F-D91E-D745-8CFB-15ACA675D85F}"/>
              </a:ext>
            </a:extLst>
          </p:cNvPr>
          <p:cNvSpPr/>
          <p:nvPr/>
        </p:nvSpPr>
        <p:spPr>
          <a:xfrm>
            <a:off x="3648000" y="1629000"/>
            <a:ext cx="216000" cy="1440000"/>
          </a:xfrm>
          <a:prstGeom prst="leftBracket">
            <a:avLst>
              <a:gd name="adj" fmla="val 8931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E7234E6-8A8C-E54E-BB48-577F42ECFB8A}"/>
              </a:ext>
            </a:extLst>
          </p:cNvPr>
          <p:cNvGrpSpPr/>
          <p:nvPr/>
        </p:nvGrpSpPr>
        <p:grpSpPr>
          <a:xfrm>
            <a:off x="624000" y="1701000"/>
            <a:ext cx="2736000" cy="288000"/>
            <a:chOff x="624000" y="1988475"/>
            <a:chExt cx="2736000" cy="288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F0AFFA0-DE01-4442-824E-6F82BD945189}"/>
                </a:ext>
              </a:extLst>
            </p:cNvPr>
            <p:cNvSpPr/>
            <p:nvPr/>
          </p:nvSpPr>
          <p:spPr bwMode="auto">
            <a:xfrm>
              <a:off x="3072000" y="1988475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E1E84E-C747-C54A-AD57-A1705443CF06}"/>
                </a:ext>
              </a:extLst>
            </p:cNvPr>
            <p:cNvSpPr txBox="1"/>
            <p:nvPr/>
          </p:nvSpPr>
          <p:spPr>
            <a:xfrm>
              <a:off x="624000" y="198847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random number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30156B7-B1DF-BA46-A2CD-A83E965D1B09}"/>
              </a:ext>
            </a:extLst>
          </p:cNvPr>
          <p:cNvGrpSpPr/>
          <p:nvPr/>
        </p:nvGrpSpPr>
        <p:grpSpPr>
          <a:xfrm>
            <a:off x="8832000" y="3141000"/>
            <a:ext cx="2745420" cy="288000"/>
            <a:chOff x="8832000" y="3168259"/>
            <a:chExt cx="2745420" cy="288000"/>
          </a:xfrm>
        </p:grpSpPr>
        <p:sp>
          <p:nvSpPr>
            <p:cNvPr id="84" name="Process 83">
              <a:extLst>
                <a:ext uri="{FF2B5EF4-FFF2-40B4-BE49-F238E27FC236}">
                  <a16:creationId xmlns:a16="http://schemas.microsoft.com/office/drawing/2014/main" id="{F79FDCE5-2E27-D24F-8DB2-D92FFF89794C}"/>
                </a:ext>
              </a:extLst>
            </p:cNvPr>
            <p:cNvSpPr/>
            <p:nvPr/>
          </p:nvSpPr>
          <p:spPr bwMode="auto">
            <a:xfrm>
              <a:off x="8832000" y="3168259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79900B2-28F7-EA44-A469-23D928426A47}"/>
                </a:ext>
              </a:extLst>
            </p:cNvPr>
            <p:cNvSpPr txBox="1"/>
            <p:nvPr/>
          </p:nvSpPr>
          <p:spPr>
            <a:xfrm>
              <a:off x="9633420" y="3168259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transcript hash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70DE1D-3F64-5249-B33E-2D363BED0A60}"/>
              </a:ext>
            </a:extLst>
          </p:cNvPr>
          <p:cNvGrpSpPr/>
          <p:nvPr/>
        </p:nvGrpSpPr>
        <p:grpSpPr>
          <a:xfrm>
            <a:off x="624000" y="3141000"/>
            <a:ext cx="2736000" cy="288000"/>
            <a:chOff x="624000" y="3429000"/>
            <a:chExt cx="2736000" cy="288000"/>
          </a:xfrm>
        </p:grpSpPr>
        <p:sp>
          <p:nvSpPr>
            <p:cNvPr id="88" name="Process 87">
              <a:extLst>
                <a:ext uri="{FF2B5EF4-FFF2-40B4-BE49-F238E27FC236}">
                  <a16:creationId xmlns:a16="http://schemas.microsoft.com/office/drawing/2014/main" id="{4FE79E32-07BB-D54F-9BC9-940AE3195284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0054F59-BEE0-CF4F-9C01-FAAAA588A9C4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transcript hash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60629AA-DFD7-4544-89D4-4E1603ED50C8}"/>
              </a:ext>
            </a:extLst>
          </p:cNvPr>
          <p:cNvGrpSpPr/>
          <p:nvPr/>
        </p:nvGrpSpPr>
        <p:grpSpPr>
          <a:xfrm>
            <a:off x="624000" y="5193000"/>
            <a:ext cx="2736000" cy="288000"/>
            <a:chOff x="624000" y="3429000"/>
            <a:chExt cx="2736000" cy="288000"/>
          </a:xfrm>
        </p:grpSpPr>
        <p:sp>
          <p:nvSpPr>
            <p:cNvPr id="92" name="Process 91">
              <a:extLst>
                <a:ext uri="{FF2B5EF4-FFF2-40B4-BE49-F238E27FC236}">
                  <a16:creationId xmlns:a16="http://schemas.microsoft.com/office/drawing/2014/main" id="{2A3E4F9A-4BA2-9440-9729-3F4127BC7BF1}"/>
                </a:ext>
              </a:extLst>
            </p:cNvPr>
            <p:cNvSpPr/>
            <p:nvPr/>
          </p:nvSpPr>
          <p:spPr bwMode="auto">
            <a:xfrm>
              <a:off x="3072000" y="3429000"/>
              <a:ext cx="288000" cy="288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#’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FBD52B5-5AEE-C64C-9C92-1DEED8517685}"/>
                </a:ext>
              </a:extLst>
            </p:cNvPr>
            <p:cNvSpPr txBox="1"/>
            <p:nvPr/>
          </p:nvSpPr>
          <p:spPr>
            <a:xfrm>
              <a:off x="624000" y="3429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transcript hash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B446CC98-3AA1-4A40-AC4B-9E9DDC8394EE}"/>
              </a:ext>
            </a:extLst>
          </p:cNvPr>
          <p:cNvSpPr txBox="1"/>
          <p:nvPr/>
        </p:nvSpPr>
        <p:spPr>
          <a:xfrm>
            <a:off x="623887" y="6165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dirty="0"/>
              <a:t>begin secure communication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08E7EE2-7812-D447-8598-AE8C3BE3B5B1}"/>
              </a:ext>
            </a:extLst>
          </p:cNvPr>
          <p:cNvGrpSpPr/>
          <p:nvPr/>
        </p:nvGrpSpPr>
        <p:grpSpPr>
          <a:xfrm>
            <a:off x="624000" y="3501000"/>
            <a:ext cx="2687967" cy="288000"/>
            <a:chOff x="624000" y="2493000"/>
            <a:chExt cx="2687967" cy="28800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3ED8CBD-A283-C441-935A-984E2D5DEBB3}"/>
                </a:ext>
              </a:extLst>
            </p:cNvPr>
            <p:cNvSpPr txBox="1"/>
            <p:nvPr/>
          </p:nvSpPr>
          <p:spPr>
            <a:xfrm>
              <a:off x="624000" y="2493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construct shared DH key</a:t>
              </a:r>
            </a:p>
          </p:txBody>
        </p:sp>
        <p:pic>
          <p:nvPicPr>
            <p:cNvPr id="98" name="Picture 97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E42501E8-FA04-B147-9471-B8C61D0D7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253" y="2529000"/>
              <a:ext cx="493714" cy="216000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06E3177-AD46-5445-AB64-D4301E0FCDAF}"/>
              </a:ext>
            </a:extLst>
          </p:cNvPr>
          <p:cNvGrpSpPr/>
          <p:nvPr/>
        </p:nvGrpSpPr>
        <p:grpSpPr>
          <a:xfrm>
            <a:off x="8841420" y="3501000"/>
            <a:ext cx="2726580" cy="288000"/>
            <a:chOff x="8841420" y="2561405"/>
            <a:chExt cx="2726580" cy="28800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F61BFC0-4C7D-0843-944D-E3DBF49EC2D8}"/>
                </a:ext>
              </a:extLst>
            </p:cNvPr>
            <p:cNvSpPr txBox="1"/>
            <p:nvPr/>
          </p:nvSpPr>
          <p:spPr>
            <a:xfrm>
              <a:off x="9624000" y="2561405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construct shared DH key</a:t>
              </a:r>
            </a:p>
          </p:txBody>
        </p:sp>
        <p:pic>
          <p:nvPicPr>
            <p:cNvPr id="102" name="Picture 101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7D03EE50-EF65-D841-8028-1318C4E2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1420" y="2601000"/>
              <a:ext cx="493714" cy="216000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B0B693E-F100-4E41-AD34-22A4F1843CD3}"/>
              </a:ext>
            </a:extLst>
          </p:cNvPr>
          <p:cNvGrpSpPr/>
          <p:nvPr/>
        </p:nvGrpSpPr>
        <p:grpSpPr>
          <a:xfrm>
            <a:off x="4296000" y="1593000"/>
            <a:ext cx="3601176" cy="396000"/>
            <a:chOff x="4296000" y="1521000"/>
            <a:chExt cx="3601176" cy="396000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1D4F7EC-4F74-3444-85DE-DC629E5F7D67}"/>
                </a:ext>
              </a:extLst>
            </p:cNvPr>
            <p:cNvCxnSpPr/>
            <p:nvPr/>
          </p:nvCxnSpPr>
          <p:spPr bwMode="auto">
            <a:xfrm>
              <a:off x="4296000" y="1773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E0D48AB-401F-1C42-B9D1-A0611A8899EA}"/>
                </a:ext>
              </a:extLst>
            </p:cNvPr>
            <p:cNvSpPr txBox="1"/>
            <p:nvPr/>
          </p:nvSpPr>
          <p:spPr>
            <a:xfrm>
              <a:off x="4296000" y="1521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ClientHello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802D3D-9E5E-1A4E-8547-6984BEE25ECD}"/>
                </a:ext>
              </a:extLst>
            </p:cNvPr>
            <p:cNvSpPr/>
            <p:nvPr/>
          </p:nvSpPr>
          <p:spPr bwMode="auto">
            <a:xfrm>
              <a:off x="5952000" y="1629000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C53675E-913B-E04C-94EA-D93B836919F4}"/>
              </a:ext>
            </a:extLst>
          </p:cNvPr>
          <p:cNvGrpSpPr/>
          <p:nvPr/>
        </p:nvGrpSpPr>
        <p:grpSpPr>
          <a:xfrm>
            <a:off x="624000" y="2061000"/>
            <a:ext cx="2456251" cy="288000"/>
            <a:chOff x="624000" y="837000"/>
            <a:chExt cx="2456251" cy="288000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A8085FC-5493-DE47-920E-960BEF01228C}"/>
                </a:ext>
              </a:extLst>
            </p:cNvPr>
            <p:cNvSpPr txBox="1"/>
            <p:nvPr/>
          </p:nvSpPr>
          <p:spPr>
            <a:xfrm>
              <a:off x="624000" y="837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1200" dirty="0"/>
                <a:t>generate public DH key</a:t>
              </a:r>
            </a:p>
          </p:txBody>
        </p:sp>
        <p:pic>
          <p:nvPicPr>
            <p:cNvPr id="120" name="Picture 1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FF85D8A-770F-F344-A5F4-50B653327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6251" y="860044"/>
              <a:ext cx="254000" cy="222250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6B8D17D-8B08-AB4C-8D80-6F4D2E9CF5FC}"/>
              </a:ext>
            </a:extLst>
          </p:cNvPr>
          <p:cNvGrpSpPr/>
          <p:nvPr/>
        </p:nvGrpSpPr>
        <p:grpSpPr>
          <a:xfrm>
            <a:off x="9127420" y="2781000"/>
            <a:ext cx="2431160" cy="288000"/>
            <a:chOff x="9127420" y="837000"/>
            <a:chExt cx="2431160" cy="288000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138179B-A9E0-7643-8693-58B0C077F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7420" y="958312"/>
              <a:ext cx="254000" cy="133350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909F1C1-C3C3-6148-A9CB-24B066EF4D2C}"/>
                </a:ext>
              </a:extLst>
            </p:cNvPr>
            <p:cNvSpPr txBox="1"/>
            <p:nvPr/>
          </p:nvSpPr>
          <p:spPr>
            <a:xfrm>
              <a:off x="9614580" y="837000"/>
              <a:ext cx="1944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/>
              <a:r>
                <a:rPr lang="en-GB" sz="1200" dirty="0"/>
                <a:t>generate public DH key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997DFF8-34BE-E64E-BA8E-7AB07FA29F9A}"/>
              </a:ext>
            </a:extLst>
          </p:cNvPr>
          <p:cNvGrpSpPr/>
          <p:nvPr/>
        </p:nvGrpSpPr>
        <p:grpSpPr>
          <a:xfrm>
            <a:off x="4296000" y="1953000"/>
            <a:ext cx="3601176" cy="396478"/>
            <a:chOff x="4296000" y="2025000"/>
            <a:chExt cx="3601176" cy="39647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7A7C8900-1DC6-324D-BD41-FB79B0EAC30E}"/>
                </a:ext>
              </a:extLst>
            </p:cNvPr>
            <p:cNvCxnSpPr/>
            <p:nvPr/>
          </p:nvCxnSpPr>
          <p:spPr bwMode="auto">
            <a:xfrm>
              <a:off x="4296000" y="2277000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6B4216F-41E9-DB4B-99EC-7808E165A8CE}"/>
                </a:ext>
              </a:extLst>
            </p:cNvPr>
            <p:cNvSpPr txBox="1"/>
            <p:nvPr/>
          </p:nvSpPr>
          <p:spPr>
            <a:xfrm>
              <a:off x="4296000" y="2025000"/>
              <a:ext cx="1022716" cy="252000"/>
            </a:xfrm>
            <a:prstGeom prst="rect">
              <a:avLst/>
            </a:prstGeom>
            <a:noFill/>
          </p:spPr>
          <p:txBody>
            <a:bodyPr wrap="none" lIns="72000" tIns="0" rIns="0" bIns="0" rtlCol="0" anchor="ctr" anchorCtr="0">
              <a:noAutofit/>
            </a:bodyPr>
            <a:lstStyle/>
            <a:p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key_share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FB57FC1-582F-284E-AB04-C5D0A983080D}"/>
                </a:ext>
              </a:extLst>
            </p:cNvPr>
            <p:cNvGrpSpPr/>
            <p:nvPr/>
          </p:nvGrpSpPr>
          <p:grpSpPr>
            <a:xfrm>
              <a:off x="5808000" y="2133000"/>
              <a:ext cx="359438" cy="288478"/>
              <a:chOff x="5808000" y="3069000"/>
              <a:chExt cx="359438" cy="288478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CC20F59-712B-1148-AE3F-78041E762328}"/>
                  </a:ext>
                </a:extLst>
              </p:cNvPr>
              <p:cNvSpPr/>
              <p:nvPr/>
            </p:nvSpPr>
            <p:spPr>
              <a:xfrm>
                <a:off x="5808000" y="3069000"/>
                <a:ext cx="359438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3" name="Picture 13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241AD10-BCB5-1446-8C6B-6291E7F86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2290" y="3105239"/>
                <a:ext cx="245806" cy="216000"/>
              </a:xfrm>
              <a:prstGeom prst="rect">
                <a:avLst/>
              </a:prstGeom>
            </p:spPr>
          </p:pic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CBCF9F5-5B11-0342-A7F0-7D02467D7B66}"/>
              </a:ext>
            </a:extLst>
          </p:cNvPr>
          <p:cNvGrpSpPr/>
          <p:nvPr/>
        </p:nvGrpSpPr>
        <p:grpSpPr>
          <a:xfrm>
            <a:off x="4296000" y="4329000"/>
            <a:ext cx="3609474" cy="487513"/>
            <a:chOff x="4296000" y="4365000"/>
            <a:chExt cx="3609474" cy="487513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2C05989-7F23-3C40-A97E-4C18FF7DDCEA}"/>
                </a:ext>
              </a:extLst>
            </p:cNvPr>
            <p:cNvSpPr txBox="1"/>
            <p:nvPr/>
          </p:nvSpPr>
          <p:spPr>
            <a:xfrm>
              <a:off x="6178117" y="4365000"/>
              <a:ext cx="171788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Certificate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50B205E-5BD0-8743-BB1B-42589B377110}"/>
                </a:ext>
              </a:extLst>
            </p:cNvPr>
            <p:cNvCxnSpPr/>
            <p:nvPr/>
          </p:nvCxnSpPr>
          <p:spPr bwMode="auto">
            <a:xfrm flipH="1" flipV="1">
              <a:off x="4296000" y="465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6EA2867-20F9-6A45-91B3-B7A60D139C8D}"/>
                </a:ext>
              </a:extLst>
            </p:cNvPr>
            <p:cNvGrpSpPr/>
            <p:nvPr/>
          </p:nvGrpSpPr>
          <p:grpSpPr>
            <a:xfrm>
              <a:off x="5808000" y="4509000"/>
              <a:ext cx="576000" cy="343513"/>
              <a:chOff x="5808000" y="5373000"/>
              <a:chExt cx="576000" cy="343513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A92E821-B341-0C4B-BC1D-BB7920EB68ED}"/>
                  </a:ext>
                </a:extLst>
              </p:cNvPr>
              <p:cNvSpPr/>
              <p:nvPr/>
            </p:nvSpPr>
            <p:spPr>
              <a:xfrm>
                <a:off x="5808000" y="5373000"/>
                <a:ext cx="576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8E5B3CB7-BC39-1346-8CDF-FB7BF018E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3573" y="5409000"/>
                <a:ext cx="494141" cy="21600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B5CE6603-DA93-B04B-B8C8-16324347B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3666" y="5430255"/>
                <a:ext cx="216154" cy="286258"/>
              </a:xfrm>
              <a:prstGeom prst="rect">
                <a:avLst/>
              </a:prstGeom>
            </p:spPr>
          </p:pic>
        </p:grp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136F68A4-312B-BA4C-9B10-E8823DA5A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4473000"/>
              <a:ext cx="201111" cy="287301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79D114B-A81F-C749-BDB0-308DF2935FF6}"/>
              </a:ext>
            </a:extLst>
          </p:cNvPr>
          <p:cNvGrpSpPr/>
          <p:nvPr/>
        </p:nvGrpSpPr>
        <p:grpSpPr>
          <a:xfrm>
            <a:off x="4296000" y="2313000"/>
            <a:ext cx="3609474" cy="396000"/>
            <a:chOff x="4296000" y="2817000"/>
            <a:chExt cx="3609474" cy="396000"/>
          </a:xfrm>
        </p:grpSpPr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BFC9D38-D192-8A4D-98AC-4236049FBA9F}"/>
                </a:ext>
              </a:extLst>
            </p:cNvPr>
            <p:cNvCxnSpPr/>
            <p:nvPr/>
          </p:nvCxnSpPr>
          <p:spPr bwMode="auto">
            <a:xfrm flipH="1" flipV="1">
              <a:off x="4296000" y="306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77A74DE-FC97-FF42-A3BA-832CC0587CD6}"/>
                </a:ext>
              </a:extLst>
            </p:cNvPr>
            <p:cNvSpPr/>
            <p:nvPr/>
          </p:nvSpPr>
          <p:spPr bwMode="auto">
            <a:xfrm>
              <a:off x="5952000" y="2925000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62EAEB6-F41F-EA49-BE3A-9EC90C737E38}"/>
                </a:ext>
              </a:extLst>
            </p:cNvPr>
            <p:cNvSpPr txBox="1"/>
            <p:nvPr/>
          </p:nvSpPr>
          <p:spPr>
            <a:xfrm>
              <a:off x="6167438" y="281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ServerHello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0E58C95-4FCA-BD45-8654-6171A256B7AD}"/>
              </a:ext>
            </a:extLst>
          </p:cNvPr>
          <p:cNvGrpSpPr/>
          <p:nvPr/>
        </p:nvGrpSpPr>
        <p:grpSpPr>
          <a:xfrm>
            <a:off x="4296000" y="2673000"/>
            <a:ext cx="3609474" cy="396478"/>
            <a:chOff x="4296000" y="3177000"/>
            <a:chExt cx="3609474" cy="396478"/>
          </a:xfrm>
        </p:grpSpPr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C173074E-606B-B44A-8738-095D576D2C0A}"/>
                </a:ext>
              </a:extLst>
            </p:cNvPr>
            <p:cNvCxnSpPr/>
            <p:nvPr/>
          </p:nvCxnSpPr>
          <p:spPr bwMode="auto">
            <a:xfrm flipH="1" flipV="1">
              <a:off x="4296000" y="342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0032C13-F9D1-9D47-97FB-1BC5F632478F}"/>
                </a:ext>
              </a:extLst>
            </p:cNvPr>
            <p:cNvSpPr txBox="1"/>
            <p:nvPr/>
          </p:nvSpPr>
          <p:spPr>
            <a:xfrm>
              <a:off x="6167438" y="3177000"/>
              <a:ext cx="1728562" cy="252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key_share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14D5BE9-2101-3346-9022-785837BE8374}"/>
                </a:ext>
              </a:extLst>
            </p:cNvPr>
            <p:cNvGrpSpPr/>
            <p:nvPr/>
          </p:nvGrpSpPr>
          <p:grpSpPr>
            <a:xfrm>
              <a:off x="6024000" y="3285000"/>
              <a:ext cx="360000" cy="288478"/>
              <a:chOff x="6024000" y="3429000"/>
              <a:chExt cx="360000" cy="288478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E32A783-FE9B-D64B-87E9-434446177198}"/>
                  </a:ext>
                </a:extLst>
              </p:cNvPr>
              <p:cNvSpPr/>
              <p:nvPr/>
            </p:nvSpPr>
            <p:spPr>
              <a:xfrm>
                <a:off x="6024000" y="3429000"/>
                <a:ext cx="360000" cy="288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A511E0DA-FFF4-1A4F-B898-E7045473A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908" y="3550496"/>
                <a:ext cx="245806" cy="129600"/>
              </a:xfrm>
              <a:prstGeom prst="rect">
                <a:avLst/>
              </a:prstGeom>
            </p:spPr>
          </p:pic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1110F4A-A7D7-B743-98F5-4AE1E7BE39C1}"/>
              </a:ext>
            </a:extLst>
          </p:cNvPr>
          <p:cNvGrpSpPr/>
          <p:nvPr/>
        </p:nvGrpSpPr>
        <p:grpSpPr>
          <a:xfrm>
            <a:off x="4296000" y="4689000"/>
            <a:ext cx="3609474" cy="395301"/>
            <a:chOff x="4296000" y="4941000"/>
            <a:chExt cx="3609474" cy="395301"/>
          </a:xfrm>
        </p:grpSpPr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9935BAF-7964-8847-83A6-DBAAED2EF502}"/>
                </a:ext>
              </a:extLst>
            </p:cNvPr>
            <p:cNvCxnSpPr/>
            <p:nvPr/>
          </p:nvCxnSpPr>
          <p:spPr bwMode="auto">
            <a:xfrm flipH="1" flipV="1">
              <a:off x="4296000" y="522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659EF235-D747-3848-B9A6-E5A1BD30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049000"/>
              <a:ext cx="201111" cy="287301"/>
            </a:xfrm>
            <a:prstGeom prst="rect">
              <a:avLst/>
            </a:prstGeom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AB6F6CF-F5B6-3349-9106-74CFECAE1E76}"/>
                </a:ext>
              </a:extLst>
            </p:cNvPr>
            <p:cNvSpPr txBox="1"/>
            <p:nvPr/>
          </p:nvSpPr>
          <p:spPr>
            <a:xfrm>
              <a:off x="6168000" y="4941000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CertificateVerify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09E85C9-6AB9-9645-91CD-E17EE173330A}"/>
              </a:ext>
            </a:extLst>
          </p:cNvPr>
          <p:cNvGrpSpPr/>
          <p:nvPr/>
        </p:nvGrpSpPr>
        <p:grpSpPr>
          <a:xfrm>
            <a:off x="4296000" y="5049000"/>
            <a:ext cx="3609474" cy="413650"/>
            <a:chOff x="4296000" y="5354651"/>
            <a:chExt cx="3609474" cy="413650"/>
          </a:xfrm>
        </p:grpSpPr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D276653F-F973-054F-86B7-0186D47D65C6}"/>
                </a:ext>
              </a:extLst>
            </p:cNvPr>
            <p:cNvCxnSpPr/>
            <p:nvPr/>
          </p:nvCxnSpPr>
          <p:spPr bwMode="auto">
            <a:xfrm flipH="1" flipV="1">
              <a:off x="4296000" y="5661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83B5A37A-475A-EE40-A46E-29A63C622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481000"/>
              <a:ext cx="201111" cy="287301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BE272F0-A792-244F-81F5-C21627E63AF5}"/>
                </a:ext>
              </a:extLst>
            </p:cNvPr>
            <p:cNvSpPr txBox="1"/>
            <p:nvPr/>
          </p:nvSpPr>
          <p:spPr>
            <a:xfrm>
              <a:off x="6168312" y="5354651"/>
              <a:ext cx="1727913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620F0AD-41FE-544C-AA61-4AFC4F6E3BBE}"/>
              </a:ext>
            </a:extLst>
          </p:cNvPr>
          <p:cNvGrpSpPr/>
          <p:nvPr/>
        </p:nvGrpSpPr>
        <p:grpSpPr>
          <a:xfrm>
            <a:off x="4296000" y="3969000"/>
            <a:ext cx="3609474" cy="395301"/>
            <a:chOff x="4296000" y="5805000"/>
            <a:chExt cx="3609474" cy="395301"/>
          </a:xfrm>
        </p:grpSpPr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A40B286-BF87-4D4F-AEA5-8A09D20B2D2A}"/>
                </a:ext>
              </a:extLst>
            </p:cNvPr>
            <p:cNvCxnSpPr/>
            <p:nvPr/>
          </p:nvCxnSpPr>
          <p:spPr bwMode="auto">
            <a:xfrm flipH="1" flipV="1">
              <a:off x="4296000" y="6093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B35C52DA-31D8-BD42-98F0-51FC80A6C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00" y="5913000"/>
              <a:ext cx="201111" cy="287301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FE028B1-CB8D-3E45-9737-A89CD0802278}"/>
                </a:ext>
              </a:extLst>
            </p:cNvPr>
            <p:cNvSpPr txBox="1"/>
            <p:nvPr/>
          </p:nvSpPr>
          <p:spPr>
            <a:xfrm>
              <a:off x="6024564" y="5805000"/>
              <a:ext cx="1871350" cy="288000"/>
            </a:xfrm>
            <a:prstGeom prst="rect">
              <a:avLst/>
            </a:prstGeom>
            <a:noFill/>
          </p:spPr>
          <p:txBody>
            <a:bodyPr wrap="none" lIns="0" tIns="0" rIns="72000" bIns="0" rtlCol="0" anchor="ctr" anchorCtr="0">
              <a:noAutofit/>
            </a:bodyPr>
            <a:lstStyle/>
            <a:p>
              <a:pPr algn="r"/>
              <a:r>
                <a:rPr lang="en-GB" sz="1200" dirty="0" err="1">
                  <a:latin typeface="Lucida Console" charset="0"/>
                  <a:ea typeface="Lucida Console" charset="0"/>
                  <a:cs typeface="Lucida Console" charset="0"/>
                </a:rPr>
                <a:t>EncryptedExtensions</a:t>
              </a:r>
              <a:endParaRPr lang="en-GB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sp>
        <p:nvSpPr>
          <p:cNvPr id="172" name="Title 171">
            <a:extLst>
              <a:ext uri="{FF2B5EF4-FFF2-40B4-BE49-F238E27FC236}">
                <a16:creationId xmlns:a16="http://schemas.microsoft.com/office/drawing/2014/main" id="{C72926D3-1B3A-E54C-9EF0-6993C3B4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DHE</a:t>
            </a:r>
            <a:br>
              <a:rPr lang="en-US" dirty="0"/>
            </a:br>
            <a:r>
              <a:rPr lang="en-US" dirty="0"/>
              <a:t>(TLS 1.3)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CFE4657-B456-0C48-B2BD-5F474F49C041}"/>
              </a:ext>
            </a:extLst>
          </p:cNvPr>
          <p:cNvCxnSpPr>
            <a:cxnSpLocks/>
          </p:cNvCxnSpPr>
          <p:nvPr/>
        </p:nvCxnSpPr>
        <p:spPr bwMode="auto">
          <a:xfrm>
            <a:off x="4296000" y="1447511"/>
            <a:ext cx="0" cy="5227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E211088-AD5A-B843-9818-9F280D410D75}"/>
              </a:ext>
            </a:extLst>
          </p:cNvPr>
          <p:cNvCxnSpPr>
            <a:cxnSpLocks/>
          </p:cNvCxnSpPr>
          <p:nvPr/>
        </p:nvCxnSpPr>
        <p:spPr bwMode="auto">
          <a:xfrm>
            <a:off x="7896000" y="1447511"/>
            <a:ext cx="1" cy="52215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1607CB3-4FBB-DE43-A593-E0A15839915A}"/>
              </a:ext>
            </a:extLst>
          </p:cNvPr>
          <p:cNvGrpSpPr/>
          <p:nvPr/>
        </p:nvGrpSpPr>
        <p:grpSpPr>
          <a:xfrm>
            <a:off x="2077371" y="790821"/>
            <a:ext cx="1633778" cy="232814"/>
            <a:chOff x="2077371" y="790821"/>
            <a:chExt cx="1633778" cy="232814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64EB990-7312-6141-BE53-AC6DDB4C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149" y="790821"/>
              <a:ext cx="540000" cy="232814"/>
            </a:xfrm>
            <a:prstGeom prst="rect">
              <a:avLst/>
            </a:prstGeom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5156F51-591F-DB44-B812-117BFB65151C}"/>
                </a:ext>
              </a:extLst>
            </p:cNvPr>
            <p:cNvSpPr txBox="1"/>
            <p:nvPr/>
          </p:nvSpPr>
          <p:spPr>
            <a:xfrm>
              <a:off x="2077371" y="816210"/>
              <a:ext cx="1019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/>
                <a:t>CA public key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FFDDB8A-55D4-2145-AA71-EEF5FF4FD975}"/>
              </a:ext>
            </a:extLst>
          </p:cNvPr>
          <p:cNvGrpSpPr/>
          <p:nvPr/>
        </p:nvGrpSpPr>
        <p:grpSpPr>
          <a:xfrm>
            <a:off x="8385276" y="769840"/>
            <a:ext cx="1949396" cy="741067"/>
            <a:chOff x="8385276" y="769840"/>
            <a:chExt cx="1949396" cy="741067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557AA92F-5FEA-FF47-8045-DC5BEB91A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276" y="769840"/>
              <a:ext cx="540000" cy="232814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303CB4D-855D-0140-A036-66205C387A53}"/>
                </a:ext>
              </a:extLst>
            </p:cNvPr>
            <p:cNvSpPr txBox="1"/>
            <p:nvPr/>
          </p:nvSpPr>
          <p:spPr>
            <a:xfrm>
              <a:off x="9017805" y="1141575"/>
              <a:ext cx="126156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server public key</a:t>
              </a:r>
              <a:br>
                <a:rPr lang="en-GB" sz="1200"/>
              </a:br>
              <a:r>
                <a:rPr lang="en-GB" sz="1200"/>
                <a:t>(signed by CA)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A20D166-1C22-1A4C-8A7F-20E6DCC5B69A}"/>
                </a:ext>
              </a:extLst>
            </p:cNvPr>
            <p:cNvSpPr txBox="1"/>
            <p:nvPr/>
          </p:nvSpPr>
          <p:spPr>
            <a:xfrm>
              <a:off x="9018606" y="803664"/>
              <a:ext cx="131606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/>
                <a:t>server private key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66A01FE-B3F1-0948-94D3-79DB7B936AA0}"/>
                </a:ext>
              </a:extLst>
            </p:cNvPr>
            <p:cNvGrpSpPr/>
            <p:nvPr/>
          </p:nvGrpSpPr>
          <p:grpSpPr>
            <a:xfrm>
              <a:off x="8386422" y="1094401"/>
              <a:ext cx="540000" cy="353110"/>
              <a:chOff x="8130370" y="2074073"/>
              <a:chExt cx="540000" cy="353110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BCE849C-9F32-6245-9D53-6D667EA5A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0370" y="2074073"/>
                <a:ext cx="540000" cy="236046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CF179187-E55E-3D45-B98B-EC99BA0C7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0460" y="2090898"/>
                <a:ext cx="252216" cy="336285"/>
              </a:xfrm>
              <a:prstGeom prst="rect">
                <a:avLst/>
              </a:prstGeom>
            </p:spPr>
          </p:pic>
        </p:grpSp>
      </p:grpSp>
      <p:cxnSp>
        <p:nvCxnSpPr>
          <p:cNvPr id="188" name="Elbow Connector 187">
            <a:extLst>
              <a:ext uri="{FF2B5EF4-FFF2-40B4-BE49-F238E27FC236}">
                <a16:creationId xmlns:a16="http://schemas.microsoft.com/office/drawing/2014/main" id="{1812DEF0-B18A-5846-8946-6B0DAF9120E6}"/>
              </a:ext>
            </a:extLst>
          </p:cNvPr>
          <p:cNvCxnSpPr>
            <a:stCxn id="80" idx="1"/>
            <a:endCxn id="88" idx="3"/>
          </p:cNvCxnSpPr>
          <p:nvPr/>
        </p:nvCxnSpPr>
        <p:spPr>
          <a:xfrm rot="10800000" flipV="1">
            <a:off x="3360000" y="2349000"/>
            <a:ext cx="288000" cy="936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>
            <a:extLst>
              <a:ext uri="{FF2B5EF4-FFF2-40B4-BE49-F238E27FC236}">
                <a16:creationId xmlns:a16="http://schemas.microsoft.com/office/drawing/2014/main" id="{BFA1C578-219D-BA48-98AE-2800D97BA3BC}"/>
              </a:ext>
            </a:extLst>
          </p:cNvPr>
          <p:cNvCxnSpPr>
            <a:stCxn id="51" idx="2"/>
            <a:endCxn id="84" idx="1"/>
          </p:cNvCxnSpPr>
          <p:nvPr/>
        </p:nvCxnSpPr>
        <p:spPr>
          <a:xfrm rot="10800000" flipH="1" flipV="1">
            <a:off x="8544000" y="2349000"/>
            <a:ext cx="288000" cy="936000"/>
          </a:xfrm>
          <a:prstGeom prst="bentConnector3">
            <a:avLst>
              <a:gd name="adj1" fmla="val 5586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>
            <a:extLst>
              <a:ext uri="{FF2B5EF4-FFF2-40B4-BE49-F238E27FC236}">
                <a16:creationId xmlns:a16="http://schemas.microsoft.com/office/drawing/2014/main" id="{A043E0DC-4FF4-E144-AC76-03ED15BFB53E}"/>
              </a:ext>
            </a:extLst>
          </p:cNvPr>
          <p:cNvCxnSpPr>
            <a:stCxn id="79" idx="1"/>
            <a:endCxn id="92" idx="3"/>
          </p:cNvCxnSpPr>
          <p:nvPr/>
        </p:nvCxnSpPr>
        <p:spPr>
          <a:xfrm rot="10800000" flipV="1">
            <a:off x="3360000" y="3555000"/>
            <a:ext cx="576000" cy="1782000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Elbow Connector 193">
            <a:extLst>
              <a:ext uri="{FF2B5EF4-FFF2-40B4-BE49-F238E27FC236}">
                <a16:creationId xmlns:a16="http://schemas.microsoft.com/office/drawing/2014/main" id="{FB7DDF27-2A13-3948-AC3B-854262E58788}"/>
              </a:ext>
            </a:extLst>
          </p:cNvPr>
          <p:cNvCxnSpPr>
            <a:stCxn id="44" idx="1"/>
            <a:endCxn id="43" idx="2"/>
          </p:cNvCxnSpPr>
          <p:nvPr/>
        </p:nvCxnSpPr>
        <p:spPr>
          <a:xfrm rot="10800000">
            <a:off x="8270304" y="3554998"/>
            <a:ext cx="561697" cy="1782003"/>
          </a:xfrm>
          <a:prstGeom prst="bentConnector5">
            <a:avLst>
              <a:gd name="adj1" fmla="val 48758"/>
              <a:gd name="adj2" fmla="val 52731"/>
              <a:gd name="adj3" fmla="val 4830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B92528B5-D813-6C44-9A43-4C240CAE1A65}"/>
              </a:ext>
            </a:extLst>
          </p:cNvPr>
          <p:cNvSpPr txBox="1"/>
          <p:nvPr/>
        </p:nvSpPr>
        <p:spPr>
          <a:xfrm>
            <a:off x="9408000" y="6165000"/>
            <a:ext cx="2160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GB" sz="1200" dirty="0"/>
              <a:t>begin secure communication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F46BADD-49D4-0047-AFD6-F9090653ACF6}"/>
              </a:ext>
            </a:extLst>
          </p:cNvPr>
          <p:cNvGrpSpPr/>
          <p:nvPr/>
        </p:nvGrpSpPr>
        <p:grpSpPr>
          <a:xfrm>
            <a:off x="4296000" y="6129000"/>
            <a:ext cx="3609474" cy="287301"/>
            <a:chOff x="4296000" y="6129000"/>
            <a:chExt cx="3609474" cy="287301"/>
          </a:xfrm>
        </p:grpSpPr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F7B09C35-C774-9441-BA90-C1178641ED72}"/>
                </a:ext>
              </a:extLst>
            </p:cNvPr>
            <p:cNvCxnSpPr/>
            <p:nvPr/>
          </p:nvCxnSpPr>
          <p:spPr bwMode="auto">
            <a:xfrm flipH="1" flipV="1">
              <a:off x="4296000" y="6309000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45983AC4-35B5-5346-848A-07A64253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889" y="6129000"/>
              <a:ext cx="201111" cy="287301"/>
            </a:xfrm>
            <a:prstGeom prst="rect">
              <a:avLst/>
            </a:prstGeom>
          </p:spPr>
        </p:pic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5894C77D-E999-0644-9A2D-B883B22BB0E3}"/>
              </a:ext>
            </a:extLst>
          </p:cNvPr>
          <p:cNvSpPr txBox="1"/>
          <p:nvPr/>
        </p:nvSpPr>
        <p:spPr>
          <a:xfrm>
            <a:off x="624000" y="4761000"/>
            <a:ext cx="1944000" cy="28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dirty="0"/>
              <a:t>authenticate server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DC0A1724-DAAF-5048-B726-B216E5801F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5149" y="710462"/>
            <a:ext cx="900000" cy="900000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165AE619-3550-2A42-BB37-CD324AFFE1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46225" y="6930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 animBg="1"/>
      <p:bldP spid="79" grpId="0" animBg="1"/>
      <p:bldP spid="80" grpId="0" animBg="1"/>
      <p:bldP spid="94" grpId="0"/>
      <p:bldP spid="200" grpId="0"/>
      <p:bldP spid="2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HTTP over a TLS connection</a:t>
            </a:r>
          </a:p>
          <a:p>
            <a:pPr lvl="1"/>
            <a:r>
              <a:rPr lang="en-GB" dirty="0"/>
              <a:t>Standard port is 443 (as opposed to port 80 for HTTP)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Now common for HTTP URIs to redirect to an equivalent HTTPS URI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301 Moved Permanently </a:t>
            </a:r>
            <a:r>
              <a:rPr lang="en-GB" dirty="0"/>
              <a:t>or </a:t>
            </a:r>
            <a:r>
              <a:rPr lang="en-US" dirty="0">
                <a:latin typeface="Lucida Console" panose="020B0609040504020204" pitchFamily="49" charset="0"/>
              </a:rPr>
              <a:t>308 Permanent Redirect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694979-1098-844A-B3CA-2D076FB1C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50" y="4240564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DEF88BC-B010-2747-AC9A-59563CF79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50" y="5061980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376A2A9F-894A-F844-9BA4-7D39C711ED6E}"/>
              </a:ext>
            </a:extLst>
          </p:cNvPr>
          <p:cNvSpPr/>
          <p:nvPr/>
        </p:nvSpPr>
        <p:spPr>
          <a:xfrm>
            <a:off x="2135187" y="430394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953F9096-B3ED-654F-9B5F-C9E02C0765AC}"/>
              </a:ext>
            </a:extLst>
          </p:cNvPr>
          <p:cNvSpPr/>
          <p:nvPr/>
        </p:nvSpPr>
        <p:spPr>
          <a:xfrm>
            <a:off x="2135188" y="5140564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HTTP/1.1 301 Moved Permanently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4C097F-D858-6349-BF26-749DA62BC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 Strict Transport Security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301 Moved Permanently </a:t>
            </a:r>
            <a:r>
              <a:rPr lang="en-GB" dirty="0"/>
              <a:t>requires a redirect for every URI on a website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Strict-Transport-Security:</a:t>
            </a:r>
            <a:r>
              <a:rPr lang="en-GB" dirty="0"/>
              <a:t> header allows a website to declare that it is only accessible via HTTPS</a:t>
            </a:r>
          </a:p>
          <a:p>
            <a:pPr lvl="1"/>
            <a:r>
              <a:rPr lang="en-GB" dirty="0"/>
              <a:t>Avoids future redirections for all URIs on that website (and possibly also sub-domains)</a:t>
            </a:r>
          </a:p>
          <a:p>
            <a:pPr lvl="1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31F48-312E-AD4F-AFF1-021569A8C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Hodges, J. et al (2012) </a:t>
            </a:r>
            <a:r>
              <a:rPr lang="en-GB" i="1" dirty="0"/>
              <a:t>HTTP Strict Transport Security</a:t>
            </a:r>
            <a:r>
              <a:rPr lang="en-GB" dirty="0"/>
              <a:t>. RFC6797. Available at: https://</a:t>
            </a:r>
            <a:r>
              <a:rPr lang="en-GB" dirty="0" err="1"/>
              <a:t>tools.ietf.org</a:t>
            </a:r>
            <a:r>
              <a:rPr lang="en-GB" dirty="0"/>
              <a:t>/html/rfc6797 </a:t>
            </a:r>
          </a:p>
          <a:p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0AA0B3-CB53-7044-9573-349768B75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50" y="4240564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436F557-2B3C-B349-AE15-BE68EDB61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41850" y="5175011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9583E5B-2A99-994B-B6D8-EF5CF040DE35}"/>
              </a:ext>
            </a:extLst>
          </p:cNvPr>
          <p:cNvSpPr/>
          <p:nvPr/>
        </p:nvSpPr>
        <p:spPr>
          <a:xfrm>
            <a:off x="2135187" y="430394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2E19C75B-A0A5-B64A-89E0-01EC350DFC20}"/>
              </a:ext>
            </a:extLst>
          </p:cNvPr>
          <p:cNvSpPr/>
          <p:nvPr/>
        </p:nvSpPr>
        <p:spPr>
          <a:xfrm>
            <a:off x="2135188" y="5130484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HTTP/1.1 301 Moved Permanently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https://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Strict-Transport-Security: max-age=31536000;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includeSubDomains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D296-061E-E44B-B4B3-E436DBAF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6E73-37B6-F24E-A349-78301677AF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Transport Layer Security (TLS) Protocol Version 1.2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/html/rfc5246</a:t>
            </a:r>
          </a:p>
          <a:p>
            <a:pPr marL="0" indent="0">
              <a:buNone/>
            </a:pPr>
            <a:r>
              <a:rPr lang="en-US" dirty="0"/>
              <a:t>The Transport Layer Security (TLS) Protocol Version 1.3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/html/rfc8446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1BC13-5F1E-FE4A-B307-6A0927B739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87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Lecture:</a:t>
            </a:r>
            <a:br>
              <a:rPr lang="en-GB"/>
            </a:br>
            <a:r>
              <a:rPr lang="en-GB"/>
              <a:t>Representational State Transfer</a:t>
            </a:r>
          </a:p>
        </p:txBody>
      </p:sp>
    </p:spTree>
    <p:extLst>
      <p:ext uri="{BB962C8B-B14F-4D97-AF65-F5344CB8AC3E}">
        <p14:creationId xmlns:p14="http://schemas.microsoft.com/office/powerpoint/2010/main" val="295596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Securing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 originally designed, HTTP sends all data in the clear</a:t>
            </a:r>
          </a:p>
          <a:p>
            <a:pPr marL="0" indent="0">
              <a:buNone/>
            </a:pPr>
            <a:r>
              <a:rPr lang="en-GB" dirty="0"/>
              <a:t>Vulnerable to interception by third parties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124F8-C971-7B4C-95DD-142C795BF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48170" y="3896967"/>
            <a:ext cx="2658336" cy="425905"/>
            <a:chOff x="3224170" y="3896966"/>
            <a:chExt cx="2658336" cy="42590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224170" y="4322871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109133" y="3896966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Lucida Console" charset="0"/>
                  <a:ea typeface="Lucida Console" charset="0"/>
                  <a:cs typeface="Lucida Console" charset="0"/>
                </a:rPr>
                <a:t>GET </a:t>
              </a:r>
              <a:r>
                <a:rPr lang="en-US" i="1" dirty="0">
                  <a:latin typeface="Lucida Console" charset="0"/>
                  <a:ea typeface="Lucida Console" charset="0"/>
                  <a:cs typeface="Lucida Console" charset="0"/>
                </a:rPr>
                <a:t>X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48170" y="4454555"/>
            <a:ext cx="2658336" cy="668651"/>
            <a:chOff x="3224170" y="4454554"/>
            <a:chExt cx="2658336" cy="668651"/>
          </a:xfrm>
        </p:grpSpPr>
        <p:sp>
          <p:nvSpPr>
            <p:cNvPr id="12" name="TextBox 11"/>
            <p:cNvSpPr txBox="1"/>
            <p:nvPr/>
          </p:nvSpPr>
          <p:spPr>
            <a:xfrm>
              <a:off x="4061283" y="445455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Lucida Console" charset="0"/>
                  <a:ea typeface="Lucida Console" charset="0"/>
                  <a:cs typeface="Lucida Console" charset="0"/>
                </a:rPr>
                <a:t>200 OK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3224170" y="4831067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" name="Document 15"/>
            <p:cNvSpPr/>
            <p:nvPr/>
          </p:nvSpPr>
          <p:spPr bwMode="auto">
            <a:xfrm>
              <a:off x="5107841" y="4583205"/>
              <a:ext cx="360000" cy="54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000" dirty="0">
                  <a:solidFill>
                    <a:schemeClr val="bg1"/>
                  </a:solidFill>
                  <a:ea typeface="Georgia" charset="0"/>
                  <a:cs typeface="Georgia" charset="0"/>
                </a:rPr>
                <a:t>X</a:t>
              </a:r>
            </a:p>
          </p:txBody>
        </p:sp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60E23F1-A309-324B-9243-D51261562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3" y="5032071"/>
            <a:ext cx="1155032" cy="1155032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EC3195EE-A982-EE4A-8B11-08AA8A826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410" y="3877039"/>
            <a:ext cx="1155032" cy="115503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D8A7CBF-438C-5E46-B18A-EC7D61F65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2306" y="4132071"/>
            <a:ext cx="900000" cy="900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D3E149C-9D6A-304D-A875-0A78E51B7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44851" y="413207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Lucida Sans" panose="020B0602030504020204" pitchFamily="34" charset="77"/>
              </a:rPr>
              <a:t>Transport Layer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4</a:t>
            </a:fld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Sans" panose="020B0602030504020204" pitchFamily="34" charset="77"/>
              </a:rPr>
              <a:t>The foundation for Secure HTTP (HTTPS)</a:t>
            </a:r>
          </a:p>
          <a:p>
            <a:pPr lvl="1"/>
            <a:r>
              <a:rPr lang="en-GB" dirty="0">
                <a:latin typeface="Lucida Sans" panose="020B0602030504020204" pitchFamily="34" charset="77"/>
              </a:rPr>
              <a:t>Formerly known as Secure Sockets Layer (SSL) – dates back to 1995</a:t>
            </a:r>
          </a:p>
          <a:p>
            <a:pPr lvl="1"/>
            <a:r>
              <a:rPr lang="en-GB" dirty="0">
                <a:latin typeface="Lucida Sans" panose="020B0602030504020204" pitchFamily="34" charset="77"/>
              </a:rPr>
              <a:t>Protocol for establishing secure communications channels between internet hosts</a:t>
            </a:r>
          </a:p>
          <a:p>
            <a:pPr lvl="1"/>
            <a:r>
              <a:rPr lang="en-GB" dirty="0">
                <a:latin typeface="Lucida Sans" panose="020B0602030504020204" pitchFamily="34" charset="77"/>
              </a:rPr>
              <a:t>Also used for protocols other than HTTP: IMAP, POP3, FTP, SMTP</a:t>
            </a:r>
          </a:p>
          <a:p>
            <a:pPr lvl="1"/>
            <a:endParaRPr lang="en-GB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GB" dirty="0">
                <a:latin typeface="Lucida Sans" panose="020B0602030504020204" pitchFamily="34" charset="77"/>
              </a:rPr>
              <a:t>Despite the name, considered an application layer protocol</a:t>
            </a:r>
            <a:br>
              <a:rPr lang="en-GB" dirty="0">
                <a:latin typeface="Lucida Sans" panose="020B0602030504020204" pitchFamily="34" charset="77"/>
              </a:rPr>
            </a:br>
            <a:r>
              <a:rPr lang="en-GB" dirty="0">
                <a:latin typeface="Lucida Sans" panose="020B0602030504020204" pitchFamily="34" charset="77"/>
              </a:rPr>
              <a:t>(in the OSI 7-layer model, a session layer protocol)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F62C1-81F5-1C4E-8E9A-41E7B9C3B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827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C98D1-BC89-244B-8835-63190343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101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8E3800-897E-D74E-B2B9-9B81E3A733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Confidentiality – data cannot be read by </a:t>
            </a:r>
            <a:r>
              <a:rPr lang="en-US" dirty="0" err="1"/>
              <a:t>unauthorised</a:t>
            </a:r>
            <a:r>
              <a:rPr lang="en-US" dirty="0"/>
              <a:t> parties</a:t>
            </a:r>
          </a:p>
          <a:p>
            <a:r>
              <a:rPr lang="en-US" dirty="0"/>
              <a:t>Integrity – data cannot be modified by </a:t>
            </a:r>
            <a:r>
              <a:rPr lang="en-US" dirty="0" err="1"/>
              <a:t>unauthorised</a:t>
            </a:r>
            <a:r>
              <a:rPr lang="en-US" dirty="0"/>
              <a:t> parties without being detected</a:t>
            </a:r>
          </a:p>
          <a:p>
            <a:r>
              <a:rPr lang="en-US" dirty="0"/>
              <a:t>Authentication – </a:t>
            </a:r>
            <a:r>
              <a:rPr lang="en-US" dirty="0" err="1"/>
              <a:t>authorised</a:t>
            </a:r>
            <a:r>
              <a:rPr lang="en-US" dirty="0"/>
              <a:t> parties can prove who they are</a:t>
            </a:r>
          </a:p>
          <a:p>
            <a:r>
              <a:rPr lang="en-US" dirty="0"/>
              <a:t>Non-Repudiation – the author of data cannot deny that authorship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4B1539-04BD-8649-98EA-1ACE1390F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CD2FA51-5C40-BD48-B4AD-4AF4C4F6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84" y="4776537"/>
            <a:ext cx="1155032" cy="1155032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C7A3457F-4946-0944-996C-C3CB73B6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379" y="3933825"/>
            <a:ext cx="1155032" cy="115503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E653B33-C149-794F-85CC-136F86367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89" y="3933825"/>
            <a:ext cx="1155032" cy="1155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E7CB20-C254-4043-95BF-E5E215B18436}"/>
              </a:ext>
            </a:extLst>
          </p:cNvPr>
          <p:cNvSpPr txBox="1"/>
          <p:nvPr/>
        </p:nvSpPr>
        <p:spPr>
          <a:xfrm>
            <a:off x="3407456" y="511713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16CCC-B9EC-FB40-BF4E-04C3410FD63C}"/>
              </a:ext>
            </a:extLst>
          </p:cNvPr>
          <p:cNvSpPr txBox="1"/>
          <p:nvPr/>
        </p:nvSpPr>
        <p:spPr>
          <a:xfrm>
            <a:off x="8119778" y="511713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92293-E265-8344-A7E6-BF415692A608}"/>
              </a:ext>
            </a:extLst>
          </p:cNvPr>
          <p:cNvSpPr txBox="1"/>
          <p:nvPr/>
        </p:nvSpPr>
        <p:spPr>
          <a:xfrm>
            <a:off x="5816917" y="598118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CD225D-59D2-4145-8174-669CA040BDD0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4347411" y="4511341"/>
            <a:ext cx="349717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8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Symmetric-key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Uses a single key for both encryption and decryption</a:t>
            </a:r>
          </a:p>
          <a:p>
            <a:r>
              <a:rPr lang="en-GB" dirty="0"/>
              <a:t>Generally fast</a:t>
            </a:r>
          </a:p>
          <a:p>
            <a:r>
              <a:rPr lang="en-GB" dirty="0"/>
              <a:t>Examples: AES, IDEA, 3DES</a:t>
            </a:r>
          </a:p>
          <a:p>
            <a:r>
              <a:rPr lang="en-GB" dirty="0"/>
              <a:t>Key exchange is an issue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E5D25-C802-BE4C-B5C7-5907C9F5E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ocument 7"/>
          <p:cNvSpPr/>
          <p:nvPr/>
        </p:nvSpPr>
        <p:spPr bwMode="auto">
          <a:xfrm>
            <a:off x="2670708" y="406648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5736000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70" y="4537109"/>
            <a:ext cx="526526" cy="731520"/>
          </a:xfrm>
          <a:prstGeom prst="rect">
            <a:avLst/>
          </a:prstGeom>
        </p:spPr>
      </p:pic>
      <p:sp>
        <p:nvSpPr>
          <p:cNvPr id="10" name="Document 9"/>
          <p:cNvSpPr/>
          <p:nvPr/>
        </p:nvSpPr>
        <p:spPr bwMode="auto">
          <a:xfrm>
            <a:off x="8801292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3390708" y="4606484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Straight Arrow Connector 12"/>
          <p:cNvCxnSpPr>
            <a:stCxn id="9" idx="3"/>
            <a:endCxn id="10" idx="1"/>
          </p:cNvCxnSpPr>
          <p:nvPr/>
        </p:nvCxnSpPr>
        <p:spPr bwMode="auto">
          <a:xfrm>
            <a:off x="6456000" y="4616700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67" y="4397244"/>
            <a:ext cx="1018032" cy="438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387028"/>
            <a:ext cx="1018032" cy="4389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84698" y="405022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encrypt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0427" y="404084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decrypt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9604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plain</a:t>
            </a:r>
          </a:p>
          <a:p>
            <a:pPr algn="ctr"/>
            <a:r>
              <a:rPr lang="en-GB"/>
              <a:t>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8720" y="5578106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cypher</a:t>
            </a:r>
          </a:p>
          <a:p>
            <a:pPr algn="ctr"/>
            <a:r>
              <a:rPr lang="en-GB"/>
              <a:t>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4462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plain</a:t>
            </a:r>
          </a:p>
          <a:p>
            <a:pPr algn="ctr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93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21" grpId="0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Asymmetric-key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Keys are generated in pairs</a:t>
            </a:r>
          </a:p>
          <a:p>
            <a:r>
              <a:rPr lang="en-GB" dirty="0"/>
              <a:t>Each key can decrypt what the other has encrypted</a:t>
            </a:r>
          </a:p>
          <a:p>
            <a:r>
              <a:rPr lang="en-GB" dirty="0"/>
              <a:t>Given one key from a pair, cannot work out the other key</a:t>
            </a:r>
          </a:p>
          <a:p>
            <a:r>
              <a:rPr lang="en-GB" dirty="0"/>
              <a:t>Generally slower than symmetric encryption</a:t>
            </a:r>
          </a:p>
          <a:p>
            <a:r>
              <a:rPr lang="en-GB" dirty="0"/>
              <a:t>Examples: RSA, </a:t>
            </a:r>
            <a:r>
              <a:rPr lang="en-GB" dirty="0" err="1"/>
              <a:t>ElGamal</a:t>
            </a:r>
            <a:r>
              <a:rPr lang="en-GB" dirty="0"/>
              <a:t>, Elliptic-Curve Cryptography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22C316-7A1F-3447-A774-734E765D6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ocument 5"/>
          <p:cNvSpPr/>
          <p:nvPr/>
        </p:nvSpPr>
        <p:spPr bwMode="auto">
          <a:xfrm>
            <a:off x="2670708" y="3989128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5736000" y="39993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8801292" y="39993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90708" y="4529128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56000" y="4539344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4326310"/>
            <a:ext cx="1018032" cy="4389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318876"/>
            <a:ext cx="1018032" cy="4389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4402174"/>
            <a:ext cx="512064" cy="725424"/>
          </a:xfrm>
          <a:prstGeom prst="rect">
            <a:avLst/>
          </a:prstGeom>
        </p:spPr>
      </p:pic>
      <p:sp>
        <p:nvSpPr>
          <p:cNvPr id="25" name="Document 24"/>
          <p:cNvSpPr/>
          <p:nvPr/>
        </p:nvSpPr>
        <p:spPr bwMode="auto">
          <a:xfrm>
            <a:off x="2670708" y="5480771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6" name="Document 25"/>
          <p:cNvSpPr/>
          <p:nvPr/>
        </p:nvSpPr>
        <p:spPr bwMode="auto">
          <a:xfrm>
            <a:off x="5736000" y="54909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" name="Document 26"/>
          <p:cNvSpPr/>
          <p:nvPr/>
        </p:nvSpPr>
        <p:spPr bwMode="auto">
          <a:xfrm>
            <a:off x="8801292" y="54909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390708" y="6020771"/>
            <a:ext cx="2345292" cy="10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456000" y="6030987"/>
            <a:ext cx="234529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5801315"/>
            <a:ext cx="1018032" cy="4389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5801315"/>
            <a:ext cx="1018032" cy="4389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5877515"/>
            <a:ext cx="512064" cy="7254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84" y="1702760"/>
            <a:ext cx="1018032" cy="438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0" y="1702760"/>
            <a:ext cx="101803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Key Cryptography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Commonly-used term for asymmetric-key encryption</a:t>
            </a:r>
          </a:p>
          <a:p>
            <a:r>
              <a:rPr lang="en-GB" dirty="0"/>
              <a:t>Refers to the different roles of the keys in a pair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Public key</a:t>
            </a:r>
          </a:p>
          <a:p>
            <a:r>
              <a:rPr lang="en-GB" dirty="0"/>
              <a:t>Shared with all by the owner</a:t>
            </a:r>
          </a:p>
          <a:p>
            <a:r>
              <a:rPr lang="en-GB" dirty="0"/>
              <a:t>Used to encrypt messages sent to the owner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Private key </a:t>
            </a:r>
          </a:p>
          <a:p>
            <a:r>
              <a:rPr lang="en-GB" dirty="0"/>
              <a:t>Kept a secret by the owner</a:t>
            </a:r>
          </a:p>
          <a:p>
            <a:r>
              <a:rPr lang="en-GB" dirty="0"/>
              <a:t>Used by the owner to decrypt messages sent to them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91E5A-C767-6B4A-A375-94F5F771B5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C47A-311B-EB45-A280-29D3B33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4762F-0D7B-A143-9A7D-FCC8B0EDA5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Algorithm that turns an arbitrary-sized message into a fixed size bit string </a:t>
            </a:r>
            <a:br>
              <a:rPr lang="en-US" dirty="0"/>
            </a:br>
            <a:r>
              <a:rPr lang="en-US" dirty="0"/>
              <a:t>(the digest or hash, typically 256 or 512 bits long)</a:t>
            </a:r>
          </a:p>
          <a:p>
            <a:pPr marL="0" indent="0">
              <a:buNone/>
            </a:pPr>
            <a:r>
              <a:rPr lang="en-US" dirty="0"/>
              <a:t>Lossy transformation</a:t>
            </a:r>
          </a:p>
          <a:p>
            <a:pPr lvl="1"/>
            <a:r>
              <a:rPr lang="en-US" dirty="0"/>
              <a:t>Given a digest cannot easily calculate the corresponding message</a:t>
            </a:r>
          </a:p>
          <a:p>
            <a:pPr lvl="1"/>
            <a:r>
              <a:rPr lang="en-US" dirty="0"/>
              <a:t>Brute force attacks, rainbow table attacks</a:t>
            </a:r>
          </a:p>
          <a:p>
            <a:pPr lvl="1"/>
            <a:r>
              <a:rPr lang="en-US" dirty="0"/>
              <a:t>Used to ensure integrity</a:t>
            </a:r>
          </a:p>
          <a:p>
            <a:pPr marL="0" indent="0">
              <a:buNone/>
            </a:pPr>
            <a:r>
              <a:rPr lang="en-US" dirty="0"/>
              <a:t>Modern hash algorithms: SHA-2, SHA-3</a:t>
            </a:r>
          </a:p>
          <a:p>
            <a:pPr marL="0" indent="0">
              <a:buNone/>
            </a:pPr>
            <a:r>
              <a:rPr lang="en-US" dirty="0"/>
              <a:t>Older insecure hash algorithms: MD5, SHA-1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3309D72-1BE3-AF40-9F4C-1D821B93F1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075648F9-471E-1E49-B161-FD794928543F}"/>
              </a:ext>
            </a:extLst>
          </p:cNvPr>
          <p:cNvSpPr/>
          <p:nvPr/>
        </p:nvSpPr>
        <p:spPr bwMode="auto">
          <a:xfrm>
            <a:off x="3775573" y="497749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CA5413-CA65-6C41-9476-94BC8E393402}"/>
              </a:ext>
            </a:extLst>
          </p:cNvPr>
          <p:cNvCxnSpPr>
            <a:stCxn id="11" idx="3"/>
            <a:endCxn id="13" idx="1"/>
          </p:cNvCxnSpPr>
          <p:nvPr/>
        </p:nvCxnSpPr>
        <p:spPr bwMode="auto">
          <a:xfrm flipV="1">
            <a:off x="4495574" y="5517493"/>
            <a:ext cx="2594453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3" name="Process 12">
            <a:extLst>
              <a:ext uri="{FF2B5EF4-FFF2-40B4-BE49-F238E27FC236}">
                <a16:creationId xmlns:a16="http://schemas.microsoft.com/office/drawing/2014/main" id="{7CBA5A43-55B3-A642-948A-7878FC9F6238}"/>
              </a:ext>
            </a:extLst>
          </p:cNvPr>
          <p:cNvSpPr/>
          <p:nvPr/>
        </p:nvSpPr>
        <p:spPr bwMode="auto">
          <a:xfrm>
            <a:off x="7090026" y="5337492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3617A4-E3DD-404C-8280-A8AA8D7DA977}"/>
              </a:ext>
            </a:extLst>
          </p:cNvPr>
          <p:cNvGrpSpPr/>
          <p:nvPr/>
        </p:nvGrpSpPr>
        <p:grpSpPr>
          <a:xfrm>
            <a:off x="5432800" y="5159245"/>
            <a:ext cx="720000" cy="720000"/>
            <a:chOff x="2670708" y="4990126"/>
            <a:chExt cx="720000" cy="7200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3319CE9-3AA4-EF40-816F-3FA3D81D3BDB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151298-1D7C-7441-88C2-AE3B88BBB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0AF62F-ECA9-134D-87C9-8B9721731C97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42962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3761</TotalTime>
  <Words>1574</Words>
  <Application>Microsoft Macintosh PowerPoint</Application>
  <PresentationFormat>Widescreen</PresentationFormat>
  <Paragraphs>284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Georgia</vt:lpstr>
      <vt:lpstr>Lucida Console</vt:lpstr>
      <vt:lpstr>Lucida Grande</vt:lpstr>
      <vt:lpstr>Lucida Sans</vt:lpstr>
      <vt:lpstr>Calibri</vt:lpstr>
      <vt:lpstr>Cambria Math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Securing HTTP</vt:lpstr>
      <vt:lpstr>Securing HTTP</vt:lpstr>
      <vt:lpstr>Transport Layer Security</vt:lpstr>
      <vt:lpstr>Cryptography 101</vt:lpstr>
      <vt:lpstr>Symmetric-key Encryption</vt:lpstr>
      <vt:lpstr>Asymmetric-key Encryption</vt:lpstr>
      <vt:lpstr>Public Key Cryptography</vt:lpstr>
      <vt:lpstr>Cryptographic hash algorithms</vt:lpstr>
      <vt:lpstr>Digital signatures</vt:lpstr>
      <vt:lpstr>Signature verification</vt:lpstr>
      <vt:lpstr>Certificates</vt:lpstr>
      <vt:lpstr>Key exchange</vt:lpstr>
      <vt:lpstr>Diffie-Hellman key exchange</vt:lpstr>
      <vt:lpstr>Diffie-Hellman key exchange</vt:lpstr>
      <vt:lpstr>Transport Layer Security</vt:lpstr>
      <vt:lpstr>Transport Layer Security handshake</vt:lpstr>
      <vt:lpstr>RSA (TLS 1.2)</vt:lpstr>
      <vt:lpstr>Perfect forward secrecy</vt:lpstr>
      <vt:lpstr>Latency</vt:lpstr>
      <vt:lpstr>DHE (TLS 1.3)</vt:lpstr>
      <vt:lpstr>HTTPS</vt:lpstr>
      <vt:lpstr>HTTP Strict Transport Security</vt:lpstr>
      <vt:lpstr>Further Reading</vt:lpstr>
      <vt:lpstr>Next Lecture: Representational State Transfer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</cp:revision>
  <dcterms:created xsi:type="dcterms:W3CDTF">2018-10-04T14:31:32Z</dcterms:created>
  <dcterms:modified xsi:type="dcterms:W3CDTF">2020-10-05T13:10:05Z</dcterms:modified>
</cp:coreProperties>
</file>