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27"/>
  </p:notesMasterIdLst>
  <p:sldIdLst>
    <p:sldId id="259" r:id="rId9"/>
    <p:sldId id="257" r:id="rId10"/>
    <p:sldId id="288" r:id="rId11"/>
    <p:sldId id="295" r:id="rId12"/>
    <p:sldId id="291" r:id="rId13"/>
    <p:sldId id="273" r:id="rId14"/>
    <p:sldId id="289" r:id="rId15"/>
    <p:sldId id="274" r:id="rId16"/>
    <p:sldId id="275" r:id="rId17"/>
    <p:sldId id="276" r:id="rId18"/>
    <p:sldId id="296" r:id="rId19"/>
    <p:sldId id="277" r:id="rId20"/>
    <p:sldId id="278" r:id="rId21"/>
    <p:sldId id="279" r:id="rId22"/>
    <p:sldId id="280" r:id="rId23"/>
    <p:sldId id="292" r:id="rId24"/>
    <p:sldId id="297" r:id="rId25"/>
    <p:sldId id="281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ucida Console" panose="020B0609040504020204" pitchFamily="49" charset="0"/>
      <p:regular r:id="rId32"/>
    </p:embeddedFont>
    <p:embeddedFont>
      <p:font typeface="Lucida Sans" panose="020B0602030504020204" pitchFamily="34" charset="77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B0ECF-4A8E-0D4E-843A-4891B10C0226}" v="25" dt="2020-10-05T11:51:09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6"/>
    <p:restoredTop sz="94694"/>
  </p:normalViewPr>
  <p:slideViewPr>
    <p:cSldViewPr snapToGrid="0">
      <p:cViewPr varScale="1">
        <p:scale>
          <a:sx n="90" d="100"/>
          <a:sy n="90" d="100"/>
        </p:scale>
        <p:origin x="240" y="768"/>
      </p:cViewPr>
      <p:guideLst>
        <p:guide orient="horz" pos="2160"/>
        <p:guide pos="5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font" Target="fonts/font7.fntdata"/><Relationship Id="rId42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6D6B0ECF-4A8E-0D4E-843A-4891B10C0226}"/>
    <pc:docChg chg="undo custSel addSld delSld modSld sldOrd">
      <pc:chgData name="Nicholas Gibbins" userId="6a0e944c-4d97-467d-bb7a-7c3315791fe4" providerId="ADAL" clId="{6D6B0ECF-4A8E-0D4E-843A-4891B10C0226}" dt="2020-10-05T11:55:55.748" v="1206" actId="2085"/>
      <pc:docMkLst>
        <pc:docMk/>
      </pc:docMkLst>
      <pc:sldChg chg="modSp mod">
        <pc:chgData name="Nicholas Gibbins" userId="6a0e944c-4d97-467d-bb7a-7c3315791fe4" providerId="ADAL" clId="{6D6B0ECF-4A8E-0D4E-843A-4891B10C0226}" dt="2020-09-11T11:47:29.146" v="237" actId="20577"/>
        <pc:sldMkLst>
          <pc:docMk/>
          <pc:sldMk cId="3830604513" sldId="257"/>
        </pc:sldMkLst>
        <pc:spChg chg="mod">
          <ac:chgData name="Nicholas Gibbins" userId="6a0e944c-4d97-467d-bb7a-7c3315791fe4" providerId="ADAL" clId="{6D6B0ECF-4A8E-0D4E-843A-4891B10C0226}" dt="2020-09-10T17:36:40.015" v="13" actId="20577"/>
          <ac:spMkLst>
            <pc:docMk/>
            <pc:sldMk cId="3830604513" sldId="257"/>
            <ac:spMk id="2" creationId="{00000000-0000-0000-0000-000000000000}"/>
          </ac:spMkLst>
        </pc:spChg>
        <pc:spChg chg="mod">
          <ac:chgData name="Nicholas Gibbins" userId="6a0e944c-4d97-467d-bb7a-7c3315791fe4" providerId="ADAL" clId="{6D6B0ECF-4A8E-0D4E-843A-4891B10C0226}" dt="2020-09-11T11:47:29.146" v="237" actId="20577"/>
          <ac:spMkLst>
            <pc:docMk/>
            <pc:sldMk cId="3830604513" sldId="257"/>
            <ac:spMk id="3" creationId="{00000000-0000-0000-0000-000000000000}"/>
          </ac:spMkLst>
        </pc:spChg>
      </pc:sldChg>
      <pc:sldChg chg="del">
        <pc:chgData name="Nicholas Gibbins" userId="6a0e944c-4d97-467d-bb7a-7c3315791fe4" providerId="ADAL" clId="{6D6B0ECF-4A8E-0D4E-843A-4891B10C0226}" dt="2020-09-10T17:36:48.018" v="31" actId="2696"/>
        <pc:sldMkLst>
          <pc:docMk/>
          <pc:sldMk cId="377388075" sldId="258"/>
        </pc:sldMkLst>
      </pc:sldChg>
      <pc:sldChg chg="del">
        <pc:chgData name="Nicholas Gibbins" userId="6a0e944c-4d97-467d-bb7a-7c3315791fe4" providerId="ADAL" clId="{6D6B0ECF-4A8E-0D4E-843A-4891B10C0226}" dt="2020-09-10T17:36:47.905" v="16" actId="2696"/>
        <pc:sldMkLst>
          <pc:docMk/>
          <pc:sldMk cId="3638277046" sldId="260"/>
        </pc:sldMkLst>
      </pc:sldChg>
      <pc:sldChg chg="del">
        <pc:chgData name="Nicholas Gibbins" userId="6a0e944c-4d97-467d-bb7a-7c3315791fe4" providerId="ADAL" clId="{6D6B0ECF-4A8E-0D4E-843A-4891B10C0226}" dt="2020-09-10T17:36:47.970" v="26" actId="2696"/>
        <pc:sldMkLst>
          <pc:docMk/>
          <pc:sldMk cId="3779349302" sldId="261"/>
        </pc:sldMkLst>
      </pc:sldChg>
      <pc:sldChg chg="del">
        <pc:chgData name="Nicholas Gibbins" userId="6a0e944c-4d97-467d-bb7a-7c3315791fe4" providerId="ADAL" clId="{6D6B0ECF-4A8E-0D4E-843A-4891B10C0226}" dt="2020-09-10T17:36:47.913" v="17" actId="2696"/>
        <pc:sldMkLst>
          <pc:docMk/>
          <pc:sldMk cId="2071773047" sldId="262"/>
        </pc:sldMkLst>
      </pc:sldChg>
      <pc:sldChg chg="del">
        <pc:chgData name="Nicholas Gibbins" userId="6a0e944c-4d97-467d-bb7a-7c3315791fe4" providerId="ADAL" clId="{6D6B0ECF-4A8E-0D4E-843A-4891B10C0226}" dt="2020-09-10T17:36:47.977" v="27" actId="2696"/>
        <pc:sldMkLst>
          <pc:docMk/>
          <pc:sldMk cId="850310133" sldId="263"/>
        </pc:sldMkLst>
      </pc:sldChg>
      <pc:sldChg chg="del">
        <pc:chgData name="Nicholas Gibbins" userId="6a0e944c-4d97-467d-bb7a-7c3315791fe4" providerId="ADAL" clId="{6D6B0ECF-4A8E-0D4E-843A-4891B10C0226}" dt="2020-09-10T17:36:47.938" v="21" actId="2696"/>
        <pc:sldMkLst>
          <pc:docMk/>
          <pc:sldMk cId="140391365" sldId="264"/>
        </pc:sldMkLst>
      </pc:sldChg>
      <pc:sldChg chg="del">
        <pc:chgData name="Nicholas Gibbins" userId="6a0e944c-4d97-467d-bb7a-7c3315791fe4" providerId="ADAL" clId="{6D6B0ECF-4A8E-0D4E-843A-4891B10C0226}" dt="2020-09-10T17:36:47.953" v="23" actId="2696"/>
        <pc:sldMkLst>
          <pc:docMk/>
          <pc:sldMk cId="1632132894" sldId="265"/>
        </pc:sldMkLst>
      </pc:sldChg>
      <pc:sldChg chg="del">
        <pc:chgData name="Nicholas Gibbins" userId="6a0e944c-4d97-467d-bb7a-7c3315791fe4" providerId="ADAL" clId="{6D6B0ECF-4A8E-0D4E-843A-4891B10C0226}" dt="2020-09-10T17:36:47.997" v="30" actId="2696"/>
        <pc:sldMkLst>
          <pc:docMk/>
          <pc:sldMk cId="2216810620" sldId="267"/>
        </pc:sldMkLst>
      </pc:sldChg>
      <pc:sldChg chg="del">
        <pc:chgData name="Nicholas Gibbins" userId="6a0e944c-4d97-467d-bb7a-7c3315791fe4" providerId="ADAL" clId="{6D6B0ECF-4A8E-0D4E-843A-4891B10C0226}" dt="2020-09-10T17:36:47.895" v="14" actId="2696"/>
        <pc:sldMkLst>
          <pc:docMk/>
          <pc:sldMk cId="1108327936" sldId="268"/>
        </pc:sldMkLst>
      </pc:sldChg>
      <pc:sldChg chg="del">
        <pc:chgData name="Nicholas Gibbins" userId="6a0e944c-4d97-467d-bb7a-7c3315791fe4" providerId="ADAL" clId="{6D6B0ECF-4A8E-0D4E-843A-4891B10C0226}" dt="2020-09-10T17:36:47.992" v="29" actId="2696"/>
        <pc:sldMkLst>
          <pc:docMk/>
          <pc:sldMk cId="2508809119" sldId="269"/>
        </pc:sldMkLst>
      </pc:sldChg>
      <pc:sldChg chg="del">
        <pc:chgData name="Nicholas Gibbins" userId="6a0e944c-4d97-467d-bb7a-7c3315791fe4" providerId="ADAL" clId="{6D6B0ECF-4A8E-0D4E-843A-4891B10C0226}" dt="2020-09-10T17:36:47.964" v="25" actId="2696"/>
        <pc:sldMkLst>
          <pc:docMk/>
          <pc:sldMk cId="448638293" sldId="270"/>
        </pc:sldMkLst>
      </pc:sldChg>
      <pc:sldChg chg="del">
        <pc:chgData name="Nicholas Gibbins" userId="6a0e944c-4d97-467d-bb7a-7c3315791fe4" providerId="ADAL" clId="{6D6B0ECF-4A8E-0D4E-843A-4891B10C0226}" dt="2020-09-10T17:36:47.981" v="28" actId="2696"/>
        <pc:sldMkLst>
          <pc:docMk/>
          <pc:sldMk cId="363184450" sldId="271"/>
        </pc:sldMkLst>
      </pc:sldChg>
      <pc:sldChg chg="del">
        <pc:chgData name="Nicholas Gibbins" userId="6a0e944c-4d97-467d-bb7a-7c3315791fe4" providerId="ADAL" clId="{6D6B0ECF-4A8E-0D4E-843A-4891B10C0226}" dt="2020-09-10T17:36:47.900" v="15" actId="2696"/>
        <pc:sldMkLst>
          <pc:docMk/>
          <pc:sldMk cId="3545588406" sldId="272"/>
        </pc:sldMkLst>
      </pc:sldChg>
      <pc:sldChg chg="addSp delSp modSp mod">
        <pc:chgData name="Nicholas Gibbins" userId="6a0e944c-4d97-467d-bb7a-7c3315791fe4" providerId="ADAL" clId="{6D6B0ECF-4A8E-0D4E-843A-4891B10C0226}" dt="2020-10-05T11:54:23.574" v="1199" actId="692"/>
        <pc:sldMkLst>
          <pc:docMk/>
          <pc:sldMk cId="359969457" sldId="274"/>
        </pc:sldMkLst>
        <pc:picChg chg="del">
          <ac:chgData name="Nicholas Gibbins" userId="6a0e944c-4d97-467d-bb7a-7c3315791fe4" providerId="ADAL" clId="{6D6B0ECF-4A8E-0D4E-843A-4891B10C0226}" dt="2020-10-05T11:50:58.050" v="1168" actId="478"/>
          <ac:picMkLst>
            <pc:docMk/>
            <pc:sldMk cId="359969457" sldId="274"/>
            <ac:picMk id="30" creationId="{00000000-0000-0000-0000-000000000000}"/>
          </ac:picMkLst>
        </pc:picChg>
        <pc:picChg chg="del">
          <ac:chgData name="Nicholas Gibbins" userId="6a0e944c-4d97-467d-bb7a-7c3315791fe4" providerId="ADAL" clId="{6D6B0ECF-4A8E-0D4E-843A-4891B10C0226}" dt="2020-10-05T11:50:58.050" v="1168" actId="478"/>
          <ac:picMkLst>
            <pc:docMk/>
            <pc:sldMk cId="359969457" sldId="274"/>
            <ac:picMk id="31" creationId="{00000000-0000-0000-0000-000000000000}"/>
          </ac:picMkLst>
        </pc:picChg>
        <pc:picChg chg="add mod">
          <ac:chgData name="Nicholas Gibbins" userId="6a0e944c-4d97-467d-bb7a-7c3315791fe4" providerId="ADAL" clId="{6D6B0ECF-4A8E-0D4E-843A-4891B10C0226}" dt="2020-10-05T11:50:58.600" v="1169"/>
          <ac:picMkLst>
            <pc:docMk/>
            <pc:sldMk cId="359969457" sldId="274"/>
            <ac:picMk id="32" creationId="{A469A02B-35B6-CD41-918D-A8B0124FF3D5}"/>
          </ac:picMkLst>
        </pc:picChg>
        <pc:picChg chg="add mod">
          <ac:chgData name="Nicholas Gibbins" userId="6a0e944c-4d97-467d-bb7a-7c3315791fe4" providerId="ADAL" clId="{6D6B0ECF-4A8E-0D4E-843A-4891B10C0226}" dt="2020-10-05T11:50:58.600" v="1169"/>
          <ac:picMkLst>
            <pc:docMk/>
            <pc:sldMk cId="359969457" sldId="274"/>
            <ac:picMk id="33" creationId="{7D060F5D-4DE6-4C42-8248-334A896D995C}"/>
          </ac:picMkLst>
        </pc:pic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8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0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3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7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8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21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22" creationId="{00000000-0000-0000-0000-000000000000}"/>
          </ac:cxnSpMkLst>
        </pc:cxnChg>
      </pc:sldChg>
      <pc:sldChg chg="addSp delSp modSp mod">
        <pc:chgData name="Nicholas Gibbins" userId="6a0e944c-4d97-467d-bb7a-7c3315791fe4" providerId="ADAL" clId="{6D6B0ECF-4A8E-0D4E-843A-4891B10C0226}" dt="2020-10-05T11:54:45.039" v="1202" actId="692"/>
        <pc:sldMkLst>
          <pc:docMk/>
          <pc:sldMk cId="3635259151" sldId="275"/>
        </pc:sldMkLst>
        <pc:spChg chg="mod">
          <ac:chgData name="Nicholas Gibbins" userId="6a0e944c-4d97-467d-bb7a-7c3315791fe4" providerId="ADAL" clId="{6D6B0ECF-4A8E-0D4E-843A-4891B10C0226}" dt="2020-09-18T18:00:51.696" v="824" actId="20577"/>
          <ac:spMkLst>
            <pc:docMk/>
            <pc:sldMk cId="3635259151" sldId="275"/>
            <ac:spMk id="2" creationId="{00000000-0000-0000-0000-000000000000}"/>
          </ac:spMkLst>
        </pc:spChg>
        <pc:picChg chg="add mod">
          <ac:chgData name="Nicholas Gibbins" userId="6a0e944c-4d97-467d-bb7a-7c3315791fe4" providerId="ADAL" clId="{6D6B0ECF-4A8E-0D4E-843A-4891B10C0226}" dt="2020-10-05T11:51:04.914" v="1171"/>
          <ac:picMkLst>
            <pc:docMk/>
            <pc:sldMk cId="3635259151" sldId="275"/>
            <ac:picMk id="23" creationId="{01ED4917-32AF-BB40-9897-F0DE7B7EFB85}"/>
          </ac:picMkLst>
        </pc:picChg>
        <pc:picChg chg="add mod">
          <ac:chgData name="Nicholas Gibbins" userId="6a0e944c-4d97-467d-bb7a-7c3315791fe4" providerId="ADAL" clId="{6D6B0ECF-4A8E-0D4E-843A-4891B10C0226}" dt="2020-10-05T11:51:04.914" v="1171"/>
          <ac:picMkLst>
            <pc:docMk/>
            <pc:sldMk cId="3635259151" sldId="275"/>
            <ac:picMk id="24" creationId="{90368C16-4812-044B-9A23-B115E1D90D2C}"/>
          </ac:picMkLst>
        </pc:picChg>
        <pc:picChg chg="del">
          <ac:chgData name="Nicholas Gibbins" userId="6a0e944c-4d97-467d-bb7a-7c3315791fe4" providerId="ADAL" clId="{6D6B0ECF-4A8E-0D4E-843A-4891B10C0226}" dt="2020-10-05T11:51:04.366" v="1170" actId="478"/>
          <ac:picMkLst>
            <pc:docMk/>
            <pc:sldMk cId="3635259151" sldId="275"/>
            <ac:picMk id="45" creationId="{00000000-0000-0000-0000-000000000000}"/>
          </ac:picMkLst>
        </pc:picChg>
        <pc:picChg chg="del">
          <ac:chgData name="Nicholas Gibbins" userId="6a0e944c-4d97-467d-bb7a-7c3315791fe4" providerId="ADAL" clId="{6D6B0ECF-4A8E-0D4E-843A-4891B10C0226}" dt="2020-10-05T11:51:04.366" v="1170" actId="478"/>
          <ac:picMkLst>
            <pc:docMk/>
            <pc:sldMk cId="3635259151" sldId="275"/>
            <ac:picMk id="46" creationId="{00000000-0000-0000-0000-000000000000}"/>
          </ac:picMkLst>
        </pc:pic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25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26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0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3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4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7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8" creationId="{00000000-0000-0000-0000-000000000000}"/>
          </ac:cxnSpMkLst>
        </pc:cxnChg>
      </pc:sldChg>
      <pc:sldChg chg="addSp delSp modSp mod">
        <pc:chgData name="Nicholas Gibbins" userId="6a0e944c-4d97-467d-bb7a-7c3315791fe4" providerId="ADAL" clId="{6D6B0ECF-4A8E-0D4E-843A-4891B10C0226}" dt="2020-10-05T11:55:03.055" v="1205" actId="692"/>
        <pc:sldMkLst>
          <pc:docMk/>
          <pc:sldMk cId="3268626159" sldId="276"/>
        </pc:sldMkLst>
        <pc:spChg chg="mod">
          <ac:chgData name="Nicholas Gibbins" userId="6a0e944c-4d97-467d-bb7a-7c3315791fe4" providerId="ADAL" clId="{6D6B0ECF-4A8E-0D4E-843A-4891B10C0226}" dt="2020-09-18T18:00:44.481" v="820" actId="20577"/>
          <ac:spMkLst>
            <pc:docMk/>
            <pc:sldMk cId="3268626159" sldId="276"/>
            <ac:spMk id="2" creationId="{00000000-0000-0000-0000-000000000000}"/>
          </ac:spMkLst>
        </pc:spChg>
        <pc:picChg chg="add mod">
          <ac:chgData name="Nicholas Gibbins" userId="6a0e944c-4d97-467d-bb7a-7c3315791fe4" providerId="ADAL" clId="{6D6B0ECF-4A8E-0D4E-843A-4891B10C0226}" dt="2020-10-05T11:51:09.337" v="1173"/>
          <ac:picMkLst>
            <pc:docMk/>
            <pc:sldMk cId="3268626159" sldId="276"/>
            <ac:picMk id="23" creationId="{902FB0B7-5DA2-9649-9B51-C0A298C5F105}"/>
          </ac:picMkLst>
        </pc:picChg>
        <pc:picChg chg="add mod">
          <ac:chgData name="Nicholas Gibbins" userId="6a0e944c-4d97-467d-bb7a-7c3315791fe4" providerId="ADAL" clId="{6D6B0ECF-4A8E-0D4E-843A-4891B10C0226}" dt="2020-10-05T11:51:09.337" v="1173"/>
          <ac:picMkLst>
            <pc:docMk/>
            <pc:sldMk cId="3268626159" sldId="276"/>
            <ac:picMk id="24" creationId="{FEDE2AC9-141B-2640-8E8B-2C6A65D0BDCA}"/>
          </ac:picMkLst>
        </pc:picChg>
        <pc:picChg chg="del">
          <ac:chgData name="Nicholas Gibbins" userId="6a0e944c-4d97-467d-bb7a-7c3315791fe4" providerId="ADAL" clId="{6D6B0ECF-4A8E-0D4E-843A-4891B10C0226}" dt="2020-10-05T11:51:08.811" v="1172" actId="478"/>
          <ac:picMkLst>
            <pc:docMk/>
            <pc:sldMk cId="3268626159" sldId="276"/>
            <ac:picMk id="45" creationId="{00000000-0000-0000-0000-000000000000}"/>
          </ac:picMkLst>
        </pc:picChg>
        <pc:picChg chg="del">
          <ac:chgData name="Nicholas Gibbins" userId="6a0e944c-4d97-467d-bb7a-7c3315791fe4" providerId="ADAL" clId="{6D6B0ECF-4A8E-0D4E-843A-4891B10C0226}" dt="2020-10-05T11:51:08.811" v="1172" actId="478"/>
          <ac:picMkLst>
            <pc:docMk/>
            <pc:sldMk cId="3268626159" sldId="276"/>
            <ac:picMk id="46" creationId="{00000000-0000-0000-0000-000000000000}"/>
          </ac:picMkLst>
        </pc:pic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25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26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0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3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4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7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8" creationId="{00000000-0000-0000-0000-000000000000}"/>
          </ac:cxnSpMkLst>
        </pc:cxnChg>
      </pc:sldChg>
      <pc:sldChg chg="modSp mod">
        <pc:chgData name="Nicholas Gibbins" userId="6a0e944c-4d97-467d-bb7a-7c3315791fe4" providerId="ADAL" clId="{6D6B0ECF-4A8E-0D4E-843A-4891B10C0226}" dt="2020-09-18T18:00:04.609" v="808" actId="20577"/>
        <pc:sldMkLst>
          <pc:docMk/>
          <pc:sldMk cId="4258784179" sldId="278"/>
        </pc:sldMkLst>
        <pc:spChg chg="mod">
          <ac:chgData name="Nicholas Gibbins" userId="6a0e944c-4d97-467d-bb7a-7c3315791fe4" providerId="ADAL" clId="{6D6B0ECF-4A8E-0D4E-843A-4891B10C0226}" dt="2020-09-18T18:00:04.609" v="808" actId="20577"/>
          <ac:spMkLst>
            <pc:docMk/>
            <pc:sldMk cId="4258784179" sldId="278"/>
            <ac:spMk id="2" creationId="{00000000-0000-0000-0000-000000000000}"/>
          </ac:spMkLst>
        </pc:spChg>
      </pc:sldChg>
      <pc:sldChg chg="modSp mod ord">
        <pc:chgData name="Nicholas Gibbins" userId="6a0e944c-4d97-467d-bb7a-7c3315791fe4" providerId="ADAL" clId="{6D6B0ECF-4A8E-0D4E-843A-4891B10C0226}" dt="2020-09-18T18:35:51.587" v="880" actId="255"/>
        <pc:sldMkLst>
          <pc:docMk/>
          <pc:sldMk cId="3531225276" sldId="279"/>
        </pc:sldMkLst>
        <pc:spChg chg="mod">
          <ac:chgData name="Nicholas Gibbins" userId="6a0e944c-4d97-467d-bb7a-7c3315791fe4" providerId="ADAL" clId="{6D6B0ECF-4A8E-0D4E-843A-4891B10C0226}" dt="2020-09-18T18:00:12.023" v="812" actId="20577"/>
          <ac:spMkLst>
            <pc:docMk/>
            <pc:sldMk cId="3531225276" sldId="279"/>
            <ac:spMk id="2" creationId="{00000000-0000-0000-0000-000000000000}"/>
          </ac:spMkLst>
        </pc:spChg>
        <pc:spChg chg="mod">
          <ac:chgData name="Nicholas Gibbins" userId="6a0e944c-4d97-467d-bb7a-7c3315791fe4" providerId="ADAL" clId="{6D6B0ECF-4A8E-0D4E-843A-4891B10C0226}" dt="2020-09-18T18:35:51.587" v="880" actId="255"/>
          <ac:spMkLst>
            <pc:docMk/>
            <pc:sldMk cId="3531225276" sldId="279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6D6B0ECF-4A8E-0D4E-843A-4891B10C0226}" dt="2020-09-18T18:00:17.856" v="816" actId="20577"/>
        <pc:sldMkLst>
          <pc:docMk/>
          <pc:sldMk cId="1606046126" sldId="280"/>
        </pc:sldMkLst>
        <pc:spChg chg="mod">
          <ac:chgData name="Nicholas Gibbins" userId="6a0e944c-4d97-467d-bb7a-7c3315791fe4" providerId="ADAL" clId="{6D6B0ECF-4A8E-0D4E-843A-4891B10C0226}" dt="2020-09-18T18:00:17.856" v="816" actId="20577"/>
          <ac:spMkLst>
            <pc:docMk/>
            <pc:sldMk cId="1606046126" sldId="280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6D6B0ECF-4A8E-0D4E-843A-4891B10C0226}" dt="2020-09-17T11:50:39.405" v="624" actId="20577"/>
        <pc:sldMkLst>
          <pc:docMk/>
          <pc:sldMk cId="2955969640" sldId="281"/>
        </pc:sldMkLst>
        <pc:spChg chg="mod">
          <ac:chgData name="Nicholas Gibbins" userId="6a0e944c-4d97-467d-bb7a-7c3315791fe4" providerId="ADAL" clId="{6D6B0ECF-4A8E-0D4E-843A-4891B10C0226}" dt="2020-09-17T11:50:39.405" v="624" actId="20577"/>
          <ac:spMkLst>
            <pc:docMk/>
            <pc:sldMk cId="2955969640" sldId="281"/>
            <ac:spMk id="2" creationId="{00000000-0000-0000-0000-000000000000}"/>
          </ac:spMkLst>
        </pc:spChg>
      </pc:sldChg>
      <pc:sldChg chg="del">
        <pc:chgData name="Nicholas Gibbins" userId="6a0e944c-4d97-467d-bb7a-7c3315791fe4" providerId="ADAL" clId="{6D6B0ECF-4A8E-0D4E-843A-4891B10C0226}" dt="2020-09-10T17:36:47.959" v="24" actId="2696"/>
        <pc:sldMkLst>
          <pc:docMk/>
          <pc:sldMk cId="2410956029" sldId="283"/>
        </pc:sldMkLst>
      </pc:sldChg>
      <pc:sldChg chg="del">
        <pc:chgData name="Nicholas Gibbins" userId="6a0e944c-4d97-467d-bb7a-7c3315791fe4" providerId="ADAL" clId="{6D6B0ECF-4A8E-0D4E-843A-4891B10C0226}" dt="2020-09-10T17:36:48.042" v="32" actId="2696"/>
        <pc:sldMkLst>
          <pc:docMk/>
          <pc:sldMk cId="859468422" sldId="284"/>
        </pc:sldMkLst>
      </pc:sldChg>
      <pc:sldChg chg="del">
        <pc:chgData name="Nicholas Gibbins" userId="6a0e944c-4d97-467d-bb7a-7c3315791fe4" providerId="ADAL" clId="{6D6B0ECF-4A8E-0D4E-843A-4891B10C0226}" dt="2020-09-10T17:36:47.921" v="18" actId="2696"/>
        <pc:sldMkLst>
          <pc:docMk/>
          <pc:sldMk cId="3533574980" sldId="285"/>
        </pc:sldMkLst>
      </pc:sldChg>
      <pc:sldChg chg="del">
        <pc:chgData name="Nicholas Gibbins" userId="6a0e944c-4d97-467d-bb7a-7c3315791fe4" providerId="ADAL" clId="{6D6B0ECF-4A8E-0D4E-843A-4891B10C0226}" dt="2020-09-10T17:36:47.943" v="22" actId="2696"/>
        <pc:sldMkLst>
          <pc:docMk/>
          <pc:sldMk cId="450440308" sldId="286"/>
        </pc:sldMkLst>
      </pc:sldChg>
      <pc:sldChg chg="modSp mod ord">
        <pc:chgData name="Nicholas Gibbins" userId="6a0e944c-4d97-467d-bb7a-7c3315791fe4" providerId="ADAL" clId="{6D6B0ECF-4A8E-0D4E-843A-4891B10C0226}" dt="2020-09-11T12:25:50.328" v="437" actId="20577"/>
        <pc:sldMkLst>
          <pc:docMk/>
          <pc:sldMk cId="1696901670" sldId="288"/>
        </pc:sldMkLst>
        <pc:spChg chg="mod">
          <ac:chgData name="Nicholas Gibbins" userId="6a0e944c-4d97-467d-bb7a-7c3315791fe4" providerId="ADAL" clId="{6D6B0ECF-4A8E-0D4E-843A-4891B10C0226}" dt="2020-09-11T12:25:50.328" v="437" actId="20577"/>
          <ac:spMkLst>
            <pc:docMk/>
            <pc:sldMk cId="1696901670" sldId="288"/>
            <ac:spMk id="3" creationId="{0461605A-7116-3645-ACD6-AEE6D9422D0F}"/>
          </ac:spMkLst>
        </pc:spChg>
      </pc:sldChg>
      <pc:sldChg chg="addSp delSp modSp mod">
        <pc:chgData name="Nicholas Gibbins" userId="6a0e944c-4d97-467d-bb7a-7c3315791fe4" providerId="ADAL" clId="{6D6B0ECF-4A8E-0D4E-843A-4891B10C0226}" dt="2020-10-05T11:53:59.492" v="1186" actId="692"/>
        <pc:sldMkLst>
          <pc:docMk/>
          <pc:sldMk cId="184197013" sldId="289"/>
        </pc:sldMkLst>
        <pc:spChg chg="mod">
          <ac:chgData name="Nicholas Gibbins" userId="6a0e944c-4d97-467d-bb7a-7c3315791fe4" providerId="ADAL" clId="{6D6B0ECF-4A8E-0D4E-843A-4891B10C0226}" dt="2020-10-05T11:53:46.440" v="1185" actId="692"/>
          <ac:spMkLst>
            <pc:docMk/>
            <pc:sldMk cId="184197013" sldId="289"/>
            <ac:spMk id="19" creationId="{76983438-59E6-FF41-8C91-C3AB298F75C5}"/>
          </ac:spMkLst>
        </pc:spChg>
        <pc:spChg chg="mod">
          <ac:chgData name="Nicholas Gibbins" userId="6a0e944c-4d97-467d-bb7a-7c3315791fe4" providerId="ADAL" clId="{6D6B0ECF-4A8E-0D4E-843A-4891B10C0226}" dt="2020-10-05T11:53:46.440" v="1185" actId="692"/>
          <ac:spMkLst>
            <pc:docMk/>
            <pc:sldMk cId="184197013" sldId="289"/>
            <ac:spMk id="20" creationId="{6B76CD7D-57E2-7E48-9F1C-34DC8B6B03E9}"/>
          </ac:spMkLst>
        </pc:spChg>
        <pc:spChg chg="mod">
          <ac:chgData name="Nicholas Gibbins" userId="6a0e944c-4d97-467d-bb7a-7c3315791fe4" providerId="ADAL" clId="{6D6B0ECF-4A8E-0D4E-843A-4891B10C0226}" dt="2020-10-05T11:53:46.440" v="1185" actId="692"/>
          <ac:spMkLst>
            <pc:docMk/>
            <pc:sldMk cId="184197013" sldId="289"/>
            <ac:spMk id="21" creationId="{AE0E420D-7395-CC4F-BED0-3E9105A0DDA8}"/>
          </ac:spMkLst>
        </pc:spChg>
        <pc:spChg chg="mod">
          <ac:chgData name="Nicholas Gibbins" userId="6a0e944c-4d97-467d-bb7a-7c3315791fe4" providerId="ADAL" clId="{6D6B0ECF-4A8E-0D4E-843A-4891B10C0226}" dt="2020-10-03T13:18:31.593" v="1159" actId="20577"/>
          <ac:spMkLst>
            <pc:docMk/>
            <pc:sldMk cId="184197013" sldId="289"/>
            <ac:spMk id="22" creationId="{3BA36A5C-65BF-884E-8199-6EA1EB56766A}"/>
          </ac:spMkLst>
        </pc:spChg>
        <pc:spChg chg="mod">
          <ac:chgData name="Nicholas Gibbins" userId="6a0e944c-4d97-467d-bb7a-7c3315791fe4" providerId="ADAL" clId="{6D6B0ECF-4A8E-0D4E-843A-4891B10C0226}" dt="2020-10-03T13:18:34.862" v="1161" actId="20577"/>
          <ac:spMkLst>
            <pc:docMk/>
            <pc:sldMk cId="184197013" sldId="289"/>
            <ac:spMk id="23" creationId="{BC9059EB-DA03-C842-AF39-107BB531F3F8}"/>
          </ac:spMkLst>
        </pc:spChg>
        <pc:spChg chg="mod">
          <ac:chgData name="Nicholas Gibbins" userId="6a0e944c-4d97-467d-bb7a-7c3315791fe4" providerId="ADAL" clId="{6D6B0ECF-4A8E-0D4E-843A-4891B10C0226}" dt="2020-10-03T13:18:37.517" v="1163" actId="20577"/>
          <ac:spMkLst>
            <pc:docMk/>
            <pc:sldMk cId="184197013" sldId="289"/>
            <ac:spMk id="24" creationId="{9D335273-3CF2-D54D-9921-943A4BC6BB24}"/>
          </ac:spMkLst>
        </pc:spChg>
        <pc:spChg chg="mod">
          <ac:chgData name="Nicholas Gibbins" userId="6a0e944c-4d97-467d-bb7a-7c3315791fe4" providerId="ADAL" clId="{6D6B0ECF-4A8E-0D4E-843A-4891B10C0226}" dt="2020-10-05T11:53:46.440" v="1185" actId="692"/>
          <ac:spMkLst>
            <pc:docMk/>
            <pc:sldMk cId="184197013" sldId="289"/>
            <ac:spMk id="25" creationId="{0E7DA674-E3DD-DE47-A971-0C03643777A7}"/>
          </ac:spMkLst>
        </pc:spChg>
        <pc:picChg chg="del">
          <ac:chgData name="Nicholas Gibbins" userId="6a0e944c-4d97-467d-bb7a-7c3315791fe4" providerId="ADAL" clId="{6D6B0ECF-4A8E-0D4E-843A-4891B10C0226}" dt="2020-10-05T11:50:38.508" v="1165" actId="478"/>
          <ac:picMkLst>
            <pc:docMk/>
            <pc:sldMk cId="184197013" sldId="289"/>
            <ac:picMk id="10" creationId="{E6EE9B5F-3A34-BD4C-9896-688BBF1AF9A1}"/>
          </ac:picMkLst>
        </pc:picChg>
        <pc:picChg chg="del">
          <ac:chgData name="Nicholas Gibbins" userId="6a0e944c-4d97-467d-bb7a-7c3315791fe4" providerId="ADAL" clId="{6D6B0ECF-4A8E-0D4E-843A-4891B10C0226}" dt="2020-10-05T11:50:38.508" v="1165" actId="478"/>
          <ac:picMkLst>
            <pc:docMk/>
            <pc:sldMk cId="184197013" sldId="289"/>
            <ac:picMk id="11" creationId="{003BCEE6-2AA4-F344-A82C-FD939F795ED9}"/>
          </ac:picMkLst>
        </pc:picChg>
        <pc:picChg chg="add mod">
          <ac:chgData name="Nicholas Gibbins" userId="6a0e944c-4d97-467d-bb7a-7c3315791fe4" providerId="ADAL" clId="{6D6B0ECF-4A8E-0D4E-843A-4891B10C0226}" dt="2020-10-05T11:50:45.754" v="1166" actId="1076"/>
          <ac:picMkLst>
            <pc:docMk/>
            <pc:sldMk cId="184197013" sldId="289"/>
            <ac:picMk id="27" creationId="{CCB19FB6-C0D9-DC46-B9B7-EABC2FC6B59B}"/>
          </ac:picMkLst>
        </pc:picChg>
        <pc:picChg chg="add mod">
          <ac:chgData name="Nicholas Gibbins" userId="6a0e944c-4d97-467d-bb7a-7c3315791fe4" providerId="ADAL" clId="{6D6B0ECF-4A8E-0D4E-843A-4891B10C0226}" dt="2020-10-05T11:50:51.435" v="1167" actId="1076"/>
          <ac:picMkLst>
            <pc:docMk/>
            <pc:sldMk cId="184197013" sldId="289"/>
            <ac:picMk id="28" creationId="{C5DBCD29-0845-2241-889E-86189C13A1F2}"/>
          </ac:picMkLst>
        </pc:picChg>
        <pc:cxnChg chg="mod">
          <ac:chgData name="Nicholas Gibbins" userId="6a0e944c-4d97-467d-bb7a-7c3315791fe4" providerId="ADAL" clId="{6D6B0ECF-4A8E-0D4E-843A-4891B10C0226}" dt="2020-10-05T11:53:46.440" v="1185" actId="692"/>
          <ac:cxnSpMkLst>
            <pc:docMk/>
            <pc:sldMk cId="184197013" sldId="289"/>
            <ac:cxnSpMk id="8" creationId="{CB3E641E-6EBE-5846-A1C7-F37347A6DC5F}"/>
          </ac:cxnSpMkLst>
        </pc:cxnChg>
        <pc:cxnChg chg="mod">
          <ac:chgData name="Nicholas Gibbins" userId="6a0e944c-4d97-467d-bb7a-7c3315791fe4" providerId="ADAL" clId="{6D6B0ECF-4A8E-0D4E-843A-4891B10C0226}" dt="2020-10-05T11:53:46.440" v="1185" actId="692"/>
          <ac:cxnSpMkLst>
            <pc:docMk/>
            <pc:sldMk cId="184197013" sldId="289"/>
            <ac:cxnSpMk id="9" creationId="{B53DF0A2-A401-B941-A4D5-B1E9CDE9E332}"/>
          </ac:cxnSpMkLst>
        </pc:cxnChg>
        <pc:cxnChg chg="mod">
          <ac:chgData name="Nicholas Gibbins" userId="6a0e944c-4d97-467d-bb7a-7c3315791fe4" providerId="ADAL" clId="{6D6B0ECF-4A8E-0D4E-843A-4891B10C0226}" dt="2020-10-05T11:53:59.492" v="1186" actId="692"/>
          <ac:cxnSpMkLst>
            <pc:docMk/>
            <pc:sldMk cId="184197013" sldId="289"/>
            <ac:cxnSpMk id="12" creationId="{55F9A09F-1F5E-2547-9EE9-A39BF6E6CC35}"/>
          </ac:cxnSpMkLst>
        </pc:cxnChg>
        <pc:cxnChg chg="mod">
          <ac:chgData name="Nicholas Gibbins" userId="6a0e944c-4d97-467d-bb7a-7c3315791fe4" providerId="ADAL" clId="{6D6B0ECF-4A8E-0D4E-843A-4891B10C0226}" dt="2020-10-05T11:53:59.492" v="1186" actId="692"/>
          <ac:cxnSpMkLst>
            <pc:docMk/>
            <pc:sldMk cId="184197013" sldId="289"/>
            <ac:cxnSpMk id="13" creationId="{F1B8793B-D994-AD4A-ABD7-3ECE74E3B735}"/>
          </ac:cxnSpMkLst>
        </pc:cxnChg>
        <pc:cxnChg chg="mod">
          <ac:chgData name="Nicholas Gibbins" userId="6a0e944c-4d97-467d-bb7a-7c3315791fe4" providerId="ADAL" clId="{6D6B0ECF-4A8E-0D4E-843A-4891B10C0226}" dt="2020-10-05T11:53:59.492" v="1186" actId="692"/>
          <ac:cxnSpMkLst>
            <pc:docMk/>
            <pc:sldMk cId="184197013" sldId="289"/>
            <ac:cxnSpMk id="14" creationId="{16C4B48E-072C-1D4F-8371-4A25476AA71D}"/>
          </ac:cxnSpMkLst>
        </pc:cxnChg>
      </pc:sldChg>
      <pc:sldChg chg="del">
        <pc:chgData name="Nicholas Gibbins" userId="6a0e944c-4d97-467d-bb7a-7c3315791fe4" providerId="ADAL" clId="{6D6B0ECF-4A8E-0D4E-843A-4891B10C0226}" dt="2020-09-10T17:36:47.927" v="19" actId="2696"/>
        <pc:sldMkLst>
          <pc:docMk/>
          <pc:sldMk cId="1721429626" sldId="290"/>
        </pc:sldMkLst>
      </pc:sldChg>
      <pc:sldChg chg="modSp mod">
        <pc:chgData name="Nicholas Gibbins" userId="6a0e944c-4d97-467d-bb7a-7c3315791fe4" providerId="ADAL" clId="{6D6B0ECF-4A8E-0D4E-843A-4891B10C0226}" dt="2020-10-05T11:55:55.748" v="1206" actId="2085"/>
        <pc:sldMkLst>
          <pc:docMk/>
          <pc:sldMk cId="505376456" sldId="291"/>
        </pc:sldMkLst>
        <pc:spChg chg="mod">
          <ac:chgData name="Nicholas Gibbins" userId="6a0e944c-4d97-467d-bb7a-7c3315791fe4" providerId="ADAL" clId="{6D6B0ECF-4A8E-0D4E-843A-4891B10C0226}" dt="2020-10-05T11:55:55.748" v="1206" actId="2085"/>
          <ac:spMkLst>
            <pc:docMk/>
            <pc:sldMk cId="505376456" sldId="291"/>
            <ac:spMk id="8" creationId="{CED5F353-2FD9-AE4B-B798-2A7E34B6B123}"/>
          </ac:spMkLst>
        </pc:spChg>
        <pc:spChg chg="mod">
          <ac:chgData name="Nicholas Gibbins" userId="6a0e944c-4d97-467d-bb7a-7c3315791fe4" providerId="ADAL" clId="{6D6B0ECF-4A8E-0D4E-843A-4891B10C0226}" dt="2020-10-05T11:55:55.748" v="1206" actId="2085"/>
          <ac:spMkLst>
            <pc:docMk/>
            <pc:sldMk cId="505376456" sldId="291"/>
            <ac:spMk id="11" creationId="{B97C31A2-0627-114A-B50C-F59F13C976E1}"/>
          </ac:spMkLst>
        </pc:spChg>
        <pc:spChg chg="mod">
          <ac:chgData name="Nicholas Gibbins" userId="6a0e944c-4d97-467d-bb7a-7c3315791fe4" providerId="ADAL" clId="{6D6B0ECF-4A8E-0D4E-843A-4891B10C0226}" dt="2020-10-05T11:55:55.748" v="1206" actId="2085"/>
          <ac:spMkLst>
            <pc:docMk/>
            <pc:sldMk cId="505376456" sldId="291"/>
            <ac:spMk id="12" creationId="{A006603A-6D71-F543-B1D5-4E148971205E}"/>
          </ac:spMkLst>
        </pc:spChg>
        <pc:spChg chg="mod">
          <ac:chgData name="Nicholas Gibbins" userId="6a0e944c-4d97-467d-bb7a-7c3315791fe4" providerId="ADAL" clId="{6D6B0ECF-4A8E-0D4E-843A-4891B10C0226}" dt="2020-10-05T11:55:55.748" v="1206" actId="2085"/>
          <ac:spMkLst>
            <pc:docMk/>
            <pc:sldMk cId="505376456" sldId="291"/>
            <ac:spMk id="13" creationId="{917EC76A-6897-924B-980F-B722557341DF}"/>
          </ac:spMkLst>
        </pc:spChg>
      </pc:sldChg>
      <pc:sldChg chg="addSp modSp mod">
        <pc:chgData name="Nicholas Gibbins" userId="6a0e944c-4d97-467d-bb7a-7c3315791fe4" providerId="ADAL" clId="{6D6B0ECF-4A8E-0D4E-843A-4891B10C0226}" dt="2020-09-24T12:12:16.101" v="1157" actId="1076"/>
        <pc:sldMkLst>
          <pc:docMk/>
          <pc:sldMk cId="3500436626" sldId="292"/>
        </pc:sldMkLst>
        <pc:spChg chg="mod">
          <ac:chgData name="Nicholas Gibbins" userId="6a0e944c-4d97-467d-bb7a-7c3315791fe4" providerId="ADAL" clId="{6D6B0ECF-4A8E-0D4E-843A-4891B10C0226}" dt="2020-09-18T18:44:52.946" v="1059" actId="20577"/>
          <ac:spMkLst>
            <pc:docMk/>
            <pc:sldMk cId="3500436626" sldId="292"/>
            <ac:spMk id="4" creationId="{1E225AF6-2C25-FA4D-A1F4-372190DE84A6}"/>
          </ac:spMkLst>
        </pc:spChg>
        <pc:picChg chg="add mod">
          <ac:chgData name="Nicholas Gibbins" userId="6a0e944c-4d97-467d-bb7a-7c3315791fe4" providerId="ADAL" clId="{6D6B0ECF-4A8E-0D4E-843A-4891B10C0226}" dt="2020-09-24T12:12:16.101" v="1157" actId="1076"/>
          <ac:picMkLst>
            <pc:docMk/>
            <pc:sldMk cId="3500436626" sldId="292"/>
            <ac:picMk id="6" creationId="{53FEBCD0-FA40-884D-AEBD-4E2FC6FC61FA}"/>
          </ac:picMkLst>
        </pc:picChg>
      </pc:sldChg>
      <pc:sldChg chg="del">
        <pc:chgData name="Nicholas Gibbins" userId="6a0e944c-4d97-467d-bb7a-7c3315791fe4" providerId="ADAL" clId="{6D6B0ECF-4A8E-0D4E-843A-4891B10C0226}" dt="2020-09-10T17:36:47.932" v="20" actId="2696"/>
        <pc:sldMkLst>
          <pc:docMk/>
          <pc:sldMk cId="913256047" sldId="293"/>
        </pc:sldMkLst>
      </pc:sldChg>
      <pc:sldChg chg="addSp delSp modSp add del mod ord modClrScheme chgLayout">
        <pc:chgData name="Nicholas Gibbins" userId="6a0e944c-4d97-467d-bb7a-7c3315791fe4" providerId="ADAL" clId="{6D6B0ECF-4A8E-0D4E-843A-4891B10C0226}" dt="2020-09-11T12:26:46.475" v="438" actId="2696"/>
        <pc:sldMkLst>
          <pc:docMk/>
          <pc:sldMk cId="3703542052" sldId="293"/>
        </pc:sldMkLst>
        <pc:spChg chg="del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2" creationId="{57C30B87-1717-834D-9389-06570C21CF33}"/>
          </ac:spMkLst>
        </pc:spChg>
        <pc:spChg chg="del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3" creationId="{6C8001BA-BAAB-7B40-8A37-D54283A061B2}"/>
          </ac:spMkLst>
        </pc:spChg>
        <pc:spChg chg="del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4" creationId="{D6F1CB9A-E989-7648-B58A-4C9F6014DE72}"/>
          </ac:spMkLst>
        </pc:spChg>
        <pc:spChg chg="del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5" creationId="{FAA93498-CC6E-3B46-8DCE-6ED9EAA519B1}"/>
          </ac:spMkLst>
        </pc:spChg>
        <pc:spChg chg="add mod ord">
          <ac:chgData name="Nicholas Gibbins" userId="6a0e944c-4d97-467d-bb7a-7c3315791fe4" providerId="ADAL" clId="{6D6B0ECF-4A8E-0D4E-843A-4891B10C0226}" dt="2020-09-10T17:41:45.760" v="110" actId="20577"/>
          <ac:spMkLst>
            <pc:docMk/>
            <pc:sldMk cId="3703542052" sldId="293"/>
            <ac:spMk id="6" creationId="{05AF61E3-688C-664C-B31C-773A6673760F}"/>
          </ac:spMkLst>
        </pc:spChg>
        <pc:spChg chg="add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7" creationId="{DAF16969-7120-7D42-A877-FE7880A225A7}"/>
          </ac:spMkLst>
        </pc:spChg>
        <pc:spChg chg="add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8" creationId="{B2BCA80F-4463-D344-97FA-74D6938828E8}"/>
          </ac:spMkLst>
        </pc:spChg>
      </pc:sldChg>
      <pc:sldChg chg="addSp delSp modSp add del mod ord modClrScheme chgLayout">
        <pc:chgData name="Nicholas Gibbins" userId="6a0e944c-4d97-467d-bb7a-7c3315791fe4" providerId="ADAL" clId="{6D6B0ECF-4A8E-0D4E-843A-4891B10C0226}" dt="2020-09-18T17:59:05.525" v="796" actId="2696"/>
        <pc:sldMkLst>
          <pc:docMk/>
          <pc:sldMk cId="4289545060" sldId="294"/>
        </pc:sldMkLst>
        <pc:spChg chg="mod ord">
          <ac:chgData name="Nicholas Gibbins" userId="6a0e944c-4d97-467d-bb7a-7c3315791fe4" providerId="ADAL" clId="{6D6B0ECF-4A8E-0D4E-843A-4891B10C0226}" dt="2020-09-10T17:40:51.156" v="85" actId="700"/>
          <ac:spMkLst>
            <pc:docMk/>
            <pc:sldMk cId="4289545060" sldId="294"/>
            <ac:spMk id="2" creationId="{D37F60BB-C541-934E-8C6B-B8BE2EA59539}"/>
          </ac:spMkLst>
        </pc:spChg>
        <pc:spChg chg="del mod ord">
          <ac:chgData name="Nicholas Gibbins" userId="6a0e944c-4d97-467d-bb7a-7c3315791fe4" providerId="ADAL" clId="{6D6B0ECF-4A8E-0D4E-843A-4891B10C0226}" dt="2020-09-10T17:40:51.156" v="85" actId="700"/>
          <ac:spMkLst>
            <pc:docMk/>
            <pc:sldMk cId="4289545060" sldId="294"/>
            <ac:spMk id="3" creationId="{7C88BE58-A895-294F-87B7-3E8BD6AFFBFE}"/>
          </ac:spMkLst>
        </pc:spChg>
        <pc:spChg chg="add mod ord">
          <ac:chgData name="Nicholas Gibbins" userId="6a0e944c-4d97-467d-bb7a-7c3315791fe4" providerId="ADAL" clId="{6D6B0ECF-4A8E-0D4E-843A-4891B10C0226}" dt="2020-09-10T17:44:20.928" v="234" actId="20577"/>
          <ac:spMkLst>
            <pc:docMk/>
            <pc:sldMk cId="4289545060" sldId="294"/>
            <ac:spMk id="4" creationId="{D9E18F2A-E25C-D742-8059-0D886D66ABFA}"/>
          </ac:spMkLst>
        </pc:spChg>
        <pc:spChg chg="add mod ord">
          <ac:chgData name="Nicholas Gibbins" userId="6a0e944c-4d97-467d-bb7a-7c3315791fe4" providerId="ADAL" clId="{6D6B0ECF-4A8E-0D4E-843A-4891B10C0226}" dt="2020-09-10T17:40:51.156" v="85" actId="700"/>
          <ac:spMkLst>
            <pc:docMk/>
            <pc:sldMk cId="4289545060" sldId="294"/>
            <ac:spMk id="5" creationId="{6AC604BA-F452-9A41-BA4E-D800A25C8D2E}"/>
          </ac:spMkLst>
        </pc:spChg>
      </pc:sldChg>
      <pc:sldChg chg="add del">
        <pc:chgData name="Nicholas Gibbins" userId="6a0e944c-4d97-467d-bb7a-7c3315791fe4" providerId="ADAL" clId="{6D6B0ECF-4A8E-0D4E-843A-4891B10C0226}" dt="2020-09-10T17:40:46.941" v="84" actId="2696"/>
        <pc:sldMkLst>
          <pc:docMk/>
          <pc:sldMk cId="710629990" sldId="295"/>
        </pc:sldMkLst>
      </pc:sldChg>
      <pc:sldChg chg="modSp add mod">
        <pc:chgData name="Nicholas Gibbins" userId="6a0e944c-4d97-467d-bb7a-7c3315791fe4" providerId="ADAL" clId="{6D6B0ECF-4A8E-0D4E-843A-4891B10C0226}" dt="2020-09-11T12:25:15.351" v="413" actId="20577"/>
        <pc:sldMkLst>
          <pc:docMk/>
          <pc:sldMk cId="1469170730" sldId="295"/>
        </pc:sldMkLst>
        <pc:spChg chg="mod">
          <ac:chgData name="Nicholas Gibbins" userId="6a0e944c-4d97-467d-bb7a-7c3315791fe4" providerId="ADAL" clId="{6D6B0ECF-4A8E-0D4E-843A-4891B10C0226}" dt="2020-09-11T11:51:36.338" v="272" actId="20577"/>
          <ac:spMkLst>
            <pc:docMk/>
            <pc:sldMk cId="1469170730" sldId="295"/>
            <ac:spMk id="2" creationId="{CF58E3BE-36FD-2E44-BE62-615CECD25E4C}"/>
          </ac:spMkLst>
        </pc:spChg>
        <pc:spChg chg="mod">
          <ac:chgData name="Nicholas Gibbins" userId="6a0e944c-4d97-467d-bb7a-7c3315791fe4" providerId="ADAL" clId="{6D6B0ECF-4A8E-0D4E-843A-4891B10C0226}" dt="2020-09-11T12:25:15.351" v="413" actId="20577"/>
          <ac:spMkLst>
            <pc:docMk/>
            <pc:sldMk cId="1469170730" sldId="295"/>
            <ac:spMk id="3" creationId="{0461605A-7116-3645-ACD6-AEE6D9422D0F}"/>
          </ac:spMkLst>
        </pc:spChg>
        <pc:spChg chg="mod">
          <ac:chgData name="Nicholas Gibbins" userId="6a0e944c-4d97-467d-bb7a-7c3315791fe4" providerId="ADAL" clId="{6D6B0ECF-4A8E-0D4E-843A-4891B10C0226}" dt="2020-09-11T11:51:21.069" v="264" actId="20577"/>
          <ac:spMkLst>
            <pc:docMk/>
            <pc:sldMk cId="1469170730" sldId="295"/>
            <ac:spMk id="10" creationId="{DB597B80-7C93-9047-81AC-193246686DE4}"/>
          </ac:spMkLst>
        </pc:spChg>
      </pc:sldChg>
      <pc:sldChg chg="addSp delSp modSp add mod modClrScheme chgLayout">
        <pc:chgData name="Nicholas Gibbins" userId="6a0e944c-4d97-467d-bb7a-7c3315791fe4" providerId="ADAL" clId="{6D6B0ECF-4A8E-0D4E-843A-4891B10C0226}" dt="2020-09-18T18:00:41.683" v="818" actId="20577"/>
        <pc:sldMkLst>
          <pc:docMk/>
          <pc:sldMk cId="2403341678" sldId="296"/>
        </pc:sldMkLst>
        <pc:spChg chg="mod ord">
          <ac:chgData name="Nicholas Gibbins" userId="6a0e944c-4d97-467d-bb7a-7c3315791fe4" providerId="ADAL" clId="{6D6B0ECF-4A8E-0D4E-843A-4891B10C0226}" dt="2020-09-18T18:00:41.683" v="818" actId="20577"/>
          <ac:spMkLst>
            <pc:docMk/>
            <pc:sldMk cId="2403341678" sldId="296"/>
            <ac:spMk id="2" creationId="{ECB61D58-D0F1-5F4D-A2C1-0656F38E2AA6}"/>
          </ac:spMkLst>
        </pc:spChg>
        <pc:spChg chg="del mod ord">
          <ac:chgData name="Nicholas Gibbins" userId="6a0e944c-4d97-467d-bb7a-7c3315791fe4" providerId="ADAL" clId="{6D6B0ECF-4A8E-0D4E-843A-4891B10C0226}" dt="2020-09-11T12:27:38.848" v="458" actId="700"/>
          <ac:spMkLst>
            <pc:docMk/>
            <pc:sldMk cId="2403341678" sldId="296"/>
            <ac:spMk id="3" creationId="{A8FDE344-70EB-8740-91A4-5F47999C1064}"/>
          </ac:spMkLst>
        </pc:spChg>
        <pc:spChg chg="del">
          <ac:chgData name="Nicholas Gibbins" userId="6a0e944c-4d97-467d-bb7a-7c3315791fe4" providerId="ADAL" clId="{6D6B0ECF-4A8E-0D4E-843A-4891B10C0226}" dt="2020-09-11T12:27:38.848" v="458" actId="700"/>
          <ac:spMkLst>
            <pc:docMk/>
            <pc:sldMk cId="2403341678" sldId="296"/>
            <ac:spMk id="4" creationId="{6F58E3DB-175C-3942-ADE7-AC4E79C2B10A}"/>
          </ac:spMkLst>
        </pc:spChg>
        <pc:spChg chg="del mod ord">
          <ac:chgData name="Nicholas Gibbins" userId="6a0e944c-4d97-467d-bb7a-7c3315791fe4" providerId="ADAL" clId="{6D6B0ECF-4A8E-0D4E-843A-4891B10C0226}" dt="2020-09-11T12:27:38.848" v="458" actId="700"/>
          <ac:spMkLst>
            <pc:docMk/>
            <pc:sldMk cId="2403341678" sldId="296"/>
            <ac:spMk id="5" creationId="{BD10DD7B-C578-A246-BC86-2AF437ED526A}"/>
          </ac:spMkLst>
        </pc:spChg>
        <pc:spChg chg="add mod ord">
          <ac:chgData name="Nicholas Gibbins" userId="6a0e944c-4d97-467d-bb7a-7c3315791fe4" providerId="ADAL" clId="{6D6B0ECF-4A8E-0D4E-843A-4891B10C0226}" dt="2020-09-18T17:58:54.793" v="795" actId="20577"/>
          <ac:spMkLst>
            <pc:docMk/>
            <pc:sldMk cId="2403341678" sldId="296"/>
            <ac:spMk id="6" creationId="{2DAD0F6F-62F2-FF47-951F-3E8B320B4427}"/>
          </ac:spMkLst>
        </pc:spChg>
        <pc:spChg chg="add mod ord">
          <ac:chgData name="Nicholas Gibbins" userId="6a0e944c-4d97-467d-bb7a-7c3315791fe4" providerId="ADAL" clId="{6D6B0ECF-4A8E-0D4E-843A-4891B10C0226}" dt="2020-09-11T12:27:38.848" v="458" actId="700"/>
          <ac:spMkLst>
            <pc:docMk/>
            <pc:sldMk cId="2403341678" sldId="296"/>
            <ac:spMk id="7" creationId="{06664AB0-88D6-F047-AE09-1CDE4B1971C2}"/>
          </ac:spMkLst>
        </pc:spChg>
      </pc:sldChg>
      <pc:sldChg chg="modSp add mod">
        <pc:chgData name="Nicholas Gibbins" userId="6a0e944c-4d97-467d-bb7a-7c3315791fe4" providerId="ADAL" clId="{6D6B0ECF-4A8E-0D4E-843A-4891B10C0226}" dt="2020-09-18T18:50:14.051" v="1153" actId="20577"/>
        <pc:sldMkLst>
          <pc:docMk/>
          <pc:sldMk cId="2683912089" sldId="297"/>
        </pc:sldMkLst>
        <pc:spChg chg="mod">
          <ac:chgData name="Nicholas Gibbins" userId="6a0e944c-4d97-467d-bb7a-7c3315791fe4" providerId="ADAL" clId="{6D6B0ECF-4A8E-0D4E-843A-4891B10C0226}" dt="2020-09-18T18:45:18.064" v="1075" actId="20577"/>
          <ac:spMkLst>
            <pc:docMk/>
            <pc:sldMk cId="2683912089" sldId="297"/>
            <ac:spMk id="2" creationId="{9AD2A2FF-33DC-894D-A044-E5C224788290}"/>
          </ac:spMkLst>
        </pc:spChg>
        <pc:spChg chg="mod">
          <ac:chgData name="Nicholas Gibbins" userId="6a0e944c-4d97-467d-bb7a-7c3315791fe4" providerId="ADAL" clId="{6D6B0ECF-4A8E-0D4E-843A-4891B10C0226}" dt="2020-09-18T18:50:14.051" v="1153" actId="20577"/>
          <ac:spMkLst>
            <pc:docMk/>
            <pc:sldMk cId="2683912089" sldId="297"/>
            <ac:spMk id="3" creationId="{B40036D9-26D9-B842-88EB-3BB7D07FC28C}"/>
          </ac:spMkLst>
        </pc:spChg>
      </pc:sldChg>
    </pc:docChg>
  </pc:docChgLst>
  <pc:docChgLst>
    <pc:chgData name="Nicholas Gibbins" userId="6a0e944c-4d97-467d-bb7a-7c3315791fe4" providerId="ADAL" clId="{1CF36F0A-F618-AD4A-9AF8-30AF5749B6CA}"/>
    <pc:docChg chg="undo custSel mod addSld modSld">
      <pc:chgData name="Nicholas Gibbins" userId="6a0e944c-4d97-467d-bb7a-7c3315791fe4" providerId="ADAL" clId="{1CF36F0A-F618-AD4A-9AF8-30AF5749B6CA}" dt="2020-09-10T17:23:44.990" v="79" actId="26606"/>
      <pc:docMkLst>
        <pc:docMk/>
      </pc:docMkLst>
      <pc:sldChg chg="addSp delSp modSp mod modMedia modClrScheme delAnim chgLayout">
        <pc:chgData name="Nicholas Gibbins" userId="6a0e944c-4d97-467d-bb7a-7c3315791fe4" providerId="ADAL" clId="{1CF36F0A-F618-AD4A-9AF8-30AF5749B6CA}" dt="2020-09-10T17:23:44.990" v="79" actId="26606"/>
        <pc:sldMkLst>
          <pc:docMk/>
          <pc:sldMk cId="450440308" sldId="286"/>
        </pc:sldMkLst>
        <pc:spChg chg="mod ord modVis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2" creationId="{00000000-0000-0000-0000-000000000000}"/>
          </ac:spMkLst>
        </pc:spChg>
        <pc:spChg chg="add del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3" creationId="{48F30BDE-3666-864F-9E41-3E6FCF4793C7}"/>
          </ac:spMkLst>
        </pc:spChg>
        <pc:spChg chg="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6" creationId="{00000000-0000-0000-0000-000000000000}"/>
          </ac:spMkLst>
        </pc:spChg>
        <pc:spChg chg="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7" creationId="{00000000-0000-0000-0000-000000000000}"/>
          </ac:spMkLst>
        </pc:spChg>
        <pc:spChg chg="add del 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13" creationId="{E37BE974-5817-4A08-A2DA-8E4DA587F378}"/>
          </ac:spMkLst>
        </pc:spChg>
        <pc:picChg chg="add del mod">
          <ac:chgData name="Nicholas Gibbins" userId="6a0e944c-4d97-467d-bb7a-7c3315791fe4" providerId="ADAL" clId="{1CF36F0A-F618-AD4A-9AF8-30AF5749B6CA}" dt="2020-09-10T17:23:44.990" v="79" actId="26606"/>
          <ac:picMkLst>
            <pc:docMk/>
            <pc:sldMk cId="450440308" sldId="286"/>
            <ac:picMk id="9" creationId="{923F3863-379A-44F7-947E-D81FDB6B35BC}"/>
          </ac:picMkLst>
        </pc:picChg>
      </pc:sldChg>
      <pc:sldChg chg="addSp delSp modSp add mod modClrScheme chgLayout">
        <pc:chgData name="Nicholas Gibbins" userId="6a0e944c-4d97-467d-bb7a-7c3315791fe4" providerId="ADAL" clId="{1CF36F0A-F618-AD4A-9AF8-30AF5749B6CA}" dt="2020-09-10T17:21:36.992" v="76" actId="20577"/>
        <pc:sldMkLst>
          <pc:docMk/>
          <pc:sldMk cId="913256047" sldId="293"/>
        </pc:sldMkLst>
        <pc:spChg chg="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2" creationId="{53ABDEA4-A8BF-464F-8FA4-89EBA2B9B9D1}"/>
          </ac:spMkLst>
        </pc:spChg>
        <pc:spChg chg="del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3" creationId="{4AD82728-F68E-0049-B439-8082A736476B}"/>
          </ac:spMkLst>
        </pc:spChg>
        <pc:spChg chg="del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4" creationId="{030AC574-1652-CC4A-A4A9-05DA98424F53}"/>
          </ac:spMkLst>
        </pc:spChg>
        <pc:spChg chg="del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5" creationId="{83F555B7-D479-174A-8D89-FAF32C8BB6C3}"/>
          </ac:spMkLst>
        </pc:spChg>
        <pc:spChg chg="add mod ord">
          <ac:chgData name="Nicholas Gibbins" userId="6a0e944c-4d97-467d-bb7a-7c3315791fe4" providerId="ADAL" clId="{1CF36F0A-F618-AD4A-9AF8-30AF5749B6CA}" dt="2020-09-10T17:21:36.992" v="76" actId="20577"/>
          <ac:spMkLst>
            <pc:docMk/>
            <pc:sldMk cId="913256047" sldId="293"/>
            <ac:spMk id="6" creationId="{3F295AA3-FB39-F746-80F0-2D7C54FC8994}"/>
          </ac:spMkLst>
        </pc:spChg>
        <pc:spChg chg="add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7" creationId="{F597573E-FD91-5143-B982-2258797D7E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5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7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/>
              <a:t>Click to add author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47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21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8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553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35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pipelining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Also available from HTTP/1.1</a:t>
            </a:r>
          </a:p>
          <a:p>
            <a:pPr marL="0" indent="0">
              <a:buNone/>
            </a:pPr>
            <a:r>
              <a:rPr lang="en-US"/>
              <a:t>Pipelining allows multiple requests to be made without waiting for responses</a:t>
            </a:r>
          </a:p>
          <a:p>
            <a:pPr lvl="1"/>
            <a:r>
              <a:rPr lang="en-US"/>
              <a:t>Server must send responses in same order as received requests</a:t>
            </a:r>
          </a:p>
          <a:p>
            <a:pPr lvl="1"/>
            <a:r>
              <a:rPr lang="en-US"/>
              <a:t>Reduces application layer latency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3B5207-D45B-8E43-B12D-195E811B2B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7895647" y="2730350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9648246" y="2798126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97914" y="27981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60111" y="4351544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895646" y="4317208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895646" y="3136680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906482" y="332477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70946" y="4784715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906481" y="4750379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904214" y="3663333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906482" y="382333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67010" y="5234409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902545" y="5200073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04214" y="4161886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24380" y="293724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9020" y="582638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02FB0B7-5DA2-9649-9B51-C0A298C5F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EDE2AC9-141B-2640-8E8B-2C6A65D0B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  <p:bldP spid="39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1D58-D0F1-5F4D-A2C1-0656F38E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bandwidth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D0F6F-62F2-FF47-951F-3E8B320B44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Latency isn’t the only consideration</a:t>
            </a:r>
          </a:p>
          <a:p>
            <a:pPr lvl="1"/>
            <a:r>
              <a:rPr lang="en-US" dirty="0"/>
              <a:t>There are also limits to the data transfer capacity of the network</a:t>
            </a:r>
          </a:p>
          <a:p>
            <a:pPr lvl="1"/>
            <a:r>
              <a:rPr lang="en-US" dirty="0"/>
              <a:t>How long will it take to transmit a message?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Content encoding (covered in content negotiation lecture) can be used to compress message bodies</a:t>
            </a:r>
          </a:p>
          <a:p>
            <a:pPr lvl="1"/>
            <a:r>
              <a:rPr lang="en-US" dirty="0"/>
              <a:t>Smaller message body – less time taken to transmit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664AB0-88D6-F047-AE09-1CDE4B1971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4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First major HTTP revision since 1997</a:t>
            </a:r>
          </a:p>
          <a:p>
            <a:pPr lvl="1"/>
            <a:r>
              <a:rPr lang="en-US"/>
              <a:t>Based in part on earlier SPDY proposal from Google</a:t>
            </a:r>
          </a:p>
          <a:p>
            <a:pPr lvl="1"/>
            <a:r>
              <a:rPr lang="en-US"/>
              <a:t>Preserves existing HTTP semantics (methods, response codes, headers,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lvl="1"/>
            <a:r>
              <a:rPr lang="en-US"/>
              <a:t>RFC7540 published 14 May 2015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Offers four improvements over HTTP/1.1:</a:t>
            </a:r>
          </a:p>
          <a:p>
            <a:pPr lvl="1"/>
            <a:r>
              <a:rPr lang="en-US"/>
              <a:t>Multiplexed requests</a:t>
            </a:r>
          </a:p>
          <a:p>
            <a:pPr lvl="1"/>
            <a:r>
              <a:rPr lang="en-US" err="1"/>
              <a:t>Prioritised</a:t>
            </a:r>
            <a:r>
              <a:rPr lang="en-US"/>
              <a:t> requests</a:t>
            </a:r>
          </a:p>
          <a:p>
            <a:pPr lvl="1"/>
            <a:r>
              <a:rPr lang="en-US"/>
              <a:t>Compressed headers</a:t>
            </a:r>
          </a:p>
          <a:p>
            <a:pPr lvl="1"/>
            <a:r>
              <a:rPr lang="en-US"/>
              <a:t>Server push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4DE0A-5590-6640-A8FF-0FC4331F2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1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</a:t>
            </a:r>
            <a:r>
              <a:rPr lang="en-US" dirty="0" err="1"/>
              <a:t>prioritised</a:t>
            </a:r>
            <a:r>
              <a:rPr lang="en-US" dirty="0"/>
              <a:t>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 connection may contain multiple streams - multiplexing</a:t>
            </a:r>
          </a:p>
          <a:p>
            <a:pPr lvl="1"/>
            <a:r>
              <a:rPr lang="en-US"/>
              <a:t>Each stream consists of a sequence of frames</a:t>
            </a:r>
          </a:p>
          <a:p>
            <a:pPr lvl="1"/>
            <a:r>
              <a:rPr lang="en-US"/>
              <a:t>Each stream has an associated priority</a:t>
            </a:r>
          </a:p>
          <a:p>
            <a:pPr marL="0" indent="0">
              <a:buNone/>
            </a:pPr>
            <a:r>
              <a:rPr lang="en-US"/>
              <a:t>Frames from higher priority streams sent before those from lower priority streams</a:t>
            </a:r>
          </a:p>
          <a:p>
            <a:pPr lvl="1"/>
            <a:r>
              <a:rPr lang="en-US"/>
              <a:t>Allows asynchronous stream processing (unlike HTTP/1.1 Pipelining)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6F3E8-71A5-624A-B680-C5203C8E28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8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compressed headers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HTTP/1.1 can compress message bodies (using LZW/LZ77/deflate/</a:t>
            </a:r>
            <a:r>
              <a:rPr lang="en-US" dirty="0" err="1"/>
              <a:t>Brotli</a:t>
            </a:r>
            <a:r>
              <a:rPr lang="en-US" dirty="0"/>
              <a:t>)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Content-Encoding:</a:t>
            </a:r>
            <a:r>
              <a:rPr lang="en-US" dirty="0"/>
              <a:t> header (see content negotiation lecture)</a:t>
            </a:r>
          </a:p>
          <a:p>
            <a:pPr lvl="1"/>
            <a:r>
              <a:rPr lang="en-US" dirty="0"/>
              <a:t>Sends headers in plain 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HTTP/2 also provides the ability to compress message headers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11842-2E4C-1247-8BA1-83972D31C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2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server push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HTTP/1.1 servers only send messages in response to requests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HTTP/2 enables a server to pre-emptively send (or </a:t>
            </a:r>
            <a:r>
              <a:rPr lang="en-US" i="1"/>
              <a:t>push</a:t>
            </a:r>
            <a:r>
              <a:rPr lang="en-US"/>
              <a:t>) multiple associated resources to a client in response to a single request.</a:t>
            </a:r>
          </a:p>
          <a:p>
            <a:pPr lvl="1"/>
            <a:r>
              <a:rPr lang="en-US"/>
              <a:t>Send images, stylesheets, </a:t>
            </a:r>
            <a:r>
              <a:rPr lang="en-US" err="1"/>
              <a:t>etc</a:t>
            </a:r>
            <a:r>
              <a:rPr lang="en-US"/>
              <a:t> before they’re requested by the client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018E5-AAD2-CF4D-A120-06D0AA7A6F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4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3586-10BD-B349-9641-4D49745B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25AF6-2C25-FA4D-A1F4-372190DE84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Named as future planned development of HTTP in 2018</a:t>
            </a:r>
          </a:p>
          <a:p>
            <a:pPr lvl="1"/>
            <a:r>
              <a:rPr lang="en-US" dirty="0"/>
              <a:t>Replaces TCP with QUIC over User Datagram Protocol (UDP)</a:t>
            </a:r>
          </a:p>
          <a:p>
            <a:pPr lvl="1"/>
            <a:r>
              <a:rPr lang="en-US" dirty="0"/>
              <a:t>Addresses shortcoming of HTTP/2; multiplexes are not visible to TCP's loss recovery mechanism, so a lost or reordered packet stalls all active requests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UDP is an unreliable protocol</a:t>
            </a:r>
          </a:p>
          <a:p>
            <a:pPr lvl="1"/>
            <a:r>
              <a:rPr lang="en-US" dirty="0"/>
              <a:t>No guarantee of delivery or ordering</a:t>
            </a:r>
          </a:p>
          <a:p>
            <a:pPr lvl="1"/>
            <a:r>
              <a:rPr lang="en-US" dirty="0"/>
              <a:t>Lightweight, however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QUIC</a:t>
            </a:r>
          </a:p>
          <a:p>
            <a:pPr lvl="1"/>
            <a:r>
              <a:rPr lang="en-US" dirty="0"/>
              <a:t>Eliminates some issues with TCP (blocking if packets are delayed or lost)</a:t>
            </a:r>
          </a:p>
          <a:p>
            <a:pPr lvl="1"/>
            <a:r>
              <a:rPr lang="en-US" dirty="0"/>
              <a:t>Supports multiplexed connections over UDP</a:t>
            </a:r>
          </a:p>
          <a:p>
            <a:pPr lvl="1"/>
            <a:r>
              <a:rPr lang="en-US" dirty="0"/>
              <a:t>Designed to reduce TLS overhead (see next lecture)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E5080-838A-674B-B50B-042EDC3990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FEBCD0-FA40-884D-AEBD-4E2FC6FC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90" y="4967559"/>
            <a:ext cx="1434722" cy="12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3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A2FF-33DC-894D-A044-E5C22478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36D9-26D9-B842-88EB-3BB7D07FC2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Hypertext Transfer Protocol (HTTP/1.1): Message Syntax and Routing (see §6)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</a:t>
            </a:r>
            <a:r>
              <a:rPr lang="en-US"/>
              <a:t>/rfc7230 (see §6)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Hypertext Transfer Protocol Version 2 (HTTP/2)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/html/rfc7540</a:t>
            </a:r>
          </a:p>
          <a:p>
            <a:pPr marL="0" indent="0">
              <a:buNone/>
            </a:pPr>
            <a:r>
              <a:rPr lang="en-US" dirty="0"/>
              <a:t>Hypertext Transport Protocol Version 3 (HTTP/3)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quicwg.org</a:t>
            </a:r>
            <a:r>
              <a:rPr lang="en-US" dirty="0"/>
              <a:t>/base-drafts/draft-</a:t>
            </a:r>
            <a:r>
              <a:rPr lang="en-US" dirty="0" err="1"/>
              <a:t>ietf</a:t>
            </a:r>
            <a:r>
              <a:rPr lang="en-US" dirty="0"/>
              <a:t>-</a:t>
            </a:r>
            <a:r>
              <a:rPr lang="en-US" dirty="0" err="1"/>
              <a:t>quic-http.html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D9A17-2702-B64B-A5F2-CE0F701C0D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/>
            </a:br>
            <a:r>
              <a:rPr lang="en-GB"/>
              <a:t>Securing HTTP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96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Optimising</a:t>
            </a:r>
            <a:r>
              <a:rPr lang="en-US" dirty="0"/>
              <a:t> HTTP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Dr</a:t>
            </a:r>
            <a:r>
              <a:rPr lang="en-US"/>
              <a:t> Nicholas Gibbins </a:t>
            </a:r>
            <a:r>
              <a:rPr lang="mr-IN"/>
              <a:t>–</a:t>
            </a:r>
            <a:r>
              <a:rPr lang="en-US"/>
              <a:t> </a:t>
            </a:r>
            <a:r>
              <a:rPr lang="en-US" err="1"/>
              <a:t>nmg@ecs.soton.ac.uk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Physical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Upper limit on speed of communication is the speed of light: c = 300,000,000 m/s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message sent halfway round the world on a great circle route will take a minimum of 0.067 s to reach its destination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836" b="94434" l="7918" r="93744">
                        <a14:foregroundMark x1="45846" y1="6836" x2="45846" y2="6836"/>
                        <a14:foregroundMark x1="7918" y1="46973" x2="7918" y2="46973"/>
                        <a14:foregroundMark x1="52981" y1="90723" x2="52981" y2="90723"/>
                        <a14:foregroundMark x1="91202" y1="54102" x2="91202" y2="54102"/>
                        <a14:foregroundMark x1="92766" y1="45117" x2="92766" y2="45117"/>
                        <a14:foregroundMark x1="50538" y1="94434" x2="50538" y2="94434"/>
                        <a14:foregroundMark x1="87097" y1="73535" x2="87097" y2="73535"/>
                        <a14:foregroundMark x1="93060" y1="40527" x2="93060" y2="40527"/>
                        <a14:foregroundMark x1="92375" y1="37988" x2="92375" y2="37988"/>
                        <a14:foregroundMark x1="88368" y1="27832" x2="88368" y2="27832"/>
                        <a14:foregroundMark x1="89443" y1="29395" x2="89443" y2="29395"/>
                        <a14:foregroundMark x1="90714" y1="32324" x2="90714" y2="32324"/>
                        <a14:foregroundMark x1="91593" y1="35059" x2="91593" y2="35059"/>
                        <a14:foregroundMark x1="91202" y1="33398" x2="91202" y2="33398"/>
                        <a14:foregroundMark x1="92082" y1="36816" x2="92082" y2="36816"/>
                        <a14:foregroundMark x1="91789" y1="35645" x2="91789" y2="35645"/>
                        <a14:foregroundMark x1="93744" y1="45020" x2="93744" y2="45020"/>
                        <a14:foregroundMark x1="92766" y1="60547" x2="92766" y2="60547"/>
                        <a14:foregroundMark x1="85630" y1="76465" x2="85630" y2="76465"/>
                        <a14:foregroundMark x1="90714" y1="67285" x2="90714" y2="672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~20,000 km</a:t>
            </a:r>
          </a:p>
        </p:txBody>
      </p:sp>
    </p:spTree>
    <p:extLst>
      <p:ext uri="{BB962C8B-B14F-4D97-AF65-F5344CB8AC3E}">
        <p14:creationId xmlns:p14="http://schemas.microsoft.com/office/powerpoint/2010/main" val="169690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time between a source sending a packet and the destination receiving 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Actual speed of communication will be less than the speed of light:</a:t>
            </a:r>
          </a:p>
          <a:p>
            <a:pPr lvl="1"/>
            <a:r>
              <a:rPr lang="en-GB" dirty="0"/>
              <a:t>Optical fibre is typically ~70% of c</a:t>
            </a:r>
          </a:p>
          <a:p>
            <a:pPr lvl="1"/>
            <a:r>
              <a:rPr lang="en-GB" dirty="0"/>
              <a:t>Coaxial cable may be &gt;80% of 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Routers, switches, etc introduce delays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836" b="94434" l="7918" r="93744">
                        <a14:foregroundMark x1="45846" y1="6836" x2="45846" y2="6836"/>
                        <a14:foregroundMark x1="7918" y1="46973" x2="7918" y2="46973"/>
                        <a14:foregroundMark x1="52981" y1="90723" x2="52981" y2="90723"/>
                        <a14:foregroundMark x1="91202" y1="54102" x2="91202" y2="54102"/>
                        <a14:foregroundMark x1="92766" y1="45117" x2="92766" y2="45117"/>
                        <a14:foregroundMark x1="50538" y1="94434" x2="50538" y2="94434"/>
                        <a14:foregroundMark x1="87097" y1="73535" x2="87097" y2="73535"/>
                        <a14:foregroundMark x1="93060" y1="40527" x2="93060" y2="40527"/>
                        <a14:foregroundMark x1="92375" y1="37988" x2="92375" y2="37988"/>
                        <a14:foregroundMark x1="88368" y1="27832" x2="88368" y2="27832"/>
                        <a14:foregroundMark x1="89443" y1="29395" x2="89443" y2="29395"/>
                        <a14:foregroundMark x1="90714" y1="32324" x2="90714" y2="32324"/>
                        <a14:foregroundMark x1="91593" y1="35059" x2="91593" y2="35059"/>
                        <a14:foregroundMark x1="91202" y1="33398" x2="91202" y2="33398"/>
                        <a14:foregroundMark x1="92082" y1="36816" x2="92082" y2="36816"/>
                        <a14:foregroundMark x1="91789" y1="35645" x2="91789" y2="35645"/>
                        <a14:foregroundMark x1="93744" y1="45020" x2="93744" y2="45020"/>
                        <a14:foregroundMark x1="92766" y1="60547" x2="92766" y2="60547"/>
                        <a14:foregroundMark x1="85630" y1="76465" x2="85630" y2="76465"/>
                        <a14:foregroundMark x1="90714" y1="67285" x2="90714" y2="672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0.067s</a:t>
            </a:r>
          </a:p>
        </p:txBody>
      </p:sp>
    </p:spTree>
    <p:extLst>
      <p:ext uri="{BB962C8B-B14F-4D97-AF65-F5344CB8AC3E}">
        <p14:creationId xmlns:p14="http://schemas.microsoft.com/office/powerpoint/2010/main" val="146917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DAA6-A65B-624A-99EB-E6074E54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Internet Protocol Suite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29D7A-A19E-2141-B4D7-90A212AE0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F7450-D9AD-8341-9A2C-D546FEC8CB5E}"/>
              </a:ext>
            </a:extLst>
          </p:cNvPr>
          <p:cNvSpPr txBox="1"/>
          <p:nvPr/>
        </p:nvSpPr>
        <p:spPr>
          <a:xfrm>
            <a:off x="623887" y="5410121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Link Layer</a:t>
            </a:r>
          </a:p>
          <a:p>
            <a:r>
              <a:rPr lang="en-GB"/>
              <a:t>physical transmission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CAC26-D907-CD4F-B90E-B714067F5018}"/>
              </a:ext>
            </a:extLst>
          </p:cNvPr>
          <p:cNvSpPr txBox="1"/>
          <p:nvPr/>
        </p:nvSpPr>
        <p:spPr>
          <a:xfrm>
            <a:off x="623888" y="4265696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Internet Layer</a:t>
            </a:r>
          </a:p>
          <a:p>
            <a:r>
              <a:rPr lang="en-GB"/>
              <a:t>addressing and routing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3FE2F-7E0D-694E-82FE-30CE3F7BA54D}"/>
              </a:ext>
            </a:extLst>
          </p:cNvPr>
          <p:cNvSpPr txBox="1"/>
          <p:nvPr/>
        </p:nvSpPr>
        <p:spPr>
          <a:xfrm>
            <a:off x="623887" y="3091799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Transport Layer</a:t>
            </a:r>
          </a:p>
          <a:p>
            <a:r>
              <a:rPr lang="en-GB"/>
              <a:t>host-to-host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1BA7C-177D-7C46-AA8E-27838369FB69}"/>
              </a:ext>
            </a:extLst>
          </p:cNvPr>
          <p:cNvSpPr txBox="1"/>
          <p:nvPr/>
        </p:nvSpPr>
        <p:spPr>
          <a:xfrm>
            <a:off x="623888" y="1945973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Application Layer</a:t>
            </a:r>
            <a:br>
              <a:rPr lang="en-GB"/>
            </a:br>
            <a:r>
              <a:rPr lang="en-GB"/>
              <a:t>process-to-process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D5F353-2FD9-AE4B-B798-2A7E34B6B123}"/>
              </a:ext>
            </a:extLst>
          </p:cNvPr>
          <p:cNvSpPr/>
          <p:nvPr/>
        </p:nvSpPr>
        <p:spPr>
          <a:xfrm>
            <a:off x="4151313" y="2925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Transmission Control Protocol (TCP)</a:t>
            </a:r>
          </a:p>
          <a:p>
            <a:pPr algn="ctr"/>
            <a:r>
              <a:rPr lang="en-GB"/>
              <a:t>User Datagram Protocol (UDP)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7C31A2-0627-114A-B50C-F59F13C976E1}"/>
              </a:ext>
            </a:extLst>
          </p:cNvPr>
          <p:cNvSpPr/>
          <p:nvPr/>
        </p:nvSpPr>
        <p:spPr>
          <a:xfrm>
            <a:off x="4151313" y="4077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Internet Protocol (IP)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06603A-6D71-F543-B1D5-4E148971205E}"/>
              </a:ext>
            </a:extLst>
          </p:cNvPr>
          <p:cNvSpPr/>
          <p:nvPr/>
        </p:nvSpPr>
        <p:spPr>
          <a:xfrm>
            <a:off x="4151313" y="5229287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Ethernet</a:t>
            </a:r>
          </a:p>
          <a:p>
            <a:pPr algn="ctr"/>
            <a:r>
              <a:rPr lang="en-GB"/>
              <a:t>802.11 (</a:t>
            </a:r>
            <a:r>
              <a:rPr lang="en-GB" err="1"/>
              <a:t>WiFi</a:t>
            </a:r>
            <a:r>
              <a:rPr lang="en-GB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EC76A-6897-924B-980F-B722557341DF}"/>
              </a:ext>
            </a:extLst>
          </p:cNvPr>
          <p:cNvSpPr/>
          <p:nvPr/>
        </p:nvSpPr>
        <p:spPr>
          <a:xfrm>
            <a:off x="4151313" y="1773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HTTP</a:t>
            </a:r>
            <a:r>
              <a:rPr lang="en-GB"/>
              <a:t>  SMTP  FTP  DNS  SSH  IMAP  POP  TLS ...</a:t>
            </a:r>
          </a:p>
        </p:txBody>
      </p:sp>
    </p:spTree>
    <p:extLst>
      <p:ext uri="{BB962C8B-B14F-4D97-AF65-F5344CB8AC3E}">
        <p14:creationId xmlns:p14="http://schemas.microsoft.com/office/powerpoint/2010/main" val="50537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over TCP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HTTP runs on top of TCP (Transmission Control Protocol) </a:t>
            </a:r>
          </a:p>
          <a:p>
            <a:pPr lvl="1"/>
            <a:r>
              <a:rPr lang="en-GB"/>
              <a:t>TCP provides a reliable connection </a:t>
            </a:r>
          </a:p>
          <a:p>
            <a:pPr lvl="1"/>
            <a:r>
              <a:rPr lang="en-GB"/>
              <a:t>Guarantees that packets will eventually reach their destination</a:t>
            </a:r>
          </a:p>
          <a:p>
            <a:pPr lvl="1"/>
            <a:r>
              <a:rPr lang="en-GB"/>
              <a:t>Lost packets are resent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Opening an HTTP connection requires that a TCP connection be opened first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26F51-380D-9643-916F-4B7F93D142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1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BCDA-B8AA-814A-8832-58FCCEAC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TCP Set-up and Teardown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83D36-C8A5-4540-873B-49D0F8CFEC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/>
              <a:t>TCP establishes reliable connection using a three-way handshake</a:t>
            </a:r>
          </a:p>
          <a:p>
            <a:pPr lvl="1"/>
            <a:r>
              <a:rPr lang="en-GB"/>
              <a:t>SYN, SYN/ACK, ACK</a:t>
            </a:r>
          </a:p>
          <a:p>
            <a:pPr marL="0" indent="0">
              <a:buNone/>
            </a:pPr>
            <a:r>
              <a:rPr lang="en-GB"/>
              <a:t>Lower limit for the duration of this exchange to a host at the antipodes: 0.2 s</a:t>
            </a:r>
          </a:p>
          <a:p>
            <a:pPr lvl="1"/>
            <a:r>
              <a:rPr lang="en-GB"/>
              <a:t>for just the TCP connection (no HTTP)</a:t>
            </a:r>
          </a:p>
          <a:p>
            <a:pPr lvl="1"/>
            <a:r>
              <a:rPr lang="en-GB"/>
              <a:t>at the speed of light</a:t>
            </a:r>
          </a:p>
          <a:p>
            <a:pPr lvl="1"/>
            <a:r>
              <a:rPr lang="en-GB"/>
              <a:t>without additional delays</a:t>
            </a:r>
          </a:p>
          <a:p>
            <a:pPr lvl="1"/>
            <a:r>
              <a:rPr lang="en-GB"/>
              <a:t>before any additional overhead from the TLS handshake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3E641E-6EBE-5846-A1C7-F37347A6DC5F}"/>
              </a:ext>
            </a:extLst>
          </p:cNvPr>
          <p:cNvCxnSpPr>
            <a:cxnSpLocks/>
          </p:cNvCxnSpPr>
          <p:nvPr/>
        </p:nvCxnSpPr>
        <p:spPr bwMode="auto">
          <a:xfrm>
            <a:off x="7895647" y="2739685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3DF0A2-A401-B941-A4D5-B1E9CDE9E332}"/>
              </a:ext>
            </a:extLst>
          </p:cNvPr>
          <p:cNvCxnSpPr>
            <a:cxnSpLocks/>
          </p:cNvCxnSpPr>
          <p:nvPr/>
        </p:nvCxnSpPr>
        <p:spPr bwMode="auto">
          <a:xfrm>
            <a:off x="9648246" y="2807461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F9A09F-1F5E-2547-9EE9-A39BF6E6CC35}"/>
              </a:ext>
            </a:extLst>
          </p:cNvPr>
          <p:cNvCxnSpPr/>
          <p:nvPr/>
        </p:nvCxnSpPr>
        <p:spPr bwMode="auto">
          <a:xfrm flipH="1">
            <a:off x="7895646" y="3850296"/>
            <a:ext cx="1752600" cy="93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B8793B-D994-AD4A-ABD7-3ECE74E3B735}"/>
              </a:ext>
            </a:extLst>
          </p:cNvPr>
          <p:cNvCxnSpPr>
            <a:cxnSpLocks/>
          </p:cNvCxnSpPr>
          <p:nvPr/>
        </p:nvCxnSpPr>
        <p:spPr bwMode="auto">
          <a:xfrm>
            <a:off x="7895646" y="2919154"/>
            <a:ext cx="1752600" cy="93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C4B48E-072C-1D4F-8371-4A25476AA71D}"/>
              </a:ext>
            </a:extLst>
          </p:cNvPr>
          <p:cNvCxnSpPr/>
          <p:nvPr/>
        </p:nvCxnSpPr>
        <p:spPr bwMode="auto">
          <a:xfrm>
            <a:off x="7895646" y="4795088"/>
            <a:ext cx="1752600" cy="93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CD3FB99-3AB5-6C4D-9939-8364FF4026B4}"/>
              </a:ext>
            </a:extLst>
          </p:cNvPr>
          <p:cNvSpPr txBox="1"/>
          <p:nvPr/>
        </p:nvSpPr>
        <p:spPr>
          <a:xfrm>
            <a:off x="8494045" y="32113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SYN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304A7-65D3-2D45-BFED-D365CD4B28AD}"/>
              </a:ext>
            </a:extLst>
          </p:cNvPr>
          <p:cNvSpPr txBox="1"/>
          <p:nvPr/>
        </p:nvSpPr>
        <p:spPr>
          <a:xfrm>
            <a:off x="8168255" y="412382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SYN/ACK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10D220-B718-F746-8B7D-6C6C96EF1AF1}"/>
              </a:ext>
            </a:extLst>
          </p:cNvPr>
          <p:cNvSpPr txBox="1"/>
          <p:nvPr/>
        </p:nvSpPr>
        <p:spPr>
          <a:xfrm>
            <a:off x="8444773" y="506248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ACK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6983438-59E6-FF41-8C91-C3AB298F75C5}"/>
              </a:ext>
            </a:extLst>
          </p:cNvPr>
          <p:cNvSpPr/>
          <p:nvPr/>
        </p:nvSpPr>
        <p:spPr>
          <a:xfrm>
            <a:off x="7192368" y="2919155"/>
            <a:ext cx="360000" cy="93114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6B76CD7D-57E2-7E48-9F1C-34DC8B6B03E9}"/>
              </a:ext>
            </a:extLst>
          </p:cNvPr>
          <p:cNvSpPr/>
          <p:nvPr/>
        </p:nvSpPr>
        <p:spPr>
          <a:xfrm>
            <a:off x="7192368" y="3863946"/>
            <a:ext cx="360000" cy="93114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E0E420D-7395-CC4F-BED0-3E9105A0DDA8}"/>
              </a:ext>
            </a:extLst>
          </p:cNvPr>
          <p:cNvSpPr/>
          <p:nvPr/>
        </p:nvSpPr>
        <p:spPr>
          <a:xfrm>
            <a:off x="7187076" y="4795088"/>
            <a:ext cx="360000" cy="93114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A36A5C-65BF-884E-8199-6EA1EB56766A}"/>
              </a:ext>
            </a:extLst>
          </p:cNvPr>
          <p:cNvSpPr txBox="1"/>
          <p:nvPr/>
        </p:nvSpPr>
        <p:spPr>
          <a:xfrm>
            <a:off x="6211945" y="321543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 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9059EB-DA03-C842-AF39-107BB531F3F8}"/>
              </a:ext>
            </a:extLst>
          </p:cNvPr>
          <p:cNvSpPr txBox="1"/>
          <p:nvPr/>
        </p:nvSpPr>
        <p:spPr>
          <a:xfrm>
            <a:off x="6221762" y="412630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335273-3CF2-D54D-9921-943A4BC6BB24}"/>
              </a:ext>
            </a:extLst>
          </p:cNvPr>
          <p:cNvSpPr txBox="1"/>
          <p:nvPr/>
        </p:nvSpPr>
        <p:spPr>
          <a:xfrm>
            <a:off x="6216102" y="507375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0.067 s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0E7DA674-E3DD-DE47-A971-0C03643777A7}"/>
              </a:ext>
            </a:extLst>
          </p:cNvPr>
          <p:cNvSpPr/>
          <p:nvPr/>
        </p:nvSpPr>
        <p:spPr>
          <a:xfrm>
            <a:off x="9903279" y="2919154"/>
            <a:ext cx="360000" cy="280707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A43701-29D6-FA4A-AA88-E32F854E7F47}"/>
              </a:ext>
            </a:extLst>
          </p:cNvPr>
          <p:cNvSpPr txBox="1"/>
          <p:nvPr/>
        </p:nvSpPr>
        <p:spPr>
          <a:xfrm>
            <a:off x="10263279" y="413363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0.2 s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CB19FB6-C0D9-DC46-B9B7-EABC2FC6B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5DBCD29-0845-2241-889E-86189C13A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HTTP/1.0 and earlier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Before HTTP/1.1, each HTTP request used a separate TCP connection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Expensive and time-consuming!</a:t>
            </a:r>
          </a:p>
          <a:p>
            <a:pPr lvl="1"/>
            <a:r>
              <a:rPr lang="en-US"/>
              <a:t>3-way handshake for each TCP open</a:t>
            </a:r>
          </a:p>
          <a:p>
            <a:pPr lvl="1"/>
            <a:r>
              <a:rPr lang="en-US"/>
              <a:t>4-way handshake for each TCP close</a:t>
            </a:r>
          </a:p>
          <a:p>
            <a:pPr lvl="1"/>
            <a:r>
              <a:rPr lang="en-US"/>
              <a:t>Latency issues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Some clients open multiple connections at same time</a:t>
            </a:r>
          </a:p>
          <a:p>
            <a:pPr lvl="1"/>
            <a:r>
              <a:rPr lang="en-US"/>
              <a:t>Increased server load to handle many simultaneous connections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4A78D7-9B64-6642-A789-61698C951E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7895647" y="2739685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9648246" y="2807461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897914" y="28074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9006" y="3587746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7874541" y="3553410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895646" y="3146015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924311" y="387898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65403" y="4659273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7900938" y="4624937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922043" y="4217542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906482" y="495051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47574" y="5730800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7883109" y="5696464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904214" y="5289069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824380" y="2946581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19020" y="368883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24380" y="403600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19020" y="4778250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4380" y="509346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19020" y="5835716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469A02B-35B6-CD41-918D-A8B0124FF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D060F5D-4DE6-4C42-8248-334A896D9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9" grpId="0"/>
      <p:bldP spid="20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keep-alive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HTTP/1.1 introduced keep-alive</a:t>
            </a:r>
          </a:p>
          <a:p>
            <a:pPr marL="0" indent="0">
              <a:buNone/>
            </a:pPr>
            <a:r>
              <a:rPr lang="en-US"/>
              <a:t>TCP connections reused for multiple HTTP requests</a:t>
            </a:r>
          </a:p>
          <a:p>
            <a:pPr lvl="1"/>
            <a:r>
              <a:rPr lang="en-US"/>
              <a:t>one TCP open and TCP close handshake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Still latency issues, but now in the application layer rather than the transport layer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80C2C5-985B-F04D-AC3F-52533A052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7895647" y="2730350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9648246" y="2798126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97914" y="27981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39006" y="3578411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874541" y="3544075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895646" y="3136680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924311" y="38696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5403" y="4649938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900938" y="4615602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922043" y="4208207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906482" y="494118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47574" y="5721465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883109" y="5687129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04214" y="5279734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24380" y="293724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9020" y="582638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1ED4917-32AF-BB40-9897-F0DE7B7EF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0368C16-4812-044B-9A23-B115E1D90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  <p:bldP spid="39" grpId="0"/>
      <p:bldP spid="44" grpId="0"/>
    </p:bld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1395</TotalTime>
  <Words>901</Words>
  <Application>Microsoft Macintosh PowerPoint</Application>
  <PresentationFormat>Widescreen</PresentationFormat>
  <Paragraphs>166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Lucida Console</vt:lpstr>
      <vt:lpstr>Lucida Grande</vt:lpstr>
      <vt:lpstr>Lucida Sans</vt:lpstr>
      <vt:lpstr>Calibri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Optimising HTTP</vt:lpstr>
      <vt:lpstr>Physical Limits</vt:lpstr>
      <vt:lpstr>Network Latency</vt:lpstr>
      <vt:lpstr>The Internet Protocol Suite</vt:lpstr>
      <vt:lpstr>HTTP over TCP</vt:lpstr>
      <vt:lpstr>TCP Set-up and Teardown</vt:lpstr>
      <vt:lpstr>HTTP/1.0 and earlier</vt:lpstr>
      <vt:lpstr>HTTP keep-alive</vt:lpstr>
      <vt:lpstr>HTTP pipelining</vt:lpstr>
      <vt:lpstr>Network bandwidth</vt:lpstr>
      <vt:lpstr>HTTP/2</vt:lpstr>
      <vt:lpstr>HTTP/2 prioritised requests</vt:lpstr>
      <vt:lpstr>HTTP/2 compressed headers</vt:lpstr>
      <vt:lpstr>HTTP/2 server push</vt:lpstr>
      <vt:lpstr>HTTP/3</vt:lpstr>
      <vt:lpstr>Further Reading</vt:lpstr>
      <vt:lpstr>Next Lecture: Securing HTTP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1</cp:revision>
  <dcterms:created xsi:type="dcterms:W3CDTF">2018-10-04T14:31:32Z</dcterms:created>
  <dcterms:modified xsi:type="dcterms:W3CDTF">2020-10-05T11:56:05Z</dcterms:modified>
</cp:coreProperties>
</file>