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5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6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7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38"/>
  </p:notesMasterIdLst>
  <p:sldIdLst>
    <p:sldId id="258" r:id="rId9"/>
    <p:sldId id="257" r:id="rId10"/>
    <p:sldId id="296" r:id="rId11"/>
    <p:sldId id="261" r:id="rId12"/>
    <p:sldId id="297" r:id="rId13"/>
    <p:sldId id="298" r:id="rId14"/>
    <p:sldId id="299" r:id="rId15"/>
    <p:sldId id="301" r:id="rId16"/>
    <p:sldId id="279" r:id="rId17"/>
    <p:sldId id="311" r:id="rId18"/>
    <p:sldId id="323" r:id="rId19"/>
    <p:sldId id="317" r:id="rId20"/>
    <p:sldId id="324" r:id="rId21"/>
    <p:sldId id="325" r:id="rId22"/>
    <p:sldId id="328" r:id="rId23"/>
    <p:sldId id="304" r:id="rId24"/>
    <p:sldId id="305" r:id="rId25"/>
    <p:sldId id="306" r:id="rId26"/>
    <p:sldId id="308" r:id="rId27"/>
    <p:sldId id="307" r:id="rId28"/>
    <p:sldId id="264" r:id="rId29"/>
    <p:sldId id="310" r:id="rId30"/>
    <p:sldId id="313" r:id="rId31"/>
    <p:sldId id="326" r:id="rId32"/>
    <p:sldId id="315" r:id="rId33"/>
    <p:sldId id="319" r:id="rId34"/>
    <p:sldId id="327" r:id="rId35"/>
    <p:sldId id="320" r:id="rId36"/>
    <p:sldId id="321" r:id="rId37"/>
  </p:sldIdLst>
  <p:sldSz cx="12192000" cy="6858000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DC12E6-B4B7-3B43-B29B-32679FE38B97}" v="17" dt="2020-10-04T10:59:26.8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70"/>
    <p:restoredTop sz="94709"/>
  </p:normalViewPr>
  <p:slideViewPr>
    <p:cSldViewPr snapToGrid="0" snapToObjects="1" showGuides="1">
      <p:cViewPr>
        <p:scale>
          <a:sx n="90" d="100"/>
          <a:sy n="90" d="100"/>
        </p:scale>
        <p:origin x="264" y="9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tags" Target="tags/tag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notesMaster" Target="notesMasters/notesMaster1.xml"/><Relationship Id="rId20" Type="http://schemas.openxmlformats.org/officeDocument/2006/relationships/slide" Target="slides/slide12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4E1630AE-005D-7E47-9D09-446883F3E876}"/>
    <pc:docChg chg="modSld">
      <pc:chgData name="Gibbins N.M." userId="6a0e944c-4d97-467d-bb7a-7c3315791fe4" providerId="ADAL" clId="{4E1630AE-005D-7E47-9D09-446883F3E876}" dt="2019-10-09T12:31:47.104" v="14"/>
      <pc:docMkLst>
        <pc:docMk/>
      </pc:docMkLst>
      <pc:sldChg chg="modSp">
        <pc:chgData name="Gibbins N.M." userId="6a0e944c-4d97-467d-bb7a-7c3315791fe4" providerId="ADAL" clId="{4E1630AE-005D-7E47-9D09-446883F3E876}" dt="2019-10-08T14:12:49.252" v="4" actId="255"/>
        <pc:sldMkLst>
          <pc:docMk/>
          <pc:sldMk cId="4259768314" sldId="264"/>
        </pc:sldMkLst>
        <pc:spChg chg="mod">
          <ac:chgData name="Gibbins N.M." userId="6a0e944c-4d97-467d-bb7a-7c3315791fe4" providerId="ADAL" clId="{4E1630AE-005D-7E47-9D09-446883F3E876}" dt="2019-10-08T14:12:49.252" v="4" actId="255"/>
          <ac:spMkLst>
            <pc:docMk/>
            <pc:sldMk cId="4259768314" sldId="264"/>
            <ac:spMk id="6" creationId="{4F9E9B0B-4EF1-6D4B-9342-EFFC60FBD7F2}"/>
          </ac:spMkLst>
        </pc:spChg>
      </pc:sldChg>
      <pc:sldChg chg="addSp modSp modAnim">
        <pc:chgData name="Gibbins N.M." userId="6a0e944c-4d97-467d-bb7a-7c3315791fe4" providerId="ADAL" clId="{4E1630AE-005D-7E47-9D09-446883F3E876}" dt="2019-10-09T12:31:47.104" v="14"/>
        <pc:sldMkLst>
          <pc:docMk/>
          <pc:sldMk cId="3252108095" sldId="287"/>
        </pc:sldMkLst>
        <pc:spChg chg="add mod">
          <ac:chgData name="Gibbins N.M." userId="6a0e944c-4d97-467d-bb7a-7c3315791fe4" providerId="ADAL" clId="{4E1630AE-005D-7E47-9D09-446883F3E876}" dt="2019-10-09T12:30:48.092" v="10" actId="571"/>
          <ac:spMkLst>
            <pc:docMk/>
            <pc:sldMk cId="3252108095" sldId="287"/>
            <ac:spMk id="18" creationId="{87E10FCC-8FEC-6A44-B883-D0C3C635AD36}"/>
          </ac:spMkLst>
        </pc:spChg>
      </pc:sldChg>
      <pc:sldChg chg="modSp">
        <pc:chgData name="Gibbins N.M." userId="6a0e944c-4d97-467d-bb7a-7c3315791fe4" providerId="ADAL" clId="{4E1630AE-005D-7E47-9D09-446883F3E876}" dt="2019-10-07T10:58:05.838" v="2" actId="20577"/>
        <pc:sldMkLst>
          <pc:docMk/>
          <pc:sldMk cId="1870837704" sldId="304"/>
        </pc:sldMkLst>
        <pc:spChg chg="mod">
          <ac:chgData name="Gibbins N.M." userId="6a0e944c-4d97-467d-bb7a-7c3315791fe4" providerId="ADAL" clId="{4E1630AE-005D-7E47-9D09-446883F3E876}" dt="2019-10-07T10:58:05.838" v="2" actId="20577"/>
          <ac:spMkLst>
            <pc:docMk/>
            <pc:sldMk cId="1870837704" sldId="304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4E1630AE-005D-7E47-9D09-446883F3E876}" dt="2019-10-08T14:13:21.013" v="6" actId="113"/>
        <pc:sldMkLst>
          <pc:docMk/>
          <pc:sldMk cId="4022526945" sldId="307"/>
        </pc:sldMkLst>
        <pc:spChg chg="mod">
          <ac:chgData name="Gibbins N.M." userId="6a0e944c-4d97-467d-bb7a-7c3315791fe4" providerId="ADAL" clId="{4E1630AE-005D-7E47-9D09-446883F3E876}" dt="2019-10-08T14:13:21.013" v="6" actId="113"/>
          <ac:spMkLst>
            <pc:docMk/>
            <pc:sldMk cId="4022526945" sldId="307"/>
            <ac:spMk id="5" creationId="{00000000-0000-0000-0000-000000000000}"/>
          </ac:spMkLst>
        </pc:spChg>
      </pc:sldChg>
    </pc:docChg>
  </pc:docChgLst>
  <pc:docChgLst>
    <pc:chgData name="Nicholas Gibbins" userId="6a0e944c-4d97-467d-bb7a-7c3315791fe4" providerId="ADAL" clId="{DEDC12E6-B4B7-3B43-B29B-32679FE38B97}"/>
    <pc:docChg chg="undo custSel addSld delSld modSld sldOrd">
      <pc:chgData name="Nicholas Gibbins" userId="6a0e944c-4d97-467d-bb7a-7c3315791fe4" providerId="ADAL" clId="{DEDC12E6-B4B7-3B43-B29B-32679FE38B97}" dt="2020-10-04T10:59:43.800" v="1470" actId="2711"/>
      <pc:docMkLst>
        <pc:docMk/>
      </pc:docMkLst>
      <pc:sldChg chg="modSp mod">
        <pc:chgData name="Nicholas Gibbins" userId="6a0e944c-4d97-467d-bb7a-7c3315791fe4" providerId="ADAL" clId="{DEDC12E6-B4B7-3B43-B29B-32679FE38B97}" dt="2020-09-18T18:19:29.120" v="6" actId="20577"/>
        <pc:sldMkLst>
          <pc:docMk/>
          <pc:sldMk cId="32599338" sldId="257"/>
        </pc:sldMkLst>
        <pc:spChg chg="mod">
          <ac:chgData name="Nicholas Gibbins" userId="6a0e944c-4d97-467d-bb7a-7c3315791fe4" providerId="ADAL" clId="{DEDC12E6-B4B7-3B43-B29B-32679FE38B97}" dt="2020-09-18T18:19:23.879" v="4" actId="20577"/>
          <ac:spMkLst>
            <pc:docMk/>
            <pc:sldMk cId="32599338" sldId="257"/>
            <ac:spMk id="2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09-18T18:19:29.120" v="6" actId="20577"/>
          <ac:spMkLst>
            <pc:docMk/>
            <pc:sldMk cId="32599338" sldId="257"/>
            <ac:spMk id="3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4T10:59:43.800" v="1470" actId="2711"/>
        <pc:sldMkLst>
          <pc:docMk/>
          <pc:sldMk cId="3196211636" sldId="261"/>
        </pc:sldMkLst>
        <pc:spChg chg="mod">
          <ac:chgData name="Nicholas Gibbins" userId="6a0e944c-4d97-467d-bb7a-7c3315791fe4" providerId="ADAL" clId="{DEDC12E6-B4B7-3B43-B29B-32679FE38B97}" dt="2020-10-04T10:59:43.800" v="1470" actId="2711"/>
          <ac:spMkLst>
            <pc:docMk/>
            <pc:sldMk cId="3196211636" sldId="261"/>
            <ac:spMk id="6" creationId="{00000000-0000-0000-0000-000000000000}"/>
          </ac:spMkLst>
        </pc:spChg>
      </pc:sldChg>
      <pc:sldChg chg="add del">
        <pc:chgData name="Nicholas Gibbins" userId="6a0e944c-4d97-467d-bb7a-7c3315791fe4" providerId="ADAL" clId="{DEDC12E6-B4B7-3B43-B29B-32679FE38B97}" dt="2020-09-18T18:22:14.736" v="30" actId="2696"/>
        <pc:sldMkLst>
          <pc:docMk/>
          <pc:sldMk cId="3416169716" sldId="262"/>
        </pc:sldMkLst>
      </pc:sldChg>
      <pc:sldChg chg="add del">
        <pc:chgData name="Nicholas Gibbins" userId="6a0e944c-4d97-467d-bb7a-7c3315791fe4" providerId="ADAL" clId="{DEDC12E6-B4B7-3B43-B29B-32679FE38B97}" dt="2020-09-18T18:22:14.783" v="34" actId="2696"/>
        <pc:sldMkLst>
          <pc:docMk/>
          <pc:sldMk cId="437949499" sldId="263"/>
        </pc:sldMkLst>
      </pc:sldChg>
      <pc:sldChg chg="modSp mod ord">
        <pc:chgData name="Nicholas Gibbins" userId="6a0e944c-4d97-467d-bb7a-7c3315791fe4" providerId="ADAL" clId="{DEDC12E6-B4B7-3B43-B29B-32679FE38B97}" dt="2020-10-03T09:37:58.696" v="985" actId="2711"/>
        <pc:sldMkLst>
          <pc:docMk/>
          <pc:sldMk cId="4259768314" sldId="264"/>
        </pc:sldMkLst>
        <pc:spChg chg="mod">
          <ac:chgData name="Nicholas Gibbins" userId="6a0e944c-4d97-467d-bb7a-7c3315791fe4" providerId="ADAL" clId="{DEDC12E6-B4B7-3B43-B29B-32679FE38B97}" dt="2020-10-03T09:37:58.696" v="985" actId="2711"/>
          <ac:spMkLst>
            <pc:docMk/>
            <pc:sldMk cId="4259768314" sldId="264"/>
            <ac:spMk id="2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10-03T09:35:49.857" v="897" actId="5793"/>
          <ac:spMkLst>
            <pc:docMk/>
            <pc:sldMk cId="4259768314" sldId="264"/>
            <ac:spMk id="4" creationId="{00000000-0000-0000-0000-000000000000}"/>
          </ac:spMkLst>
        </pc:spChg>
      </pc:sldChg>
      <pc:sldChg chg="add del">
        <pc:chgData name="Nicholas Gibbins" userId="6a0e944c-4d97-467d-bb7a-7c3315791fe4" providerId="ADAL" clId="{DEDC12E6-B4B7-3B43-B29B-32679FE38B97}" dt="2020-09-18T18:22:14.804" v="35" actId="2696"/>
        <pc:sldMkLst>
          <pc:docMk/>
          <pc:sldMk cId="2176653281" sldId="265"/>
        </pc:sldMkLst>
      </pc:sldChg>
      <pc:sldChg chg="add del">
        <pc:chgData name="Nicholas Gibbins" userId="6a0e944c-4d97-467d-bb7a-7c3315791fe4" providerId="ADAL" clId="{DEDC12E6-B4B7-3B43-B29B-32679FE38B97}" dt="2020-09-18T18:22:14.823" v="36" actId="2696"/>
        <pc:sldMkLst>
          <pc:docMk/>
          <pc:sldMk cId="3453655484" sldId="266"/>
        </pc:sldMkLst>
      </pc:sldChg>
      <pc:sldChg chg="add del">
        <pc:chgData name="Nicholas Gibbins" userId="6a0e944c-4d97-467d-bb7a-7c3315791fe4" providerId="ADAL" clId="{DEDC12E6-B4B7-3B43-B29B-32679FE38B97}" dt="2020-09-18T18:22:14.718" v="29" actId="2696"/>
        <pc:sldMkLst>
          <pc:docMk/>
          <pc:sldMk cId="11277983" sldId="267"/>
        </pc:sldMkLst>
      </pc:sldChg>
      <pc:sldChg chg="add del">
        <pc:chgData name="Nicholas Gibbins" userId="6a0e944c-4d97-467d-bb7a-7c3315791fe4" providerId="ADAL" clId="{DEDC12E6-B4B7-3B43-B29B-32679FE38B97}" dt="2020-09-18T18:22:14.742" v="31" actId="2696"/>
        <pc:sldMkLst>
          <pc:docMk/>
          <pc:sldMk cId="3899507697" sldId="270"/>
        </pc:sldMkLst>
      </pc:sldChg>
      <pc:sldChg chg="add del">
        <pc:chgData name="Nicholas Gibbins" userId="6a0e944c-4d97-467d-bb7a-7c3315791fe4" providerId="ADAL" clId="{DEDC12E6-B4B7-3B43-B29B-32679FE38B97}" dt="2020-09-18T18:22:14.764" v="33" actId="2696"/>
        <pc:sldMkLst>
          <pc:docMk/>
          <pc:sldMk cId="2339204982" sldId="271"/>
        </pc:sldMkLst>
      </pc:sldChg>
      <pc:sldChg chg="add del">
        <pc:chgData name="Nicholas Gibbins" userId="6a0e944c-4d97-467d-bb7a-7c3315791fe4" providerId="ADAL" clId="{DEDC12E6-B4B7-3B43-B29B-32679FE38B97}" dt="2020-09-18T18:22:14.758" v="32" actId="2696"/>
        <pc:sldMkLst>
          <pc:docMk/>
          <pc:sldMk cId="4184525913" sldId="272"/>
        </pc:sldMkLst>
      </pc:sldChg>
      <pc:sldChg chg="add del">
        <pc:chgData name="Nicholas Gibbins" userId="6a0e944c-4d97-467d-bb7a-7c3315791fe4" providerId="ADAL" clId="{DEDC12E6-B4B7-3B43-B29B-32679FE38B97}" dt="2020-09-18T18:22:14.685" v="27" actId="2696"/>
        <pc:sldMkLst>
          <pc:docMk/>
          <pc:sldMk cId="3252108095" sldId="287"/>
        </pc:sldMkLst>
      </pc:sldChg>
      <pc:sldChg chg="add del">
        <pc:chgData name="Nicholas Gibbins" userId="6a0e944c-4d97-467d-bb7a-7c3315791fe4" providerId="ADAL" clId="{DEDC12E6-B4B7-3B43-B29B-32679FE38B97}" dt="2020-09-18T18:22:14.712" v="28" actId="2696"/>
        <pc:sldMkLst>
          <pc:docMk/>
          <pc:sldMk cId="2211455274" sldId="289"/>
        </pc:sldMkLst>
      </pc:sldChg>
      <pc:sldChg chg="modSp mod">
        <pc:chgData name="Nicholas Gibbins" userId="6a0e944c-4d97-467d-bb7a-7c3315791fe4" providerId="ADAL" clId="{DEDC12E6-B4B7-3B43-B29B-32679FE38B97}" dt="2020-10-04T10:59:30.176" v="1469" actId="114"/>
        <pc:sldMkLst>
          <pc:docMk/>
          <pc:sldMk cId="1708868619" sldId="296"/>
        </pc:sldMkLst>
        <pc:spChg chg="mod">
          <ac:chgData name="Nicholas Gibbins" userId="6a0e944c-4d97-467d-bb7a-7c3315791fe4" providerId="ADAL" clId="{DEDC12E6-B4B7-3B43-B29B-32679FE38B97}" dt="2020-10-04T10:59:30.176" v="1469" actId="114"/>
          <ac:spMkLst>
            <pc:docMk/>
            <pc:sldMk cId="1708868619" sldId="296"/>
            <ac:spMk id="5" creationId="{196044DC-007D-1145-B436-21E400ABAC96}"/>
          </ac:spMkLst>
        </pc:spChg>
      </pc:sldChg>
      <pc:sldChg chg="modSp mod">
        <pc:chgData name="Nicholas Gibbins" userId="6a0e944c-4d97-467d-bb7a-7c3315791fe4" providerId="ADAL" clId="{DEDC12E6-B4B7-3B43-B29B-32679FE38B97}" dt="2020-10-03T07:05:14.853" v="685" actId="20577"/>
        <pc:sldMkLst>
          <pc:docMk/>
          <pc:sldMk cId="3743781924" sldId="297"/>
        </pc:sldMkLst>
        <pc:spChg chg="mod">
          <ac:chgData name="Nicholas Gibbins" userId="6a0e944c-4d97-467d-bb7a-7c3315791fe4" providerId="ADAL" clId="{DEDC12E6-B4B7-3B43-B29B-32679FE38B97}" dt="2020-10-03T07:05:14.853" v="685" actId="20577"/>
          <ac:spMkLst>
            <pc:docMk/>
            <pc:sldMk cId="3743781924" sldId="297"/>
            <ac:spMk id="2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3T07:05:25.644" v="689" actId="20577"/>
        <pc:sldMkLst>
          <pc:docMk/>
          <pc:sldMk cId="202062232" sldId="298"/>
        </pc:sldMkLst>
        <pc:spChg chg="mod">
          <ac:chgData name="Nicholas Gibbins" userId="6a0e944c-4d97-467d-bb7a-7c3315791fe4" providerId="ADAL" clId="{DEDC12E6-B4B7-3B43-B29B-32679FE38B97}" dt="2020-10-03T07:05:25.644" v="689" actId="20577"/>
          <ac:spMkLst>
            <pc:docMk/>
            <pc:sldMk cId="202062232" sldId="298"/>
            <ac:spMk id="2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3T07:05:40.971" v="691" actId="20577"/>
        <pc:sldMkLst>
          <pc:docMk/>
          <pc:sldMk cId="2390549530" sldId="299"/>
        </pc:sldMkLst>
        <pc:spChg chg="mod">
          <ac:chgData name="Nicholas Gibbins" userId="6a0e944c-4d97-467d-bb7a-7c3315791fe4" providerId="ADAL" clId="{DEDC12E6-B4B7-3B43-B29B-32679FE38B97}" dt="2020-10-03T07:05:40.971" v="691" actId="20577"/>
          <ac:spMkLst>
            <pc:docMk/>
            <pc:sldMk cId="2390549530" sldId="299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3T09:37:47.504" v="983" actId="2711"/>
        <pc:sldMkLst>
          <pc:docMk/>
          <pc:sldMk cId="1870837704" sldId="304"/>
        </pc:sldMkLst>
        <pc:spChg chg="mod">
          <ac:chgData name="Nicholas Gibbins" userId="6a0e944c-4d97-467d-bb7a-7c3315791fe4" providerId="ADAL" clId="{DEDC12E6-B4B7-3B43-B29B-32679FE38B97}" dt="2020-10-03T09:37:47.504" v="983" actId="2711"/>
          <ac:spMkLst>
            <pc:docMk/>
            <pc:sldMk cId="1870837704" sldId="304"/>
            <ac:spMk id="2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10-03T09:36:02.363" v="908" actId="5793"/>
          <ac:spMkLst>
            <pc:docMk/>
            <pc:sldMk cId="1870837704" sldId="304"/>
            <ac:spMk id="4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09-18T18:22:35.280" v="37" actId="20577"/>
          <ac:spMkLst>
            <pc:docMk/>
            <pc:sldMk cId="1870837704" sldId="304"/>
            <ac:spMk id="5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3T09:37:52.842" v="984" actId="2711"/>
        <pc:sldMkLst>
          <pc:docMk/>
          <pc:sldMk cId="2929960639" sldId="305"/>
        </pc:sldMkLst>
        <pc:spChg chg="mod">
          <ac:chgData name="Nicholas Gibbins" userId="6a0e944c-4d97-467d-bb7a-7c3315791fe4" providerId="ADAL" clId="{DEDC12E6-B4B7-3B43-B29B-32679FE38B97}" dt="2020-10-03T09:37:52.842" v="984" actId="2711"/>
          <ac:spMkLst>
            <pc:docMk/>
            <pc:sldMk cId="2929960639" sldId="305"/>
            <ac:spMk id="2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10-03T09:36:14.010" v="921" actId="5793"/>
          <ac:spMkLst>
            <pc:docMk/>
            <pc:sldMk cId="2929960639" sldId="305"/>
            <ac:spMk id="4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10-03T07:07:12.378" v="709" actId="20577"/>
          <ac:spMkLst>
            <pc:docMk/>
            <pc:sldMk cId="2929960639" sldId="305"/>
            <ac:spMk id="5" creationId="{00000000-0000-0000-0000-000000000000}"/>
          </ac:spMkLst>
        </pc:spChg>
      </pc:sldChg>
      <pc:sldChg chg="modSp mod ord">
        <pc:chgData name="Nicholas Gibbins" userId="6a0e944c-4d97-467d-bb7a-7c3315791fe4" providerId="ADAL" clId="{DEDC12E6-B4B7-3B43-B29B-32679FE38B97}" dt="2020-10-03T09:39:11.431" v="992" actId="20578"/>
        <pc:sldMkLst>
          <pc:docMk/>
          <pc:sldMk cId="3758905745" sldId="306"/>
        </pc:sldMkLst>
        <pc:spChg chg="mod">
          <ac:chgData name="Nicholas Gibbins" userId="6a0e944c-4d97-467d-bb7a-7c3315791fe4" providerId="ADAL" clId="{DEDC12E6-B4B7-3B43-B29B-32679FE38B97}" dt="2020-10-03T09:35:37.025" v="889" actId="5793"/>
          <ac:spMkLst>
            <pc:docMk/>
            <pc:sldMk cId="3758905745" sldId="306"/>
            <ac:spMk id="3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10-03T09:38:07.111" v="986" actId="2711"/>
          <ac:spMkLst>
            <pc:docMk/>
            <pc:sldMk cId="3758905745" sldId="306"/>
            <ac:spMk id="4" creationId="{00000000-0000-0000-0000-000000000000}"/>
          </ac:spMkLst>
        </pc:spChg>
      </pc:sldChg>
      <pc:sldChg chg="modSp mod ord">
        <pc:chgData name="Nicholas Gibbins" userId="6a0e944c-4d97-467d-bb7a-7c3315791fe4" providerId="ADAL" clId="{DEDC12E6-B4B7-3B43-B29B-32679FE38B97}" dt="2020-10-03T09:39:23.787" v="994" actId="20578"/>
        <pc:sldMkLst>
          <pc:docMk/>
          <pc:sldMk cId="4022526945" sldId="307"/>
        </pc:sldMkLst>
        <pc:spChg chg="mod">
          <ac:chgData name="Nicholas Gibbins" userId="6a0e944c-4d97-467d-bb7a-7c3315791fe4" providerId="ADAL" clId="{DEDC12E6-B4B7-3B43-B29B-32679FE38B97}" dt="2020-10-03T09:36:26.094" v="931" actId="5793"/>
          <ac:spMkLst>
            <pc:docMk/>
            <pc:sldMk cId="4022526945" sldId="307"/>
            <ac:spMk id="3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10-03T09:38:13.249" v="987" actId="2711"/>
          <ac:spMkLst>
            <pc:docMk/>
            <pc:sldMk cId="4022526945" sldId="307"/>
            <ac:spMk id="4" creationId="{00000000-0000-0000-0000-000000000000}"/>
          </ac:spMkLst>
        </pc:spChg>
      </pc:sldChg>
      <pc:sldChg chg="modSp mod ord">
        <pc:chgData name="Nicholas Gibbins" userId="6a0e944c-4d97-467d-bb7a-7c3315791fe4" providerId="ADAL" clId="{DEDC12E6-B4B7-3B43-B29B-32679FE38B97}" dt="2020-10-03T09:39:13.318" v="993" actId="20578"/>
        <pc:sldMkLst>
          <pc:docMk/>
          <pc:sldMk cId="626128030" sldId="308"/>
        </pc:sldMkLst>
        <pc:spChg chg="mod">
          <ac:chgData name="Nicholas Gibbins" userId="6a0e944c-4d97-467d-bb7a-7c3315791fe4" providerId="ADAL" clId="{DEDC12E6-B4B7-3B43-B29B-32679FE38B97}" dt="2020-10-03T09:36:38.619" v="947" actId="5793"/>
          <ac:spMkLst>
            <pc:docMk/>
            <pc:sldMk cId="626128030" sldId="308"/>
            <ac:spMk id="3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10-03T09:38:18.440" v="988" actId="2711"/>
          <ac:spMkLst>
            <pc:docMk/>
            <pc:sldMk cId="626128030" sldId="308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3T09:38:25.567" v="989" actId="2711"/>
        <pc:sldMkLst>
          <pc:docMk/>
          <pc:sldMk cId="10023869" sldId="310"/>
        </pc:sldMkLst>
        <pc:spChg chg="mod">
          <ac:chgData name="Nicholas Gibbins" userId="6a0e944c-4d97-467d-bb7a-7c3315791fe4" providerId="ADAL" clId="{DEDC12E6-B4B7-3B43-B29B-32679FE38B97}" dt="2020-10-03T09:36:52.201" v="959" actId="5793"/>
          <ac:spMkLst>
            <pc:docMk/>
            <pc:sldMk cId="10023869" sldId="310"/>
            <ac:spMk id="3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10-03T09:38:25.567" v="989" actId="2711"/>
          <ac:spMkLst>
            <pc:docMk/>
            <pc:sldMk cId="10023869" sldId="310"/>
            <ac:spMk id="4" creationId="{00000000-0000-0000-0000-000000000000}"/>
          </ac:spMkLst>
        </pc:spChg>
        <pc:spChg chg="mod">
          <ac:chgData name="Nicholas Gibbins" userId="6a0e944c-4d97-467d-bb7a-7c3315791fe4" providerId="ADAL" clId="{DEDC12E6-B4B7-3B43-B29B-32679FE38B97}" dt="2020-09-18T18:23:27.484" v="40" actId="20577"/>
          <ac:spMkLst>
            <pc:docMk/>
            <pc:sldMk cId="10023869" sldId="310"/>
            <ac:spMk id="5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3T07:26:21.969" v="775" actId="20577"/>
        <pc:sldMkLst>
          <pc:docMk/>
          <pc:sldMk cId="1463254659" sldId="319"/>
        </pc:sldMkLst>
        <pc:spChg chg="mod">
          <ac:chgData name="Nicholas Gibbins" userId="6a0e944c-4d97-467d-bb7a-7c3315791fe4" providerId="ADAL" clId="{DEDC12E6-B4B7-3B43-B29B-32679FE38B97}" dt="2020-10-03T07:26:21.969" v="775" actId="20577"/>
          <ac:spMkLst>
            <pc:docMk/>
            <pc:sldMk cId="1463254659" sldId="319"/>
            <ac:spMk id="7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3T08:05:10.836" v="869" actId="20577"/>
        <pc:sldMkLst>
          <pc:docMk/>
          <pc:sldMk cId="2550541125" sldId="320"/>
        </pc:sldMkLst>
        <pc:spChg chg="mod">
          <ac:chgData name="Nicholas Gibbins" userId="6a0e944c-4d97-467d-bb7a-7c3315791fe4" providerId="ADAL" clId="{DEDC12E6-B4B7-3B43-B29B-32679FE38B97}" dt="2020-10-03T08:05:10.836" v="869" actId="20577"/>
          <ac:spMkLst>
            <pc:docMk/>
            <pc:sldMk cId="2550541125" sldId="320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3T10:08:18.660" v="1130" actId="20577"/>
        <pc:sldMkLst>
          <pc:docMk/>
          <pc:sldMk cId="4112386444" sldId="321"/>
        </pc:sldMkLst>
        <pc:spChg chg="mod">
          <ac:chgData name="Nicholas Gibbins" userId="6a0e944c-4d97-467d-bb7a-7c3315791fe4" providerId="ADAL" clId="{DEDC12E6-B4B7-3B43-B29B-32679FE38B97}" dt="2020-10-03T10:08:18.660" v="1130" actId="20577"/>
          <ac:spMkLst>
            <pc:docMk/>
            <pc:sldMk cId="4112386444" sldId="321"/>
            <ac:spMk id="2" creationId="{00000000-0000-0000-0000-000000000000}"/>
          </ac:spMkLst>
        </pc:spChg>
      </pc:sldChg>
      <pc:sldChg chg="modSp mod">
        <pc:chgData name="Nicholas Gibbins" userId="6a0e944c-4d97-467d-bb7a-7c3315791fe4" providerId="ADAL" clId="{DEDC12E6-B4B7-3B43-B29B-32679FE38B97}" dt="2020-10-03T09:38:41.332" v="991"/>
        <pc:sldMkLst>
          <pc:docMk/>
          <pc:sldMk cId="3684197220" sldId="325"/>
        </pc:sldMkLst>
        <pc:spChg chg="mod">
          <ac:chgData name="Nicholas Gibbins" userId="6a0e944c-4d97-467d-bb7a-7c3315791fe4" providerId="ADAL" clId="{DEDC12E6-B4B7-3B43-B29B-32679FE38B97}" dt="2020-10-03T09:38:41.332" v="991"/>
          <ac:spMkLst>
            <pc:docMk/>
            <pc:sldMk cId="3684197220" sldId="325"/>
            <ac:spMk id="3" creationId="{C144CBEE-C6EB-0B4C-81DB-B5DE780CE63D}"/>
          </ac:spMkLst>
        </pc:spChg>
      </pc:sldChg>
      <pc:sldChg chg="modSp mod">
        <pc:chgData name="Nicholas Gibbins" userId="6a0e944c-4d97-467d-bb7a-7c3315791fe4" providerId="ADAL" clId="{DEDC12E6-B4B7-3B43-B29B-32679FE38B97}" dt="2020-09-18T18:25:12.423" v="69" actId="20577"/>
        <pc:sldMkLst>
          <pc:docMk/>
          <pc:sldMk cId="2021079296" sldId="326"/>
        </pc:sldMkLst>
        <pc:spChg chg="mod">
          <ac:chgData name="Nicholas Gibbins" userId="6a0e944c-4d97-467d-bb7a-7c3315791fe4" providerId="ADAL" clId="{DEDC12E6-B4B7-3B43-B29B-32679FE38B97}" dt="2020-09-18T18:25:12.423" v="69" actId="20577"/>
          <ac:spMkLst>
            <pc:docMk/>
            <pc:sldMk cId="2021079296" sldId="326"/>
            <ac:spMk id="4" creationId="{0069FD9B-7DAB-804D-876C-C6D3DBB210F3}"/>
          </ac:spMkLst>
        </pc:spChg>
        <pc:grpChg chg="mod">
          <ac:chgData name="Nicholas Gibbins" userId="6a0e944c-4d97-467d-bb7a-7c3315791fe4" providerId="ADAL" clId="{DEDC12E6-B4B7-3B43-B29B-32679FE38B97}" dt="2020-09-18T18:24:59.015" v="60" actId="1076"/>
          <ac:grpSpMkLst>
            <pc:docMk/>
            <pc:sldMk cId="2021079296" sldId="326"/>
            <ac:grpSpMk id="36" creationId="{EDA6AF78-1F2F-7A40-8A11-A627042B3189}"/>
          </ac:grpSpMkLst>
        </pc:grpChg>
        <pc:picChg chg="mod">
          <ac:chgData name="Nicholas Gibbins" userId="6a0e944c-4d97-467d-bb7a-7c3315791fe4" providerId="ADAL" clId="{DEDC12E6-B4B7-3B43-B29B-32679FE38B97}" dt="2020-09-18T18:24:58.527" v="59" actId="1076"/>
          <ac:picMkLst>
            <pc:docMk/>
            <pc:sldMk cId="2021079296" sldId="326"/>
            <ac:picMk id="7" creationId="{3DDF0B8F-FFE9-1542-80ED-65426FBBF779}"/>
          </ac:picMkLst>
        </pc:picChg>
      </pc:sldChg>
      <pc:sldChg chg="addSp delSp modSp add mod modClrScheme modAnim chgLayout">
        <pc:chgData name="Nicholas Gibbins" userId="6a0e944c-4d97-467d-bb7a-7c3315791fe4" providerId="ADAL" clId="{DEDC12E6-B4B7-3B43-B29B-32679FE38B97}" dt="2020-10-03T12:55:16.010" v="1131" actId="2711"/>
        <pc:sldMkLst>
          <pc:docMk/>
          <pc:sldMk cId="3026857015" sldId="327"/>
        </pc:sldMkLst>
        <pc:spChg chg="mod ord">
          <ac:chgData name="Nicholas Gibbins" userId="6a0e944c-4d97-467d-bb7a-7c3315791fe4" providerId="ADAL" clId="{DEDC12E6-B4B7-3B43-B29B-32679FE38B97}" dt="2020-09-18T18:27:58.592" v="106" actId="700"/>
          <ac:spMkLst>
            <pc:docMk/>
            <pc:sldMk cId="3026857015" sldId="327"/>
            <ac:spMk id="2" creationId="{5F9A1546-C79D-1D4F-870A-32A3B97E5EE6}"/>
          </ac:spMkLst>
        </pc:spChg>
        <pc:spChg chg="del mod ord">
          <ac:chgData name="Nicholas Gibbins" userId="6a0e944c-4d97-467d-bb7a-7c3315791fe4" providerId="ADAL" clId="{DEDC12E6-B4B7-3B43-B29B-32679FE38B97}" dt="2020-09-18T18:27:58.592" v="106" actId="700"/>
          <ac:spMkLst>
            <pc:docMk/>
            <pc:sldMk cId="3026857015" sldId="327"/>
            <ac:spMk id="3" creationId="{5D7FF05D-4930-574E-B35C-C1E650AE03CE}"/>
          </ac:spMkLst>
        </pc:spChg>
        <pc:spChg chg="add mod ord">
          <ac:chgData name="Nicholas Gibbins" userId="6a0e944c-4d97-467d-bb7a-7c3315791fe4" providerId="ADAL" clId="{DEDC12E6-B4B7-3B43-B29B-32679FE38B97}" dt="2020-10-03T12:55:16.010" v="1131" actId="2711"/>
          <ac:spMkLst>
            <pc:docMk/>
            <pc:sldMk cId="3026857015" sldId="327"/>
            <ac:spMk id="4" creationId="{5102B387-516D-854E-B14C-0CDAF8FB91DF}"/>
          </ac:spMkLst>
        </pc:spChg>
        <pc:spChg chg="add mod ord">
          <ac:chgData name="Nicholas Gibbins" userId="6a0e944c-4d97-467d-bb7a-7c3315791fe4" providerId="ADAL" clId="{DEDC12E6-B4B7-3B43-B29B-32679FE38B97}" dt="2020-09-18T18:27:58.592" v="106" actId="700"/>
          <ac:spMkLst>
            <pc:docMk/>
            <pc:sldMk cId="3026857015" sldId="327"/>
            <ac:spMk id="5" creationId="{C35D0D31-DD73-4749-A076-A794A0D7961A}"/>
          </ac:spMkLst>
        </pc:spChg>
        <pc:spChg chg="mod topLvl">
          <ac:chgData name="Nicholas Gibbins" userId="6a0e944c-4d97-467d-bb7a-7c3315791fe4" providerId="ADAL" clId="{DEDC12E6-B4B7-3B43-B29B-32679FE38B97}" dt="2020-10-03T07:11:09.146" v="764" actId="164"/>
          <ac:spMkLst>
            <pc:docMk/>
            <pc:sldMk cId="3026857015" sldId="327"/>
            <ac:spMk id="7" creationId="{A4AD3689-9AD0-5746-B665-546939FBE8C4}"/>
          </ac:spMkLst>
        </pc:spChg>
        <pc:spChg chg="del mod topLvl">
          <ac:chgData name="Nicholas Gibbins" userId="6a0e944c-4d97-467d-bb7a-7c3315791fe4" providerId="ADAL" clId="{DEDC12E6-B4B7-3B43-B29B-32679FE38B97}" dt="2020-10-03T07:10:31.631" v="739" actId="478"/>
          <ac:spMkLst>
            <pc:docMk/>
            <pc:sldMk cId="3026857015" sldId="327"/>
            <ac:spMk id="8" creationId="{D2992B66-6C66-184A-954A-6E52EE0890E0}"/>
          </ac:spMkLst>
        </pc:spChg>
        <pc:spChg chg="add mod">
          <ac:chgData name="Nicholas Gibbins" userId="6a0e944c-4d97-467d-bb7a-7c3315791fe4" providerId="ADAL" clId="{DEDC12E6-B4B7-3B43-B29B-32679FE38B97}" dt="2020-10-03T07:11:09.146" v="764" actId="164"/>
          <ac:spMkLst>
            <pc:docMk/>
            <pc:sldMk cId="3026857015" sldId="327"/>
            <ac:spMk id="14" creationId="{A26D4D0C-E8F3-B84C-A836-057E7F12C441}"/>
          </ac:spMkLst>
        </pc:spChg>
        <pc:grpChg chg="add del mod">
          <ac:chgData name="Nicholas Gibbins" userId="6a0e944c-4d97-467d-bb7a-7c3315791fe4" providerId="ADAL" clId="{DEDC12E6-B4B7-3B43-B29B-32679FE38B97}" dt="2020-10-03T07:10:06.585" v="733" actId="165"/>
          <ac:grpSpMkLst>
            <pc:docMk/>
            <pc:sldMk cId="3026857015" sldId="327"/>
            <ac:grpSpMk id="6" creationId="{E36BD82D-9830-E84F-BF34-9E28F7DE516D}"/>
          </ac:grpSpMkLst>
        </pc:grpChg>
        <pc:grpChg chg="add mod">
          <ac:chgData name="Nicholas Gibbins" userId="6a0e944c-4d97-467d-bb7a-7c3315791fe4" providerId="ADAL" clId="{DEDC12E6-B4B7-3B43-B29B-32679FE38B97}" dt="2020-10-03T07:11:09.146" v="764" actId="164"/>
          <ac:grpSpMkLst>
            <pc:docMk/>
            <pc:sldMk cId="3026857015" sldId="327"/>
            <ac:grpSpMk id="18" creationId="{BBEB4977-762E-4444-ADF3-F62F374DB6B7}"/>
          </ac:grpSpMkLst>
        </pc:grpChg>
        <pc:cxnChg chg="mod topLvl">
          <ac:chgData name="Nicholas Gibbins" userId="6a0e944c-4d97-467d-bb7a-7c3315791fe4" providerId="ADAL" clId="{DEDC12E6-B4B7-3B43-B29B-32679FE38B97}" dt="2020-10-03T07:11:09.146" v="764" actId="164"/>
          <ac:cxnSpMkLst>
            <pc:docMk/>
            <pc:sldMk cId="3026857015" sldId="327"/>
            <ac:cxnSpMk id="9" creationId="{E86ADBF5-ED5F-3349-8024-8534DBDE7667}"/>
          </ac:cxnSpMkLst>
        </pc:cxnChg>
      </pc:sldChg>
      <pc:sldChg chg="addSp delSp modSp add mod modClrScheme chgLayout">
        <pc:chgData name="Nicholas Gibbins" userId="6a0e944c-4d97-467d-bb7a-7c3315791fe4" providerId="ADAL" clId="{DEDC12E6-B4B7-3B43-B29B-32679FE38B97}" dt="2020-10-04T10:58:39.278" v="1403" actId="207"/>
        <pc:sldMkLst>
          <pc:docMk/>
          <pc:sldMk cId="1833948617" sldId="328"/>
        </pc:sldMkLst>
        <pc:spChg chg="mod ord">
          <ac:chgData name="Nicholas Gibbins" userId="6a0e944c-4d97-467d-bb7a-7c3315791fe4" providerId="ADAL" clId="{DEDC12E6-B4B7-3B43-B29B-32679FE38B97}" dt="2020-10-04T10:51:35.173" v="1132" actId="700"/>
          <ac:spMkLst>
            <pc:docMk/>
            <pc:sldMk cId="1833948617" sldId="328"/>
            <ac:spMk id="2" creationId="{1ADF2B60-29E5-6C4D-B15A-54A243A3B0D2}"/>
          </ac:spMkLst>
        </pc:spChg>
        <pc:spChg chg="mod ord">
          <ac:chgData name="Nicholas Gibbins" userId="6a0e944c-4d97-467d-bb7a-7c3315791fe4" providerId="ADAL" clId="{DEDC12E6-B4B7-3B43-B29B-32679FE38B97}" dt="2020-10-04T10:51:35.173" v="1132" actId="700"/>
          <ac:spMkLst>
            <pc:docMk/>
            <pc:sldMk cId="1833948617" sldId="328"/>
            <ac:spMk id="3" creationId="{3AB57BDA-4314-0346-9138-C3C9FFF60A8E}"/>
          </ac:spMkLst>
        </pc:spChg>
        <pc:spChg chg="del mod ord">
          <ac:chgData name="Nicholas Gibbins" userId="6a0e944c-4d97-467d-bb7a-7c3315791fe4" providerId="ADAL" clId="{DEDC12E6-B4B7-3B43-B29B-32679FE38B97}" dt="2020-10-04T10:51:35.173" v="1132" actId="700"/>
          <ac:spMkLst>
            <pc:docMk/>
            <pc:sldMk cId="1833948617" sldId="328"/>
            <ac:spMk id="4" creationId="{A1A0FA97-22F0-8B4F-89C0-8F0CE8FEF749}"/>
          </ac:spMkLst>
        </pc:spChg>
        <pc:spChg chg="add mod ord">
          <ac:chgData name="Nicholas Gibbins" userId="6a0e944c-4d97-467d-bb7a-7c3315791fe4" providerId="ADAL" clId="{DEDC12E6-B4B7-3B43-B29B-32679FE38B97}" dt="2020-10-04T10:58:39.278" v="1403" actId="207"/>
          <ac:spMkLst>
            <pc:docMk/>
            <pc:sldMk cId="1833948617" sldId="328"/>
            <ac:spMk id="5" creationId="{18CE2473-3FFB-5F4D-935F-BB957B36A49A}"/>
          </ac:spMkLst>
        </pc:spChg>
        <pc:spChg chg="add mod ord">
          <ac:chgData name="Nicholas Gibbins" userId="6a0e944c-4d97-467d-bb7a-7c3315791fe4" providerId="ADAL" clId="{DEDC12E6-B4B7-3B43-B29B-32679FE38B97}" dt="2020-10-04T10:51:35.173" v="1132" actId="700"/>
          <ac:spMkLst>
            <pc:docMk/>
            <pc:sldMk cId="1833948617" sldId="328"/>
            <ac:spMk id="6" creationId="{380E1F3F-881B-7F41-9E1E-04618A3FB18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HTML 4.01 released in 1999</a:t>
            </a:r>
          </a:p>
          <a:p>
            <a:endParaRPr lang="en-GB" dirty="0"/>
          </a:p>
          <a:p>
            <a:r>
              <a:rPr lang="en-GB" dirty="0"/>
              <a:t>Steve Jobs’ “Thoughts on Flash” open letter in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E471-5B42-7E4E-99BC-6BC05B91D99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71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855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135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754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667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4182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 </a:t>
            </a:r>
            <a:r>
              <a:rPr lang="mr-IN" dirty="0"/>
              <a:t>–</a:t>
            </a:r>
            <a:r>
              <a:rPr lang="en-GB" dirty="0"/>
              <a:t> alternative media resources</a:t>
            </a:r>
          </a:p>
          <a:p>
            <a:r>
              <a:rPr lang="en-GB" dirty="0"/>
              <a:t>Track </a:t>
            </a:r>
            <a:r>
              <a:rPr lang="mr-IN" dirty="0"/>
              <a:t>–</a:t>
            </a:r>
            <a:r>
              <a:rPr lang="en-GB" baseline="0" dirty="0"/>
              <a:t> timed text tracks (subtitles, captions, </a:t>
            </a:r>
            <a:r>
              <a:rPr lang="en-GB" baseline="0" dirty="0" err="1"/>
              <a:t>etc</a:t>
            </a:r>
            <a:r>
              <a:rPr lang="en-GB" baseline="0" dirty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581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338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4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1092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content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paragraphs...</a:t>
            </a:r>
          </a:p>
          <a:p>
            <a:endParaRPr lang="en-GB" dirty="0"/>
          </a:p>
          <a:p>
            <a:r>
              <a:rPr lang="en-GB" dirty="0"/>
              <a:t>Paragraphs		</a:t>
            </a:r>
            <a:r>
              <a:rPr lang="en-GB" sz="1800" dirty="0">
                <a:latin typeface="Lucida Console" panose="020B0609040504020204" pitchFamily="49" charset="0"/>
              </a:rPr>
              <a:t>&lt;p&gt;</a:t>
            </a:r>
          </a:p>
          <a:p>
            <a:r>
              <a:rPr lang="en-GB" dirty="0"/>
              <a:t>Lists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ol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ul</a:t>
            </a:r>
            <a:r>
              <a:rPr lang="en-GB" sz="1800" dirty="0">
                <a:latin typeface="Lucida Console" panose="020B0609040504020204" pitchFamily="49" charset="0"/>
              </a:rPr>
              <a:t>&gt; &lt;li&gt; &lt;dl&gt; &lt;</a:t>
            </a:r>
            <a:r>
              <a:rPr lang="en-GB" sz="1800" dirty="0" err="1">
                <a:latin typeface="Lucida Console" panose="020B0609040504020204" pitchFamily="49" charset="0"/>
              </a:rPr>
              <a:t>dt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dd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Figures		</a:t>
            </a:r>
            <a:r>
              <a:rPr lang="en-GB" sz="1800" dirty="0">
                <a:latin typeface="Lucida Console" panose="020B0609040504020204" pitchFamily="49" charset="0"/>
              </a:rPr>
              <a:t>&lt;figure&gt; &lt;</a:t>
            </a:r>
            <a:r>
              <a:rPr lang="en-GB" sz="1800" dirty="0" err="1">
                <a:latin typeface="Lucida Console" panose="020B0609040504020204" pitchFamily="49" charset="0"/>
              </a:rPr>
              <a:t>figcaption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Quotations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blockquote</a:t>
            </a:r>
            <a:r>
              <a:rPr lang="en-GB" sz="1800" dirty="0">
                <a:latin typeface="Lucida Console" panose="020B0609040504020204" pitchFamily="49" charset="0"/>
              </a:rPr>
              <a:t>&gt; &lt;pre&gt;</a:t>
            </a:r>
          </a:p>
          <a:p>
            <a:r>
              <a:rPr lang="en-GB" dirty="0"/>
              <a:t>Miscellaneous	</a:t>
            </a:r>
            <a:r>
              <a:rPr lang="en-GB" sz="1800" dirty="0">
                <a:latin typeface="Lucida Console" panose="020B0609040504020204" pitchFamily="49" charset="0"/>
              </a:rPr>
              <a:t>&lt;hr&gt; &lt;main&gt; &lt;div&gt;</a:t>
            </a:r>
          </a:p>
          <a:p>
            <a:r>
              <a:rPr lang="en-GB" dirty="0"/>
              <a:t>Headings		</a:t>
            </a:r>
            <a:r>
              <a:rPr lang="en-GB" sz="1800" dirty="0">
                <a:latin typeface="Lucida Console" panose="020B0609040504020204" pitchFamily="49" charset="0"/>
              </a:rPr>
              <a:t>&lt;h1&gt; &lt;h2&gt; &lt;h3&gt; &lt;h4&gt; &lt;h5&gt; &lt;h6&gt;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4C6C517-2AAD-6A4A-90F2-87FB946257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963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C2D04C2-7C1B-0D44-B720-B037E4600600}"/>
              </a:ext>
            </a:extLst>
          </p:cNvPr>
          <p:cNvGrpSpPr/>
          <p:nvPr/>
        </p:nvGrpSpPr>
        <p:grpSpPr>
          <a:xfrm>
            <a:off x="1151906" y="3367338"/>
            <a:ext cx="7995194" cy="1132213"/>
            <a:chOff x="1151906" y="3367338"/>
            <a:chExt cx="7995194" cy="113221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EBFD33E-73F1-F84D-BE09-0F8CF65720BC}"/>
                </a:ext>
              </a:extLst>
            </p:cNvPr>
            <p:cNvSpPr/>
            <p:nvPr/>
          </p:nvSpPr>
          <p:spPr bwMode="auto">
            <a:xfrm>
              <a:off x="1151906" y="3519387"/>
              <a:ext cx="3475512" cy="98016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A04C56-5F81-324D-B3B0-490BEAE71A1E}"/>
                </a:ext>
              </a:extLst>
            </p:cNvPr>
            <p:cNvSpPr txBox="1"/>
            <p:nvPr/>
          </p:nvSpPr>
          <p:spPr>
            <a:xfrm>
              <a:off x="7327371" y="3367338"/>
              <a:ext cx="18197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 ordered list</a:t>
              </a:r>
            </a:p>
          </p:txBody>
        </p:sp>
        <p:cxnSp>
          <p:nvCxnSpPr>
            <p:cNvPr id="38" name="Curved Connector 37">
              <a:extLst>
                <a:ext uri="{FF2B5EF4-FFF2-40B4-BE49-F238E27FC236}">
                  <a16:creationId xmlns:a16="http://schemas.microsoft.com/office/drawing/2014/main" id="{5FFBC7CE-3730-C547-9720-02F364BBC76B}"/>
                </a:ext>
              </a:extLst>
            </p:cNvPr>
            <p:cNvCxnSpPr>
              <a:cxnSpLocks/>
              <a:stCxn id="13" idx="1"/>
              <a:endCxn id="6" idx="3"/>
            </p:cNvCxnSpPr>
            <p:nvPr/>
          </p:nvCxnSpPr>
          <p:spPr>
            <a:xfrm rot="10800000" flipV="1">
              <a:off x="4627419" y="3552003"/>
              <a:ext cx="2699953" cy="457465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0678BB0-FF7C-834F-8533-2E1AD10E99EA}"/>
              </a:ext>
            </a:extLst>
          </p:cNvPr>
          <p:cNvGrpSpPr/>
          <p:nvPr/>
        </p:nvGrpSpPr>
        <p:grpSpPr>
          <a:xfrm>
            <a:off x="1151905" y="2767661"/>
            <a:ext cx="7335399" cy="751726"/>
            <a:chOff x="1151905" y="2767661"/>
            <a:chExt cx="7335399" cy="75172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6E3D6B2-2D5C-8B47-8CE8-0549F5B73347}"/>
                </a:ext>
              </a:extLst>
            </p:cNvPr>
            <p:cNvSpPr/>
            <p:nvPr/>
          </p:nvSpPr>
          <p:spPr bwMode="auto">
            <a:xfrm>
              <a:off x="1151905" y="3253799"/>
              <a:ext cx="509269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D7756DD-9A3E-6340-AC1D-DF930052A788}"/>
                </a:ext>
              </a:extLst>
            </p:cNvPr>
            <p:cNvSpPr txBox="1"/>
            <p:nvPr/>
          </p:nvSpPr>
          <p:spPr>
            <a:xfrm>
              <a:off x="6167438" y="2767661"/>
              <a:ext cx="2319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top-level heading</a:t>
              </a: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id="{07A9BA9A-1533-5548-97EA-A01441D6BD8C}"/>
                </a:ext>
              </a:extLst>
            </p:cNvPr>
            <p:cNvCxnSpPr>
              <a:cxnSpLocks/>
              <a:stCxn id="12" idx="1"/>
              <a:endCxn id="11" idx="0"/>
            </p:cNvCxnSpPr>
            <p:nvPr/>
          </p:nvCxnSpPr>
          <p:spPr>
            <a:xfrm rot="10800000" flipV="1">
              <a:off x="3698254" y="2952327"/>
              <a:ext cx="2469184" cy="301472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B15DEAA-9161-874F-B97F-B9BD96C77173}"/>
              </a:ext>
            </a:extLst>
          </p:cNvPr>
          <p:cNvGrpSpPr/>
          <p:nvPr/>
        </p:nvGrpSpPr>
        <p:grpSpPr>
          <a:xfrm>
            <a:off x="1151907" y="5237018"/>
            <a:ext cx="10416206" cy="1155273"/>
            <a:chOff x="1151907" y="5237018"/>
            <a:chExt cx="10416206" cy="115527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AB3B8F-9BC8-4946-82F9-265CF07F67AC}"/>
                </a:ext>
              </a:extLst>
            </p:cNvPr>
            <p:cNvSpPr/>
            <p:nvPr/>
          </p:nvSpPr>
          <p:spPr bwMode="auto">
            <a:xfrm>
              <a:off x="1151907" y="5237018"/>
              <a:ext cx="7825838" cy="69847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84FA6A-01A2-654B-8CC0-DC12ECF4EB96}"/>
                </a:ext>
              </a:extLst>
            </p:cNvPr>
            <p:cNvSpPr txBox="1"/>
            <p:nvPr/>
          </p:nvSpPr>
          <p:spPr>
            <a:xfrm>
              <a:off x="9293131" y="6022959"/>
              <a:ext cx="2274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another paragraph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6D620B03-FBD4-3A4F-8B40-AD927D82A107}"/>
                </a:ext>
              </a:extLst>
            </p:cNvPr>
            <p:cNvCxnSpPr>
              <a:cxnSpLocks/>
              <a:stCxn id="16" idx="0"/>
              <a:endCxn id="8" idx="3"/>
            </p:cNvCxnSpPr>
            <p:nvPr/>
          </p:nvCxnSpPr>
          <p:spPr>
            <a:xfrm rot="16200000" flipV="1">
              <a:off x="9485831" y="5078167"/>
              <a:ext cx="436706" cy="1452877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718243B-AEB2-2B4A-8CFD-C6956B7724BC}"/>
              </a:ext>
            </a:extLst>
          </p:cNvPr>
          <p:cNvGrpSpPr/>
          <p:nvPr/>
        </p:nvGrpSpPr>
        <p:grpSpPr>
          <a:xfrm>
            <a:off x="1151906" y="3550807"/>
            <a:ext cx="10233922" cy="1686211"/>
            <a:chOff x="1151906" y="3550807"/>
            <a:chExt cx="10233922" cy="16862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EBBF08D-534F-474F-88DD-B213899E6EF3}"/>
                </a:ext>
              </a:extLst>
            </p:cNvPr>
            <p:cNvSpPr/>
            <p:nvPr/>
          </p:nvSpPr>
          <p:spPr bwMode="auto">
            <a:xfrm>
              <a:off x="1151906" y="4500747"/>
              <a:ext cx="7825839" cy="73627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182FF0-271F-7241-96FB-5237BCAD02E4}"/>
                </a:ext>
              </a:extLst>
            </p:cNvPr>
            <p:cNvSpPr txBox="1"/>
            <p:nvPr/>
          </p:nvSpPr>
          <p:spPr>
            <a:xfrm>
              <a:off x="9846624" y="3550807"/>
              <a:ext cx="15392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paragraph</a:t>
              </a:r>
            </a:p>
          </p:txBody>
        </p:sp>
        <p:cxnSp>
          <p:nvCxnSpPr>
            <p:cNvPr id="24" name="Curved Connector 23">
              <a:extLst>
                <a:ext uri="{FF2B5EF4-FFF2-40B4-BE49-F238E27FC236}">
                  <a16:creationId xmlns:a16="http://schemas.microsoft.com/office/drawing/2014/main" id="{386B14E0-C016-884A-B086-77B4F773857F}"/>
                </a:ext>
              </a:extLst>
            </p:cNvPr>
            <p:cNvCxnSpPr>
              <a:cxnSpLocks/>
              <a:stCxn id="15" idx="2"/>
              <a:endCxn id="7" idx="3"/>
            </p:cNvCxnSpPr>
            <p:nvPr/>
          </p:nvCxnSpPr>
          <p:spPr>
            <a:xfrm rot="5400000">
              <a:off x="9322614" y="3575271"/>
              <a:ext cx="948744" cy="163848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B2050FC-69F8-824C-A1C6-CE3DF76F6314}"/>
              </a:ext>
            </a:extLst>
          </p:cNvPr>
          <p:cNvGrpSpPr/>
          <p:nvPr/>
        </p:nvGrpSpPr>
        <p:grpSpPr>
          <a:xfrm>
            <a:off x="1294409" y="3735473"/>
            <a:ext cx="7537180" cy="672549"/>
            <a:chOff x="1294409" y="3735473"/>
            <a:chExt cx="7537180" cy="67254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6C162D-C200-9346-A316-61650F66DAFC}"/>
                </a:ext>
              </a:extLst>
            </p:cNvPr>
            <p:cNvSpPr/>
            <p:nvPr/>
          </p:nvSpPr>
          <p:spPr bwMode="auto">
            <a:xfrm>
              <a:off x="1294409" y="3735473"/>
              <a:ext cx="3218213" cy="24001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6799C64-BC02-D044-8367-6AF3DBA4F93B}"/>
                </a:ext>
              </a:extLst>
            </p:cNvPr>
            <p:cNvSpPr/>
            <p:nvPr/>
          </p:nvSpPr>
          <p:spPr bwMode="auto">
            <a:xfrm>
              <a:off x="1294410" y="4014445"/>
              <a:ext cx="3218212" cy="22663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C2986A4-C6BF-1344-B531-9807E3579299}"/>
                </a:ext>
              </a:extLst>
            </p:cNvPr>
            <p:cNvSpPr txBox="1"/>
            <p:nvPr/>
          </p:nvSpPr>
          <p:spPr>
            <a:xfrm>
              <a:off x="6474854" y="4038690"/>
              <a:ext cx="23567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the items in the list</a:t>
              </a:r>
            </a:p>
          </p:txBody>
        </p:sp>
        <p:cxnSp>
          <p:nvCxnSpPr>
            <p:cNvPr id="30" name="Curved Connector 29">
              <a:extLst>
                <a:ext uri="{FF2B5EF4-FFF2-40B4-BE49-F238E27FC236}">
                  <a16:creationId xmlns:a16="http://schemas.microsoft.com/office/drawing/2014/main" id="{137F41C9-4B06-5145-9467-B91FD9711D48}"/>
                </a:ext>
              </a:extLst>
            </p:cNvPr>
            <p:cNvCxnSpPr>
              <a:cxnSpLocks/>
              <a:stCxn id="14" idx="1"/>
              <a:endCxn id="9" idx="3"/>
            </p:cNvCxnSpPr>
            <p:nvPr/>
          </p:nvCxnSpPr>
          <p:spPr>
            <a:xfrm rot="10800000">
              <a:off x="4512622" y="3855482"/>
              <a:ext cx="1962232" cy="36787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>
              <a:extLst>
                <a:ext uri="{FF2B5EF4-FFF2-40B4-BE49-F238E27FC236}">
                  <a16:creationId xmlns:a16="http://schemas.microsoft.com/office/drawing/2014/main" id="{06A6B983-5868-CE41-8A6F-3ED5D54EEDA9}"/>
                </a:ext>
              </a:extLst>
            </p:cNvPr>
            <p:cNvCxnSpPr>
              <a:cxnSpLocks/>
              <a:stCxn id="14" idx="1"/>
              <a:endCxn id="10" idx="3"/>
            </p:cNvCxnSpPr>
            <p:nvPr/>
          </p:nvCxnSpPr>
          <p:spPr>
            <a:xfrm rot="10800000">
              <a:off x="4512622" y="4127762"/>
              <a:ext cx="1962232" cy="9559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684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content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the contents of paragraphs...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30+ elements for structuring text within paragraphs</a:t>
            </a:r>
          </a:p>
          <a:p>
            <a:pPr lvl="1"/>
            <a:r>
              <a:rPr lang="en-GB" dirty="0"/>
              <a:t>Links			&lt;a&gt;</a:t>
            </a:r>
          </a:p>
          <a:p>
            <a:pPr lvl="1"/>
            <a:r>
              <a:rPr lang="en-GB" dirty="0"/>
              <a:t>Emphasis			&lt;</a:t>
            </a:r>
            <a:r>
              <a:rPr lang="en-GB" dirty="0" err="1"/>
              <a:t>em</a:t>
            </a:r>
            <a:r>
              <a:rPr lang="en-GB" dirty="0"/>
              <a:t>&gt; &lt;strong&gt; &lt;</a:t>
            </a:r>
            <a:r>
              <a:rPr lang="en-GB" dirty="0" err="1"/>
              <a:t>i</a:t>
            </a:r>
            <a:r>
              <a:rPr lang="en-GB" dirty="0"/>
              <a:t>&gt; &lt;b&gt;</a:t>
            </a:r>
          </a:p>
          <a:p>
            <a:pPr lvl="1"/>
            <a:r>
              <a:rPr lang="en-GB" dirty="0"/>
              <a:t>Abbreviations 		&lt;</a:t>
            </a:r>
            <a:r>
              <a:rPr lang="en-GB" dirty="0" err="1"/>
              <a:t>abbr</a:t>
            </a:r>
            <a:r>
              <a:rPr lang="en-GB" dirty="0"/>
              <a:t>&gt; &lt;</a:t>
            </a:r>
            <a:r>
              <a:rPr lang="en-GB" dirty="0" err="1"/>
              <a:t>dfn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Quotes and citations 	&lt;q&gt; &lt;cite&gt;</a:t>
            </a:r>
          </a:p>
          <a:p>
            <a:pPr lvl="1"/>
            <a:r>
              <a:rPr lang="en-GB" dirty="0"/>
              <a:t>Dates, times 		&lt;time&gt;</a:t>
            </a:r>
          </a:p>
          <a:p>
            <a:pPr lvl="1"/>
            <a:r>
              <a:rPr lang="en-GB" dirty="0"/>
              <a:t>Bidirectional text 		&lt;</a:t>
            </a:r>
            <a:r>
              <a:rPr lang="en-GB" dirty="0" err="1"/>
              <a:t>bdi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Ruby annotations (pronunciation guides for East Asian typography </a:t>
            </a:r>
            <a:r>
              <a:rPr lang="mr-IN" dirty="0"/>
              <a:t>–</a:t>
            </a:r>
            <a:r>
              <a:rPr lang="en-GB" dirty="0"/>
              <a:t> furigana,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5FC0F7-1B0E-4D43-86BB-DBD6A192E0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180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C4E179A-53BF-CD4A-AF2C-85D7ABD4AA78}"/>
              </a:ext>
            </a:extLst>
          </p:cNvPr>
          <p:cNvGrpSpPr/>
          <p:nvPr/>
        </p:nvGrpSpPr>
        <p:grpSpPr>
          <a:xfrm>
            <a:off x="1389413" y="3564493"/>
            <a:ext cx="9883201" cy="1432634"/>
            <a:chOff x="1389413" y="3564493"/>
            <a:chExt cx="9883201" cy="143263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EBBF08D-534F-474F-88DD-B213899E6EF3}"/>
                </a:ext>
              </a:extLst>
            </p:cNvPr>
            <p:cNvSpPr/>
            <p:nvPr/>
          </p:nvSpPr>
          <p:spPr bwMode="auto">
            <a:xfrm>
              <a:off x="5040643" y="4493127"/>
              <a:ext cx="3153331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182FF0-271F-7241-96FB-5237BCAD02E4}"/>
                </a:ext>
              </a:extLst>
            </p:cNvPr>
            <p:cNvSpPr txBox="1"/>
            <p:nvPr/>
          </p:nvSpPr>
          <p:spPr>
            <a:xfrm>
              <a:off x="8561615" y="3564493"/>
              <a:ext cx="2710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some emphasised text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9F4F014-2F5D-D54B-AE3A-71C275E69737}"/>
                </a:ext>
              </a:extLst>
            </p:cNvPr>
            <p:cNvSpPr/>
            <p:nvPr/>
          </p:nvSpPr>
          <p:spPr bwMode="auto">
            <a:xfrm>
              <a:off x="1389413" y="4745127"/>
              <a:ext cx="1864427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id="{12DD84CB-A502-3944-B63F-098522831E4F}"/>
                </a:ext>
              </a:extLst>
            </p:cNvPr>
            <p:cNvCxnSpPr>
              <a:stCxn id="15" idx="1"/>
              <a:endCxn id="7" idx="0"/>
            </p:cNvCxnSpPr>
            <p:nvPr/>
          </p:nvCxnSpPr>
          <p:spPr>
            <a:xfrm rot="10800000" flipV="1">
              <a:off x="6617309" y="3749159"/>
              <a:ext cx="1944306" cy="743968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536683E-45EC-3140-8E79-E82F609C05E2}"/>
              </a:ext>
            </a:extLst>
          </p:cNvPr>
          <p:cNvGrpSpPr/>
          <p:nvPr/>
        </p:nvGrpSpPr>
        <p:grpSpPr>
          <a:xfrm>
            <a:off x="1389413" y="5465669"/>
            <a:ext cx="6464586" cy="1059751"/>
            <a:chOff x="1389413" y="5465669"/>
            <a:chExt cx="6464586" cy="105975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AB3B8F-9BC8-4946-82F9-265CF07F67AC}"/>
                </a:ext>
              </a:extLst>
            </p:cNvPr>
            <p:cNvSpPr/>
            <p:nvPr/>
          </p:nvSpPr>
          <p:spPr bwMode="auto">
            <a:xfrm>
              <a:off x="1389413" y="5465669"/>
              <a:ext cx="4548249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84FA6A-01A2-654B-8CC0-DC12ECF4EB96}"/>
                </a:ext>
              </a:extLst>
            </p:cNvPr>
            <p:cNvSpPr txBox="1"/>
            <p:nvPr/>
          </p:nvSpPr>
          <p:spPr>
            <a:xfrm>
              <a:off x="7055382" y="6156088"/>
              <a:ext cx="7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link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id="{6DC63803-CD92-6640-9BE7-4E5362B5E66B}"/>
                </a:ext>
              </a:extLst>
            </p:cNvPr>
            <p:cNvCxnSpPr>
              <a:cxnSpLocks/>
              <a:stCxn id="16" idx="1"/>
              <a:endCxn id="8" idx="2"/>
            </p:cNvCxnSpPr>
            <p:nvPr/>
          </p:nvCxnSpPr>
          <p:spPr>
            <a:xfrm rot="10800000">
              <a:off x="3663538" y="5717670"/>
              <a:ext cx="3391844" cy="62308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59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01D6C-D06B-EB4E-BD42-D080FE67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Sectioning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4CBEE-C6EB-0B4C-81DB-B5DE780CE63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Elements that can be used to group together paragraph-like things:</a:t>
            </a:r>
          </a:p>
          <a:p>
            <a:pPr lvl="1"/>
            <a:r>
              <a:rPr lang="en-GB" dirty="0"/>
              <a:t>Main body, headers and footers</a:t>
            </a:r>
          </a:p>
          <a:p>
            <a:pPr lvl="1"/>
            <a:r>
              <a:rPr lang="en-GB" dirty="0"/>
              <a:t>Articles</a:t>
            </a:r>
          </a:p>
          <a:p>
            <a:pPr lvl="1"/>
            <a:r>
              <a:rPr lang="en-GB" dirty="0"/>
              <a:t>Sections</a:t>
            </a:r>
          </a:p>
          <a:p>
            <a:pPr lvl="1"/>
            <a:r>
              <a:rPr lang="en-GB" dirty="0"/>
              <a:t>Asides</a:t>
            </a:r>
          </a:p>
          <a:p>
            <a:pPr lvl="1"/>
            <a:r>
              <a:rPr lang="en-GB" dirty="0"/>
              <a:t>Navigation</a:t>
            </a:r>
          </a:p>
          <a:p>
            <a:pPr lvl="1"/>
            <a:r>
              <a:rPr lang="en-GB" dirty="0"/>
              <a:t>Addresses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D1808-9A2A-824C-8BA8-F7FBCEE981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197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F2B60-29E5-6C4D-B15A-54A243A3B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&lt;main&gt;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57BDA-4314-0346-9138-C3C9FFF60A8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Represents the dominant content of the body of a document</a:t>
            </a:r>
          </a:p>
          <a:p>
            <a:pPr lvl="1"/>
            <a:r>
              <a:rPr lang="en-US" dirty="0"/>
              <a:t>Should be no more than one </a:t>
            </a:r>
            <a:r>
              <a:rPr lang="en-US" dirty="0">
                <a:latin typeface="Lucida Console" panose="020B0609040504020204" pitchFamily="49" charset="0"/>
              </a:rPr>
              <a:t>&lt;main&gt; </a:t>
            </a:r>
            <a:r>
              <a:rPr lang="en-US" dirty="0"/>
              <a:t>element in a document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CE2473-3FFB-5F4D-935F-BB957B36A49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&lt;header&gt;&lt;nav&gt;&lt;a </a:t>
            </a:r>
            <a:r>
              <a:rPr lang="en-US" sz="1600" dirty="0" err="1">
                <a:latin typeface="Lucida Console" panose="020B0609040504020204" pitchFamily="49" charset="0"/>
              </a:rPr>
              <a:t>href</a:t>
            </a:r>
            <a:r>
              <a:rPr lang="en-US" sz="1600" dirty="0">
                <a:latin typeface="Lucida Console" panose="020B0609040504020204" pitchFamily="49" charset="0"/>
              </a:rPr>
              <a:t>="/"&gt;Home&lt;/a&gt;&lt;/nav&gt;&lt;/header&gt;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&lt;main&gt;</a:t>
            </a:r>
            <a:b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&lt;h1&gt;The history of the Web&lt;/h1&gt;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&lt;h2&gt;Introduction&lt;/h2&gt;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&lt;blockquote&gt;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&lt;p&gt;Where shall I begin, please your Majesty?&lt;/p&gt;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&lt;p&gt;Begin at the beginning, the King said gravely, and go on 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till you come to the end: then stop.&lt;/p&gt;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&lt;cite&gt;Alice’s Adventures in Wonderland; Lewis Carroll&lt;/cite&gt;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&lt;/blockquote&gt;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...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&lt;/main&gt;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80E1F3F-881B-7F41-9E1E-04618A3FB1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48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&lt;header&gt;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introductory content for its nearest ancestor, typically contains a group of introductory or navigational aids.</a:t>
            </a:r>
          </a:p>
          <a:p>
            <a:pPr lvl="1"/>
            <a:r>
              <a:rPr lang="en-GB" dirty="0"/>
              <a:t>When the nearest ancestor is the body element, then it applies to the whole page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&lt;h1&gt;Scalable Vector Graphics (SVG) 1.2&lt;/h1&gt;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&lt;p&gt;W3C Working Draft 27 October 2004&lt;/p&gt;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&lt;ul&gt;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="http://www.w3.org/TR/2004/WD-SVG12-20041027/"&gt;This version&lt;/a&gt;&lt;/li&gt;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="http://www.w3.org/TR/2004/WD-SVG12-20040510/"&gt;Previous version&lt;/a&gt;&lt;/li&gt;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&lt;/ul&gt;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&lt;p&gt;Editor: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=“mailto:dean@w3.org”&gt;Dean Jackson, W3C&lt;/a&gt;&lt;/p&gt;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&lt;/header&gt;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88E733-DDC8-8341-8439-F0590459A7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837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&lt;footer&gt;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footer for its nearest ancestor, and typically contains information about its section (who wrote it, links to related documents, copyright data, etc)</a:t>
            </a:r>
          </a:p>
          <a:p>
            <a:pPr lvl="1"/>
            <a:r>
              <a:rPr lang="en-GB" dirty="0"/>
              <a:t>May contain entire sections: appendices, indexes, colophons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&lt;footer&gt;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&lt;nav&gt;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&lt;ul&gt;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credits.html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"&gt;Credits&lt;/a&gt;&lt;/li&gt;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tos.html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"&gt;Terms of Service&lt;/a&gt;&lt;/li&gt;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index.html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"&gt;Blog Index&lt;/a&gt;&lt;/li&gt;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&lt;/ul&gt;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&lt;/nav&gt;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&lt;p&gt;Copyright © 2009 Gordon Freeman&lt;/p&gt; </a:t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&lt;/footer&gt;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9707EBC-E673-E049-AFC1-D7F8D32E36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&lt;article&gt;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complete, or self-contained, composition in a document, page, application, or site and that is, in principle, independently distributable or reusable</a:t>
            </a:r>
          </a:p>
          <a:p>
            <a:pPr lvl="1"/>
            <a:r>
              <a:rPr lang="en-GB" dirty="0"/>
              <a:t>A forum post, newspaper article, a blog entry, comment, </a:t>
            </a:r>
            <a:r>
              <a:rPr lang="en-GB" dirty="0" err="1"/>
              <a:t>etc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&lt;article&gt;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&lt;h1&gt;The Very First Rule of Life&lt;/h1&gt;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&lt;p&gt;&lt;time&gt;3 days ago&lt;/time&gt;&lt;/p&gt;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&lt;p&gt;If there's a microphone anywhere near you, assume it's hot and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sending whatever you're saying to the world. Seriously.&lt;/p&gt;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&lt;footer&gt;&lt;a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=“?comments=1&gt;Show comments&lt;/a&gt;&lt;/footer&gt; </a:t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18DA3C-B2DE-194C-BBAE-4D5180E5AB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05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&lt;section&gt;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generic section of a document or application, a thematic grouping of content</a:t>
            </a:r>
          </a:p>
          <a:p>
            <a:pPr lvl="1"/>
            <a:r>
              <a:rPr lang="en-GB" dirty="0"/>
              <a:t>Part of something else (unlike an article, which is a thing in its own right)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&lt;article&gt;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&lt;header&gt;&lt;h2&gt;Apples&lt;/h2&gt;&lt;/header&gt;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&lt;p&gt;The apple is the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pomaceous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fruit of the apple tree.&lt;/p&gt;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&lt;h3&gt;Red Delicious&lt;/h3&gt;&lt;p&gt;These bright red apples are the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most common found in many supermarkets.&lt;/p&gt;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&lt;h3&gt;Granny Smith&lt;/h3&gt;&lt;p&gt;These juicy, green apples make a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great filling for apple pies.&lt;/p&gt;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909A499-7CD6-334B-B582-A81271E1D7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HTML5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nmg@ecs.soton.ac.uk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93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&lt;aside&gt;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section of a page that consists of content that is tangentially related to the content around the aside element, and which could be considered separate from that content</a:t>
            </a:r>
          </a:p>
          <a:p>
            <a:pPr lvl="1"/>
            <a:r>
              <a:rPr lang="en-GB" dirty="0"/>
              <a:t>Pull quotes, sidebars, footnotes, endnotes, etc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panose="020B0609040504020204" pitchFamily="49" charset="0"/>
              </a:rPr>
              <a:t>&lt;aside&gt;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&lt;h1&gt;Switzerland&lt;/h1&gt;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&lt;p&gt;Switzerland, a land-locked country in the middle of geographic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Europe, has not joined the geopolitical European Union, though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it is a signatory to a number of European treaties.&lt;/p&gt;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panose="020B0609040504020204" pitchFamily="49" charset="0"/>
              </a:rPr>
              <a:t>&lt;/aside&gt;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3380758-66EB-EB4C-85D7-4F721FEF44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26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&lt;nav&gt;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navigation block that groups links to other pages or to parts of the current page whose role is purely navigation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9E9B0B-4EF1-6D4B-9342-EFFC60FBD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=“/”&gt;Home&lt;/a&gt;&lt;/li&gt;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=”/events”&gt;Events&lt;/a&gt;&lt;/li&gt;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=“/contact”&gt;Contact us&lt;/a&gt;&lt;/li&gt;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  <a:p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B9ED300-5A36-794D-8D90-9F6B8F8C1A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7683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&lt;address&gt;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the contact information for its nearest article or body ancestor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&lt;address&gt;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="../People/Raggett/"&gt;Dave Raggett&lt;/a&gt;,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="../People/Arnaud/"&gt;Arnaud Le Hors&lt;/a&gt;,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contact persons for the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="Activity"&gt;W3C HTML Activity&lt;/a&gt;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&lt;/address&gt;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00744ED-08B5-804C-B63F-444A6DBC31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Expressive data model for tables</a:t>
            </a:r>
          </a:p>
          <a:p>
            <a:r>
              <a:rPr lang="en-GB" dirty="0"/>
              <a:t>Table header, body, footer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thead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tbody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tfoot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Row-by-row data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tr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th</a:t>
            </a:r>
            <a:r>
              <a:rPr lang="en-GB" sz="1800" dirty="0">
                <a:latin typeface="Lucida Console" panose="020B0609040504020204" pitchFamily="49" charset="0"/>
              </a:rPr>
              <a:t>&gt; &lt;td&gt;</a:t>
            </a:r>
          </a:p>
          <a:p>
            <a:r>
              <a:rPr lang="en-GB" dirty="0"/>
              <a:t>Grouping of columns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colgroup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B0467A-727D-0940-8823-DDE0B3CDC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4595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9FD9B-7DAB-804D-876C-C6D3DBB210F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8958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&lt;table&gt;</a:t>
            </a:r>
            <a:br>
              <a:rPr lang="en-GB" dirty="0"/>
            </a:br>
            <a:r>
              <a:rPr lang="en-GB" dirty="0"/>
              <a:t>  &lt;caption&gt;Child Data&lt;/caption&gt;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 </a:t>
            </a:r>
            <a:r>
              <a:rPr lang="en-GB" dirty="0" err="1"/>
              <a:t>rowspan</a:t>
            </a:r>
            <a:r>
              <a:rPr lang="en-GB" dirty="0"/>
              <a:t>="2"&gt;Name&lt;/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&gt;Age&lt;/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&gt;Height&lt;/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&gt;years&lt;/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&gt;cm&lt;/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&lt;td&gt;Alex&lt;/td&gt;&lt;td&gt;10&lt;/td&gt;&lt;td&gt;130&lt;/td&gt;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&lt;td&gt;Cory&lt;/td&gt;&lt;td&gt;5&lt;/td&gt;&lt;td&gt;102&lt;/td&gt;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&lt;/table&gt;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DDF0B8F-FFE9-1542-80ED-65426FBBF779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7313377" y="2133600"/>
            <a:ext cx="3145708" cy="2893678"/>
          </a:xfr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EDA6AF78-1F2F-7A40-8A11-A627042B3189}"/>
              </a:ext>
            </a:extLst>
          </p:cNvPr>
          <p:cNvGrpSpPr/>
          <p:nvPr/>
        </p:nvGrpSpPr>
        <p:grpSpPr>
          <a:xfrm>
            <a:off x="777875" y="3811603"/>
            <a:ext cx="9607784" cy="2425685"/>
            <a:chOff x="777875" y="3811603"/>
            <a:chExt cx="9607784" cy="242568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A3FC24F-8B51-D34C-91DD-B56BA63B5417}"/>
                </a:ext>
              </a:extLst>
            </p:cNvPr>
            <p:cNvSpPr/>
            <p:nvPr/>
          </p:nvSpPr>
          <p:spPr bwMode="auto">
            <a:xfrm>
              <a:off x="777875" y="4400786"/>
              <a:ext cx="4795152" cy="183650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B85D49A-7159-5749-B067-8D6AFB2A5004}"/>
                </a:ext>
              </a:extLst>
            </p:cNvPr>
            <p:cNvSpPr/>
            <p:nvPr/>
          </p:nvSpPr>
          <p:spPr bwMode="auto">
            <a:xfrm>
              <a:off x="7313377" y="3811603"/>
              <a:ext cx="3072282" cy="113578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6" name="Curved Connector 25">
              <a:extLst>
                <a:ext uri="{FF2B5EF4-FFF2-40B4-BE49-F238E27FC236}">
                  <a16:creationId xmlns:a16="http://schemas.microsoft.com/office/drawing/2014/main" id="{36F7B566-455B-7E48-B7BC-6986105E7E1D}"/>
                </a:ext>
              </a:extLst>
            </p:cNvPr>
            <p:cNvCxnSpPr>
              <a:cxnSpLocks/>
              <a:stCxn id="10" idx="3"/>
              <a:endCxn id="11" idx="1"/>
            </p:cNvCxnSpPr>
            <p:nvPr/>
          </p:nvCxnSpPr>
          <p:spPr>
            <a:xfrm flipV="1">
              <a:off x="5573027" y="4379494"/>
              <a:ext cx="1740350" cy="939543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1C80C26-A05B-4E41-8700-143C52AA49B7}"/>
              </a:ext>
            </a:extLst>
          </p:cNvPr>
          <p:cNvGrpSpPr/>
          <p:nvPr/>
        </p:nvGrpSpPr>
        <p:grpSpPr>
          <a:xfrm>
            <a:off x="777876" y="2278060"/>
            <a:ext cx="9607783" cy="2111059"/>
            <a:chOff x="777876" y="2278060"/>
            <a:chExt cx="9607783" cy="21110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78D41D0-DE69-8F4C-BBA8-4BDD3EC40DFC}"/>
                </a:ext>
              </a:extLst>
            </p:cNvPr>
            <p:cNvSpPr/>
            <p:nvPr/>
          </p:nvSpPr>
          <p:spPr bwMode="auto">
            <a:xfrm>
              <a:off x="777876" y="2278060"/>
              <a:ext cx="3726747" cy="211105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41194D0-8FB3-7E46-A80A-F664A99D0CA0}"/>
                </a:ext>
              </a:extLst>
            </p:cNvPr>
            <p:cNvSpPr/>
            <p:nvPr/>
          </p:nvSpPr>
          <p:spPr bwMode="auto">
            <a:xfrm>
              <a:off x="7313377" y="2598752"/>
              <a:ext cx="3072282" cy="12128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75D801E9-E8F2-B34D-9F02-C908E24C68B7}"/>
                </a:ext>
              </a:extLst>
            </p:cNvPr>
            <p:cNvCxnSpPr>
              <a:cxnSpLocks/>
              <a:stCxn id="8" idx="3"/>
              <a:endCxn id="9" idx="1"/>
            </p:cNvCxnSpPr>
            <p:nvPr/>
          </p:nvCxnSpPr>
          <p:spPr>
            <a:xfrm flipV="1">
              <a:off x="4504623" y="3205178"/>
              <a:ext cx="2808754" cy="128412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2A1BA80-98AF-D24B-9959-9406DCF86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 example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A4F456B-A59A-6546-9D53-0185A5CA93B4}"/>
              </a:ext>
            </a:extLst>
          </p:cNvPr>
          <p:cNvGrpSpPr/>
          <p:nvPr/>
        </p:nvGrpSpPr>
        <p:grpSpPr>
          <a:xfrm>
            <a:off x="777876" y="2033287"/>
            <a:ext cx="8751135" cy="522858"/>
            <a:chOff x="777876" y="2033287"/>
            <a:chExt cx="8751135" cy="5228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A2D88F7-E065-DC46-970B-5298F6A4B0B7}"/>
                </a:ext>
              </a:extLst>
            </p:cNvPr>
            <p:cNvSpPr/>
            <p:nvPr/>
          </p:nvSpPr>
          <p:spPr bwMode="auto">
            <a:xfrm>
              <a:off x="777876" y="2033287"/>
              <a:ext cx="337343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5E41859-9149-174F-B929-C891FEFFA087}"/>
                </a:ext>
              </a:extLst>
            </p:cNvPr>
            <p:cNvSpPr/>
            <p:nvPr/>
          </p:nvSpPr>
          <p:spPr bwMode="auto">
            <a:xfrm>
              <a:off x="8194676" y="2290557"/>
              <a:ext cx="1334335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id="{6A752B08-9B9C-8545-8990-361EFC3057CF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>
              <a:off x="4151313" y="2166081"/>
              <a:ext cx="4043363" cy="25727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DE2B17A-0617-B94E-9580-634DAE246B12}"/>
              </a:ext>
            </a:extLst>
          </p:cNvPr>
          <p:cNvGrpSpPr/>
          <p:nvPr/>
        </p:nvGrpSpPr>
        <p:grpSpPr>
          <a:xfrm>
            <a:off x="892407" y="2510749"/>
            <a:ext cx="9387374" cy="1258247"/>
            <a:chOff x="892407" y="2510749"/>
            <a:chExt cx="9387374" cy="125824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B27BE19-CD88-034A-9AE8-DBDF1D995CD3}"/>
                </a:ext>
              </a:extLst>
            </p:cNvPr>
            <p:cNvSpPr/>
            <p:nvPr/>
          </p:nvSpPr>
          <p:spPr bwMode="auto">
            <a:xfrm>
              <a:off x="892407" y="2510749"/>
              <a:ext cx="3506338" cy="9182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EDFC7E3-3E47-8648-87DE-D20FF62D3A40}"/>
                </a:ext>
              </a:extLst>
            </p:cNvPr>
            <p:cNvGrpSpPr/>
            <p:nvPr/>
          </p:nvGrpSpPr>
          <p:grpSpPr>
            <a:xfrm>
              <a:off x="7411453" y="2640939"/>
              <a:ext cx="2868328" cy="1128057"/>
              <a:chOff x="7411453" y="2640939"/>
              <a:chExt cx="2868328" cy="1128057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800BD93-76B7-434A-917A-CAF22BECCEBC}"/>
                  </a:ext>
                </a:extLst>
              </p:cNvPr>
              <p:cNvSpPr/>
              <p:nvPr/>
            </p:nvSpPr>
            <p:spPr bwMode="auto">
              <a:xfrm>
                <a:off x="8340757" y="2640939"/>
                <a:ext cx="1939024" cy="573899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323D88-EAE8-1945-BD76-8EE1E48CE737}"/>
                  </a:ext>
                </a:extLst>
              </p:cNvPr>
              <p:cNvSpPr/>
              <p:nvPr/>
            </p:nvSpPr>
            <p:spPr bwMode="auto">
              <a:xfrm>
                <a:off x="7411453" y="2649493"/>
                <a:ext cx="929304" cy="1119503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  <p:cxnSp>
          <p:nvCxnSpPr>
            <p:cNvPr id="23" name="Curved Connector 22">
              <a:extLst>
                <a:ext uri="{FF2B5EF4-FFF2-40B4-BE49-F238E27FC236}">
                  <a16:creationId xmlns:a16="http://schemas.microsoft.com/office/drawing/2014/main" id="{4B0D6B6D-A1FD-E247-A71E-D0DE505E1C46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4398745" y="2969875"/>
              <a:ext cx="3012708" cy="127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9FCB8B9-A6A4-7F4F-B4F2-12445D8DA162}"/>
              </a:ext>
            </a:extLst>
          </p:cNvPr>
          <p:cNvGrpSpPr/>
          <p:nvPr/>
        </p:nvGrpSpPr>
        <p:grpSpPr>
          <a:xfrm>
            <a:off x="985451" y="3766384"/>
            <a:ext cx="9337644" cy="1537136"/>
            <a:chOff x="985451" y="3766384"/>
            <a:chExt cx="9337644" cy="153713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9C6D4E2-67F4-0444-9631-082F83691036}"/>
                </a:ext>
              </a:extLst>
            </p:cNvPr>
            <p:cNvSpPr/>
            <p:nvPr/>
          </p:nvSpPr>
          <p:spPr bwMode="auto">
            <a:xfrm>
              <a:off x="985451" y="4633892"/>
              <a:ext cx="4510574" cy="66962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FE06EFF-C004-FD46-85BC-FFF5B4331FF5}"/>
                </a:ext>
              </a:extLst>
            </p:cNvPr>
            <p:cNvSpPr/>
            <p:nvPr/>
          </p:nvSpPr>
          <p:spPr bwMode="auto">
            <a:xfrm>
              <a:off x="7411453" y="3766384"/>
              <a:ext cx="2911642" cy="55004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9" name="Curved Connector 28">
              <a:extLst>
                <a:ext uri="{FF2B5EF4-FFF2-40B4-BE49-F238E27FC236}">
                  <a16:creationId xmlns:a16="http://schemas.microsoft.com/office/drawing/2014/main" id="{C432FA44-5261-604E-9C84-84F92093136F}"/>
                </a:ext>
              </a:extLst>
            </p:cNvPr>
            <p:cNvCxnSpPr>
              <a:cxnSpLocks/>
              <a:stCxn id="15" idx="3"/>
              <a:endCxn id="16" idx="1"/>
            </p:cNvCxnSpPr>
            <p:nvPr/>
          </p:nvCxnSpPr>
          <p:spPr>
            <a:xfrm flipV="1">
              <a:off x="5496025" y="4041406"/>
              <a:ext cx="1915428" cy="9273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210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Structured data entry widgets</a:t>
            </a:r>
          </a:p>
          <a:p>
            <a:pPr lvl="1"/>
            <a:r>
              <a:rPr lang="en-GB" dirty="0"/>
              <a:t>Text fields</a:t>
            </a:r>
          </a:p>
          <a:p>
            <a:pPr lvl="1"/>
            <a:r>
              <a:rPr lang="en-GB" dirty="0"/>
              <a:t>Buttons (including checkboxes and radio buttons)</a:t>
            </a:r>
          </a:p>
          <a:p>
            <a:pPr lvl="1"/>
            <a:r>
              <a:rPr lang="en-GB" dirty="0"/>
              <a:t>Date/time pickers</a:t>
            </a:r>
          </a:p>
          <a:p>
            <a:pPr lvl="1"/>
            <a:r>
              <a:rPr lang="en-GB" dirty="0"/>
              <a:t>Colour pickers</a:t>
            </a:r>
          </a:p>
          <a:p>
            <a:pPr lvl="1"/>
            <a:r>
              <a:rPr lang="en-GB" dirty="0"/>
              <a:t>File upload</a:t>
            </a:r>
          </a:p>
          <a:p>
            <a:pPr lvl="1"/>
            <a:r>
              <a:rPr lang="en-GB" dirty="0"/>
              <a:t>Sliders</a:t>
            </a:r>
          </a:p>
          <a:p>
            <a:pPr lvl="1"/>
            <a:r>
              <a:rPr lang="en-GB" dirty="0"/>
              <a:t>Single/multiple selections</a:t>
            </a:r>
          </a:p>
          <a:p>
            <a:pPr lvl="1"/>
            <a:r>
              <a:rPr lang="en-GB" dirty="0"/>
              <a:t>Progress indicators and meters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82E9CD-58AE-1A49-BE15-10ECF0EF29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749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Embedded content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Images			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img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&gt; &lt;map&gt; &lt;area&gt;</a:t>
            </a:r>
          </a:p>
          <a:p>
            <a:pPr marL="0" indent="0">
              <a:buNone/>
            </a:pPr>
            <a:r>
              <a:rPr lang="en-GB" dirty="0"/>
              <a:t>Multimedia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&lt;video&gt; &lt;audio&gt; &lt;picture&gt; &lt;track&gt; &lt;source&gt;</a:t>
            </a:r>
          </a:p>
          <a:p>
            <a:pPr marL="0" indent="0">
              <a:buNone/>
            </a:pPr>
            <a:r>
              <a:rPr lang="en-GB" dirty="0"/>
              <a:t>Nested documents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&lt;iframe&gt;</a:t>
            </a:r>
          </a:p>
          <a:p>
            <a:pPr marL="0" indent="0">
              <a:buNone/>
            </a:pPr>
            <a:r>
              <a:rPr lang="en-GB" dirty="0"/>
              <a:t>Miscellaneous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&lt;object&gt; &lt;embed&gt;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5C4932-8EFB-1647-BC95-EA6CDF43CA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546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A1546-C79D-1D4F-870A-32A3B97E5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vs HTTP content negotiation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02B387-516D-854E-B14C-0CDAF8FB91D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Most HTTP content negotiation is on format (i.e. media type)</a:t>
            </a:r>
          </a:p>
          <a:p>
            <a:pPr marL="0" indent="0">
              <a:buNone/>
            </a:pPr>
            <a:r>
              <a:rPr lang="en-US" dirty="0"/>
              <a:t>Server-driven content negotiation has drawbacks</a:t>
            </a:r>
          </a:p>
          <a:p>
            <a:pPr lvl="1"/>
            <a:r>
              <a:rPr lang="en-US" dirty="0"/>
              <a:t>Difficult for servers to choose an appropriate format without knowing the user's intent</a:t>
            </a:r>
          </a:p>
          <a:p>
            <a:pPr lvl="1"/>
            <a:r>
              <a:rPr lang="en-US" dirty="0"/>
              <a:t>Clients often don't realistically advertise their preferences (i.e. </a:t>
            </a:r>
            <a:r>
              <a:rPr lang="en-US" sz="1600" dirty="0">
                <a:latin typeface="Lucida Console" panose="020B0609040504020204" pitchFamily="49" charset="0"/>
              </a:rPr>
              <a:t>Accept: */*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Client-driven content negotiation also has a significant drawback</a:t>
            </a:r>
          </a:p>
          <a:p>
            <a:pPr lvl="1"/>
            <a:r>
              <a:rPr lang="en-US" dirty="0"/>
              <a:t>An extra HTTP round trip</a:t>
            </a:r>
          </a:p>
          <a:p>
            <a:pPr marL="0" indent="0">
              <a:buNone/>
            </a:pPr>
            <a:r>
              <a:rPr lang="en-US" dirty="0"/>
              <a:t>HTML5 provides an alternative via the </a:t>
            </a:r>
            <a:r>
              <a:rPr lang="en-US" dirty="0">
                <a:latin typeface="Lucida Console" panose="020B0609040504020204" pitchFamily="49" charset="0"/>
              </a:rPr>
              <a:t>&lt;source&gt;</a:t>
            </a:r>
            <a:r>
              <a:rPr lang="en-US" dirty="0"/>
              <a:t> element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&lt;video width="400" height="300"&gt;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&lt;source </a:t>
            </a:r>
            <a:r>
              <a:rPr lang="en-US" sz="1800" dirty="0" err="1">
                <a:latin typeface="Lucida Console" panose="020B0609040504020204" pitchFamily="49" charset="0"/>
              </a:rPr>
              <a:t>src</a:t>
            </a:r>
            <a:r>
              <a:rPr lang="en-US" sz="1800" dirty="0">
                <a:latin typeface="Lucida Console" panose="020B0609040504020204" pitchFamily="49" charset="0"/>
              </a:rPr>
              <a:t>="/media/</a:t>
            </a:r>
            <a:r>
              <a:rPr lang="en-US" sz="1800" dirty="0" err="1">
                <a:latin typeface="Lucida Console" panose="020B0609040504020204" pitchFamily="49" charset="0"/>
              </a:rPr>
              <a:t>intro.webm</a:t>
            </a:r>
            <a:r>
              <a:rPr lang="en-US" sz="1800" dirty="0">
                <a:latin typeface="Lucida Console" panose="020B0609040504020204" pitchFamily="49" charset="0"/>
              </a:rPr>
              <a:t>" type="video/</a:t>
            </a:r>
            <a:r>
              <a:rPr lang="en-US" sz="1800" dirty="0" err="1">
                <a:latin typeface="Lucida Console" panose="020B0609040504020204" pitchFamily="49" charset="0"/>
              </a:rPr>
              <a:t>webm</a:t>
            </a:r>
            <a:r>
              <a:rPr lang="en-US" sz="1800" dirty="0">
                <a:latin typeface="Lucida Console" panose="020B0609040504020204" pitchFamily="49" charset="0"/>
              </a:rPr>
              <a:t>"&gt;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&lt;source </a:t>
            </a:r>
            <a:r>
              <a:rPr lang="en-US" sz="1800" dirty="0" err="1">
                <a:latin typeface="Lucida Console" panose="020B0609040504020204" pitchFamily="49" charset="0"/>
              </a:rPr>
              <a:t>src</a:t>
            </a:r>
            <a:r>
              <a:rPr lang="en-US" sz="1800" dirty="0">
                <a:latin typeface="Lucida Console" panose="020B0609040504020204" pitchFamily="49" charset="0"/>
              </a:rPr>
              <a:t>="/media/intro.mp4" type="video/mp4"&gt;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This browser does not support the HTML5 video element.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&lt;/video&gt;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5D0D31-DD73-4749-A076-A794A0D796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BEB4977-762E-4444-ADF3-F62F374DB6B7}"/>
              </a:ext>
            </a:extLst>
          </p:cNvPr>
          <p:cNvGrpSpPr/>
          <p:nvPr/>
        </p:nvGrpSpPr>
        <p:grpSpPr>
          <a:xfrm>
            <a:off x="922338" y="5369684"/>
            <a:ext cx="10544591" cy="796166"/>
            <a:chOff x="922338" y="5369684"/>
            <a:chExt cx="10544591" cy="79616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4AD3689-9AD0-5746-B665-546939FBE8C4}"/>
                </a:ext>
              </a:extLst>
            </p:cNvPr>
            <p:cNvSpPr/>
            <p:nvPr/>
          </p:nvSpPr>
          <p:spPr bwMode="auto">
            <a:xfrm>
              <a:off x="922338" y="5369684"/>
              <a:ext cx="7543568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9" name="Curved Connector 8">
              <a:extLst>
                <a:ext uri="{FF2B5EF4-FFF2-40B4-BE49-F238E27FC236}">
                  <a16:creationId xmlns:a16="http://schemas.microsoft.com/office/drawing/2014/main" id="{E86ADBF5-ED5F-3349-8024-8534DBDE7667}"/>
                </a:ext>
              </a:extLst>
            </p:cNvPr>
            <p:cNvCxnSpPr>
              <a:cxnSpLocks/>
              <a:stCxn id="14" idx="0"/>
              <a:endCxn id="7" idx="3"/>
            </p:cNvCxnSpPr>
            <p:nvPr/>
          </p:nvCxnSpPr>
          <p:spPr>
            <a:xfrm rot="16200000" flipV="1">
              <a:off x="9324391" y="4643993"/>
              <a:ext cx="294040" cy="2011009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26D4D0C-E8F3-B84C-A836-057E7F12C441}"/>
                </a:ext>
              </a:extLst>
            </p:cNvPr>
            <p:cNvSpPr txBox="1"/>
            <p:nvPr/>
          </p:nvSpPr>
          <p:spPr>
            <a:xfrm>
              <a:off x="9486900" y="5796518"/>
              <a:ext cx="19800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fallback content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685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HTML5.2 Spec</a:t>
            </a:r>
          </a:p>
          <a:p>
            <a:pPr marL="360000" lvl="1" indent="0">
              <a:buNone/>
            </a:pPr>
            <a:r>
              <a:rPr lang="en-GB" dirty="0"/>
              <a:t>https://www.w3.org/TR/html52/ (not for the faint-hearted)</a:t>
            </a:r>
          </a:p>
          <a:p>
            <a:pPr marL="0" indent="0">
              <a:buNone/>
            </a:pPr>
            <a:r>
              <a:rPr lang="en-GB" dirty="0"/>
              <a:t>WHATWG HTML Living Standard</a:t>
            </a:r>
          </a:p>
          <a:p>
            <a:pPr marL="360000" lvl="1" indent="0">
              <a:buNone/>
            </a:pPr>
            <a:r>
              <a:rPr lang="en-GB" dirty="0"/>
              <a:t>https://</a:t>
            </a:r>
            <a:r>
              <a:rPr lang="en-GB" dirty="0" err="1"/>
              <a:t>html.spec.whatwg.org</a:t>
            </a:r>
            <a:r>
              <a:rPr lang="en-GB" dirty="0"/>
              <a:t>/ (over 1200 pages!)</a:t>
            </a:r>
          </a:p>
          <a:p>
            <a:pPr marL="0" indent="0">
              <a:buNone/>
            </a:pPr>
            <a:r>
              <a:rPr lang="en-GB" dirty="0"/>
              <a:t>W3Schools HTML5 Tutorial</a:t>
            </a:r>
          </a:p>
          <a:p>
            <a:pPr marL="360000" lvl="1" indent="0">
              <a:buNone/>
            </a:pPr>
            <a:r>
              <a:rPr lang="en-GB" dirty="0"/>
              <a:t>https://www.w3schools.com/html/ (accessible tutorials)</a:t>
            </a:r>
          </a:p>
          <a:p>
            <a:pPr marL="0" indent="0">
              <a:buNone/>
            </a:pPr>
            <a:r>
              <a:rPr lang="en-GB" dirty="0"/>
              <a:t>Mozilla Developer Network</a:t>
            </a:r>
          </a:p>
          <a:p>
            <a:pPr marL="360000" lvl="1" indent="0">
              <a:buNone/>
            </a:pPr>
            <a:r>
              <a:rPr lang="en-GB" dirty="0"/>
              <a:t>https://</a:t>
            </a:r>
            <a:r>
              <a:rPr lang="en-GB" dirty="0" err="1"/>
              <a:t>developer.mozilla.org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-US/docs/Web/HTML (comprehensive reference resource)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D2C4E5-D68E-1F48-9732-23F3FA98B3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5411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Web APIs</a:t>
            </a:r>
          </a:p>
        </p:txBody>
      </p:sp>
    </p:spTree>
    <p:extLst>
      <p:ext uri="{BB962C8B-B14F-4D97-AF65-F5344CB8AC3E}">
        <p14:creationId xmlns:p14="http://schemas.microsoft.com/office/powerpoint/2010/main" val="4112386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HTML5?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major revision of HTML</a:t>
            </a:r>
          </a:p>
          <a:p>
            <a:pPr lvl="1"/>
            <a:r>
              <a:rPr lang="en-GB" dirty="0"/>
              <a:t>Started in 2004 by WHATWG</a:t>
            </a:r>
          </a:p>
          <a:p>
            <a:pPr lvl="1"/>
            <a:r>
              <a:rPr lang="en-GB" dirty="0"/>
              <a:t>Adopted by W3C in 2007</a:t>
            </a:r>
          </a:p>
          <a:p>
            <a:pPr lvl="1"/>
            <a:r>
              <a:rPr lang="en-GB" dirty="0"/>
              <a:t>W3C Recommendation in 2014</a:t>
            </a:r>
          </a:p>
          <a:p>
            <a:pPr lvl="1"/>
            <a:r>
              <a:rPr lang="en-GB" dirty="0"/>
              <a:t>Largely driven by browser manufacturers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750" y="1773238"/>
            <a:ext cx="4464050" cy="4464050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6044DC-007D-1145-B436-21E400ABAC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WHATWG (2020) </a:t>
            </a:r>
            <a:r>
              <a:rPr lang="en-GB" i="1" dirty="0"/>
              <a:t>HTML Living Standard</a:t>
            </a:r>
            <a:r>
              <a:rPr lang="en-GB" dirty="0"/>
              <a:t>. Available at: https://</a:t>
            </a:r>
            <a:r>
              <a:rPr lang="en-GB" dirty="0" err="1"/>
              <a:t>html.spec.whatwg.org</a:t>
            </a:r>
            <a:r>
              <a:rPr lang="en-GB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70886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HTML5?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Usage of HTML in the wild had changed</a:t>
            </a:r>
          </a:p>
          <a:p>
            <a:pPr lvl="1"/>
            <a:r>
              <a:rPr lang="en-GB" dirty="0"/>
              <a:t>Greater emphasis on JavaScript-based web applications</a:t>
            </a:r>
            <a:br>
              <a:rPr lang="en-GB" dirty="0"/>
            </a:br>
            <a:r>
              <a:rPr lang="en-GB" dirty="0"/>
              <a:t>(AJAX, </a:t>
            </a:r>
            <a:r>
              <a:rPr lang="en-GB" dirty="0" err="1">
                <a:latin typeface="Lucida Console" panose="020B0609040504020204" pitchFamily="49" charset="0"/>
              </a:rPr>
              <a:t>XMLHttpRequest</a:t>
            </a:r>
            <a:r>
              <a:rPr lang="en-GB" dirty="0"/>
              <a:t>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Concerns about widespread use of Adobe Flash for interactivity</a:t>
            </a:r>
            <a:br>
              <a:rPr lang="en-GB" dirty="0"/>
            </a:br>
            <a:r>
              <a:rPr lang="en-GB" dirty="0"/>
              <a:t>(openness, reliability, security, performance)</a:t>
            </a:r>
          </a:p>
          <a:p>
            <a:pPr lvl="1"/>
            <a:r>
              <a:rPr lang="en-GB" dirty="0"/>
              <a:t>Concerns about consistency of handling invalid </a:t>
            </a:r>
            <a:r>
              <a:rPr lang="en-GB" dirty="0" err="1"/>
              <a:t>markup</a:t>
            </a:r>
            <a:br>
              <a:rPr lang="en-GB" dirty="0"/>
            </a:br>
            <a:r>
              <a:rPr lang="en-GB" dirty="0"/>
              <a:t>(browser “quirks modes”)</a:t>
            </a:r>
          </a:p>
          <a:p>
            <a:pPr lvl="1"/>
            <a:r>
              <a:rPr lang="en-GB" dirty="0"/>
              <a:t>Overuse of generic semantics-light </a:t>
            </a:r>
            <a:r>
              <a:rPr lang="en-GB" dirty="0" err="1"/>
              <a:t>markup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(div and span for everything)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W3C efforts lay in a different direction (XHTML 2.0)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17AEB5-C634-A04E-8004-31F1B674E5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21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design principles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Compatibility</a:t>
            </a:r>
          </a:p>
          <a:p>
            <a:pPr lvl="1"/>
            <a:r>
              <a:rPr lang="en-GB" dirty="0"/>
              <a:t>Support existing content (HTML 4 and earlier, broken </a:t>
            </a:r>
            <a:r>
              <a:rPr lang="en-GB" dirty="0" err="1"/>
              <a:t>markup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Degrade gracefully (work well in older browsers)</a:t>
            </a:r>
          </a:p>
          <a:p>
            <a:pPr marL="0" indent="0">
              <a:buNone/>
            </a:pPr>
            <a:r>
              <a:rPr lang="en-GB" dirty="0"/>
              <a:t>Utility</a:t>
            </a:r>
          </a:p>
          <a:p>
            <a:pPr lvl="1"/>
            <a:r>
              <a:rPr lang="en-GB" dirty="0"/>
              <a:t>Separation of concerns (content versus presentation)</a:t>
            </a:r>
          </a:p>
          <a:p>
            <a:pPr lvl="1"/>
            <a:r>
              <a:rPr lang="en-GB" dirty="0"/>
              <a:t>Priority of constituencies (users &gt; authors &gt; implementers)</a:t>
            </a:r>
          </a:p>
          <a:p>
            <a:pPr marL="0" indent="0">
              <a:buNone/>
            </a:pPr>
            <a:r>
              <a:rPr lang="en-GB" dirty="0"/>
              <a:t>Interoperability</a:t>
            </a:r>
          </a:p>
          <a:p>
            <a:pPr lvl="1"/>
            <a:r>
              <a:rPr lang="en-GB" dirty="0"/>
              <a:t>Well-defined behaviour</a:t>
            </a:r>
          </a:p>
          <a:p>
            <a:pPr lvl="1"/>
            <a:r>
              <a:rPr lang="en-GB" dirty="0"/>
              <a:t>Graceful error handling</a:t>
            </a:r>
          </a:p>
          <a:p>
            <a:pPr marL="0" indent="0">
              <a:buNone/>
            </a:pPr>
            <a:r>
              <a:rPr lang="en-GB" dirty="0"/>
              <a:t>Universal access</a:t>
            </a:r>
          </a:p>
          <a:p>
            <a:pPr lvl="1"/>
            <a:r>
              <a:rPr lang="en-GB" dirty="0"/>
              <a:t>Work on all platforms</a:t>
            </a:r>
          </a:p>
          <a:p>
            <a:pPr lvl="1"/>
            <a:r>
              <a:rPr lang="en-GB" dirty="0"/>
              <a:t>Work for all users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5A856-D0A0-944E-89C0-99017A43A8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78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design principles in practice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Define what should happen when a browser gets bad </a:t>
            </a:r>
            <a:r>
              <a:rPr lang="en-GB" dirty="0" err="1"/>
              <a:t>markup</a:t>
            </a:r>
            <a:br>
              <a:rPr lang="en-GB" dirty="0"/>
            </a:br>
            <a:r>
              <a:rPr lang="en-GB" dirty="0"/>
              <a:t>(cannot assume well-formed or valid HTML)</a:t>
            </a:r>
          </a:p>
          <a:p>
            <a:r>
              <a:rPr lang="en-GB" dirty="0"/>
              <a:t>Define APIs that improve programmatic access to document and browser</a:t>
            </a:r>
            <a:br>
              <a:rPr lang="en-GB" dirty="0"/>
            </a:br>
            <a:r>
              <a:rPr lang="en-GB" dirty="0"/>
              <a:t>(HTML5 as Flash-killer)</a:t>
            </a:r>
          </a:p>
          <a:p>
            <a:r>
              <a:rPr lang="en-GB" dirty="0"/>
              <a:t>Define </a:t>
            </a:r>
            <a:r>
              <a:rPr lang="en-GB" dirty="0" err="1"/>
              <a:t>markup</a:t>
            </a:r>
            <a:r>
              <a:rPr lang="en-GB" dirty="0"/>
              <a:t> that better captures document semantics</a:t>
            </a:r>
            <a:br>
              <a:rPr lang="en-GB" dirty="0"/>
            </a:br>
            <a:r>
              <a:rPr lang="en-GB" dirty="0"/>
              <a:t>(better alternatives to span and div)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B9FC62-A4CC-9841-B5A2-781DCB954C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6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Notes on HTML5 parsing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HTML 4.01 (and earlier) and XHTML define a document grammar</a:t>
            </a:r>
          </a:p>
          <a:p>
            <a:pPr lvl="1"/>
            <a:r>
              <a:rPr lang="en-GB" dirty="0"/>
              <a:t>Declarative definition</a:t>
            </a:r>
          </a:p>
          <a:p>
            <a:pPr lvl="1"/>
            <a:r>
              <a:rPr lang="en-GB" dirty="0"/>
              <a:t>Describes the structure, but not how the structure should be processed</a:t>
            </a:r>
          </a:p>
          <a:p>
            <a:pPr lvl="1"/>
            <a:r>
              <a:rPr lang="en-GB" dirty="0"/>
              <a:t>Behaviour with ill-formed or invalid documents is undefined</a:t>
            </a:r>
          </a:p>
          <a:p>
            <a:pPr marL="0" indent="0">
              <a:buNone/>
            </a:pPr>
            <a:r>
              <a:rPr lang="en-GB" dirty="0"/>
              <a:t>HTML 5 also defines a document grammar</a:t>
            </a:r>
          </a:p>
          <a:p>
            <a:pPr lvl="1"/>
            <a:r>
              <a:rPr lang="en-GB" dirty="0"/>
              <a:t>Procedural definition</a:t>
            </a:r>
          </a:p>
          <a:p>
            <a:pPr lvl="1"/>
            <a:r>
              <a:rPr lang="en-GB" dirty="0"/>
              <a:t>Describes the process by which a compliant implementation should parse an HTML5 document (i.e. state machine)</a:t>
            </a:r>
          </a:p>
          <a:p>
            <a:pPr lvl="1"/>
            <a:r>
              <a:rPr lang="en-GB" dirty="0"/>
              <a:t>Defines behaviour with ill-formed or invalid documents</a:t>
            </a:r>
          </a:p>
          <a:p>
            <a:pPr lvl="1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6F28C0-74B6-EB4D-A8AA-7483ADA379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549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  &lt;title&gt;...&lt;/title&gt;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...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top-level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1E0D03-5103-5348-A829-554F888008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FAD3B41-2FB5-7749-A56E-16D794039A24}"/>
              </a:ext>
            </a:extLst>
          </p:cNvPr>
          <p:cNvGrpSpPr/>
          <p:nvPr/>
        </p:nvGrpSpPr>
        <p:grpSpPr>
          <a:xfrm>
            <a:off x="623888" y="2054431"/>
            <a:ext cx="5022366" cy="3879243"/>
            <a:chOff x="623888" y="2054431"/>
            <a:chExt cx="5022366" cy="387924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AB9FE8F-0289-304B-A14B-04C3E44A66F5}"/>
                </a:ext>
              </a:extLst>
            </p:cNvPr>
            <p:cNvSpPr/>
            <p:nvPr/>
          </p:nvSpPr>
          <p:spPr bwMode="auto">
            <a:xfrm>
              <a:off x="623888" y="2054431"/>
              <a:ext cx="3671887" cy="276695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6AD86A2-E24E-0A49-B9DC-5E2E00A5CEE3}"/>
                </a:ext>
              </a:extLst>
            </p:cNvPr>
            <p:cNvSpPr txBox="1"/>
            <p:nvPr/>
          </p:nvSpPr>
          <p:spPr>
            <a:xfrm>
              <a:off x="4028503" y="5564342"/>
              <a:ext cx="16177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root element</a:t>
              </a:r>
            </a:p>
          </p:txBody>
        </p: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id="{475B8898-EFD2-EF47-ACBF-03DC9CA4FAD8}"/>
                </a:ext>
              </a:extLst>
            </p:cNvPr>
            <p:cNvCxnSpPr>
              <a:cxnSpLocks/>
              <a:stCxn id="13" idx="1"/>
              <a:endCxn id="11" idx="2"/>
            </p:cNvCxnSpPr>
            <p:nvPr/>
          </p:nvCxnSpPr>
          <p:spPr>
            <a:xfrm rot="10800000">
              <a:off x="2459833" y="4821384"/>
              <a:ext cx="1568671" cy="92762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D74FD5-E062-EF4A-BFFF-BF6ED159ADF0}"/>
              </a:ext>
            </a:extLst>
          </p:cNvPr>
          <p:cNvGrpSpPr/>
          <p:nvPr/>
        </p:nvGrpSpPr>
        <p:grpSpPr>
          <a:xfrm>
            <a:off x="623888" y="1808863"/>
            <a:ext cx="9417478" cy="1052367"/>
            <a:chOff x="623888" y="1808863"/>
            <a:chExt cx="9417478" cy="105236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978F32-1B29-BF42-A605-929159201629}"/>
                </a:ext>
              </a:extLst>
            </p:cNvPr>
            <p:cNvSpPr/>
            <p:nvPr/>
          </p:nvSpPr>
          <p:spPr bwMode="auto">
            <a:xfrm>
              <a:off x="623888" y="1808863"/>
              <a:ext cx="3671887" cy="24556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0AF5B04-7E94-6A4C-B22F-F3BC5F985580}"/>
                </a:ext>
              </a:extLst>
            </p:cNvPr>
            <p:cNvSpPr txBox="1"/>
            <p:nvPr/>
          </p:nvSpPr>
          <p:spPr>
            <a:xfrm>
              <a:off x="6859085" y="2491898"/>
              <a:ext cx="3182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type declaration</a:t>
              </a: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id="{F83AD183-9E9C-CD4C-B968-6C6B4A06EE2F}"/>
                </a:ext>
              </a:extLst>
            </p:cNvPr>
            <p:cNvCxnSpPr>
              <a:cxnSpLocks/>
              <a:stCxn id="12" idx="0"/>
              <a:endCxn id="6" idx="3"/>
            </p:cNvCxnSpPr>
            <p:nvPr/>
          </p:nvCxnSpPr>
          <p:spPr>
            <a:xfrm rot="16200000" flipV="1">
              <a:off x="6092876" y="134547"/>
              <a:ext cx="560251" cy="415445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08FCADA-2D70-1A49-88B4-5DC16C141812}"/>
              </a:ext>
            </a:extLst>
          </p:cNvPr>
          <p:cNvGrpSpPr/>
          <p:nvPr/>
        </p:nvGrpSpPr>
        <p:grpSpPr>
          <a:xfrm>
            <a:off x="943672" y="2365025"/>
            <a:ext cx="7128246" cy="1305909"/>
            <a:chOff x="943672" y="2365025"/>
            <a:chExt cx="7128246" cy="13059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9CB3024-C0EF-FD47-9B2A-C04A49DB0E4F}"/>
                </a:ext>
              </a:extLst>
            </p:cNvPr>
            <p:cNvSpPr/>
            <p:nvPr/>
          </p:nvSpPr>
          <p:spPr bwMode="auto">
            <a:xfrm>
              <a:off x="943672" y="2365025"/>
              <a:ext cx="3207641" cy="82943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4602529-62AB-1144-9CCD-F3AEA26E243C}"/>
                </a:ext>
              </a:extLst>
            </p:cNvPr>
            <p:cNvSpPr txBox="1"/>
            <p:nvPr/>
          </p:nvSpPr>
          <p:spPr>
            <a:xfrm>
              <a:off x="5646254" y="3301602"/>
              <a:ext cx="2425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metadata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id="{FF852C3E-14AC-0F40-87F4-6532DFB83325}"/>
                </a:ext>
              </a:extLst>
            </p:cNvPr>
            <p:cNvCxnSpPr>
              <a:cxnSpLocks/>
              <a:stCxn id="9" idx="0"/>
              <a:endCxn id="7" idx="3"/>
            </p:cNvCxnSpPr>
            <p:nvPr/>
          </p:nvCxnSpPr>
          <p:spPr>
            <a:xfrm rot="16200000" flipV="1">
              <a:off x="5244271" y="1686786"/>
              <a:ext cx="5218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730DF4C-B01D-D148-8AB1-3EBF804BD04D}"/>
              </a:ext>
            </a:extLst>
          </p:cNvPr>
          <p:cNvGrpSpPr/>
          <p:nvPr/>
        </p:nvGrpSpPr>
        <p:grpSpPr>
          <a:xfrm>
            <a:off x="943671" y="3194462"/>
            <a:ext cx="7028059" cy="1779322"/>
            <a:chOff x="943671" y="3194462"/>
            <a:chExt cx="7028059" cy="177932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E55240C-2FFC-3549-8DB6-0D11D79E63CB}"/>
                </a:ext>
              </a:extLst>
            </p:cNvPr>
            <p:cNvSpPr/>
            <p:nvPr/>
          </p:nvSpPr>
          <p:spPr bwMode="auto">
            <a:xfrm>
              <a:off x="943671" y="3194462"/>
              <a:ext cx="3207642" cy="1365663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E240FDA-A19E-504D-8594-82A7B4636489}"/>
                </a:ext>
              </a:extLst>
            </p:cNvPr>
            <p:cNvSpPr txBox="1"/>
            <p:nvPr/>
          </p:nvSpPr>
          <p:spPr>
            <a:xfrm>
              <a:off x="5746441" y="4604452"/>
              <a:ext cx="22252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content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C06DC1F9-D51F-304C-A5FD-BFC05F4FDD07}"/>
                </a:ext>
              </a:extLst>
            </p:cNvPr>
            <p:cNvCxnSpPr>
              <a:cxnSpLocks/>
              <a:stCxn id="10" idx="0"/>
              <a:endCxn id="8" idx="3"/>
            </p:cNvCxnSpPr>
            <p:nvPr/>
          </p:nvCxnSpPr>
          <p:spPr>
            <a:xfrm rot="16200000" flipV="1">
              <a:off x="5141621" y="2886986"/>
              <a:ext cx="7271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059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Document-level metadata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Document title			</a:t>
            </a:r>
            <a:r>
              <a:rPr lang="en-GB" sz="1800" dirty="0">
                <a:latin typeface="Lucida Console" panose="020B0609040504020204" pitchFamily="49" charset="0"/>
              </a:rPr>
              <a:t>&lt;title&gt;</a:t>
            </a:r>
          </a:p>
          <a:p>
            <a:pPr marL="0" indent="0">
              <a:buNone/>
            </a:pPr>
            <a:r>
              <a:rPr lang="en-GB" dirty="0"/>
              <a:t>Base URI			</a:t>
            </a:r>
            <a:r>
              <a:rPr lang="en-GB" sz="1800" dirty="0">
                <a:latin typeface="Lucida Console" panose="020B0609040504020204" pitchFamily="49" charset="0"/>
              </a:rPr>
              <a:t>&lt;base&gt;</a:t>
            </a:r>
          </a:p>
          <a:p>
            <a:pPr marL="0" indent="0">
              <a:buNone/>
            </a:pPr>
            <a:r>
              <a:rPr lang="en-GB" dirty="0"/>
              <a:t>Document-level links		</a:t>
            </a:r>
            <a:r>
              <a:rPr lang="en-GB" sz="1800" dirty="0">
                <a:latin typeface="Lucida Console" panose="020B0609040504020204" pitchFamily="49" charset="0"/>
              </a:rPr>
              <a:t>&lt;link&gt;</a:t>
            </a:r>
          </a:p>
          <a:p>
            <a:pPr marL="0" indent="0">
              <a:buNone/>
            </a:pPr>
            <a:r>
              <a:rPr lang="en-GB" dirty="0"/>
              <a:t>Presentation information	</a:t>
            </a:r>
            <a:r>
              <a:rPr lang="en-GB" sz="1800" dirty="0">
                <a:latin typeface="Lucida Console" panose="020B0609040504020204" pitchFamily="49" charset="0"/>
              </a:rPr>
              <a:t>&lt;style&gt;</a:t>
            </a:r>
          </a:p>
          <a:p>
            <a:pPr marL="0" indent="0">
              <a:buNone/>
            </a:pPr>
            <a:r>
              <a:rPr lang="en-GB" dirty="0"/>
              <a:t>Other metadata		</a:t>
            </a:r>
            <a:r>
              <a:rPr lang="en-GB" sz="1800" dirty="0">
                <a:latin typeface="Lucida Console" panose="020B0609040504020204" pitchFamily="49" charset="0"/>
              </a:rPr>
              <a:t>&lt;meta&gt;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2E054A-99CD-9946-BE8D-352BCD9D87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054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65c44ed-e205-4081-a23c-47819cd8587d"/>
</p:tagLst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2388</TotalTime>
  <Words>2596</Words>
  <Application>Microsoft Macintosh PowerPoint</Application>
  <PresentationFormat>Widescreen</PresentationFormat>
  <Paragraphs>202</Paragraphs>
  <Slides>29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29</vt:i4>
      </vt:variant>
    </vt:vector>
  </HeadingPairs>
  <TitlesOfParts>
    <vt:vector size="41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HTML5</vt:lpstr>
      <vt:lpstr>What is HTML5?</vt:lpstr>
      <vt:lpstr>Why HTML5?</vt:lpstr>
      <vt:lpstr>HTML5 design principles</vt:lpstr>
      <vt:lpstr>HTML5 design principles in practice</vt:lpstr>
      <vt:lpstr>Notes on HTML5 parsing</vt:lpstr>
      <vt:lpstr>HTML5 top-level structure</vt:lpstr>
      <vt:lpstr>Document-level metadata</vt:lpstr>
      <vt:lpstr>Flow content</vt:lpstr>
      <vt:lpstr>Flow example</vt:lpstr>
      <vt:lpstr>Phrasing content</vt:lpstr>
      <vt:lpstr>Phrasing example</vt:lpstr>
      <vt:lpstr>Sectioning content</vt:lpstr>
      <vt:lpstr>&lt;main&gt;</vt:lpstr>
      <vt:lpstr>&lt;header&gt;</vt:lpstr>
      <vt:lpstr>&lt;footer&gt;</vt:lpstr>
      <vt:lpstr>&lt;article&gt;</vt:lpstr>
      <vt:lpstr>&lt;section&gt;</vt:lpstr>
      <vt:lpstr>&lt;aside&gt;</vt:lpstr>
      <vt:lpstr>&lt;nav&gt;</vt:lpstr>
      <vt:lpstr>&lt;address&gt;</vt:lpstr>
      <vt:lpstr>Tables</vt:lpstr>
      <vt:lpstr>Table example</vt:lpstr>
      <vt:lpstr>Forms</vt:lpstr>
      <vt:lpstr>Embedded content</vt:lpstr>
      <vt:lpstr>HTML5 vs HTTP content negotiation</vt:lpstr>
      <vt:lpstr>Further Reading</vt:lpstr>
      <vt:lpstr>Next Lecture: Web APIs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18</cp:revision>
  <dcterms:created xsi:type="dcterms:W3CDTF">2018-10-03T14:33:49Z</dcterms:created>
  <dcterms:modified xsi:type="dcterms:W3CDTF">2020-10-04T10:59:57Z</dcterms:modified>
</cp:coreProperties>
</file>