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2"/>
  </p:notesMasterIdLst>
  <p:sldIdLst>
    <p:sldId id="258" r:id="rId9"/>
    <p:sldId id="257" r:id="rId10"/>
    <p:sldId id="287" r:id="rId11"/>
    <p:sldId id="289" r:id="rId12"/>
    <p:sldId id="262" r:id="rId13"/>
    <p:sldId id="263" r:id="rId14"/>
    <p:sldId id="271" r:id="rId15"/>
    <p:sldId id="270" r:id="rId16"/>
    <p:sldId id="272" r:id="rId17"/>
    <p:sldId id="265" r:id="rId18"/>
    <p:sldId id="266" r:id="rId19"/>
    <p:sldId id="267" r:id="rId20"/>
    <p:sldId id="321" r:id="rId21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9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44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gs" Target="tags/tag1.xml"/><Relationship Id="rId28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4E1630AE-005D-7E47-9D09-446883F3E876}"/>
    <pc:docChg chg="modSld">
      <pc:chgData name="Gibbins N.M." userId="6a0e944c-4d97-467d-bb7a-7c3315791fe4" providerId="ADAL" clId="{4E1630AE-005D-7E47-9D09-446883F3E876}" dt="2019-10-09T12:31:47.104" v="14"/>
      <pc:docMkLst>
        <pc:docMk/>
      </pc:docMkLst>
      <pc:sldChg chg="modSp">
        <pc:chgData name="Gibbins N.M." userId="6a0e944c-4d97-467d-bb7a-7c3315791fe4" providerId="ADAL" clId="{4E1630AE-005D-7E47-9D09-446883F3E876}" dt="2019-10-08T14:12:49.252" v="4" actId="255"/>
        <pc:sldMkLst>
          <pc:docMk/>
          <pc:sldMk cId="4259768314" sldId="264"/>
        </pc:sldMkLst>
        <pc:spChg chg="mod">
          <ac:chgData name="Gibbins N.M." userId="6a0e944c-4d97-467d-bb7a-7c3315791fe4" providerId="ADAL" clId="{4E1630AE-005D-7E47-9D09-446883F3E876}" dt="2019-10-08T14:12:49.252" v="4" actId="255"/>
          <ac:spMkLst>
            <pc:docMk/>
            <pc:sldMk cId="4259768314" sldId="264"/>
            <ac:spMk id="6" creationId="{4F9E9B0B-4EF1-6D4B-9342-EFFC60FBD7F2}"/>
          </ac:spMkLst>
        </pc:spChg>
      </pc:sldChg>
      <pc:sldChg chg="addSp modSp modAnim">
        <pc:chgData name="Gibbins N.M." userId="6a0e944c-4d97-467d-bb7a-7c3315791fe4" providerId="ADAL" clId="{4E1630AE-005D-7E47-9D09-446883F3E876}" dt="2019-10-09T12:31:47.104" v="14"/>
        <pc:sldMkLst>
          <pc:docMk/>
          <pc:sldMk cId="3252108095" sldId="287"/>
        </pc:sldMkLst>
        <pc:spChg chg="add mod">
          <ac:chgData name="Gibbins N.M." userId="6a0e944c-4d97-467d-bb7a-7c3315791fe4" providerId="ADAL" clId="{4E1630AE-005D-7E47-9D09-446883F3E876}" dt="2019-10-09T12:30:48.092" v="10" actId="571"/>
          <ac:spMkLst>
            <pc:docMk/>
            <pc:sldMk cId="3252108095" sldId="287"/>
            <ac:spMk id="18" creationId="{87E10FCC-8FEC-6A44-B883-D0C3C635AD36}"/>
          </ac:spMkLst>
        </pc:spChg>
      </pc:sldChg>
      <pc:sldChg chg="modSp">
        <pc:chgData name="Gibbins N.M." userId="6a0e944c-4d97-467d-bb7a-7c3315791fe4" providerId="ADAL" clId="{4E1630AE-005D-7E47-9D09-446883F3E876}" dt="2019-10-07T10:58:05.838" v="2" actId="20577"/>
        <pc:sldMkLst>
          <pc:docMk/>
          <pc:sldMk cId="1870837704" sldId="304"/>
        </pc:sldMkLst>
        <pc:spChg chg="mod">
          <ac:chgData name="Gibbins N.M." userId="6a0e944c-4d97-467d-bb7a-7c3315791fe4" providerId="ADAL" clId="{4E1630AE-005D-7E47-9D09-446883F3E876}" dt="2019-10-07T10:58:05.838" v="2" actId="20577"/>
          <ac:spMkLst>
            <pc:docMk/>
            <pc:sldMk cId="1870837704" sldId="304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4E1630AE-005D-7E47-9D09-446883F3E876}" dt="2019-10-08T14:13:21.013" v="6" actId="113"/>
        <pc:sldMkLst>
          <pc:docMk/>
          <pc:sldMk cId="4022526945" sldId="307"/>
        </pc:sldMkLst>
        <pc:spChg chg="mod">
          <ac:chgData name="Gibbins N.M." userId="6a0e944c-4d97-467d-bb7a-7c3315791fe4" providerId="ADAL" clId="{4E1630AE-005D-7E47-9D09-446883F3E876}" dt="2019-10-08T14:13:21.013" v="6" actId="113"/>
          <ac:spMkLst>
            <pc:docMk/>
            <pc:sldMk cId="4022526945" sldId="307"/>
            <ac:spMk id="5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3CE80BBC-E34F-7044-A5CC-2DCCC397062B}"/>
    <pc:docChg chg="delSld modSld">
      <pc:chgData name="Nicholas Gibbins" userId="6a0e944c-4d97-467d-bb7a-7c3315791fe4" providerId="ADAL" clId="{3CE80BBC-E34F-7044-A5CC-2DCCC397062B}" dt="2020-10-03T07:03:04.007" v="57" actId="1038"/>
      <pc:docMkLst>
        <pc:docMk/>
      </pc:docMkLst>
      <pc:sldChg chg="del">
        <pc:chgData name="Nicholas Gibbins" userId="6a0e944c-4d97-467d-bb7a-7c3315791fe4" providerId="ADAL" clId="{3CE80BBC-E34F-7044-A5CC-2DCCC397062B}" dt="2020-09-18T18:18:37.173" v="7" actId="2696"/>
        <pc:sldMkLst>
          <pc:docMk/>
          <pc:sldMk cId="3196211636" sldId="261"/>
        </pc:sldMkLst>
      </pc:sldChg>
      <pc:sldChg chg="modSp mod">
        <pc:chgData name="Nicholas Gibbins" userId="6a0e944c-4d97-467d-bb7a-7c3315791fe4" providerId="ADAL" clId="{3CE80BBC-E34F-7044-A5CC-2DCCC397062B}" dt="2020-09-23T20:03:48.807" v="43" actId="20577"/>
        <pc:sldMkLst>
          <pc:docMk/>
          <pc:sldMk cId="3416169716" sldId="262"/>
        </pc:sldMkLst>
        <pc:spChg chg="mod">
          <ac:chgData name="Nicholas Gibbins" userId="6a0e944c-4d97-467d-bb7a-7c3315791fe4" providerId="ADAL" clId="{3CE80BBC-E34F-7044-A5CC-2DCCC397062B}" dt="2020-09-23T20:03:48.807" v="43" actId="20577"/>
          <ac:spMkLst>
            <pc:docMk/>
            <pc:sldMk cId="3416169716" sldId="262"/>
            <ac:spMk id="3" creationId="{00000000-0000-0000-0000-000000000000}"/>
          </ac:spMkLst>
        </pc:spChg>
      </pc:sldChg>
      <pc:sldChg chg="del">
        <pc:chgData name="Nicholas Gibbins" userId="6a0e944c-4d97-467d-bb7a-7c3315791fe4" providerId="ADAL" clId="{3CE80BBC-E34F-7044-A5CC-2DCCC397062B}" dt="2020-09-18T18:18:37.138" v="4" actId="2696"/>
        <pc:sldMkLst>
          <pc:docMk/>
          <pc:sldMk cId="4259768314" sldId="264"/>
        </pc:sldMkLst>
      </pc:sldChg>
      <pc:sldChg chg="modSp mod">
        <pc:chgData name="Nicholas Gibbins" userId="6a0e944c-4d97-467d-bb7a-7c3315791fe4" providerId="ADAL" clId="{3CE80BBC-E34F-7044-A5CC-2DCCC397062B}" dt="2020-09-18T18:18:10.760" v="2" actId="5793"/>
        <pc:sldMkLst>
          <pc:docMk/>
          <pc:sldMk cId="3899507697" sldId="270"/>
        </pc:sldMkLst>
        <pc:spChg chg="mod">
          <ac:chgData name="Nicholas Gibbins" userId="6a0e944c-4d97-467d-bb7a-7c3315791fe4" providerId="ADAL" clId="{3CE80BBC-E34F-7044-A5CC-2DCCC397062B}" dt="2020-09-18T18:18:10.760" v="2" actId="5793"/>
          <ac:spMkLst>
            <pc:docMk/>
            <pc:sldMk cId="3899507697" sldId="270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3CE80BBC-E34F-7044-A5CC-2DCCC397062B}" dt="2020-09-18T18:18:37.239" v="20" actId="2696"/>
        <pc:sldMkLst>
          <pc:docMk/>
          <pc:sldMk cId="1849705484" sldId="279"/>
        </pc:sldMkLst>
      </pc:sldChg>
      <pc:sldChg chg="modSp mod">
        <pc:chgData name="Nicholas Gibbins" userId="6a0e944c-4d97-467d-bb7a-7c3315791fe4" providerId="ADAL" clId="{3CE80BBC-E34F-7044-A5CC-2DCCC397062B}" dt="2020-10-03T07:03:04.007" v="57" actId="1038"/>
        <pc:sldMkLst>
          <pc:docMk/>
          <pc:sldMk cId="3252108095" sldId="287"/>
        </pc:sldMkLst>
        <pc:spChg chg="mod">
          <ac:chgData name="Nicholas Gibbins" userId="6a0e944c-4d97-467d-bb7a-7c3315791fe4" providerId="ADAL" clId="{3CE80BBC-E34F-7044-A5CC-2DCCC397062B}" dt="2020-10-03T07:03:04.007" v="57" actId="1038"/>
          <ac:spMkLst>
            <pc:docMk/>
            <pc:sldMk cId="3252108095" sldId="287"/>
            <ac:spMk id="16" creationId="{00000000-0000-0000-0000-000000000000}"/>
          </ac:spMkLst>
        </pc:spChg>
      </pc:sldChg>
      <pc:sldChg chg="del">
        <pc:chgData name="Nicholas Gibbins" userId="6a0e944c-4d97-467d-bb7a-7c3315791fe4" providerId="ADAL" clId="{3CE80BBC-E34F-7044-A5CC-2DCCC397062B}" dt="2020-09-18T18:18:37.132" v="3" actId="2696"/>
        <pc:sldMkLst>
          <pc:docMk/>
          <pc:sldMk cId="1708868619" sldId="296"/>
        </pc:sldMkLst>
      </pc:sldChg>
      <pc:sldChg chg="del">
        <pc:chgData name="Nicholas Gibbins" userId="6a0e944c-4d97-467d-bb7a-7c3315791fe4" providerId="ADAL" clId="{3CE80BBC-E34F-7044-A5CC-2DCCC397062B}" dt="2020-09-18T18:18:37.266" v="22" actId="2696"/>
        <pc:sldMkLst>
          <pc:docMk/>
          <pc:sldMk cId="3743781924" sldId="297"/>
        </pc:sldMkLst>
      </pc:sldChg>
      <pc:sldChg chg="del">
        <pc:chgData name="Nicholas Gibbins" userId="6a0e944c-4d97-467d-bb7a-7c3315791fe4" providerId="ADAL" clId="{3CE80BBC-E34F-7044-A5CC-2DCCC397062B}" dt="2020-09-18T18:18:37.179" v="8" actId="2696"/>
        <pc:sldMkLst>
          <pc:docMk/>
          <pc:sldMk cId="202062232" sldId="298"/>
        </pc:sldMkLst>
      </pc:sldChg>
      <pc:sldChg chg="del">
        <pc:chgData name="Nicholas Gibbins" userId="6a0e944c-4d97-467d-bb7a-7c3315791fe4" providerId="ADAL" clId="{3CE80BBC-E34F-7044-A5CC-2DCCC397062B}" dt="2020-09-18T18:18:37.209" v="14" actId="2696"/>
        <pc:sldMkLst>
          <pc:docMk/>
          <pc:sldMk cId="2390549530" sldId="299"/>
        </pc:sldMkLst>
      </pc:sldChg>
      <pc:sldChg chg="del">
        <pc:chgData name="Nicholas Gibbins" userId="6a0e944c-4d97-467d-bb7a-7c3315791fe4" providerId="ADAL" clId="{3CE80BBC-E34F-7044-A5CC-2DCCC397062B}" dt="2020-09-18T18:18:37.150" v="6" actId="2696"/>
        <pc:sldMkLst>
          <pc:docMk/>
          <pc:sldMk cId="4260592814" sldId="301"/>
        </pc:sldMkLst>
      </pc:sldChg>
      <pc:sldChg chg="del">
        <pc:chgData name="Nicholas Gibbins" userId="6a0e944c-4d97-467d-bb7a-7c3315791fe4" providerId="ADAL" clId="{3CE80BBC-E34F-7044-A5CC-2DCCC397062B}" dt="2020-09-18T18:18:37.199" v="12" actId="2696"/>
        <pc:sldMkLst>
          <pc:docMk/>
          <pc:sldMk cId="1870837704" sldId="304"/>
        </pc:sldMkLst>
      </pc:sldChg>
      <pc:sldChg chg="del">
        <pc:chgData name="Nicholas Gibbins" userId="6a0e944c-4d97-467d-bb7a-7c3315791fe4" providerId="ADAL" clId="{3CE80BBC-E34F-7044-A5CC-2DCCC397062B}" dt="2020-09-18T18:18:37.194" v="11" actId="2696"/>
        <pc:sldMkLst>
          <pc:docMk/>
          <pc:sldMk cId="2929960639" sldId="305"/>
        </pc:sldMkLst>
      </pc:sldChg>
      <pc:sldChg chg="del">
        <pc:chgData name="Nicholas Gibbins" userId="6a0e944c-4d97-467d-bb7a-7c3315791fe4" providerId="ADAL" clId="{3CE80BBC-E34F-7044-A5CC-2DCCC397062B}" dt="2020-09-18T18:18:37.204" v="13" actId="2696"/>
        <pc:sldMkLst>
          <pc:docMk/>
          <pc:sldMk cId="3758905745" sldId="306"/>
        </pc:sldMkLst>
      </pc:sldChg>
      <pc:sldChg chg="del">
        <pc:chgData name="Nicholas Gibbins" userId="6a0e944c-4d97-467d-bb7a-7c3315791fe4" providerId="ADAL" clId="{3CE80BBC-E34F-7044-A5CC-2DCCC397062B}" dt="2020-09-18T18:18:37.230" v="18" actId="2696"/>
        <pc:sldMkLst>
          <pc:docMk/>
          <pc:sldMk cId="4022526945" sldId="307"/>
        </pc:sldMkLst>
      </pc:sldChg>
      <pc:sldChg chg="del">
        <pc:chgData name="Nicholas Gibbins" userId="6a0e944c-4d97-467d-bb7a-7c3315791fe4" providerId="ADAL" clId="{3CE80BBC-E34F-7044-A5CC-2DCCC397062B}" dt="2020-09-18T18:18:37.235" v="19" actId="2696"/>
        <pc:sldMkLst>
          <pc:docMk/>
          <pc:sldMk cId="626128030" sldId="308"/>
        </pc:sldMkLst>
      </pc:sldChg>
      <pc:sldChg chg="del">
        <pc:chgData name="Nicholas Gibbins" userId="6a0e944c-4d97-467d-bb7a-7c3315791fe4" providerId="ADAL" clId="{3CE80BBC-E34F-7044-A5CC-2DCCC397062B}" dt="2020-09-18T18:18:37.289" v="23" actId="2696"/>
        <pc:sldMkLst>
          <pc:docMk/>
          <pc:sldMk cId="10023869" sldId="310"/>
        </pc:sldMkLst>
      </pc:sldChg>
      <pc:sldChg chg="del">
        <pc:chgData name="Nicholas Gibbins" userId="6a0e944c-4d97-467d-bb7a-7c3315791fe4" providerId="ADAL" clId="{3CE80BBC-E34F-7044-A5CC-2DCCC397062B}" dt="2020-09-18T18:18:37.221" v="16" actId="2696"/>
        <pc:sldMkLst>
          <pc:docMk/>
          <pc:sldMk cId="1232963363" sldId="311"/>
        </pc:sldMkLst>
      </pc:sldChg>
      <pc:sldChg chg="del">
        <pc:chgData name="Nicholas Gibbins" userId="6a0e944c-4d97-467d-bb7a-7c3315791fe4" providerId="ADAL" clId="{3CE80BBC-E34F-7044-A5CC-2DCCC397062B}" dt="2020-09-18T18:18:37.317" v="25" actId="2696"/>
        <pc:sldMkLst>
          <pc:docMk/>
          <pc:sldMk cId="2951459544" sldId="313"/>
        </pc:sldMkLst>
      </pc:sldChg>
      <pc:sldChg chg="del">
        <pc:chgData name="Nicholas Gibbins" userId="6a0e944c-4d97-467d-bb7a-7c3315791fe4" providerId="ADAL" clId="{3CE80BBC-E34F-7044-A5CC-2DCCC397062B}" dt="2020-09-18T18:18:37.188" v="10" actId="2696"/>
        <pc:sldMkLst>
          <pc:docMk/>
          <pc:sldMk cId="3501749205" sldId="315"/>
        </pc:sldMkLst>
      </pc:sldChg>
      <pc:sldChg chg="del">
        <pc:chgData name="Nicholas Gibbins" userId="6a0e944c-4d97-467d-bb7a-7c3315791fe4" providerId="ADAL" clId="{3CE80BBC-E34F-7044-A5CC-2DCCC397062B}" dt="2020-09-18T18:18:37.143" v="5" actId="2696"/>
        <pc:sldMkLst>
          <pc:docMk/>
          <pc:sldMk cId="3919180132" sldId="317"/>
        </pc:sldMkLst>
      </pc:sldChg>
      <pc:sldChg chg="del">
        <pc:chgData name="Nicholas Gibbins" userId="6a0e944c-4d97-467d-bb7a-7c3315791fe4" providerId="ADAL" clId="{3CE80BBC-E34F-7044-A5CC-2DCCC397062B}" dt="2020-09-18T18:18:37.184" v="9" actId="2696"/>
        <pc:sldMkLst>
          <pc:docMk/>
          <pc:sldMk cId="1463254659" sldId="319"/>
        </pc:sldMkLst>
      </pc:sldChg>
      <pc:sldChg chg="del">
        <pc:chgData name="Nicholas Gibbins" userId="6a0e944c-4d97-467d-bb7a-7c3315791fe4" providerId="ADAL" clId="{3CE80BBC-E34F-7044-A5CC-2DCCC397062B}" dt="2020-09-18T18:18:42.588" v="26" actId="2696"/>
        <pc:sldMkLst>
          <pc:docMk/>
          <pc:sldMk cId="2550541125" sldId="320"/>
        </pc:sldMkLst>
      </pc:sldChg>
      <pc:sldChg chg="modSp mod">
        <pc:chgData name="Nicholas Gibbins" userId="6a0e944c-4d97-467d-bb7a-7c3315791fe4" providerId="ADAL" clId="{3CE80BBC-E34F-7044-A5CC-2DCCC397062B}" dt="2020-09-18T18:18:49.068" v="34" actId="20577"/>
        <pc:sldMkLst>
          <pc:docMk/>
          <pc:sldMk cId="4112386444" sldId="321"/>
        </pc:sldMkLst>
        <pc:spChg chg="mod">
          <ac:chgData name="Nicholas Gibbins" userId="6a0e944c-4d97-467d-bb7a-7c3315791fe4" providerId="ADAL" clId="{3CE80BBC-E34F-7044-A5CC-2DCCC397062B}" dt="2020-09-18T18:18:49.068" v="34" actId="20577"/>
          <ac:spMkLst>
            <pc:docMk/>
            <pc:sldMk cId="4112386444" sldId="321"/>
            <ac:spMk id="2" creationId="{00000000-0000-0000-0000-000000000000}"/>
          </ac:spMkLst>
        </pc:spChg>
      </pc:sldChg>
      <pc:sldChg chg="del">
        <pc:chgData name="Nicholas Gibbins" userId="6a0e944c-4d97-467d-bb7a-7c3315791fe4" providerId="ADAL" clId="{3CE80BBC-E34F-7044-A5CC-2DCCC397062B}" dt="2020-09-18T18:18:37.215" v="15" actId="2696"/>
        <pc:sldMkLst>
          <pc:docMk/>
          <pc:sldMk cId="2036848701" sldId="323"/>
        </pc:sldMkLst>
      </pc:sldChg>
      <pc:sldChg chg="del">
        <pc:chgData name="Nicholas Gibbins" userId="6a0e944c-4d97-467d-bb7a-7c3315791fe4" providerId="ADAL" clId="{3CE80BBC-E34F-7044-A5CC-2DCCC397062B}" dt="2020-09-18T18:18:37.245" v="21" actId="2696"/>
        <pc:sldMkLst>
          <pc:docMk/>
          <pc:sldMk cId="173594625" sldId="324"/>
        </pc:sldMkLst>
      </pc:sldChg>
      <pc:sldChg chg="del">
        <pc:chgData name="Nicholas Gibbins" userId="6a0e944c-4d97-467d-bb7a-7c3315791fe4" providerId="ADAL" clId="{3CE80BBC-E34F-7044-A5CC-2DCCC397062B}" dt="2020-09-18T18:18:37.225" v="17" actId="2696"/>
        <pc:sldMkLst>
          <pc:docMk/>
          <pc:sldMk cId="3684197220" sldId="325"/>
        </pc:sldMkLst>
      </pc:sldChg>
      <pc:sldChg chg="del">
        <pc:chgData name="Nicholas Gibbins" userId="6a0e944c-4d97-467d-bb7a-7c3315791fe4" providerId="ADAL" clId="{3CE80BBC-E34F-7044-A5CC-2DCCC397062B}" dt="2020-09-18T18:18:37.295" v="24" actId="2696"/>
        <pc:sldMkLst>
          <pc:docMk/>
          <pc:sldMk cId="2021079296" sldId="32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F74CF-BDB7-BE42-871E-E33130828E64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ECAD7D96-A5F7-A341-BC4A-83D430AC9CC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gm:t>
    </dgm:pt>
    <dgm:pt modelId="{32ECE815-E506-A049-9FF8-1E1728C797FE}" type="par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DE8766E-219F-854C-B480-6ABF0E5597E0}" type="sib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D17F4FE-727A-5641-99D0-6D89ED8D264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gm:t>
    </dgm:pt>
    <dgm:pt modelId="{8AF9C108-6CD6-884A-9583-8C5CD1819BD0}" type="parTrans" cxnId="{65A65914-8240-8643-8879-61345B73FDD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9CF5FC6-D6F0-EF49-B3BD-B55B4B7CF01C}" type="sibTrans" cxnId="{65A65914-8240-8643-8879-61345B73FDD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E75D55-14FB-9040-AFEA-B3E2DBD46C0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gm:t>
    </dgm:pt>
    <dgm:pt modelId="{C7C2E2A4-F7F8-E745-9D4B-13B328BC3B8D}" type="parTrans" cxnId="{FA36A6E8-1F7A-0B46-9719-2B68E3162BAB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19C37AC-863C-A848-9FB2-56F301788DAF}" type="sibTrans" cxnId="{FA36A6E8-1F7A-0B46-9719-2B68E3162BAB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FDADF5F-049D-CF46-B576-23FF16BC82B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gm:t>
    </dgm:pt>
    <dgm:pt modelId="{F42F06DC-C74B-0040-BEBA-05B2DAED588D}" type="parTrans" cxnId="{06EA2453-2C47-0A48-86C1-FA82C6FC9E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A3EA431-1B2C-A84E-933D-2D08F613FEE0}" type="sibTrans" cxnId="{06EA2453-2C47-0A48-86C1-FA82C6FC9E6D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6E3B3A8-5459-5F47-9C6E-B7270E603C47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BBAC7BA-25E4-E34A-B774-9E67453EFCB3}" type="par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EE12A0C-8029-284B-962F-B8AD8D4ABC05}" type="sib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EC7EA35-4A91-344E-B019-3E2D6983E612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1ACF9C6C-DF34-6A40-A12B-43BA76E7528F}" type="parTrans" cxnId="{E2021885-39EA-594A-8734-CA6209A9B2D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9DF20C-5768-334F-8D29-7F5CDD176E03}" type="sibTrans" cxnId="{E2021885-39EA-594A-8734-CA6209A9B2D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2217619-31B4-444C-A048-D1C1F9234A6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ED4BE99C-F6E9-7F4D-9DA9-ED9C85571B30}" type="parTrans" cxnId="{DB12CC05-8AA1-BA47-950F-38A7CD0D6DF5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9F055E49-1712-CE45-83E4-3B8B206DAEB9}" type="sibTrans" cxnId="{DB12CC05-8AA1-BA47-950F-38A7CD0D6DF5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DAAF1A3-2B38-D843-99EB-20949EF851D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212D2F2B-CFEA-A548-AB0F-1B5CBB61A63A}" type="parTrans" cxnId="{B078622D-F297-C340-934B-9DE5A7FBCD82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093C99B-4323-614F-8DCD-FFFBA27AFD02}" type="sibTrans" cxnId="{B078622D-F297-C340-934B-9DE5A7FBCD8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B6D63C5-8FAC-244D-A7BE-3CF99D70517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2137A35-06BB-0C4B-9C3A-5F9BEECCDA73}" type="parTrans" cxnId="{90DB1E9F-A3EE-2F4E-AC78-7B69EC38334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7F2267F-85FC-1A47-AF20-18A67727D6B8}" type="sibTrans" cxnId="{90DB1E9F-A3EE-2F4E-AC78-7B69EC38334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F9D7B3A-4988-5C4C-98DC-48EEE9891C2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857B11BD-67E4-0B4F-983B-5A97ACB0D719}" type="parTrans" cxnId="{AE1782B5-CDE0-024E-8AA8-E78FF94EE71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831434A-8469-8444-9690-BD7F35E4E2AB}" type="sibTrans" cxnId="{AE1782B5-CDE0-024E-8AA8-E78FF94EE71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CC1FD84-2D88-5240-B409-7A81892E07A3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gm:t>
    </dgm:pt>
    <dgm:pt modelId="{7BDFCD4D-4F7D-F44F-92BC-05B328B3BDCA}" type="parTrans" cxnId="{6F92FEB4-813A-4648-B1C6-BA1568F975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0E54E2-BD83-2D45-956B-FBBC34D777EA}" type="sibTrans" cxnId="{6F92FEB4-813A-4648-B1C6-BA1568F9756D}">
      <dgm:prSet/>
      <dgm:spPr/>
      <dgm:t>
        <a:bodyPr/>
        <a:lstStyle/>
        <a:p>
          <a:endParaRPr lang="en-GB"/>
        </a:p>
      </dgm:t>
    </dgm:pt>
    <dgm:pt modelId="{0E48DEC7-0E72-5243-AF96-899FC20EA6E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gm:t>
    </dgm:pt>
    <dgm:pt modelId="{38C084CA-DC6A-C048-A942-3700AD8E069F}" type="parTrans" cxnId="{33C568AD-D18E-D649-804B-AEAEF66827A6}">
      <dgm:prSet/>
      <dgm:spPr>
        <a:ln w="25400"/>
      </dgm:spPr>
      <dgm:t>
        <a:bodyPr/>
        <a:lstStyle/>
        <a:p>
          <a:endParaRPr lang="en-US"/>
        </a:p>
      </dgm:t>
    </dgm:pt>
    <dgm:pt modelId="{0D1D052E-27FA-E343-95E6-4EE873910D77}" type="sibTrans" cxnId="{33C568AD-D18E-D649-804B-AEAEF66827A6}">
      <dgm:prSet/>
      <dgm:spPr/>
      <dgm:t>
        <a:bodyPr/>
        <a:lstStyle/>
        <a:p>
          <a:endParaRPr lang="en-US"/>
        </a:p>
      </dgm:t>
    </dgm:pt>
    <dgm:pt modelId="{D3C77DF1-65DF-F24D-A06A-5C03E3F8D37F}" type="pres">
      <dgm:prSet presAssocID="{B6DF74CF-BDB7-BE42-871E-E33130828E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48C6B57-8344-BD4F-8011-0B3028045FE3}" type="pres">
      <dgm:prSet presAssocID="{ECAD7D96-A5F7-A341-BC4A-83D430AC9CC6}" presName="hierRoot1" presStyleCnt="0">
        <dgm:presLayoutVars>
          <dgm:hierBranch val="init"/>
        </dgm:presLayoutVars>
      </dgm:prSet>
      <dgm:spPr/>
    </dgm:pt>
    <dgm:pt modelId="{C43F299F-FB0C-8F48-850B-242F0B215499}" type="pres">
      <dgm:prSet presAssocID="{ECAD7D96-A5F7-A341-BC4A-83D430AC9CC6}" presName="rootComposite1" presStyleCnt="0"/>
      <dgm:spPr/>
    </dgm:pt>
    <dgm:pt modelId="{496204D4-0F24-5044-931F-272FBC5D7628}" type="pres">
      <dgm:prSet presAssocID="{ECAD7D96-A5F7-A341-BC4A-83D430AC9CC6}" presName="rootText1" presStyleLbl="node0" presStyleIdx="0" presStyleCnt="1">
        <dgm:presLayoutVars>
          <dgm:chPref val="3"/>
        </dgm:presLayoutVars>
      </dgm:prSet>
      <dgm:spPr/>
    </dgm:pt>
    <dgm:pt modelId="{F97F14D7-45F3-DC49-AFF1-8401AD6097DD}" type="pres">
      <dgm:prSet presAssocID="{ECAD7D96-A5F7-A341-BC4A-83D430AC9CC6}" presName="rootConnector1" presStyleLbl="node1" presStyleIdx="0" presStyleCnt="0"/>
      <dgm:spPr/>
    </dgm:pt>
    <dgm:pt modelId="{0568CE97-D5D7-364E-8728-FCBBB1C75A89}" type="pres">
      <dgm:prSet presAssocID="{ECAD7D96-A5F7-A341-BC4A-83D430AC9CC6}" presName="hierChild2" presStyleCnt="0"/>
      <dgm:spPr/>
    </dgm:pt>
    <dgm:pt modelId="{A2C6417D-FF8C-B04C-805C-1D6447B98B6C}" type="pres">
      <dgm:prSet presAssocID="{8AF9C108-6CD6-884A-9583-8C5CD1819BD0}" presName="Name37" presStyleLbl="parChTrans1D2" presStyleIdx="0" presStyleCnt="2"/>
      <dgm:spPr/>
    </dgm:pt>
    <dgm:pt modelId="{3E2367EE-4773-D64F-A594-0F2D0DB1C460}" type="pres">
      <dgm:prSet presAssocID="{CD17F4FE-727A-5641-99D0-6D89ED8D264E}" presName="hierRoot2" presStyleCnt="0">
        <dgm:presLayoutVars>
          <dgm:hierBranch val="init"/>
        </dgm:presLayoutVars>
      </dgm:prSet>
      <dgm:spPr/>
    </dgm:pt>
    <dgm:pt modelId="{9A5B5EE0-485F-814C-9B98-70CCB7C585F2}" type="pres">
      <dgm:prSet presAssocID="{CD17F4FE-727A-5641-99D0-6D89ED8D264E}" presName="rootComposite" presStyleCnt="0"/>
      <dgm:spPr/>
    </dgm:pt>
    <dgm:pt modelId="{FF78610E-3D68-CA42-8BCA-3BA813D18E16}" type="pres">
      <dgm:prSet presAssocID="{CD17F4FE-727A-5641-99D0-6D89ED8D264E}" presName="rootText" presStyleLbl="node2" presStyleIdx="0" presStyleCnt="2">
        <dgm:presLayoutVars>
          <dgm:chPref val="3"/>
        </dgm:presLayoutVars>
      </dgm:prSet>
      <dgm:spPr/>
    </dgm:pt>
    <dgm:pt modelId="{01F44799-2923-564A-B1B0-B8E93D76966E}" type="pres">
      <dgm:prSet presAssocID="{CD17F4FE-727A-5641-99D0-6D89ED8D264E}" presName="rootConnector" presStyleLbl="node2" presStyleIdx="0" presStyleCnt="2"/>
      <dgm:spPr/>
    </dgm:pt>
    <dgm:pt modelId="{C785BDBD-94C9-3047-B228-31DCE5FD2F3B}" type="pres">
      <dgm:prSet presAssocID="{CD17F4FE-727A-5641-99D0-6D89ED8D264E}" presName="hierChild4" presStyleCnt="0"/>
      <dgm:spPr/>
    </dgm:pt>
    <dgm:pt modelId="{427B591A-FC73-CF4A-8A18-9F26C46BFB4D}" type="pres">
      <dgm:prSet presAssocID="{C7C2E2A4-F7F8-E745-9D4B-13B328BC3B8D}" presName="Name37" presStyleLbl="parChTrans1D3" presStyleIdx="0" presStyleCnt="5"/>
      <dgm:spPr/>
    </dgm:pt>
    <dgm:pt modelId="{193CD096-6407-A143-A64E-E41564914230}" type="pres">
      <dgm:prSet presAssocID="{7FE75D55-14FB-9040-AFEA-B3E2DBD46C06}" presName="hierRoot2" presStyleCnt="0">
        <dgm:presLayoutVars>
          <dgm:hierBranch val="init"/>
        </dgm:presLayoutVars>
      </dgm:prSet>
      <dgm:spPr/>
    </dgm:pt>
    <dgm:pt modelId="{D0393C59-4858-1B41-9214-58F75E219520}" type="pres">
      <dgm:prSet presAssocID="{7FE75D55-14FB-9040-AFEA-B3E2DBD46C06}" presName="rootComposite" presStyleCnt="0"/>
      <dgm:spPr/>
    </dgm:pt>
    <dgm:pt modelId="{B394E72C-F10C-CD4D-A7B9-D8D3756A5C06}" type="pres">
      <dgm:prSet presAssocID="{7FE75D55-14FB-9040-AFEA-B3E2DBD46C06}" presName="rootText" presStyleLbl="node3" presStyleIdx="0" presStyleCnt="5">
        <dgm:presLayoutVars>
          <dgm:chPref val="3"/>
        </dgm:presLayoutVars>
      </dgm:prSet>
      <dgm:spPr/>
    </dgm:pt>
    <dgm:pt modelId="{AC1F60F7-064A-BC41-8323-4E5536D27BC4}" type="pres">
      <dgm:prSet presAssocID="{7FE75D55-14FB-9040-AFEA-B3E2DBD46C06}" presName="rootConnector" presStyleLbl="node3" presStyleIdx="0" presStyleCnt="5"/>
      <dgm:spPr/>
    </dgm:pt>
    <dgm:pt modelId="{7DB0A7E8-68D0-F249-9E06-EC151F594C81}" type="pres">
      <dgm:prSet presAssocID="{7FE75D55-14FB-9040-AFEA-B3E2DBD46C06}" presName="hierChild4" presStyleCnt="0"/>
      <dgm:spPr/>
    </dgm:pt>
    <dgm:pt modelId="{40366A10-43B8-E243-BF34-02EB8E24BD53}" type="pres">
      <dgm:prSet presAssocID="{7FE75D55-14FB-9040-AFEA-B3E2DBD46C06}" presName="hierChild5" presStyleCnt="0"/>
      <dgm:spPr/>
    </dgm:pt>
    <dgm:pt modelId="{236F470E-5E96-D84F-8A9A-2F15ADDB033D}" type="pres">
      <dgm:prSet presAssocID="{CD17F4FE-727A-5641-99D0-6D89ED8D264E}" presName="hierChild5" presStyleCnt="0"/>
      <dgm:spPr/>
    </dgm:pt>
    <dgm:pt modelId="{9D971813-583A-3D46-8FF8-9DF3C42C67EC}" type="pres">
      <dgm:prSet presAssocID="{F42F06DC-C74B-0040-BEBA-05B2DAED588D}" presName="Name37" presStyleLbl="parChTrans1D2" presStyleIdx="1" presStyleCnt="2"/>
      <dgm:spPr/>
    </dgm:pt>
    <dgm:pt modelId="{EC5B618F-CEF3-7C4A-A9DC-32D6A7AE54F9}" type="pres">
      <dgm:prSet presAssocID="{2FDADF5F-049D-CF46-B576-23FF16BC82BC}" presName="hierRoot2" presStyleCnt="0">
        <dgm:presLayoutVars>
          <dgm:hierBranch val="init"/>
        </dgm:presLayoutVars>
      </dgm:prSet>
      <dgm:spPr/>
    </dgm:pt>
    <dgm:pt modelId="{2F73CC72-C9ED-8A48-A11E-9BE36F0CAD72}" type="pres">
      <dgm:prSet presAssocID="{2FDADF5F-049D-CF46-B576-23FF16BC82BC}" presName="rootComposite" presStyleCnt="0"/>
      <dgm:spPr/>
    </dgm:pt>
    <dgm:pt modelId="{5699C23B-B06D-D240-9E8F-037A2CB0AD4D}" type="pres">
      <dgm:prSet presAssocID="{2FDADF5F-049D-CF46-B576-23FF16BC82BC}" presName="rootText" presStyleLbl="node2" presStyleIdx="1" presStyleCnt="2">
        <dgm:presLayoutVars>
          <dgm:chPref val="3"/>
        </dgm:presLayoutVars>
      </dgm:prSet>
      <dgm:spPr/>
    </dgm:pt>
    <dgm:pt modelId="{F630651A-D035-044E-8D88-59602C4F2A13}" type="pres">
      <dgm:prSet presAssocID="{2FDADF5F-049D-CF46-B576-23FF16BC82BC}" presName="rootConnector" presStyleLbl="node2" presStyleIdx="1" presStyleCnt="2"/>
      <dgm:spPr/>
    </dgm:pt>
    <dgm:pt modelId="{0C8BEA92-2B3C-1642-8C38-29EEE49BD1D7}" type="pres">
      <dgm:prSet presAssocID="{2FDADF5F-049D-CF46-B576-23FF16BC82BC}" presName="hierChild4" presStyleCnt="0"/>
      <dgm:spPr/>
    </dgm:pt>
    <dgm:pt modelId="{B88CF565-20C1-634E-BA97-937C998C500F}" type="pres">
      <dgm:prSet presAssocID="{7BDFCD4D-4F7D-F44F-92BC-05B328B3BDCA}" presName="Name37" presStyleLbl="parChTrans1D3" presStyleIdx="1" presStyleCnt="5"/>
      <dgm:spPr/>
    </dgm:pt>
    <dgm:pt modelId="{250BF763-53C9-CA44-A75B-CCF64492BA64}" type="pres">
      <dgm:prSet presAssocID="{FCC1FD84-2D88-5240-B409-7A81892E07A3}" presName="hierRoot2" presStyleCnt="0">
        <dgm:presLayoutVars>
          <dgm:hierBranch val="init"/>
        </dgm:presLayoutVars>
      </dgm:prSet>
      <dgm:spPr/>
    </dgm:pt>
    <dgm:pt modelId="{2792755D-20A2-0048-BEE3-1F77935F239C}" type="pres">
      <dgm:prSet presAssocID="{FCC1FD84-2D88-5240-B409-7A81892E07A3}" presName="rootComposite" presStyleCnt="0"/>
      <dgm:spPr/>
    </dgm:pt>
    <dgm:pt modelId="{4C22775F-BD05-BD46-B5BE-424937421F40}" type="pres">
      <dgm:prSet presAssocID="{FCC1FD84-2D88-5240-B409-7A81892E07A3}" presName="rootText" presStyleLbl="node3" presStyleIdx="1" presStyleCnt="5">
        <dgm:presLayoutVars>
          <dgm:chPref val="3"/>
        </dgm:presLayoutVars>
      </dgm:prSet>
      <dgm:spPr/>
    </dgm:pt>
    <dgm:pt modelId="{65747B7F-0AC0-A84F-949E-BA38FEFFEF1A}" type="pres">
      <dgm:prSet presAssocID="{FCC1FD84-2D88-5240-B409-7A81892E07A3}" presName="rootConnector" presStyleLbl="node3" presStyleIdx="1" presStyleCnt="5"/>
      <dgm:spPr/>
    </dgm:pt>
    <dgm:pt modelId="{78272E0D-8F28-8946-A4D3-420152E46129}" type="pres">
      <dgm:prSet presAssocID="{FCC1FD84-2D88-5240-B409-7A81892E07A3}" presName="hierChild4" presStyleCnt="0"/>
      <dgm:spPr/>
    </dgm:pt>
    <dgm:pt modelId="{F0F75EA6-C9DF-B14A-A690-EA72F13134B3}" type="pres">
      <dgm:prSet presAssocID="{FCC1FD84-2D88-5240-B409-7A81892E07A3}" presName="hierChild5" presStyleCnt="0"/>
      <dgm:spPr/>
    </dgm:pt>
    <dgm:pt modelId="{A8E210C4-7502-CD41-8F43-654AC277BF0B}" type="pres">
      <dgm:prSet presAssocID="{FBBAC7BA-25E4-E34A-B774-9E67453EFCB3}" presName="Name37" presStyleLbl="parChTrans1D3" presStyleIdx="2" presStyleCnt="5"/>
      <dgm:spPr/>
    </dgm:pt>
    <dgm:pt modelId="{E0DA0D6F-A9C7-DC4A-B135-8E62CD24CDB8}" type="pres">
      <dgm:prSet presAssocID="{B6E3B3A8-5459-5F47-9C6E-B7270E603C47}" presName="hierRoot2" presStyleCnt="0">
        <dgm:presLayoutVars>
          <dgm:hierBranch val="init"/>
        </dgm:presLayoutVars>
      </dgm:prSet>
      <dgm:spPr/>
    </dgm:pt>
    <dgm:pt modelId="{39973098-B638-F147-9542-46300DE49D64}" type="pres">
      <dgm:prSet presAssocID="{B6E3B3A8-5459-5F47-9C6E-B7270E603C47}" presName="rootComposite" presStyleCnt="0"/>
      <dgm:spPr/>
    </dgm:pt>
    <dgm:pt modelId="{4D5BF21C-FEA5-1D4F-85CA-984F625585C1}" type="pres">
      <dgm:prSet presAssocID="{B6E3B3A8-5459-5F47-9C6E-B7270E603C47}" presName="rootText" presStyleLbl="node3" presStyleIdx="2" presStyleCnt="5">
        <dgm:presLayoutVars>
          <dgm:chPref val="3"/>
        </dgm:presLayoutVars>
      </dgm:prSet>
      <dgm:spPr/>
    </dgm:pt>
    <dgm:pt modelId="{FF9DDA0A-73E4-2E42-B033-9273A4C66329}" type="pres">
      <dgm:prSet presAssocID="{B6E3B3A8-5459-5F47-9C6E-B7270E603C47}" presName="rootConnector" presStyleLbl="node3" presStyleIdx="2" presStyleCnt="5"/>
      <dgm:spPr/>
    </dgm:pt>
    <dgm:pt modelId="{FC185533-C3CF-0E46-9A99-FF17DFE19E25}" type="pres">
      <dgm:prSet presAssocID="{B6E3B3A8-5459-5F47-9C6E-B7270E603C47}" presName="hierChild4" presStyleCnt="0"/>
      <dgm:spPr/>
    </dgm:pt>
    <dgm:pt modelId="{57828697-6BDB-9B4E-8FB7-CEEA0710AAD2}" type="pres">
      <dgm:prSet presAssocID="{1ACF9C6C-DF34-6A40-A12B-43BA76E7528F}" presName="Name37" presStyleLbl="parChTrans1D4" presStyleIdx="0" presStyleCnt="4"/>
      <dgm:spPr/>
    </dgm:pt>
    <dgm:pt modelId="{D2829A9B-672C-814D-A979-037D9B632081}" type="pres">
      <dgm:prSet presAssocID="{2EC7EA35-4A91-344E-B019-3E2D6983E612}" presName="hierRoot2" presStyleCnt="0">
        <dgm:presLayoutVars>
          <dgm:hierBranch val="init"/>
        </dgm:presLayoutVars>
      </dgm:prSet>
      <dgm:spPr/>
    </dgm:pt>
    <dgm:pt modelId="{42D9472F-694E-F84D-A18B-B9CA4E87870A}" type="pres">
      <dgm:prSet presAssocID="{2EC7EA35-4A91-344E-B019-3E2D6983E612}" presName="rootComposite" presStyleCnt="0"/>
      <dgm:spPr/>
    </dgm:pt>
    <dgm:pt modelId="{F1824C3A-5174-B540-B9BE-8CDCFF48CF0C}" type="pres">
      <dgm:prSet presAssocID="{2EC7EA35-4A91-344E-B019-3E2D6983E612}" presName="rootText" presStyleLbl="node4" presStyleIdx="0" presStyleCnt="4">
        <dgm:presLayoutVars>
          <dgm:chPref val="3"/>
        </dgm:presLayoutVars>
      </dgm:prSet>
      <dgm:spPr/>
    </dgm:pt>
    <dgm:pt modelId="{D9E1B20C-27A1-8844-B22E-40611C274CFB}" type="pres">
      <dgm:prSet presAssocID="{2EC7EA35-4A91-344E-B019-3E2D6983E612}" presName="rootConnector" presStyleLbl="node4" presStyleIdx="0" presStyleCnt="4"/>
      <dgm:spPr/>
    </dgm:pt>
    <dgm:pt modelId="{64C841B2-A742-D34C-9442-C83B1015EA2A}" type="pres">
      <dgm:prSet presAssocID="{2EC7EA35-4A91-344E-B019-3E2D6983E612}" presName="hierChild4" presStyleCnt="0"/>
      <dgm:spPr/>
    </dgm:pt>
    <dgm:pt modelId="{FE693F7D-6D94-1046-8531-241F3896C5F4}" type="pres">
      <dgm:prSet presAssocID="{2EC7EA35-4A91-344E-B019-3E2D6983E612}" presName="hierChild5" presStyleCnt="0"/>
      <dgm:spPr/>
    </dgm:pt>
    <dgm:pt modelId="{24CFDBDB-0D51-FF43-AA17-AA7D617F0D0B}" type="pres">
      <dgm:prSet presAssocID="{ED4BE99C-F6E9-7F4D-9DA9-ED9C85571B30}" presName="Name37" presStyleLbl="parChTrans1D4" presStyleIdx="1" presStyleCnt="4"/>
      <dgm:spPr/>
    </dgm:pt>
    <dgm:pt modelId="{35552478-E34C-874B-BE77-620F206068C2}" type="pres">
      <dgm:prSet presAssocID="{B2217619-31B4-444C-A048-D1C1F9234A6A}" presName="hierRoot2" presStyleCnt="0">
        <dgm:presLayoutVars>
          <dgm:hierBranch val="init"/>
        </dgm:presLayoutVars>
      </dgm:prSet>
      <dgm:spPr/>
    </dgm:pt>
    <dgm:pt modelId="{5EC7C23F-1D52-8241-8980-9C62D9B3DA5F}" type="pres">
      <dgm:prSet presAssocID="{B2217619-31B4-444C-A048-D1C1F9234A6A}" presName="rootComposite" presStyleCnt="0"/>
      <dgm:spPr/>
    </dgm:pt>
    <dgm:pt modelId="{C8EA87DD-F556-7540-ACC3-F0ECA76731EE}" type="pres">
      <dgm:prSet presAssocID="{B2217619-31B4-444C-A048-D1C1F9234A6A}" presName="rootText" presStyleLbl="node4" presStyleIdx="1" presStyleCnt="4">
        <dgm:presLayoutVars>
          <dgm:chPref val="3"/>
        </dgm:presLayoutVars>
      </dgm:prSet>
      <dgm:spPr/>
    </dgm:pt>
    <dgm:pt modelId="{19D4646A-9CC8-AC48-B857-07E60DFEEEC2}" type="pres">
      <dgm:prSet presAssocID="{B2217619-31B4-444C-A048-D1C1F9234A6A}" presName="rootConnector" presStyleLbl="node4" presStyleIdx="1" presStyleCnt="4"/>
      <dgm:spPr/>
    </dgm:pt>
    <dgm:pt modelId="{DC2061BC-E68D-C944-8578-476879F6E481}" type="pres">
      <dgm:prSet presAssocID="{B2217619-31B4-444C-A048-D1C1F9234A6A}" presName="hierChild4" presStyleCnt="0"/>
      <dgm:spPr/>
    </dgm:pt>
    <dgm:pt modelId="{19DCAD8C-2D53-744A-BFCD-9E575989A2DC}" type="pres">
      <dgm:prSet presAssocID="{B2217619-31B4-444C-A048-D1C1F9234A6A}" presName="hierChild5" presStyleCnt="0"/>
      <dgm:spPr/>
    </dgm:pt>
    <dgm:pt modelId="{9B9FA218-4C72-A044-B441-F9F591E9A4FE}" type="pres">
      <dgm:prSet presAssocID="{B6E3B3A8-5459-5F47-9C6E-B7270E603C47}" presName="hierChild5" presStyleCnt="0"/>
      <dgm:spPr/>
    </dgm:pt>
    <dgm:pt modelId="{30553710-E537-884D-9185-1A9683A1AE6C}" type="pres">
      <dgm:prSet presAssocID="{212D2F2B-CFEA-A548-AB0F-1B5CBB61A63A}" presName="Name37" presStyleLbl="parChTrans1D3" presStyleIdx="3" presStyleCnt="5"/>
      <dgm:spPr/>
    </dgm:pt>
    <dgm:pt modelId="{827FA011-C1E2-A744-91EA-10BCCC5F9EE8}" type="pres">
      <dgm:prSet presAssocID="{3DAAF1A3-2B38-D843-99EB-20949EF851DC}" presName="hierRoot2" presStyleCnt="0">
        <dgm:presLayoutVars>
          <dgm:hierBranch val="init"/>
        </dgm:presLayoutVars>
      </dgm:prSet>
      <dgm:spPr/>
    </dgm:pt>
    <dgm:pt modelId="{99ACA333-811C-114C-8979-13E953302F06}" type="pres">
      <dgm:prSet presAssocID="{3DAAF1A3-2B38-D843-99EB-20949EF851DC}" presName="rootComposite" presStyleCnt="0"/>
      <dgm:spPr/>
    </dgm:pt>
    <dgm:pt modelId="{2ACE9756-2A87-D546-91AD-6B695297F690}" type="pres">
      <dgm:prSet presAssocID="{3DAAF1A3-2B38-D843-99EB-20949EF851DC}" presName="rootText" presStyleLbl="node3" presStyleIdx="3" presStyleCnt="5">
        <dgm:presLayoutVars>
          <dgm:chPref val="3"/>
        </dgm:presLayoutVars>
      </dgm:prSet>
      <dgm:spPr/>
    </dgm:pt>
    <dgm:pt modelId="{B522A18F-5D5F-4C45-A253-55A26D906369}" type="pres">
      <dgm:prSet presAssocID="{3DAAF1A3-2B38-D843-99EB-20949EF851DC}" presName="rootConnector" presStyleLbl="node3" presStyleIdx="3" presStyleCnt="5"/>
      <dgm:spPr/>
    </dgm:pt>
    <dgm:pt modelId="{754340B7-6C48-EC4A-A9AB-389237919B17}" type="pres">
      <dgm:prSet presAssocID="{3DAAF1A3-2B38-D843-99EB-20949EF851DC}" presName="hierChild4" presStyleCnt="0"/>
      <dgm:spPr/>
    </dgm:pt>
    <dgm:pt modelId="{429890F0-EF58-344C-9EDC-744E8B4239F4}" type="pres">
      <dgm:prSet presAssocID="{32137A35-06BB-0C4B-9C3A-5F9BEECCDA73}" presName="Name37" presStyleLbl="parChTrans1D4" presStyleIdx="2" presStyleCnt="4"/>
      <dgm:spPr/>
    </dgm:pt>
    <dgm:pt modelId="{437F48F1-7050-AB45-9AAB-49A4EB880F47}" type="pres">
      <dgm:prSet presAssocID="{2B6D63C5-8FAC-244D-A7BE-3CF99D70517E}" presName="hierRoot2" presStyleCnt="0">
        <dgm:presLayoutVars>
          <dgm:hierBranch val="init"/>
        </dgm:presLayoutVars>
      </dgm:prSet>
      <dgm:spPr/>
    </dgm:pt>
    <dgm:pt modelId="{F3E2F30F-6ACA-D147-BEF1-EFD7D5E24AC7}" type="pres">
      <dgm:prSet presAssocID="{2B6D63C5-8FAC-244D-A7BE-3CF99D70517E}" presName="rootComposite" presStyleCnt="0"/>
      <dgm:spPr/>
    </dgm:pt>
    <dgm:pt modelId="{1F92A688-3839-E345-BCA6-3F5DABC4A121}" type="pres">
      <dgm:prSet presAssocID="{2B6D63C5-8FAC-244D-A7BE-3CF99D70517E}" presName="rootText" presStyleLbl="node4" presStyleIdx="2" presStyleCnt="4">
        <dgm:presLayoutVars>
          <dgm:chPref val="3"/>
        </dgm:presLayoutVars>
      </dgm:prSet>
      <dgm:spPr/>
    </dgm:pt>
    <dgm:pt modelId="{79F8AE48-A54B-554C-B359-D16C57D80B26}" type="pres">
      <dgm:prSet presAssocID="{2B6D63C5-8FAC-244D-A7BE-3CF99D70517E}" presName="rootConnector" presStyleLbl="node4" presStyleIdx="2" presStyleCnt="4"/>
      <dgm:spPr/>
    </dgm:pt>
    <dgm:pt modelId="{B8E421C8-FBA2-1D48-82F9-0C41B8AEF08F}" type="pres">
      <dgm:prSet presAssocID="{2B6D63C5-8FAC-244D-A7BE-3CF99D70517E}" presName="hierChild4" presStyleCnt="0"/>
      <dgm:spPr/>
    </dgm:pt>
    <dgm:pt modelId="{F1F0404C-7218-8347-99E9-CE90D76A6C7A}" type="pres">
      <dgm:prSet presAssocID="{2B6D63C5-8FAC-244D-A7BE-3CF99D70517E}" presName="hierChild5" presStyleCnt="0"/>
      <dgm:spPr/>
    </dgm:pt>
    <dgm:pt modelId="{E4DF987B-0A71-A945-A2E1-42ACEFD9559A}" type="pres">
      <dgm:prSet presAssocID="{3DAAF1A3-2B38-D843-99EB-20949EF851DC}" presName="hierChild5" presStyleCnt="0"/>
      <dgm:spPr/>
    </dgm:pt>
    <dgm:pt modelId="{305D7682-48AF-5443-B894-FE686A411780}" type="pres">
      <dgm:prSet presAssocID="{857B11BD-67E4-0B4F-983B-5A97ACB0D719}" presName="Name37" presStyleLbl="parChTrans1D3" presStyleIdx="4" presStyleCnt="5"/>
      <dgm:spPr/>
    </dgm:pt>
    <dgm:pt modelId="{5E784377-9AB6-5341-84F8-5A9BFC325AA9}" type="pres">
      <dgm:prSet presAssocID="{DF9D7B3A-4988-5C4C-98DC-48EEE9891C2A}" presName="hierRoot2" presStyleCnt="0">
        <dgm:presLayoutVars>
          <dgm:hierBranch val="init"/>
        </dgm:presLayoutVars>
      </dgm:prSet>
      <dgm:spPr/>
    </dgm:pt>
    <dgm:pt modelId="{DF947345-69A8-BD42-A9F3-16B5A32042B7}" type="pres">
      <dgm:prSet presAssocID="{DF9D7B3A-4988-5C4C-98DC-48EEE9891C2A}" presName="rootComposite" presStyleCnt="0"/>
      <dgm:spPr/>
    </dgm:pt>
    <dgm:pt modelId="{6174399D-6013-D747-B7C2-4A656CDD4AD0}" type="pres">
      <dgm:prSet presAssocID="{DF9D7B3A-4988-5C4C-98DC-48EEE9891C2A}" presName="rootText" presStyleLbl="node3" presStyleIdx="4" presStyleCnt="5">
        <dgm:presLayoutVars>
          <dgm:chPref val="3"/>
        </dgm:presLayoutVars>
      </dgm:prSet>
      <dgm:spPr/>
    </dgm:pt>
    <dgm:pt modelId="{98698E23-8B73-BE45-B2CC-2548EF4746DD}" type="pres">
      <dgm:prSet presAssocID="{DF9D7B3A-4988-5C4C-98DC-48EEE9891C2A}" presName="rootConnector" presStyleLbl="node3" presStyleIdx="4" presStyleCnt="5"/>
      <dgm:spPr/>
    </dgm:pt>
    <dgm:pt modelId="{ADB8C4B1-61A3-1B49-B705-EB4C3CD06F06}" type="pres">
      <dgm:prSet presAssocID="{DF9D7B3A-4988-5C4C-98DC-48EEE9891C2A}" presName="hierChild4" presStyleCnt="0"/>
      <dgm:spPr/>
    </dgm:pt>
    <dgm:pt modelId="{7DB6BEBE-747D-2B4E-AF7E-E7747D72BBB9}" type="pres">
      <dgm:prSet presAssocID="{38C084CA-DC6A-C048-A942-3700AD8E069F}" presName="Name37" presStyleLbl="parChTrans1D4" presStyleIdx="3" presStyleCnt="4"/>
      <dgm:spPr/>
    </dgm:pt>
    <dgm:pt modelId="{310537D2-C4CD-0A4C-8A54-383AF9F9B084}" type="pres">
      <dgm:prSet presAssocID="{0E48DEC7-0E72-5243-AF96-899FC20EA6EA}" presName="hierRoot2" presStyleCnt="0">
        <dgm:presLayoutVars>
          <dgm:hierBranch val="init"/>
        </dgm:presLayoutVars>
      </dgm:prSet>
      <dgm:spPr/>
    </dgm:pt>
    <dgm:pt modelId="{2FE31287-1111-B346-B89D-0414ED1647E9}" type="pres">
      <dgm:prSet presAssocID="{0E48DEC7-0E72-5243-AF96-899FC20EA6EA}" presName="rootComposite" presStyleCnt="0"/>
      <dgm:spPr/>
    </dgm:pt>
    <dgm:pt modelId="{07143064-1204-614F-A6A1-4E69D17858D5}" type="pres">
      <dgm:prSet presAssocID="{0E48DEC7-0E72-5243-AF96-899FC20EA6EA}" presName="rootText" presStyleLbl="node4" presStyleIdx="3" presStyleCnt="4">
        <dgm:presLayoutVars>
          <dgm:chPref val="3"/>
        </dgm:presLayoutVars>
      </dgm:prSet>
      <dgm:spPr/>
    </dgm:pt>
    <dgm:pt modelId="{5B6E0743-88B4-BB4A-AC0B-6C5053E112D4}" type="pres">
      <dgm:prSet presAssocID="{0E48DEC7-0E72-5243-AF96-899FC20EA6EA}" presName="rootConnector" presStyleLbl="node4" presStyleIdx="3" presStyleCnt="4"/>
      <dgm:spPr/>
    </dgm:pt>
    <dgm:pt modelId="{5786756C-D57A-3A4C-A69F-C25C048AB11A}" type="pres">
      <dgm:prSet presAssocID="{0E48DEC7-0E72-5243-AF96-899FC20EA6EA}" presName="hierChild4" presStyleCnt="0"/>
      <dgm:spPr/>
    </dgm:pt>
    <dgm:pt modelId="{D8E130A0-E12A-1746-8917-93A2DDED0D4C}" type="pres">
      <dgm:prSet presAssocID="{0E48DEC7-0E72-5243-AF96-899FC20EA6EA}" presName="hierChild5" presStyleCnt="0"/>
      <dgm:spPr/>
    </dgm:pt>
    <dgm:pt modelId="{A57D8EB7-30ED-FD40-9F88-C490808E9F90}" type="pres">
      <dgm:prSet presAssocID="{DF9D7B3A-4988-5C4C-98DC-48EEE9891C2A}" presName="hierChild5" presStyleCnt="0"/>
      <dgm:spPr/>
    </dgm:pt>
    <dgm:pt modelId="{2E5E50B5-A8D8-AC46-ACFE-1D1966CD177E}" type="pres">
      <dgm:prSet presAssocID="{2FDADF5F-049D-CF46-B576-23FF16BC82BC}" presName="hierChild5" presStyleCnt="0"/>
      <dgm:spPr/>
    </dgm:pt>
    <dgm:pt modelId="{9C731E41-CD93-B743-B543-481D72FA37DF}" type="pres">
      <dgm:prSet presAssocID="{ECAD7D96-A5F7-A341-BC4A-83D430AC9CC6}" presName="hierChild3" presStyleCnt="0"/>
      <dgm:spPr/>
    </dgm:pt>
  </dgm:ptLst>
  <dgm:cxnLst>
    <dgm:cxn modelId="{88C14B00-5D6E-4446-A843-E167E04337C3}" type="presOf" srcId="{ECAD7D96-A5F7-A341-BC4A-83D430AC9CC6}" destId="{496204D4-0F24-5044-931F-272FBC5D7628}" srcOrd="0" destOrd="0" presId="urn:microsoft.com/office/officeart/2005/8/layout/orgChart1"/>
    <dgm:cxn modelId="{DB12CC05-8AA1-BA47-950F-38A7CD0D6DF5}" srcId="{B6E3B3A8-5459-5F47-9C6E-B7270E603C47}" destId="{B2217619-31B4-444C-A048-D1C1F9234A6A}" srcOrd="1" destOrd="0" parTransId="{ED4BE99C-F6E9-7F4D-9DA9-ED9C85571B30}" sibTransId="{9F055E49-1712-CE45-83E4-3B8B206DAEB9}"/>
    <dgm:cxn modelId="{65A65914-8240-8643-8879-61345B73FDDF}" srcId="{ECAD7D96-A5F7-A341-BC4A-83D430AC9CC6}" destId="{CD17F4FE-727A-5641-99D0-6D89ED8D264E}" srcOrd="0" destOrd="0" parTransId="{8AF9C108-6CD6-884A-9583-8C5CD1819BD0}" sibTransId="{D9CF5FC6-D6F0-EF49-B3BD-B55B4B7CF01C}"/>
    <dgm:cxn modelId="{7CE0D921-1BF6-FB41-8DBF-120BA79EDB2E}" type="presOf" srcId="{2EC7EA35-4A91-344E-B019-3E2D6983E612}" destId="{D9E1B20C-27A1-8844-B22E-40611C274CFB}" srcOrd="1" destOrd="0" presId="urn:microsoft.com/office/officeart/2005/8/layout/orgChart1"/>
    <dgm:cxn modelId="{B078622D-F297-C340-934B-9DE5A7FBCD82}" srcId="{2FDADF5F-049D-CF46-B576-23FF16BC82BC}" destId="{3DAAF1A3-2B38-D843-99EB-20949EF851DC}" srcOrd="2" destOrd="0" parTransId="{212D2F2B-CFEA-A548-AB0F-1B5CBB61A63A}" sibTransId="{C093C99B-4323-614F-8DCD-FFFBA27AFD02}"/>
    <dgm:cxn modelId="{0704B12E-1E23-6246-AF8F-1DC0D4E13129}" type="presOf" srcId="{B6E3B3A8-5459-5F47-9C6E-B7270E603C47}" destId="{FF9DDA0A-73E4-2E42-B033-9273A4C66329}" srcOrd="1" destOrd="0" presId="urn:microsoft.com/office/officeart/2005/8/layout/orgChart1"/>
    <dgm:cxn modelId="{97083130-A91D-0645-BEB1-E35914E37F74}" type="presOf" srcId="{DF9D7B3A-4988-5C4C-98DC-48EEE9891C2A}" destId="{6174399D-6013-D747-B7C2-4A656CDD4AD0}" srcOrd="0" destOrd="0" presId="urn:microsoft.com/office/officeart/2005/8/layout/orgChart1"/>
    <dgm:cxn modelId="{5830D131-CE57-6846-B3EB-C8A5E990EB27}" type="presOf" srcId="{ECAD7D96-A5F7-A341-BC4A-83D430AC9CC6}" destId="{F97F14D7-45F3-DC49-AFF1-8401AD6097DD}" srcOrd="1" destOrd="0" presId="urn:microsoft.com/office/officeart/2005/8/layout/orgChart1"/>
    <dgm:cxn modelId="{2772FC39-CF61-D04A-9CAC-74337D600D91}" type="presOf" srcId="{32137A35-06BB-0C4B-9C3A-5F9BEECCDA73}" destId="{429890F0-EF58-344C-9EDC-744E8B4239F4}" srcOrd="0" destOrd="0" presId="urn:microsoft.com/office/officeart/2005/8/layout/orgChart1"/>
    <dgm:cxn modelId="{08A8D33B-AB63-0147-8ABA-3E741424B340}" type="presOf" srcId="{C7C2E2A4-F7F8-E745-9D4B-13B328BC3B8D}" destId="{427B591A-FC73-CF4A-8A18-9F26C46BFB4D}" srcOrd="0" destOrd="0" presId="urn:microsoft.com/office/officeart/2005/8/layout/orgChart1"/>
    <dgm:cxn modelId="{FDBC9E47-3B3D-EC4A-9DD2-88B38CBF9BED}" type="presOf" srcId="{1ACF9C6C-DF34-6A40-A12B-43BA76E7528F}" destId="{57828697-6BDB-9B4E-8FB7-CEEA0710AAD2}" srcOrd="0" destOrd="0" presId="urn:microsoft.com/office/officeart/2005/8/layout/orgChart1"/>
    <dgm:cxn modelId="{8FE96B4D-4580-6542-B547-F4352EE96636}" type="presOf" srcId="{7FE75D55-14FB-9040-AFEA-B3E2DBD46C06}" destId="{B394E72C-F10C-CD4D-A7B9-D8D3756A5C06}" srcOrd="0" destOrd="0" presId="urn:microsoft.com/office/officeart/2005/8/layout/orgChart1"/>
    <dgm:cxn modelId="{06EA2453-2C47-0A48-86C1-FA82C6FC9E6D}" srcId="{ECAD7D96-A5F7-A341-BC4A-83D430AC9CC6}" destId="{2FDADF5F-049D-CF46-B576-23FF16BC82BC}" srcOrd="1" destOrd="0" parTransId="{F42F06DC-C74B-0040-BEBA-05B2DAED588D}" sibTransId="{BA3EA431-1B2C-A84E-933D-2D08F613FEE0}"/>
    <dgm:cxn modelId="{21D3F65F-8E54-244C-A728-C27FA14455B0}" type="presOf" srcId="{3DAAF1A3-2B38-D843-99EB-20949EF851DC}" destId="{B522A18F-5D5F-4C45-A253-55A26D906369}" srcOrd="1" destOrd="0" presId="urn:microsoft.com/office/officeart/2005/8/layout/orgChart1"/>
    <dgm:cxn modelId="{9BA3C665-CE1E-ED48-8451-03504DF34E13}" type="presOf" srcId="{2B6D63C5-8FAC-244D-A7BE-3CF99D70517E}" destId="{79F8AE48-A54B-554C-B359-D16C57D80B26}" srcOrd="1" destOrd="0" presId="urn:microsoft.com/office/officeart/2005/8/layout/orgChart1"/>
    <dgm:cxn modelId="{19875B6F-32E2-D34F-A46B-3A95C8852468}" type="presOf" srcId="{7BDFCD4D-4F7D-F44F-92BC-05B328B3BDCA}" destId="{B88CF565-20C1-634E-BA97-937C998C500F}" srcOrd="0" destOrd="0" presId="urn:microsoft.com/office/officeart/2005/8/layout/orgChart1"/>
    <dgm:cxn modelId="{E469AB72-670A-684C-8E2F-AEB31A5B5279}" type="presOf" srcId="{B2217619-31B4-444C-A048-D1C1F9234A6A}" destId="{19D4646A-9CC8-AC48-B857-07E60DFEEEC2}" srcOrd="1" destOrd="0" presId="urn:microsoft.com/office/officeart/2005/8/layout/orgChart1"/>
    <dgm:cxn modelId="{AA762274-E559-3443-91DA-CF654AA386A7}" type="presOf" srcId="{DF9D7B3A-4988-5C4C-98DC-48EEE9891C2A}" destId="{98698E23-8B73-BE45-B2CC-2548EF4746DD}" srcOrd="1" destOrd="0" presId="urn:microsoft.com/office/officeart/2005/8/layout/orgChart1"/>
    <dgm:cxn modelId="{09025975-A4A5-634B-A0CC-611C086DE1CD}" type="presOf" srcId="{FCC1FD84-2D88-5240-B409-7A81892E07A3}" destId="{65747B7F-0AC0-A84F-949E-BA38FEFFEF1A}" srcOrd="1" destOrd="0" presId="urn:microsoft.com/office/officeart/2005/8/layout/orgChart1"/>
    <dgm:cxn modelId="{C5312980-F653-964B-8E28-58DCD49477C5}" type="presOf" srcId="{2B6D63C5-8FAC-244D-A7BE-3CF99D70517E}" destId="{1F92A688-3839-E345-BCA6-3F5DABC4A121}" srcOrd="0" destOrd="0" presId="urn:microsoft.com/office/officeart/2005/8/layout/orgChart1"/>
    <dgm:cxn modelId="{E2021885-39EA-594A-8734-CA6209A9B2D9}" srcId="{B6E3B3A8-5459-5F47-9C6E-B7270E603C47}" destId="{2EC7EA35-4A91-344E-B019-3E2D6983E612}" srcOrd="0" destOrd="0" parTransId="{1ACF9C6C-DF34-6A40-A12B-43BA76E7528F}" sibTransId="{7F9DF20C-5768-334F-8D29-7F5CDD176E03}"/>
    <dgm:cxn modelId="{FD18A68C-96DB-4F4C-90D9-49828C105A9B}" type="presOf" srcId="{8AF9C108-6CD6-884A-9583-8C5CD1819BD0}" destId="{A2C6417D-FF8C-B04C-805C-1D6447B98B6C}" srcOrd="0" destOrd="0" presId="urn:microsoft.com/office/officeart/2005/8/layout/orgChart1"/>
    <dgm:cxn modelId="{CFC1A490-8AE6-D34D-A8D5-207D68F84DBA}" type="presOf" srcId="{FBBAC7BA-25E4-E34A-B774-9E67453EFCB3}" destId="{A8E210C4-7502-CD41-8F43-654AC277BF0B}" srcOrd="0" destOrd="0" presId="urn:microsoft.com/office/officeart/2005/8/layout/orgChart1"/>
    <dgm:cxn modelId="{CC42A791-CE61-C842-ADAD-A6F0D4121474}" type="presOf" srcId="{2FDADF5F-049D-CF46-B576-23FF16BC82BC}" destId="{5699C23B-B06D-D240-9E8F-037A2CB0AD4D}" srcOrd="0" destOrd="0" presId="urn:microsoft.com/office/officeart/2005/8/layout/orgChart1"/>
    <dgm:cxn modelId="{90DB1E9F-A3EE-2F4E-AC78-7B69EC383349}" srcId="{3DAAF1A3-2B38-D843-99EB-20949EF851DC}" destId="{2B6D63C5-8FAC-244D-A7BE-3CF99D70517E}" srcOrd="0" destOrd="0" parTransId="{32137A35-06BB-0C4B-9C3A-5F9BEECCDA73}" sibTransId="{47F2267F-85FC-1A47-AF20-18A67727D6B8}"/>
    <dgm:cxn modelId="{CC016BA5-5547-D345-A950-657636BD9F35}" type="presOf" srcId="{FCC1FD84-2D88-5240-B409-7A81892E07A3}" destId="{4C22775F-BD05-BD46-B5BE-424937421F40}" srcOrd="0" destOrd="0" presId="urn:microsoft.com/office/officeart/2005/8/layout/orgChart1"/>
    <dgm:cxn modelId="{65D985AB-2E57-0A46-8CCF-E21694183196}" type="presOf" srcId="{ED4BE99C-F6E9-7F4D-9DA9-ED9C85571B30}" destId="{24CFDBDB-0D51-FF43-AA17-AA7D617F0D0B}" srcOrd="0" destOrd="0" presId="urn:microsoft.com/office/officeart/2005/8/layout/orgChart1"/>
    <dgm:cxn modelId="{33C568AD-D18E-D649-804B-AEAEF66827A6}" srcId="{DF9D7B3A-4988-5C4C-98DC-48EEE9891C2A}" destId="{0E48DEC7-0E72-5243-AF96-899FC20EA6EA}" srcOrd="0" destOrd="0" parTransId="{38C084CA-DC6A-C048-A942-3700AD8E069F}" sibTransId="{0D1D052E-27FA-E343-95E6-4EE873910D77}"/>
    <dgm:cxn modelId="{6F92FEB4-813A-4648-B1C6-BA1568F9756D}" srcId="{2FDADF5F-049D-CF46-B576-23FF16BC82BC}" destId="{FCC1FD84-2D88-5240-B409-7A81892E07A3}" srcOrd="0" destOrd="0" parTransId="{7BDFCD4D-4F7D-F44F-92BC-05B328B3BDCA}" sibTransId="{360E54E2-BD83-2D45-956B-FBBC34D777EA}"/>
    <dgm:cxn modelId="{AE1782B5-CDE0-024E-8AA8-E78FF94EE71F}" srcId="{2FDADF5F-049D-CF46-B576-23FF16BC82BC}" destId="{DF9D7B3A-4988-5C4C-98DC-48EEE9891C2A}" srcOrd="3" destOrd="0" parTransId="{857B11BD-67E4-0B4F-983B-5A97ACB0D719}" sibTransId="{E831434A-8469-8444-9690-BD7F35E4E2AB}"/>
    <dgm:cxn modelId="{E92755BA-CE07-2149-A1AC-5EFA87D579D2}" type="presOf" srcId="{0E48DEC7-0E72-5243-AF96-899FC20EA6EA}" destId="{07143064-1204-614F-A6A1-4E69D17858D5}" srcOrd="0" destOrd="0" presId="urn:microsoft.com/office/officeart/2005/8/layout/orgChart1"/>
    <dgm:cxn modelId="{78B0E0BF-B298-F54D-A957-023A760409B2}" type="presOf" srcId="{38C084CA-DC6A-C048-A942-3700AD8E069F}" destId="{7DB6BEBE-747D-2B4E-AF7E-E7747D72BBB9}" srcOrd="0" destOrd="0" presId="urn:microsoft.com/office/officeart/2005/8/layout/orgChart1"/>
    <dgm:cxn modelId="{E04061C0-4E48-FC4E-9B27-1E92003620E1}" type="presOf" srcId="{857B11BD-67E4-0B4F-983B-5A97ACB0D719}" destId="{305D7682-48AF-5443-B894-FE686A411780}" srcOrd="0" destOrd="0" presId="urn:microsoft.com/office/officeart/2005/8/layout/orgChart1"/>
    <dgm:cxn modelId="{8062ECC4-D075-9842-95D3-11E6BE438234}" type="presOf" srcId="{7FE75D55-14FB-9040-AFEA-B3E2DBD46C06}" destId="{AC1F60F7-064A-BC41-8323-4E5536D27BC4}" srcOrd="1" destOrd="0" presId="urn:microsoft.com/office/officeart/2005/8/layout/orgChart1"/>
    <dgm:cxn modelId="{3AEC8ACA-A859-E644-BEE5-073867125D51}" type="presOf" srcId="{F42F06DC-C74B-0040-BEBA-05B2DAED588D}" destId="{9D971813-583A-3D46-8FF8-9DF3C42C67EC}" srcOrd="0" destOrd="0" presId="urn:microsoft.com/office/officeart/2005/8/layout/orgChart1"/>
    <dgm:cxn modelId="{635B12D1-C7F8-5D4A-A8CB-7554DB97F71A}" type="presOf" srcId="{B2217619-31B4-444C-A048-D1C1F9234A6A}" destId="{C8EA87DD-F556-7540-ACC3-F0ECA76731EE}" srcOrd="0" destOrd="0" presId="urn:microsoft.com/office/officeart/2005/8/layout/orgChart1"/>
    <dgm:cxn modelId="{8242DED5-79A5-2242-B2FF-B027F0050BFB}" type="presOf" srcId="{3DAAF1A3-2B38-D843-99EB-20949EF851DC}" destId="{2ACE9756-2A87-D546-91AD-6B695297F690}" srcOrd="0" destOrd="0" presId="urn:microsoft.com/office/officeart/2005/8/layout/orgChart1"/>
    <dgm:cxn modelId="{9364EAD7-C17C-8144-A56D-66975CFC10AA}" type="presOf" srcId="{B6E3B3A8-5459-5F47-9C6E-B7270E603C47}" destId="{4D5BF21C-FEA5-1D4F-85CA-984F625585C1}" srcOrd="0" destOrd="0" presId="urn:microsoft.com/office/officeart/2005/8/layout/orgChart1"/>
    <dgm:cxn modelId="{A54C9FDF-320B-D24C-854E-7DC46968F841}" srcId="{B6DF74CF-BDB7-BE42-871E-E33130828E64}" destId="{ECAD7D96-A5F7-A341-BC4A-83D430AC9CC6}" srcOrd="0" destOrd="0" parTransId="{32ECE815-E506-A049-9FF8-1E1728C797FE}" sibTransId="{EDE8766E-219F-854C-B480-6ABF0E5597E0}"/>
    <dgm:cxn modelId="{744953E1-516F-3746-BF65-1CB4ABBDF866}" type="presOf" srcId="{CD17F4FE-727A-5641-99D0-6D89ED8D264E}" destId="{FF78610E-3D68-CA42-8BCA-3BA813D18E16}" srcOrd="0" destOrd="0" presId="urn:microsoft.com/office/officeart/2005/8/layout/orgChart1"/>
    <dgm:cxn modelId="{FA36A6E8-1F7A-0B46-9719-2B68E3162BAB}" srcId="{CD17F4FE-727A-5641-99D0-6D89ED8D264E}" destId="{7FE75D55-14FB-9040-AFEA-B3E2DBD46C06}" srcOrd="0" destOrd="0" parTransId="{C7C2E2A4-F7F8-E745-9D4B-13B328BC3B8D}" sibTransId="{419C37AC-863C-A848-9FB2-56F301788DAF}"/>
    <dgm:cxn modelId="{C54AB7EA-F8D8-D84C-894E-CEFE4D47A742}" srcId="{2FDADF5F-049D-CF46-B576-23FF16BC82BC}" destId="{B6E3B3A8-5459-5F47-9C6E-B7270E603C47}" srcOrd="1" destOrd="0" parTransId="{FBBAC7BA-25E4-E34A-B774-9E67453EFCB3}" sibTransId="{CEE12A0C-8029-284B-962F-B8AD8D4ABC05}"/>
    <dgm:cxn modelId="{391682F2-DBDA-CD45-BD05-65B5551DCC39}" type="presOf" srcId="{212D2F2B-CFEA-A548-AB0F-1B5CBB61A63A}" destId="{30553710-E537-884D-9185-1A9683A1AE6C}" srcOrd="0" destOrd="0" presId="urn:microsoft.com/office/officeart/2005/8/layout/orgChart1"/>
    <dgm:cxn modelId="{6D341FF9-49B9-9A4A-A1DF-AFDF06EE5AA4}" type="presOf" srcId="{2FDADF5F-049D-CF46-B576-23FF16BC82BC}" destId="{F630651A-D035-044E-8D88-59602C4F2A13}" srcOrd="1" destOrd="0" presId="urn:microsoft.com/office/officeart/2005/8/layout/orgChart1"/>
    <dgm:cxn modelId="{B3D170FA-88F7-5E42-8D7A-904527F78332}" type="presOf" srcId="{B6DF74CF-BDB7-BE42-871E-E33130828E64}" destId="{D3C77DF1-65DF-F24D-A06A-5C03E3F8D37F}" srcOrd="0" destOrd="0" presId="urn:microsoft.com/office/officeart/2005/8/layout/orgChart1"/>
    <dgm:cxn modelId="{B9A389FE-FD9B-A64F-9908-6050CD0E4ED5}" type="presOf" srcId="{CD17F4FE-727A-5641-99D0-6D89ED8D264E}" destId="{01F44799-2923-564A-B1B0-B8E93D76966E}" srcOrd="1" destOrd="0" presId="urn:microsoft.com/office/officeart/2005/8/layout/orgChart1"/>
    <dgm:cxn modelId="{9187C8FE-5640-054A-ADB8-49592FB92CA1}" type="presOf" srcId="{0E48DEC7-0E72-5243-AF96-899FC20EA6EA}" destId="{5B6E0743-88B4-BB4A-AC0B-6C5053E112D4}" srcOrd="1" destOrd="0" presId="urn:microsoft.com/office/officeart/2005/8/layout/orgChart1"/>
    <dgm:cxn modelId="{BD8968FF-6ECA-7E4B-9EDA-C899DE1DCCA8}" type="presOf" srcId="{2EC7EA35-4A91-344E-B019-3E2D6983E612}" destId="{F1824C3A-5174-B540-B9BE-8CDCFF48CF0C}" srcOrd="0" destOrd="0" presId="urn:microsoft.com/office/officeart/2005/8/layout/orgChart1"/>
    <dgm:cxn modelId="{CD837378-4180-E443-9AC9-6C2A39FD4572}" type="presParOf" srcId="{D3C77DF1-65DF-F24D-A06A-5C03E3F8D37F}" destId="{848C6B57-8344-BD4F-8011-0B3028045FE3}" srcOrd="0" destOrd="0" presId="urn:microsoft.com/office/officeart/2005/8/layout/orgChart1"/>
    <dgm:cxn modelId="{D7EE35C2-94C2-6A43-B4B2-8EB96EA8C9B6}" type="presParOf" srcId="{848C6B57-8344-BD4F-8011-0B3028045FE3}" destId="{C43F299F-FB0C-8F48-850B-242F0B215499}" srcOrd="0" destOrd="0" presId="urn:microsoft.com/office/officeart/2005/8/layout/orgChart1"/>
    <dgm:cxn modelId="{F49E79CD-4B90-2945-8747-95F7738A2DE8}" type="presParOf" srcId="{C43F299F-FB0C-8F48-850B-242F0B215499}" destId="{496204D4-0F24-5044-931F-272FBC5D7628}" srcOrd="0" destOrd="0" presId="urn:microsoft.com/office/officeart/2005/8/layout/orgChart1"/>
    <dgm:cxn modelId="{3DAE049D-44C4-CD49-ADB0-0340B5E13BE7}" type="presParOf" srcId="{C43F299F-FB0C-8F48-850B-242F0B215499}" destId="{F97F14D7-45F3-DC49-AFF1-8401AD6097DD}" srcOrd="1" destOrd="0" presId="urn:microsoft.com/office/officeart/2005/8/layout/orgChart1"/>
    <dgm:cxn modelId="{8ACBA4EB-C02F-1E46-8B3D-FD090A7BD627}" type="presParOf" srcId="{848C6B57-8344-BD4F-8011-0B3028045FE3}" destId="{0568CE97-D5D7-364E-8728-FCBBB1C75A89}" srcOrd="1" destOrd="0" presId="urn:microsoft.com/office/officeart/2005/8/layout/orgChart1"/>
    <dgm:cxn modelId="{C3595F12-6A43-E044-84A0-68ABF3651ED9}" type="presParOf" srcId="{0568CE97-D5D7-364E-8728-FCBBB1C75A89}" destId="{A2C6417D-FF8C-B04C-805C-1D6447B98B6C}" srcOrd="0" destOrd="0" presId="urn:microsoft.com/office/officeart/2005/8/layout/orgChart1"/>
    <dgm:cxn modelId="{22AF487D-6956-BC45-BAF0-6339C47914E5}" type="presParOf" srcId="{0568CE97-D5D7-364E-8728-FCBBB1C75A89}" destId="{3E2367EE-4773-D64F-A594-0F2D0DB1C460}" srcOrd="1" destOrd="0" presId="urn:microsoft.com/office/officeart/2005/8/layout/orgChart1"/>
    <dgm:cxn modelId="{548C45BC-B585-D746-AFB2-E586D907EDB2}" type="presParOf" srcId="{3E2367EE-4773-D64F-A594-0F2D0DB1C460}" destId="{9A5B5EE0-485F-814C-9B98-70CCB7C585F2}" srcOrd="0" destOrd="0" presId="urn:microsoft.com/office/officeart/2005/8/layout/orgChart1"/>
    <dgm:cxn modelId="{2B2C9A2B-E508-2448-90C1-061DF79E061A}" type="presParOf" srcId="{9A5B5EE0-485F-814C-9B98-70CCB7C585F2}" destId="{FF78610E-3D68-CA42-8BCA-3BA813D18E16}" srcOrd="0" destOrd="0" presId="urn:microsoft.com/office/officeart/2005/8/layout/orgChart1"/>
    <dgm:cxn modelId="{43E67BA4-9547-5F42-8C71-A762EA152BDE}" type="presParOf" srcId="{9A5B5EE0-485F-814C-9B98-70CCB7C585F2}" destId="{01F44799-2923-564A-B1B0-B8E93D76966E}" srcOrd="1" destOrd="0" presId="urn:microsoft.com/office/officeart/2005/8/layout/orgChart1"/>
    <dgm:cxn modelId="{E323A9EE-C6C3-EA40-A13C-C0372AC3FF25}" type="presParOf" srcId="{3E2367EE-4773-D64F-A594-0F2D0DB1C460}" destId="{C785BDBD-94C9-3047-B228-31DCE5FD2F3B}" srcOrd="1" destOrd="0" presId="urn:microsoft.com/office/officeart/2005/8/layout/orgChart1"/>
    <dgm:cxn modelId="{D88ADCA6-DC3E-0445-9CEC-164C835351AA}" type="presParOf" srcId="{C785BDBD-94C9-3047-B228-31DCE5FD2F3B}" destId="{427B591A-FC73-CF4A-8A18-9F26C46BFB4D}" srcOrd="0" destOrd="0" presId="urn:microsoft.com/office/officeart/2005/8/layout/orgChart1"/>
    <dgm:cxn modelId="{C2B8F585-45B4-AD4C-B3CC-A08B578C6120}" type="presParOf" srcId="{C785BDBD-94C9-3047-B228-31DCE5FD2F3B}" destId="{193CD096-6407-A143-A64E-E41564914230}" srcOrd="1" destOrd="0" presId="urn:microsoft.com/office/officeart/2005/8/layout/orgChart1"/>
    <dgm:cxn modelId="{A9BE6CEE-386D-8847-ABF0-1AE39F111691}" type="presParOf" srcId="{193CD096-6407-A143-A64E-E41564914230}" destId="{D0393C59-4858-1B41-9214-58F75E219520}" srcOrd="0" destOrd="0" presId="urn:microsoft.com/office/officeart/2005/8/layout/orgChart1"/>
    <dgm:cxn modelId="{D194FFCE-2B88-464F-8B56-A3DF239EAF16}" type="presParOf" srcId="{D0393C59-4858-1B41-9214-58F75E219520}" destId="{B394E72C-F10C-CD4D-A7B9-D8D3756A5C06}" srcOrd="0" destOrd="0" presId="urn:microsoft.com/office/officeart/2005/8/layout/orgChart1"/>
    <dgm:cxn modelId="{63A96C8A-5A37-144F-822A-BFCE288E724B}" type="presParOf" srcId="{D0393C59-4858-1B41-9214-58F75E219520}" destId="{AC1F60F7-064A-BC41-8323-4E5536D27BC4}" srcOrd="1" destOrd="0" presId="urn:microsoft.com/office/officeart/2005/8/layout/orgChart1"/>
    <dgm:cxn modelId="{335E0FAD-1E8D-D743-A1E0-A0CF02BB02EB}" type="presParOf" srcId="{193CD096-6407-A143-A64E-E41564914230}" destId="{7DB0A7E8-68D0-F249-9E06-EC151F594C81}" srcOrd="1" destOrd="0" presId="urn:microsoft.com/office/officeart/2005/8/layout/orgChart1"/>
    <dgm:cxn modelId="{CA13EFEE-9B95-E046-B1E8-50F388309A69}" type="presParOf" srcId="{193CD096-6407-A143-A64E-E41564914230}" destId="{40366A10-43B8-E243-BF34-02EB8E24BD53}" srcOrd="2" destOrd="0" presId="urn:microsoft.com/office/officeart/2005/8/layout/orgChart1"/>
    <dgm:cxn modelId="{23C0392E-DC58-054B-9778-931DC95316BD}" type="presParOf" srcId="{3E2367EE-4773-D64F-A594-0F2D0DB1C460}" destId="{236F470E-5E96-D84F-8A9A-2F15ADDB033D}" srcOrd="2" destOrd="0" presId="urn:microsoft.com/office/officeart/2005/8/layout/orgChart1"/>
    <dgm:cxn modelId="{82C88FB2-3641-3C41-AE0A-2EA615DD0128}" type="presParOf" srcId="{0568CE97-D5D7-364E-8728-FCBBB1C75A89}" destId="{9D971813-583A-3D46-8FF8-9DF3C42C67EC}" srcOrd="2" destOrd="0" presId="urn:microsoft.com/office/officeart/2005/8/layout/orgChart1"/>
    <dgm:cxn modelId="{4CDA27AA-7DCF-9543-A7A8-8EEFB1ADC8FC}" type="presParOf" srcId="{0568CE97-D5D7-364E-8728-FCBBB1C75A89}" destId="{EC5B618F-CEF3-7C4A-A9DC-32D6A7AE54F9}" srcOrd="3" destOrd="0" presId="urn:microsoft.com/office/officeart/2005/8/layout/orgChart1"/>
    <dgm:cxn modelId="{FE8D2F7E-D8BD-A241-AE78-BABA2ECE09DB}" type="presParOf" srcId="{EC5B618F-CEF3-7C4A-A9DC-32D6A7AE54F9}" destId="{2F73CC72-C9ED-8A48-A11E-9BE36F0CAD72}" srcOrd="0" destOrd="0" presId="urn:microsoft.com/office/officeart/2005/8/layout/orgChart1"/>
    <dgm:cxn modelId="{22C5BB2A-D81E-0447-B34D-21388189CAF5}" type="presParOf" srcId="{2F73CC72-C9ED-8A48-A11E-9BE36F0CAD72}" destId="{5699C23B-B06D-D240-9E8F-037A2CB0AD4D}" srcOrd="0" destOrd="0" presId="urn:microsoft.com/office/officeart/2005/8/layout/orgChart1"/>
    <dgm:cxn modelId="{F4CCF641-4E66-D242-807C-2C8A107B375D}" type="presParOf" srcId="{2F73CC72-C9ED-8A48-A11E-9BE36F0CAD72}" destId="{F630651A-D035-044E-8D88-59602C4F2A13}" srcOrd="1" destOrd="0" presId="urn:microsoft.com/office/officeart/2005/8/layout/orgChart1"/>
    <dgm:cxn modelId="{A34CD8D7-C4E3-9A4A-920A-8724C9BECCB4}" type="presParOf" srcId="{EC5B618F-CEF3-7C4A-A9DC-32D6A7AE54F9}" destId="{0C8BEA92-2B3C-1642-8C38-29EEE49BD1D7}" srcOrd="1" destOrd="0" presId="urn:microsoft.com/office/officeart/2005/8/layout/orgChart1"/>
    <dgm:cxn modelId="{F5E2BD7E-0BE1-9842-B0A1-7C6286FBD4B6}" type="presParOf" srcId="{0C8BEA92-2B3C-1642-8C38-29EEE49BD1D7}" destId="{B88CF565-20C1-634E-BA97-937C998C500F}" srcOrd="0" destOrd="0" presId="urn:microsoft.com/office/officeart/2005/8/layout/orgChart1"/>
    <dgm:cxn modelId="{56ECE1F6-8DB0-2347-B0D1-8F0BB9D7A467}" type="presParOf" srcId="{0C8BEA92-2B3C-1642-8C38-29EEE49BD1D7}" destId="{250BF763-53C9-CA44-A75B-CCF64492BA64}" srcOrd="1" destOrd="0" presId="urn:microsoft.com/office/officeart/2005/8/layout/orgChart1"/>
    <dgm:cxn modelId="{2F20F850-5F5E-364A-B8D5-7708E5041D30}" type="presParOf" srcId="{250BF763-53C9-CA44-A75B-CCF64492BA64}" destId="{2792755D-20A2-0048-BEE3-1F77935F239C}" srcOrd="0" destOrd="0" presId="urn:microsoft.com/office/officeart/2005/8/layout/orgChart1"/>
    <dgm:cxn modelId="{C1D3059A-3A00-F64D-9EC1-B6A78B4183DA}" type="presParOf" srcId="{2792755D-20A2-0048-BEE3-1F77935F239C}" destId="{4C22775F-BD05-BD46-B5BE-424937421F40}" srcOrd="0" destOrd="0" presId="urn:microsoft.com/office/officeart/2005/8/layout/orgChart1"/>
    <dgm:cxn modelId="{BC63392E-2415-E048-8180-3149C99EAA16}" type="presParOf" srcId="{2792755D-20A2-0048-BEE3-1F77935F239C}" destId="{65747B7F-0AC0-A84F-949E-BA38FEFFEF1A}" srcOrd="1" destOrd="0" presId="urn:microsoft.com/office/officeart/2005/8/layout/orgChart1"/>
    <dgm:cxn modelId="{99C42AA2-41BE-3C48-B4D9-A49F2FD11CF2}" type="presParOf" srcId="{250BF763-53C9-CA44-A75B-CCF64492BA64}" destId="{78272E0D-8F28-8946-A4D3-420152E46129}" srcOrd="1" destOrd="0" presId="urn:microsoft.com/office/officeart/2005/8/layout/orgChart1"/>
    <dgm:cxn modelId="{A503C27B-A106-F04F-9F3D-A1DAB54B24F2}" type="presParOf" srcId="{250BF763-53C9-CA44-A75B-CCF64492BA64}" destId="{F0F75EA6-C9DF-B14A-A690-EA72F13134B3}" srcOrd="2" destOrd="0" presId="urn:microsoft.com/office/officeart/2005/8/layout/orgChart1"/>
    <dgm:cxn modelId="{E98F1507-DE26-1C47-BBD7-ABB08DCC5472}" type="presParOf" srcId="{0C8BEA92-2B3C-1642-8C38-29EEE49BD1D7}" destId="{A8E210C4-7502-CD41-8F43-654AC277BF0B}" srcOrd="2" destOrd="0" presId="urn:microsoft.com/office/officeart/2005/8/layout/orgChart1"/>
    <dgm:cxn modelId="{09BBA3ED-FEB6-0041-AB3C-9D01C0275BF2}" type="presParOf" srcId="{0C8BEA92-2B3C-1642-8C38-29EEE49BD1D7}" destId="{E0DA0D6F-A9C7-DC4A-B135-8E62CD24CDB8}" srcOrd="3" destOrd="0" presId="urn:microsoft.com/office/officeart/2005/8/layout/orgChart1"/>
    <dgm:cxn modelId="{4FBF66D0-F238-4943-9DF4-51ADECF60EBC}" type="presParOf" srcId="{E0DA0D6F-A9C7-DC4A-B135-8E62CD24CDB8}" destId="{39973098-B638-F147-9542-46300DE49D64}" srcOrd="0" destOrd="0" presId="urn:microsoft.com/office/officeart/2005/8/layout/orgChart1"/>
    <dgm:cxn modelId="{2B106ABF-A839-964B-80D4-59A5DF4D0694}" type="presParOf" srcId="{39973098-B638-F147-9542-46300DE49D64}" destId="{4D5BF21C-FEA5-1D4F-85CA-984F625585C1}" srcOrd="0" destOrd="0" presId="urn:microsoft.com/office/officeart/2005/8/layout/orgChart1"/>
    <dgm:cxn modelId="{1EC25D48-2A35-8848-B6BB-B7706EAB5E20}" type="presParOf" srcId="{39973098-B638-F147-9542-46300DE49D64}" destId="{FF9DDA0A-73E4-2E42-B033-9273A4C66329}" srcOrd="1" destOrd="0" presId="urn:microsoft.com/office/officeart/2005/8/layout/orgChart1"/>
    <dgm:cxn modelId="{BBC121B5-8548-9745-BA48-B70A4F4D8311}" type="presParOf" srcId="{E0DA0D6F-A9C7-DC4A-B135-8E62CD24CDB8}" destId="{FC185533-C3CF-0E46-9A99-FF17DFE19E25}" srcOrd="1" destOrd="0" presId="urn:microsoft.com/office/officeart/2005/8/layout/orgChart1"/>
    <dgm:cxn modelId="{82603456-0BCA-EC42-9783-8F6668A38683}" type="presParOf" srcId="{FC185533-C3CF-0E46-9A99-FF17DFE19E25}" destId="{57828697-6BDB-9B4E-8FB7-CEEA0710AAD2}" srcOrd="0" destOrd="0" presId="urn:microsoft.com/office/officeart/2005/8/layout/orgChart1"/>
    <dgm:cxn modelId="{1C3EC181-6261-4246-9D95-84EDA667BF14}" type="presParOf" srcId="{FC185533-C3CF-0E46-9A99-FF17DFE19E25}" destId="{D2829A9B-672C-814D-A979-037D9B632081}" srcOrd="1" destOrd="0" presId="urn:microsoft.com/office/officeart/2005/8/layout/orgChart1"/>
    <dgm:cxn modelId="{E5DBC4E4-F97E-1743-A776-976C837005EE}" type="presParOf" srcId="{D2829A9B-672C-814D-A979-037D9B632081}" destId="{42D9472F-694E-F84D-A18B-B9CA4E87870A}" srcOrd="0" destOrd="0" presId="urn:microsoft.com/office/officeart/2005/8/layout/orgChart1"/>
    <dgm:cxn modelId="{62F78F92-D0F6-1F4A-8A3C-8B76E2DF2C11}" type="presParOf" srcId="{42D9472F-694E-F84D-A18B-B9CA4E87870A}" destId="{F1824C3A-5174-B540-B9BE-8CDCFF48CF0C}" srcOrd="0" destOrd="0" presId="urn:microsoft.com/office/officeart/2005/8/layout/orgChart1"/>
    <dgm:cxn modelId="{BD900EDD-5F90-9546-BCCB-1A537EA9E4BA}" type="presParOf" srcId="{42D9472F-694E-F84D-A18B-B9CA4E87870A}" destId="{D9E1B20C-27A1-8844-B22E-40611C274CFB}" srcOrd="1" destOrd="0" presId="urn:microsoft.com/office/officeart/2005/8/layout/orgChart1"/>
    <dgm:cxn modelId="{AEB096DC-2F95-9441-A872-F06C22B62C20}" type="presParOf" srcId="{D2829A9B-672C-814D-A979-037D9B632081}" destId="{64C841B2-A742-D34C-9442-C83B1015EA2A}" srcOrd="1" destOrd="0" presId="urn:microsoft.com/office/officeart/2005/8/layout/orgChart1"/>
    <dgm:cxn modelId="{C630BF30-E8A1-D54E-8CA7-C28BA75EB2FE}" type="presParOf" srcId="{D2829A9B-672C-814D-A979-037D9B632081}" destId="{FE693F7D-6D94-1046-8531-241F3896C5F4}" srcOrd="2" destOrd="0" presId="urn:microsoft.com/office/officeart/2005/8/layout/orgChart1"/>
    <dgm:cxn modelId="{33B0F8A4-1B02-744B-9B80-DCF3577CD598}" type="presParOf" srcId="{FC185533-C3CF-0E46-9A99-FF17DFE19E25}" destId="{24CFDBDB-0D51-FF43-AA17-AA7D617F0D0B}" srcOrd="2" destOrd="0" presId="urn:microsoft.com/office/officeart/2005/8/layout/orgChart1"/>
    <dgm:cxn modelId="{7B0F54AE-99F9-144C-A4FE-93570124F723}" type="presParOf" srcId="{FC185533-C3CF-0E46-9A99-FF17DFE19E25}" destId="{35552478-E34C-874B-BE77-620F206068C2}" srcOrd="3" destOrd="0" presId="urn:microsoft.com/office/officeart/2005/8/layout/orgChart1"/>
    <dgm:cxn modelId="{4663781D-2D15-E446-8F99-3521D2C2F5D4}" type="presParOf" srcId="{35552478-E34C-874B-BE77-620F206068C2}" destId="{5EC7C23F-1D52-8241-8980-9C62D9B3DA5F}" srcOrd="0" destOrd="0" presId="urn:microsoft.com/office/officeart/2005/8/layout/orgChart1"/>
    <dgm:cxn modelId="{2C483688-CB06-1445-A796-C30F11DD0886}" type="presParOf" srcId="{5EC7C23F-1D52-8241-8980-9C62D9B3DA5F}" destId="{C8EA87DD-F556-7540-ACC3-F0ECA76731EE}" srcOrd="0" destOrd="0" presId="urn:microsoft.com/office/officeart/2005/8/layout/orgChart1"/>
    <dgm:cxn modelId="{76352FBF-7926-1B44-8C99-2BCDD97F75FD}" type="presParOf" srcId="{5EC7C23F-1D52-8241-8980-9C62D9B3DA5F}" destId="{19D4646A-9CC8-AC48-B857-07E60DFEEEC2}" srcOrd="1" destOrd="0" presId="urn:microsoft.com/office/officeart/2005/8/layout/orgChart1"/>
    <dgm:cxn modelId="{1ADB992E-293F-044A-A2D5-F5B59A341F86}" type="presParOf" srcId="{35552478-E34C-874B-BE77-620F206068C2}" destId="{DC2061BC-E68D-C944-8578-476879F6E481}" srcOrd="1" destOrd="0" presId="urn:microsoft.com/office/officeart/2005/8/layout/orgChart1"/>
    <dgm:cxn modelId="{B502E8B7-814F-FD49-9C7F-B93FE2359C52}" type="presParOf" srcId="{35552478-E34C-874B-BE77-620F206068C2}" destId="{19DCAD8C-2D53-744A-BFCD-9E575989A2DC}" srcOrd="2" destOrd="0" presId="urn:microsoft.com/office/officeart/2005/8/layout/orgChart1"/>
    <dgm:cxn modelId="{6BE829C9-3C31-BE47-A045-D6BFEFA59D2A}" type="presParOf" srcId="{E0DA0D6F-A9C7-DC4A-B135-8E62CD24CDB8}" destId="{9B9FA218-4C72-A044-B441-F9F591E9A4FE}" srcOrd="2" destOrd="0" presId="urn:microsoft.com/office/officeart/2005/8/layout/orgChart1"/>
    <dgm:cxn modelId="{AC10D304-9E23-EA45-9527-7919A0231139}" type="presParOf" srcId="{0C8BEA92-2B3C-1642-8C38-29EEE49BD1D7}" destId="{30553710-E537-884D-9185-1A9683A1AE6C}" srcOrd="4" destOrd="0" presId="urn:microsoft.com/office/officeart/2005/8/layout/orgChart1"/>
    <dgm:cxn modelId="{4E27848E-D3E4-C142-9F8B-41BAFF616A0F}" type="presParOf" srcId="{0C8BEA92-2B3C-1642-8C38-29EEE49BD1D7}" destId="{827FA011-C1E2-A744-91EA-10BCCC5F9EE8}" srcOrd="5" destOrd="0" presId="urn:microsoft.com/office/officeart/2005/8/layout/orgChart1"/>
    <dgm:cxn modelId="{7E64C0BB-4963-9849-8F99-B143B9DFC449}" type="presParOf" srcId="{827FA011-C1E2-A744-91EA-10BCCC5F9EE8}" destId="{99ACA333-811C-114C-8979-13E953302F06}" srcOrd="0" destOrd="0" presId="urn:microsoft.com/office/officeart/2005/8/layout/orgChart1"/>
    <dgm:cxn modelId="{2A7685C5-3BAB-9F4C-B48E-C21E2FEEDC66}" type="presParOf" srcId="{99ACA333-811C-114C-8979-13E953302F06}" destId="{2ACE9756-2A87-D546-91AD-6B695297F690}" srcOrd="0" destOrd="0" presId="urn:microsoft.com/office/officeart/2005/8/layout/orgChart1"/>
    <dgm:cxn modelId="{7D6C70E8-B638-434E-9CE8-753638FB411D}" type="presParOf" srcId="{99ACA333-811C-114C-8979-13E953302F06}" destId="{B522A18F-5D5F-4C45-A253-55A26D906369}" srcOrd="1" destOrd="0" presId="urn:microsoft.com/office/officeart/2005/8/layout/orgChart1"/>
    <dgm:cxn modelId="{9E911669-6E01-7949-85E1-6C8C3B021F52}" type="presParOf" srcId="{827FA011-C1E2-A744-91EA-10BCCC5F9EE8}" destId="{754340B7-6C48-EC4A-A9AB-389237919B17}" srcOrd="1" destOrd="0" presId="urn:microsoft.com/office/officeart/2005/8/layout/orgChart1"/>
    <dgm:cxn modelId="{3387FBC4-F328-4147-9DAC-C055AD782D85}" type="presParOf" srcId="{754340B7-6C48-EC4A-A9AB-389237919B17}" destId="{429890F0-EF58-344C-9EDC-744E8B4239F4}" srcOrd="0" destOrd="0" presId="urn:microsoft.com/office/officeart/2005/8/layout/orgChart1"/>
    <dgm:cxn modelId="{6AFC8A92-D534-9A43-8E55-24D97D2EA91E}" type="presParOf" srcId="{754340B7-6C48-EC4A-A9AB-389237919B17}" destId="{437F48F1-7050-AB45-9AAB-49A4EB880F47}" srcOrd="1" destOrd="0" presId="urn:microsoft.com/office/officeart/2005/8/layout/orgChart1"/>
    <dgm:cxn modelId="{71146766-EF20-F04F-8D99-62A5C26A048C}" type="presParOf" srcId="{437F48F1-7050-AB45-9AAB-49A4EB880F47}" destId="{F3E2F30F-6ACA-D147-BEF1-EFD7D5E24AC7}" srcOrd="0" destOrd="0" presId="urn:microsoft.com/office/officeart/2005/8/layout/orgChart1"/>
    <dgm:cxn modelId="{1F4BCEB4-E9C5-B24E-BA33-D0D8599CEF27}" type="presParOf" srcId="{F3E2F30F-6ACA-D147-BEF1-EFD7D5E24AC7}" destId="{1F92A688-3839-E345-BCA6-3F5DABC4A121}" srcOrd="0" destOrd="0" presId="urn:microsoft.com/office/officeart/2005/8/layout/orgChart1"/>
    <dgm:cxn modelId="{9E7AA809-14CF-5D44-9223-CE67C6074E39}" type="presParOf" srcId="{F3E2F30F-6ACA-D147-BEF1-EFD7D5E24AC7}" destId="{79F8AE48-A54B-554C-B359-D16C57D80B26}" srcOrd="1" destOrd="0" presId="urn:microsoft.com/office/officeart/2005/8/layout/orgChart1"/>
    <dgm:cxn modelId="{09E59E63-D52B-F846-A1FF-A305B2079D16}" type="presParOf" srcId="{437F48F1-7050-AB45-9AAB-49A4EB880F47}" destId="{B8E421C8-FBA2-1D48-82F9-0C41B8AEF08F}" srcOrd="1" destOrd="0" presId="urn:microsoft.com/office/officeart/2005/8/layout/orgChart1"/>
    <dgm:cxn modelId="{C813965E-8FAE-3143-92CC-D3AF33EAA135}" type="presParOf" srcId="{437F48F1-7050-AB45-9AAB-49A4EB880F47}" destId="{F1F0404C-7218-8347-99E9-CE90D76A6C7A}" srcOrd="2" destOrd="0" presId="urn:microsoft.com/office/officeart/2005/8/layout/orgChart1"/>
    <dgm:cxn modelId="{306F6168-4586-7A4B-8C2F-4832796B387A}" type="presParOf" srcId="{827FA011-C1E2-A744-91EA-10BCCC5F9EE8}" destId="{E4DF987B-0A71-A945-A2E1-42ACEFD9559A}" srcOrd="2" destOrd="0" presId="urn:microsoft.com/office/officeart/2005/8/layout/orgChart1"/>
    <dgm:cxn modelId="{85D43912-3301-2C40-866E-884723666DCD}" type="presParOf" srcId="{0C8BEA92-2B3C-1642-8C38-29EEE49BD1D7}" destId="{305D7682-48AF-5443-B894-FE686A411780}" srcOrd="6" destOrd="0" presId="urn:microsoft.com/office/officeart/2005/8/layout/orgChart1"/>
    <dgm:cxn modelId="{85F54DB4-57BB-E841-B26F-E5A526C55C4D}" type="presParOf" srcId="{0C8BEA92-2B3C-1642-8C38-29EEE49BD1D7}" destId="{5E784377-9AB6-5341-84F8-5A9BFC325AA9}" srcOrd="7" destOrd="0" presId="urn:microsoft.com/office/officeart/2005/8/layout/orgChart1"/>
    <dgm:cxn modelId="{4DFFB486-5253-004B-BF26-59F7F2747C1E}" type="presParOf" srcId="{5E784377-9AB6-5341-84F8-5A9BFC325AA9}" destId="{DF947345-69A8-BD42-A9F3-16B5A32042B7}" srcOrd="0" destOrd="0" presId="urn:microsoft.com/office/officeart/2005/8/layout/orgChart1"/>
    <dgm:cxn modelId="{4700155E-C3F3-A142-BA85-D7F934A9C39D}" type="presParOf" srcId="{DF947345-69A8-BD42-A9F3-16B5A32042B7}" destId="{6174399D-6013-D747-B7C2-4A656CDD4AD0}" srcOrd="0" destOrd="0" presId="urn:microsoft.com/office/officeart/2005/8/layout/orgChart1"/>
    <dgm:cxn modelId="{BD81DA5D-1063-0D44-B81D-9BB5C9D05A4B}" type="presParOf" srcId="{DF947345-69A8-BD42-A9F3-16B5A32042B7}" destId="{98698E23-8B73-BE45-B2CC-2548EF4746DD}" srcOrd="1" destOrd="0" presId="urn:microsoft.com/office/officeart/2005/8/layout/orgChart1"/>
    <dgm:cxn modelId="{1A0B0615-A055-994A-A7A0-FCD673E9E61F}" type="presParOf" srcId="{5E784377-9AB6-5341-84F8-5A9BFC325AA9}" destId="{ADB8C4B1-61A3-1B49-B705-EB4C3CD06F06}" srcOrd="1" destOrd="0" presId="urn:microsoft.com/office/officeart/2005/8/layout/orgChart1"/>
    <dgm:cxn modelId="{35D7FFA0-EC1E-0A42-9A02-156E76047EC5}" type="presParOf" srcId="{ADB8C4B1-61A3-1B49-B705-EB4C3CD06F06}" destId="{7DB6BEBE-747D-2B4E-AF7E-E7747D72BBB9}" srcOrd="0" destOrd="0" presId="urn:microsoft.com/office/officeart/2005/8/layout/orgChart1"/>
    <dgm:cxn modelId="{2229BD44-EE37-234F-B81B-DF8AC7C32DA4}" type="presParOf" srcId="{ADB8C4B1-61A3-1B49-B705-EB4C3CD06F06}" destId="{310537D2-C4CD-0A4C-8A54-383AF9F9B084}" srcOrd="1" destOrd="0" presId="urn:microsoft.com/office/officeart/2005/8/layout/orgChart1"/>
    <dgm:cxn modelId="{6DB8D1FE-B276-BF4E-AA13-89EE91971128}" type="presParOf" srcId="{310537D2-C4CD-0A4C-8A54-383AF9F9B084}" destId="{2FE31287-1111-B346-B89D-0414ED1647E9}" srcOrd="0" destOrd="0" presId="urn:microsoft.com/office/officeart/2005/8/layout/orgChart1"/>
    <dgm:cxn modelId="{5B1E700A-C984-B64D-A175-FAA65DD78ECF}" type="presParOf" srcId="{2FE31287-1111-B346-B89D-0414ED1647E9}" destId="{07143064-1204-614F-A6A1-4E69D17858D5}" srcOrd="0" destOrd="0" presId="urn:microsoft.com/office/officeart/2005/8/layout/orgChart1"/>
    <dgm:cxn modelId="{0229EF5D-2A81-EF4F-B575-420FBABDC4F1}" type="presParOf" srcId="{2FE31287-1111-B346-B89D-0414ED1647E9}" destId="{5B6E0743-88B4-BB4A-AC0B-6C5053E112D4}" srcOrd="1" destOrd="0" presId="urn:microsoft.com/office/officeart/2005/8/layout/orgChart1"/>
    <dgm:cxn modelId="{09806873-3C9F-7946-A590-AD793B6849DD}" type="presParOf" srcId="{310537D2-C4CD-0A4C-8A54-383AF9F9B084}" destId="{5786756C-D57A-3A4C-A69F-C25C048AB11A}" srcOrd="1" destOrd="0" presId="urn:microsoft.com/office/officeart/2005/8/layout/orgChart1"/>
    <dgm:cxn modelId="{D817BE60-BC0B-6A43-A3EE-548873B6CBA6}" type="presParOf" srcId="{310537D2-C4CD-0A4C-8A54-383AF9F9B084}" destId="{D8E130A0-E12A-1746-8917-93A2DDED0D4C}" srcOrd="2" destOrd="0" presId="urn:microsoft.com/office/officeart/2005/8/layout/orgChart1"/>
    <dgm:cxn modelId="{F038CD01-2B99-054A-AF24-685268F0EC4D}" type="presParOf" srcId="{5E784377-9AB6-5341-84F8-5A9BFC325AA9}" destId="{A57D8EB7-30ED-FD40-9F88-C490808E9F90}" srcOrd="2" destOrd="0" presId="urn:microsoft.com/office/officeart/2005/8/layout/orgChart1"/>
    <dgm:cxn modelId="{BDAD1208-D70D-6B41-BCE4-A8351B3D1F25}" type="presParOf" srcId="{EC5B618F-CEF3-7C4A-A9DC-32D6A7AE54F9}" destId="{2E5E50B5-A8D8-AC46-ACFE-1D1966CD177E}" srcOrd="2" destOrd="0" presId="urn:microsoft.com/office/officeart/2005/8/layout/orgChart1"/>
    <dgm:cxn modelId="{07421890-2948-4141-A9FA-016993B5A5D3}" type="presParOf" srcId="{848C6B57-8344-BD4F-8011-0B3028045FE3}" destId="{9C731E41-CD93-B743-B543-481D72FA37DF}" srcOrd="2" destOrd="0" presId="urn:microsoft.com/office/officeart/2005/8/layout/orgChart1"/>
  </dgm:cxnLst>
  <dgm:bg/>
  <dgm:whole>
    <a:ln w="127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6BEBE-747D-2B4E-AF7E-E7747D72BBB9}">
      <dsp:nvSpPr>
        <dsp:cNvPr id="0" name=""/>
        <dsp:cNvSpPr/>
      </dsp:nvSpPr>
      <dsp:spPr>
        <a:xfrm>
          <a:off x="8170761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D7682-48AF-5443-B894-FE686A411780}">
      <dsp:nvSpPr>
        <dsp:cNvPr id="0" name=""/>
        <dsp:cNvSpPr/>
      </dsp:nvSpPr>
      <dsp:spPr>
        <a:xfrm>
          <a:off x="6280371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424776" y="140276"/>
              </a:lnTo>
              <a:lnTo>
                <a:pt x="2424776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890F0-EF58-344C-9EDC-744E8B4239F4}">
      <dsp:nvSpPr>
        <dsp:cNvPr id="0" name=""/>
        <dsp:cNvSpPr/>
      </dsp:nvSpPr>
      <dsp:spPr>
        <a:xfrm>
          <a:off x="6554244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53710-E537-884D-9185-1A9683A1AE6C}">
      <dsp:nvSpPr>
        <dsp:cNvPr id="0" name=""/>
        <dsp:cNvSpPr/>
      </dsp:nvSpPr>
      <dsp:spPr>
        <a:xfrm>
          <a:off x="6280371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808258" y="140276"/>
              </a:lnTo>
              <a:lnTo>
                <a:pt x="808258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FDBDB-0D51-FF43-AA17-AA7D617F0D0B}">
      <dsp:nvSpPr>
        <dsp:cNvPr id="0" name=""/>
        <dsp:cNvSpPr/>
      </dsp:nvSpPr>
      <dsp:spPr>
        <a:xfrm>
          <a:off x="4937726" y="2566016"/>
          <a:ext cx="200394" cy="1563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3079"/>
              </a:lnTo>
              <a:lnTo>
                <a:pt x="200394" y="156307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28697-6BDB-9B4E-8FB7-CEEA0710AAD2}">
      <dsp:nvSpPr>
        <dsp:cNvPr id="0" name=""/>
        <dsp:cNvSpPr/>
      </dsp:nvSpPr>
      <dsp:spPr>
        <a:xfrm>
          <a:off x="4937726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210C4-7502-CD41-8F43-654AC277BF0B}">
      <dsp:nvSpPr>
        <dsp:cNvPr id="0" name=""/>
        <dsp:cNvSpPr/>
      </dsp:nvSpPr>
      <dsp:spPr>
        <a:xfrm>
          <a:off x="5472112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808258" y="0"/>
              </a:moveTo>
              <a:lnTo>
                <a:pt x="808258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CF565-20C1-634E-BA97-937C998C500F}">
      <dsp:nvSpPr>
        <dsp:cNvPr id="0" name=""/>
        <dsp:cNvSpPr/>
      </dsp:nvSpPr>
      <dsp:spPr>
        <a:xfrm>
          <a:off x="3855594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2424776" y="0"/>
              </a:moveTo>
              <a:lnTo>
                <a:pt x="2424776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971813-583A-3D46-8FF8-9DF3C42C67EC}">
      <dsp:nvSpPr>
        <dsp:cNvPr id="0" name=""/>
        <dsp:cNvSpPr/>
      </dsp:nvSpPr>
      <dsp:spPr>
        <a:xfrm>
          <a:off x="4092728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187642" y="140276"/>
              </a:lnTo>
              <a:lnTo>
                <a:pt x="2187642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B591A-FC73-CF4A-8A18-9F26C46BFB4D}">
      <dsp:nvSpPr>
        <dsp:cNvPr id="0" name=""/>
        <dsp:cNvSpPr/>
      </dsp:nvSpPr>
      <dsp:spPr>
        <a:xfrm>
          <a:off x="1370700" y="1617481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6417D-FF8C-B04C-805C-1D6447B98B6C}">
      <dsp:nvSpPr>
        <dsp:cNvPr id="0" name=""/>
        <dsp:cNvSpPr/>
      </dsp:nvSpPr>
      <dsp:spPr>
        <a:xfrm>
          <a:off x="1905086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2187642" y="0"/>
              </a:moveTo>
              <a:lnTo>
                <a:pt x="2187642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204D4-0F24-5044-931F-272FBC5D7628}">
      <dsp:nvSpPr>
        <dsp:cNvPr id="0" name=""/>
        <dsp:cNvSpPr/>
      </dsp:nvSpPr>
      <dsp:spPr>
        <a:xfrm>
          <a:off x="3424746" y="96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sp:txBody>
      <dsp:txXfrm>
        <a:off x="3424746" y="963"/>
        <a:ext cx="1335964" cy="667982"/>
      </dsp:txXfrm>
    </dsp:sp>
    <dsp:sp modelId="{FF78610E-3D68-CA42-8BCA-3BA813D18E16}">
      <dsp:nvSpPr>
        <dsp:cNvPr id="0" name=""/>
        <dsp:cNvSpPr/>
      </dsp:nvSpPr>
      <dsp:spPr>
        <a:xfrm>
          <a:off x="1237103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sp:txBody>
      <dsp:txXfrm>
        <a:off x="1237103" y="949498"/>
        <a:ext cx="1335964" cy="667982"/>
      </dsp:txXfrm>
    </dsp:sp>
    <dsp:sp modelId="{B394E72C-F10C-CD4D-A7B9-D8D3756A5C06}">
      <dsp:nvSpPr>
        <dsp:cNvPr id="0" name=""/>
        <dsp:cNvSpPr/>
      </dsp:nvSpPr>
      <dsp:spPr>
        <a:xfrm>
          <a:off x="1571094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sp:txBody>
      <dsp:txXfrm>
        <a:off x="1571094" y="1898033"/>
        <a:ext cx="1335964" cy="667982"/>
      </dsp:txXfrm>
    </dsp:sp>
    <dsp:sp modelId="{5699C23B-B06D-D240-9E8F-037A2CB0AD4D}">
      <dsp:nvSpPr>
        <dsp:cNvPr id="0" name=""/>
        <dsp:cNvSpPr/>
      </dsp:nvSpPr>
      <dsp:spPr>
        <a:xfrm>
          <a:off x="5612388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sp:txBody>
      <dsp:txXfrm>
        <a:off x="5612388" y="949498"/>
        <a:ext cx="1335964" cy="667982"/>
      </dsp:txXfrm>
    </dsp:sp>
    <dsp:sp modelId="{4C22775F-BD05-BD46-B5BE-424937421F40}">
      <dsp:nvSpPr>
        <dsp:cNvPr id="0" name=""/>
        <dsp:cNvSpPr/>
      </dsp:nvSpPr>
      <dsp:spPr>
        <a:xfrm>
          <a:off x="3187612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sp:txBody>
      <dsp:txXfrm>
        <a:off x="3187612" y="1898033"/>
        <a:ext cx="1335964" cy="667982"/>
      </dsp:txXfrm>
    </dsp:sp>
    <dsp:sp modelId="{4D5BF21C-FEA5-1D4F-85CA-984F625585C1}">
      <dsp:nvSpPr>
        <dsp:cNvPr id="0" name=""/>
        <dsp:cNvSpPr/>
      </dsp:nvSpPr>
      <dsp:spPr>
        <a:xfrm>
          <a:off x="4804130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4804130" y="1898033"/>
        <a:ext cx="1335964" cy="667982"/>
      </dsp:txXfrm>
    </dsp:sp>
    <dsp:sp modelId="{F1824C3A-5174-B540-B9BE-8CDCFF48CF0C}">
      <dsp:nvSpPr>
        <dsp:cNvPr id="0" name=""/>
        <dsp:cNvSpPr/>
      </dsp:nvSpPr>
      <dsp:spPr>
        <a:xfrm>
          <a:off x="5138121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2846568"/>
        <a:ext cx="1335964" cy="667982"/>
      </dsp:txXfrm>
    </dsp:sp>
    <dsp:sp modelId="{C8EA87DD-F556-7540-ACC3-F0ECA76731EE}">
      <dsp:nvSpPr>
        <dsp:cNvPr id="0" name=""/>
        <dsp:cNvSpPr/>
      </dsp:nvSpPr>
      <dsp:spPr>
        <a:xfrm>
          <a:off x="5138121" y="3795104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3795104"/>
        <a:ext cx="1335964" cy="667982"/>
      </dsp:txXfrm>
    </dsp:sp>
    <dsp:sp modelId="{2ACE9756-2A87-D546-91AD-6B695297F690}">
      <dsp:nvSpPr>
        <dsp:cNvPr id="0" name=""/>
        <dsp:cNvSpPr/>
      </dsp:nvSpPr>
      <dsp:spPr>
        <a:xfrm>
          <a:off x="6420647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6420647" y="1898033"/>
        <a:ext cx="1335964" cy="667982"/>
      </dsp:txXfrm>
    </dsp:sp>
    <dsp:sp modelId="{1F92A688-3839-E345-BCA6-3F5DABC4A121}">
      <dsp:nvSpPr>
        <dsp:cNvPr id="0" name=""/>
        <dsp:cNvSpPr/>
      </dsp:nvSpPr>
      <dsp:spPr>
        <a:xfrm>
          <a:off x="6754638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6754638" y="2846568"/>
        <a:ext cx="1335964" cy="667982"/>
      </dsp:txXfrm>
    </dsp:sp>
    <dsp:sp modelId="{6174399D-6013-D747-B7C2-4A656CDD4AD0}">
      <dsp:nvSpPr>
        <dsp:cNvPr id="0" name=""/>
        <dsp:cNvSpPr/>
      </dsp:nvSpPr>
      <dsp:spPr>
        <a:xfrm>
          <a:off x="8037165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8037165" y="1898033"/>
        <a:ext cx="1335964" cy="667982"/>
      </dsp:txXfrm>
    </dsp:sp>
    <dsp:sp modelId="{07143064-1204-614F-A6A1-4E69D17858D5}">
      <dsp:nvSpPr>
        <dsp:cNvPr id="0" name=""/>
        <dsp:cNvSpPr/>
      </dsp:nvSpPr>
      <dsp:spPr>
        <a:xfrm>
          <a:off x="8371156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sp:txBody>
      <dsp:txXfrm>
        <a:off x="8371156" y="2846568"/>
        <a:ext cx="1335964" cy="66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this</a:t>
            </a:r>
            <a:r>
              <a:rPr lang="en-GB" baseline="0" dirty="0"/>
              <a:t> lecture, we’ll concentrate on #2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827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Evolution of features </a:t>
            </a:r>
            <a:r>
              <a:rPr lang="mr-IN" dirty="0"/>
              <a:t>–</a:t>
            </a:r>
            <a:r>
              <a:rPr lang="en-GB" dirty="0"/>
              <a:t> overview of HTML 5 in 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0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96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81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338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4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092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Initially a language for encoding simple document semantics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8F3BBB5-44B8-1947-B7F8-CC82A6A960E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24D016A-86F1-044E-B82C-D2CF52504D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53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Subsequently extended to allow more design precision and visual effects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0CC232-728E-114D-A6D8-7DEF1D82C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&lt;h1&gt;&lt;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&gt;Things to See in London&lt;/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&gt;&lt;/h1&gt;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&lt;p&gt;&lt;font size=“3” text=“#FF0000”&gt;The &lt;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&gt;Millennium Dome&lt;/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 is &lt;blink&gt;great&lt;/blink&gt;.&lt;/font&gt;&lt;/p&gt;</a:t>
            </a:r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32C3D71-2671-2742-A73A-E290C3737D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65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Separation of semantics from presentation using stylesheets</a:t>
            </a:r>
            <a:endParaRPr lang="en-GB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046584-F66B-0040-9678-8E76968DDC2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030DC0D-84D5-AA4D-AAC3-A93A22AC45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258025" y="2965628"/>
            <a:ext cx="1774209" cy="968991"/>
          </a:xfrm>
          <a:prstGeom prst="wedgeRoundRectCallout">
            <a:avLst>
              <a:gd name="adj1" fmla="val -46218"/>
              <a:gd name="adj2" fmla="val 76584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Large font, bold, red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056342" y="5269885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Normal font, 1cm indent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4393229" y="5268297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Italic font</a:t>
            </a:r>
          </a:p>
        </p:txBody>
      </p:sp>
    </p:spTree>
    <p:extLst>
      <p:ext uri="{BB962C8B-B14F-4D97-AF65-F5344CB8AC3E}">
        <p14:creationId xmlns:p14="http://schemas.microsoft.com/office/powerpoint/2010/main" val="1127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HTML5</a:t>
            </a:r>
          </a:p>
        </p:txBody>
      </p:sp>
    </p:spTree>
    <p:extLst>
      <p:ext uri="{BB962C8B-B14F-4D97-AF65-F5344CB8AC3E}">
        <p14:creationId xmlns:p14="http://schemas.microsoft.com/office/powerpoint/2010/main" val="411238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Hypertext Markup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nmg@ecs.soton.ac.uk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B49E0E9-35B2-0F4B-BA5A-860D36DE2D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loud 5"/>
          <p:cNvSpPr/>
          <p:nvPr/>
        </p:nvSpPr>
        <p:spPr bwMode="auto">
          <a:xfrm>
            <a:off x="2856261" y="3196366"/>
            <a:ext cx="2504447" cy="1233003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today’s BBC weather forecast for Southampton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9914" y="2836304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1908" y="2093143"/>
            <a:ext cx="2828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 "/>
                <a:cs typeface="Lucida  "/>
              </a:rPr>
              <a:t>http://</a:t>
            </a:r>
            <a:r>
              <a:rPr lang="en-US" sz="1200" dirty="0" err="1">
                <a:latin typeface="Lucida  "/>
                <a:cs typeface="Lucida  "/>
              </a:rPr>
              <a:t>www.bbc.co.uk</a:t>
            </a:r>
            <a:r>
              <a:rPr lang="en-US" sz="1200" dirty="0">
                <a:latin typeface="Lucida  "/>
                <a:cs typeface="Lucida  "/>
              </a:rPr>
              <a:t>/weather/2637487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1908" y="175203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URI</a:t>
            </a:r>
          </a:p>
        </p:txBody>
      </p:sp>
      <p:sp>
        <p:nvSpPr>
          <p:cNvPr id="8" name="Left Arrow 7"/>
          <p:cNvSpPr/>
          <p:nvPr/>
        </p:nvSpPr>
        <p:spPr bwMode="auto">
          <a:xfrm rot="19939971">
            <a:off x="5672158" y="2421476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20019355">
            <a:off x="5265179" y="214484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identifies</a:t>
            </a:r>
          </a:p>
        </p:txBody>
      </p:sp>
      <p:sp>
        <p:nvSpPr>
          <p:cNvPr id="10" name="Document 9"/>
          <p:cNvSpPr/>
          <p:nvPr/>
        </p:nvSpPr>
        <p:spPr bwMode="auto">
          <a:xfrm>
            <a:off x="6593660" y="4123436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Metadata: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Content-Type: text/html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&lt;html&gt;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&lt;head&gt;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&lt;title&gt;BBC Weather – Southampton&lt;/title&gt;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&lt;/html&gt;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91908" y="3696983"/>
            <a:ext cx="18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Representation</a:t>
            </a:r>
          </a:p>
        </p:txBody>
      </p:sp>
      <p:sp>
        <p:nvSpPr>
          <p:cNvPr id="12" name="Left Arrow 11"/>
          <p:cNvSpPr/>
          <p:nvPr/>
        </p:nvSpPr>
        <p:spPr bwMode="auto">
          <a:xfrm rot="1603421">
            <a:off x="5673224" y="4474692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rot="1612783">
            <a:off x="5415967" y="4205103"/>
            <a:ext cx="1104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represents</a:t>
            </a:r>
          </a:p>
        </p:txBody>
      </p:sp>
      <p:sp>
        <p:nvSpPr>
          <p:cNvPr id="14" name="Left Arrow 13"/>
          <p:cNvSpPr/>
          <p:nvPr/>
        </p:nvSpPr>
        <p:spPr bwMode="auto">
          <a:xfrm rot="16200000">
            <a:off x="7512820" y="2865143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0762" y="2888589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accesses</a:t>
            </a:r>
          </a:p>
        </p:txBody>
      </p:sp>
    </p:spTree>
    <p:extLst>
      <p:ext uri="{BB962C8B-B14F-4D97-AF65-F5344CB8AC3E}">
        <p14:creationId xmlns:p14="http://schemas.microsoft.com/office/powerpoint/2010/main" val="325210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The data format for Web pages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</a:t>
            </a:r>
            <a:r>
              <a:rPr lang="en-GB" dirty="0" err="1"/>
              <a:t>markup</a:t>
            </a:r>
            <a:r>
              <a:rPr lang="en-GB" dirty="0"/>
              <a:t> language for structured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platform for Web application development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of the above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486A0-DC38-4946-83BF-F7935BC9F7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5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HTML?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HTML Tags</a:t>
            </a:r>
          </a:p>
          <a:p>
            <a:r>
              <a:rPr lang="en-GB" dirty="0"/>
              <a:t>HTML+</a:t>
            </a:r>
          </a:p>
          <a:p>
            <a:r>
              <a:rPr lang="en-GB" dirty="0"/>
              <a:t>HTML 2.0</a:t>
            </a:r>
          </a:p>
          <a:p>
            <a:r>
              <a:rPr lang="en-GB" dirty="0"/>
              <a:t>HTML 3.0</a:t>
            </a:r>
          </a:p>
          <a:p>
            <a:r>
              <a:rPr lang="en-GB" dirty="0"/>
              <a:t>HTML 3.2</a:t>
            </a:r>
          </a:p>
          <a:p>
            <a:r>
              <a:rPr lang="en-GB" dirty="0"/>
              <a:t>HTML 4</a:t>
            </a:r>
          </a:p>
          <a:p>
            <a:r>
              <a:rPr lang="en-GB" dirty="0"/>
              <a:t>HTML 4.01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XHTML</a:t>
            </a:r>
          </a:p>
          <a:p>
            <a:r>
              <a:rPr lang="en-GB" dirty="0"/>
              <a:t>XHTML 2</a:t>
            </a:r>
          </a:p>
          <a:p>
            <a:r>
              <a:rPr lang="en-GB" dirty="0"/>
              <a:t>HTML 5</a:t>
            </a:r>
          </a:p>
          <a:p>
            <a:r>
              <a:rPr lang="en-GB" dirty="0"/>
              <a:t>HTML 5.1</a:t>
            </a:r>
          </a:p>
          <a:p>
            <a:r>
              <a:rPr lang="en-GB" dirty="0"/>
              <a:t>HTML 5.1 2nd ed.</a:t>
            </a:r>
          </a:p>
          <a:p>
            <a:r>
              <a:rPr lang="en-GB" dirty="0"/>
              <a:t>HTML 5.2</a:t>
            </a:r>
          </a:p>
          <a:p>
            <a:r>
              <a:rPr lang="en-GB"/>
              <a:t>HTML 5.3</a:t>
            </a:r>
            <a:endParaRPr lang="en-GB" dirty="0"/>
          </a:p>
          <a:p>
            <a:r>
              <a:rPr lang="en-GB" dirty="0"/>
              <a:t>...</a:t>
            </a: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140D32-8C43-834C-8D7C-180A511743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16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E083FC6-2257-B84D-88AF-D2F452AEE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CD00E053-A456-F94A-A0DC-ECFB8F52E9F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05100" y="2133600"/>
            <a:ext cx="6781800" cy="2717800"/>
          </a:xfrm>
          <a:effectLst>
            <a:outerShdw blurRad="2032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55538DE-97F6-4E4C-B8BC-325D7AA2C0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4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source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33920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</a:t>
            </a:r>
            <a:r>
              <a:rPr lang="en-GB" dirty="0" err="1"/>
              <a:t>markup</a:t>
            </a:r>
            <a:r>
              <a:rPr lang="en-GB" dirty="0"/>
              <a:t> basics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Tags that structure a document as a hierarchy of elements</a:t>
            </a:r>
          </a:p>
          <a:p>
            <a:pPr marL="360000" lvl="1" indent="0">
              <a:buNone/>
            </a:pP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&lt;p&gt;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... 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&lt;/p&gt;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Attributes that modify elements</a:t>
            </a:r>
          </a:p>
          <a:p>
            <a:pPr marL="360000" lvl="1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&lt;a 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=“...”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&gt;...&lt;/a&gt;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Entity references that represent character sequences</a:t>
            </a:r>
          </a:p>
          <a:p>
            <a:pPr marL="360000" lvl="1" indent="0">
              <a:buNone/>
            </a:pP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R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&amp;amp;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D</a:t>
            </a:r>
            <a:endParaRPr lang="en-GB" dirty="0"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E110FB-427D-7F4C-96B5-6EF89F71C7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07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3490425"/>
              </p:ext>
            </p:extLst>
          </p:nvPr>
        </p:nvGraphicFramePr>
        <p:xfrm>
          <a:off x="623888" y="1773238"/>
          <a:ext cx="109442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8988A-58BB-A64C-BC85-A634AA830A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5259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65c44ed-e205-4081-a23c-47819cd8587d"/>
</p:tagLst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594</TotalTime>
  <Words>555</Words>
  <Application>Microsoft Macintosh PowerPoint</Application>
  <PresentationFormat>Widescreen</PresentationFormat>
  <Paragraphs>94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Arial</vt:lpstr>
      <vt:lpstr>Calibri</vt:lpstr>
      <vt:lpstr>Lucida  </vt:lpstr>
      <vt:lpstr>Lucida Console</vt:lpstr>
      <vt:lpstr>Lucida Sans</vt:lpstr>
      <vt:lpstr>Lucida Sans Typewriter Std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Hypertext Markup Language</vt:lpstr>
      <vt:lpstr>Representation</vt:lpstr>
      <vt:lpstr>What is HTML?</vt:lpstr>
      <vt:lpstr>Which HTML?</vt:lpstr>
      <vt:lpstr>PowerPoint Presentation</vt:lpstr>
      <vt:lpstr>HTML source</vt:lpstr>
      <vt:lpstr>HTML markup basics</vt:lpstr>
      <vt:lpstr>Element structure</vt:lpstr>
      <vt:lpstr>Evolution of HTML</vt:lpstr>
      <vt:lpstr>Evolution of HTML</vt:lpstr>
      <vt:lpstr>Evolution of HTML</vt:lpstr>
      <vt:lpstr>Next Lecture: HTML5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18</cp:revision>
  <dcterms:created xsi:type="dcterms:W3CDTF">2018-10-03T14:33:49Z</dcterms:created>
  <dcterms:modified xsi:type="dcterms:W3CDTF">2020-10-03T07:03:10Z</dcterms:modified>
</cp:coreProperties>
</file>