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0"/>
  </p:notesMasterIdLst>
  <p:sldIdLst>
    <p:sldId id="259" r:id="rId9"/>
    <p:sldId id="260" r:id="rId10"/>
    <p:sldId id="261" r:id="rId11"/>
    <p:sldId id="359" r:id="rId12"/>
    <p:sldId id="352" r:id="rId13"/>
    <p:sldId id="353" r:id="rId14"/>
    <p:sldId id="354" r:id="rId15"/>
    <p:sldId id="356" r:id="rId16"/>
    <p:sldId id="357" r:id="rId17"/>
    <p:sldId id="358" r:id="rId18"/>
    <p:sldId id="35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7" userDrawn="1">
          <p15:clr>
            <a:srgbClr val="A4A3A4"/>
          </p15:clr>
        </p15:guide>
        <p15:guide id="2" pos="12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B81E70-A25E-1946-8B04-FE10125C1ED8}" v="296" dt="2020-10-05T11:47:40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69"/>
    <p:restoredTop sz="96327"/>
  </p:normalViewPr>
  <p:slideViewPr>
    <p:cSldViewPr snapToGrid="0" snapToObjects="1" showGuides="1">
      <p:cViewPr>
        <p:scale>
          <a:sx n="92" d="100"/>
          <a:sy n="92" d="100"/>
        </p:scale>
        <p:origin x="144" y="760"/>
      </p:cViewPr>
      <p:guideLst>
        <p:guide orient="horz" pos="3407"/>
        <p:guide pos="12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microsoft.com/office/2015/10/relationships/revisionInfo" Target="revisionInfo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50B81E70-A25E-1946-8B04-FE10125C1ED8}"/>
    <pc:docChg chg="undo custSel addSld delSld modSld">
      <pc:chgData name="Nicholas Gibbins" userId="6a0e944c-4d97-467d-bb7a-7c3315791fe4" providerId="ADAL" clId="{50B81E70-A25E-1946-8B04-FE10125C1ED8}" dt="2020-10-05T11:49:03.698" v="2021" actId="20577"/>
      <pc:docMkLst>
        <pc:docMk/>
      </pc:docMkLst>
      <pc:sldChg chg="modSp mod modAnim">
        <pc:chgData name="Nicholas Gibbins" userId="6a0e944c-4d97-467d-bb7a-7c3315791fe4" providerId="ADAL" clId="{50B81E70-A25E-1946-8B04-FE10125C1ED8}" dt="2020-10-04T10:49:25.258" v="1926" actId="114"/>
        <pc:sldMkLst>
          <pc:docMk/>
          <pc:sldMk cId="2195513282" sldId="261"/>
        </pc:sldMkLst>
        <pc:spChg chg="mod">
          <ac:chgData name="Nicholas Gibbins" userId="6a0e944c-4d97-467d-bb7a-7c3315791fe4" providerId="ADAL" clId="{50B81E70-A25E-1946-8B04-FE10125C1ED8}" dt="2020-10-04T10:49:25.258" v="1926" actId="114"/>
          <ac:spMkLst>
            <pc:docMk/>
            <pc:sldMk cId="2195513282" sldId="261"/>
            <ac:spMk id="4" creationId="{DC45BB4C-B485-C64B-B480-E4262C995CBF}"/>
          </ac:spMkLst>
        </pc:spChg>
      </pc:sldChg>
      <pc:sldChg chg="addSp delSp modSp del mod modAnim">
        <pc:chgData name="Nicholas Gibbins" userId="6a0e944c-4d97-467d-bb7a-7c3315791fe4" providerId="ADAL" clId="{50B81E70-A25E-1946-8B04-FE10125C1ED8}" dt="2020-10-05T11:41:50.184" v="1941" actId="2696"/>
        <pc:sldMkLst>
          <pc:docMk/>
          <pc:sldMk cId="4293162322" sldId="351"/>
        </pc:sldMkLst>
        <pc:picChg chg="del">
          <ac:chgData name="Nicholas Gibbins" userId="6a0e944c-4d97-467d-bb7a-7c3315791fe4" providerId="ADAL" clId="{50B81E70-A25E-1946-8B04-FE10125C1ED8}" dt="2020-09-21T19:36:30.933" v="1890" actId="478"/>
          <ac:picMkLst>
            <pc:docMk/>
            <pc:sldMk cId="4293162322" sldId="351"/>
            <ac:picMk id="10" creationId="{10F9B1F0-5C08-064D-8454-74F5A38A2684}"/>
          </ac:picMkLst>
        </pc:picChg>
        <pc:picChg chg="add mod">
          <ac:chgData name="Nicholas Gibbins" userId="6a0e944c-4d97-467d-bb7a-7c3315791fe4" providerId="ADAL" clId="{50B81E70-A25E-1946-8B04-FE10125C1ED8}" dt="2020-09-21T19:36:39.110" v="1892" actId="1076"/>
          <ac:picMkLst>
            <pc:docMk/>
            <pc:sldMk cId="4293162322" sldId="351"/>
            <ac:picMk id="12" creationId="{F4D1D250-E52A-7443-89ED-8C3B7555BD59}"/>
          </ac:picMkLst>
        </pc:picChg>
      </pc:sldChg>
      <pc:sldChg chg="modSp mod">
        <pc:chgData name="Nicholas Gibbins" userId="6a0e944c-4d97-467d-bb7a-7c3315791fe4" providerId="ADAL" clId="{50B81E70-A25E-1946-8B04-FE10125C1ED8}" dt="2020-10-02T20:16:22.331" v="1916" actId="20577"/>
        <pc:sldMkLst>
          <pc:docMk/>
          <pc:sldMk cId="674211177" sldId="352"/>
        </pc:sldMkLst>
        <pc:spChg chg="mod">
          <ac:chgData name="Nicholas Gibbins" userId="6a0e944c-4d97-467d-bb7a-7c3315791fe4" providerId="ADAL" clId="{50B81E70-A25E-1946-8B04-FE10125C1ED8}" dt="2020-10-02T20:16:22.331" v="1916" actId="20577"/>
          <ac:spMkLst>
            <pc:docMk/>
            <pc:sldMk cId="674211177" sldId="352"/>
            <ac:spMk id="3" creationId="{FCD45F9B-1530-BF4C-A114-A110E2FFDB3A}"/>
          </ac:spMkLst>
        </pc:spChg>
      </pc:sldChg>
      <pc:sldChg chg="modSp mod">
        <pc:chgData name="Nicholas Gibbins" userId="6a0e944c-4d97-467d-bb7a-7c3315791fe4" providerId="ADAL" clId="{50B81E70-A25E-1946-8B04-FE10125C1ED8}" dt="2020-09-21T19:38:23.068" v="1903" actId="20577"/>
        <pc:sldMkLst>
          <pc:docMk/>
          <pc:sldMk cId="2559751367" sldId="354"/>
        </pc:sldMkLst>
        <pc:spChg chg="mod">
          <ac:chgData name="Nicholas Gibbins" userId="6a0e944c-4d97-467d-bb7a-7c3315791fe4" providerId="ADAL" clId="{50B81E70-A25E-1946-8B04-FE10125C1ED8}" dt="2020-09-21T19:38:23.068" v="1903" actId="20577"/>
          <ac:spMkLst>
            <pc:docMk/>
            <pc:sldMk cId="2559751367" sldId="354"/>
            <ac:spMk id="4" creationId="{A7CF37C9-25F1-C540-9BC9-A158E87E3628}"/>
          </ac:spMkLst>
        </pc:spChg>
      </pc:sldChg>
      <pc:sldChg chg="modSp add del mod">
        <pc:chgData name="Nicholas Gibbins" userId="6a0e944c-4d97-467d-bb7a-7c3315791fe4" providerId="ADAL" clId="{50B81E70-A25E-1946-8B04-FE10125C1ED8}" dt="2020-10-03T07:00:09.183" v="1925" actId="20577"/>
        <pc:sldMkLst>
          <pc:docMk/>
          <pc:sldMk cId="2216046673" sldId="355"/>
        </pc:sldMkLst>
        <pc:spChg chg="mod">
          <ac:chgData name="Nicholas Gibbins" userId="6a0e944c-4d97-467d-bb7a-7c3315791fe4" providerId="ADAL" clId="{50B81E70-A25E-1946-8B04-FE10125C1ED8}" dt="2020-10-03T07:00:09.183" v="1925" actId="20577"/>
          <ac:spMkLst>
            <pc:docMk/>
            <pc:sldMk cId="2216046673" sldId="355"/>
            <ac:spMk id="2" creationId="{D58457FC-86DC-E140-984B-E810942BA44D}"/>
          </ac:spMkLst>
        </pc:spChg>
      </pc:sldChg>
      <pc:sldChg chg="addSp delSp modSp add mod modClrScheme delAnim modAnim chgLayout">
        <pc:chgData name="Nicholas Gibbins" userId="6a0e944c-4d97-467d-bb7a-7c3315791fe4" providerId="ADAL" clId="{50B81E70-A25E-1946-8B04-FE10125C1ED8}" dt="2020-09-21T19:39:00.910" v="1904" actId="20577"/>
        <pc:sldMkLst>
          <pc:docMk/>
          <pc:sldMk cId="2372893236" sldId="356"/>
        </pc:sldMkLst>
        <pc:spChg chg="mod ord">
          <ac:chgData name="Nicholas Gibbins" userId="6a0e944c-4d97-467d-bb7a-7c3315791fe4" providerId="ADAL" clId="{50B81E70-A25E-1946-8B04-FE10125C1ED8}" dt="2020-09-21T18:42:41.943" v="416" actId="700"/>
          <ac:spMkLst>
            <pc:docMk/>
            <pc:sldMk cId="2372893236" sldId="356"/>
            <ac:spMk id="2" creationId="{8E661018-6017-AD49-BDD3-0457846D313B}"/>
          </ac:spMkLst>
        </pc:spChg>
        <pc:spChg chg="mod ord">
          <ac:chgData name="Nicholas Gibbins" userId="6a0e944c-4d97-467d-bb7a-7c3315791fe4" providerId="ADAL" clId="{50B81E70-A25E-1946-8B04-FE10125C1ED8}" dt="2020-09-21T19:30:30.889" v="1792" actId="2711"/>
          <ac:spMkLst>
            <pc:docMk/>
            <pc:sldMk cId="2372893236" sldId="356"/>
            <ac:spMk id="3" creationId="{A733CC78-76F3-834C-AA46-39CCAEDC408D}"/>
          </ac:spMkLst>
        </pc:spChg>
        <pc:spChg chg="del mod ord">
          <ac:chgData name="Nicholas Gibbins" userId="6a0e944c-4d97-467d-bb7a-7c3315791fe4" providerId="ADAL" clId="{50B81E70-A25E-1946-8B04-FE10125C1ED8}" dt="2020-09-21T18:21:48.617" v="141" actId="700"/>
          <ac:spMkLst>
            <pc:docMk/>
            <pc:sldMk cId="2372893236" sldId="356"/>
            <ac:spMk id="4" creationId="{8E7F4616-8626-4341-B05B-8B91BB2DE3E6}"/>
          </ac:spMkLst>
        </pc:spChg>
        <pc:spChg chg="add del mod">
          <ac:chgData name="Nicholas Gibbins" userId="6a0e944c-4d97-467d-bb7a-7c3315791fe4" providerId="ADAL" clId="{50B81E70-A25E-1946-8B04-FE10125C1ED8}" dt="2020-09-21T18:42:31.985" v="412" actId="478"/>
          <ac:spMkLst>
            <pc:docMk/>
            <pc:sldMk cId="2372893236" sldId="356"/>
            <ac:spMk id="6" creationId="{525DC992-DFA5-F447-A960-A8D05DD44E82}"/>
          </ac:spMkLst>
        </pc:spChg>
        <pc:spChg chg="add del mod">
          <ac:chgData name="Nicholas Gibbins" userId="6a0e944c-4d97-467d-bb7a-7c3315791fe4" providerId="ADAL" clId="{50B81E70-A25E-1946-8B04-FE10125C1ED8}" dt="2020-09-21T18:42:31.985" v="412" actId="478"/>
          <ac:spMkLst>
            <pc:docMk/>
            <pc:sldMk cId="2372893236" sldId="356"/>
            <ac:spMk id="7" creationId="{FD4C72A7-C4DE-4448-85DC-5F21E22DB22C}"/>
          </ac:spMkLst>
        </pc:spChg>
        <pc:spChg chg="add del mod">
          <ac:chgData name="Nicholas Gibbins" userId="6a0e944c-4d97-467d-bb7a-7c3315791fe4" providerId="ADAL" clId="{50B81E70-A25E-1946-8B04-FE10125C1ED8}" dt="2020-09-21T18:42:31.985" v="412" actId="478"/>
          <ac:spMkLst>
            <pc:docMk/>
            <pc:sldMk cId="2372893236" sldId="356"/>
            <ac:spMk id="9" creationId="{CA412972-5FE3-3847-BFF2-DBEC8F0AC28A}"/>
          </ac:spMkLst>
        </pc:spChg>
        <pc:spChg chg="add del mod">
          <ac:chgData name="Nicholas Gibbins" userId="6a0e944c-4d97-467d-bb7a-7c3315791fe4" providerId="ADAL" clId="{50B81E70-A25E-1946-8B04-FE10125C1ED8}" dt="2020-09-21T18:42:31.985" v="412" actId="478"/>
          <ac:spMkLst>
            <pc:docMk/>
            <pc:sldMk cId="2372893236" sldId="356"/>
            <ac:spMk id="10" creationId="{B116B21A-D1D2-284A-B208-80FD4AAF273F}"/>
          </ac:spMkLst>
        </pc:spChg>
        <pc:spChg chg="del mod topLvl">
          <ac:chgData name="Nicholas Gibbins" userId="6a0e944c-4d97-467d-bb7a-7c3315791fe4" providerId="ADAL" clId="{50B81E70-A25E-1946-8B04-FE10125C1ED8}" dt="2020-09-21T18:42:31.985" v="412" actId="478"/>
          <ac:spMkLst>
            <pc:docMk/>
            <pc:sldMk cId="2372893236" sldId="356"/>
            <ac:spMk id="13" creationId="{C1895D86-F64F-C144-9CF0-9B32C95C7BCB}"/>
          </ac:spMkLst>
        </pc:spChg>
        <pc:spChg chg="mod">
          <ac:chgData name="Nicholas Gibbins" userId="6a0e944c-4d97-467d-bb7a-7c3315791fe4" providerId="ADAL" clId="{50B81E70-A25E-1946-8B04-FE10125C1ED8}" dt="2020-09-21T18:21:15.108" v="117"/>
          <ac:spMkLst>
            <pc:docMk/>
            <pc:sldMk cId="2372893236" sldId="356"/>
            <ac:spMk id="16" creationId="{A66D3350-621F-5040-9FE1-0D8F4C369C6C}"/>
          </ac:spMkLst>
        </pc:spChg>
        <pc:spChg chg="add del mod">
          <ac:chgData name="Nicholas Gibbins" userId="6a0e944c-4d97-467d-bb7a-7c3315791fe4" providerId="ADAL" clId="{50B81E70-A25E-1946-8B04-FE10125C1ED8}" dt="2020-09-21T18:22:12.518" v="149" actId="478"/>
          <ac:spMkLst>
            <pc:docMk/>
            <pc:sldMk cId="2372893236" sldId="356"/>
            <ac:spMk id="17" creationId="{56D5949A-C330-8847-B00E-806E664D74A4}"/>
          </ac:spMkLst>
        </pc:spChg>
        <pc:spChg chg="add del mod ord">
          <ac:chgData name="Nicholas Gibbins" userId="6a0e944c-4d97-467d-bb7a-7c3315791fe4" providerId="ADAL" clId="{50B81E70-A25E-1946-8B04-FE10125C1ED8}" dt="2020-09-21T18:21:50.431" v="142" actId="478"/>
          <ac:spMkLst>
            <pc:docMk/>
            <pc:sldMk cId="2372893236" sldId="356"/>
            <ac:spMk id="18" creationId="{BEC61CCB-3651-D94F-BA57-720A76DB79A6}"/>
          </ac:spMkLst>
        </pc:spChg>
        <pc:spChg chg="add del mod ord">
          <ac:chgData name="Nicholas Gibbins" userId="6a0e944c-4d97-467d-bb7a-7c3315791fe4" providerId="ADAL" clId="{50B81E70-A25E-1946-8B04-FE10125C1ED8}" dt="2020-09-21T18:42:41.943" v="416" actId="700"/>
          <ac:spMkLst>
            <pc:docMk/>
            <pc:sldMk cId="2372893236" sldId="356"/>
            <ac:spMk id="19" creationId="{E3330737-2B1A-4541-B27C-59851C7B646D}"/>
          </ac:spMkLst>
        </pc:spChg>
        <pc:spChg chg="add mod ord">
          <ac:chgData name="Nicholas Gibbins" userId="6a0e944c-4d97-467d-bb7a-7c3315791fe4" providerId="ADAL" clId="{50B81E70-A25E-1946-8B04-FE10125C1ED8}" dt="2020-09-21T19:39:00.910" v="1904" actId="20577"/>
          <ac:spMkLst>
            <pc:docMk/>
            <pc:sldMk cId="2372893236" sldId="356"/>
            <ac:spMk id="24" creationId="{B44BB4EC-707E-254A-B549-DB8A1A35CCFD}"/>
          </ac:spMkLst>
        </pc:spChg>
        <pc:grpChg chg="add del mod">
          <ac:chgData name="Nicholas Gibbins" userId="6a0e944c-4d97-467d-bb7a-7c3315791fe4" providerId="ADAL" clId="{50B81E70-A25E-1946-8B04-FE10125C1ED8}" dt="2020-09-21T18:22:19.745" v="150" actId="165"/>
          <ac:grpSpMkLst>
            <pc:docMk/>
            <pc:sldMk cId="2372893236" sldId="356"/>
            <ac:grpSpMk id="11" creationId="{6E040C7D-B153-9043-BA1D-4F490994B17F}"/>
          </ac:grpSpMkLst>
        </pc:grpChg>
        <pc:grpChg chg="add del mod">
          <ac:chgData name="Nicholas Gibbins" userId="6a0e944c-4d97-467d-bb7a-7c3315791fe4" providerId="ADAL" clId="{50B81E70-A25E-1946-8B04-FE10125C1ED8}" dt="2020-09-21T18:42:31.985" v="412" actId="478"/>
          <ac:grpSpMkLst>
            <pc:docMk/>
            <pc:sldMk cId="2372893236" sldId="356"/>
            <ac:grpSpMk id="14" creationId="{3DA406D8-BA42-0549-B4DF-AA19E20E2F22}"/>
          </ac:grpSpMkLst>
        </pc:grpChg>
        <pc:picChg chg="add del mod">
          <ac:chgData name="Nicholas Gibbins" userId="6a0e944c-4d97-467d-bb7a-7c3315791fe4" providerId="ADAL" clId="{50B81E70-A25E-1946-8B04-FE10125C1ED8}" dt="2020-09-21T18:42:31.985" v="412" actId="478"/>
          <ac:picMkLst>
            <pc:docMk/>
            <pc:sldMk cId="2372893236" sldId="356"/>
            <ac:picMk id="5" creationId="{92DDC79E-1D33-3F49-B25B-0D38ECD32FB9}"/>
          </ac:picMkLst>
        </pc:picChg>
        <pc:picChg chg="add del mod">
          <ac:chgData name="Nicholas Gibbins" userId="6a0e944c-4d97-467d-bb7a-7c3315791fe4" providerId="ADAL" clId="{50B81E70-A25E-1946-8B04-FE10125C1ED8}" dt="2020-09-21T18:42:31.985" v="412" actId="478"/>
          <ac:picMkLst>
            <pc:docMk/>
            <pc:sldMk cId="2372893236" sldId="356"/>
            <ac:picMk id="8" creationId="{4C838CE9-F75C-E14B-869B-04B076B788F4}"/>
          </ac:picMkLst>
        </pc:picChg>
        <pc:picChg chg="add del mod">
          <ac:chgData name="Nicholas Gibbins" userId="6a0e944c-4d97-467d-bb7a-7c3315791fe4" providerId="ADAL" clId="{50B81E70-A25E-1946-8B04-FE10125C1ED8}" dt="2020-09-21T19:12:38.560" v="1451" actId="21"/>
          <ac:picMkLst>
            <pc:docMk/>
            <pc:sldMk cId="2372893236" sldId="356"/>
            <ac:picMk id="26" creationId="{667DE108-810D-A742-9491-ECBDBCEA4FDC}"/>
          </ac:picMkLst>
        </pc:picChg>
        <pc:cxnChg chg="del mod topLvl">
          <ac:chgData name="Nicholas Gibbins" userId="6a0e944c-4d97-467d-bb7a-7c3315791fe4" providerId="ADAL" clId="{50B81E70-A25E-1946-8B04-FE10125C1ED8}" dt="2020-09-21T18:42:31.985" v="412" actId="478"/>
          <ac:cxnSpMkLst>
            <pc:docMk/>
            <pc:sldMk cId="2372893236" sldId="356"/>
            <ac:cxnSpMk id="12" creationId="{DB15F6CF-D019-1B4D-B8F0-A6780A4FAD9D}"/>
          </ac:cxnSpMkLst>
        </pc:cxnChg>
        <pc:cxnChg chg="mod">
          <ac:chgData name="Nicholas Gibbins" userId="6a0e944c-4d97-467d-bb7a-7c3315791fe4" providerId="ADAL" clId="{50B81E70-A25E-1946-8B04-FE10125C1ED8}" dt="2020-09-21T18:42:31.985" v="412" actId="478"/>
          <ac:cxnSpMkLst>
            <pc:docMk/>
            <pc:sldMk cId="2372893236" sldId="356"/>
            <ac:cxnSpMk id="15" creationId="{5A7C4B5D-2B73-AF4F-9F4D-D75B34580DEB}"/>
          </ac:cxnSpMkLst>
        </pc:cxnChg>
      </pc:sldChg>
      <pc:sldChg chg="addSp delSp modSp add mod delAnim modAnim">
        <pc:chgData name="Nicholas Gibbins" userId="6a0e944c-4d97-467d-bb7a-7c3315791fe4" providerId="ADAL" clId="{50B81E70-A25E-1946-8B04-FE10125C1ED8}" dt="2020-10-05T11:47:40.035" v="1981"/>
        <pc:sldMkLst>
          <pc:docMk/>
          <pc:sldMk cId="2178095333" sldId="357"/>
        </pc:sldMkLst>
        <pc:spChg chg="del">
          <ac:chgData name="Nicholas Gibbins" userId="6a0e944c-4d97-467d-bb7a-7c3315791fe4" providerId="ADAL" clId="{50B81E70-A25E-1946-8B04-FE10125C1ED8}" dt="2020-09-21T18:44:54.196" v="529" actId="478"/>
          <ac:spMkLst>
            <pc:docMk/>
            <pc:sldMk cId="2178095333" sldId="357"/>
            <ac:spMk id="2" creationId="{432D8929-1E79-C646-B79E-43543B5C12E5}"/>
          </ac:spMkLst>
        </pc:spChg>
        <pc:spChg chg="add del mod">
          <ac:chgData name="Nicholas Gibbins" userId="6a0e944c-4d97-467d-bb7a-7c3315791fe4" providerId="ADAL" clId="{50B81E70-A25E-1946-8B04-FE10125C1ED8}" dt="2020-09-21T18:25:41.380" v="194" actId="478"/>
          <ac:spMkLst>
            <pc:docMk/>
            <pc:sldMk cId="2178095333" sldId="357"/>
            <ac:spMk id="6" creationId="{5BF1E6BC-16A4-A741-A98B-29DF9127B3BD}"/>
          </ac:spMkLst>
        </pc:spChg>
        <pc:spChg chg="add del mod">
          <ac:chgData name="Nicholas Gibbins" userId="6a0e944c-4d97-467d-bb7a-7c3315791fe4" providerId="ADAL" clId="{50B81E70-A25E-1946-8B04-FE10125C1ED8}" dt="2020-09-21T18:25:42.623" v="195" actId="478"/>
          <ac:spMkLst>
            <pc:docMk/>
            <pc:sldMk cId="2178095333" sldId="357"/>
            <ac:spMk id="7" creationId="{E0A1D015-305B-BA48-B1E6-F3BD0CFA9F35}"/>
          </ac:spMkLst>
        </pc:spChg>
        <pc:spChg chg="add del mod">
          <ac:chgData name="Nicholas Gibbins" userId="6a0e944c-4d97-467d-bb7a-7c3315791fe4" providerId="ADAL" clId="{50B81E70-A25E-1946-8B04-FE10125C1ED8}" dt="2020-09-21T18:25:44.299" v="196" actId="478"/>
          <ac:spMkLst>
            <pc:docMk/>
            <pc:sldMk cId="2178095333" sldId="357"/>
            <ac:spMk id="9" creationId="{5C741232-5E65-A648-9950-E91BE5AE454F}"/>
          </ac:spMkLst>
        </pc:spChg>
        <pc:spChg chg="add mod topLvl">
          <ac:chgData name="Nicholas Gibbins" userId="6a0e944c-4d97-467d-bb7a-7c3315791fe4" providerId="ADAL" clId="{50B81E70-A25E-1946-8B04-FE10125C1ED8}" dt="2020-09-21T19:01:47.065" v="933" actId="164"/>
          <ac:spMkLst>
            <pc:docMk/>
            <pc:sldMk cId="2178095333" sldId="357"/>
            <ac:spMk id="12" creationId="{077FB3F4-EE05-4940-BD21-44D1FA883579}"/>
          </ac:spMkLst>
        </pc:spChg>
        <pc:spChg chg="add del mod">
          <ac:chgData name="Nicholas Gibbins" userId="6a0e944c-4d97-467d-bb7a-7c3315791fe4" providerId="ADAL" clId="{50B81E70-A25E-1946-8B04-FE10125C1ED8}" dt="2020-09-21T18:45:38.272" v="542" actId="478"/>
          <ac:spMkLst>
            <pc:docMk/>
            <pc:sldMk cId="2178095333" sldId="357"/>
            <ac:spMk id="18" creationId="{8910F2B0-51EF-E64D-84CF-3023140400E2}"/>
          </ac:spMkLst>
        </pc:spChg>
        <pc:spChg chg="add del mod">
          <ac:chgData name="Nicholas Gibbins" userId="6a0e944c-4d97-467d-bb7a-7c3315791fe4" providerId="ADAL" clId="{50B81E70-A25E-1946-8B04-FE10125C1ED8}" dt="2020-09-21T18:45:39.731" v="543" actId="478"/>
          <ac:spMkLst>
            <pc:docMk/>
            <pc:sldMk cId="2178095333" sldId="357"/>
            <ac:spMk id="20" creationId="{9C48DD8C-94DE-7F4C-9E50-F5942651C79C}"/>
          </ac:spMkLst>
        </pc:spChg>
        <pc:spChg chg="add mod">
          <ac:chgData name="Nicholas Gibbins" userId="6a0e944c-4d97-467d-bb7a-7c3315791fe4" providerId="ADAL" clId="{50B81E70-A25E-1946-8B04-FE10125C1ED8}" dt="2020-09-21T18:51:27.095" v="723" actId="164"/>
          <ac:spMkLst>
            <pc:docMk/>
            <pc:sldMk cId="2178095333" sldId="357"/>
            <ac:spMk id="30" creationId="{446896D4-AE9E-DB45-A64F-7B5DF79F18A1}"/>
          </ac:spMkLst>
        </pc:spChg>
        <pc:spChg chg="add del mod">
          <ac:chgData name="Nicholas Gibbins" userId="6a0e944c-4d97-467d-bb7a-7c3315791fe4" providerId="ADAL" clId="{50B81E70-A25E-1946-8B04-FE10125C1ED8}" dt="2020-09-21T18:51:33.789" v="726" actId="478"/>
          <ac:spMkLst>
            <pc:docMk/>
            <pc:sldMk cId="2178095333" sldId="357"/>
            <ac:spMk id="31" creationId="{370B4685-C9AF-E241-A7F2-618808D483E2}"/>
          </ac:spMkLst>
        </pc:spChg>
        <pc:spChg chg="add del mod">
          <ac:chgData name="Nicholas Gibbins" userId="6a0e944c-4d97-467d-bb7a-7c3315791fe4" providerId="ADAL" clId="{50B81E70-A25E-1946-8B04-FE10125C1ED8}" dt="2020-09-21T18:45:36.164" v="541" actId="478"/>
          <ac:spMkLst>
            <pc:docMk/>
            <pc:sldMk cId="2178095333" sldId="357"/>
            <ac:spMk id="32" creationId="{3EAD3890-8F9F-D94F-A263-0186049E0619}"/>
          </ac:spMkLst>
        </pc:spChg>
        <pc:spChg chg="add del mod">
          <ac:chgData name="Nicholas Gibbins" userId="6a0e944c-4d97-467d-bb7a-7c3315791fe4" providerId="ADAL" clId="{50B81E70-A25E-1946-8B04-FE10125C1ED8}" dt="2020-09-21T18:46:14.708" v="564" actId="478"/>
          <ac:spMkLst>
            <pc:docMk/>
            <pc:sldMk cId="2178095333" sldId="357"/>
            <ac:spMk id="33" creationId="{22A27447-8BD5-8042-9196-94BC73083333}"/>
          </ac:spMkLst>
        </pc:spChg>
        <pc:spChg chg="add del mod">
          <ac:chgData name="Nicholas Gibbins" userId="6a0e944c-4d97-467d-bb7a-7c3315791fe4" providerId="ADAL" clId="{50B81E70-A25E-1946-8B04-FE10125C1ED8}" dt="2020-09-21T18:46:12.100" v="563" actId="478"/>
          <ac:spMkLst>
            <pc:docMk/>
            <pc:sldMk cId="2178095333" sldId="357"/>
            <ac:spMk id="34" creationId="{125B0B89-154B-D046-95CC-CE7B85738445}"/>
          </ac:spMkLst>
        </pc:spChg>
        <pc:spChg chg="add mod topLvl">
          <ac:chgData name="Nicholas Gibbins" userId="6a0e944c-4d97-467d-bb7a-7c3315791fe4" providerId="ADAL" clId="{50B81E70-A25E-1946-8B04-FE10125C1ED8}" dt="2020-09-21T19:01:54.204" v="934" actId="164"/>
          <ac:spMkLst>
            <pc:docMk/>
            <pc:sldMk cId="2178095333" sldId="357"/>
            <ac:spMk id="35" creationId="{979CD7C6-7961-BC41-804E-C0256DB8FECB}"/>
          </ac:spMkLst>
        </pc:spChg>
        <pc:spChg chg="add mod topLvl">
          <ac:chgData name="Nicholas Gibbins" userId="6a0e944c-4d97-467d-bb7a-7c3315791fe4" providerId="ADAL" clId="{50B81E70-A25E-1946-8B04-FE10125C1ED8}" dt="2020-09-21T19:31:22.606" v="1809" actId="20577"/>
          <ac:spMkLst>
            <pc:docMk/>
            <pc:sldMk cId="2178095333" sldId="357"/>
            <ac:spMk id="36" creationId="{5444F04A-DB2D-6C42-846B-B1312C04352E}"/>
          </ac:spMkLst>
        </pc:spChg>
        <pc:spChg chg="add mod topLvl">
          <ac:chgData name="Nicholas Gibbins" userId="6a0e944c-4d97-467d-bb7a-7c3315791fe4" providerId="ADAL" clId="{50B81E70-A25E-1946-8B04-FE10125C1ED8}" dt="2020-09-21T19:31:08.362" v="1795" actId="20577"/>
          <ac:spMkLst>
            <pc:docMk/>
            <pc:sldMk cId="2178095333" sldId="357"/>
            <ac:spMk id="37" creationId="{BC4D7409-3FA3-EB45-85D0-E0FEAE65A75B}"/>
          </ac:spMkLst>
        </pc:spChg>
        <pc:spChg chg="add mod">
          <ac:chgData name="Nicholas Gibbins" userId="6a0e944c-4d97-467d-bb7a-7c3315791fe4" providerId="ADAL" clId="{50B81E70-A25E-1946-8B04-FE10125C1ED8}" dt="2020-09-21T18:53:38.594" v="813" actId="20577"/>
          <ac:spMkLst>
            <pc:docMk/>
            <pc:sldMk cId="2178095333" sldId="357"/>
            <ac:spMk id="38" creationId="{E5CABB61-A84F-044E-A4B8-42AC49774408}"/>
          </ac:spMkLst>
        </pc:spChg>
        <pc:spChg chg="add mod">
          <ac:chgData name="Nicholas Gibbins" userId="6a0e944c-4d97-467d-bb7a-7c3315791fe4" providerId="ADAL" clId="{50B81E70-A25E-1946-8B04-FE10125C1ED8}" dt="2020-09-21T19:31:16.790" v="1803" actId="20577"/>
          <ac:spMkLst>
            <pc:docMk/>
            <pc:sldMk cId="2178095333" sldId="357"/>
            <ac:spMk id="39" creationId="{5C6D37D2-7708-8E43-BFA7-922B041CF25A}"/>
          </ac:spMkLst>
        </pc:spChg>
        <pc:spChg chg="add del mod">
          <ac:chgData name="Nicholas Gibbins" userId="6a0e944c-4d97-467d-bb7a-7c3315791fe4" providerId="ADAL" clId="{50B81E70-A25E-1946-8B04-FE10125C1ED8}" dt="2020-09-21T18:51:30.107" v="724" actId="478"/>
          <ac:spMkLst>
            <pc:docMk/>
            <pc:sldMk cId="2178095333" sldId="357"/>
            <ac:spMk id="42" creationId="{66EA3458-1BD4-8545-98D8-CBDB0C2D3208}"/>
          </ac:spMkLst>
        </pc:spChg>
        <pc:spChg chg="mod topLvl">
          <ac:chgData name="Nicholas Gibbins" userId="6a0e944c-4d97-467d-bb7a-7c3315791fe4" providerId="ADAL" clId="{50B81E70-A25E-1946-8B04-FE10125C1ED8}" dt="2020-10-05T11:46:09.610" v="1969" actId="164"/>
          <ac:spMkLst>
            <pc:docMk/>
            <pc:sldMk cId="2178095333" sldId="357"/>
            <ac:spMk id="47" creationId="{99EA475F-F60A-3540-AD24-292CB64263CC}"/>
          </ac:spMkLst>
        </pc:spChg>
        <pc:spChg chg="mod topLvl">
          <ac:chgData name="Nicholas Gibbins" userId="6a0e944c-4d97-467d-bb7a-7c3315791fe4" providerId="ADAL" clId="{50B81E70-A25E-1946-8B04-FE10125C1ED8}" dt="2020-09-21T19:02:27.405" v="940" actId="164"/>
          <ac:spMkLst>
            <pc:docMk/>
            <pc:sldMk cId="2178095333" sldId="357"/>
            <ac:spMk id="50" creationId="{EB8435EE-C58B-5E47-A4FE-FAB503C80E68}"/>
          </ac:spMkLst>
        </pc:spChg>
        <pc:spChg chg="mod topLvl">
          <ac:chgData name="Nicholas Gibbins" userId="6a0e944c-4d97-467d-bb7a-7c3315791fe4" providerId="ADAL" clId="{50B81E70-A25E-1946-8B04-FE10125C1ED8}" dt="2020-09-21T19:02:33.878" v="941" actId="164"/>
          <ac:spMkLst>
            <pc:docMk/>
            <pc:sldMk cId="2178095333" sldId="357"/>
            <ac:spMk id="52" creationId="{3A0D0225-AB38-FD41-9B04-683FD75733E1}"/>
          </ac:spMkLst>
        </pc:spChg>
        <pc:spChg chg="mod topLvl">
          <ac:chgData name="Nicholas Gibbins" userId="6a0e944c-4d97-467d-bb7a-7c3315791fe4" providerId="ADAL" clId="{50B81E70-A25E-1946-8B04-FE10125C1ED8}" dt="2020-10-05T11:46:17.336" v="1970" actId="164"/>
          <ac:spMkLst>
            <pc:docMk/>
            <pc:sldMk cId="2178095333" sldId="357"/>
            <ac:spMk id="55" creationId="{98DE7E18-0135-1F4B-9859-B50F6A3A70FF}"/>
          </ac:spMkLst>
        </pc:spChg>
        <pc:spChg chg="mod">
          <ac:chgData name="Nicholas Gibbins" userId="6a0e944c-4d97-467d-bb7a-7c3315791fe4" providerId="ADAL" clId="{50B81E70-A25E-1946-8B04-FE10125C1ED8}" dt="2020-10-05T11:43:59.553" v="1953" actId="165"/>
          <ac:spMkLst>
            <pc:docMk/>
            <pc:sldMk cId="2178095333" sldId="357"/>
            <ac:spMk id="57" creationId="{0ED1E8CB-3329-6E44-B9E0-8F06B6A5B6C3}"/>
          </ac:spMkLst>
        </pc:spChg>
        <pc:spChg chg="mod">
          <ac:chgData name="Nicholas Gibbins" userId="6a0e944c-4d97-467d-bb7a-7c3315791fe4" providerId="ADAL" clId="{50B81E70-A25E-1946-8B04-FE10125C1ED8}" dt="2020-10-05T11:43:59.553" v="1953" actId="165"/>
          <ac:spMkLst>
            <pc:docMk/>
            <pc:sldMk cId="2178095333" sldId="357"/>
            <ac:spMk id="58" creationId="{7D8F946C-9F17-5F4E-907C-5AFF805878AE}"/>
          </ac:spMkLst>
        </pc:spChg>
        <pc:spChg chg="mod topLvl">
          <ac:chgData name="Nicholas Gibbins" userId="6a0e944c-4d97-467d-bb7a-7c3315791fe4" providerId="ADAL" clId="{50B81E70-A25E-1946-8B04-FE10125C1ED8}" dt="2020-09-21T19:31:25.510" v="1812" actId="20577"/>
          <ac:spMkLst>
            <pc:docMk/>
            <pc:sldMk cId="2178095333" sldId="357"/>
            <ac:spMk id="62" creationId="{AAEEF223-DBA5-9444-9A1A-27240402C18C}"/>
          </ac:spMkLst>
        </pc:spChg>
        <pc:spChg chg="mod topLvl">
          <ac:chgData name="Nicholas Gibbins" userId="6a0e944c-4d97-467d-bb7a-7c3315791fe4" providerId="ADAL" clId="{50B81E70-A25E-1946-8B04-FE10125C1ED8}" dt="2020-09-21T19:02:45.139" v="943" actId="164"/>
          <ac:spMkLst>
            <pc:docMk/>
            <pc:sldMk cId="2178095333" sldId="357"/>
            <ac:spMk id="63" creationId="{DDE7FD9A-4F83-EC49-96F8-FD20C94843F3}"/>
          </ac:spMkLst>
        </pc:spChg>
        <pc:spChg chg="mod topLvl">
          <ac:chgData name="Nicholas Gibbins" userId="6a0e944c-4d97-467d-bb7a-7c3315791fe4" providerId="ADAL" clId="{50B81E70-A25E-1946-8B04-FE10125C1ED8}" dt="2020-10-05T11:46:27.222" v="1971" actId="164"/>
          <ac:spMkLst>
            <pc:docMk/>
            <pc:sldMk cId="2178095333" sldId="357"/>
            <ac:spMk id="66" creationId="{775FACB3-7C74-AD4F-9BC8-27AC2165E113}"/>
          </ac:spMkLst>
        </pc:spChg>
        <pc:spChg chg="add mod topLvl">
          <ac:chgData name="Nicholas Gibbins" userId="6a0e944c-4d97-467d-bb7a-7c3315791fe4" providerId="ADAL" clId="{50B81E70-A25E-1946-8B04-FE10125C1ED8}" dt="2020-10-05T11:46:09.610" v="1969" actId="164"/>
          <ac:spMkLst>
            <pc:docMk/>
            <pc:sldMk cId="2178095333" sldId="357"/>
            <ac:spMk id="67" creationId="{0780D9D4-80CA-994A-915D-6CD7B164CF2B}"/>
          </ac:spMkLst>
        </pc:spChg>
        <pc:spChg chg="add mod topLvl">
          <ac:chgData name="Nicholas Gibbins" userId="6a0e944c-4d97-467d-bb7a-7c3315791fe4" providerId="ADAL" clId="{50B81E70-A25E-1946-8B04-FE10125C1ED8}" dt="2020-10-05T11:46:27.222" v="1971" actId="164"/>
          <ac:spMkLst>
            <pc:docMk/>
            <pc:sldMk cId="2178095333" sldId="357"/>
            <ac:spMk id="68" creationId="{D832034D-DE5F-AE45-BE16-F7D5E27479EB}"/>
          </ac:spMkLst>
        </pc:spChg>
        <pc:grpChg chg="add mod">
          <ac:chgData name="Nicholas Gibbins" userId="6a0e944c-4d97-467d-bb7a-7c3315791fe4" providerId="ADAL" clId="{50B81E70-A25E-1946-8B04-FE10125C1ED8}" dt="2020-10-05T11:43:41.739" v="1950" actId="164"/>
          <ac:grpSpMkLst>
            <pc:docMk/>
            <pc:sldMk cId="2178095333" sldId="357"/>
            <ac:grpSpMk id="2" creationId="{6DB6AC1F-C7F5-9642-B997-1CC8252EBDAF}"/>
          </ac:grpSpMkLst>
        </pc:grpChg>
        <pc:grpChg chg="add mod">
          <ac:chgData name="Nicholas Gibbins" userId="6a0e944c-4d97-467d-bb7a-7c3315791fe4" providerId="ADAL" clId="{50B81E70-A25E-1946-8B04-FE10125C1ED8}" dt="2020-10-05T11:46:09.610" v="1969" actId="164"/>
          <ac:grpSpMkLst>
            <pc:docMk/>
            <pc:sldMk cId="2178095333" sldId="357"/>
            <ac:grpSpMk id="6" creationId="{4252C50A-42EE-164F-88E9-5F71198A5433}"/>
          </ac:grpSpMkLst>
        </pc:grpChg>
        <pc:grpChg chg="add mod">
          <ac:chgData name="Nicholas Gibbins" userId="6a0e944c-4d97-467d-bb7a-7c3315791fe4" providerId="ADAL" clId="{50B81E70-A25E-1946-8B04-FE10125C1ED8}" dt="2020-10-05T11:46:17.336" v="1970" actId="164"/>
          <ac:grpSpMkLst>
            <pc:docMk/>
            <pc:sldMk cId="2178095333" sldId="357"/>
            <ac:grpSpMk id="7" creationId="{6A51E153-7466-9E45-B119-04026EBBA98F}"/>
          </ac:grpSpMkLst>
        </pc:grpChg>
        <pc:grpChg chg="add mod">
          <ac:chgData name="Nicholas Gibbins" userId="6a0e944c-4d97-467d-bb7a-7c3315791fe4" providerId="ADAL" clId="{50B81E70-A25E-1946-8B04-FE10125C1ED8}" dt="2020-10-05T11:46:27.222" v="1971" actId="164"/>
          <ac:grpSpMkLst>
            <pc:docMk/>
            <pc:sldMk cId="2178095333" sldId="357"/>
            <ac:grpSpMk id="8" creationId="{C85BF142-567D-DF49-830C-1C216257E3B5}"/>
          </ac:grpSpMkLst>
        </pc:grpChg>
        <pc:grpChg chg="add del mod">
          <ac:chgData name="Nicholas Gibbins" userId="6a0e944c-4d97-467d-bb7a-7c3315791fe4" providerId="ADAL" clId="{50B81E70-A25E-1946-8B04-FE10125C1ED8}" dt="2020-09-21T19:01:39.973" v="932" actId="165"/>
          <ac:grpSpMkLst>
            <pc:docMk/>
            <pc:sldMk cId="2178095333" sldId="357"/>
            <ac:grpSpMk id="40" creationId="{61F2EC94-887E-7A4B-A749-FC37B9C1031D}"/>
          </ac:grpSpMkLst>
        </pc:grpChg>
        <pc:grpChg chg="add del mod">
          <ac:chgData name="Nicholas Gibbins" userId="6a0e944c-4d97-467d-bb7a-7c3315791fe4" providerId="ADAL" clId="{50B81E70-A25E-1946-8B04-FE10125C1ED8}" dt="2020-09-21T19:01:57.965" v="935" actId="165"/>
          <ac:grpSpMkLst>
            <pc:docMk/>
            <pc:sldMk cId="2178095333" sldId="357"/>
            <ac:grpSpMk id="41" creationId="{670A479F-B7FE-F24C-9C93-A8F5ED460998}"/>
          </ac:grpSpMkLst>
        </pc:grpChg>
        <pc:grpChg chg="add del mod">
          <ac:chgData name="Nicholas Gibbins" userId="6a0e944c-4d97-467d-bb7a-7c3315791fe4" providerId="ADAL" clId="{50B81E70-A25E-1946-8B04-FE10125C1ED8}" dt="2020-10-05T11:43:02.936" v="1945" actId="478"/>
          <ac:grpSpMkLst>
            <pc:docMk/>
            <pc:sldMk cId="2178095333" sldId="357"/>
            <ac:grpSpMk id="43" creationId="{06FB4789-0340-B548-872B-6BDC805A6EE1}"/>
          </ac:grpSpMkLst>
        </pc:grpChg>
        <pc:grpChg chg="add mod">
          <ac:chgData name="Nicholas Gibbins" userId="6a0e944c-4d97-467d-bb7a-7c3315791fe4" providerId="ADAL" clId="{50B81E70-A25E-1946-8B04-FE10125C1ED8}" dt="2020-09-21T19:01:11.230" v="928" actId="164"/>
          <ac:grpSpMkLst>
            <pc:docMk/>
            <pc:sldMk cId="2178095333" sldId="357"/>
            <ac:grpSpMk id="44" creationId="{1D32F564-9BCD-C645-BD9A-EDCC384120FB}"/>
          </ac:grpSpMkLst>
        </pc:grpChg>
        <pc:grpChg chg="add del mod topLvl">
          <ac:chgData name="Nicholas Gibbins" userId="6a0e944c-4d97-467d-bb7a-7c3315791fe4" providerId="ADAL" clId="{50B81E70-A25E-1946-8B04-FE10125C1ED8}" dt="2020-10-05T11:43:53.848" v="1952" actId="478"/>
          <ac:grpSpMkLst>
            <pc:docMk/>
            <pc:sldMk cId="2178095333" sldId="357"/>
            <ac:grpSpMk id="45" creationId="{F1A4C8E5-9732-D745-81C2-D28269072CE6}"/>
          </ac:grpSpMkLst>
        </pc:grpChg>
        <pc:grpChg chg="add del mod">
          <ac:chgData name="Nicholas Gibbins" userId="6a0e944c-4d97-467d-bb7a-7c3315791fe4" providerId="ADAL" clId="{50B81E70-A25E-1946-8B04-FE10125C1ED8}" dt="2020-09-21T19:02:01.712" v="936" actId="165"/>
          <ac:grpSpMkLst>
            <pc:docMk/>
            <pc:sldMk cId="2178095333" sldId="357"/>
            <ac:grpSpMk id="48" creationId="{E030C3BB-5473-2A47-BE72-5C0612F9A4DC}"/>
          </ac:grpSpMkLst>
        </pc:grpChg>
        <pc:grpChg chg="add del mod topLvl">
          <ac:chgData name="Nicholas Gibbins" userId="6a0e944c-4d97-467d-bb7a-7c3315791fe4" providerId="ADAL" clId="{50B81E70-A25E-1946-8B04-FE10125C1ED8}" dt="2020-10-05T11:44:02.010" v="1954" actId="478"/>
          <ac:grpSpMkLst>
            <pc:docMk/>
            <pc:sldMk cId="2178095333" sldId="357"/>
            <ac:grpSpMk id="53" creationId="{326394C3-EC4A-5B42-86DA-581A723AE9E0}"/>
          </ac:grpSpMkLst>
        </pc:grpChg>
        <pc:grpChg chg="add mod topLvl">
          <ac:chgData name="Nicholas Gibbins" userId="6a0e944c-4d97-467d-bb7a-7c3315791fe4" providerId="ADAL" clId="{50B81E70-A25E-1946-8B04-FE10125C1ED8}" dt="2020-10-05T11:46:17.336" v="1970" actId="164"/>
          <ac:grpSpMkLst>
            <pc:docMk/>
            <pc:sldMk cId="2178095333" sldId="357"/>
            <ac:grpSpMk id="56" creationId="{3358EB9B-E4BB-684C-A98D-595D58C0EDE2}"/>
          </ac:grpSpMkLst>
        </pc:grpChg>
        <pc:grpChg chg="add del mod">
          <ac:chgData name="Nicholas Gibbins" userId="6a0e944c-4d97-467d-bb7a-7c3315791fe4" providerId="ADAL" clId="{50B81E70-A25E-1946-8B04-FE10125C1ED8}" dt="2020-09-21T19:02:06.616" v="937" actId="165"/>
          <ac:grpSpMkLst>
            <pc:docMk/>
            <pc:sldMk cId="2178095333" sldId="357"/>
            <ac:grpSpMk id="59" creationId="{D4625936-B038-3D4E-B763-DA0EB3B77E8D}"/>
          </ac:grpSpMkLst>
        </pc:grpChg>
        <pc:grpChg chg="add del mod topLvl">
          <ac:chgData name="Nicholas Gibbins" userId="6a0e944c-4d97-467d-bb7a-7c3315791fe4" providerId="ADAL" clId="{50B81E70-A25E-1946-8B04-FE10125C1ED8}" dt="2020-10-05T11:44:15.205" v="1956" actId="478"/>
          <ac:grpSpMkLst>
            <pc:docMk/>
            <pc:sldMk cId="2178095333" sldId="357"/>
            <ac:grpSpMk id="64" creationId="{2B29B3DB-0BEE-E94E-80C7-856DE0282CFF}"/>
          </ac:grpSpMkLst>
        </pc:grpChg>
        <pc:grpChg chg="add mod">
          <ac:chgData name="Nicholas Gibbins" userId="6a0e944c-4d97-467d-bb7a-7c3315791fe4" providerId="ADAL" clId="{50B81E70-A25E-1946-8B04-FE10125C1ED8}" dt="2020-10-05T11:43:41.739" v="1950" actId="164"/>
          <ac:grpSpMkLst>
            <pc:docMk/>
            <pc:sldMk cId="2178095333" sldId="357"/>
            <ac:grpSpMk id="69" creationId="{DADF0A47-BD99-D541-A0E0-D8426925FB43}"/>
          </ac:grpSpMkLst>
        </pc:grpChg>
        <pc:grpChg chg="add del mod">
          <ac:chgData name="Nicholas Gibbins" userId="6a0e944c-4d97-467d-bb7a-7c3315791fe4" providerId="ADAL" clId="{50B81E70-A25E-1946-8B04-FE10125C1ED8}" dt="2020-10-05T11:43:46.873" v="1951" actId="165"/>
          <ac:grpSpMkLst>
            <pc:docMk/>
            <pc:sldMk cId="2178095333" sldId="357"/>
            <ac:grpSpMk id="70" creationId="{7E8C81C0-79F1-0143-8403-79BD6837BC2F}"/>
          </ac:grpSpMkLst>
        </pc:grpChg>
        <pc:grpChg chg="add del mod">
          <ac:chgData name="Nicholas Gibbins" userId="6a0e944c-4d97-467d-bb7a-7c3315791fe4" providerId="ADAL" clId="{50B81E70-A25E-1946-8B04-FE10125C1ED8}" dt="2020-10-05T11:43:59.553" v="1953" actId="165"/>
          <ac:grpSpMkLst>
            <pc:docMk/>
            <pc:sldMk cId="2178095333" sldId="357"/>
            <ac:grpSpMk id="71" creationId="{F6D533DE-B1F8-BA46-94BA-1493BDAF89A0}"/>
          </ac:grpSpMkLst>
        </pc:grpChg>
        <pc:grpChg chg="add del mod">
          <ac:chgData name="Nicholas Gibbins" userId="6a0e944c-4d97-467d-bb7a-7c3315791fe4" providerId="ADAL" clId="{50B81E70-A25E-1946-8B04-FE10125C1ED8}" dt="2020-10-05T11:44:10.556" v="1955" actId="165"/>
          <ac:grpSpMkLst>
            <pc:docMk/>
            <pc:sldMk cId="2178095333" sldId="357"/>
            <ac:grpSpMk id="72" creationId="{9F3CE40E-F02A-8A49-B9DF-E708837B15E8}"/>
          </ac:grpSpMkLst>
        </pc:grpChg>
        <pc:grpChg chg="add mod">
          <ac:chgData name="Nicholas Gibbins" userId="6a0e944c-4d97-467d-bb7a-7c3315791fe4" providerId="ADAL" clId="{50B81E70-A25E-1946-8B04-FE10125C1ED8}" dt="2020-09-21T19:03:10.007" v="959" actId="1036"/>
          <ac:grpSpMkLst>
            <pc:docMk/>
            <pc:sldMk cId="2178095333" sldId="357"/>
            <ac:grpSpMk id="73" creationId="{4AC5CCB1-7F0B-6F47-9F59-7A71E762B019}"/>
          </ac:grpSpMkLst>
        </pc:grpChg>
        <pc:grpChg chg="add mod">
          <ac:chgData name="Nicholas Gibbins" userId="6a0e944c-4d97-467d-bb7a-7c3315791fe4" providerId="ADAL" clId="{50B81E70-A25E-1946-8B04-FE10125C1ED8}" dt="2020-09-21T19:03:10.007" v="959" actId="1036"/>
          <ac:grpSpMkLst>
            <pc:docMk/>
            <pc:sldMk cId="2178095333" sldId="357"/>
            <ac:grpSpMk id="74" creationId="{7FF4BBF9-ADA2-334B-8326-3138234CE904}"/>
          </ac:grpSpMkLst>
        </pc:grpChg>
        <pc:grpChg chg="add mod">
          <ac:chgData name="Nicholas Gibbins" userId="6a0e944c-4d97-467d-bb7a-7c3315791fe4" providerId="ADAL" clId="{50B81E70-A25E-1946-8B04-FE10125C1ED8}" dt="2020-10-02T20:18:25.466" v="1919" actId="1036"/>
          <ac:grpSpMkLst>
            <pc:docMk/>
            <pc:sldMk cId="2178095333" sldId="357"/>
            <ac:grpSpMk id="75" creationId="{0D859914-FC19-414A-9643-ED25D772E687}"/>
          </ac:grpSpMkLst>
        </pc:grpChg>
        <pc:grpChg chg="add mod">
          <ac:chgData name="Nicholas Gibbins" userId="6a0e944c-4d97-467d-bb7a-7c3315791fe4" providerId="ADAL" clId="{50B81E70-A25E-1946-8B04-FE10125C1ED8}" dt="2020-10-02T20:18:25.466" v="1919" actId="1036"/>
          <ac:grpSpMkLst>
            <pc:docMk/>
            <pc:sldMk cId="2178095333" sldId="357"/>
            <ac:grpSpMk id="76" creationId="{1B6DAF2B-F367-2840-981A-8E4D2E34DDCE}"/>
          </ac:grpSpMkLst>
        </pc:grpChg>
        <pc:grpChg chg="add mod">
          <ac:chgData name="Nicholas Gibbins" userId="6a0e944c-4d97-467d-bb7a-7c3315791fe4" providerId="ADAL" clId="{50B81E70-A25E-1946-8B04-FE10125C1ED8}" dt="2020-09-21T19:03:10.007" v="959" actId="1036"/>
          <ac:grpSpMkLst>
            <pc:docMk/>
            <pc:sldMk cId="2178095333" sldId="357"/>
            <ac:grpSpMk id="77" creationId="{621CAC6A-844B-F544-B5D4-69F0E66508C3}"/>
          </ac:grpSpMkLst>
        </pc:grpChg>
        <pc:grpChg chg="add mod">
          <ac:chgData name="Nicholas Gibbins" userId="6a0e944c-4d97-467d-bb7a-7c3315791fe4" providerId="ADAL" clId="{50B81E70-A25E-1946-8B04-FE10125C1ED8}" dt="2020-09-21T19:03:10.007" v="959" actId="1036"/>
          <ac:grpSpMkLst>
            <pc:docMk/>
            <pc:sldMk cId="2178095333" sldId="357"/>
            <ac:grpSpMk id="78" creationId="{B7D97ADC-1C90-AB41-AF1F-FF77A84B654C}"/>
          </ac:grpSpMkLst>
        </pc:grpChg>
        <pc:grpChg chg="add mod">
          <ac:chgData name="Nicholas Gibbins" userId="6a0e944c-4d97-467d-bb7a-7c3315791fe4" providerId="ADAL" clId="{50B81E70-A25E-1946-8B04-FE10125C1ED8}" dt="2020-09-21T19:03:10.007" v="959" actId="1036"/>
          <ac:grpSpMkLst>
            <pc:docMk/>
            <pc:sldMk cId="2178095333" sldId="357"/>
            <ac:grpSpMk id="79" creationId="{CBEAA155-C914-AF4D-9514-D314F2883623}"/>
          </ac:grpSpMkLst>
        </pc:grpChg>
        <pc:grpChg chg="add mod">
          <ac:chgData name="Nicholas Gibbins" userId="6a0e944c-4d97-467d-bb7a-7c3315791fe4" providerId="ADAL" clId="{50B81E70-A25E-1946-8B04-FE10125C1ED8}" dt="2020-09-21T19:03:10.007" v="959" actId="1036"/>
          <ac:grpSpMkLst>
            <pc:docMk/>
            <pc:sldMk cId="2178095333" sldId="357"/>
            <ac:grpSpMk id="80" creationId="{386A0107-8168-5349-A70E-3E040B01D138}"/>
          </ac:grpSpMkLst>
        </pc:grpChg>
        <pc:picChg chg="add del mod">
          <ac:chgData name="Nicholas Gibbins" userId="6a0e944c-4d97-467d-bb7a-7c3315791fe4" providerId="ADAL" clId="{50B81E70-A25E-1946-8B04-FE10125C1ED8}" dt="2020-10-05T11:42:34.178" v="1942" actId="478"/>
          <ac:picMkLst>
            <pc:docMk/>
            <pc:sldMk cId="2178095333" sldId="357"/>
            <ac:picMk id="4" creationId="{B38B36CB-08D9-3B4C-8718-03E52EBD2AC2}"/>
          </ac:picMkLst>
        </pc:picChg>
        <pc:picChg chg="add del mod">
          <ac:chgData name="Nicholas Gibbins" userId="6a0e944c-4d97-467d-bb7a-7c3315791fe4" providerId="ADAL" clId="{50B81E70-A25E-1946-8B04-FE10125C1ED8}" dt="2020-10-05T11:43:02.936" v="1945" actId="478"/>
          <ac:picMkLst>
            <pc:docMk/>
            <pc:sldMk cId="2178095333" sldId="357"/>
            <ac:picMk id="5" creationId="{F7388692-03BD-5C45-994E-E25F2C6042E6}"/>
          </ac:picMkLst>
        </pc:picChg>
        <pc:picChg chg="add del mod">
          <ac:chgData name="Nicholas Gibbins" userId="6a0e944c-4d97-467d-bb7a-7c3315791fe4" providerId="ADAL" clId="{50B81E70-A25E-1946-8B04-FE10125C1ED8}" dt="2020-09-21T18:40:09.829" v="326" actId="478"/>
          <ac:picMkLst>
            <pc:docMk/>
            <pc:sldMk cId="2178095333" sldId="357"/>
            <ac:picMk id="8" creationId="{D475B3BA-E5F8-614B-A667-A8BE3CEFDE2B}"/>
          </ac:picMkLst>
        </pc:picChg>
        <pc:picChg chg="add del mod">
          <ac:chgData name="Nicholas Gibbins" userId="6a0e944c-4d97-467d-bb7a-7c3315791fe4" providerId="ADAL" clId="{50B81E70-A25E-1946-8B04-FE10125C1ED8}" dt="2020-09-21T18:51:31.537" v="725" actId="478"/>
          <ac:picMkLst>
            <pc:docMk/>
            <pc:sldMk cId="2178095333" sldId="357"/>
            <ac:picMk id="21" creationId="{A876084C-DE5C-8A44-8707-503033FFD9C1}"/>
          </ac:picMkLst>
        </pc:picChg>
        <pc:picChg chg="del mod topLvl">
          <ac:chgData name="Nicholas Gibbins" userId="6a0e944c-4d97-467d-bb7a-7c3315791fe4" providerId="ADAL" clId="{50B81E70-A25E-1946-8B04-FE10125C1ED8}" dt="2020-10-05T11:43:53.848" v="1952" actId="478"/>
          <ac:picMkLst>
            <pc:docMk/>
            <pc:sldMk cId="2178095333" sldId="357"/>
            <ac:picMk id="46" creationId="{FD4B0B12-8E9E-4A49-A502-697ABDD6FF52}"/>
          </ac:picMkLst>
        </pc:picChg>
        <pc:picChg chg="del mod topLvl">
          <ac:chgData name="Nicholas Gibbins" userId="6a0e944c-4d97-467d-bb7a-7c3315791fe4" providerId="ADAL" clId="{50B81E70-A25E-1946-8B04-FE10125C1ED8}" dt="2020-10-05T11:44:02.010" v="1954" actId="478"/>
          <ac:picMkLst>
            <pc:docMk/>
            <pc:sldMk cId="2178095333" sldId="357"/>
            <ac:picMk id="54" creationId="{99B9D9EC-55F3-5547-B1A0-035069878C23}"/>
          </ac:picMkLst>
        </pc:picChg>
        <pc:picChg chg="add mod">
          <ac:chgData name="Nicholas Gibbins" userId="6a0e944c-4d97-467d-bb7a-7c3315791fe4" providerId="ADAL" clId="{50B81E70-A25E-1946-8B04-FE10125C1ED8}" dt="2020-10-05T11:42:48.368" v="1944" actId="1076"/>
          <ac:picMkLst>
            <pc:docMk/>
            <pc:sldMk cId="2178095333" sldId="357"/>
            <ac:picMk id="59" creationId="{CCC37D72-8AA3-934A-851A-0304232C5AC2}"/>
          </ac:picMkLst>
        </pc:picChg>
        <pc:picChg chg="del mod topLvl">
          <ac:chgData name="Nicholas Gibbins" userId="6a0e944c-4d97-467d-bb7a-7c3315791fe4" providerId="ADAL" clId="{50B81E70-A25E-1946-8B04-FE10125C1ED8}" dt="2020-10-05T11:44:15.205" v="1956" actId="478"/>
          <ac:picMkLst>
            <pc:docMk/>
            <pc:sldMk cId="2178095333" sldId="357"/>
            <ac:picMk id="65" creationId="{84E88F06-AF75-114B-BC1B-54CEBAAA029A}"/>
          </ac:picMkLst>
        </pc:picChg>
        <pc:picChg chg="add mod">
          <ac:chgData name="Nicholas Gibbins" userId="6a0e944c-4d97-467d-bb7a-7c3315791fe4" providerId="ADAL" clId="{50B81E70-A25E-1946-8B04-FE10125C1ED8}" dt="2020-10-05T11:45:08.699" v="1961" actId="1076"/>
          <ac:picMkLst>
            <pc:docMk/>
            <pc:sldMk cId="2178095333" sldId="357"/>
            <ac:picMk id="81" creationId="{4D2BF778-11A2-1849-BF9E-ACD21B5BF060}"/>
          </ac:picMkLst>
        </pc:picChg>
        <pc:picChg chg="add mod">
          <ac:chgData name="Nicholas Gibbins" userId="6a0e944c-4d97-467d-bb7a-7c3315791fe4" providerId="ADAL" clId="{50B81E70-A25E-1946-8B04-FE10125C1ED8}" dt="2020-10-05T11:46:09.610" v="1969" actId="164"/>
          <ac:picMkLst>
            <pc:docMk/>
            <pc:sldMk cId="2178095333" sldId="357"/>
            <ac:picMk id="82" creationId="{EEC6CA97-D880-D846-BF90-26BC2B582DA3}"/>
          </ac:picMkLst>
        </pc:picChg>
        <pc:picChg chg="add mod">
          <ac:chgData name="Nicholas Gibbins" userId="6a0e944c-4d97-467d-bb7a-7c3315791fe4" providerId="ADAL" clId="{50B81E70-A25E-1946-8B04-FE10125C1ED8}" dt="2020-10-05T11:46:17.336" v="1970" actId="164"/>
          <ac:picMkLst>
            <pc:docMk/>
            <pc:sldMk cId="2178095333" sldId="357"/>
            <ac:picMk id="83" creationId="{5F4B2A03-3ACD-9A4F-BFBE-C05B87D9C7D3}"/>
          </ac:picMkLst>
        </pc:picChg>
        <pc:picChg chg="add mod">
          <ac:chgData name="Nicholas Gibbins" userId="6a0e944c-4d97-467d-bb7a-7c3315791fe4" providerId="ADAL" clId="{50B81E70-A25E-1946-8B04-FE10125C1ED8}" dt="2020-10-05T11:46:27.222" v="1971" actId="164"/>
          <ac:picMkLst>
            <pc:docMk/>
            <pc:sldMk cId="2178095333" sldId="357"/>
            <ac:picMk id="84" creationId="{88B8AB65-1A36-2B44-9C1A-6E58746CD7DB}"/>
          </ac:picMkLst>
        </pc:picChg>
        <pc:cxnChg chg="add mod topLvl">
          <ac:chgData name="Nicholas Gibbins" userId="6a0e944c-4d97-467d-bb7a-7c3315791fe4" providerId="ADAL" clId="{50B81E70-A25E-1946-8B04-FE10125C1ED8}" dt="2020-09-21T19:01:47.065" v="933" actId="164"/>
          <ac:cxnSpMkLst>
            <pc:docMk/>
            <pc:sldMk cId="2178095333" sldId="357"/>
            <ac:cxnSpMk id="11" creationId="{5DB75959-27DD-974E-B796-A1988F6FB530}"/>
          </ac:cxnSpMkLst>
        </pc:cxnChg>
        <pc:cxnChg chg="add mod topLvl">
          <ac:chgData name="Nicholas Gibbins" userId="6a0e944c-4d97-467d-bb7a-7c3315791fe4" providerId="ADAL" clId="{50B81E70-A25E-1946-8B04-FE10125C1ED8}" dt="2020-09-21T19:01:54.204" v="934" actId="164"/>
          <ac:cxnSpMkLst>
            <pc:docMk/>
            <pc:sldMk cId="2178095333" sldId="357"/>
            <ac:cxnSpMk id="13" creationId="{D4D4EDEC-E3AC-C14E-8BD5-A0588927AAB2}"/>
          </ac:cxnSpMkLst>
        </pc:cxnChg>
        <pc:cxnChg chg="add mod topLvl">
          <ac:chgData name="Nicholas Gibbins" userId="6a0e944c-4d97-467d-bb7a-7c3315791fe4" providerId="ADAL" clId="{50B81E70-A25E-1946-8B04-FE10125C1ED8}" dt="2020-09-21T19:02:12.962" v="938" actId="164"/>
          <ac:cxnSpMkLst>
            <pc:docMk/>
            <pc:sldMk cId="2178095333" sldId="357"/>
            <ac:cxnSpMk id="17" creationId="{597A1560-59B9-6B40-8E0B-5B1DA31DAB62}"/>
          </ac:cxnSpMkLst>
        </pc:cxnChg>
        <pc:cxnChg chg="add mod topLvl">
          <ac:chgData name="Nicholas Gibbins" userId="6a0e944c-4d97-467d-bb7a-7c3315791fe4" providerId="ADAL" clId="{50B81E70-A25E-1946-8B04-FE10125C1ED8}" dt="2020-09-21T19:02:21.379" v="939" actId="164"/>
          <ac:cxnSpMkLst>
            <pc:docMk/>
            <pc:sldMk cId="2178095333" sldId="357"/>
            <ac:cxnSpMk id="19" creationId="{0F8FE9B0-B609-794C-9892-1369299EE1F0}"/>
          </ac:cxnSpMkLst>
        </pc:cxnChg>
        <pc:cxnChg chg="mod topLvl">
          <ac:chgData name="Nicholas Gibbins" userId="6a0e944c-4d97-467d-bb7a-7c3315791fe4" providerId="ADAL" clId="{50B81E70-A25E-1946-8B04-FE10125C1ED8}" dt="2020-09-21T19:02:27.405" v="940" actId="164"/>
          <ac:cxnSpMkLst>
            <pc:docMk/>
            <pc:sldMk cId="2178095333" sldId="357"/>
            <ac:cxnSpMk id="49" creationId="{88009BD7-CD9C-4647-B345-5A1DFBF5746E}"/>
          </ac:cxnSpMkLst>
        </pc:cxnChg>
        <pc:cxnChg chg="mod topLvl">
          <ac:chgData name="Nicholas Gibbins" userId="6a0e944c-4d97-467d-bb7a-7c3315791fe4" providerId="ADAL" clId="{50B81E70-A25E-1946-8B04-FE10125C1ED8}" dt="2020-09-21T19:02:33.878" v="941" actId="164"/>
          <ac:cxnSpMkLst>
            <pc:docMk/>
            <pc:sldMk cId="2178095333" sldId="357"/>
            <ac:cxnSpMk id="51" creationId="{8539DDC9-720C-6F40-BFB1-1855A3C01BF9}"/>
          </ac:cxnSpMkLst>
        </pc:cxnChg>
        <pc:cxnChg chg="mod topLvl">
          <ac:chgData name="Nicholas Gibbins" userId="6a0e944c-4d97-467d-bb7a-7c3315791fe4" providerId="ADAL" clId="{50B81E70-A25E-1946-8B04-FE10125C1ED8}" dt="2020-09-21T19:02:39.262" v="942" actId="164"/>
          <ac:cxnSpMkLst>
            <pc:docMk/>
            <pc:sldMk cId="2178095333" sldId="357"/>
            <ac:cxnSpMk id="60" creationId="{C0915C26-1ECC-3242-8D04-4A2339C5AB91}"/>
          </ac:cxnSpMkLst>
        </pc:cxnChg>
        <pc:cxnChg chg="mod topLvl">
          <ac:chgData name="Nicholas Gibbins" userId="6a0e944c-4d97-467d-bb7a-7c3315791fe4" providerId="ADAL" clId="{50B81E70-A25E-1946-8B04-FE10125C1ED8}" dt="2020-09-21T19:02:45.139" v="943" actId="164"/>
          <ac:cxnSpMkLst>
            <pc:docMk/>
            <pc:sldMk cId="2178095333" sldId="357"/>
            <ac:cxnSpMk id="61" creationId="{0B545455-1A57-8F4C-94FF-B99D4DA7B2D2}"/>
          </ac:cxnSpMkLst>
        </pc:cxnChg>
      </pc:sldChg>
      <pc:sldChg chg="addSp delSp modSp add mod modClrScheme modAnim chgLayout">
        <pc:chgData name="Nicholas Gibbins" userId="6a0e944c-4d97-467d-bb7a-7c3315791fe4" providerId="ADAL" clId="{50B81E70-A25E-1946-8B04-FE10125C1ED8}" dt="2020-10-05T11:49:03.698" v="2021" actId="20577"/>
        <pc:sldMkLst>
          <pc:docMk/>
          <pc:sldMk cId="2498068418" sldId="358"/>
        </pc:sldMkLst>
        <pc:spChg chg="mod ord">
          <ac:chgData name="Nicholas Gibbins" userId="6a0e944c-4d97-467d-bb7a-7c3315791fe4" providerId="ADAL" clId="{50B81E70-A25E-1946-8B04-FE10125C1ED8}" dt="2020-09-21T19:24:08.959" v="1693" actId="700"/>
          <ac:spMkLst>
            <pc:docMk/>
            <pc:sldMk cId="2498068418" sldId="358"/>
            <ac:spMk id="2" creationId="{6DF0679C-8A28-2E4C-B1D3-B5EFE67F3DE8}"/>
          </ac:spMkLst>
        </pc:spChg>
        <pc:spChg chg="mod ord">
          <ac:chgData name="Nicholas Gibbins" userId="6a0e944c-4d97-467d-bb7a-7c3315791fe4" providerId="ADAL" clId="{50B81E70-A25E-1946-8B04-FE10125C1ED8}" dt="2020-10-05T11:49:03.698" v="2021" actId="20577"/>
          <ac:spMkLst>
            <pc:docMk/>
            <pc:sldMk cId="2498068418" sldId="358"/>
            <ac:spMk id="3" creationId="{97D83F89-8496-5E4B-9B80-3352D8DD83CC}"/>
          </ac:spMkLst>
        </pc:spChg>
        <pc:spChg chg="del mod ord">
          <ac:chgData name="Nicholas Gibbins" userId="6a0e944c-4d97-467d-bb7a-7c3315791fe4" providerId="ADAL" clId="{50B81E70-A25E-1946-8B04-FE10125C1ED8}" dt="2020-09-21T19:24:08.959" v="1693" actId="700"/>
          <ac:spMkLst>
            <pc:docMk/>
            <pc:sldMk cId="2498068418" sldId="358"/>
            <ac:spMk id="4" creationId="{C547198B-68A2-1048-849A-4EE2794C5CEE}"/>
          </ac:spMkLst>
        </pc:spChg>
        <pc:spChg chg="add del mod ord">
          <ac:chgData name="Nicholas Gibbins" userId="6a0e944c-4d97-467d-bb7a-7c3315791fe4" providerId="ADAL" clId="{50B81E70-A25E-1946-8B04-FE10125C1ED8}" dt="2020-09-21T19:25:56.586" v="1702"/>
          <ac:spMkLst>
            <pc:docMk/>
            <pc:sldMk cId="2498068418" sldId="358"/>
            <ac:spMk id="6" creationId="{CF0C2D77-38B8-C04D-82AE-08EC588F30A7}"/>
          </ac:spMkLst>
        </pc:spChg>
        <pc:spChg chg="add mod ord">
          <ac:chgData name="Nicholas Gibbins" userId="6a0e944c-4d97-467d-bb7a-7c3315791fe4" providerId="ADAL" clId="{50B81E70-A25E-1946-8B04-FE10125C1ED8}" dt="2020-09-21T19:34:32.438" v="1858"/>
          <ac:spMkLst>
            <pc:docMk/>
            <pc:sldMk cId="2498068418" sldId="358"/>
            <ac:spMk id="7" creationId="{FD70A0A9-2CC8-7745-9793-670D80053E46}"/>
          </ac:spMkLst>
        </pc:spChg>
        <pc:spChg chg="add del mod">
          <ac:chgData name="Nicholas Gibbins" userId="6a0e944c-4d97-467d-bb7a-7c3315791fe4" providerId="ADAL" clId="{50B81E70-A25E-1946-8B04-FE10125C1ED8}" dt="2020-09-21T19:26:42.092" v="1706" actId="478"/>
          <ac:spMkLst>
            <pc:docMk/>
            <pc:sldMk cId="2498068418" sldId="358"/>
            <ac:spMk id="11" creationId="{33E9A72D-4B66-7A4F-A297-8664BE67E8CF}"/>
          </ac:spMkLst>
        </pc:spChg>
        <pc:picChg chg="add mod">
          <ac:chgData name="Nicholas Gibbins" userId="6a0e944c-4d97-467d-bb7a-7c3315791fe4" providerId="ADAL" clId="{50B81E70-A25E-1946-8B04-FE10125C1ED8}" dt="2020-09-21T19:33:39.212" v="1851" actId="1076"/>
          <ac:picMkLst>
            <pc:docMk/>
            <pc:sldMk cId="2498068418" sldId="358"/>
            <ac:picMk id="5" creationId="{74300244-7A0F-004B-BE0A-9C74C4D12CB8}"/>
          </ac:picMkLst>
        </pc:picChg>
        <pc:picChg chg="add del mod">
          <ac:chgData name="Nicholas Gibbins" userId="6a0e944c-4d97-467d-bb7a-7c3315791fe4" providerId="ADAL" clId="{50B81E70-A25E-1946-8B04-FE10125C1ED8}" dt="2020-09-21T19:26:03.401" v="1705" actId="478"/>
          <ac:picMkLst>
            <pc:docMk/>
            <pc:sldMk cId="2498068418" sldId="358"/>
            <ac:picMk id="9" creationId="{2E5F02AF-2627-DB43-B0AF-703B44FF67B2}"/>
          </ac:picMkLst>
        </pc:picChg>
        <pc:picChg chg="add del mod">
          <ac:chgData name="Nicholas Gibbins" userId="6a0e944c-4d97-467d-bb7a-7c3315791fe4" providerId="ADAL" clId="{50B81E70-A25E-1946-8B04-FE10125C1ED8}" dt="2020-09-21T19:32:00.167" v="1820" actId="478"/>
          <ac:picMkLst>
            <pc:docMk/>
            <pc:sldMk cId="2498068418" sldId="358"/>
            <ac:picMk id="13" creationId="{B9741BB7-A5C4-6944-BF75-BDC41AE7210E}"/>
          </ac:picMkLst>
        </pc:picChg>
        <pc:picChg chg="add mod modCrop">
          <ac:chgData name="Nicholas Gibbins" userId="6a0e944c-4d97-467d-bb7a-7c3315791fe4" providerId="ADAL" clId="{50B81E70-A25E-1946-8B04-FE10125C1ED8}" dt="2020-09-21T19:34:01.902" v="1857" actId="732"/>
          <ac:picMkLst>
            <pc:docMk/>
            <pc:sldMk cId="2498068418" sldId="358"/>
            <ac:picMk id="15" creationId="{899736B2-A054-F74F-AA7C-19114C4870F3}"/>
          </ac:picMkLst>
        </pc:picChg>
      </pc:sldChg>
      <pc:sldChg chg="addSp delSp modSp add mod delAnim modAnim">
        <pc:chgData name="Nicholas Gibbins" userId="6a0e944c-4d97-467d-bb7a-7c3315791fe4" providerId="ADAL" clId="{50B81E70-A25E-1946-8B04-FE10125C1ED8}" dt="2020-10-05T11:41:48.228" v="1940" actId="1076"/>
        <pc:sldMkLst>
          <pc:docMk/>
          <pc:sldMk cId="1961738762" sldId="359"/>
        </pc:sldMkLst>
        <pc:spChg chg="del">
          <ac:chgData name="Nicholas Gibbins" userId="6a0e944c-4d97-467d-bb7a-7c3315791fe4" providerId="ADAL" clId="{50B81E70-A25E-1946-8B04-FE10125C1ED8}" dt="2020-10-05T11:40:46.580" v="1928" actId="478"/>
          <ac:spMkLst>
            <pc:docMk/>
            <pc:sldMk cId="1961738762" sldId="359"/>
            <ac:spMk id="8" creationId="{00000000-0000-0000-0000-000000000000}"/>
          </ac:spMkLst>
        </pc:spChg>
        <pc:spChg chg="del">
          <ac:chgData name="Nicholas Gibbins" userId="6a0e944c-4d97-467d-bb7a-7c3315791fe4" providerId="ADAL" clId="{50B81E70-A25E-1946-8B04-FE10125C1ED8}" dt="2020-10-05T11:40:46.580" v="1928" actId="478"/>
          <ac:spMkLst>
            <pc:docMk/>
            <pc:sldMk cId="1961738762" sldId="359"/>
            <ac:spMk id="9" creationId="{00000000-0000-0000-0000-000000000000}"/>
          </ac:spMkLst>
        </pc:spChg>
        <pc:spChg chg="del">
          <ac:chgData name="Nicholas Gibbins" userId="6a0e944c-4d97-467d-bb7a-7c3315791fe4" providerId="ADAL" clId="{50B81E70-A25E-1946-8B04-FE10125C1ED8}" dt="2020-10-05T11:40:46.580" v="1928" actId="478"/>
          <ac:spMkLst>
            <pc:docMk/>
            <pc:sldMk cId="1961738762" sldId="359"/>
            <ac:spMk id="11" creationId="{3790D442-B991-3E47-B613-CB3041573DA1}"/>
          </ac:spMkLst>
        </pc:spChg>
        <pc:spChg chg="add mod">
          <ac:chgData name="Nicholas Gibbins" userId="6a0e944c-4d97-467d-bb7a-7c3315791fe4" providerId="ADAL" clId="{50B81E70-A25E-1946-8B04-FE10125C1ED8}" dt="2020-10-05T11:41:42.345" v="1939" actId="1076"/>
          <ac:spMkLst>
            <pc:docMk/>
            <pc:sldMk cId="1961738762" sldId="359"/>
            <ac:spMk id="15" creationId="{2038C89D-451B-6240-B166-FC65FEBD29DF}"/>
          </ac:spMkLst>
        </pc:spChg>
        <pc:spChg chg="add mod">
          <ac:chgData name="Nicholas Gibbins" userId="6a0e944c-4d97-467d-bb7a-7c3315791fe4" providerId="ADAL" clId="{50B81E70-A25E-1946-8B04-FE10125C1ED8}" dt="2020-10-05T11:41:23.948" v="1935" actId="207"/>
          <ac:spMkLst>
            <pc:docMk/>
            <pc:sldMk cId="1961738762" sldId="359"/>
            <ac:spMk id="16" creationId="{DA01B422-B6DE-B14F-9486-D645744FC115}"/>
          </ac:spMkLst>
        </pc:spChg>
        <pc:spChg chg="add mod">
          <ac:chgData name="Nicholas Gibbins" userId="6a0e944c-4d97-467d-bb7a-7c3315791fe4" providerId="ADAL" clId="{50B81E70-A25E-1946-8B04-FE10125C1ED8}" dt="2020-10-05T11:41:48.228" v="1940" actId="1076"/>
          <ac:spMkLst>
            <pc:docMk/>
            <pc:sldMk cId="1961738762" sldId="359"/>
            <ac:spMk id="18" creationId="{0B8942C0-ED46-C54C-AD0D-F58C2412AE9B}"/>
          </ac:spMkLst>
        </pc:spChg>
        <pc:picChg chg="del">
          <ac:chgData name="Nicholas Gibbins" userId="6a0e944c-4d97-467d-bb7a-7c3315791fe4" providerId="ADAL" clId="{50B81E70-A25E-1946-8B04-FE10125C1ED8}" dt="2020-10-05T11:40:46.580" v="1928" actId="478"/>
          <ac:picMkLst>
            <pc:docMk/>
            <pc:sldMk cId="1961738762" sldId="359"/>
            <ac:picMk id="6" creationId="{00000000-0000-0000-0000-000000000000}"/>
          </ac:picMkLst>
        </pc:picChg>
        <pc:picChg chg="del">
          <ac:chgData name="Nicholas Gibbins" userId="6a0e944c-4d97-467d-bb7a-7c3315791fe4" providerId="ADAL" clId="{50B81E70-A25E-1946-8B04-FE10125C1ED8}" dt="2020-10-05T11:40:46.580" v="1928" actId="478"/>
          <ac:picMkLst>
            <pc:docMk/>
            <pc:sldMk cId="1961738762" sldId="359"/>
            <ac:picMk id="7" creationId="{00000000-0000-0000-0000-000000000000}"/>
          </ac:picMkLst>
        </pc:picChg>
        <pc:picChg chg="del">
          <ac:chgData name="Nicholas Gibbins" userId="6a0e944c-4d97-467d-bb7a-7c3315791fe4" providerId="ADAL" clId="{50B81E70-A25E-1946-8B04-FE10125C1ED8}" dt="2020-10-05T11:40:46.580" v="1928" actId="478"/>
          <ac:picMkLst>
            <pc:docMk/>
            <pc:sldMk cId="1961738762" sldId="359"/>
            <ac:picMk id="12" creationId="{F4D1D250-E52A-7443-89ED-8C3B7555BD59}"/>
          </ac:picMkLst>
        </pc:picChg>
        <pc:picChg chg="add mod">
          <ac:chgData name="Nicholas Gibbins" userId="6a0e944c-4d97-467d-bb7a-7c3315791fe4" providerId="ADAL" clId="{50B81E70-A25E-1946-8B04-FE10125C1ED8}" dt="2020-10-05T11:41:42.345" v="1939" actId="1076"/>
          <ac:picMkLst>
            <pc:docMk/>
            <pc:sldMk cId="1961738762" sldId="359"/>
            <ac:picMk id="13" creationId="{2F49A1BD-52D5-6641-B4F3-A7DD31E4B25B}"/>
          </ac:picMkLst>
        </pc:picChg>
        <pc:picChg chg="add mod">
          <ac:chgData name="Nicholas Gibbins" userId="6a0e944c-4d97-467d-bb7a-7c3315791fe4" providerId="ADAL" clId="{50B81E70-A25E-1946-8B04-FE10125C1ED8}" dt="2020-10-05T11:41:05.597" v="1931" actId="1076"/>
          <ac:picMkLst>
            <pc:docMk/>
            <pc:sldMk cId="1961738762" sldId="359"/>
            <ac:picMk id="14" creationId="{7E19A637-09D7-C844-9B86-D3B0FFF6684F}"/>
          </ac:picMkLst>
        </pc:picChg>
        <pc:picChg chg="add mod">
          <ac:chgData name="Nicholas Gibbins" userId="6a0e944c-4d97-467d-bb7a-7c3315791fe4" providerId="ADAL" clId="{50B81E70-A25E-1946-8B04-FE10125C1ED8}" dt="2020-10-05T11:41:48.228" v="1940" actId="1076"/>
          <ac:picMkLst>
            <pc:docMk/>
            <pc:sldMk cId="1961738762" sldId="359"/>
            <ac:picMk id="17" creationId="{0A18FF0B-4D2C-7348-A890-BB3B31F11E6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05/10/2020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679C-8A28-2E4C-B1D3-B5EFE67F3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83F89-8496-5E4B-9B80-3352D8DD83C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High profile UK case in 2010 </a:t>
            </a:r>
            <a:br>
              <a:rPr lang="en-US" dirty="0"/>
            </a:br>
            <a:r>
              <a:rPr lang="en-US" dirty="0"/>
              <a:t>(discovered by a Southampton graduate!)</a:t>
            </a:r>
          </a:p>
          <a:p>
            <a:r>
              <a:rPr lang="en-US" dirty="0"/>
              <a:t>NHS put Facebook "like" buttons on their webpages (loaded </a:t>
            </a:r>
            <a:r>
              <a:rPr lang="en-US"/>
              <a:t>from Facebook's CDN)</a:t>
            </a:r>
            <a:endParaRPr lang="en-US" dirty="0"/>
          </a:p>
          <a:p>
            <a:r>
              <a:rPr lang="en-US" dirty="0"/>
              <a:t>When a user visited an NHS webpage, Facebook set a cookie</a:t>
            </a:r>
          </a:p>
          <a:p>
            <a:r>
              <a:rPr lang="en-US" dirty="0"/>
              <a:t>If the user visited a different page with a like button, Facebook could read the cookie and correlate those visits</a:t>
            </a:r>
          </a:p>
          <a:p>
            <a:r>
              <a:rPr lang="en-US" dirty="0"/>
              <a:t>If they were logged into Facebook, Facebook now knew what their users are searching the NHS for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D70A0A9-2CC8-7745-9793-670D80053E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478387"/>
          </a:xfrm>
        </p:spPr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mmt.me.uk</a:t>
            </a:r>
            <a:r>
              <a:rPr lang="en-US" dirty="0"/>
              <a:t>/blog/2010/11/21/</a:t>
            </a:r>
            <a:r>
              <a:rPr lang="en-US" dirty="0" err="1"/>
              <a:t>nhs</a:t>
            </a:r>
            <a:r>
              <a:rPr lang="en-US" dirty="0"/>
              <a:t>-and-tracking/</a:t>
            </a:r>
          </a:p>
          <a:p>
            <a:endParaRPr lang="en-US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4300244-7A0F-004B-BE0A-9C74C4D12C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5565" y="2516186"/>
            <a:ext cx="1333500" cy="533400"/>
          </a:xfrm>
          <a:prstGeom prst="rect">
            <a:avLst/>
          </a:prstGeom>
        </p:spPr>
      </p:pic>
      <p:pic>
        <p:nvPicPr>
          <p:cNvPr id="15" name="Picture 1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99736B2-A054-F74F-AA7C-19114C4870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943"/>
          <a:stretch/>
        </p:blipFill>
        <p:spPr>
          <a:xfrm>
            <a:off x="6167439" y="-1"/>
            <a:ext cx="602456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068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457FC-86DC-E140-984B-E810942BA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</a:t>
            </a:r>
            <a:r>
              <a:rPr lang="en-US"/>
              <a:t>: 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46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8129-567C-3A40-B3B7-76E858D6AA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Cookies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402297-E7F9-2A4E-B261-5E906E99DF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COMP3200 Web Infrastructure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4CA27C-5CF8-5A4A-BEB5-89A2A89588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9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3E6C0-AA9F-3646-950E-8C9721908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infamous cookie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4701E-C233-9A47-8F39-5190C6F59D4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Intended as a way for web servers to persist state across HTTP requests</a:t>
            </a:r>
          </a:p>
          <a:p>
            <a:pPr lvl="1"/>
            <a:r>
              <a:rPr lang="en-US" dirty="0"/>
              <a:t>(but isn't HTTP supposed to be stateless?)</a:t>
            </a:r>
          </a:p>
          <a:p>
            <a:pPr marL="0" indent="0">
              <a:buNone/>
            </a:pPr>
            <a:r>
              <a:rPr lang="en-US" dirty="0"/>
              <a:t>Invented in 1994 by Lou </a:t>
            </a:r>
            <a:r>
              <a:rPr lang="en-US" dirty="0" err="1"/>
              <a:t>Montulli</a:t>
            </a:r>
            <a:r>
              <a:rPr lang="en-US" dirty="0"/>
              <a:t> of Netscape</a:t>
            </a:r>
          </a:p>
          <a:p>
            <a:pPr lvl="1"/>
            <a:r>
              <a:rPr lang="en-US" dirty="0"/>
              <a:t>(also the inventor of the &lt;blink&gt; tag) </a:t>
            </a:r>
          </a:p>
          <a:p>
            <a:pPr marL="0" indent="0">
              <a:buNone/>
            </a:pPr>
            <a:r>
              <a:rPr lang="en-US" dirty="0"/>
              <a:t>Patented in 1995</a:t>
            </a:r>
          </a:p>
          <a:p>
            <a:pPr lvl="1"/>
            <a:r>
              <a:rPr lang="en-US" dirty="0"/>
              <a:t>(Netscape Communications Corp. vs </a:t>
            </a:r>
            <a:r>
              <a:rPr lang="en-US" dirty="0" err="1"/>
              <a:t>ValueClick</a:t>
            </a:r>
            <a:r>
              <a:rPr lang="en-US" dirty="0"/>
              <a:t> Inc.)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Ostensibly deprecated in </a:t>
            </a:r>
            <a:r>
              <a:rPr lang="en-US" dirty="0" err="1"/>
              <a:t>favour</a:t>
            </a:r>
            <a:r>
              <a:rPr lang="en-US" dirty="0"/>
              <a:t> of HTML5 local storage ... and yet it still lives!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45BB4C-B485-C64B-B480-E4262C995C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US" dirty="0"/>
              <a:t>Barth, A. (2011) </a:t>
            </a:r>
            <a:r>
              <a:rPr lang="en-US" i="1" dirty="0"/>
              <a:t>HTTP State Management Mechanism</a:t>
            </a:r>
            <a:r>
              <a:rPr lang="en-US" dirty="0"/>
              <a:t>. RFC6265. Available online at: https://</a:t>
            </a:r>
            <a:r>
              <a:rPr lang="en-US" dirty="0" err="1"/>
              <a:t>tools.ietf.org</a:t>
            </a:r>
            <a:r>
              <a:rPr lang="en-US" dirty="0"/>
              <a:t>/html/rfc6265</a:t>
            </a:r>
          </a:p>
        </p:txBody>
      </p:sp>
    </p:spTree>
    <p:extLst>
      <p:ext uri="{BB962C8B-B14F-4D97-AF65-F5344CB8AC3E}">
        <p14:creationId xmlns:p14="http://schemas.microsoft.com/office/powerpoint/2010/main" val="219551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Cookies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D274E4-61B1-A141-95C5-2A18CBCE37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F49A1BD-52D5-6641-B4F3-A7DD31E4B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368698"/>
            <a:ext cx="900000" cy="9000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7E19A637-09D7-C844-9B86-D3B0FFF668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666413"/>
            <a:ext cx="900000" cy="900000"/>
          </a:xfrm>
          <a:prstGeom prst="rect">
            <a:avLst/>
          </a:prstGeom>
        </p:spPr>
      </p:pic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2038C89D-451B-6240-B166-FC65FEBD29DF}"/>
              </a:ext>
            </a:extLst>
          </p:cNvPr>
          <p:cNvSpPr/>
          <p:nvPr/>
        </p:nvSpPr>
        <p:spPr>
          <a:xfrm>
            <a:off x="2135187" y="2432078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DA01B422-B6DE-B14F-9486-D645744FC115}"/>
              </a:ext>
            </a:extLst>
          </p:cNvPr>
          <p:cNvSpPr/>
          <p:nvPr/>
        </p:nvSpPr>
        <p:spPr>
          <a:xfrm>
            <a:off x="2135188" y="3252555"/>
            <a:ext cx="7921625" cy="1659085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Set-Cookie: foo=23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Set-Cookie: bar=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qux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0A18FF0B-4D2C-7348-A890-BB3B31F11E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1" y="5117648"/>
            <a:ext cx="900000" cy="900000"/>
          </a:xfrm>
          <a:prstGeom prst="rect">
            <a:avLst/>
          </a:prstGeom>
        </p:spPr>
      </p:pic>
      <p:sp>
        <p:nvSpPr>
          <p:cNvPr id="18" name="Rectangular Callout 17">
            <a:extLst>
              <a:ext uri="{FF2B5EF4-FFF2-40B4-BE49-F238E27FC236}">
                <a16:creationId xmlns:a16="http://schemas.microsoft.com/office/drawing/2014/main" id="{0B8942C0-ED46-C54C-AD0D-F58C2412AE9B}"/>
              </a:ext>
            </a:extLst>
          </p:cNvPr>
          <p:cNvSpPr/>
          <p:nvPr/>
        </p:nvSpPr>
        <p:spPr>
          <a:xfrm>
            <a:off x="2135188" y="5057917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Cookie: foo=23; bar=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qux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73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E8BDB-85BC-8A48-BC8C-70A9C7D9E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45F9B-1530-BF4C-A114-A110E2FFDB3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Cookies can either be session cookies or permanent cookies</a:t>
            </a:r>
          </a:p>
          <a:p>
            <a:pPr lvl="1"/>
            <a:r>
              <a:rPr lang="en-US" dirty="0"/>
              <a:t>Session cookies expire "when the current session ends" (when the browser is closed?)</a:t>
            </a:r>
          </a:p>
          <a:p>
            <a:pPr lvl="1"/>
            <a:r>
              <a:rPr lang="en-US" dirty="0"/>
              <a:t>Permanent cookies have a specified expiry time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Set-Cookie: foo=23; Expires=Fri, 23 Oct 2020 10:05:34 GMT</a:t>
            </a:r>
          </a:p>
          <a:p>
            <a:pPr lvl="1"/>
            <a:r>
              <a:rPr lang="en-US" dirty="0">
                <a:latin typeface="Lucida Sans" panose="020B0602030504020204" pitchFamily="34" charset="77"/>
              </a:rPr>
              <a:t>Indicates that the cookie should expire after the given date</a:t>
            </a:r>
          </a:p>
          <a:p>
            <a:pPr marL="0" indent="0">
              <a:buNone/>
            </a:pPr>
            <a:endParaRPr lang="en-US" dirty="0">
              <a:latin typeface="Lucida Sans" panose="020B0602030504020204" pitchFamily="34" charset="77"/>
            </a:endParaRP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Set-Cookie: foo=23; Max-Age=21600</a:t>
            </a:r>
          </a:p>
          <a:p>
            <a:pPr lvl="1"/>
            <a:r>
              <a:rPr lang="en-US" dirty="0"/>
              <a:t>Indicates that the cookie should expire after </a:t>
            </a:r>
            <a:r>
              <a:rPr lang="en-US" dirty="0">
                <a:latin typeface="Lucida Console" panose="020B0609040504020204" pitchFamily="49" charset="0"/>
              </a:rPr>
              <a:t>Max-Age</a:t>
            </a:r>
            <a:r>
              <a:rPr lang="en-US" dirty="0"/>
              <a:t> seconds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DED0F9-E210-D845-B6A8-C9E2B54B8C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11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8DB0-308A-864D-87D8-4B1A2DC92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restriction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17B76-CDC5-0749-B9AE-F789935A39C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Set-Cookie: foo=23; Secure</a:t>
            </a:r>
          </a:p>
          <a:p>
            <a:pPr lvl="1"/>
            <a:r>
              <a:rPr lang="en-US" dirty="0"/>
              <a:t>Indicates that the cookie should only ever be sent over HTTPS</a:t>
            </a:r>
          </a:p>
          <a:p>
            <a:pPr marL="0" indent="0">
              <a:buNone/>
            </a:pPr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Set-Cookie: foo=23; </a:t>
            </a:r>
            <a:r>
              <a:rPr lang="en-US" dirty="0" err="1">
                <a:latin typeface="Lucida Console" panose="020B0609040504020204" pitchFamily="49" charset="0"/>
              </a:rPr>
              <a:t>HttpOnly</a:t>
            </a:r>
            <a:endParaRPr lang="en-US" dirty="0"/>
          </a:p>
          <a:p>
            <a:pPr lvl="1"/>
            <a:r>
              <a:rPr lang="en-US" dirty="0"/>
              <a:t>Indicates that the cookie should not be visible from within the </a:t>
            </a:r>
            <a:r>
              <a:rPr lang="en-US" dirty="0" err="1">
                <a:latin typeface="Lucida Console" panose="020B0609040504020204" pitchFamily="49" charset="0"/>
              </a:rPr>
              <a:t>Document.cookie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interface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CD460-9564-544E-BF33-114D996DFA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485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65DC7-2A5F-6648-9B60-36901E566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CF37C9-25F1-C540-9BC9-A158E87E362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Set-Cookie: foo=23; Domain=</a:t>
            </a:r>
            <a:r>
              <a:rPr lang="en-US" dirty="0" err="1">
                <a:latin typeface="Lucida Console" panose="020B0609040504020204" pitchFamily="49" charset="0"/>
              </a:rPr>
              <a:t>example.org</a:t>
            </a:r>
            <a:endParaRPr lang="en-US" dirty="0"/>
          </a:p>
          <a:p>
            <a:pPr lvl="1"/>
            <a:r>
              <a:rPr lang="en-US" dirty="0"/>
              <a:t>Cookie should only be sent to </a:t>
            </a:r>
            <a:r>
              <a:rPr lang="en-US" dirty="0" err="1"/>
              <a:t>example.org</a:t>
            </a:r>
            <a:r>
              <a:rPr lang="en-US" dirty="0"/>
              <a:t> or its subdomains (i.e. </a:t>
            </a:r>
            <a:r>
              <a:rPr lang="en-US" dirty="0" err="1"/>
              <a:t>foo.example.org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Defaults to the origin server that set the cookie (excluding subdomains)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Set-Cookie: foo=23; Path=/bar</a:t>
            </a:r>
            <a:endParaRPr lang="en-US" dirty="0"/>
          </a:p>
          <a:p>
            <a:pPr lvl="1"/>
            <a:r>
              <a:rPr lang="en-US" dirty="0"/>
              <a:t>Cookie should only be sent if value of </a:t>
            </a:r>
            <a:r>
              <a:rPr lang="en-US" dirty="0">
                <a:latin typeface="Lucida Console" panose="020B0609040504020204" pitchFamily="49" charset="0"/>
              </a:rPr>
              <a:t>Path</a:t>
            </a:r>
            <a:r>
              <a:rPr lang="en-US" dirty="0"/>
              <a:t> is in the requested URI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Set-Cookie: foo=23; </a:t>
            </a:r>
            <a:r>
              <a:rPr lang="en-US" dirty="0" err="1">
                <a:latin typeface="Lucida Console" panose="020B0609040504020204" pitchFamily="49" charset="0"/>
              </a:rPr>
              <a:t>SameSite</a:t>
            </a:r>
            <a:r>
              <a:rPr lang="en-US" dirty="0">
                <a:latin typeface="Lucida Console" panose="020B0609040504020204" pitchFamily="49" charset="0"/>
              </a:rPr>
              <a:t>=Strict</a:t>
            </a:r>
            <a:endParaRPr lang="en-US" dirty="0"/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Strict</a:t>
            </a:r>
            <a:r>
              <a:rPr lang="en-US" dirty="0"/>
              <a:t>: only send cookie to the same site that originated it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Lax</a:t>
            </a:r>
            <a:r>
              <a:rPr lang="en-US" dirty="0"/>
              <a:t>: cookie is withheld for cross-site </a:t>
            </a:r>
            <a:r>
              <a:rPr lang="en-US" dirty="0" err="1"/>
              <a:t>subrequests</a:t>
            </a:r>
            <a:r>
              <a:rPr lang="en-US" dirty="0"/>
              <a:t> (i.e. images) but sent when user follows a link (typical browser default setting)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None</a:t>
            </a:r>
            <a:r>
              <a:rPr lang="en-US" dirty="0"/>
              <a:t>: no restrictions on cross-site requests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44394-6378-D342-B2B2-A169000BA2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51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61018-6017-AD49-BDD3-0457846D3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3CC78-76F3-834C-AA46-39CCAEDC408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Cookies can be used to track users across websites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Relies on websites embedding resources (typically images) from third parties</a:t>
            </a:r>
          </a:p>
          <a:p>
            <a:pPr lvl="1"/>
            <a:r>
              <a:rPr lang="en-US" dirty="0"/>
              <a:t>When a user fetches the third party resource, it sets a cookie</a:t>
            </a:r>
          </a:p>
          <a:p>
            <a:pPr lvl="1"/>
            <a:r>
              <a:rPr lang="en-US" dirty="0"/>
              <a:t>Cookie may be read when the user fetches a resource from the third party in future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Relies on default browser cookie scope of </a:t>
            </a:r>
            <a:r>
              <a:rPr lang="en-US" dirty="0" err="1">
                <a:latin typeface="Lucida Console" panose="020B0609040504020204" pitchFamily="49" charset="0"/>
              </a:rPr>
              <a:t>SameSite</a:t>
            </a:r>
            <a:r>
              <a:rPr lang="en-US" dirty="0">
                <a:latin typeface="Lucida Console" panose="020B0609040504020204" pitchFamily="49" charset="0"/>
              </a:rPr>
              <a:t>=None</a:t>
            </a:r>
          </a:p>
          <a:p>
            <a:pPr lvl="1"/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44BB4EC-707E-254A-B549-DB8A1A35CC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893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725F4-D876-9944-BEFE-D3842E7E17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AC5CCB1-7F0B-6F47-9F59-7A71E762B019}"/>
              </a:ext>
            </a:extLst>
          </p:cNvPr>
          <p:cNvGrpSpPr/>
          <p:nvPr/>
        </p:nvGrpSpPr>
        <p:grpSpPr>
          <a:xfrm>
            <a:off x="1921542" y="1353608"/>
            <a:ext cx="5759450" cy="288000"/>
            <a:chOff x="1921542" y="1125000"/>
            <a:chExt cx="5759450" cy="288000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5DB75959-27DD-974E-B796-A1988F6FB530}"/>
                </a:ext>
              </a:extLst>
            </p:cNvPr>
            <p:cNvCxnSpPr>
              <a:cxnSpLocks/>
            </p:cNvCxnSpPr>
            <p:nvPr/>
          </p:nvCxnSpPr>
          <p:spPr>
            <a:xfrm>
              <a:off x="1921542" y="1413000"/>
              <a:ext cx="575945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77FB3F4-EE05-4940-BD21-44D1FA883579}"/>
                </a:ext>
              </a:extLst>
            </p:cNvPr>
            <p:cNvSpPr txBox="1"/>
            <p:nvPr/>
          </p:nvSpPr>
          <p:spPr>
            <a:xfrm>
              <a:off x="3937267" y="1125000"/>
              <a:ext cx="1800000" cy="28800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en-US" dirty="0"/>
                <a:t>GET /</a:t>
              </a:r>
              <a:r>
                <a:rPr lang="en-US" dirty="0" err="1"/>
                <a:t>page.html</a:t>
              </a:r>
              <a:endParaRPr lang="en-US" dirty="0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FF4BBF9-ADA2-334B-8326-3138234CE904}"/>
              </a:ext>
            </a:extLst>
          </p:cNvPr>
          <p:cNvGrpSpPr/>
          <p:nvPr/>
        </p:nvGrpSpPr>
        <p:grpSpPr>
          <a:xfrm>
            <a:off x="1921543" y="1857608"/>
            <a:ext cx="5759449" cy="288000"/>
            <a:chOff x="1921543" y="1629000"/>
            <a:chExt cx="5759449" cy="288000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D4D4EDEC-E3AC-C14E-8BD5-A0588927AA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21543" y="1629000"/>
              <a:ext cx="5759449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79CD7C6-7961-BC41-804E-C0256DB8FECB}"/>
                </a:ext>
              </a:extLst>
            </p:cNvPr>
            <p:cNvSpPr txBox="1"/>
            <p:nvPr/>
          </p:nvSpPr>
          <p:spPr>
            <a:xfrm>
              <a:off x="3937267" y="1629000"/>
              <a:ext cx="1800000" cy="28800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en-US" dirty="0"/>
                <a:t>200 OK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D859914-FC19-414A-9643-ED25D772E687}"/>
              </a:ext>
            </a:extLst>
          </p:cNvPr>
          <p:cNvGrpSpPr/>
          <p:nvPr/>
        </p:nvGrpSpPr>
        <p:grpSpPr>
          <a:xfrm>
            <a:off x="1920000" y="2624494"/>
            <a:ext cx="5759450" cy="288000"/>
            <a:chOff x="1920000" y="2385000"/>
            <a:chExt cx="5759450" cy="288000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97A1560-59B9-6B40-8E0B-5B1DA31DAB62}"/>
                </a:ext>
              </a:extLst>
            </p:cNvPr>
            <p:cNvCxnSpPr>
              <a:cxnSpLocks/>
            </p:cNvCxnSpPr>
            <p:nvPr/>
          </p:nvCxnSpPr>
          <p:spPr>
            <a:xfrm>
              <a:off x="1920000" y="2673000"/>
              <a:ext cx="575945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444F04A-DB2D-6C42-846B-B1312C04352E}"/>
                </a:ext>
              </a:extLst>
            </p:cNvPr>
            <p:cNvSpPr txBox="1"/>
            <p:nvPr/>
          </p:nvSpPr>
          <p:spPr>
            <a:xfrm>
              <a:off x="3935725" y="2385000"/>
              <a:ext cx="1800000" cy="28800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en-US" dirty="0"/>
                <a:t>GET /</a:t>
              </a:r>
              <a:r>
                <a:rPr lang="en-US" dirty="0" err="1"/>
                <a:t>foo.gif</a:t>
              </a:r>
              <a:endParaRPr lang="en-US" dirty="0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1B6DAF2B-F367-2840-981A-8E4D2E34DDCE}"/>
              </a:ext>
            </a:extLst>
          </p:cNvPr>
          <p:cNvGrpSpPr/>
          <p:nvPr/>
        </p:nvGrpSpPr>
        <p:grpSpPr>
          <a:xfrm>
            <a:off x="1920001" y="3128494"/>
            <a:ext cx="5759449" cy="288000"/>
            <a:chOff x="1920001" y="2889000"/>
            <a:chExt cx="5759449" cy="288000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0F8FE9B0-B609-794C-9892-1369299EE1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20001" y="2889000"/>
              <a:ext cx="5759449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C4D7409-3FA3-EB45-85D0-E0FEAE65A75B}"/>
                </a:ext>
              </a:extLst>
            </p:cNvPr>
            <p:cNvSpPr txBox="1"/>
            <p:nvPr/>
          </p:nvSpPr>
          <p:spPr>
            <a:xfrm>
              <a:off x="3935725" y="2889000"/>
              <a:ext cx="1800000" cy="28800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en-US" dirty="0"/>
                <a:t>200 OK</a:t>
              </a:r>
            </a:p>
            <a:p>
              <a:r>
                <a:rPr lang="en-US" dirty="0"/>
                <a:t>Set-Cookie: id=12345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21CAC6A-844B-F544-B5D4-69F0E66508C3}"/>
              </a:ext>
            </a:extLst>
          </p:cNvPr>
          <p:cNvGrpSpPr/>
          <p:nvPr/>
        </p:nvGrpSpPr>
        <p:grpSpPr>
          <a:xfrm>
            <a:off x="1920000" y="3873608"/>
            <a:ext cx="5759450" cy="288000"/>
            <a:chOff x="1920000" y="3645000"/>
            <a:chExt cx="5759450" cy="288000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88009BD7-CD9C-4647-B345-5A1DFBF5746E}"/>
                </a:ext>
              </a:extLst>
            </p:cNvPr>
            <p:cNvCxnSpPr>
              <a:cxnSpLocks/>
            </p:cNvCxnSpPr>
            <p:nvPr/>
          </p:nvCxnSpPr>
          <p:spPr>
            <a:xfrm>
              <a:off x="1920000" y="3933000"/>
              <a:ext cx="575945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B8435EE-C58B-5E47-A4FE-FAB503C80E68}"/>
                </a:ext>
              </a:extLst>
            </p:cNvPr>
            <p:cNvSpPr txBox="1"/>
            <p:nvPr/>
          </p:nvSpPr>
          <p:spPr>
            <a:xfrm>
              <a:off x="3935725" y="3645000"/>
              <a:ext cx="1800000" cy="28800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en-US" dirty="0"/>
                <a:t>GET /</a:t>
              </a:r>
              <a:r>
                <a:rPr lang="en-US" dirty="0" err="1"/>
                <a:t>doc.html</a:t>
              </a:r>
              <a:endParaRPr lang="en-US" dirty="0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B7D97ADC-1C90-AB41-AF1F-FF77A84B654C}"/>
              </a:ext>
            </a:extLst>
          </p:cNvPr>
          <p:cNvGrpSpPr/>
          <p:nvPr/>
        </p:nvGrpSpPr>
        <p:grpSpPr>
          <a:xfrm>
            <a:off x="1920001" y="4377608"/>
            <a:ext cx="5759449" cy="288000"/>
            <a:chOff x="1920001" y="4149000"/>
            <a:chExt cx="5759449" cy="288000"/>
          </a:xfrm>
        </p:grpSpPr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8539DDC9-720C-6F40-BFB1-1855A3C01BF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20001" y="4149000"/>
              <a:ext cx="5759449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A0D0225-AB38-FD41-9B04-683FD75733E1}"/>
                </a:ext>
              </a:extLst>
            </p:cNvPr>
            <p:cNvSpPr txBox="1"/>
            <p:nvPr/>
          </p:nvSpPr>
          <p:spPr>
            <a:xfrm>
              <a:off x="3935725" y="4149000"/>
              <a:ext cx="1800000" cy="28800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en-US" dirty="0"/>
                <a:t>200 OK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CBEAA155-C914-AF4D-9514-D314F2883623}"/>
              </a:ext>
            </a:extLst>
          </p:cNvPr>
          <p:cNvGrpSpPr/>
          <p:nvPr/>
        </p:nvGrpSpPr>
        <p:grpSpPr>
          <a:xfrm>
            <a:off x="1920000" y="5133608"/>
            <a:ext cx="5759450" cy="288000"/>
            <a:chOff x="1920000" y="4905000"/>
            <a:chExt cx="5759450" cy="288000"/>
          </a:xfrm>
        </p:grpSpPr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C0915C26-1ECC-3242-8D04-4A2339C5AB91}"/>
                </a:ext>
              </a:extLst>
            </p:cNvPr>
            <p:cNvCxnSpPr>
              <a:cxnSpLocks/>
            </p:cNvCxnSpPr>
            <p:nvPr/>
          </p:nvCxnSpPr>
          <p:spPr>
            <a:xfrm>
              <a:off x="1920000" y="5193000"/>
              <a:ext cx="575945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AAEEF223-DBA5-9444-9A1A-27240402C18C}"/>
                </a:ext>
              </a:extLst>
            </p:cNvPr>
            <p:cNvSpPr txBox="1"/>
            <p:nvPr/>
          </p:nvSpPr>
          <p:spPr>
            <a:xfrm>
              <a:off x="3935725" y="4905000"/>
              <a:ext cx="1800000" cy="288000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r>
                <a:rPr lang="en-US" dirty="0"/>
                <a:t>GET /</a:t>
              </a:r>
              <a:r>
                <a:rPr lang="en-US" dirty="0" err="1"/>
                <a:t>bar.gif</a:t>
              </a:r>
              <a:endParaRPr lang="en-US" dirty="0"/>
            </a:p>
            <a:p>
              <a:r>
                <a:rPr lang="en-US" dirty="0"/>
                <a:t>Cookie: id=12345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86A0107-8168-5349-A70E-3E040B01D138}"/>
              </a:ext>
            </a:extLst>
          </p:cNvPr>
          <p:cNvGrpSpPr/>
          <p:nvPr/>
        </p:nvGrpSpPr>
        <p:grpSpPr>
          <a:xfrm>
            <a:off x="1920001" y="5637608"/>
            <a:ext cx="5759449" cy="288000"/>
            <a:chOff x="1920001" y="5409000"/>
            <a:chExt cx="5759449" cy="288000"/>
          </a:xfrm>
        </p:grpSpPr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0B545455-1A57-8F4C-94FF-B99D4DA7B2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20001" y="5409000"/>
              <a:ext cx="5759449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DDE7FD9A-4F83-EC49-96F8-FD20C94843F3}"/>
                </a:ext>
              </a:extLst>
            </p:cNvPr>
            <p:cNvSpPr txBox="1"/>
            <p:nvPr/>
          </p:nvSpPr>
          <p:spPr>
            <a:xfrm>
              <a:off x="3935725" y="5409000"/>
              <a:ext cx="1800000" cy="28800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en-US" dirty="0"/>
                <a:t>200 OK</a:t>
              </a:r>
            </a:p>
          </p:txBody>
        </p:sp>
      </p:grpSp>
      <p:pic>
        <p:nvPicPr>
          <p:cNvPr id="59" name="Graphic 58">
            <a:extLst>
              <a:ext uri="{FF2B5EF4-FFF2-40B4-BE49-F238E27FC236}">
                <a16:creationId xmlns:a16="http://schemas.microsoft.com/office/drawing/2014/main" id="{CCC37D72-8AA3-934A-851A-0304232C5A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323238"/>
            <a:ext cx="900000" cy="9000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6DB6AC1F-C7F5-9642-B997-1CC8252EBDAF}"/>
              </a:ext>
            </a:extLst>
          </p:cNvPr>
          <p:cNvGrpSpPr/>
          <p:nvPr/>
        </p:nvGrpSpPr>
        <p:grpSpPr>
          <a:xfrm>
            <a:off x="7948528" y="1154756"/>
            <a:ext cx="3392336" cy="1390326"/>
            <a:chOff x="7948528" y="1154756"/>
            <a:chExt cx="3392336" cy="1390326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DADF0A47-BD99-D541-A0E0-D8426925FB43}"/>
                </a:ext>
              </a:extLst>
            </p:cNvPr>
            <p:cNvGrpSpPr/>
            <p:nvPr/>
          </p:nvGrpSpPr>
          <p:grpSpPr>
            <a:xfrm>
              <a:off x="8812991" y="1154756"/>
              <a:ext cx="2527873" cy="1390326"/>
              <a:chOff x="8812991" y="926148"/>
              <a:chExt cx="2527873" cy="1390326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46896D4-AE9E-DB45-A64F-7B5DF79F18A1}"/>
                  </a:ext>
                </a:extLst>
              </p:cNvPr>
              <p:cNvSpPr txBox="1"/>
              <p:nvPr/>
            </p:nvSpPr>
            <p:spPr>
              <a:xfrm>
                <a:off x="8812991" y="1380323"/>
                <a:ext cx="11833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site1.org</a:t>
                </a:r>
              </a:p>
            </p:txBody>
          </p: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D32F564-9BCD-C645-BD9A-EDCC384120FB}"/>
                  </a:ext>
                </a:extLst>
              </p:cNvPr>
              <p:cNvGrpSpPr/>
              <p:nvPr/>
            </p:nvGrpSpPr>
            <p:grpSpPr>
              <a:xfrm>
                <a:off x="10336033" y="926148"/>
                <a:ext cx="1004831" cy="1390326"/>
                <a:chOff x="1272550" y="4055050"/>
                <a:chExt cx="1004831" cy="1390326"/>
              </a:xfrm>
            </p:grpSpPr>
            <p:sp>
              <p:nvSpPr>
                <p:cNvPr id="38" name="Document 37">
                  <a:extLst>
                    <a:ext uri="{FF2B5EF4-FFF2-40B4-BE49-F238E27FC236}">
                      <a16:creationId xmlns:a16="http://schemas.microsoft.com/office/drawing/2014/main" id="{E5CABB61-A84F-044E-A4B8-42AC49774408}"/>
                    </a:ext>
                  </a:extLst>
                </p:cNvPr>
                <p:cNvSpPr/>
                <p:nvPr/>
              </p:nvSpPr>
              <p:spPr bwMode="auto">
                <a:xfrm>
                  <a:off x="1272550" y="4055050"/>
                  <a:ext cx="1004831" cy="1390326"/>
                </a:xfrm>
                <a:prstGeom prst="flowChartDocumen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12700" cap="flat" cmpd="sng" algn="ctr">
                  <a:solidFill>
                    <a:schemeClr val="accent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200" dirty="0" err="1">
                      <a:latin typeface="Lucida Sans" panose="020B0602030504020204" pitchFamily="34" charset="77"/>
                      <a:ea typeface="ＭＳ Ｐゴシック" pitchFamily="-106" charset="-128"/>
                      <a:cs typeface="ＭＳ Ｐゴシック" pitchFamily="-106" charset="-128"/>
                    </a:rPr>
                    <a:t>page.html</a:t>
                  </a:r>
                  <a:endParaRPr lang="en-US" sz="1200" dirty="0"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5C6D37D2-7708-8E43-BFA7-922B041CF25A}"/>
                    </a:ext>
                  </a:extLst>
                </p:cNvPr>
                <p:cNvSpPr/>
                <p:nvPr/>
              </p:nvSpPr>
              <p:spPr>
                <a:xfrm>
                  <a:off x="1540086" y="4483863"/>
                  <a:ext cx="576000" cy="576000"/>
                </a:xfrm>
                <a:prstGeom prst="rect">
                  <a:avLst/>
                </a:prstGeom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200" dirty="0" err="1">
                      <a:solidFill>
                        <a:schemeClr val="tx1"/>
                      </a:solidFill>
                    </a:rPr>
                    <a:t>foo.gif</a:t>
                  </a:r>
                  <a:endParaRPr lang="en-US" sz="120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pic>
          <p:nvPicPr>
            <p:cNvPr id="81" name="Graphic 80">
              <a:extLst>
                <a:ext uri="{FF2B5EF4-FFF2-40B4-BE49-F238E27FC236}">
                  <a16:creationId xmlns:a16="http://schemas.microsoft.com/office/drawing/2014/main" id="{4D2BF778-11A2-1849-BF9E-ACD21B5BF0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948528" y="1261605"/>
              <a:ext cx="900000" cy="900000"/>
            </a:xfrm>
            <a:prstGeom prst="rect">
              <a:avLst/>
            </a:prstGeom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252C50A-42EE-164F-88E9-5F71198A5433}"/>
              </a:ext>
            </a:extLst>
          </p:cNvPr>
          <p:cNvGrpSpPr/>
          <p:nvPr/>
        </p:nvGrpSpPr>
        <p:grpSpPr>
          <a:xfrm>
            <a:off x="7951131" y="2528808"/>
            <a:ext cx="3389733" cy="900000"/>
            <a:chOff x="7951131" y="2528808"/>
            <a:chExt cx="3389733" cy="90000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9EA475F-F60A-3540-AD24-292CB64263CC}"/>
                </a:ext>
              </a:extLst>
            </p:cNvPr>
            <p:cNvSpPr txBox="1"/>
            <p:nvPr/>
          </p:nvSpPr>
          <p:spPr>
            <a:xfrm>
              <a:off x="8812991" y="2880184"/>
              <a:ext cx="19239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bigbrother.com</a:t>
              </a:r>
              <a:endParaRPr lang="en-US" dirty="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0780D9D4-80CA-994A-915D-6CD7B164CF2B}"/>
                </a:ext>
              </a:extLst>
            </p:cNvPr>
            <p:cNvSpPr/>
            <p:nvPr/>
          </p:nvSpPr>
          <p:spPr>
            <a:xfrm>
              <a:off x="10764864" y="2776850"/>
              <a:ext cx="576000" cy="57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err="1"/>
                <a:t>foo.gif</a:t>
              </a:r>
              <a:endParaRPr lang="en-US" sz="1200" dirty="0"/>
            </a:p>
          </p:txBody>
        </p:sp>
        <p:pic>
          <p:nvPicPr>
            <p:cNvPr id="82" name="Graphic 81">
              <a:extLst>
                <a:ext uri="{FF2B5EF4-FFF2-40B4-BE49-F238E27FC236}">
                  <a16:creationId xmlns:a16="http://schemas.microsoft.com/office/drawing/2014/main" id="{EEC6CA97-D880-D846-BF90-26BC2B582D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951131" y="2528808"/>
              <a:ext cx="900000" cy="900000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A51E153-7466-9E45-B119-04026EBBA98F}"/>
              </a:ext>
            </a:extLst>
          </p:cNvPr>
          <p:cNvGrpSpPr/>
          <p:nvPr/>
        </p:nvGrpSpPr>
        <p:grpSpPr>
          <a:xfrm>
            <a:off x="7946986" y="3777113"/>
            <a:ext cx="3393878" cy="1412222"/>
            <a:chOff x="7946986" y="3777113"/>
            <a:chExt cx="3393878" cy="1412222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8DE7E18-0135-1F4B-9859-B50F6A3A70FF}"/>
                </a:ext>
              </a:extLst>
            </p:cNvPr>
            <p:cNvSpPr txBox="1"/>
            <p:nvPr/>
          </p:nvSpPr>
          <p:spPr>
            <a:xfrm>
              <a:off x="8812991" y="4133895"/>
              <a:ext cx="11833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site2.org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358EB9B-E4BB-684C-A98D-595D58C0EDE2}"/>
                </a:ext>
              </a:extLst>
            </p:cNvPr>
            <p:cNvGrpSpPr/>
            <p:nvPr/>
          </p:nvGrpSpPr>
          <p:grpSpPr>
            <a:xfrm>
              <a:off x="10336033" y="3799009"/>
              <a:ext cx="1004831" cy="1390326"/>
              <a:chOff x="1272550" y="4055050"/>
              <a:chExt cx="1004831" cy="1390326"/>
            </a:xfrm>
          </p:grpSpPr>
          <p:sp>
            <p:nvSpPr>
              <p:cNvPr id="57" name="Document 56">
                <a:extLst>
                  <a:ext uri="{FF2B5EF4-FFF2-40B4-BE49-F238E27FC236}">
                    <a16:creationId xmlns:a16="http://schemas.microsoft.com/office/drawing/2014/main" id="{0ED1E8CB-3329-6E44-B9E0-8F06B6A5B6C3}"/>
                  </a:ext>
                </a:extLst>
              </p:cNvPr>
              <p:cNvSpPr/>
              <p:nvPr/>
            </p:nvSpPr>
            <p:spPr bwMode="auto">
              <a:xfrm>
                <a:off x="1272550" y="4055050"/>
                <a:ext cx="1004831" cy="1390326"/>
              </a:xfrm>
              <a:prstGeom prst="flowChartDocumen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 cap="flat" cmpd="sng" algn="ctr">
                <a:solidFill>
                  <a:schemeClr val="accent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 err="1"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rPr>
                  <a:t>doc.html</a:t>
                </a:r>
                <a:endPara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7D8F946C-9F17-5F4E-907C-5AFF805878AE}"/>
                  </a:ext>
                </a:extLst>
              </p:cNvPr>
              <p:cNvSpPr/>
              <p:nvPr/>
            </p:nvSpPr>
            <p:spPr>
              <a:xfrm>
                <a:off x="1540086" y="4483863"/>
                <a:ext cx="576000" cy="576000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 err="1">
                    <a:solidFill>
                      <a:schemeClr val="tx1"/>
                    </a:solidFill>
                  </a:rPr>
                  <a:t>bar.gif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83" name="Graphic 82">
              <a:extLst>
                <a:ext uri="{FF2B5EF4-FFF2-40B4-BE49-F238E27FC236}">
                  <a16:creationId xmlns:a16="http://schemas.microsoft.com/office/drawing/2014/main" id="{5F4B2A03-3ACD-9A4F-BFBE-C05B87D9C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946986" y="3777113"/>
              <a:ext cx="900000" cy="900000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85BF142-567D-DF49-830C-1C216257E3B5}"/>
              </a:ext>
            </a:extLst>
          </p:cNvPr>
          <p:cNvGrpSpPr/>
          <p:nvPr/>
        </p:nvGrpSpPr>
        <p:grpSpPr>
          <a:xfrm>
            <a:off x="7946986" y="5033895"/>
            <a:ext cx="3365930" cy="900000"/>
            <a:chOff x="7946986" y="5033895"/>
            <a:chExt cx="3365930" cy="900000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75FACB3-7C74-AD4F-9BC8-27AC2165E113}"/>
                </a:ext>
              </a:extLst>
            </p:cNvPr>
            <p:cNvSpPr txBox="1"/>
            <p:nvPr/>
          </p:nvSpPr>
          <p:spPr>
            <a:xfrm>
              <a:off x="8800971" y="5389156"/>
              <a:ext cx="19239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bigbrother.com</a:t>
              </a:r>
              <a:endParaRPr lang="en-US" dirty="0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D832034D-DE5F-AE45-BE16-F7D5E27479EB}"/>
                </a:ext>
              </a:extLst>
            </p:cNvPr>
            <p:cNvSpPr/>
            <p:nvPr/>
          </p:nvSpPr>
          <p:spPr>
            <a:xfrm>
              <a:off x="10736916" y="5285170"/>
              <a:ext cx="576000" cy="57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err="1"/>
                <a:t>bar.gif</a:t>
              </a:r>
              <a:endParaRPr lang="en-US" sz="1200" dirty="0"/>
            </a:p>
          </p:txBody>
        </p:sp>
        <p:pic>
          <p:nvPicPr>
            <p:cNvPr id="84" name="Graphic 83">
              <a:extLst>
                <a:ext uri="{FF2B5EF4-FFF2-40B4-BE49-F238E27FC236}">
                  <a16:creationId xmlns:a16="http://schemas.microsoft.com/office/drawing/2014/main" id="{88B8AB65-1A36-2B44-9C1A-6E58746CD7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946986" y="5033895"/>
              <a:ext cx="900000" cy="90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809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252</TotalTime>
  <Words>651</Words>
  <Application>Microsoft Macintosh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Cookies</vt:lpstr>
      <vt:lpstr>The infamous cookie</vt:lpstr>
      <vt:lpstr>Cookies</vt:lpstr>
      <vt:lpstr>Lifetime</vt:lpstr>
      <vt:lpstr>Access restriction</vt:lpstr>
      <vt:lpstr>Scope</vt:lpstr>
      <vt:lpstr>Privacy considerations</vt:lpstr>
      <vt:lpstr>PowerPoint Presentation</vt:lpstr>
      <vt:lpstr>Privacy considerations</vt:lpstr>
      <vt:lpstr>Next Lecture: 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2020-09-21T11:19:55Z</dcterms:created>
  <dcterms:modified xsi:type="dcterms:W3CDTF">2020-10-05T11:49:07Z</dcterms:modified>
</cp:coreProperties>
</file>