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20"/>
  </p:notesMasterIdLst>
  <p:sldIdLst>
    <p:sldId id="347" r:id="rId9"/>
    <p:sldId id="256" r:id="rId10"/>
    <p:sldId id="361" r:id="rId11"/>
    <p:sldId id="362" r:id="rId12"/>
    <p:sldId id="350" r:id="rId13"/>
    <p:sldId id="358" r:id="rId14"/>
    <p:sldId id="357" r:id="rId15"/>
    <p:sldId id="359" r:id="rId16"/>
    <p:sldId id="360" r:id="rId17"/>
    <p:sldId id="335" r:id="rId18"/>
    <p:sldId id="346" r:id="rId19"/>
  </p:sldIdLst>
  <p:sldSz cx="12192000" cy="6858000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  <p:embeddedFont>
      <p:font typeface="Lucida Console" panose="020B0609040504020204" pitchFamily="49" charset="0"/>
      <p:regular r:id="rId25"/>
    </p:embeddedFont>
    <p:embeddedFont>
      <p:font typeface="Lucida Sans" panose="020B0602030504020204" pitchFamily="34" charset="77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88D6EA-A460-4143-87F5-CD3284BB1C33}" v="10" dt="2020-10-02T12:34:30.8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6327"/>
  </p:normalViewPr>
  <p:slideViewPr>
    <p:cSldViewPr snapToGrid="0" snapToObjects="1" showGuides="1">
      <p:cViewPr varScale="1">
        <p:scale>
          <a:sx n="107" d="100"/>
          <a:sy n="107" d="100"/>
        </p:scale>
        <p:origin x="176" y="4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font" Target="fonts/font6.fntdata"/><Relationship Id="rId3" Type="http://schemas.openxmlformats.org/officeDocument/2006/relationships/slideMaster" Target="slideMasters/slideMaster3.xml"/><Relationship Id="rId21" Type="http://schemas.openxmlformats.org/officeDocument/2006/relationships/font" Target="fonts/font1.fntdata"/><Relationship Id="rId34" Type="http://schemas.microsoft.com/office/2016/11/relationships/changesInfo" Target="changesInfos/changesInfo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font" Target="fonts/font5.fntdata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9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font" Target="fonts/font4.fntdata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Master" Target="slideMasters/slideMaster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5888D6EA-A460-4143-87F5-CD3284BB1C33}"/>
    <pc:docChg chg="custSel addSld delSld modSld">
      <pc:chgData name="Nicholas Gibbins" userId="6a0e944c-4d97-467d-bb7a-7c3315791fe4" providerId="ADAL" clId="{5888D6EA-A460-4143-87F5-CD3284BB1C33}" dt="2020-10-02T15:44:35.219" v="331" actId="20577"/>
      <pc:docMkLst>
        <pc:docMk/>
      </pc:docMkLst>
      <pc:sldChg chg="modSp mod">
        <pc:chgData name="Nicholas Gibbins" userId="6a0e944c-4d97-467d-bb7a-7c3315791fe4" providerId="ADAL" clId="{5888D6EA-A460-4143-87F5-CD3284BB1C33}" dt="2020-09-21T11:10:53.889" v="72" actId="20577"/>
        <pc:sldMkLst>
          <pc:docMk/>
          <pc:sldMk cId="4004618911" sldId="256"/>
        </pc:sldMkLst>
        <pc:spChg chg="mod">
          <ac:chgData name="Nicholas Gibbins" userId="6a0e944c-4d97-467d-bb7a-7c3315791fe4" providerId="ADAL" clId="{5888D6EA-A460-4143-87F5-CD3284BB1C33}" dt="2020-09-21T11:10:53.889" v="72" actId="20577"/>
          <ac:spMkLst>
            <pc:docMk/>
            <pc:sldMk cId="4004618911" sldId="256"/>
            <ac:spMk id="2" creationId="{00000000-0000-0000-0000-000000000000}"/>
          </ac:spMkLst>
        </pc:spChg>
        <pc:spChg chg="mod">
          <ac:chgData name="Nicholas Gibbins" userId="6a0e944c-4d97-467d-bb7a-7c3315791fe4" providerId="ADAL" clId="{5888D6EA-A460-4143-87F5-CD3284BB1C33}" dt="2020-09-10T12:10:14.228" v="28" actId="20577"/>
          <ac:spMkLst>
            <pc:docMk/>
            <pc:sldMk cId="4004618911" sldId="256"/>
            <ac:spMk id="3" creationId="{00000000-0000-0000-0000-000000000000}"/>
          </ac:spMkLst>
        </pc:spChg>
      </pc:sldChg>
      <pc:sldChg chg="modSp del mod">
        <pc:chgData name="Nicholas Gibbins" userId="6a0e944c-4d97-467d-bb7a-7c3315791fe4" providerId="ADAL" clId="{5888D6EA-A460-4143-87F5-CD3284BB1C33}" dt="2020-09-21T11:13:41.442" v="180" actId="2696"/>
        <pc:sldMkLst>
          <pc:docMk/>
          <pc:sldMk cId="450047003" sldId="262"/>
        </pc:sldMkLst>
        <pc:spChg chg="mod">
          <ac:chgData name="Nicholas Gibbins" userId="6a0e944c-4d97-467d-bb7a-7c3315791fe4" providerId="ADAL" clId="{5888D6EA-A460-4143-87F5-CD3284BB1C33}" dt="2020-09-21T11:12:49.317" v="105" actId="21"/>
          <ac:spMkLst>
            <pc:docMk/>
            <pc:sldMk cId="450047003" sldId="262"/>
            <ac:spMk id="4" creationId="{00000000-0000-0000-0000-000000000000}"/>
          </ac:spMkLst>
        </pc:spChg>
      </pc:sldChg>
      <pc:sldChg chg="del">
        <pc:chgData name="Nicholas Gibbins" userId="6a0e944c-4d97-467d-bb7a-7c3315791fe4" providerId="ADAL" clId="{5888D6EA-A460-4143-87F5-CD3284BB1C33}" dt="2020-09-10T12:10:04.982" v="0" actId="2696"/>
        <pc:sldMkLst>
          <pc:docMk/>
          <pc:sldMk cId="2703213424" sldId="272"/>
        </pc:sldMkLst>
      </pc:sldChg>
      <pc:sldChg chg="del">
        <pc:chgData name="Nicholas Gibbins" userId="6a0e944c-4d97-467d-bb7a-7c3315791fe4" providerId="ADAL" clId="{5888D6EA-A460-4143-87F5-CD3284BB1C33}" dt="2020-09-10T12:10:05.016" v="5" actId="2696"/>
        <pc:sldMkLst>
          <pc:docMk/>
          <pc:sldMk cId="708832023" sldId="273"/>
        </pc:sldMkLst>
      </pc:sldChg>
      <pc:sldChg chg="del">
        <pc:chgData name="Nicholas Gibbins" userId="6a0e944c-4d97-467d-bb7a-7c3315791fe4" providerId="ADAL" clId="{5888D6EA-A460-4143-87F5-CD3284BB1C33}" dt="2020-09-10T12:10:05.026" v="7" actId="2696"/>
        <pc:sldMkLst>
          <pc:docMk/>
          <pc:sldMk cId="3380314619" sldId="274"/>
        </pc:sldMkLst>
      </pc:sldChg>
      <pc:sldChg chg="del">
        <pc:chgData name="Nicholas Gibbins" userId="6a0e944c-4d97-467d-bb7a-7c3315791fe4" providerId="ADAL" clId="{5888D6EA-A460-4143-87F5-CD3284BB1C33}" dt="2020-09-10T12:10:05.068" v="11" actId="2696"/>
        <pc:sldMkLst>
          <pc:docMk/>
          <pc:sldMk cId="3669143021" sldId="275"/>
        </pc:sldMkLst>
      </pc:sldChg>
      <pc:sldChg chg="del">
        <pc:chgData name="Nicholas Gibbins" userId="6a0e944c-4d97-467d-bb7a-7c3315791fe4" providerId="ADAL" clId="{5888D6EA-A460-4143-87F5-CD3284BB1C33}" dt="2020-09-10T12:10:08.467" v="27" actId="2696"/>
        <pc:sldMkLst>
          <pc:docMk/>
          <pc:sldMk cId="974746751" sldId="276"/>
        </pc:sldMkLst>
      </pc:sldChg>
      <pc:sldChg chg="del">
        <pc:chgData name="Nicholas Gibbins" userId="6a0e944c-4d97-467d-bb7a-7c3315791fe4" providerId="ADAL" clId="{5888D6EA-A460-4143-87F5-CD3284BB1C33}" dt="2020-09-10T12:10:05.131" v="22" actId="2696"/>
        <pc:sldMkLst>
          <pc:docMk/>
          <pc:sldMk cId="3347510955" sldId="277"/>
        </pc:sldMkLst>
      </pc:sldChg>
      <pc:sldChg chg="del">
        <pc:chgData name="Nicholas Gibbins" userId="6a0e944c-4d97-467d-bb7a-7c3315791fe4" providerId="ADAL" clId="{5888D6EA-A460-4143-87F5-CD3284BB1C33}" dt="2020-09-10T12:10:05.044" v="9" actId="2696"/>
        <pc:sldMkLst>
          <pc:docMk/>
          <pc:sldMk cId="605449084" sldId="279"/>
        </pc:sldMkLst>
      </pc:sldChg>
      <pc:sldChg chg="del">
        <pc:chgData name="Nicholas Gibbins" userId="6a0e944c-4d97-467d-bb7a-7c3315791fe4" providerId="ADAL" clId="{5888D6EA-A460-4143-87F5-CD3284BB1C33}" dt="2020-09-10T12:10:04.987" v="1" actId="2696"/>
        <pc:sldMkLst>
          <pc:docMk/>
          <pc:sldMk cId="4091205268" sldId="283"/>
        </pc:sldMkLst>
      </pc:sldChg>
      <pc:sldChg chg="del">
        <pc:chgData name="Nicholas Gibbins" userId="6a0e944c-4d97-467d-bb7a-7c3315791fe4" providerId="ADAL" clId="{5888D6EA-A460-4143-87F5-CD3284BB1C33}" dt="2020-09-10T12:10:05.177" v="25" actId="2696"/>
        <pc:sldMkLst>
          <pc:docMk/>
          <pc:sldMk cId="41937019" sldId="285"/>
        </pc:sldMkLst>
      </pc:sldChg>
      <pc:sldChg chg="del">
        <pc:chgData name="Nicholas Gibbins" userId="6a0e944c-4d97-467d-bb7a-7c3315791fe4" providerId="ADAL" clId="{5888D6EA-A460-4143-87F5-CD3284BB1C33}" dt="2020-09-10T12:10:05.189" v="26" actId="2696"/>
        <pc:sldMkLst>
          <pc:docMk/>
          <pc:sldMk cId="2092839634" sldId="286"/>
        </pc:sldMkLst>
      </pc:sldChg>
      <pc:sldChg chg="del">
        <pc:chgData name="Nicholas Gibbins" userId="6a0e944c-4d97-467d-bb7a-7c3315791fe4" providerId="ADAL" clId="{5888D6EA-A460-4143-87F5-CD3284BB1C33}" dt="2020-09-10T12:10:05.123" v="20" actId="2696"/>
        <pc:sldMkLst>
          <pc:docMk/>
          <pc:sldMk cId="4174582231" sldId="287"/>
        </pc:sldMkLst>
      </pc:sldChg>
      <pc:sldChg chg="del">
        <pc:chgData name="Nicholas Gibbins" userId="6a0e944c-4d97-467d-bb7a-7c3315791fe4" providerId="ADAL" clId="{5888D6EA-A460-4143-87F5-CD3284BB1C33}" dt="2020-09-10T12:10:05.135" v="23" actId="2696"/>
        <pc:sldMkLst>
          <pc:docMk/>
          <pc:sldMk cId="3157900398" sldId="291"/>
        </pc:sldMkLst>
      </pc:sldChg>
      <pc:sldChg chg="del">
        <pc:chgData name="Nicholas Gibbins" userId="6a0e944c-4d97-467d-bb7a-7c3315791fe4" providerId="ADAL" clId="{5888D6EA-A460-4143-87F5-CD3284BB1C33}" dt="2020-09-10T12:10:05.101" v="15" actId="2696"/>
        <pc:sldMkLst>
          <pc:docMk/>
          <pc:sldMk cId="3420535298" sldId="292"/>
        </pc:sldMkLst>
      </pc:sldChg>
      <pc:sldChg chg="del">
        <pc:chgData name="Nicholas Gibbins" userId="6a0e944c-4d97-467d-bb7a-7c3315791fe4" providerId="ADAL" clId="{5888D6EA-A460-4143-87F5-CD3284BB1C33}" dt="2020-09-10T12:10:05.110" v="17" actId="2696"/>
        <pc:sldMkLst>
          <pc:docMk/>
          <pc:sldMk cId="1222984721" sldId="294"/>
        </pc:sldMkLst>
      </pc:sldChg>
      <pc:sldChg chg="del">
        <pc:chgData name="Nicholas Gibbins" userId="6a0e944c-4d97-467d-bb7a-7c3315791fe4" providerId="ADAL" clId="{5888D6EA-A460-4143-87F5-CD3284BB1C33}" dt="2020-09-10T12:10:05.092" v="13" actId="2696"/>
        <pc:sldMkLst>
          <pc:docMk/>
          <pc:sldMk cId="685200870" sldId="295"/>
        </pc:sldMkLst>
      </pc:sldChg>
      <pc:sldChg chg="del">
        <pc:chgData name="Nicholas Gibbins" userId="6a0e944c-4d97-467d-bb7a-7c3315791fe4" providerId="ADAL" clId="{5888D6EA-A460-4143-87F5-CD3284BB1C33}" dt="2020-09-21T11:16:30.775" v="259" actId="2696"/>
        <pc:sldMkLst>
          <pc:docMk/>
          <pc:sldMk cId="2516486524" sldId="307"/>
        </pc:sldMkLst>
      </pc:sldChg>
      <pc:sldChg chg="del">
        <pc:chgData name="Nicholas Gibbins" userId="6a0e944c-4d97-467d-bb7a-7c3315791fe4" providerId="ADAL" clId="{5888D6EA-A460-4143-87F5-CD3284BB1C33}" dt="2020-09-10T12:12:09.793" v="71" actId="2696"/>
        <pc:sldMkLst>
          <pc:docMk/>
          <pc:sldMk cId="2098609197" sldId="332"/>
        </pc:sldMkLst>
      </pc:sldChg>
      <pc:sldChg chg="modSp mod">
        <pc:chgData name="Nicholas Gibbins" userId="6a0e944c-4d97-467d-bb7a-7c3315791fe4" providerId="ADAL" clId="{5888D6EA-A460-4143-87F5-CD3284BB1C33}" dt="2020-10-02T15:44:35.219" v="331" actId="20577"/>
        <pc:sldMkLst>
          <pc:docMk/>
          <pc:sldMk cId="541211779" sldId="335"/>
        </pc:sldMkLst>
        <pc:spChg chg="mod">
          <ac:chgData name="Nicholas Gibbins" userId="6a0e944c-4d97-467d-bb7a-7c3315791fe4" providerId="ADAL" clId="{5888D6EA-A460-4143-87F5-CD3284BB1C33}" dt="2020-10-02T15:44:35.219" v="331" actId="20577"/>
          <ac:spMkLst>
            <pc:docMk/>
            <pc:sldMk cId="541211779" sldId="335"/>
            <ac:spMk id="4" creationId="{00000000-0000-0000-0000-000000000000}"/>
          </ac:spMkLst>
        </pc:spChg>
      </pc:sldChg>
      <pc:sldChg chg="del">
        <pc:chgData name="Nicholas Gibbins" userId="6a0e944c-4d97-467d-bb7a-7c3315791fe4" providerId="ADAL" clId="{5888D6EA-A460-4143-87F5-CD3284BB1C33}" dt="2020-09-21T11:16:32.470" v="260" actId="2696"/>
        <pc:sldMkLst>
          <pc:docMk/>
          <pc:sldMk cId="2316801682" sldId="340"/>
        </pc:sldMkLst>
      </pc:sldChg>
      <pc:sldChg chg="del">
        <pc:chgData name="Nicholas Gibbins" userId="6a0e944c-4d97-467d-bb7a-7c3315791fe4" providerId="ADAL" clId="{5888D6EA-A460-4143-87F5-CD3284BB1C33}" dt="2020-09-21T11:12:38.254" v="104" actId="2696"/>
        <pc:sldMkLst>
          <pc:docMk/>
          <pc:sldMk cId="1317393506" sldId="341"/>
        </pc:sldMkLst>
      </pc:sldChg>
      <pc:sldChg chg="del">
        <pc:chgData name="Nicholas Gibbins" userId="6a0e944c-4d97-467d-bb7a-7c3315791fe4" providerId="ADAL" clId="{5888D6EA-A460-4143-87F5-CD3284BB1C33}" dt="2020-09-10T12:10:05.049" v="10" actId="2696"/>
        <pc:sldMkLst>
          <pc:docMk/>
          <pc:sldMk cId="3524314049" sldId="342"/>
        </pc:sldMkLst>
      </pc:sldChg>
      <pc:sldChg chg="del">
        <pc:chgData name="Nicholas Gibbins" userId="6a0e944c-4d97-467d-bb7a-7c3315791fe4" providerId="ADAL" clId="{5888D6EA-A460-4143-87F5-CD3284BB1C33}" dt="2020-09-10T12:10:05.158" v="24" actId="2696"/>
        <pc:sldMkLst>
          <pc:docMk/>
          <pc:sldMk cId="3829836559" sldId="343"/>
        </pc:sldMkLst>
      </pc:sldChg>
      <pc:sldChg chg="del">
        <pc:chgData name="Nicholas Gibbins" userId="6a0e944c-4d97-467d-bb7a-7c3315791fe4" providerId="ADAL" clId="{5888D6EA-A460-4143-87F5-CD3284BB1C33}" dt="2020-09-10T12:10:05.040" v="8" actId="2696"/>
        <pc:sldMkLst>
          <pc:docMk/>
          <pc:sldMk cId="3048042515" sldId="344"/>
        </pc:sldMkLst>
      </pc:sldChg>
      <pc:sldChg chg="del">
        <pc:chgData name="Nicholas Gibbins" userId="6a0e944c-4d97-467d-bb7a-7c3315791fe4" providerId="ADAL" clId="{5888D6EA-A460-4143-87F5-CD3284BB1C33}" dt="2020-09-10T12:10:05.073" v="12" actId="2696"/>
        <pc:sldMkLst>
          <pc:docMk/>
          <pc:sldMk cId="3713533904" sldId="345"/>
        </pc:sldMkLst>
      </pc:sldChg>
      <pc:sldChg chg="del">
        <pc:chgData name="Nicholas Gibbins" userId="6a0e944c-4d97-467d-bb7a-7c3315791fe4" providerId="ADAL" clId="{5888D6EA-A460-4143-87F5-CD3284BB1C33}" dt="2020-09-10T12:10:05.119" v="19" actId="2696"/>
        <pc:sldMkLst>
          <pc:docMk/>
          <pc:sldMk cId="521874075" sldId="348"/>
        </pc:sldMkLst>
      </pc:sldChg>
      <pc:sldChg chg="del">
        <pc:chgData name="Nicholas Gibbins" userId="6a0e944c-4d97-467d-bb7a-7c3315791fe4" providerId="ADAL" clId="{5888D6EA-A460-4143-87F5-CD3284BB1C33}" dt="2020-09-10T12:10:04.999" v="4" actId="2696"/>
        <pc:sldMkLst>
          <pc:docMk/>
          <pc:sldMk cId="488120000" sldId="349"/>
        </pc:sldMkLst>
      </pc:sldChg>
      <pc:sldChg chg="del">
        <pc:chgData name="Nicholas Gibbins" userId="6a0e944c-4d97-467d-bb7a-7c3315791fe4" providerId="ADAL" clId="{5888D6EA-A460-4143-87F5-CD3284BB1C33}" dt="2020-09-10T12:10:05.105" v="16" actId="2696"/>
        <pc:sldMkLst>
          <pc:docMk/>
          <pc:sldMk cId="480485900" sldId="351"/>
        </pc:sldMkLst>
      </pc:sldChg>
      <pc:sldChg chg="del">
        <pc:chgData name="Nicholas Gibbins" userId="6a0e944c-4d97-467d-bb7a-7c3315791fe4" providerId="ADAL" clId="{5888D6EA-A460-4143-87F5-CD3284BB1C33}" dt="2020-09-10T12:10:05.127" v="21" actId="2696"/>
        <pc:sldMkLst>
          <pc:docMk/>
          <pc:sldMk cId="2955492525" sldId="352"/>
        </pc:sldMkLst>
      </pc:sldChg>
      <pc:sldChg chg="del">
        <pc:chgData name="Nicholas Gibbins" userId="6a0e944c-4d97-467d-bb7a-7c3315791fe4" providerId="ADAL" clId="{5888D6EA-A460-4143-87F5-CD3284BB1C33}" dt="2020-09-10T12:10:04.991" v="2" actId="2696"/>
        <pc:sldMkLst>
          <pc:docMk/>
          <pc:sldMk cId="2234549784" sldId="353"/>
        </pc:sldMkLst>
      </pc:sldChg>
      <pc:sldChg chg="del">
        <pc:chgData name="Nicholas Gibbins" userId="6a0e944c-4d97-467d-bb7a-7c3315791fe4" providerId="ADAL" clId="{5888D6EA-A460-4143-87F5-CD3284BB1C33}" dt="2020-09-10T12:10:05.096" v="14" actId="2696"/>
        <pc:sldMkLst>
          <pc:docMk/>
          <pc:sldMk cId="1224512880" sldId="354"/>
        </pc:sldMkLst>
      </pc:sldChg>
      <pc:sldChg chg="del">
        <pc:chgData name="Nicholas Gibbins" userId="6a0e944c-4d97-467d-bb7a-7c3315791fe4" providerId="ADAL" clId="{5888D6EA-A460-4143-87F5-CD3284BB1C33}" dt="2020-09-10T12:10:04.995" v="3" actId="2696"/>
        <pc:sldMkLst>
          <pc:docMk/>
          <pc:sldMk cId="2210981615" sldId="355"/>
        </pc:sldMkLst>
      </pc:sldChg>
      <pc:sldChg chg="del">
        <pc:chgData name="Nicholas Gibbins" userId="6a0e944c-4d97-467d-bb7a-7c3315791fe4" providerId="ADAL" clId="{5888D6EA-A460-4143-87F5-CD3284BB1C33}" dt="2020-09-10T12:10:05.020" v="6" actId="2696"/>
        <pc:sldMkLst>
          <pc:docMk/>
          <pc:sldMk cId="1224431733" sldId="356"/>
        </pc:sldMkLst>
      </pc:sldChg>
      <pc:sldChg chg="modSp add mod">
        <pc:chgData name="Nicholas Gibbins" userId="6a0e944c-4d97-467d-bb7a-7c3315791fe4" providerId="ADAL" clId="{5888D6EA-A460-4143-87F5-CD3284BB1C33}" dt="2020-09-21T11:18:03.662" v="282" actId="20577"/>
        <pc:sldMkLst>
          <pc:docMk/>
          <pc:sldMk cId="1770278531" sldId="361"/>
        </pc:sldMkLst>
        <pc:spChg chg="mod">
          <ac:chgData name="Nicholas Gibbins" userId="6a0e944c-4d97-467d-bb7a-7c3315791fe4" providerId="ADAL" clId="{5888D6EA-A460-4143-87F5-CD3284BB1C33}" dt="2020-09-21T11:18:03.662" v="282" actId="20577"/>
          <ac:spMkLst>
            <pc:docMk/>
            <pc:sldMk cId="1770278531" sldId="361"/>
            <ac:spMk id="4" creationId="{00000000-0000-0000-0000-000000000000}"/>
          </ac:spMkLst>
        </pc:spChg>
      </pc:sldChg>
      <pc:sldChg chg="del">
        <pc:chgData name="Nicholas Gibbins" userId="6a0e944c-4d97-467d-bb7a-7c3315791fe4" providerId="ADAL" clId="{5888D6EA-A460-4143-87F5-CD3284BB1C33}" dt="2020-09-10T12:10:05.114" v="18" actId="2696"/>
        <pc:sldMkLst>
          <pc:docMk/>
          <pc:sldMk cId="3038402052" sldId="361"/>
        </pc:sldMkLst>
      </pc:sldChg>
      <pc:sldChg chg="add del">
        <pc:chgData name="Nicholas Gibbins" userId="6a0e944c-4d97-467d-bb7a-7c3315791fe4" providerId="ADAL" clId="{5888D6EA-A460-4143-87F5-CD3284BB1C33}" dt="2020-09-21T11:12:00.596" v="74"/>
        <pc:sldMkLst>
          <pc:docMk/>
          <pc:sldMk cId="3501409590" sldId="361"/>
        </pc:sldMkLst>
      </pc:sldChg>
      <pc:sldChg chg="modSp add mod">
        <pc:chgData name="Nicholas Gibbins" userId="6a0e944c-4d97-467d-bb7a-7c3315791fe4" providerId="ADAL" clId="{5888D6EA-A460-4143-87F5-CD3284BB1C33}" dt="2020-09-21T11:15:58.141" v="255" actId="27636"/>
        <pc:sldMkLst>
          <pc:docMk/>
          <pc:sldMk cId="1568614378" sldId="362"/>
        </pc:sldMkLst>
        <pc:spChg chg="mod">
          <ac:chgData name="Nicholas Gibbins" userId="6a0e944c-4d97-467d-bb7a-7c3315791fe4" providerId="ADAL" clId="{5888D6EA-A460-4143-87F5-CD3284BB1C33}" dt="2020-09-21T11:15:58.141" v="255" actId="27636"/>
          <ac:spMkLst>
            <pc:docMk/>
            <pc:sldMk cId="1568614378" sldId="362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7895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6314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1145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02/10/2020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2636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Further Reading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Jacobs, I. and Walsh, N. (2004) </a:t>
            </a:r>
            <a:r>
              <a:rPr lang="en-US" i="1" dirty="0"/>
              <a:t>Architecture of the World Wide Web, Volume One</a:t>
            </a:r>
            <a:r>
              <a:rPr lang="en-US" dirty="0"/>
              <a:t>. W3C Recommendation.</a:t>
            </a:r>
          </a:p>
          <a:p>
            <a:pPr marL="360000" lvl="1" indent="0">
              <a:buNone/>
            </a:pPr>
            <a:r>
              <a:rPr lang="en-US" dirty="0"/>
              <a:t>http://www.w3.org/TR/</a:t>
            </a:r>
            <a:r>
              <a:rPr lang="en-US" dirty="0" err="1"/>
              <a:t>webarch</a:t>
            </a:r>
            <a:r>
              <a:rPr lang="en-US" dirty="0"/>
              <a:t>/</a:t>
            </a:r>
          </a:p>
          <a:p>
            <a:pPr marL="0" indent="0">
              <a:buNone/>
            </a:pPr>
            <a:r>
              <a:rPr lang="en-GB" dirty="0"/>
              <a:t>Fielding, R.T. (2000) </a:t>
            </a:r>
            <a:r>
              <a:rPr lang="en-US" i="1" dirty="0"/>
              <a:t>Architectural Styles and the Design of Network-based Software Architectures</a:t>
            </a:r>
            <a:r>
              <a:rPr lang="en-US" dirty="0"/>
              <a:t>. PhD Thesis. University of California at Irvine. </a:t>
            </a:r>
            <a:r>
              <a:rPr lang="en-US"/>
              <a:t>Chapter </a:t>
            </a:r>
            <a:r>
              <a:rPr lang="en-US" dirty="0"/>
              <a:t>5.</a:t>
            </a:r>
          </a:p>
          <a:p>
            <a:pPr marL="360000" lvl="1" indent="0">
              <a:buNone/>
            </a:pPr>
            <a:r>
              <a:rPr lang="en-US" dirty="0"/>
              <a:t>http://</a:t>
            </a:r>
            <a:r>
              <a:rPr lang="en-US" dirty="0" err="1"/>
              <a:t>www.ics.uci.edu</a:t>
            </a:r>
            <a:r>
              <a:rPr lang="en-US" dirty="0"/>
              <a:t>/~fielding/pubs/dissertation/</a:t>
            </a:r>
            <a:r>
              <a:rPr lang="en-US" dirty="0" err="1"/>
              <a:t>top.htm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Fielding, R.T. and Reschke, J. (2014) </a:t>
            </a:r>
            <a:r>
              <a:rPr lang="en-GB" i="1" dirty="0"/>
              <a:t>Hypertext Transfer Protocol (HTTP/1.1): Semantics and Content</a:t>
            </a:r>
            <a:r>
              <a:rPr lang="en-GB" dirty="0"/>
              <a:t>. RFC7231.</a:t>
            </a:r>
            <a:endParaRPr lang="en-US" dirty="0"/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tools.ietf.org</a:t>
            </a:r>
            <a:r>
              <a:rPr lang="en-US" dirty="0"/>
              <a:t>/html/rfc7231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226E853-0173-3041-AACB-728D1442A1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211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HTTP</a:t>
            </a:r>
          </a:p>
        </p:txBody>
      </p:sp>
    </p:spTree>
    <p:extLst>
      <p:ext uri="{BB962C8B-B14F-4D97-AF65-F5344CB8AC3E}">
        <p14:creationId xmlns:p14="http://schemas.microsoft.com/office/powerpoint/2010/main" val="1142425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Interaction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618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Resource representations are transmitted using interaction protocols </a:t>
            </a:r>
            <a:r>
              <a:rPr lang="en-US"/>
              <a:t>that specify </a:t>
            </a:r>
            <a:r>
              <a:rPr lang="en-US" dirty="0"/>
              <a:t>the exchange of messages</a:t>
            </a:r>
          </a:p>
          <a:p>
            <a:pPr lvl="1"/>
            <a:r>
              <a:rPr lang="en-US" dirty="0"/>
              <a:t>HTTP, FTP, SOAP, NNTP, SMTP, ...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Messages contain both:</a:t>
            </a:r>
            <a:endParaRPr lang="en-US" i="1" dirty="0"/>
          </a:p>
          <a:p>
            <a:pPr lvl="1"/>
            <a:r>
              <a:rPr lang="en-US" i="1" dirty="0"/>
              <a:t>data</a:t>
            </a:r>
            <a:br>
              <a:rPr lang="en-US" dirty="0"/>
            </a:br>
            <a:r>
              <a:rPr lang="en-US" dirty="0"/>
              <a:t>(informational content of the message)</a:t>
            </a:r>
          </a:p>
          <a:p>
            <a:pPr lvl="1"/>
            <a:r>
              <a:rPr lang="en-US" i="1" dirty="0"/>
              <a:t>metadata</a:t>
            </a:r>
            <a:br>
              <a:rPr lang="en-US" dirty="0"/>
            </a:br>
            <a:r>
              <a:rPr lang="en-US" dirty="0"/>
              <a:t>(description of the message or its content)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B6457A4-C69E-774F-A7FB-A3CE1BE9C9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A12112E9-129C-FB4C-AC50-A0BA08FA5538}"/>
              </a:ext>
            </a:extLst>
          </p:cNvPr>
          <p:cNvSpPr txBox="1">
            <a:spLocks/>
          </p:cNvSpPr>
          <p:nvPr/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9686B51-3A14-364D-B884-F6E375776508}"/>
              </a:ext>
            </a:extLst>
          </p:cNvPr>
          <p:cNvGrpSpPr/>
          <p:nvPr/>
        </p:nvGrpSpPr>
        <p:grpSpPr>
          <a:xfrm>
            <a:off x="6275388" y="2817307"/>
            <a:ext cx="2530794" cy="1593065"/>
            <a:chOff x="2829914" y="2836304"/>
            <a:chExt cx="2530794" cy="1593065"/>
          </a:xfrm>
        </p:grpSpPr>
        <p:sp>
          <p:nvSpPr>
            <p:cNvPr id="10" name="Cloud 9">
              <a:extLst>
                <a:ext uri="{FF2B5EF4-FFF2-40B4-BE49-F238E27FC236}">
                  <a16:creationId xmlns:a16="http://schemas.microsoft.com/office/drawing/2014/main" id="{DCEF7B0F-EEDB-014A-BC67-1C30670D0468}"/>
                </a:ext>
              </a:extLst>
            </p:cNvPr>
            <p:cNvSpPr/>
            <p:nvPr/>
          </p:nvSpPr>
          <p:spPr bwMode="auto">
            <a:xfrm>
              <a:off x="2856261" y="3196366"/>
              <a:ext cx="2504447" cy="1233003"/>
            </a:xfrm>
            <a:prstGeom prst="cloud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today’s BBC weather forecast for Southampton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A985FAA-467C-C340-920C-09F27072DF2F}"/>
                </a:ext>
              </a:extLst>
            </p:cNvPr>
            <p:cNvSpPr txBox="1"/>
            <p:nvPr/>
          </p:nvSpPr>
          <p:spPr>
            <a:xfrm>
              <a:off x="2829914" y="2836304"/>
              <a:ext cx="1200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Resource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F01BF78-FF91-A140-8027-F89852E81E72}"/>
              </a:ext>
            </a:extLst>
          </p:cNvPr>
          <p:cNvGrpSpPr/>
          <p:nvPr/>
        </p:nvGrpSpPr>
        <p:grpSpPr>
          <a:xfrm>
            <a:off x="8430539" y="1733035"/>
            <a:ext cx="3246402" cy="618110"/>
            <a:chOff x="6491908" y="1752032"/>
            <a:chExt cx="3246402" cy="61811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FCC27BC-545B-2A4E-931C-E3556F0FB683}"/>
                </a:ext>
              </a:extLst>
            </p:cNvPr>
            <p:cNvSpPr txBox="1"/>
            <p:nvPr/>
          </p:nvSpPr>
          <p:spPr>
            <a:xfrm>
              <a:off x="6491908" y="2093143"/>
              <a:ext cx="32464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Lucida Sans" panose="020B0602030504020204" pitchFamily="34" charset="77"/>
                  <a:cs typeface="Lucida  "/>
                </a:rPr>
                <a:t>http://</a:t>
              </a:r>
              <a:r>
                <a:rPr lang="en-US" sz="1200" dirty="0" err="1">
                  <a:latin typeface="Lucida Sans" panose="020B0602030504020204" pitchFamily="34" charset="77"/>
                  <a:cs typeface="Lucida  "/>
                </a:rPr>
                <a:t>www.bbc.co.uk</a:t>
              </a:r>
              <a:r>
                <a:rPr lang="en-US" sz="1200" dirty="0">
                  <a:latin typeface="Lucida Sans" panose="020B0602030504020204" pitchFamily="34" charset="77"/>
                  <a:cs typeface="Lucida  "/>
                </a:rPr>
                <a:t>/weather/2637487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0A94473-035A-1A40-9947-01F60614B367}"/>
                </a:ext>
              </a:extLst>
            </p:cNvPr>
            <p:cNvSpPr txBox="1"/>
            <p:nvPr/>
          </p:nvSpPr>
          <p:spPr>
            <a:xfrm>
              <a:off x="6491908" y="1752032"/>
              <a:ext cx="5565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URI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0B993AA-1753-1D43-A95D-C69966C64435}"/>
              </a:ext>
            </a:extLst>
          </p:cNvPr>
          <p:cNvGrpSpPr/>
          <p:nvPr/>
        </p:nvGrpSpPr>
        <p:grpSpPr>
          <a:xfrm rot="20822521">
            <a:off x="7635184" y="2298736"/>
            <a:ext cx="986167" cy="735166"/>
            <a:chOff x="5265179" y="2144849"/>
            <a:chExt cx="986167" cy="735166"/>
          </a:xfrm>
        </p:grpSpPr>
        <p:sp>
          <p:nvSpPr>
            <p:cNvPr id="16" name="Left Arrow 15">
              <a:extLst>
                <a:ext uri="{FF2B5EF4-FFF2-40B4-BE49-F238E27FC236}">
                  <a16:creationId xmlns:a16="http://schemas.microsoft.com/office/drawing/2014/main" id="{E49009E9-7257-2340-804A-7AEF34F5F44E}"/>
                </a:ext>
              </a:extLst>
            </p:cNvPr>
            <p:cNvSpPr/>
            <p:nvPr/>
          </p:nvSpPr>
          <p:spPr bwMode="auto">
            <a:xfrm rot="19939971">
              <a:off x="5672158" y="2421476"/>
              <a:ext cx="245474" cy="458539"/>
            </a:xfrm>
            <a:prstGeom prst="leftArrow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solidFill>
                <a:schemeClr val="tx2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09307B3-6A87-E448-AB95-FF516F7567C5}"/>
                </a:ext>
              </a:extLst>
            </p:cNvPr>
            <p:cNvSpPr txBox="1"/>
            <p:nvPr/>
          </p:nvSpPr>
          <p:spPr>
            <a:xfrm rot="20019355">
              <a:off x="5265179" y="2144849"/>
              <a:ext cx="9861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latin typeface="Lucida Sans" panose="020B0602030504020204" pitchFamily="34" charset="77"/>
                </a:rPr>
                <a:t>identifies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64A3748-0016-6A45-A47D-4FACC96BAEFD}"/>
              </a:ext>
            </a:extLst>
          </p:cNvPr>
          <p:cNvGrpSpPr/>
          <p:nvPr/>
        </p:nvGrpSpPr>
        <p:grpSpPr>
          <a:xfrm>
            <a:off x="9280553" y="3677986"/>
            <a:ext cx="2196841" cy="2487864"/>
            <a:chOff x="6491908" y="3696983"/>
            <a:chExt cx="2196841" cy="2487864"/>
          </a:xfrm>
        </p:grpSpPr>
        <p:sp>
          <p:nvSpPr>
            <p:cNvPr id="19" name="Document 18">
              <a:extLst>
                <a:ext uri="{FF2B5EF4-FFF2-40B4-BE49-F238E27FC236}">
                  <a16:creationId xmlns:a16="http://schemas.microsoft.com/office/drawing/2014/main" id="{55489F47-EEBA-0646-A629-8CD388C9D5BC}"/>
                </a:ext>
              </a:extLst>
            </p:cNvPr>
            <p:cNvSpPr/>
            <p:nvPr/>
          </p:nvSpPr>
          <p:spPr bwMode="auto">
            <a:xfrm>
              <a:off x="6593660" y="4123436"/>
              <a:ext cx="2095089" cy="2061411"/>
            </a:xfrm>
            <a:prstGeom prst="flowChartDocumen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Metadata: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Content-Type: text/html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Data: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&lt;html&gt;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&lt;head&gt;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&lt;title&gt;BBC Weather – Southampton&lt;/title&gt;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...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&lt;/html&gt;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949818F-A789-144B-B96B-AA52F8297E2B}"/>
                </a:ext>
              </a:extLst>
            </p:cNvPr>
            <p:cNvSpPr txBox="1"/>
            <p:nvPr/>
          </p:nvSpPr>
          <p:spPr>
            <a:xfrm>
              <a:off x="6491908" y="3696983"/>
              <a:ext cx="18678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Representation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72AE14C-63EA-614F-B319-914FD85E6FAE}"/>
              </a:ext>
            </a:extLst>
          </p:cNvPr>
          <p:cNvGrpSpPr/>
          <p:nvPr/>
        </p:nvGrpSpPr>
        <p:grpSpPr>
          <a:xfrm rot="1003722">
            <a:off x="8280134" y="4405998"/>
            <a:ext cx="1104790" cy="728128"/>
            <a:chOff x="5415967" y="4205103"/>
            <a:chExt cx="1104790" cy="728128"/>
          </a:xfrm>
        </p:grpSpPr>
        <p:sp>
          <p:nvSpPr>
            <p:cNvPr id="22" name="Left Arrow 21">
              <a:extLst>
                <a:ext uri="{FF2B5EF4-FFF2-40B4-BE49-F238E27FC236}">
                  <a16:creationId xmlns:a16="http://schemas.microsoft.com/office/drawing/2014/main" id="{7280ECA1-8368-A041-BB86-E343956540B5}"/>
                </a:ext>
              </a:extLst>
            </p:cNvPr>
            <p:cNvSpPr/>
            <p:nvPr/>
          </p:nvSpPr>
          <p:spPr bwMode="auto">
            <a:xfrm rot="1603421">
              <a:off x="5673224" y="4474692"/>
              <a:ext cx="245474" cy="458539"/>
            </a:xfrm>
            <a:prstGeom prst="leftArrow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solidFill>
                <a:schemeClr val="tx2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FC5765BA-31EB-C94E-84A4-FFB7B3F2BD4D}"/>
                </a:ext>
              </a:extLst>
            </p:cNvPr>
            <p:cNvSpPr txBox="1"/>
            <p:nvPr/>
          </p:nvSpPr>
          <p:spPr>
            <a:xfrm rot="1612783">
              <a:off x="5415967" y="4205103"/>
              <a:ext cx="11047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latin typeface="Lucida Sans" panose="020B0602030504020204" pitchFamily="34" charset="77"/>
                </a:rPr>
                <a:t>represents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FC35F2-2F6A-B445-B9D0-2E3322CEDA1D}"/>
              </a:ext>
            </a:extLst>
          </p:cNvPr>
          <p:cNvGrpSpPr/>
          <p:nvPr/>
        </p:nvGrpSpPr>
        <p:grpSpPr>
          <a:xfrm>
            <a:off x="9940532" y="2867219"/>
            <a:ext cx="1309608" cy="328561"/>
            <a:chOff x="7406287" y="2888589"/>
            <a:chExt cx="1309608" cy="328561"/>
          </a:xfrm>
        </p:grpSpPr>
        <p:sp>
          <p:nvSpPr>
            <p:cNvPr id="25" name="Left Arrow 24">
              <a:extLst>
                <a:ext uri="{FF2B5EF4-FFF2-40B4-BE49-F238E27FC236}">
                  <a16:creationId xmlns:a16="http://schemas.microsoft.com/office/drawing/2014/main" id="{F080C819-A416-8047-AB35-011C72B465E7}"/>
                </a:ext>
              </a:extLst>
            </p:cNvPr>
            <p:cNvSpPr/>
            <p:nvPr/>
          </p:nvSpPr>
          <p:spPr bwMode="auto">
            <a:xfrm rot="16200000">
              <a:off x="7512820" y="2865143"/>
              <a:ext cx="245474" cy="458539"/>
            </a:xfrm>
            <a:prstGeom prst="leftArrow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solidFill>
                <a:schemeClr val="tx2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2A12E40-5288-DE46-AD05-20D397AA524C}"/>
                </a:ext>
              </a:extLst>
            </p:cNvPr>
            <p:cNvSpPr txBox="1"/>
            <p:nvPr/>
          </p:nvSpPr>
          <p:spPr>
            <a:xfrm>
              <a:off x="7776214" y="2888589"/>
              <a:ext cx="93968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latin typeface="Lucida Sans" panose="020B0602030504020204" pitchFamily="34" charset="77"/>
                </a:rPr>
                <a:t>accesses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0278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Dereferencing URIs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URIs used to identify resources may indicate protocols that can be used to access those resources</a:t>
            </a:r>
          </a:p>
          <a:p>
            <a:pPr lvl="1"/>
            <a:r>
              <a:rPr lang="en-US" dirty="0"/>
              <a:t>Though not always: caches, proxies, name resolution services (DNS)</a:t>
            </a:r>
          </a:p>
          <a:p>
            <a:pPr lvl="1"/>
            <a:r>
              <a:rPr lang="en-US" dirty="0"/>
              <a:t>Many URI schemes define a default interaction protocol</a:t>
            </a:r>
          </a:p>
          <a:p>
            <a:pPr marL="0" indent="0">
              <a:buNone/>
            </a:pPr>
            <a:r>
              <a:rPr lang="en-US" dirty="0"/>
              <a:t>Resource access takes several forms:</a:t>
            </a:r>
          </a:p>
          <a:p>
            <a:pPr lvl="1"/>
            <a:r>
              <a:rPr lang="en-US" dirty="0"/>
              <a:t>Retrieving a representation of the resource</a:t>
            </a:r>
          </a:p>
          <a:p>
            <a:pPr lvl="1"/>
            <a:r>
              <a:rPr lang="en-US" dirty="0"/>
              <a:t>Adding or modifying a representation of the resource</a:t>
            </a:r>
          </a:p>
          <a:p>
            <a:pPr lvl="1"/>
            <a:r>
              <a:rPr lang="en-US" dirty="0"/>
              <a:t>Deleting some or all representations of the resource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63500E9-C341-F94A-B76A-3F442F409B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4BC8284-FCAB-1441-AE79-4DD34F49DB23}"/>
              </a:ext>
            </a:extLst>
          </p:cNvPr>
          <p:cNvSpPr txBox="1">
            <a:spLocks/>
          </p:cNvSpPr>
          <p:nvPr/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4C7D07E-1B0E-CA41-983F-2F28B93574B5}"/>
              </a:ext>
            </a:extLst>
          </p:cNvPr>
          <p:cNvGrpSpPr/>
          <p:nvPr/>
        </p:nvGrpSpPr>
        <p:grpSpPr>
          <a:xfrm>
            <a:off x="6275388" y="2817307"/>
            <a:ext cx="2530794" cy="1593065"/>
            <a:chOff x="2829914" y="2836304"/>
            <a:chExt cx="2530794" cy="1593065"/>
          </a:xfrm>
        </p:grpSpPr>
        <p:sp>
          <p:nvSpPr>
            <p:cNvPr id="10" name="Cloud 9">
              <a:extLst>
                <a:ext uri="{FF2B5EF4-FFF2-40B4-BE49-F238E27FC236}">
                  <a16:creationId xmlns:a16="http://schemas.microsoft.com/office/drawing/2014/main" id="{5E1D60A8-C87C-1B4D-B910-810A5B925DE2}"/>
                </a:ext>
              </a:extLst>
            </p:cNvPr>
            <p:cNvSpPr/>
            <p:nvPr/>
          </p:nvSpPr>
          <p:spPr bwMode="auto">
            <a:xfrm>
              <a:off x="2856261" y="3196366"/>
              <a:ext cx="2504447" cy="1233003"/>
            </a:xfrm>
            <a:prstGeom prst="cloud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today’s BBC weather forecast for Southampton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821F3CE-A86C-974F-BFBE-0167EB2CE705}"/>
                </a:ext>
              </a:extLst>
            </p:cNvPr>
            <p:cNvSpPr txBox="1"/>
            <p:nvPr/>
          </p:nvSpPr>
          <p:spPr>
            <a:xfrm>
              <a:off x="2829914" y="2836304"/>
              <a:ext cx="1200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Resource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CBEBA5E-AE40-7B4B-87D6-6FFCF1572E6C}"/>
              </a:ext>
            </a:extLst>
          </p:cNvPr>
          <p:cNvGrpSpPr/>
          <p:nvPr/>
        </p:nvGrpSpPr>
        <p:grpSpPr>
          <a:xfrm>
            <a:off x="8430539" y="1733035"/>
            <a:ext cx="3246402" cy="618110"/>
            <a:chOff x="6491908" y="1752032"/>
            <a:chExt cx="3246402" cy="61811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711C93D-DE67-CF41-9FF4-5CED4DF0E761}"/>
                </a:ext>
              </a:extLst>
            </p:cNvPr>
            <p:cNvSpPr txBox="1"/>
            <p:nvPr/>
          </p:nvSpPr>
          <p:spPr>
            <a:xfrm>
              <a:off x="6491908" y="2093143"/>
              <a:ext cx="32464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Lucida Sans" panose="020B0602030504020204" pitchFamily="34" charset="77"/>
                  <a:cs typeface="Lucida  "/>
                </a:rPr>
                <a:t>http://</a:t>
              </a:r>
              <a:r>
                <a:rPr lang="en-US" sz="1200" dirty="0" err="1">
                  <a:latin typeface="Lucida Sans" panose="020B0602030504020204" pitchFamily="34" charset="77"/>
                  <a:cs typeface="Lucida  "/>
                </a:rPr>
                <a:t>www.bbc.co.uk</a:t>
              </a:r>
              <a:r>
                <a:rPr lang="en-US" sz="1200" dirty="0">
                  <a:latin typeface="Lucida Sans" panose="020B0602030504020204" pitchFamily="34" charset="77"/>
                  <a:cs typeface="Lucida  "/>
                </a:rPr>
                <a:t>/weather/2637487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9056A5B-DE78-C04F-B0D1-6C4EA3B61FDD}"/>
                </a:ext>
              </a:extLst>
            </p:cNvPr>
            <p:cNvSpPr txBox="1"/>
            <p:nvPr/>
          </p:nvSpPr>
          <p:spPr>
            <a:xfrm>
              <a:off x="6491908" y="1752032"/>
              <a:ext cx="5565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URI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B265652-A5DC-5F4F-B3AF-FD57F80BFA42}"/>
              </a:ext>
            </a:extLst>
          </p:cNvPr>
          <p:cNvGrpSpPr/>
          <p:nvPr/>
        </p:nvGrpSpPr>
        <p:grpSpPr>
          <a:xfrm rot="20822521">
            <a:off x="7635184" y="2298736"/>
            <a:ext cx="986167" cy="735166"/>
            <a:chOff x="5265179" y="2144849"/>
            <a:chExt cx="986167" cy="735166"/>
          </a:xfrm>
        </p:grpSpPr>
        <p:sp>
          <p:nvSpPr>
            <p:cNvPr id="16" name="Left Arrow 15">
              <a:extLst>
                <a:ext uri="{FF2B5EF4-FFF2-40B4-BE49-F238E27FC236}">
                  <a16:creationId xmlns:a16="http://schemas.microsoft.com/office/drawing/2014/main" id="{A3611DFB-34F0-A94D-8B8D-6112775105EA}"/>
                </a:ext>
              </a:extLst>
            </p:cNvPr>
            <p:cNvSpPr/>
            <p:nvPr/>
          </p:nvSpPr>
          <p:spPr bwMode="auto">
            <a:xfrm rot="19939971">
              <a:off x="5672158" y="2421476"/>
              <a:ext cx="245474" cy="458539"/>
            </a:xfrm>
            <a:prstGeom prst="leftArrow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solidFill>
                <a:schemeClr val="tx2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FF8DCDF-2D3D-5F42-8A49-28FA8741D93A}"/>
                </a:ext>
              </a:extLst>
            </p:cNvPr>
            <p:cNvSpPr txBox="1"/>
            <p:nvPr/>
          </p:nvSpPr>
          <p:spPr>
            <a:xfrm rot="20019355">
              <a:off x="5265179" y="2144849"/>
              <a:ext cx="9861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latin typeface="Lucida Sans" panose="020B0602030504020204" pitchFamily="34" charset="77"/>
                </a:rPr>
                <a:t>identifies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C638FDA-50F7-5349-ABA1-30B3F2747888}"/>
              </a:ext>
            </a:extLst>
          </p:cNvPr>
          <p:cNvGrpSpPr/>
          <p:nvPr/>
        </p:nvGrpSpPr>
        <p:grpSpPr>
          <a:xfrm>
            <a:off x="9280553" y="3677986"/>
            <a:ext cx="2196841" cy="2487864"/>
            <a:chOff x="6491908" y="3696983"/>
            <a:chExt cx="2196841" cy="2487864"/>
          </a:xfrm>
        </p:grpSpPr>
        <p:sp>
          <p:nvSpPr>
            <p:cNvPr id="19" name="Document 18">
              <a:extLst>
                <a:ext uri="{FF2B5EF4-FFF2-40B4-BE49-F238E27FC236}">
                  <a16:creationId xmlns:a16="http://schemas.microsoft.com/office/drawing/2014/main" id="{FAA9FCAA-09A5-BF4C-82AC-8DC4A913246A}"/>
                </a:ext>
              </a:extLst>
            </p:cNvPr>
            <p:cNvSpPr/>
            <p:nvPr/>
          </p:nvSpPr>
          <p:spPr bwMode="auto">
            <a:xfrm>
              <a:off x="6593660" y="4123436"/>
              <a:ext cx="2095089" cy="2061411"/>
            </a:xfrm>
            <a:prstGeom prst="flowChartDocumen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Metadata: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Content-Type: text/html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Data: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&lt;html&gt;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&lt;head&gt;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&lt;title&gt;BBC Weather – Southampton&lt;/title&gt;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...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&lt;/html&gt;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F81AA47-0ADD-B948-9B24-C81B364B77F9}"/>
                </a:ext>
              </a:extLst>
            </p:cNvPr>
            <p:cNvSpPr txBox="1"/>
            <p:nvPr/>
          </p:nvSpPr>
          <p:spPr>
            <a:xfrm>
              <a:off x="6491908" y="3696983"/>
              <a:ext cx="18678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Representation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8B55799-6874-2E47-A60F-0FA5E7FFFADC}"/>
              </a:ext>
            </a:extLst>
          </p:cNvPr>
          <p:cNvGrpSpPr/>
          <p:nvPr/>
        </p:nvGrpSpPr>
        <p:grpSpPr>
          <a:xfrm rot="1003722">
            <a:off x="8280134" y="4405998"/>
            <a:ext cx="1104790" cy="728128"/>
            <a:chOff x="5415967" y="4205103"/>
            <a:chExt cx="1104790" cy="728128"/>
          </a:xfrm>
        </p:grpSpPr>
        <p:sp>
          <p:nvSpPr>
            <p:cNvPr id="22" name="Left Arrow 21">
              <a:extLst>
                <a:ext uri="{FF2B5EF4-FFF2-40B4-BE49-F238E27FC236}">
                  <a16:creationId xmlns:a16="http://schemas.microsoft.com/office/drawing/2014/main" id="{54CA3328-0B3B-7446-884C-75380DF3E207}"/>
                </a:ext>
              </a:extLst>
            </p:cNvPr>
            <p:cNvSpPr/>
            <p:nvPr/>
          </p:nvSpPr>
          <p:spPr bwMode="auto">
            <a:xfrm rot="1603421">
              <a:off x="5673224" y="4474692"/>
              <a:ext cx="245474" cy="458539"/>
            </a:xfrm>
            <a:prstGeom prst="leftArrow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solidFill>
                <a:schemeClr val="tx2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DB6A861-D46B-C34C-9158-2B87AF173E2A}"/>
                </a:ext>
              </a:extLst>
            </p:cNvPr>
            <p:cNvSpPr txBox="1"/>
            <p:nvPr/>
          </p:nvSpPr>
          <p:spPr>
            <a:xfrm rot="1612783">
              <a:off x="5415967" y="4205103"/>
              <a:ext cx="11047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latin typeface="Lucida Sans" panose="020B0602030504020204" pitchFamily="34" charset="77"/>
                </a:rPr>
                <a:t>represents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399C2EA-64DC-2B43-B227-6A5D4F63BD9E}"/>
              </a:ext>
            </a:extLst>
          </p:cNvPr>
          <p:cNvGrpSpPr/>
          <p:nvPr/>
        </p:nvGrpSpPr>
        <p:grpSpPr>
          <a:xfrm>
            <a:off x="9940532" y="2867219"/>
            <a:ext cx="1309608" cy="328561"/>
            <a:chOff x="7406287" y="2888589"/>
            <a:chExt cx="1309608" cy="328561"/>
          </a:xfrm>
        </p:grpSpPr>
        <p:sp>
          <p:nvSpPr>
            <p:cNvPr id="25" name="Left Arrow 24">
              <a:extLst>
                <a:ext uri="{FF2B5EF4-FFF2-40B4-BE49-F238E27FC236}">
                  <a16:creationId xmlns:a16="http://schemas.microsoft.com/office/drawing/2014/main" id="{6FBD3BB8-E240-774B-91F0-7331E3FB3C48}"/>
                </a:ext>
              </a:extLst>
            </p:cNvPr>
            <p:cNvSpPr/>
            <p:nvPr/>
          </p:nvSpPr>
          <p:spPr bwMode="auto">
            <a:xfrm rot="16200000">
              <a:off x="7512820" y="2865143"/>
              <a:ext cx="245474" cy="458539"/>
            </a:xfrm>
            <a:prstGeom prst="leftArrow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solidFill>
                <a:schemeClr val="tx2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20E9766-C184-6D43-93DD-13DBBB684245}"/>
                </a:ext>
              </a:extLst>
            </p:cNvPr>
            <p:cNvSpPr txBox="1"/>
            <p:nvPr/>
          </p:nvSpPr>
          <p:spPr>
            <a:xfrm>
              <a:off x="7776214" y="2888589"/>
              <a:ext cx="93968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latin typeface="Lucida Sans" panose="020B0602030504020204" pitchFamily="34" charset="77"/>
                </a:rPr>
                <a:t>accesses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8614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4C554-A8F1-A348-A462-89B1EDBE1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Interaction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CE7CE-9ADB-2844-B95A-AEB9886B231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Reuse representation formats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E99257-30D7-D346-BFB5-84B92893CCC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New protocols created for the Web should transmit representations as octet streams typed by Internet media types.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6B7E64-D110-A849-B5D0-FC20DE06FE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2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4C554-A8F1-A348-A462-89B1EDBE1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Interaction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CE7CE-9ADB-2844-B95A-AEB9886B231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Reuse representation formats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Provide representations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E99257-30D7-D346-BFB5-84B92893CCC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URI owner should provide representations of the resource it identifies.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There is a general expectation that it should be possible to retrieve a representation of any resource.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6B7E64-D110-A849-B5D0-FC20DE06FE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244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4C554-A8F1-A348-A462-89B1EDBE1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Interaction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CE7CE-9ADB-2844-B95A-AEB9886B231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Reuse representation formats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Provide representations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Retrieval should be safe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E99257-30D7-D346-BFB5-84B92893CCC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Agents do not incur obligations by retrieving a representation.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Put another way, the act of retrieving a representation of a resource should not have any significant side-effects (for example, deleting the resource or changing its state).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6B7E64-D110-A849-B5D0-FC20DE06FE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16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4C554-A8F1-A348-A462-89B1EDBE1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Interaction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CE7CE-9ADB-2844-B95A-AEB9886B231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Reuse representation formats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Provide representations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Retrieval should be safe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Reference does not imply dereference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E99257-30D7-D346-BFB5-84B92893CCC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application developer or specification author should not require networked retrieval of representations each time they are referenced.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Just because you </a:t>
            </a:r>
            <a:r>
              <a:rPr lang="en-US" i="1" dirty="0"/>
              <a:t>can</a:t>
            </a:r>
            <a:r>
              <a:rPr lang="en-US" dirty="0"/>
              <a:t> retrieve a representation of a resource, doesn’t mean that you </a:t>
            </a:r>
            <a:r>
              <a:rPr lang="en-US" i="1" dirty="0"/>
              <a:t>must.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Example: URIs used to identify document schemas: </a:t>
            </a:r>
            <a:r>
              <a:rPr lang="en-GB" sz="1800" dirty="0">
                <a:latin typeface="Lucida Console" panose="020B0609040504020204" pitchFamily="49" charset="0"/>
              </a:rPr>
              <a:t>http://www.w3.org/TR/html4/</a:t>
            </a:r>
            <a:r>
              <a:rPr lang="en-GB" sz="1800" dirty="0" err="1">
                <a:latin typeface="Lucida Console" panose="020B0609040504020204" pitchFamily="49" charset="0"/>
              </a:rPr>
              <a:t>strict.dtd</a:t>
            </a:r>
            <a:endParaRPr lang="en-US" sz="1800" dirty="0">
              <a:latin typeface="Lucida Console" panose="020B0609040504020204" pitchFamily="49" charset="0"/>
            </a:endParaRP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6B7E64-D110-A849-B5D0-FC20DE06FE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280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4C554-A8F1-A348-A462-89B1EDBE1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Interaction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CE7CE-9ADB-2844-B95A-AEB9886B231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Reuse representation formats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Provide representations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Retrieval should be safe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Reference does not imply dereference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Representations should be consistent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E99257-30D7-D346-BFB5-84B92893CCC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URI owner should provide representations of the identified resource consistently and predictably.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want our identifiers to be persistent: once an identifier has been associated with that resource, it should continue to refer to that resource indefinitely.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(a matter of policy, not technology)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6B7E64-D110-A849-B5D0-FC20DE06FE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730452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360</TotalTime>
  <Words>639</Words>
  <Application>Microsoft Macintosh PowerPoint</Application>
  <PresentationFormat>Widescreen</PresentationFormat>
  <Paragraphs>102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Lucida Console</vt:lpstr>
      <vt:lpstr>Lucida Sans</vt:lpstr>
      <vt:lpstr>Calibri</vt:lpstr>
      <vt:lpstr>Arial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Interaction</vt:lpstr>
      <vt:lpstr>Interaction</vt:lpstr>
      <vt:lpstr>Dereferencing URIs</vt:lpstr>
      <vt:lpstr>Interaction Principles</vt:lpstr>
      <vt:lpstr>Interaction Principles</vt:lpstr>
      <vt:lpstr>Interaction Principles</vt:lpstr>
      <vt:lpstr>Interaction Principles</vt:lpstr>
      <vt:lpstr>Interaction Principles</vt:lpstr>
      <vt:lpstr>Further Reading</vt:lpstr>
      <vt:lpstr>Next Lecture: HTTP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Nicholas Gibbins</cp:lastModifiedBy>
  <cp:revision>11</cp:revision>
  <dcterms:created xsi:type="dcterms:W3CDTF">2018-10-03T09:57:07Z</dcterms:created>
  <dcterms:modified xsi:type="dcterms:W3CDTF">2020-10-02T15:44:37Z</dcterms:modified>
</cp:coreProperties>
</file>