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4.xml" ContentType="application/vnd.openxmlformats-officedocument.theme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5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6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7.xml" ContentType="application/vnd.openxmlformats-officedocument.theme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48" r:id="rId1"/>
    <p:sldMasterId id="2147483660" r:id="rId2"/>
    <p:sldMasterId id="2147483698" r:id="rId3"/>
    <p:sldMasterId id="2147483702" r:id="rId4"/>
    <p:sldMasterId id="2147483706" r:id="rId5"/>
    <p:sldMasterId id="2147483710" r:id="rId6"/>
    <p:sldMasterId id="2147483714" r:id="rId7"/>
    <p:sldMasterId id="2147483718" r:id="rId8"/>
  </p:sldMasterIdLst>
  <p:notesMasterIdLst>
    <p:notesMasterId r:id="rId21"/>
  </p:notesMasterIdLst>
  <p:sldIdLst>
    <p:sldId id="347" r:id="rId9"/>
    <p:sldId id="256" r:id="rId10"/>
    <p:sldId id="362" r:id="rId11"/>
    <p:sldId id="294" r:id="rId12"/>
    <p:sldId id="349" r:id="rId13"/>
    <p:sldId id="361" r:id="rId14"/>
    <p:sldId id="353" r:id="rId15"/>
    <p:sldId id="354" r:id="rId16"/>
    <p:sldId id="355" r:id="rId17"/>
    <p:sldId id="356" r:id="rId18"/>
    <p:sldId id="335" r:id="rId19"/>
    <p:sldId id="346" r:id="rId20"/>
  </p:sldIdLst>
  <p:sldSz cx="12192000" cy="6858000"/>
  <p:notesSz cx="6858000" cy="9144000"/>
  <p:embeddedFontLst>
    <p:embeddedFont>
      <p:font typeface="Calibri" panose="020F0502020204030204" pitchFamily="34" charset="0"/>
      <p:regular r:id="rId22"/>
      <p:bold r:id="rId23"/>
      <p:italic r:id="rId24"/>
      <p:boldItalic r:id="rId25"/>
    </p:embeddedFont>
    <p:embeddedFont>
      <p:font typeface="Lucida Console" panose="020B0609040504020204" pitchFamily="49" charset="0"/>
      <p:regular r:id="rId26"/>
    </p:embeddedFont>
    <p:embeddedFont>
      <p:font typeface="Lucida Sans" panose="020B0602030504020204" pitchFamily="34" charset="77"/>
      <p:regular r:id="rId27"/>
      <p:bold r:id="rId28"/>
      <p:italic r:id="rId29"/>
      <p:boldItalic r:id="rId3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B1C9245-0126-304D-856D-56820D48928D}" v="3" dt="2020-10-02T12:32:06.99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63"/>
    <p:restoredTop sz="96327"/>
  </p:normalViewPr>
  <p:slideViewPr>
    <p:cSldViewPr snapToGrid="0" snapToObjects="1" showGuides="1">
      <p:cViewPr varScale="1">
        <p:scale>
          <a:sx n="119" d="100"/>
          <a:sy n="119" d="100"/>
        </p:scale>
        <p:origin x="472" y="1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font" Target="fonts/font5.fntdata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34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font" Target="fonts/font4.fntdata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0" Type="http://schemas.openxmlformats.org/officeDocument/2006/relationships/slide" Target="slides/slide12.xml"/><Relationship Id="rId29" Type="http://schemas.openxmlformats.org/officeDocument/2006/relationships/font" Target="fonts/font8.fntdata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24" Type="http://schemas.openxmlformats.org/officeDocument/2006/relationships/font" Target="fonts/font3.fntdata"/><Relationship Id="rId32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23" Type="http://schemas.openxmlformats.org/officeDocument/2006/relationships/font" Target="fonts/font2.fntdata"/><Relationship Id="rId28" Type="http://schemas.openxmlformats.org/officeDocument/2006/relationships/font" Target="fonts/font7.fntdata"/><Relationship Id="rId36" Type="http://schemas.microsoft.com/office/2015/10/relationships/revisionInfo" Target="revisionInfo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font" Target="fonts/font1.fntdata"/><Relationship Id="rId27" Type="http://schemas.openxmlformats.org/officeDocument/2006/relationships/font" Target="fonts/font6.fntdata"/><Relationship Id="rId30" Type="http://schemas.openxmlformats.org/officeDocument/2006/relationships/font" Target="fonts/font9.fntdata"/><Relationship Id="rId35" Type="http://schemas.microsoft.com/office/2016/11/relationships/changesInfo" Target="changesInfos/changesInfo1.xml"/><Relationship Id="rId8" Type="http://schemas.openxmlformats.org/officeDocument/2006/relationships/slideMaster" Target="slideMasters/slideMaster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cholas Gibbins" userId="6a0e944c-4d97-467d-bb7a-7c3315791fe4" providerId="ADAL" clId="{5B1C9245-0126-304D-856D-56820D48928D}"/>
    <pc:docChg chg="custSel addSld delSld modSld sldOrd">
      <pc:chgData name="Nicholas Gibbins" userId="6a0e944c-4d97-467d-bb7a-7c3315791fe4" providerId="ADAL" clId="{5B1C9245-0126-304D-856D-56820D48928D}" dt="2020-10-02T12:32:11.655" v="164" actId="20577"/>
      <pc:docMkLst>
        <pc:docMk/>
      </pc:docMkLst>
      <pc:sldChg chg="modSp mod">
        <pc:chgData name="Nicholas Gibbins" userId="6a0e944c-4d97-467d-bb7a-7c3315791fe4" providerId="ADAL" clId="{5B1C9245-0126-304D-856D-56820D48928D}" dt="2020-09-21T11:11:04.455" v="91" actId="20577"/>
        <pc:sldMkLst>
          <pc:docMk/>
          <pc:sldMk cId="4004618911" sldId="256"/>
        </pc:sldMkLst>
        <pc:spChg chg="mod">
          <ac:chgData name="Nicholas Gibbins" userId="6a0e944c-4d97-467d-bb7a-7c3315791fe4" providerId="ADAL" clId="{5B1C9245-0126-304D-856D-56820D48928D}" dt="2020-09-21T11:11:04.455" v="91" actId="20577"/>
          <ac:spMkLst>
            <pc:docMk/>
            <pc:sldMk cId="4004618911" sldId="256"/>
            <ac:spMk id="2" creationId="{00000000-0000-0000-0000-000000000000}"/>
          </ac:spMkLst>
        </pc:spChg>
      </pc:sldChg>
      <pc:sldChg chg="del">
        <pc:chgData name="Nicholas Gibbins" userId="6a0e944c-4d97-467d-bb7a-7c3315791fe4" providerId="ADAL" clId="{5B1C9245-0126-304D-856D-56820D48928D}" dt="2020-09-21T11:08:58.648" v="3" actId="2696"/>
        <pc:sldMkLst>
          <pc:docMk/>
          <pc:sldMk cId="3420535298" sldId="292"/>
        </pc:sldMkLst>
      </pc:sldChg>
      <pc:sldChg chg="modSp mod">
        <pc:chgData name="Nicholas Gibbins" userId="6a0e944c-4d97-467d-bb7a-7c3315791fe4" providerId="ADAL" clId="{5B1C9245-0126-304D-856D-56820D48928D}" dt="2020-10-02T12:22:46.445" v="161" actId="2711"/>
        <pc:sldMkLst>
          <pc:docMk/>
          <pc:sldMk cId="1222984721" sldId="294"/>
        </pc:sldMkLst>
        <pc:spChg chg="mod">
          <ac:chgData name="Nicholas Gibbins" userId="6a0e944c-4d97-467d-bb7a-7c3315791fe4" providerId="ADAL" clId="{5B1C9245-0126-304D-856D-56820D48928D}" dt="2020-10-02T12:22:46.445" v="161" actId="2711"/>
          <ac:spMkLst>
            <pc:docMk/>
            <pc:sldMk cId="1222984721" sldId="294"/>
            <ac:spMk id="4" creationId="{00000000-0000-0000-0000-000000000000}"/>
          </ac:spMkLst>
        </pc:spChg>
        <pc:spChg chg="mod">
          <ac:chgData name="Nicholas Gibbins" userId="6a0e944c-4d97-467d-bb7a-7c3315791fe4" providerId="ADAL" clId="{5B1C9245-0126-304D-856D-56820D48928D}" dt="2020-10-02T12:21:21.876" v="142"/>
          <ac:spMkLst>
            <pc:docMk/>
            <pc:sldMk cId="1222984721" sldId="294"/>
            <ac:spMk id="6" creationId="{40194B4E-42DA-C147-AF32-C21AD75F200D}"/>
          </ac:spMkLst>
        </pc:spChg>
      </pc:sldChg>
      <pc:sldChg chg="modSp mod">
        <pc:chgData name="Nicholas Gibbins" userId="6a0e944c-4d97-467d-bb7a-7c3315791fe4" providerId="ADAL" clId="{5B1C9245-0126-304D-856D-56820D48928D}" dt="2020-10-02T12:32:11.655" v="164" actId="20577"/>
        <pc:sldMkLst>
          <pc:docMk/>
          <pc:sldMk cId="2095052465" sldId="335"/>
        </pc:sldMkLst>
        <pc:spChg chg="mod">
          <ac:chgData name="Nicholas Gibbins" userId="6a0e944c-4d97-467d-bb7a-7c3315791fe4" providerId="ADAL" clId="{5B1C9245-0126-304D-856D-56820D48928D}" dt="2020-10-02T12:32:11.655" v="164" actId="20577"/>
          <ac:spMkLst>
            <pc:docMk/>
            <pc:sldMk cId="2095052465" sldId="335"/>
            <ac:spMk id="4" creationId="{00000000-0000-0000-0000-000000000000}"/>
          </ac:spMkLst>
        </pc:spChg>
      </pc:sldChg>
      <pc:sldChg chg="del ord">
        <pc:chgData name="Nicholas Gibbins" userId="6a0e944c-4d97-467d-bb7a-7c3315791fe4" providerId="ADAL" clId="{5B1C9245-0126-304D-856D-56820D48928D}" dt="2020-09-21T11:08:55.045" v="2" actId="2696"/>
        <pc:sldMkLst>
          <pc:docMk/>
          <pc:sldMk cId="3524314049" sldId="342"/>
        </pc:sldMkLst>
      </pc:sldChg>
      <pc:sldChg chg="del">
        <pc:chgData name="Nicholas Gibbins" userId="6a0e944c-4d97-467d-bb7a-7c3315791fe4" providerId="ADAL" clId="{5B1C9245-0126-304D-856D-56820D48928D}" dt="2020-09-21T11:09:02.851" v="4" actId="2696"/>
        <pc:sldMkLst>
          <pc:docMk/>
          <pc:sldMk cId="3713533904" sldId="345"/>
        </pc:sldMkLst>
      </pc:sldChg>
      <pc:sldChg chg="modSp add mod">
        <pc:chgData name="Nicholas Gibbins" userId="6a0e944c-4d97-467d-bb7a-7c3315791fe4" providerId="ADAL" clId="{5B1C9245-0126-304D-856D-56820D48928D}" dt="2020-09-21T11:09:55.411" v="90" actId="15"/>
        <pc:sldMkLst>
          <pc:docMk/>
          <pc:sldMk cId="836204288" sldId="362"/>
        </pc:sldMkLst>
        <pc:spChg chg="mod">
          <ac:chgData name="Nicholas Gibbins" userId="6a0e944c-4d97-467d-bb7a-7c3315791fe4" providerId="ADAL" clId="{5B1C9245-0126-304D-856D-56820D48928D}" dt="2020-09-21T11:09:55.411" v="90" actId="15"/>
          <ac:spMkLst>
            <pc:docMk/>
            <pc:sldMk cId="836204288" sldId="362"/>
            <ac:spMk id="23" creationId="{38EF1093-7BA5-1B4B-8F55-C4382D0A49BF}"/>
          </ac:spMkLst>
        </pc:spChg>
      </pc:sldChg>
    </pc:docChg>
  </pc:docChgLst>
  <pc:docChgLst>
    <pc:chgData name="Nicholas Gibbins" userId="6a0e944c-4d97-467d-bb7a-7c3315791fe4" providerId="ADAL" clId="{3E908B9B-EEE0-144B-A57E-A1DB37064D70}"/>
    <pc:docChg chg="addSld delSld modSld">
      <pc:chgData name="Nicholas Gibbins" userId="6a0e944c-4d97-467d-bb7a-7c3315791fe4" providerId="ADAL" clId="{3E908B9B-EEE0-144B-A57E-A1DB37064D70}" dt="2020-09-10T12:12:55.366" v="77" actId="20577"/>
      <pc:docMkLst>
        <pc:docMk/>
      </pc:docMkLst>
      <pc:sldChg chg="modSp mod">
        <pc:chgData name="Nicholas Gibbins" userId="6a0e944c-4d97-467d-bb7a-7c3315791fe4" providerId="ADAL" clId="{3E908B9B-EEE0-144B-A57E-A1DB37064D70}" dt="2020-09-10T11:53:03.568" v="33" actId="20577"/>
        <pc:sldMkLst>
          <pc:docMk/>
          <pc:sldMk cId="4004618911" sldId="256"/>
        </pc:sldMkLst>
        <pc:spChg chg="mod">
          <ac:chgData name="Nicholas Gibbins" userId="6a0e944c-4d97-467d-bb7a-7c3315791fe4" providerId="ADAL" clId="{3E908B9B-EEE0-144B-A57E-A1DB37064D70}" dt="2020-09-10T11:52:57.911" v="31" actId="20577"/>
          <ac:spMkLst>
            <pc:docMk/>
            <pc:sldMk cId="4004618911" sldId="256"/>
            <ac:spMk id="2" creationId="{00000000-0000-0000-0000-000000000000}"/>
          </ac:spMkLst>
        </pc:spChg>
        <pc:spChg chg="mod">
          <ac:chgData name="Nicholas Gibbins" userId="6a0e944c-4d97-467d-bb7a-7c3315791fe4" providerId="ADAL" clId="{3E908B9B-EEE0-144B-A57E-A1DB37064D70}" dt="2020-09-10T11:53:03.568" v="33" actId="20577"/>
          <ac:spMkLst>
            <pc:docMk/>
            <pc:sldMk cId="4004618911" sldId="256"/>
            <ac:spMk id="3" creationId="{00000000-0000-0000-0000-000000000000}"/>
          </ac:spMkLst>
        </pc:spChg>
      </pc:sldChg>
      <pc:sldChg chg="del">
        <pc:chgData name="Nicholas Gibbins" userId="6a0e944c-4d97-467d-bb7a-7c3315791fe4" providerId="ADAL" clId="{3E908B9B-EEE0-144B-A57E-A1DB37064D70}" dt="2020-09-10T11:53:21.694" v="56" actId="2696"/>
        <pc:sldMkLst>
          <pc:docMk/>
          <pc:sldMk cId="450047003" sldId="262"/>
        </pc:sldMkLst>
      </pc:sldChg>
      <pc:sldChg chg="del">
        <pc:chgData name="Nicholas Gibbins" userId="6a0e944c-4d97-467d-bb7a-7c3315791fe4" providerId="ADAL" clId="{3E908B9B-EEE0-144B-A57E-A1DB37064D70}" dt="2020-09-10T11:53:14.777" v="34" actId="2696"/>
        <pc:sldMkLst>
          <pc:docMk/>
          <pc:sldMk cId="2703213424" sldId="272"/>
        </pc:sldMkLst>
      </pc:sldChg>
      <pc:sldChg chg="del">
        <pc:chgData name="Nicholas Gibbins" userId="6a0e944c-4d97-467d-bb7a-7c3315791fe4" providerId="ADAL" clId="{3E908B9B-EEE0-144B-A57E-A1DB37064D70}" dt="2020-09-10T11:53:14.800" v="36" actId="2696"/>
        <pc:sldMkLst>
          <pc:docMk/>
          <pc:sldMk cId="708832023" sldId="273"/>
        </pc:sldMkLst>
      </pc:sldChg>
      <pc:sldChg chg="del">
        <pc:chgData name="Nicholas Gibbins" userId="6a0e944c-4d97-467d-bb7a-7c3315791fe4" providerId="ADAL" clId="{3E908B9B-EEE0-144B-A57E-A1DB37064D70}" dt="2020-09-10T11:53:14.885" v="46" actId="2696"/>
        <pc:sldMkLst>
          <pc:docMk/>
          <pc:sldMk cId="3380314619" sldId="274"/>
        </pc:sldMkLst>
      </pc:sldChg>
      <pc:sldChg chg="del">
        <pc:chgData name="Nicholas Gibbins" userId="6a0e944c-4d97-467d-bb7a-7c3315791fe4" providerId="ADAL" clId="{3E908B9B-EEE0-144B-A57E-A1DB37064D70}" dt="2020-09-10T11:53:14.861" v="45" actId="2696"/>
        <pc:sldMkLst>
          <pc:docMk/>
          <pc:sldMk cId="3669143021" sldId="275"/>
        </pc:sldMkLst>
      </pc:sldChg>
      <pc:sldChg chg="del">
        <pc:chgData name="Nicholas Gibbins" userId="6a0e944c-4d97-467d-bb7a-7c3315791fe4" providerId="ADAL" clId="{3E908B9B-EEE0-144B-A57E-A1DB37064D70}" dt="2020-09-10T11:53:21.658" v="51" actId="2696"/>
        <pc:sldMkLst>
          <pc:docMk/>
          <pc:sldMk cId="974746751" sldId="276"/>
        </pc:sldMkLst>
      </pc:sldChg>
      <pc:sldChg chg="del">
        <pc:chgData name="Nicholas Gibbins" userId="6a0e944c-4d97-467d-bb7a-7c3315791fe4" providerId="ADAL" clId="{3E908B9B-EEE0-144B-A57E-A1DB37064D70}" dt="2020-09-10T11:53:17.014" v="50" actId="2696"/>
        <pc:sldMkLst>
          <pc:docMk/>
          <pc:sldMk cId="3347510955" sldId="277"/>
        </pc:sldMkLst>
      </pc:sldChg>
      <pc:sldChg chg="del">
        <pc:chgData name="Nicholas Gibbins" userId="6a0e944c-4d97-467d-bb7a-7c3315791fe4" providerId="ADAL" clId="{3E908B9B-EEE0-144B-A57E-A1DB37064D70}" dt="2020-09-10T11:53:14.856" v="44" actId="2696"/>
        <pc:sldMkLst>
          <pc:docMk/>
          <pc:sldMk cId="605449084" sldId="279"/>
        </pc:sldMkLst>
      </pc:sldChg>
      <pc:sldChg chg="del">
        <pc:chgData name="Nicholas Gibbins" userId="6a0e944c-4d97-467d-bb7a-7c3315791fe4" providerId="ADAL" clId="{3E908B9B-EEE0-144B-A57E-A1DB37064D70}" dt="2020-09-10T11:53:14.810" v="38" actId="2696"/>
        <pc:sldMkLst>
          <pc:docMk/>
          <pc:sldMk cId="4091205268" sldId="283"/>
        </pc:sldMkLst>
      </pc:sldChg>
      <pc:sldChg chg="del">
        <pc:chgData name="Nicholas Gibbins" userId="6a0e944c-4d97-467d-bb7a-7c3315791fe4" providerId="ADAL" clId="{3E908B9B-EEE0-144B-A57E-A1DB37064D70}" dt="2020-09-10T11:53:14.827" v="41" actId="2696"/>
        <pc:sldMkLst>
          <pc:docMk/>
          <pc:sldMk cId="41937019" sldId="285"/>
        </pc:sldMkLst>
      </pc:sldChg>
      <pc:sldChg chg="del">
        <pc:chgData name="Nicholas Gibbins" userId="6a0e944c-4d97-467d-bb7a-7c3315791fe4" providerId="ADAL" clId="{3E908B9B-EEE0-144B-A57E-A1DB37064D70}" dt="2020-09-10T11:53:14.815" v="39" actId="2696"/>
        <pc:sldMkLst>
          <pc:docMk/>
          <pc:sldMk cId="2092839634" sldId="286"/>
        </pc:sldMkLst>
      </pc:sldChg>
      <pc:sldChg chg="del">
        <pc:chgData name="Nicholas Gibbins" userId="6a0e944c-4d97-467d-bb7a-7c3315791fe4" providerId="ADAL" clId="{3E908B9B-EEE0-144B-A57E-A1DB37064D70}" dt="2020-09-10T11:53:14.890" v="47" actId="2696"/>
        <pc:sldMkLst>
          <pc:docMk/>
          <pc:sldMk cId="4174582231" sldId="287"/>
        </pc:sldMkLst>
      </pc:sldChg>
      <pc:sldChg chg="del">
        <pc:chgData name="Nicholas Gibbins" userId="6a0e944c-4d97-467d-bb7a-7c3315791fe4" providerId="ADAL" clId="{3E908B9B-EEE0-144B-A57E-A1DB37064D70}" dt="2020-09-10T11:53:14.914" v="48" actId="2696"/>
        <pc:sldMkLst>
          <pc:docMk/>
          <pc:sldMk cId="3157900398" sldId="291"/>
        </pc:sldMkLst>
      </pc:sldChg>
      <pc:sldChg chg="del">
        <pc:chgData name="Nicholas Gibbins" userId="6a0e944c-4d97-467d-bb7a-7c3315791fe4" providerId="ADAL" clId="{3E908B9B-EEE0-144B-A57E-A1DB37064D70}" dt="2020-09-10T11:53:14.820" v="40" actId="2696"/>
        <pc:sldMkLst>
          <pc:docMk/>
          <pc:sldMk cId="685200870" sldId="295"/>
        </pc:sldMkLst>
      </pc:sldChg>
      <pc:sldChg chg="del">
        <pc:chgData name="Nicholas Gibbins" userId="6a0e944c-4d97-467d-bb7a-7c3315791fe4" providerId="ADAL" clId="{3E908B9B-EEE0-144B-A57E-A1DB37064D70}" dt="2020-09-10T11:53:21.728" v="61" actId="2696"/>
        <pc:sldMkLst>
          <pc:docMk/>
          <pc:sldMk cId="2516486524" sldId="307"/>
        </pc:sldMkLst>
      </pc:sldChg>
      <pc:sldChg chg="del">
        <pc:chgData name="Nicholas Gibbins" userId="6a0e944c-4d97-467d-bb7a-7c3315791fe4" providerId="ADAL" clId="{3E908B9B-EEE0-144B-A57E-A1DB37064D70}" dt="2020-09-10T11:53:21.667" v="53" actId="2696"/>
        <pc:sldMkLst>
          <pc:docMk/>
          <pc:sldMk cId="2098609197" sldId="332"/>
        </pc:sldMkLst>
      </pc:sldChg>
      <pc:sldChg chg="del">
        <pc:chgData name="Nicholas Gibbins" userId="6a0e944c-4d97-467d-bb7a-7c3315791fe4" providerId="ADAL" clId="{3E908B9B-EEE0-144B-A57E-A1DB37064D70}" dt="2020-09-10T11:53:21.671" v="54" actId="2696"/>
        <pc:sldMkLst>
          <pc:docMk/>
          <pc:sldMk cId="541211779" sldId="335"/>
        </pc:sldMkLst>
      </pc:sldChg>
      <pc:sldChg chg="modSp add mod">
        <pc:chgData name="Nicholas Gibbins" userId="6a0e944c-4d97-467d-bb7a-7c3315791fe4" providerId="ADAL" clId="{3E908B9B-EEE0-144B-A57E-A1DB37064D70}" dt="2020-09-10T12:12:55.366" v="77" actId="20577"/>
        <pc:sldMkLst>
          <pc:docMk/>
          <pc:sldMk cId="2095052465" sldId="335"/>
        </pc:sldMkLst>
        <pc:spChg chg="mod">
          <ac:chgData name="Nicholas Gibbins" userId="6a0e944c-4d97-467d-bb7a-7c3315791fe4" providerId="ADAL" clId="{3E908B9B-EEE0-144B-A57E-A1DB37064D70}" dt="2020-09-10T12:12:55.366" v="77" actId="20577"/>
          <ac:spMkLst>
            <pc:docMk/>
            <pc:sldMk cId="2095052465" sldId="335"/>
            <ac:spMk id="4" creationId="{00000000-0000-0000-0000-000000000000}"/>
          </ac:spMkLst>
        </pc:spChg>
      </pc:sldChg>
      <pc:sldChg chg="del">
        <pc:chgData name="Nicholas Gibbins" userId="6a0e944c-4d97-467d-bb7a-7c3315791fe4" providerId="ADAL" clId="{3E908B9B-EEE0-144B-A57E-A1DB37064D70}" dt="2020-09-10T11:53:21.710" v="60" actId="2696"/>
        <pc:sldMkLst>
          <pc:docMk/>
          <pc:sldMk cId="2316801682" sldId="340"/>
        </pc:sldMkLst>
      </pc:sldChg>
      <pc:sldChg chg="del">
        <pc:chgData name="Nicholas Gibbins" userId="6a0e944c-4d97-467d-bb7a-7c3315791fe4" providerId="ADAL" clId="{3E908B9B-EEE0-144B-A57E-A1DB37064D70}" dt="2020-09-10T11:53:21.701" v="58" actId="2696"/>
        <pc:sldMkLst>
          <pc:docMk/>
          <pc:sldMk cId="1317393506" sldId="341"/>
        </pc:sldMkLst>
      </pc:sldChg>
      <pc:sldChg chg="del">
        <pc:chgData name="Nicholas Gibbins" userId="6a0e944c-4d97-467d-bb7a-7c3315791fe4" providerId="ADAL" clId="{3E908B9B-EEE0-144B-A57E-A1DB37064D70}" dt="2020-09-10T11:53:14.805" v="37" actId="2696"/>
        <pc:sldMkLst>
          <pc:docMk/>
          <pc:sldMk cId="3829836559" sldId="343"/>
        </pc:sldMkLst>
      </pc:sldChg>
      <pc:sldChg chg="del">
        <pc:chgData name="Nicholas Gibbins" userId="6a0e944c-4d97-467d-bb7a-7c3315791fe4" providerId="ADAL" clId="{3E908B9B-EEE0-144B-A57E-A1DB37064D70}" dt="2020-09-10T11:53:14.846" v="42" actId="2696"/>
        <pc:sldMkLst>
          <pc:docMk/>
          <pc:sldMk cId="3048042515" sldId="344"/>
        </pc:sldMkLst>
      </pc:sldChg>
      <pc:sldChg chg="modSp mod">
        <pc:chgData name="Nicholas Gibbins" userId="6a0e944c-4d97-467d-bb7a-7c3315791fe4" providerId="ADAL" clId="{3E908B9B-EEE0-144B-A57E-A1DB37064D70}" dt="2020-09-10T11:53:26.750" v="75" actId="20577"/>
        <pc:sldMkLst>
          <pc:docMk/>
          <pc:sldMk cId="1142425949" sldId="346"/>
        </pc:sldMkLst>
        <pc:spChg chg="mod">
          <ac:chgData name="Nicholas Gibbins" userId="6a0e944c-4d97-467d-bb7a-7c3315791fe4" providerId="ADAL" clId="{3E908B9B-EEE0-144B-A57E-A1DB37064D70}" dt="2020-09-10T11:53:26.750" v="75" actId="20577"/>
          <ac:spMkLst>
            <pc:docMk/>
            <pc:sldMk cId="1142425949" sldId="346"/>
            <ac:spMk id="2" creationId="{00000000-0000-0000-0000-000000000000}"/>
          </ac:spMkLst>
        </pc:spChg>
      </pc:sldChg>
      <pc:sldChg chg="del">
        <pc:chgData name="Nicholas Gibbins" userId="6a0e944c-4d97-467d-bb7a-7c3315791fe4" providerId="ADAL" clId="{3E908B9B-EEE0-144B-A57E-A1DB37064D70}" dt="2020-09-10T11:53:14.851" v="43" actId="2696"/>
        <pc:sldMkLst>
          <pc:docMk/>
          <pc:sldMk cId="521874075" sldId="348"/>
        </pc:sldMkLst>
      </pc:sldChg>
      <pc:sldChg chg="del">
        <pc:chgData name="Nicholas Gibbins" userId="6a0e944c-4d97-467d-bb7a-7c3315791fe4" providerId="ADAL" clId="{3E908B9B-EEE0-144B-A57E-A1DB37064D70}" dt="2020-09-10T11:53:21.675" v="55" actId="2696"/>
        <pc:sldMkLst>
          <pc:docMk/>
          <pc:sldMk cId="423925806" sldId="350"/>
        </pc:sldMkLst>
      </pc:sldChg>
      <pc:sldChg chg="del">
        <pc:chgData name="Nicholas Gibbins" userId="6a0e944c-4d97-467d-bb7a-7c3315791fe4" providerId="ADAL" clId="{3E908B9B-EEE0-144B-A57E-A1DB37064D70}" dt="2020-09-10T11:53:14.782" v="35" actId="2696"/>
        <pc:sldMkLst>
          <pc:docMk/>
          <pc:sldMk cId="480485900" sldId="351"/>
        </pc:sldMkLst>
      </pc:sldChg>
      <pc:sldChg chg="del">
        <pc:chgData name="Nicholas Gibbins" userId="6a0e944c-4d97-467d-bb7a-7c3315791fe4" providerId="ADAL" clId="{3E908B9B-EEE0-144B-A57E-A1DB37064D70}" dt="2020-09-10T11:53:14.927" v="49" actId="2696"/>
        <pc:sldMkLst>
          <pc:docMk/>
          <pc:sldMk cId="2955492525" sldId="352"/>
        </pc:sldMkLst>
      </pc:sldChg>
      <pc:sldChg chg="del">
        <pc:chgData name="Nicholas Gibbins" userId="6a0e944c-4d97-467d-bb7a-7c3315791fe4" providerId="ADAL" clId="{3E908B9B-EEE0-144B-A57E-A1DB37064D70}" dt="2020-09-10T11:53:21.740" v="62" actId="2696"/>
        <pc:sldMkLst>
          <pc:docMk/>
          <pc:sldMk cId="236316258" sldId="357"/>
        </pc:sldMkLst>
      </pc:sldChg>
      <pc:sldChg chg="del">
        <pc:chgData name="Nicholas Gibbins" userId="6a0e944c-4d97-467d-bb7a-7c3315791fe4" providerId="ADAL" clId="{3E908B9B-EEE0-144B-A57E-A1DB37064D70}" dt="2020-09-10T11:53:21.663" v="52" actId="2696"/>
        <pc:sldMkLst>
          <pc:docMk/>
          <pc:sldMk cId="1962244678" sldId="358"/>
        </pc:sldMkLst>
      </pc:sldChg>
      <pc:sldChg chg="del">
        <pc:chgData name="Nicholas Gibbins" userId="6a0e944c-4d97-467d-bb7a-7c3315791fe4" providerId="ADAL" clId="{3E908B9B-EEE0-144B-A57E-A1DB37064D70}" dt="2020-09-10T11:53:21.705" v="59" actId="2696"/>
        <pc:sldMkLst>
          <pc:docMk/>
          <pc:sldMk cId="2018280047" sldId="359"/>
        </pc:sldMkLst>
      </pc:sldChg>
      <pc:sldChg chg="del">
        <pc:chgData name="Nicholas Gibbins" userId="6a0e944c-4d97-467d-bb7a-7c3315791fe4" providerId="ADAL" clId="{3E908B9B-EEE0-144B-A57E-A1DB37064D70}" dt="2020-09-10T11:53:21.697" v="57" actId="2696"/>
        <pc:sldMkLst>
          <pc:docMk/>
          <pc:sldMk cId="3914730452" sldId="36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C11F37-1E6F-6A44-A0D2-6DE377B840E2}" type="datetimeFigureOut">
              <a:rPr lang="en-GB" smtClean="0"/>
              <a:t>02/10/2020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D4DA00-7454-BF4E-9465-7D8AE93A7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601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encoding may be in a number of formats</a:t>
            </a:r>
            <a:r>
              <a:rPr lang="en-US" baseline="0" dirty="0"/>
              <a:t> – need to identify formats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C2992A-B5F0-5A43-8A93-7500E647BA8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183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7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8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2C8DE-3E98-4644-BFE2-F32FC3D7D4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5C1B61-3120-E04E-BDC6-5BA5CDF4F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69A46B8-E3F6-A44F-899D-EF8F718CC98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113C0B99-262F-EF42-9A89-D2867F6B927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070378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B8FB3173-7AA0-D843-9B5E-650ED53C92B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72892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C1511-F3E4-724E-9385-E56C8E96E4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317649E7-935E-964A-AF69-C0C4D907C87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2276475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1FB0E1B-5C1F-6F40-9A46-F8BCACC6E5E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2276477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F555E08-1F8E-FE4A-8984-00D05492437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2388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A01483EC-A312-1944-A3B6-36E2CF252F7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16743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22A8D003-FCDA-0047-981A-893491C354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15377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2BDD746F-C60A-5F4B-A45F-63CE1F52DDB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167439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0956CC3-5066-2E40-8C1A-C70D599F386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858662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67437" y="692150"/>
            <a:ext cx="5400675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49B6178A-34C0-C542-A96F-1D5AC73A1E0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4A79C78-B21D-F943-BA39-8360A5CA224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0412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Mont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08D99ABB-BC2E-134A-A2CD-85CF5A02E72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901542" y="824986"/>
            <a:ext cx="2666571" cy="28151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4DD31F4D-BE21-FB46-B0CE-AF77431BBABA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167438" y="1767953"/>
            <a:ext cx="2591229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86588E56-5876-5B4A-9118-0C89AE35EB9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171119" y="3789039"/>
            <a:ext cx="2877210" cy="2448249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F2C1FA18-66B6-1C4F-B252-BC50D7B557D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194885" y="3789040"/>
            <a:ext cx="2373228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8F2A8A3E-04CB-3D49-BFF9-4E8A1C7C715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8075468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757BE-BD60-B043-9E76-245DD19A10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A8C294F4-A6AD-1740-BEEC-61206D8F402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167439" y="1773239"/>
            <a:ext cx="540117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0BA58DB-1B10-234D-9055-77566A37059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23391" y="1773238"/>
            <a:ext cx="5401171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A0C5138F-94AF-8046-AAE7-1C99875056F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67439" y="4076701"/>
            <a:ext cx="5401169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81B490-0D9B-4347-9BB0-19B2C921F09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3391" y="4076701"/>
            <a:ext cx="5401171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i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A92EB63-72C1-744C-9F42-6A38D445FC2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1931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5DE22-5B82-9541-BA5A-BB368C0FB0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8FB7F17B-6AA3-1149-BBC9-DC5B1DFC02A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888" y="1773237"/>
            <a:ext cx="3527425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82245F91-9A08-D645-A795-C37F14E4AAB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688" y="1773237"/>
            <a:ext cx="3527426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6F425D9C-51DB-2848-9101-2FF8AF58211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775" y="1773236"/>
            <a:ext cx="3600450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C36AEF-34C3-E14F-BCD3-4CA0A0915F4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23393" y="4076700"/>
            <a:ext cx="3527920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D95E5B0E-4B8A-C24D-B31C-4457A16D9B9F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0688" y="4076700"/>
            <a:ext cx="3527425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Picture Placeholder 8">
            <a:extLst>
              <a:ext uri="{FF2B5EF4-FFF2-40B4-BE49-F238E27FC236}">
                <a16:creationId xmlns:a16="http://schemas.microsoft.com/office/drawing/2014/main" id="{31B113F3-BB57-AC48-9603-182BF960DC1B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295775" y="4076700"/>
            <a:ext cx="3600449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4A280A98-37C6-2342-830C-12DF4E52E1C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2164967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F0019-9464-AF4F-A14A-C779F78A7D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08CBA7DE-3862-DF4A-B953-467BCFD74F7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23393" y="1773238"/>
            <a:ext cx="3527920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E13F7FAA-ACCD-1D4C-B487-1D8E59569BB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295775" y="1773239"/>
            <a:ext cx="3600449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6BFC2351-BCA4-634D-9FC2-1AABCF68D451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8040689" y="1773238"/>
            <a:ext cx="3527424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68D0C368-497A-8B4F-9C13-C840AF36932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4915016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ndscape Full Ble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812300D-9767-B945-AF02-1D3DEB990C2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341E2F-1B0D-9748-91C5-CC974CF8E9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E1188DFF-7D9D-C84E-AA59-F5EB920D49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0644295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5E695FFE-DEC3-8945-A9DF-C9F8CC8AF47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158025-FD3D-9A45-8783-576F4EEB2C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8" y="5300663"/>
            <a:ext cx="10944224" cy="9366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</a:t>
            </a:r>
            <a:endParaRPr lang="en-GB" dirty="0"/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F4003048-D4F7-6941-99F8-0109AB947C0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708948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C6D86-B0CF-2A49-A4C4-A057AAAF27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47C13D-6028-A044-A6F1-DC4BF348B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20E68F37-339A-074E-BA38-13276F509CB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3955076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078955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6631444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711452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960686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433439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586380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28720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319482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312009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3341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2996258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FFB4DFBA-4204-6F48-9C17-C4753F47743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1748603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383688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739813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293074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788466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3085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1494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814469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783035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9729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3432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3357494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D8BB0091-538D-5945-9060-309C431928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7968705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4162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7863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239834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455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2160587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B0D52624-8049-5D40-91BF-8EA428BF66F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478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2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79728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821EA71-BFDF-764B-9601-98B10F3D51B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8994752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3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515728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CD1A0C4-1EEA-A345-AAC3-06F0D07C5EF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64245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3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D975F-9286-2641-8193-8DF7321C82F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BC2BCE8-8683-9143-A195-36CA36A0357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392" y="1773238"/>
            <a:ext cx="3528392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5F0F8BD-14D9-F54C-8643-B510466E59C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216" y="1773239"/>
            <a:ext cx="3527897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022968ED-E95A-5C4A-AFD4-AFD46BE8A4BA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800" y="1773239"/>
            <a:ext cx="360040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3667781-6711-AC4E-B59A-870436D7730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545C34E7-B8FA-EE45-B82E-8F66C358130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516034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942AA-DC19-824E-AC96-5B2BE9F1F3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4068AE28-9C85-8643-AF49-94E4EA86D68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528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50EFFEC7-CADF-794D-8A8F-463A8B0D1636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8040689" y="5445122"/>
            <a:ext cx="1727719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A51B6D2F-C03C-364E-96D4-07089520BE82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6167435" y="5445122"/>
            <a:ext cx="1728790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760F87C5-62F3-5348-A9B3-27985DEED7C8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4295775" y="5445122"/>
            <a:ext cx="1728787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7062D462-B04F-C447-B1D0-0BC445592301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2423592" y="5445122"/>
            <a:ext cx="1727718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F8F9F3D8-C529-AD4D-A368-265D78A91F73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551384" y="5445122"/>
            <a:ext cx="1727743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F1E13E52-C677-7744-9232-41BF6179164F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9912872" y="5445122"/>
            <a:ext cx="1727744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34E2EFAD-DC91-6841-A510-D79076BDE67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01960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5" Type="http://schemas.openxmlformats.org/officeDocument/2006/relationships/image" Target="../media/image2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1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5" Type="http://schemas.openxmlformats.org/officeDocument/2006/relationships/image" Target="../media/image2.png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3.xml"/><Relationship Id="rId1" Type="http://schemas.openxmlformats.org/officeDocument/2006/relationships/slideLayout" Target="../slideLayouts/slideLayout32.xml"/><Relationship Id="rId5" Type="http://schemas.openxmlformats.org/officeDocument/2006/relationships/image" Target="../media/image2.png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7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5" Type="http://schemas.openxmlformats.org/officeDocument/2006/relationships/image" Target="../media/image2.png"/><Relationship Id="rId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0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5" Type="http://schemas.openxmlformats.org/officeDocument/2006/relationships/image" Target="../media/image2.png"/><Relationship Id="rId4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3.xml"/><Relationship Id="rId2" Type="http://schemas.openxmlformats.org/officeDocument/2006/relationships/slideLayout" Target="../slideLayouts/slideLayout42.xml"/><Relationship Id="rId1" Type="http://schemas.openxmlformats.org/officeDocument/2006/relationships/slideLayout" Target="../slideLayouts/slideLayout41.xml"/><Relationship Id="rId5" Type="http://schemas.openxmlformats.org/officeDocument/2006/relationships/image" Target="../media/image2.png"/><Relationship Id="rId4" Type="http://schemas.openxmlformats.org/officeDocument/2006/relationships/theme" Target="../theme/theme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035032-FFFC-C447-BA60-9B32DA458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9" y="692150"/>
            <a:ext cx="10944224" cy="936625"/>
          </a:xfrm>
          <a:prstGeom prst="rect">
            <a:avLst/>
          </a:prstGeom>
        </p:spPr>
        <p:txBody>
          <a:bodyPr vert="horz" lIns="72000" tIns="36000" rIns="72000" bIns="3600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E6C37D-9121-684D-B590-EF4A55935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1773238"/>
            <a:ext cx="10944225" cy="4464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D240F-3434-DF49-BB59-C0B86B4149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3889" y="6381751"/>
            <a:ext cx="3527424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21B7BC17-F0E7-7A47-8273-78D53527614D}" type="datetimeFigureOut">
              <a:rPr lang="en-GB" smtClean="0"/>
              <a:pPr/>
              <a:t>02/10/2020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11AEA1-9EFF-6040-A0DF-32F3F8CF9F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95774" y="6381751"/>
            <a:ext cx="3600451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B9BF26-FC66-2C46-9F3E-A7306A28B9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799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426078B-3553-4544-8ED2-80E83B6C7BAA}"/>
              </a:ext>
            </a:extLst>
          </p:cNvPr>
          <p:cNvSpPr txBox="1">
            <a:spLocks/>
          </p:cNvSpPr>
          <p:nvPr userDrawn="1"/>
        </p:nvSpPr>
        <p:spPr>
          <a:xfrm>
            <a:off x="11568113" y="6381750"/>
            <a:ext cx="431799" cy="287339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BD0896E-602A-494F-99CF-AC1BD90019B0}" type="slidenum">
              <a:rPr lang="en-GB" smtClean="0">
                <a:solidFill>
                  <a:schemeClr val="tx1"/>
                </a:solidFill>
              </a:rPr>
              <a:pPr/>
              <a:t>‹#›</a:t>
            </a:fld>
            <a:endParaRPr lang="en-GB">
              <a:solidFill>
                <a:schemeClr val="tx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4DCCAEE-C447-EE4D-A54A-FF75ECE36C76}"/>
              </a:ext>
            </a:extLst>
          </p:cNvPr>
          <p:cNvPicPr>
            <a:picLocks noChangeAspect="1"/>
          </p:cNvPicPr>
          <p:nvPr userDrawn="1"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909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97" r:id="rId2"/>
    <p:sldLayoutId id="2147483676" r:id="rId3"/>
    <p:sldLayoutId id="2147483679" r:id="rId4"/>
    <p:sldLayoutId id="2147483680" r:id="rId5"/>
    <p:sldLayoutId id="2147483677" r:id="rId6"/>
    <p:sldLayoutId id="2147483678" r:id="rId7"/>
    <p:sldLayoutId id="2147483682" r:id="rId8"/>
    <p:sldLayoutId id="2147483683" r:id="rId9"/>
    <p:sldLayoutId id="2147483684" r:id="rId10"/>
    <p:sldLayoutId id="2147483685" r:id="rId11"/>
    <p:sldLayoutId id="2147483687" r:id="rId12"/>
    <p:sldLayoutId id="2147483686" r:id="rId13"/>
    <p:sldLayoutId id="2147483688" r:id="rId14"/>
    <p:sldLayoutId id="2147483689" r:id="rId15"/>
    <p:sldLayoutId id="2147483690" r:id="rId16"/>
    <p:sldLayoutId id="2147483691" r:id="rId17"/>
    <p:sldLayoutId id="2147483692" r:id="rId18"/>
    <p:sldLayoutId id="2147483693" r:id="rId19"/>
    <p:sldLayoutId id="2147483722" r:id="rId20"/>
    <p:sldLayoutId id="2147483723" r:id="rId21"/>
    <p:sldLayoutId id="2147483724" r:id="rId2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0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6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62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36" userDrawn="1">
          <p15:clr>
            <a:srgbClr val="F26B43"/>
          </p15:clr>
        </p15:guide>
        <p15:guide id="2" orient="horz" pos="1026" userDrawn="1">
          <p15:clr>
            <a:srgbClr val="F26B43"/>
          </p15:clr>
        </p15:guide>
        <p15:guide id="3" orient="horz" pos="1117" userDrawn="1">
          <p15:clr>
            <a:srgbClr val="F26B43"/>
          </p15:clr>
        </p15:guide>
        <p15:guide id="4" orient="horz" pos="1344" userDrawn="1">
          <p15:clr>
            <a:srgbClr val="F26B43"/>
          </p15:clr>
        </p15:guide>
        <p15:guide id="5" orient="horz" pos="1434" userDrawn="1">
          <p15:clr>
            <a:srgbClr val="F26B43"/>
          </p15:clr>
        </p15:guide>
        <p15:guide id="6" orient="horz" pos="2478" userDrawn="1">
          <p15:clr>
            <a:srgbClr val="F26B43"/>
          </p15:clr>
        </p15:guide>
        <p15:guide id="7" orient="horz" pos="2568" userDrawn="1">
          <p15:clr>
            <a:srgbClr val="F26B43"/>
          </p15:clr>
        </p15:guide>
        <p15:guide id="8" orient="horz" pos="3929" userDrawn="1">
          <p15:clr>
            <a:srgbClr val="F26B43"/>
          </p15:clr>
        </p15:guide>
        <p15:guide id="9" orient="horz" pos="4020" userDrawn="1">
          <p15:clr>
            <a:srgbClr val="F26B43"/>
          </p15:clr>
        </p15:guide>
        <p15:guide id="10" orient="horz" pos="4201" userDrawn="1">
          <p15:clr>
            <a:srgbClr val="F26B43"/>
          </p15:clr>
        </p15:guide>
        <p15:guide id="11" pos="393" userDrawn="1">
          <p15:clr>
            <a:srgbClr val="F26B43"/>
          </p15:clr>
        </p15:guide>
        <p15:guide id="12" pos="2706" userDrawn="1">
          <p15:clr>
            <a:srgbClr val="F26B43"/>
          </p15:clr>
        </p15:guide>
        <p15:guide id="13" pos="2615" userDrawn="1">
          <p15:clr>
            <a:srgbClr val="F26B43"/>
          </p15:clr>
        </p15:guide>
        <p15:guide id="14" pos="3795" userDrawn="1">
          <p15:clr>
            <a:srgbClr val="F26B43"/>
          </p15:clr>
        </p15:guide>
        <p15:guide id="15" pos="3885" userDrawn="1">
          <p15:clr>
            <a:srgbClr val="F26B43"/>
          </p15:clr>
        </p15:guide>
        <p15:guide id="16" pos="5065" userDrawn="1">
          <p15:clr>
            <a:srgbClr val="F26B43"/>
          </p15:clr>
        </p15:guide>
        <p15:guide id="17" pos="4974" userDrawn="1">
          <p15:clr>
            <a:srgbClr val="F26B43"/>
          </p15:clr>
        </p15:guide>
        <p15:guide id="18" pos="7559" userDrawn="1">
          <p15:clr>
            <a:srgbClr val="F26B43"/>
          </p15:clr>
        </p15:guide>
        <p15:guide id="19" pos="7287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57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1" r:id="rId2"/>
    <p:sldLayoutId id="214748366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 userDrawn="1">
          <p15:clr>
            <a:srgbClr val="F26B43"/>
          </p15:clr>
        </p15:guide>
        <p15:guide id="2" pos="6199" userDrawn="1">
          <p15:clr>
            <a:srgbClr val="F26B43"/>
          </p15:clr>
        </p15:guide>
        <p15:guide id="3" orient="horz" pos="1344" userDrawn="1">
          <p15:clr>
            <a:srgbClr val="F26B43"/>
          </p15:clr>
        </p15:guide>
        <p15:guide id="4" orient="horz" pos="2115" userDrawn="1">
          <p15:clr>
            <a:srgbClr val="F26B43"/>
          </p15:clr>
        </p15:guide>
        <p15:guide id="5" orient="horz" pos="2205" userDrawn="1">
          <p15:clr>
            <a:srgbClr val="F26B43"/>
          </p15:clr>
        </p15:guide>
        <p15:guide id="6" orient="horz" pos="2840" userDrawn="1">
          <p15:clr>
            <a:srgbClr val="F26B43"/>
          </p15:clr>
        </p15:guide>
        <p15:guide id="7" orient="horz" pos="2931" userDrawn="1">
          <p15:clr>
            <a:srgbClr val="F26B43"/>
          </p15:clr>
        </p15:guide>
        <p15:guide id="8" orient="horz" pos="3158" userDrawn="1">
          <p15:clr>
            <a:srgbClr val="F26B43"/>
          </p15:clr>
        </p15:guide>
        <p15:guide id="9" pos="7287" userDrawn="1">
          <p15:clr>
            <a:srgbClr val="F26B43"/>
          </p15:clr>
        </p15:guide>
        <p15:guide id="10" pos="7559" userDrawn="1">
          <p15:clr>
            <a:srgbClr val="F26B43"/>
          </p15:clr>
        </p15:guide>
        <p15:guide id="11" orient="horz" pos="4020" userDrawn="1">
          <p15:clr>
            <a:srgbClr val="F26B43"/>
          </p15:clr>
        </p15:guide>
        <p15:guide id="12" orient="horz" pos="4201" userDrawn="1">
          <p15:clr>
            <a:srgbClr val="F26B43"/>
          </p15:clr>
        </p15:guide>
        <p15:guide id="13" orient="horz" pos="436" userDrawn="1">
          <p15:clr>
            <a:srgbClr val="F26B43"/>
          </p15:clr>
        </p15:guide>
        <p15:guide id="14" orient="horz" pos="3929" userDrawn="1">
          <p15:clr>
            <a:srgbClr val="F26B43"/>
          </p15:clr>
        </p15:guide>
        <p15:guide id="15" pos="393" userDrawn="1">
          <p15:clr>
            <a:srgbClr val="F26B43"/>
          </p15:clr>
        </p15:guide>
        <p15:guide id="16" orient="horz" pos="1026" userDrawn="1">
          <p15:clr>
            <a:srgbClr val="F26B43"/>
          </p15:clr>
        </p15:guide>
        <p15:guide id="17" orient="horz" pos="1117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089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878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580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996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504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53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26368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F4C554-A8F1-A348-A462-89B1EDBE13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Representation Principles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1CE7CE-9ADB-2844-B95A-AEB9886B2314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GB" dirty="0">
                <a:solidFill>
                  <a:schemeClr val="bg2"/>
                </a:solidFill>
              </a:rPr>
              <a:t>Separate content, presentation and interaction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solidFill>
                  <a:schemeClr val="bg2"/>
                </a:solidFill>
              </a:rPr>
              <a:t>Identify links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solidFill>
                  <a:schemeClr val="bg2"/>
                </a:solidFill>
              </a:rPr>
              <a:t>Links should be web-wide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solidFill>
                  <a:schemeClr val="bg2"/>
                </a:solidFill>
              </a:rPr>
              <a:t>Links should use generic identifiers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Links should be navigable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E99257-30D7-D346-BFB5-84B92893CCCB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 representation format should incorporate hypertext links if hypertext is the expected user interface paradigm.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We would like links between resources to be able to behave like any other hypertext links.</a:t>
            </a:r>
          </a:p>
          <a:p>
            <a:endParaRPr lang="en-US" dirty="0"/>
          </a:p>
          <a:p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6B7E64-D110-A849-B5D0-FC20DE06FE6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44317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Further Reading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Jacobs, I. and Walsh, N. (2004) </a:t>
            </a:r>
            <a:r>
              <a:rPr lang="en-US" i="1" dirty="0"/>
              <a:t>Architecture of the World Wide Web, Volume One</a:t>
            </a:r>
            <a:r>
              <a:rPr lang="en-US" dirty="0"/>
              <a:t>. W3C Recommendation.</a:t>
            </a:r>
          </a:p>
          <a:p>
            <a:pPr marL="360000" lvl="1" indent="0">
              <a:buNone/>
            </a:pPr>
            <a:r>
              <a:rPr lang="en-US" dirty="0"/>
              <a:t>http://www.w3.org/TR/</a:t>
            </a:r>
            <a:r>
              <a:rPr lang="en-US" dirty="0" err="1"/>
              <a:t>webarch</a:t>
            </a:r>
            <a:r>
              <a:rPr lang="en-US"/>
              <a:t>/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226E853-0173-3041-AACB-728D1442A19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50524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Next: Interaction</a:t>
            </a:r>
          </a:p>
        </p:txBody>
      </p:sp>
    </p:spTree>
    <p:extLst>
      <p:ext uri="{BB962C8B-B14F-4D97-AF65-F5344CB8AC3E}">
        <p14:creationId xmlns:p14="http://schemas.microsoft.com/office/powerpoint/2010/main" val="11424259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/>
              <a:t>Representation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COMP3220 Web Infrastructure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Dr</a:t>
            </a:r>
            <a:r>
              <a:rPr lang="en-US" dirty="0"/>
              <a:t> Nicholas Gibbins – </a:t>
            </a:r>
            <a:r>
              <a:rPr lang="en-US" dirty="0" err="1"/>
              <a:t>nmg@ecs.soton.ac.uk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46189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Representation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38EF1093-7BA5-1B4B-8F55-C4382D0A49BF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 representation is data that encodes information about resource state.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Representations have metadata</a:t>
            </a:r>
          </a:p>
          <a:p>
            <a:pPr lvl="1"/>
            <a:r>
              <a:rPr lang="en-US" dirty="0"/>
              <a:t>When were they last modified?</a:t>
            </a:r>
          </a:p>
          <a:p>
            <a:pPr lvl="1"/>
            <a:r>
              <a:rPr lang="en-US" dirty="0"/>
              <a:t>What format are they in?</a:t>
            </a:r>
          </a:p>
          <a:p>
            <a:endParaRPr lang="en-US" dirty="0"/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9DEFBFAD-0AA4-D047-9478-0CF28092E10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3</a:t>
            </a:fld>
            <a:endParaRPr lang="en-US" dirty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FA4CB012-9BFB-084A-82CF-9D53AA506EE1}"/>
              </a:ext>
            </a:extLst>
          </p:cNvPr>
          <p:cNvGrpSpPr/>
          <p:nvPr/>
        </p:nvGrpSpPr>
        <p:grpSpPr>
          <a:xfrm>
            <a:off x="6258157" y="2817307"/>
            <a:ext cx="2530794" cy="1593065"/>
            <a:chOff x="2829914" y="2836304"/>
            <a:chExt cx="2530794" cy="1593065"/>
          </a:xfrm>
        </p:grpSpPr>
        <p:sp>
          <p:nvSpPr>
            <p:cNvPr id="6" name="Cloud 5"/>
            <p:cNvSpPr/>
            <p:nvPr/>
          </p:nvSpPr>
          <p:spPr bwMode="auto">
            <a:xfrm>
              <a:off x="2856261" y="3196366"/>
              <a:ext cx="2504447" cy="1233003"/>
            </a:xfrm>
            <a:prstGeom prst="cloud">
              <a:avLst/>
            </a:prstGeom>
            <a:solidFill>
              <a:schemeClr val="bg1">
                <a:lumMod val="75000"/>
              </a:schemeClr>
            </a:solidFill>
            <a:ln w="12700" cap="flat" cmpd="sng" algn="ctr">
              <a:solidFill>
                <a:schemeClr val="bg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anose="020B0602030504020204" pitchFamily="34" charset="77"/>
                  <a:ea typeface="ＭＳ Ｐゴシック" pitchFamily="-106" charset="-128"/>
                  <a:cs typeface="ＭＳ Ｐゴシック" pitchFamily="-106" charset="-128"/>
                </a:rPr>
                <a:t>today’s BBC weather forecast for Southampton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829914" y="2836304"/>
              <a:ext cx="120097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Lucida Sans" panose="020B0602030504020204" pitchFamily="34" charset="77"/>
                </a:rPr>
                <a:t>Resource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F0ECA6FB-DFD0-E643-B521-B84301F3DB4A}"/>
              </a:ext>
            </a:extLst>
          </p:cNvPr>
          <p:cNvGrpSpPr/>
          <p:nvPr/>
        </p:nvGrpSpPr>
        <p:grpSpPr>
          <a:xfrm>
            <a:off x="9263322" y="3677986"/>
            <a:ext cx="2196841" cy="2487864"/>
            <a:chOff x="6491908" y="3696983"/>
            <a:chExt cx="2196841" cy="2487864"/>
          </a:xfrm>
        </p:grpSpPr>
        <p:sp>
          <p:nvSpPr>
            <p:cNvPr id="10" name="Document 9"/>
            <p:cNvSpPr/>
            <p:nvPr/>
          </p:nvSpPr>
          <p:spPr bwMode="auto">
            <a:xfrm>
              <a:off x="6593660" y="4123436"/>
              <a:ext cx="2095089" cy="2061411"/>
            </a:xfrm>
            <a:prstGeom prst="flowChartDocumen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12700" cap="flat" cmpd="sng" algn="ctr">
              <a:solidFill>
                <a:schemeClr val="accent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anose="020B0602030504020204" pitchFamily="34" charset="77"/>
                  <a:ea typeface="ＭＳ Ｐゴシック" pitchFamily="-106" charset="-128"/>
                  <a:cs typeface="ＭＳ Ｐゴシック" pitchFamily="-106" charset="-128"/>
                </a:rPr>
                <a:t>Metadata: 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anose="020B0602030504020204" pitchFamily="34" charset="77"/>
                  <a:ea typeface="ＭＳ Ｐゴシック" pitchFamily="-106" charset="-128"/>
                  <a:cs typeface="ＭＳ Ｐゴシック" pitchFamily="-106" charset="-128"/>
                </a:rPr>
                <a:t>Content-Type: text/html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anose="020B0602030504020204" pitchFamily="34" charset="77"/>
                  <a:ea typeface="ＭＳ Ｐゴシック" pitchFamily="-106" charset="-128"/>
                  <a:cs typeface="ＭＳ Ｐゴシック" pitchFamily="-106" charset="-128"/>
                </a:rPr>
                <a:t>Data: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anose="020B0602030504020204" pitchFamily="34" charset="77"/>
                  <a:ea typeface="ＭＳ Ｐゴシック" pitchFamily="-106" charset="-128"/>
                  <a:cs typeface="ＭＳ Ｐゴシック" pitchFamily="-106" charset="-128"/>
                </a:rPr>
                <a:t>&lt;html&gt;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anose="020B0602030504020204" pitchFamily="34" charset="77"/>
                  <a:ea typeface="ＭＳ Ｐゴシック" pitchFamily="-106" charset="-128"/>
                  <a:cs typeface="ＭＳ Ｐゴシック" pitchFamily="-106" charset="-128"/>
                </a:rPr>
                <a:t>&lt;head&gt;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anose="020B0602030504020204" pitchFamily="34" charset="77"/>
                  <a:ea typeface="ＭＳ Ｐゴシック" pitchFamily="-106" charset="-128"/>
                  <a:cs typeface="ＭＳ Ｐゴシック" pitchFamily="-106" charset="-128"/>
                </a:rPr>
                <a:t>&lt;title&gt;BBC Weather – Southampton&lt;/title&gt;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anose="020B0602030504020204" pitchFamily="34" charset="77"/>
                  <a:ea typeface="ＭＳ Ｐゴシック" pitchFamily="-106" charset="-128"/>
                  <a:cs typeface="ＭＳ Ｐゴシック" pitchFamily="-106" charset="-128"/>
                </a:rPr>
                <a:t>...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anose="020B0602030504020204" pitchFamily="34" charset="77"/>
                  <a:ea typeface="ＭＳ Ｐゴシック" pitchFamily="-106" charset="-128"/>
                  <a:cs typeface="ＭＳ Ｐゴシック" pitchFamily="-106" charset="-128"/>
                </a:rPr>
                <a:t>&lt;/html&gt;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6491908" y="3696983"/>
              <a:ext cx="18678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Lucida Sans" panose="020B0602030504020204" pitchFamily="34" charset="77"/>
                </a:rPr>
                <a:t>Representation</a:t>
              </a: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AE1A013D-F3DB-0D48-845A-68D03A5BC036}"/>
              </a:ext>
            </a:extLst>
          </p:cNvPr>
          <p:cNvGrpSpPr/>
          <p:nvPr/>
        </p:nvGrpSpPr>
        <p:grpSpPr>
          <a:xfrm rot="1003722">
            <a:off x="8262903" y="4405998"/>
            <a:ext cx="1104790" cy="728128"/>
            <a:chOff x="5415967" y="4205103"/>
            <a:chExt cx="1104790" cy="728128"/>
          </a:xfrm>
        </p:grpSpPr>
        <p:sp>
          <p:nvSpPr>
            <p:cNvPr id="12" name="Left Arrow 11"/>
            <p:cNvSpPr/>
            <p:nvPr/>
          </p:nvSpPr>
          <p:spPr bwMode="auto">
            <a:xfrm rot="1603421">
              <a:off x="5673224" y="4474692"/>
              <a:ext cx="245474" cy="458539"/>
            </a:xfrm>
            <a:prstGeom prst="leftArrow">
              <a:avLst/>
            </a:prstGeom>
            <a:solidFill>
              <a:schemeClr val="tx2">
                <a:lumMod val="25000"/>
                <a:lumOff val="75000"/>
              </a:schemeClr>
            </a:solidFill>
            <a:ln w="12700" cap="flat" cmpd="sng" algn="ctr">
              <a:solidFill>
                <a:schemeClr val="tx2">
                  <a:lumMod val="75000"/>
                  <a:lumOff val="2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 rot="1612783">
              <a:off x="5415967" y="4205103"/>
              <a:ext cx="110479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latin typeface="Lucida Sans" panose="020B0602030504020204" pitchFamily="34" charset="77"/>
                </a:rPr>
                <a:t>represents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362042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Internet Media Types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dirty="0"/>
              <a:t>Hierarchical descriptions of data types (used originally in email - MIME)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Top-level types: </a:t>
            </a:r>
            <a:r>
              <a:rPr lang="en-US" dirty="0">
                <a:latin typeface="Lucida Console" panose="020B0609040504020204" pitchFamily="49" charset="0"/>
              </a:rPr>
              <a:t>text</a:t>
            </a:r>
            <a:r>
              <a:rPr lang="en-US" dirty="0"/>
              <a:t>, </a:t>
            </a:r>
            <a:r>
              <a:rPr lang="en-US" dirty="0">
                <a:latin typeface="Lucida Console" panose="020B0609040504020204" pitchFamily="49" charset="0"/>
              </a:rPr>
              <a:t>image</a:t>
            </a:r>
            <a:r>
              <a:rPr lang="en-US" dirty="0"/>
              <a:t>, </a:t>
            </a:r>
            <a:r>
              <a:rPr lang="en-US" dirty="0">
                <a:latin typeface="Lucida Console" panose="020B0609040504020204" pitchFamily="49" charset="0"/>
              </a:rPr>
              <a:t>audio</a:t>
            </a:r>
            <a:r>
              <a:rPr lang="en-US" dirty="0"/>
              <a:t>, </a:t>
            </a:r>
            <a:r>
              <a:rPr lang="en-US" dirty="0">
                <a:latin typeface="Lucida Console" panose="020B0609040504020204" pitchFamily="49" charset="0"/>
              </a:rPr>
              <a:t>video</a:t>
            </a:r>
            <a:r>
              <a:rPr lang="en-US" dirty="0"/>
              <a:t>, </a:t>
            </a:r>
            <a:r>
              <a:rPr lang="en-US" dirty="0">
                <a:latin typeface="Lucida Console" panose="020B0609040504020204" pitchFamily="49" charset="0"/>
              </a:rPr>
              <a:t>application</a:t>
            </a:r>
            <a:br>
              <a:rPr lang="en-US" dirty="0"/>
            </a:br>
            <a:r>
              <a:rPr lang="en-US" dirty="0"/>
              <a:t>(also multipart and message)</a:t>
            </a:r>
          </a:p>
          <a:p>
            <a:pPr marL="0" indent="0">
              <a:buNone/>
            </a:pPr>
            <a:r>
              <a:rPr lang="en-US" dirty="0"/>
              <a:t>Refinements of these top-level types:</a:t>
            </a:r>
          </a:p>
          <a:p>
            <a:pPr lvl="1"/>
            <a:r>
              <a:rPr lang="en-US" dirty="0">
                <a:latin typeface="Lucida Console" panose="020B0609040504020204" pitchFamily="49" charset="0"/>
              </a:rPr>
              <a:t>text/plain</a:t>
            </a:r>
            <a:r>
              <a:rPr lang="en-US" dirty="0">
                <a:latin typeface="Lucida Sans" panose="020B0602030504020204" pitchFamily="34" charset="77"/>
              </a:rPr>
              <a:t>, </a:t>
            </a:r>
            <a:r>
              <a:rPr lang="en-US" dirty="0">
                <a:latin typeface="Lucida Console" panose="020B0609040504020204" pitchFamily="49" charset="0"/>
              </a:rPr>
              <a:t>text/html</a:t>
            </a:r>
            <a:r>
              <a:rPr lang="en-US" dirty="0">
                <a:latin typeface="Lucida Sans" panose="020B0602030504020204" pitchFamily="34" charset="77"/>
              </a:rPr>
              <a:t>, </a:t>
            </a:r>
            <a:r>
              <a:rPr lang="en-US" dirty="0">
                <a:latin typeface="Lucida Console" panose="020B0609040504020204" pitchFamily="49" charset="0"/>
              </a:rPr>
              <a:t>text/xml</a:t>
            </a:r>
            <a:r>
              <a:rPr lang="en-US" dirty="0">
                <a:latin typeface="Lucida Sans" panose="020B0602030504020204" pitchFamily="34" charset="77"/>
              </a:rPr>
              <a:t>, </a:t>
            </a:r>
            <a:r>
              <a:rPr lang="en-US" dirty="0">
                <a:latin typeface="Lucida Console" panose="020B0609040504020204" pitchFamily="49" charset="0"/>
              </a:rPr>
              <a:t>text/</a:t>
            </a:r>
            <a:r>
              <a:rPr lang="en-US" dirty="0" err="1">
                <a:latin typeface="Lucida Console" panose="020B0609040504020204" pitchFamily="49" charset="0"/>
              </a:rPr>
              <a:t>csv</a:t>
            </a:r>
            <a:r>
              <a:rPr lang="en-US" dirty="0"/>
              <a:t>, …</a:t>
            </a:r>
          </a:p>
          <a:p>
            <a:pPr lvl="1"/>
            <a:r>
              <a:rPr lang="en-US" dirty="0">
                <a:latin typeface="Lucida Console" panose="020B0609040504020204" pitchFamily="49" charset="0"/>
              </a:rPr>
              <a:t>image/jpeg</a:t>
            </a:r>
            <a:r>
              <a:rPr lang="en-US" dirty="0">
                <a:latin typeface="Lucida Sans" panose="020B0602030504020204" pitchFamily="34" charset="77"/>
              </a:rPr>
              <a:t>, </a:t>
            </a:r>
            <a:r>
              <a:rPr lang="en-US" dirty="0">
                <a:latin typeface="Lucida Console" panose="020B0609040504020204" pitchFamily="49" charset="0"/>
              </a:rPr>
              <a:t>image/gif</a:t>
            </a:r>
            <a:r>
              <a:rPr lang="en-US" dirty="0">
                <a:latin typeface="Lucida Sans" panose="020B0602030504020204" pitchFamily="34" charset="77"/>
              </a:rPr>
              <a:t>, </a:t>
            </a:r>
            <a:r>
              <a:rPr lang="en-US" dirty="0">
                <a:latin typeface="Lucida Console" panose="020B0609040504020204" pitchFamily="49" charset="0"/>
              </a:rPr>
              <a:t>image/</a:t>
            </a:r>
            <a:r>
              <a:rPr lang="en-US" dirty="0" err="1">
                <a:latin typeface="Lucida Console" panose="020B0609040504020204" pitchFamily="49" charset="0"/>
              </a:rPr>
              <a:t>png</a:t>
            </a:r>
            <a:r>
              <a:rPr lang="en-US" dirty="0">
                <a:latin typeface="Lucida Sans" panose="020B0602030504020204" pitchFamily="34" charset="77"/>
              </a:rPr>
              <a:t>, </a:t>
            </a:r>
            <a:r>
              <a:rPr lang="en-US" dirty="0">
                <a:latin typeface="Lucida Console" panose="020B0609040504020204" pitchFamily="49" charset="0"/>
              </a:rPr>
              <a:t>image/tiff</a:t>
            </a:r>
            <a:r>
              <a:rPr lang="en-US" dirty="0"/>
              <a:t>, …</a:t>
            </a:r>
          </a:p>
          <a:p>
            <a:pPr lvl="1"/>
            <a:r>
              <a:rPr lang="en-US" dirty="0">
                <a:latin typeface="Lucida Console" panose="020B0609040504020204" pitchFamily="49" charset="0"/>
              </a:rPr>
              <a:t>audio/mpeg</a:t>
            </a:r>
            <a:r>
              <a:rPr lang="en-US" dirty="0"/>
              <a:t>, </a:t>
            </a:r>
            <a:r>
              <a:rPr lang="en-US" dirty="0">
                <a:latin typeface="Lucida Console" panose="020B0609040504020204" pitchFamily="49" charset="0"/>
              </a:rPr>
              <a:t>audio/</a:t>
            </a:r>
            <a:r>
              <a:rPr lang="en-US" dirty="0" err="1">
                <a:latin typeface="Lucida Console" panose="020B0609040504020204" pitchFamily="49" charset="0"/>
              </a:rPr>
              <a:t>ogg</a:t>
            </a:r>
            <a:r>
              <a:rPr lang="en-US" dirty="0"/>
              <a:t>, …</a:t>
            </a:r>
          </a:p>
          <a:p>
            <a:pPr lvl="1"/>
            <a:r>
              <a:rPr lang="en-US" dirty="0">
                <a:latin typeface="Lucida Console" panose="020B0609040504020204" pitchFamily="49" charset="0"/>
              </a:rPr>
              <a:t>video/mp4</a:t>
            </a:r>
            <a:r>
              <a:rPr lang="en-US" dirty="0"/>
              <a:t>, </a:t>
            </a:r>
            <a:r>
              <a:rPr lang="en-US" dirty="0">
                <a:latin typeface="Lucida Console" panose="020B0609040504020204" pitchFamily="49" charset="0"/>
              </a:rPr>
              <a:t>video/</a:t>
            </a:r>
            <a:r>
              <a:rPr lang="en-US" dirty="0" err="1">
                <a:latin typeface="Lucida Console" panose="020B0609040504020204" pitchFamily="49" charset="0"/>
              </a:rPr>
              <a:t>quicktime</a:t>
            </a:r>
            <a:r>
              <a:rPr lang="en-US" dirty="0"/>
              <a:t>, …</a:t>
            </a:r>
          </a:p>
          <a:p>
            <a:pPr lvl="1"/>
            <a:r>
              <a:rPr lang="en-US" dirty="0">
                <a:latin typeface="Lucida Console" panose="020B0609040504020204" pitchFamily="49" charset="0"/>
              </a:rPr>
              <a:t>application/</a:t>
            </a:r>
            <a:r>
              <a:rPr lang="en-US" dirty="0" err="1">
                <a:latin typeface="Lucida Console" panose="020B0609040504020204" pitchFamily="49" charset="0"/>
              </a:rPr>
              <a:t>ecmascript</a:t>
            </a:r>
            <a:r>
              <a:rPr lang="en-US" dirty="0"/>
              <a:t>, </a:t>
            </a:r>
            <a:r>
              <a:rPr lang="en-US" dirty="0">
                <a:latin typeface="Lucida Console" panose="020B0609040504020204" pitchFamily="49" charset="0"/>
              </a:rPr>
              <a:t>application/pdf</a:t>
            </a:r>
            <a:r>
              <a:rPr lang="en-US" dirty="0"/>
              <a:t>, </a:t>
            </a:r>
            <a:r>
              <a:rPr lang="en-US" dirty="0">
                <a:latin typeface="Lucida Console" panose="020B0609040504020204" pitchFamily="49" charset="0"/>
              </a:rPr>
              <a:t>application/</a:t>
            </a:r>
            <a:r>
              <a:rPr lang="en-US" dirty="0" err="1">
                <a:latin typeface="Lucida Console" panose="020B0609040504020204" pitchFamily="49" charset="0"/>
              </a:rPr>
              <a:t>rdf+xml</a:t>
            </a:r>
            <a:r>
              <a:rPr lang="en-US" dirty="0"/>
              <a:t>, …</a:t>
            </a:r>
          </a:p>
          <a:p>
            <a:pPr marL="0" indent="0">
              <a:buNone/>
            </a:pPr>
            <a:r>
              <a:rPr lang="en-US" dirty="0"/>
              <a:t>Registry of types maintained by IANA</a:t>
            </a:r>
          </a:p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0194B4E-42DA-C147-AF32-C21AD75F200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GB" dirty="0"/>
              <a:t>https://</a:t>
            </a:r>
            <a:r>
              <a:rPr lang="en-GB" dirty="0" err="1"/>
              <a:t>www.iana.org</a:t>
            </a:r>
            <a:r>
              <a:rPr lang="en-GB" dirty="0"/>
              <a:t>/assignments/media-types/media-</a:t>
            </a:r>
            <a:r>
              <a:rPr lang="en-GB" dirty="0" err="1"/>
              <a:t>types.xhtml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229847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F4C554-A8F1-A348-A462-89B1EDBE13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Representation Principles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1CE7CE-9ADB-2844-B95A-AEB9886B2314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GB" dirty="0"/>
              <a:t>Separate content, presentation and interaction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E99257-30D7-D346-BFB5-84B92893CCCB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 representation format should allow authors to separate content from both presentation and interaction concerns.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How a resource is presented to a user (e.g. mobile versus desktop), and how the user interacts with that resource, are independent of the informational content of the resource.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6B7E64-D110-A849-B5D0-FC20DE06FE6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1200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Content, Behaviour, Presentation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19E513FE-3547-1E4F-BC03-3F7AAF54CBA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4" name="Document 23"/>
          <p:cNvSpPr/>
          <p:nvPr/>
        </p:nvSpPr>
        <p:spPr bwMode="auto">
          <a:xfrm>
            <a:off x="5559248" y="4857102"/>
            <a:ext cx="1080000" cy="1440000"/>
          </a:xfrm>
          <a:prstGeom prst="flowChartDocumen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ea typeface="Georgia" charset="0"/>
                <a:cs typeface="Georgia" charset="0"/>
              </a:rPr>
              <a:t>Web Resource</a:t>
            </a:r>
          </a:p>
        </p:txBody>
      </p:sp>
      <p:sp>
        <p:nvSpPr>
          <p:cNvPr id="7" name="Rounded Rectangle 6"/>
          <p:cNvSpPr/>
          <p:nvPr/>
        </p:nvSpPr>
        <p:spPr bwMode="auto">
          <a:xfrm>
            <a:off x="5563577" y="2547979"/>
            <a:ext cx="1080000" cy="1080000"/>
          </a:xfrm>
          <a:prstGeom prst="roundRect">
            <a:avLst/>
          </a:prstGeom>
          <a:solidFill>
            <a:schemeClr val="tx2">
              <a:lumMod val="75000"/>
              <a:lumOff val="2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ea typeface="Georgia" charset="0"/>
                <a:cs typeface="Georgia" charset="0"/>
              </a:rPr>
              <a:t>Behaviour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365672" y="1679301"/>
            <a:ext cx="14606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/>
              <a:t>ECMAScript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702635" y="2047178"/>
            <a:ext cx="744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/>
              <a:t>DOM</a:t>
            </a:r>
          </a:p>
        </p:txBody>
      </p:sp>
      <p:sp>
        <p:nvSpPr>
          <p:cNvPr id="25" name="Left Arrow 24"/>
          <p:cNvSpPr/>
          <p:nvPr/>
        </p:nvSpPr>
        <p:spPr bwMode="auto">
          <a:xfrm rot="16200000">
            <a:off x="5596398" y="4013658"/>
            <a:ext cx="999205" cy="458539"/>
          </a:xfrm>
          <a:prstGeom prst="leftArrow">
            <a:avLst/>
          </a:prstGeom>
          <a:solidFill>
            <a:schemeClr val="tx2">
              <a:lumMod val="25000"/>
              <a:lumOff val="75000"/>
            </a:schemeClr>
          </a:solidFill>
          <a:ln w="12700" cap="flat" cmpd="sng" algn="ctr">
            <a:solidFill>
              <a:schemeClr val="tx2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" name="Rounded Rectangle 7"/>
          <p:cNvSpPr/>
          <p:nvPr/>
        </p:nvSpPr>
        <p:spPr bwMode="auto">
          <a:xfrm>
            <a:off x="7477019" y="2852975"/>
            <a:ext cx="1080000" cy="1080000"/>
          </a:xfrm>
          <a:prstGeom prst="roundRect">
            <a:avLst/>
          </a:prstGeom>
          <a:solidFill>
            <a:schemeClr val="tx2">
              <a:lumMod val="75000"/>
              <a:lumOff val="2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ea typeface="Georgia" charset="0"/>
                <a:cs typeface="Georgia" charset="0"/>
              </a:rPr>
              <a:t>Visual Style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025771" y="2310742"/>
            <a:ext cx="5918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CSS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659128" y="2769632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XSLT</a:t>
            </a:r>
          </a:p>
        </p:txBody>
      </p:sp>
      <p:sp>
        <p:nvSpPr>
          <p:cNvPr id="27" name="Left Arrow 26"/>
          <p:cNvSpPr/>
          <p:nvPr/>
        </p:nvSpPr>
        <p:spPr bwMode="auto">
          <a:xfrm rot="18900000">
            <a:off x="6624469" y="4164615"/>
            <a:ext cx="999205" cy="458539"/>
          </a:xfrm>
          <a:prstGeom prst="leftArrow">
            <a:avLst/>
          </a:prstGeom>
          <a:solidFill>
            <a:schemeClr val="tx2">
              <a:lumMod val="25000"/>
              <a:lumOff val="75000"/>
            </a:schemeClr>
          </a:solidFill>
          <a:ln w="12700" cap="flat" cmpd="sng" algn="ctr">
            <a:solidFill>
              <a:schemeClr val="tx2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" name="Rounded Rectangle 5"/>
          <p:cNvSpPr/>
          <p:nvPr/>
        </p:nvSpPr>
        <p:spPr bwMode="auto">
          <a:xfrm>
            <a:off x="3643984" y="2852975"/>
            <a:ext cx="1080000" cy="1080000"/>
          </a:xfrm>
          <a:prstGeom prst="roundRect">
            <a:avLst/>
          </a:prstGeom>
          <a:solidFill>
            <a:schemeClr val="tx2">
              <a:lumMod val="75000"/>
              <a:lumOff val="2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ea typeface="Georgia" charset="0"/>
                <a:cs typeface="Georgia" charset="0"/>
              </a:rPr>
              <a:t>Data Content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467152" y="2178647"/>
            <a:ext cx="8226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HTML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899820" y="2538889"/>
            <a:ext cx="6511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XML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706899" y="3611553"/>
            <a:ext cx="6687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PNG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670455" y="3054926"/>
            <a:ext cx="635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SVG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899820" y="4161049"/>
            <a:ext cx="1085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/>
              <a:t>MathML</a:t>
            </a:r>
          </a:p>
        </p:txBody>
      </p:sp>
      <p:sp>
        <p:nvSpPr>
          <p:cNvPr id="28" name="Left Arrow 27"/>
          <p:cNvSpPr/>
          <p:nvPr/>
        </p:nvSpPr>
        <p:spPr bwMode="auto">
          <a:xfrm rot="13500000">
            <a:off x="4574822" y="4164616"/>
            <a:ext cx="999205" cy="458539"/>
          </a:xfrm>
          <a:prstGeom prst="leftArrow">
            <a:avLst/>
          </a:prstGeom>
          <a:solidFill>
            <a:schemeClr val="tx2">
              <a:lumMod val="25000"/>
              <a:lumOff val="75000"/>
            </a:schemeClr>
          </a:solidFill>
          <a:ln w="12700" cap="flat" cmpd="sng" algn="ctr">
            <a:solidFill>
              <a:schemeClr val="tx2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384020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F4C554-A8F1-A348-A462-89B1EDBE13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Representation Principles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1CE7CE-9ADB-2844-B95A-AEB9886B2314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GB" dirty="0">
                <a:solidFill>
                  <a:schemeClr val="bg2"/>
                </a:solidFill>
              </a:rPr>
              <a:t>Separate content, presentation and interaction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Identify links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E99257-30D7-D346-BFB5-84B92893CCCB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 representation format should provide ways to identify links to other resources, including to secondary resources (via fragment identifiers).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6B7E64-D110-A849-B5D0-FC20DE06FE6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45497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F4C554-A8F1-A348-A462-89B1EDBE13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Representation Principles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1CE7CE-9ADB-2844-B95A-AEB9886B2314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GB" dirty="0">
                <a:solidFill>
                  <a:schemeClr val="bg2"/>
                </a:solidFill>
              </a:rPr>
              <a:t>Separate content, presentation and interaction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solidFill>
                  <a:schemeClr val="bg2"/>
                </a:solidFill>
              </a:rPr>
              <a:t>Identify links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Links should be web-wide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E99257-30D7-D346-BFB5-84B92893CCCB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 representation format should allow Web-wide linking, not just internal document linking.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(a corollary of global identifiers)</a:t>
            </a:r>
          </a:p>
          <a:p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6B7E64-D110-A849-B5D0-FC20DE06FE6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45128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F4C554-A8F1-A348-A462-89B1EDBE13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Representation Principles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1CE7CE-9ADB-2844-B95A-AEB9886B2314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GB" dirty="0">
                <a:solidFill>
                  <a:schemeClr val="bg2"/>
                </a:solidFill>
              </a:rPr>
              <a:t>Separate content, presentation and interaction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solidFill>
                  <a:schemeClr val="bg2"/>
                </a:solidFill>
              </a:rPr>
              <a:t>Identify links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solidFill>
                  <a:schemeClr val="bg2"/>
                </a:solidFill>
              </a:rPr>
              <a:t>Links should be web-wide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Links should use generic identifiers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E99257-30D7-D346-BFB5-84B92893CCCB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 representation format should allow content authors to use URIs without constraining them to a limited set of URI schemes.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Formats should be future-proof; we don’t know what identifier types or protocols we’ll be using in the future.</a:t>
            </a:r>
          </a:p>
          <a:p>
            <a:endParaRPr lang="en-US" dirty="0"/>
          </a:p>
          <a:p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6B7E64-D110-A849-B5D0-FC20DE06FE6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0981615"/>
      </p:ext>
    </p:extLst>
  </p:cSld>
  <p:clrMapOvr>
    <a:masterClrMapping/>
  </p:clrMapOvr>
</p:sld>
</file>

<file path=ppt/theme/theme1.xml><?xml version="1.0" encoding="utf-8"?>
<a:theme xmlns:a="http://schemas.openxmlformats.org/drawingml/2006/main" name="Plain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FAC440A0-E155-B946-914F-5936431B4EB9}"/>
    </a:ext>
  </a:extLst>
</a:theme>
</file>

<file path=ppt/theme/theme2.xml><?xml version="1.0" encoding="utf-8"?>
<a:theme xmlns:a="http://schemas.openxmlformats.org/drawingml/2006/main" name="Marine 1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93C95F-2DC1-2A4E-B142-7D61E6CC609A}"/>
    </a:ext>
  </a:extLst>
</a:theme>
</file>

<file path=ppt/theme/theme3.xml><?xml version="1.0" encoding="utf-8"?>
<a:theme xmlns:a="http://schemas.openxmlformats.org/drawingml/2006/main" name="Marine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967CC3BD-E74E-9B48-A70B-8F2C1FC0168D}"/>
    </a:ext>
  </a:extLst>
</a:theme>
</file>

<file path=ppt/theme/theme4.xml><?xml version="1.0" encoding="utf-8"?>
<a:theme xmlns:a="http://schemas.openxmlformats.org/drawingml/2006/main" name="Marine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E63C4AFA-5CDD-0448-9752-1553B0FA9E54}"/>
    </a:ext>
  </a:extLst>
</a:theme>
</file>

<file path=ppt/theme/theme5.xml><?xml version="1.0" encoding="utf-8"?>
<a:theme xmlns:a="http://schemas.openxmlformats.org/drawingml/2006/main" name="Marine 6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22C297-7613-8F40-B64B-5C2B3E659575}"/>
    </a:ext>
  </a:extLst>
</a:theme>
</file>

<file path=ppt/theme/theme6.xml><?xml version="1.0" encoding="utf-8"?>
<a:theme xmlns:a="http://schemas.openxmlformats.org/drawingml/2006/main" name="Horizon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7D6AF5E-FD7F-F84A-B7B9-5AF6110BEB2E}"/>
    </a:ext>
  </a:extLst>
</a:theme>
</file>

<file path=ppt/theme/theme7.xml><?xml version="1.0" encoding="utf-8"?>
<a:theme xmlns:a="http://schemas.openxmlformats.org/drawingml/2006/main" name="Horizon 4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28588786-51B7-4347-B9A0-6F586B294BD4}"/>
    </a:ext>
  </a:extLst>
</a:theme>
</file>

<file path=ppt/theme/theme8.xml><?xml version="1.0" encoding="utf-8"?>
<a:theme xmlns:a="http://schemas.openxmlformats.org/drawingml/2006/main" name="Horizon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4C5CE5B-70DD-BB4A-B8D3-088B3EDCABC2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Plain</Template>
  <TotalTime>340</TotalTime>
  <Words>535</Words>
  <Application>Microsoft Macintosh PowerPoint</Application>
  <PresentationFormat>Widescreen</PresentationFormat>
  <Paragraphs>91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12</vt:i4>
      </vt:variant>
    </vt:vector>
  </HeadingPairs>
  <TitlesOfParts>
    <vt:vector size="24" baseType="lpstr">
      <vt:lpstr>Lucida Console</vt:lpstr>
      <vt:lpstr>Lucida Sans</vt:lpstr>
      <vt:lpstr>Calibri</vt:lpstr>
      <vt:lpstr>Arial</vt:lpstr>
      <vt:lpstr>Plain</vt:lpstr>
      <vt:lpstr>Marine 1</vt:lpstr>
      <vt:lpstr>Marine 3</vt:lpstr>
      <vt:lpstr>Marine 5</vt:lpstr>
      <vt:lpstr>Marine 6</vt:lpstr>
      <vt:lpstr>Horizon 3</vt:lpstr>
      <vt:lpstr>Horizon 4</vt:lpstr>
      <vt:lpstr>Horizon 5</vt:lpstr>
      <vt:lpstr>PowerPoint Presentation</vt:lpstr>
      <vt:lpstr>Representation</vt:lpstr>
      <vt:lpstr>Representation</vt:lpstr>
      <vt:lpstr>Internet Media Types</vt:lpstr>
      <vt:lpstr>Representation Principles</vt:lpstr>
      <vt:lpstr>Content, Behaviour, Presentation</vt:lpstr>
      <vt:lpstr>Representation Principles</vt:lpstr>
      <vt:lpstr>Representation Principles</vt:lpstr>
      <vt:lpstr>Representation Principles</vt:lpstr>
      <vt:lpstr>Representation Principles</vt:lpstr>
      <vt:lpstr>Further Reading</vt:lpstr>
      <vt:lpstr>Next: Interaction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Nick Gibbins</dc:creator>
  <cp:lastModifiedBy>Nicholas Gibbins</cp:lastModifiedBy>
  <cp:revision>11</cp:revision>
  <dcterms:created xsi:type="dcterms:W3CDTF">2018-10-03T09:57:07Z</dcterms:created>
  <dcterms:modified xsi:type="dcterms:W3CDTF">2020-10-02T12:32:14Z</dcterms:modified>
</cp:coreProperties>
</file>