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1"/>
  </p:notesMasterIdLst>
  <p:sldIdLst>
    <p:sldId id="347" r:id="rId9"/>
    <p:sldId id="256" r:id="rId10"/>
    <p:sldId id="362" r:id="rId11"/>
    <p:sldId id="294" r:id="rId12"/>
    <p:sldId id="349" r:id="rId13"/>
    <p:sldId id="361" r:id="rId14"/>
    <p:sldId id="353" r:id="rId15"/>
    <p:sldId id="354" r:id="rId16"/>
    <p:sldId id="355" r:id="rId17"/>
    <p:sldId id="356" r:id="rId18"/>
    <p:sldId id="335" r:id="rId19"/>
    <p:sldId id="346" r:id="rId20"/>
  </p:sldIdLst>
  <p:sldSz cx="12192000" cy="6858000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  <p:embeddedFont>
      <p:font typeface="Lucida Console" panose="020B0609040504020204" pitchFamily="49" charset="0"/>
      <p:regular r:id="rId26"/>
    </p:embeddedFont>
    <p:embeddedFont>
      <p:font typeface="Lucida Sans" panose="020B0602030504020204" pitchFamily="34" charset="77"/>
      <p:regular r:id="rId27"/>
      <p:bold r:id="rId28"/>
      <p:italic r:id="rId29"/>
      <p:boldItalic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1C9245-0126-304D-856D-56820D48928D}" v="3" dt="2020-10-02T12:32:06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47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font" Target="fonts/font5.fntdata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5B1C9245-0126-304D-856D-56820D48928D}"/>
    <pc:docChg chg="custSel addSld delSld modSld sldOrd">
      <pc:chgData name="Nicholas Gibbins" userId="6a0e944c-4d97-467d-bb7a-7c3315791fe4" providerId="ADAL" clId="{5B1C9245-0126-304D-856D-56820D48928D}" dt="2020-10-02T12:32:11.655" v="164" actId="20577"/>
      <pc:docMkLst>
        <pc:docMk/>
      </pc:docMkLst>
      <pc:sldChg chg="modSp mod">
        <pc:chgData name="Nicholas Gibbins" userId="6a0e944c-4d97-467d-bb7a-7c3315791fe4" providerId="ADAL" clId="{5B1C9245-0126-304D-856D-56820D48928D}" dt="2020-09-21T11:11:04.455" v="91" actId="20577"/>
        <pc:sldMkLst>
          <pc:docMk/>
          <pc:sldMk cId="4004618911" sldId="256"/>
        </pc:sldMkLst>
        <pc:spChg chg="mod">
          <ac:chgData name="Nicholas Gibbins" userId="6a0e944c-4d97-467d-bb7a-7c3315791fe4" providerId="ADAL" clId="{5B1C9245-0126-304D-856D-56820D48928D}" dt="2020-09-21T11:11:04.455" v="91" actId="20577"/>
          <ac:spMkLst>
            <pc:docMk/>
            <pc:sldMk cId="4004618911" sldId="256"/>
            <ac:spMk id="2" creationId="{00000000-0000-0000-0000-000000000000}"/>
          </ac:spMkLst>
        </pc:spChg>
      </pc:sldChg>
      <pc:sldChg chg="del">
        <pc:chgData name="Nicholas Gibbins" userId="6a0e944c-4d97-467d-bb7a-7c3315791fe4" providerId="ADAL" clId="{5B1C9245-0126-304D-856D-56820D48928D}" dt="2020-09-21T11:08:58.648" v="3" actId="2696"/>
        <pc:sldMkLst>
          <pc:docMk/>
          <pc:sldMk cId="3420535298" sldId="292"/>
        </pc:sldMkLst>
      </pc:sldChg>
      <pc:sldChg chg="modSp mod">
        <pc:chgData name="Nicholas Gibbins" userId="6a0e944c-4d97-467d-bb7a-7c3315791fe4" providerId="ADAL" clId="{5B1C9245-0126-304D-856D-56820D48928D}" dt="2020-10-02T12:22:46.445" v="161" actId="2711"/>
        <pc:sldMkLst>
          <pc:docMk/>
          <pc:sldMk cId="1222984721" sldId="294"/>
        </pc:sldMkLst>
        <pc:spChg chg="mod">
          <ac:chgData name="Nicholas Gibbins" userId="6a0e944c-4d97-467d-bb7a-7c3315791fe4" providerId="ADAL" clId="{5B1C9245-0126-304D-856D-56820D48928D}" dt="2020-10-02T12:22:46.445" v="161" actId="2711"/>
          <ac:spMkLst>
            <pc:docMk/>
            <pc:sldMk cId="1222984721" sldId="294"/>
            <ac:spMk id="4" creationId="{00000000-0000-0000-0000-000000000000}"/>
          </ac:spMkLst>
        </pc:spChg>
        <pc:spChg chg="mod">
          <ac:chgData name="Nicholas Gibbins" userId="6a0e944c-4d97-467d-bb7a-7c3315791fe4" providerId="ADAL" clId="{5B1C9245-0126-304D-856D-56820D48928D}" dt="2020-10-02T12:21:21.876" v="142"/>
          <ac:spMkLst>
            <pc:docMk/>
            <pc:sldMk cId="1222984721" sldId="294"/>
            <ac:spMk id="6" creationId="{40194B4E-42DA-C147-AF32-C21AD75F200D}"/>
          </ac:spMkLst>
        </pc:spChg>
      </pc:sldChg>
      <pc:sldChg chg="modSp mod">
        <pc:chgData name="Nicholas Gibbins" userId="6a0e944c-4d97-467d-bb7a-7c3315791fe4" providerId="ADAL" clId="{5B1C9245-0126-304D-856D-56820D48928D}" dt="2020-10-02T12:32:11.655" v="164" actId="20577"/>
        <pc:sldMkLst>
          <pc:docMk/>
          <pc:sldMk cId="2095052465" sldId="335"/>
        </pc:sldMkLst>
        <pc:spChg chg="mod">
          <ac:chgData name="Nicholas Gibbins" userId="6a0e944c-4d97-467d-bb7a-7c3315791fe4" providerId="ADAL" clId="{5B1C9245-0126-304D-856D-56820D48928D}" dt="2020-10-02T12:32:11.655" v="164" actId="20577"/>
          <ac:spMkLst>
            <pc:docMk/>
            <pc:sldMk cId="2095052465" sldId="335"/>
            <ac:spMk id="4" creationId="{00000000-0000-0000-0000-000000000000}"/>
          </ac:spMkLst>
        </pc:spChg>
      </pc:sldChg>
      <pc:sldChg chg="del ord">
        <pc:chgData name="Nicholas Gibbins" userId="6a0e944c-4d97-467d-bb7a-7c3315791fe4" providerId="ADAL" clId="{5B1C9245-0126-304D-856D-56820D48928D}" dt="2020-09-21T11:08:55.045" v="2" actId="2696"/>
        <pc:sldMkLst>
          <pc:docMk/>
          <pc:sldMk cId="3524314049" sldId="342"/>
        </pc:sldMkLst>
      </pc:sldChg>
      <pc:sldChg chg="del">
        <pc:chgData name="Nicholas Gibbins" userId="6a0e944c-4d97-467d-bb7a-7c3315791fe4" providerId="ADAL" clId="{5B1C9245-0126-304D-856D-56820D48928D}" dt="2020-09-21T11:09:02.851" v="4" actId="2696"/>
        <pc:sldMkLst>
          <pc:docMk/>
          <pc:sldMk cId="3713533904" sldId="345"/>
        </pc:sldMkLst>
      </pc:sldChg>
      <pc:sldChg chg="modSp add mod">
        <pc:chgData name="Nicholas Gibbins" userId="6a0e944c-4d97-467d-bb7a-7c3315791fe4" providerId="ADAL" clId="{5B1C9245-0126-304D-856D-56820D48928D}" dt="2020-09-21T11:09:55.411" v="90" actId="15"/>
        <pc:sldMkLst>
          <pc:docMk/>
          <pc:sldMk cId="836204288" sldId="362"/>
        </pc:sldMkLst>
        <pc:spChg chg="mod">
          <ac:chgData name="Nicholas Gibbins" userId="6a0e944c-4d97-467d-bb7a-7c3315791fe4" providerId="ADAL" clId="{5B1C9245-0126-304D-856D-56820D48928D}" dt="2020-09-21T11:09:55.411" v="90" actId="15"/>
          <ac:spMkLst>
            <pc:docMk/>
            <pc:sldMk cId="836204288" sldId="362"/>
            <ac:spMk id="23" creationId="{38EF1093-7BA5-1B4B-8F55-C4382D0A49BF}"/>
          </ac:spMkLst>
        </pc:spChg>
      </pc:sldChg>
    </pc:docChg>
  </pc:docChgLst>
  <pc:docChgLst>
    <pc:chgData name="Nicholas Gibbins" userId="6a0e944c-4d97-467d-bb7a-7c3315791fe4" providerId="ADAL" clId="{3E908B9B-EEE0-144B-A57E-A1DB37064D70}"/>
    <pc:docChg chg="addSld delSld modSld">
      <pc:chgData name="Nicholas Gibbins" userId="6a0e944c-4d97-467d-bb7a-7c3315791fe4" providerId="ADAL" clId="{3E908B9B-EEE0-144B-A57E-A1DB37064D70}" dt="2020-09-10T12:12:55.366" v="77" actId="20577"/>
      <pc:docMkLst>
        <pc:docMk/>
      </pc:docMkLst>
      <pc:sldChg chg="modSp mod">
        <pc:chgData name="Nicholas Gibbins" userId="6a0e944c-4d97-467d-bb7a-7c3315791fe4" providerId="ADAL" clId="{3E908B9B-EEE0-144B-A57E-A1DB37064D70}" dt="2020-09-10T11:53:03.568" v="33" actId="20577"/>
        <pc:sldMkLst>
          <pc:docMk/>
          <pc:sldMk cId="4004618911" sldId="256"/>
        </pc:sldMkLst>
        <pc:spChg chg="mod">
          <ac:chgData name="Nicholas Gibbins" userId="6a0e944c-4d97-467d-bb7a-7c3315791fe4" providerId="ADAL" clId="{3E908B9B-EEE0-144B-A57E-A1DB37064D70}" dt="2020-09-10T11:52:57.911" v="31" actId="20577"/>
          <ac:spMkLst>
            <pc:docMk/>
            <pc:sldMk cId="4004618911" sldId="256"/>
            <ac:spMk id="2" creationId="{00000000-0000-0000-0000-000000000000}"/>
          </ac:spMkLst>
        </pc:spChg>
        <pc:spChg chg="mod">
          <ac:chgData name="Nicholas Gibbins" userId="6a0e944c-4d97-467d-bb7a-7c3315791fe4" providerId="ADAL" clId="{3E908B9B-EEE0-144B-A57E-A1DB37064D70}" dt="2020-09-10T11:53:03.568" v="33" actId="20577"/>
          <ac:spMkLst>
            <pc:docMk/>
            <pc:sldMk cId="4004618911" sldId="256"/>
            <ac:spMk id="3" creationId="{00000000-0000-0000-0000-000000000000}"/>
          </ac:spMkLst>
        </pc:spChg>
      </pc:sldChg>
      <pc:sldChg chg="del">
        <pc:chgData name="Nicholas Gibbins" userId="6a0e944c-4d97-467d-bb7a-7c3315791fe4" providerId="ADAL" clId="{3E908B9B-EEE0-144B-A57E-A1DB37064D70}" dt="2020-09-10T11:53:21.694" v="56" actId="2696"/>
        <pc:sldMkLst>
          <pc:docMk/>
          <pc:sldMk cId="450047003" sldId="262"/>
        </pc:sldMkLst>
      </pc:sldChg>
      <pc:sldChg chg="del">
        <pc:chgData name="Nicholas Gibbins" userId="6a0e944c-4d97-467d-bb7a-7c3315791fe4" providerId="ADAL" clId="{3E908B9B-EEE0-144B-A57E-A1DB37064D70}" dt="2020-09-10T11:53:14.777" v="34" actId="2696"/>
        <pc:sldMkLst>
          <pc:docMk/>
          <pc:sldMk cId="2703213424" sldId="272"/>
        </pc:sldMkLst>
      </pc:sldChg>
      <pc:sldChg chg="del">
        <pc:chgData name="Nicholas Gibbins" userId="6a0e944c-4d97-467d-bb7a-7c3315791fe4" providerId="ADAL" clId="{3E908B9B-EEE0-144B-A57E-A1DB37064D70}" dt="2020-09-10T11:53:14.800" v="36" actId="2696"/>
        <pc:sldMkLst>
          <pc:docMk/>
          <pc:sldMk cId="708832023" sldId="273"/>
        </pc:sldMkLst>
      </pc:sldChg>
      <pc:sldChg chg="del">
        <pc:chgData name="Nicholas Gibbins" userId="6a0e944c-4d97-467d-bb7a-7c3315791fe4" providerId="ADAL" clId="{3E908B9B-EEE0-144B-A57E-A1DB37064D70}" dt="2020-09-10T11:53:14.885" v="46" actId="2696"/>
        <pc:sldMkLst>
          <pc:docMk/>
          <pc:sldMk cId="3380314619" sldId="274"/>
        </pc:sldMkLst>
      </pc:sldChg>
      <pc:sldChg chg="del">
        <pc:chgData name="Nicholas Gibbins" userId="6a0e944c-4d97-467d-bb7a-7c3315791fe4" providerId="ADAL" clId="{3E908B9B-EEE0-144B-A57E-A1DB37064D70}" dt="2020-09-10T11:53:14.861" v="45" actId="2696"/>
        <pc:sldMkLst>
          <pc:docMk/>
          <pc:sldMk cId="3669143021" sldId="275"/>
        </pc:sldMkLst>
      </pc:sldChg>
      <pc:sldChg chg="del">
        <pc:chgData name="Nicholas Gibbins" userId="6a0e944c-4d97-467d-bb7a-7c3315791fe4" providerId="ADAL" clId="{3E908B9B-EEE0-144B-A57E-A1DB37064D70}" dt="2020-09-10T11:53:21.658" v="51" actId="2696"/>
        <pc:sldMkLst>
          <pc:docMk/>
          <pc:sldMk cId="974746751" sldId="276"/>
        </pc:sldMkLst>
      </pc:sldChg>
      <pc:sldChg chg="del">
        <pc:chgData name="Nicholas Gibbins" userId="6a0e944c-4d97-467d-bb7a-7c3315791fe4" providerId="ADAL" clId="{3E908B9B-EEE0-144B-A57E-A1DB37064D70}" dt="2020-09-10T11:53:17.014" v="50" actId="2696"/>
        <pc:sldMkLst>
          <pc:docMk/>
          <pc:sldMk cId="3347510955" sldId="277"/>
        </pc:sldMkLst>
      </pc:sldChg>
      <pc:sldChg chg="del">
        <pc:chgData name="Nicholas Gibbins" userId="6a0e944c-4d97-467d-bb7a-7c3315791fe4" providerId="ADAL" clId="{3E908B9B-EEE0-144B-A57E-A1DB37064D70}" dt="2020-09-10T11:53:14.856" v="44" actId="2696"/>
        <pc:sldMkLst>
          <pc:docMk/>
          <pc:sldMk cId="605449084" sldId="279"/>
        </pc:sldMkLst>
      </pc:sldChg>
      <pc:sldChg chg="del">
        <pc:chgData name="Nicholas Gibbins" userId="6a0e944c-4d97-467d-bb7a-7c3315791fe4" providerId="ADAL" clId="{3E908B9B-EEE0-144B-A57E-A1DB37064D70}" dt="2020-09-10T11:53:14.810" v="38" actId="2696"/>
        <pc:sldMkLst>
          <pc:docMk/>
          <pc:sldMk cId="4091205268" sldId="283"/>
        </pc:sldMkLst>
      </pc:sldChg>
      <pc:sldChg chg="del">
        <pc:chgData name="Nicholas Gibbins" userId="6a0e944c-4d97-467d-bb7a-7c3315791fe4" providerId="ADAL" clId="{3E908B9B-EEE0-144B-A57E-A1DB37064D70}" dt="2020-09-10T11:53:14.827" v="41" actId="2696"/>
        <pc:sldMkLst>
          <pc:docMk/>
          <pc:sldMk cId="41937019" sldId="285"/>
        </pc:sldMkLst>
      </pc:sldChg>
      <pc:sldChg chg="del">
        <pc:chgData name="Nicholas Gibbins" userId="6a0e944c-4d97-467d-bb7a-7c3315791fe4" providerId="ADAL" clId="{3E908B9B-EEE0-144B-A57E-A1DB37064D70}" dt="2020-09-10T11:53:14.815" v="39" actId="2696"/>
        <pc:sldMkLst>
          <pc:docMk/>
          <pc:sldMk cId="2092839634" sldId="286"/>
        </pc:sldMkLst>
      </pc:sldChg>
      <pc:sldChg chg="del">
        <pc:chgData name="Nicholas Gibbins" userId="6a0e944c-4d97-467d-bb7a-7c3315791fe4" providerId="ADAL" clId="{3E908B9B-EEE0-144B-A57E-A1DB37064D70}" dt="2020-09-10T11:53:14.890" v="47" actId="2696"/>
        <pc:sldMkLst>
          <pc:docMk/>
          <pc:sldMk cId="4174582231" sldId="287"/>
        </pc:sldMkLst>
      </pc:sldChg>
      <pc:sldChg chg="del">
        <pc:chgData name="Nicholas Gibbins" userId="6a0e944c-4d97-467d-bb7a-7c3315791fe4" providerId="ADAL" clId="{3E908B9B-EEE0-144B-A57E-A1DB37064D70}" dt="2020-09-10T11:53:14.914" v="48" actId="2696"/>
        <pc:sldMkLst>
          <pc:docMk/>
          <pc:sldMk cId="3157900398" sldId="291"/>
        </pc:sldMkLst>
      </pc:sldChg>
      <pc:sldChg chg="del">
        <pc:chgData name="Nicholas Gibbins" userId="6a0e944c-4d97-467d-bb7a-7c3315791fe4" providerId="ADAL" clId="{3E908B9B-EEE0-144B-A57E-A1DB37064D70}" dt="2020-09-10T11:53:14.820" v="40" actId="2696"/>
        <pc:sldMkLst>
          <pc:docMk/>
          <pc:sldMk cId="685200870" sldId="295"/>
        </pc:sldMkLst>
      </pc:sldChg>
      <pc:sldChg chg="del">
        <pc:chgData name="Nicholas Gibbins" userId="6a0e944c-4d97-467d-bb7a-7c3315791fe4" providerId="ADAL" clId="{3E908B9B-EEE0-144B-A57E-A1DB37064D70}" dt="2020-09-10T11:53:21.728" v="61" actId="2696"/>
        <pc:sldMkLst>
          <pc:docMk/>
          <pc:sldMk cId="2516486524" sldId="307"/>
        </pc:sldMkLst>
      </pc:sldChg>
      <pc:sldChg chg="del">
        <pc:chgData name="Nicholas Gibbins" userId="6a0e944c-4d97-467d-bb7a-7c3315791fe4" providerId="ADAL" clId="{3E908B9B-EEE0-144B-A57E-A1DB37064D70}" dt="2020-09-10T11:53:21.667" v="53" actId="2696"/>
        <pc:sldMkLst>
          <pc:docMk/>
          <pc:sldMk cId="2098609197" sldId="332"/>
        </pc:sldMkLst>
      </pc:sldChg>
      <pc:sldChg chg="del">
        <pc:chgData name="Nicholas Gibbins" userId="6a0e944c-4d97-467d-bb7a-7c3315791fe4" providerId="ADAL" clId="{3E908B9B-EEE0-144B-A57E-A1DB37064D70}" dt="2020-09-10T11:53:21.671" v="54" actId="2696"/>
        <pc:sldMkLst>
          <pc:docMk/>
          <pc:sldMk cId="541211779" sldId="335"/>
        </pc:sldMkLst>
      </pc:sldChg>
      <pc:sldChg chg="modSp add mod">
        <pc:chgData name="Nicholas Gibbins" userId="6a0e944c-4d97-467d-bb7a-7c3315791fe4" providerId="ADAL" clId="{3E908B9B-EEE0-144B-A57E-A1DB37064D70}" dt="2020-09-10T12:12:55.366" v="77" actId="20577"/>
        <pc:sldMkLst>
          <pc:docMk/>
          <pc:sldMk cId="2095052465" sldId="335"/>
        </pc:sldMkLst>
        <pc:spChg chg="mod">
          <ac:chgData name="Nicholas Gibbins" userId="6a0e944c-4d97-467d-bb7a-7c3315791fe4" providerId="ADAL" clId="{3E908B9B-EEE0-144B-A57E-A1DB37064D70}" dt="2020-09-10T12:12:55.366" v="77" actId="20577"/>
          <ac:spMkLst>
            <pc:docMk/>
            <pc:sldMk cId="2095052465" sldId="335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3E908B9B-EEE0-144B-A57E-A1DB37064D70}" dt="2020-09-10T11:53:21.710" v="60" actId="2696"/>
        <pc:sldMkLst>
          <pc:docMk/>
          <pc:sldMk cId="2316801682" sldId="340"/>
        </pc:sldMkLst>
      </pc:sldChg>
      <pc:sldChg chg="del">
        <pc:chgData name="Nicholas Gibbins" userId="6a0e944c-4d97-467d-bb7a-7c3315791fe4" providerId="ADAL" clId="{3E908B9B-EEE0-144B-A57E-A1DB37064D70}" dt="2020-09-10T11:53:21.701" v="58" actId="2696"/>
        <pc:sldMkLst>
          <pc:docMk/>
          <pc:sldMk cId="1317393506" sldId="341"/>
        </pc:sldMkLst>
      </pc:sldChg>
      <pc:sldChg chg="del">
        <pc:chgData name="Nicholas Gibbins" userId="6a0e944c-4d97-467d-bb7a-7c3315791fe4" providerId="ADAL" clId="{3E908B9B-EEE0-144B-A57E-A1DB37064D70}" dt="2020-09-10T11:53:14.805" v="37" actId="2696"/>
        <pc:sldMkLst>
          <pc:docMk/>
          <pc:sldMk cId="3829836559" sldId="343"/>
        </pc:sldMkLst>
      </pc:sldChg>
      <pc:sldChg chg="del">
        <pc:chgData name="Nicholas Gibbins" userId="6a0e944c-4d97-467d-bb7a-7c3315791fe4" providerId="ADAL" clId="{3E908B9B-EEE0-144B-A57E-A1DB37064D70}" dt="2020-09-10T11:53:14.846" v="42" actId="2696"/>
        <pc:sldMkLst>
          <pc:docMk/>
          <pc:sldMk cId="3048042515" sldId="344"/>
        </pc:sldMkLst>
      </pc:sldChg>
      <pc:sldChg chg="modSp mod">
        <pc:chgData name="Nicholas Gibbins" userId="6a0e944c-4d97-467d-bb7a-7c3315791fe4" providerId="ADAL" clId="{3E908B9B-EEE0-144B-A57E-A1DB37064D70}" dt="2020-09-10T11:53:26.750" v="75" actId="20577"/>
        <pc:sldMkLst>
          <pc:docMk/>
          <pc:sldMk cId="1142425949" sldId="346"/>
        </pc:sldMkLst>
        <pc:spChg chg="mod">
          <ac:chgData name="Nicholas Gibbins" userId="6a0e944c-4d97-467d-bb7a-7c3315791fe4" providerId="ADAL" clId="{3E908B9B-EEE0-144B-A57E-A1DB37064D70}" dt="2020-09-10T11:53:26.750" v="75" actId="20577"/>
          <ac:spMkLst>
            <pc:docMk/>
            <pc:sldMk cId="1142425949" sldId="346"/>
            <ac:spMk id="2" creationId="{00000000-0000-0000-0000-000000000000}"/>
          </ac:spMkLst>
        </pc:spChg>
      </pc:sldChg>
      <pc:sldChg chg="del">
        <pc:chgData name="Nicholas Gibbins" userId="6a0e944c-4d97-467d-bb7a-7c3315791fe4" providerId="ADAL" clId="{3E908B9B-EEE0-144B-A57E-A1DB37064D70}" dt="2020-09-10T11:53:14.851" v="43" actId="2696"/>
        <pc:sldMkLst>
          <pc:docMk/>
          <pc:sldMk cId="521874075" sldId="348"/>
        </pc:sldMkLst>
      </pc:sldChg>
      <pc:sldChg chg="del">
        <pc:chgData name="Nicholas Gibbins" userId="6a0e944c-4d97-467d-bb7a-7c3315791fe4" providerId="ADAL" clId="{3E908B9B-EEE0-144B-A57E-A1DB37064D70}" dt="2020-09-10T11:53:21.675" v="55" actId="2696"/>
        <pc:sldMkLst>
          <pc:docMk/>
          <pc:sldMk cId="423925806" sldId="350"/>
        </pc:sldMkLst>
      </pc:sldChg>
      <pc:sldChg chg="del">
        <pc:chgData name="Nicholas Gibbins" userId="6a0e944c-4d97-467d-bb7a-7c3315791fe4" providerId="ADAL" clId="{3E908B9B-EEE0-144B-A57E-A1DB37064D70}" dt="2020-09-10T11:53:14.782" v="35" actId="2696"/>
        <pc:sldMkLst>
          <pc:docMk/>
          <pc:sldMk cId="480485900" sldId="351"/>
        </pc:sldMkLst>
      </pc:sldChg>
      <pc:sldChg chg="del">
        <pc:chgData name="Nicholas Gibbins" userId="6a0e944c-4d97-467d-bb7a-7c3315791fe4" providerId="ADAL" clId="{3E908B9B-EEE0-144B-A57E-A1DB37064D70}" dt="2020-09-10T11:53:14.927" v="49" actId="2696"/>
        <pc:sldMkLst>
          <pc:docMk/>
          <pc:sldMk cId="2955492525" sldId="352"/>
        </pc:sldMkLst>
      </pc:sldChg>
      <pc:sldChg chg="del">
        <pc:chgData name="Nicholas Gibbins" userId="6a0e944c-4d97-467d-bb7a-7c3315791fe4" providerId="ADAL" clId="{3E908B9B-EEE0-144B-A57E-A1DB37064D70}" dt="2020-09-10T11:53:21.740" v="62" actId="2696"/>
        <pc:sldMkLst>
          <pc:docMk/>
          <pc:sldMk cId="236316258" sldId="357"/>
        </pc:sldMkLst>
      </pc:sldChg>
      <pc:sldChg chg="del">
        <pc:chgData name="Nicholas Gibbins" userId="6a0e944c-4d97-467d-bb7a-7c3315791fe4" providerId="ADAL" clId="{3E908B9B-EEE0-144B-A57E-A1DB37064D70}" dt="2020-09-10T11:53:21.663" v="52" actId="2696"/>
        <pc:sldMkLst>
          <pc:docMk/>
          <pc:sldMk cId="1962244678" sldId="358"/>
        </pc:sldMkLst>
      </pc:sldChg>
      <pc:sldChg chg="del">
        <pc:chgData name="Nicholas Gibbins" userId="6a0e944c-4d97-467d-bb7a-7c3315791fe4" providerId="ADAL" clId="{3E908B9B-EEE0-144B-A57E-A1DB37064D70}" dt="2020-09-10T11:53:21.705" v="59" actId="2696"/>
        <pc:sldMkLst>
          <pc:docMk/>
          <pc:sldMk cId="2018280047" sldId="359"/>
        </pc:sldMkLst>
      </pc:sldChg>
      <pc:sldChg chg="del">
        <pc:chgData name="Nicholas Gibbins" userId="6a0e944c-4d97-467d-bb7a-7c3315791fe4" providerId="ADAL" clId="{3E908B9B-EEE0-144B-A57E-A1DB37064D70}" dt="2020-09-10T11:53:21.697" v="57" actId="2696"/>
        <pc:sldMkLst>
          <pc:docMk/>
          <pc:sldMk cId="3914730452" sldId="3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encoding may be in a number of formats</a:t>
            </a:r>
            <a:r>
              <a:rPr lang="en-US" baseline="0" dirty="0"/>
              <a:t> – need to identify formats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2992A-B5F0-5A43-8A93-7500E647BA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89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314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114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63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Separate content, presentation and interaction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Identify links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Links should be web-wide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Links should use generic identifiers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Links should be navigable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representation format should incorporate hypertext links if hypertext is the expected user interface paradigm.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would like links between resources to be able to behave like any other hypertext links.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31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Jacobs, I. and Walsh, N. (2004) </a:t>
            </a:r>
            <a:r>
              <a:rPr lang="en-US" i="1" dirty="0"/>
              <a:t>Architecture of the World Wide Web, Volume One</a:t>
            </a:r>
            <a:r>
              <a:rPr lang="en-US" dirty="0"/>
              <a:t>. W3C Recommendation.</a:t>
            </a:r>
          </a:p>
          <a:p>
            <a:pPr marL="360000" lvl="1" indent="0">
              <a:buNone/>
            </a:pPr>
            <a:r>
              <a:rPr lang="en-US" dirty="0"/>
              <a:t>http://www.w3.org/TR/</a:t>
            </a:r>
            <a:r>
              <a:rPr lang="en-US" dirty="0" err="1"/>
              <a:t>webarch</a:t>
            </a:r>
            <a:r>
              <a:rPr lang="en-US"/>
              <a:t>/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26E853-0173-3041-AACB-728D1442A1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052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Next: Interaction</a:t>
            </a:r>
          </a:p>
        </p:txBody>
      </p:sp>
    </p:spTree>
    <p:extLst>
      <p:ext uri="{BB962C8B-B14F-4D97-AF65-F5344CB8AC3E}">
        <p14:creationId xmlns:p14="http://schemas.microsoft.com/office/powerpoint/2010/main" val="114242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Representation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1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38EF1093-7BA5-1B4B-8F55-C4382D0A49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representation is data that encodes information about resource state.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Representations have metadata</a:t>
            </a:r>
          </a:p>
          <a:p>
            <a:pPr lvl="1"/>
            <a:r>
              <a:rPr lang="en-US" dirty="0"/>
              <a:t>When were they last modified?</a:t>
            </a:r>
          </a:p>
          <a:p>
            <a:pPr lvl="1"/>
            <a:r>
              <a:rPr lang="en-US" dirty="0"/>
              <a:t>What format are they in?</a:t>
            </a:r>
          </a:p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DEFBFAD-0AA4-D047-9478-0CF28092E1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A4CB012-9BFB-084A-82CF-9D53AA506EE1}"/>
              </a:ext>
            </a:extLst>
          </p:cNvPr>
          <p:cNvGrpSpPr/>
          <p:nvPr/>
        </p:nvGrpSpPr>
        <p:grpSpPr>
          <a:xfrm>
            <a:off x="6258157" y="2817307"/>
            <a:ext cx="2530794" cy="1593065"/>
            <a:chOff x="2829914" y="2836304"/>
            <a:chExt cx="2530794" cy="1593065"/>
          </a:xfrm>
        </p:grpSpPr>
        <p:sp>
          <p:nvSpPr>
            <p:cNvPr id="6" name="Cloud 5"/>
            <p:cNvSpPr/>
            <p:nvPr/>
          </p:nvSpPr>
          <p:spPr bwMode="auto">
            <a:xfrm>
              <a:off x="2856261" y="3196366"/>
              <a:ext cx="2504447" cy="1233003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today’s BBC weather forecast for Southampton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9914" y="2836304"/>
              <a:ext cx="1200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Resource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0ECA6FB-DFD0-E643-B521-B84301F3DB4A}"/>
              </a:ext>
            </a:extLst>
          </p:cNvPr>
          <p:cNvGrpSpPr/>
          <p:nvPr/>
        </p:nvGrpSpPr>
        <p:grpSpPr>
          <a:xfrm>
            <a:off x="9263322" y="3677986"/>
            <a:ext cx="2196841" cy="2487864"/>
            <a:chOff x="6491908" y="3696983"/>
            <a:chExt cx="2196841" cy="2487864"/>
          </a:xfrm>
        </p:grpSpPr>
        <p:sp>
          <p:nvSpPr>
            <p:cNvPr id="10" name="Document 9"/>
            <p:cNvSpPr/>
            <p:nvPr/>
          </p:nvSpPr>
          <p:spPr bwMode="auto">
            <a:xfrm>
              <a:off x="6593660" y="4123436"/>
              <a:ext cx="2095089" cy="2061411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Metadata: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Content-Type: text/html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Data: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&lt;html&gt;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&lt;head&gt;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&lt;title&gt;BBC Weather – Southampton&lt;/title&gt;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...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&lt;/html&gt;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91908" y="3696983"/>
              <a:ext cx="18678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Representation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1A013D-F3DB-0D48-845A-68D03A5BC036}"/>
              </a:ext>
            </a:extLst>
          </p:cNvPr>
          <p:cNvGrpSpPr/>
          <p:nvPr/>
        </p:nvGrpSpPr>
        <p:grpSpPr>
          <a:xfrm rot="1003722">
            <a:off x="8262903" y="4405998"/>
            <a:ext cx="1104790" cy="728128"/>
            <a:chOff x="5415967" y="4205103"/>
            <a:chExt cx="1104790" cy="728128"/>
          </a:xfrm>
        </p:grpSpPr>
        <p:sp>
          <p:nvSpPr>
            <p:cNvPr id="12" name="Left Arrow 11"/>
            <p:cNvSpPr/>
            <p:nvPr/>
          </p:nvSpPr>
          <p:spPr bwMode="auto">
            <a:xfrm rot="1603421">
              <a:off x="5673224" y="4474692"/>
              <a:ext cx="245474" cy="458539"/>
            </a:xfrm>
            <a:prstGeom prst="leftArrow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12783">
              <a:off x="5415967" y="4205103"/>
              <a:ext cx="1104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Lucida Sans" panose="020B0602030504020204" pitchFamily="34" charset="77"/>
                </a:rPr>
                <a:t>represents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620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Media Types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Hierarchical descriptions of data types (used originally in email - MIME)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Top-level types: </a:t>
            </a:r>
            <a:r>
              <a:rPr lang="en-US" dirty="0">
                <a:latin typeface="Lucida Console" panose="020B0609040504020204" pitchFamily="49" charset="0"/>
              </a:rPr>
              <a:t>text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image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audio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video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application</a:t>
            </a:r>
            <a:br>
              <a:rPr lang="en-US" dirty="0"/>
            </a:br>
            <a:r>
              <a:rPr lang="en-US" dirty="0"/>
              <a:t>(also multipart and message)</a:t>
            </a:r>
          </a:p>
          <a:p>
            <a:pPr marL="0" indent="0">
              <a:buNone/>
            </a:pPr>
            <a:r>
              <a:rPr lang="en-US" dirty="0"/>
              <a:t>Refinements of these top-level types: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text/plain</a:t>
            </a:r>
            <a:r>
              <a:rPr lang="en-US" dirty="0">
                <a:latin typeface="Lucida Sans" panose="020B0602030504020204" pitchFamily="34" charset="77"/>
              </a:rPr>
              <a:t>, </a:t>
            </a:r>
            <a:r>
              <a:rPr lang="en-US" dirty="0">
                <a:latin typeface="Lucida Console" panose="020B0609040504020204" pitchFamily="49" charset="0"/>
              </a:rPr>
              <a:t>text/html</a:t>
            </a:r>
            <a:r>
              <a:rPr lang="en-US" dirty="0">
                <a:latin typeface="Lucida Sans" panose="020B0602030504020204" pitchFamily="34" charset="77"/>
              </a:rPr>
              <a:t>, </a:t>
            </a:r>
            <a:r>
              <a:rPr lang="en-US" dirty="0">
                <a:latin typeface="Lucida Console" panose="020B0609040504020204" pitchFamily="49" charset="0"/>
              </a:rPr>
              <a:t>text/xml</a:t>
            </a:r>
            <a:r>
              <a:rPr lang="en-US" dirty="0">
                <a:latin typeface="Lucida Sans" panose="020B0602030504020204" pitchFamily="34" charset="77"/>
              </a:rPr>
              <a:t>, </a:t>
            </a:r>
            <a:r>
              <a:rPr lang="en-US" dirty="0">
                <a:latin typeface="Lucida Console" panose="020B0609040504020204" pitchFamily="49" charset="0"/>
              </a:rPr>
              <a:t>text/</a:t>
            </a:r>
            <a:r>
              <a:rPr lang="en-US" dirty="0" err="1">
                <a:latin typeface="Lucida Console" panose="020B0609040504020204" pitchFamily="49" charset="0"/>
              </a:rPr>
              <a:t>csv</a:t>
            </a:r>
            <a:r>
              <a:rPr lang="en-US" dirty="0"/>
              <a:t>, …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image/jpeg</a:t>
            </a:r>
            <a:r>
              <a:rPr lang="en-US" dirty="0">
                <a:latin typeface="Lucida Sans" panose="020B0602030504020204" pitchFamily="34" charset="77"/>
              </a:rPr>
              <a:t>, </a:t>
            </a:r>
            <a:r>
              <a:rPr lang="en-US" dirty="0">
                <a:latin typeface="Lucida Console" panose="020B0609040504020204" pitchFamily="49" charset="0"/>
              </a:rPr>
              <a:t>image/gif</a:t>
            </a:r>
            <a:r>
              <a:rPr lang="en-US" dirty="0">
                <a:latin typeface="Lucida Sans" panose="020B0602030504020204" pitchFamily="34" charset="77"/>
              </a:rPr>
              <a:t>, </a:t>
            </a:r>
            <a:r>
              <a:rPr lang="en-US" dirty="0">
                <a:latin typeface="Lucida Console" panose="020B0609040504020204" pitchFamily="49" charset="0"/>
              </a:rPr>
              <a:t>image/</a:t>
            </a:r>
            <a:r>
              <a:rPr lang="en-US" dirty="0" err="1">
                <a:latin typeface="Lucida Console" panose="020B0609040504020204" pitchFamily="49" charset="0"/>
              </a:rPr>
              <a:t>png</a:t>
            </a:r>
            <a:r>
              <a:rPr lang="en-US" dirty="0">
                <a:latin typeface="Lucida Sans" panose="020B0602030504020204" pitchFamily="34" charset="77"/>
              </a:rPr>
              <a:t>, </a:t>
            </a:r>
            <a:r>
              <a:rPr lang="en-US" dirty="0">
                <a:latin typeface="Lucida Console" panose="020B0609040504020204" pitchFamily="49" charset="0"/>
              </a:rPr>
              <a:t>image/tiff</a:t>
            </a:r>
            <a:r>
              <a:rPr lang="en-US" dirty="0"/>
              <a:t>, …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audio/mpeg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audio/</a:t>
            </a:r>
            <a:r>
              <a:rPr lang="en-US" dirty="0" err="1">
                <a:latin typeface="Lucida Console" panose="020B0609040504020204" pitchFamily="49" charset="0"/>
              </a:rPr>
              <a:t>ogg</a:t>
            </a:r>
            <a:r>
              <a:rPr lang="en-US" dirty="0"/>
              <a:t>, …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video/mp4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video/</a:t>
            </a:r>
            <a:r>
              <a:rPr lang="en-US" dirty="0" err="1">
                <a:latin typeface="Lucida Console" panose="020B0609040504020204" pitchFamily="49" charset="0"/>
              </a:rPr>
              <a:t>quicktime</a:t>
            </a:r>
            <a:r>
              <a:rPr lang="en-US" dirty="0"/>
              <a:t>, …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application/</a:t>
            </a:r>
            <a:r>
              <a:rPr lang="en-US" dirty="0" err="1">
                <a:latin typeface="Lucida Console" panose="020B0609040504020204" pitchFamily="49" charset="0"/>
              </a:rPr>
              <a:t>ecmascript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application/pdf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application/</a:t>
            </a:r>
            <a:r>
              <a:rPr lang="en-US" dirty="0" err="1">
                <a:latin typeface="Lucida Console" panose="020B0609040504020204" pitchFamily="49" charset="0"/>
              </a:rPr>
              <a:t>rdf+xml</a:t>
            </a:r>
            <a:r>
              <a:rPr lang="en-US" dirty="0"/>
              <a:t>, …</a:t>
            </a:r>
          </a:p>
          <a:p>
            <a:pPr marL="0" indent="0">
              <a:buNone/>
            </a:pPr>
            <a:r>
              <a:rPr lang="en-US" dirty="0"/>
              <a:t>Registry of types maintained by IANA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194B4E-42DA-C147-AF32-C21AD75F20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https://</a:t>
            </a:r>
            <a:r>
              <a:rPr lang="en-GB" dirty="0" err="1"/>
              <a:t>www.iana.org</a:t>
            </a:r>
            <a:r>
              <a:rPr lang="en-GB" dirty="0"/>
              <a:t>/assignments/media-types/media-</a:t>
            </a:r>
            <a:r>
              <a:rPr lang="en-GB" dirty="0" err="1"/>
              <a:t>types.xhtml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98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Separate content, presentation and interaction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representation format should allow authors to separate content from both presentation and interaction concerns.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a resource is presented to a user (e.g. mobile versus desktop), and how the user interacts with that resource, are independent of the informational content of the resource.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12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Content, Behaviour, 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9E513FE-3547-1E4F-BC03-3F7AAF54CB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Document 23"/>
          <p:cNvSpPr/>
          <p:nvPr/>
        </p:nvSpPr>
        <p:spPr bwMode="auto">
          <a:xfrm>
            <a:off x="5559248" y="4857102"/>
            <a:ext cx="1080000" cy="144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ea typeface="Georgia" charset="0"/>
                <a:cs typeface="Georgia" charset="0"/>
              </a:rPr>
              <a:t>Web Resource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563577" y="2547979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ea typeface="Georgia" charset="0"/>
                <a:cs typeface="Georgia" charset="0"/>
              </a:rPr>
              <a:t>Behaviour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5672" y="1679301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ECMAScript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02635" y="204717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DOM</a:t>
            </a:r>
          </a:p>
        </p:txBody>
      </p:sp>
      <p:sp>
        <p:nvSpPr>
          <p:cNvPr id="25" name="Left Arrow 24"/>
          <p:cNvSpPr/>
          <p:nvPr/>
        </p:nvSpPr>
        <p:spPr bwMode="auto">
          <a:xfrm rot="16200000">
            <a:off x="5596398" y="4013658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477019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ea typeface="Georgia" charset="0"/>
                <a:cs typeface="Georgia" charset="0"/>
              </a:rPr>
              <a:t>Visual Style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25771" y="2310742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59128" y="276963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XSLT</a:t>
            </a:r>
          </a:p>
        </p:txBody>
      </p:sp>
      <p:sp>
        <p:nvSpPr>
          <p:cNvPr id="27" name="Left Arrow 26"/>
          <p:cNvSpPr/>
          <p:nvPr/>
        </p:nvSpPr>
        <p:spPr bwMode="auto">
          <a:xfrm rot="18900000">
            <a:off x="6624469" y="4164615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43984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ea typeface="Georgia" charset="0"/>
                <a:cs typeface="Georgia" charset="0"/>
              </a:rPr>
              <a:t>Data Content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67152" y="2178647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HTML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9820" y="2538889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XML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6899" y="3611553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70455" y="305492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SVG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9820" y="4161049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MathML</a:t>
            </a:r>
          </a:p>
        </p:txBody>
      </p:sp>
      <p:sp>
        <p:nvSpPr>
          <p:cNvPr id="28" name="Left Arrow 27"/>
          <p:cNvSpPr/>
          <p:nvPr/>
        </p:nvSpPr>
        <p:spPr bwMode="auto">
          <a:xfrm rot="13500000">
            <a:off x="4574822" y="4164616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40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Separate content, presentation and interaction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Identify links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representation format should provide ways to identify links to other resources, including to secondary resources (via fragment identifiers).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4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Separate content, presentation and interaction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Identify links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Links should be web-wide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representation format should allow Web-wide linking, not just internal document linking.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 corollary of global identifiers)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51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Separate content, presentation and interaction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Identify links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Links should be web-wide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Links should use generic identifiers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representation format should allow content authors to use URIs without constraining them to a limited set of URI schemes.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Formats should be future-proof; we don’t know what identifier types or protocols we’ll be using in the future.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981615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340</TotalTime>
  <Words>535</Words>
  <Application>Microsoft Macintosh PowerPoint</Application>
  <PresentationFormat>Widescreen</PresentationFormat>
  <Paragraphs>91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Lucida Console</vt:lpstr>
      <vt:lpstr>Lucida Sans</vt:lpstr>
      <vt:lpstr>Calibri</vt:lpstr>
      <vt:lpstr>Arial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Representation</vt:lpstr>
      <vt:lpstr>Representation</vt:lpstr>
      <vt:lpstr>Internet Media Types</vt:lpstr>
      <vt:lpstr>Representation Principles</vt:lpstr>
      <vt:lpstr>Content, Behaviour, Presentation</vt:lpstr>
      <vt:lpstr>Representation Principles</vt:lpstr>
      <vt:lpstr>Representation Principles</vt:lpstr>
      <vt:lpstr>Representation Principles</vt:lpstr>
      <vt:lpstr>Representation Principles</vt:lpstr>
      <vt:lpstr>Further Reading</vt:lpstr>
      <vt:lpstr>Next: Interaction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11</cp:revision>
  <dcterms:created xsi:type="dcterms:W3CDTF">2018-10-03T09:57:07Z</dcterms:created>
  <dcterms:modified xsi:type="dcterms:W3CDTF">2020-10-02T12:32:14Z</dcterms:modified>
</cp:coreProperties>
</file>