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26"/>
  </p:notesMasterIdLst>
  <p:sldIdLst>
    <p:sldId id="347" r:id="rId9"/>
    <p:sldId id="256" r:id="rId10"/>
    <p:sldId id="295" r:id="rId11"/>
    <p:sldId id="291" r:id="rId12"/>
    <p:sldId id="348" r:id="rId13"/>
    <p:sldId id="279" r:id="rId14"/>
    <p:sldId id="351" r:id="rId15"/>
    <p:sldId id="352" r:id="rId16"/>
    <p:sldId id="283" r:id="rId17"/>
    <p:sldId id="285" r:id="rId18"/>
    <p:sldId id="286" r:id="rId19"/>
    <p:sldId id="287" r:id="rId20"/>
    <p:sldId id="353" r:id="rId21"/>
    <p:sldId id="355" r:id="rId22"/>
    <p:sldId id="356" r:id="rId23"/>
    <p:sldId id="335" r:id="rId24"/>
    <p:sldId id="346"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Lucida Console" panose="020B0609040504020204" pitchFamily="49" charset="0"/>
      <p:regular r:id="rId35"/>
    </p:embeddedFont>
    <p:embeddedFont>
      <p:font typeface="Lucida Sans" panose="020B0602030504020204" pitchFamily="34" charset="77"/>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272A49-3339-6040-BEF5-82B5733FDFC7}" v="56" dt="2020-10-02T12:14:35.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9"/>
    <p:restoredTop sz="94490"/>
  </p:normalViewPr>
  <p:slideViewPr>
    <p:cSldViewPr snapToGrid="0" snapToObjects="1" showGuides="1">
      <p:cViewPr>
        <p:scale>
          <a:sx n="133" d="100"/>
          <a:sy n="133" d="100"/>
        </p:scale>
        <p:origin x="224" y="-2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3.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5.fntdata"/><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2.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Gibbins" userId="6a0e944c-4d97-467d-bb7a-7c3315791fe4" providerId="ADAL" clId="{7A272A49-3339-6040-BEF5-82B5733FDFC7}"/>
    <pc:docChg chg="undo custSel addSld delSld modSld modMainMaster">
      <pc:chgData name="Nicholas Gibbins" userId="6a0e944c-4d97-467d-bb7a-7c3315791fe4" providerId="ADAL" clId="{7A272A49-3339-6040-BEF5-82B5733FDFC7}" dt="2020-10-02T12:17:02.471" v="2738" actId="20577"/>
      <pc:docMkLst>
        <pc:docMk/>
      </pc:docMkLst>
      <pc:sldChg chg="modSp mod">
        <pc:chgData name="Nicholas Gibbins" userId="6a0e944c-4d97-467d-bb7a-7c3315791fe4" providerId="ADAL" clId="{7A272A49-3339-6040-BEF5-82B5733FDFC7}" dt="2020-09-21T11:03:56.533" v="328"/>
        <pc:sldMkLst>
          <pc:docMk/>
          <pc:sldMk cId="4004618911" sldId="256"/>
        </pc:sldMkLst>
        <pc:spChg chg="mod">
          <ac:chgData name="Nicholas Gibbins" userId="6a0e944c-4d97-467d-bb7a-7c3315791fe4" providerId="ADAL" clId="{7A272A49-3339-6040-BEF5-82B5733FDFC7}" dt="2020-09-21T11:03:56.533" v="328"/>
          <ac:spMkLst>
            <pc:docMk/>
            <pc:sldMk cId="4004618911" sldId="256"/>
            <ac:spMk id="2" creationId="{00000000-0000-0000-0000-000000000000}"/>
          </ac:spMkLst>
        </pc:spChg>
        <pc:spChg chg="mod">
          <ac:chgData name="Nicholas Gibbins" userId="6a0e944c-4d97-467d-bb7a-7c3315791fe4" providerId="ADAL" clId="{7A272A49-3339-6040-BEF5-82B5733FDFC7}" dt="2020-09-21T11:03:56.533" v="328"/>
          <ac:spMkLst>
            <pc:docMk/>
            <pc:sldMk cId="4004618911" sldId="256"/>
            <ac:spMk id="3" creationId="{00000000-0000-0000-0000-000000000000}"/>
          </ac:spMkLst>
        </pc:spChg>
        <pc:spChg chg="mod">
          <ac:chgData name="Nicholas Gibbins" userId="6a0e944c-4d97-467d-bb7a-7c3315791fe4" providerId="ADAL" clId="{7A272A49-3339-6040-BEF5-82B5733FDFC7}" dt="2020-09-21T11:03:56.533" v="328"/>
          <ac:spMkLst>
            <pc:docMk/>
            <pc:sldMk cId="4004618911" sldId="256"/>
            <ac:spMk id="4" creationId="{00000000-0000-0000-0000-000000000000}"/>
          </ac:spMkLst>
        </pc:spChg>
      </pc:sldChg>
      <pc:sldChg chg="modSp mod">
        <pc:chgData name="Nicholas Gibbins" userId="6a0e944c-4d97-467d-bb7a-7c3315791fe4" providerId="ADAL" clId="{7A272A49-3339-6040-BEF5-82B5733FDFC7}" dt="2020-09-22T08:58:31.308" v="747" actId="14100"/>
        <pc:sldMkLst>
          <pc:docMk/>
          <pc:sldMk cId="605449084" sldId="279"/>
        </pc:sldMkLst>
        <pc:spChg chg="mod">
          <ac:chgData name="Nicholas Gibbins" userId="6a0e944c-4d97-467d-bb7a-7c3315791fe4" providerId="ADAL" clId="{7A272A49-3339-6040-BEF5-82B5733FDFC7}" dt="2020-09-21T11:03:56.533" v="328"/>
          <ac:spMkLst>
            <pc:docMk/>
            <pc:sldMk cId="605449084" sldId="279"/>
            <ac:spMk id="4" creationId="{00000000-0000-0000-0000-000000000000}"/>
          </ac:spMkLst>
        </pc:spChg>
        <pc:spChg chg="mod">
          <ac:chgData name="Nicholas Gibbins" userId="6a0e944c-4d97-467d-bb7a-7c3315791fe4" providerId="ADAL" clId="{7A272A49-3339-6040-BEF5-82B5733FDFC7}" dt="2020-09-21T11:03:56.533" v="328"/>
          <ac:spMkLst>
            <pc:docMk/>
            <pc:sldMk cId="605449084" sldId="279"/>
            <ac:spMk id="5" creationId="{00000000-0000-0000-0000-000000000000}"/>
          </ac:spMkLst>
        </pc:spChg>
        <pc:spChg chg="mod">
          <ac:chgData name="Nicholas Gibbins" userId="6a0e944c-4d97-467d-bb7a-7c3315791fe4" providerId="ADAL" clId="{7A272A49-3339-6040-BEF5-82B5733FDFC7}" dt="2020-09-22T08:58:31.308" v="747" actId="14100"/>
          <ac:spMkLst>
            <pc:docMk/>
            <pc:sldMk cId="605449084" sldId="279"/>
            <ac:spMk id="7" creationId="{00000000-0000-0000-0000-000000000000}"/>
          </ac:spMkLst>
        </pc:spChg>
        <pc:spChg chg="mod">
          <ac:chgData name="Nicholas Gibbins" userId="6a0e944c-4d97-467d-bb7a-7c3315791fe4" providerId="ADAL" clId="{7A272A49-3339-6040-BEF5-82B5733FDFC7}" dt="2020-09-21T11:03:56.533" v="328"/>
          <ac:spMkLst>
            <pc:docMk/>
            <pc:sldMk cId="605449084" sldId="279"/>
            <ac:spMk id="10" creationId="{ED77F7D5-EC7D-5745-AFE4-E47B1A107F17}"/>
          </ac:spMkLst>
        </pc:spChg>
      </pc:sldChg>
      <pc:sldChg chg="modSp mod">
        <pc:chgData name="Nicholas Gibbins" userId="6a0e944c-4d97-467d-bb7a-7c3315791fe4" providerId="ADAL" clId="{7A272A49-3339-6040-BEF5-82B5733FDFC7}" dt="2020-10-02T12:08:21.774" v="2331" actId="20577"/>
        <pc:sldMkLst>
          <pc:docMk/>
          <pc:sldMk cId="4091205268" sldId="283"/>
        </pc:sldMkLst>
        <pc:spChg chg="mod">
          <ac:chgData name="Nicholas Gibbins" userId="6a0e944c-4d97-467d-bb7a-7c3315791fe4" providerId="ADAL" clId="{7A272A49-3339-6040-BEF5-82B5733FDFC7}" dt="2020-09-21T11:03:56.533" v="328"/>
          <ac:spMkLst>
            <pc:docMk/>
            <pc:sldMk cId="4091205268" sldId="283"/>
            <ac:spMk id="2" creationId="{00000000-0000-0000-0000-000000000000}"/>
          </ac:spMkLst>
        </pc:spChg>
        <pc:spChg chg="mod">
          <ac:chgData name="Nicholas Gibbins" userId="6a0e944c-4d97-467d-bb7a-7c3315791fe4" providerId="ADAL" clId="{7A272A49-3339-6040-BEF5-82B5733FDFC7}" dt="2020-10-02T12:08:21.774" v="2331" actId="20577"/>
          <ac:spMkLst>
            <pc:docMk/>
            <pc:sldMk cId="4091205268" sldId="283"/>
            <ac:spMk id="4" creationId="{B608FC53-1BC5-D148-9238-55306FFC5946}"/>
          </ac:spMkLst>
        </pc:spChg>
        <pc:spChg chg="mod">
          <ac:chgData name="Nicholas Gibbins" userId="6a0e944c-4d97-467d-bb7a-7c3315791fe4" providerId="ADAL" clId="{7A272A49-3339-6040-BEF5-82B5733FDFC7}" dt="2020-09-21T11:03:56.533" v="328"/>
          <ac:spMkLst>
            <pc:docMk/>
            <pc:sldMk cId="4091205268" sldId="283"/>
            <ac:spMk id="5" creationId="{00000000-0000-0000-0000-000000000000}"/>
          </ac:spMkLst>
        </pc:spChg>
        <pc:spChg chg="mod">
          <ac:chgData name="Nicholas Gibbins" userId="6a0e944c-4d97-467d-bb7a-7c3315791fe4" providerId="ADAL" clId="{7A272A49-3339-6040-BEF5-82B5733FDFC7}" dt="2020-10-02T12:04:18.196" v="2250" actId="20577"/>
          <ac:spMkLst>
            <pc:docMk/>
            <pc:sldMk cId="4091205268" sldId="283"/>
            <ac:spMk id="6" creationId="{00000000-0000-0000-0000-000000000000}"/>
          </ac:spMkLst>
        </pc:spChg>
      </pc:sldChg>
      <pc:sldChg chg="modSp">
        <pc:chgData name="Nicholas Gibbins" userId="6a0e944c-4d97-467d-bb7a-7c3315791fe4" providerId="ADAL" clId="{7A272A49-3339-6040-BEF5-82B5733FDFC7}" dt="2020-09-21T11:03:56.533" v="328"/>
        <pc:sldMkLst>
          <pc:docMk/>
          <pc:sldMk cId="41937019" sldId="285"/>
        </pc:sldMkLst>
        <pc:spChg chg="mod">
          <ac:chgData name="Nicholas Gibbins" userId="6a0e944c-4d97-467d-bb7a-7c3315791fe4" providerId="ADAL" clId="{7A272A49-3339-6040-BEF5-82B5733FDFC7}" dt="2020-09-21T11:03:56.533" v="328"/>
          <ac:spMkLst>
            <pc:docMk/>
            <pc:sldMk cId="41937019" sldId="285"/>
            <ac:spMk id="2" creationId="{0BF70FE0-7E98-8842-AEBC-7A11F916BF3E}"/>
          </ac:spMkLst>
        </pc:spChg>
        <pc:spChg chg="mod">
          <ac:chgData name="Nicholas Gibbins" userId="6a0e944c-4d97-467d-bb7a-7c3315791fe4" providerId="ADAL" clId="{7A272A49-3339-6040-BEF5-82B5733FDFC7}" dt="2020-09-21T11:03:56.533" v="328"/>
          <ac:spMkLst>
            <pc:docMk/>
            <pc:sldMk cId="41937019" sldId="285"/>
            <ac:spMk id="3" creationId="{00000000-0000-0000-0000-000000000000}"/>
          </ac:spMkLst>
        </pc:spChg>
        <pc:spChg chg="mod">
          <ac:chgData name="Nicholas Gibbins" userId="6a0e944c-4d97-467d-bb7a-7c3315791fe4" providerId="ADAL" clId="{7A272A49-3339-6040-BEF5-82B5733FDFC7}" dt="2020-09-21T11:03:56.533" v="328"/>
          <ac:spMkLst>
            <pc:docMk/>
            <pc:sldMk cId="41937019" sldId="285"/>
            <ac:spMk id="4" creationId="{BECA746D-52AD-614A-8C47-75BF9B9E0D8C}"/>
          </ac:spMkLst>
        </pc:spChg>
        <pc:spChg chg="mod">
          <ac:chgData name="Nicholas Gibbins" userId="6a0e944c-4d97-467d-bb7a-7c3315791fe4" providerId="ADAL" clId="{7A272A49-3339-6040-BEF5-82B5733FDFC7}" dt="2020-09-21T11:03:56.533" v="328"/>
          <ac:spMkLst>
            <pc:docMk/>
            <pc:sldMk cId="41937019" sldId="285"/>
            <ac:spMk id="5" creationId="{00000000-0000-0000-0000-000000000000}"/>
          </ac:spMkLst>
        </pc:spChg>
        <pc:spChg chg="mod">
          <ac:chgData name="Nicholas Gibbins" userId="6a0e944c-4d97-467d-bb7a-7c3315791fe4" providerId="ADAL" clId="{7A272A49-3339-6040-BEF5-82B5733FDFC7}" dt="2020-09-21T11:03:56.533" v="328"/>
          <ac:spMkLst>
            <pc:docMk/>
            <pc:sldMk cId="41937019" sldId="285"/>
            <ac:spMk id="6" creationId="{00000000-0000-0000-0000-000000000000}"/>
          </ac:spMkLst>
        </pc:spChg>
        <pc:spChg chg="mod">
          <ac:chgData name="Nicholas Gibbins" userId="6a0e944c-4d97-467d-bb7a-7c3315791fe4" providerId="ADAL" clId="{7A272A49-3339-6040-BEF5-82B5733FDFC7}" dt="2020-09-21T11:03:56.533" v="328"/>
          <ac:spMkLst>
            <pc:docMk/>
            <pc:sldMk cId="41937019" sldId="285"/>
            <ac:spMk id="9" creationId="{410C9472-FD3E-074C-A68D-894CA02A6079}"/>
          </ac:spMkLst>
        </pc:spChg>
        <pc:spChg chg="mod">
          <ac:chgData name="Nicholas Gibbins" userId="6a0e944c-4d97-467d-bb7a-7c3315791fe4" providerId="ADAL" clId="{7A272A49-3339-6040-BEF5-82B5733FDFC7}" dt="2020-09-21T11:03:56.533" v="328"/>
          <ac:spMkLst>
            <pc:docMk/>
            <pc:sldMk cId="41937019" sldId="285"/>
            <ac:spMk id="11" creationId="{00000000-0000-0000-0000-000000000000}"/>
          </ac:spMkLst>
        </pc:spChg>
        <pc:spChg chg="mod">
          <ac:chgData name="Nicholas Gibbins" userId="6a0e944c-4d97-467d-bb7a-7c3315791fe4" providerId="ADAL" clId="{7A272A49-3339-6040-BEF5-82B5733FDFC7}" dt="2020-09-21T11:03:56.533" v="328"/>
          <ac:spMkLst>
            <pc:docMk/>
            <pc:sldMk cId="41937019" sldId="285"/>
            <ac:spMk id="12" creationId="{00000000-0000-0000-0000-000000000000}"/>
          </ac:spMkLst>
        </pc:spChg>
        <pc:spChg chg="mod">
          <ac:chgData name="Nicholas Gibbins" userId="6a0e944c-4d97-467d-bb7a-7c3315791fe4" providerId="ADAL" clId="{7A272A49-3339-6040-BEF5-82B5733FDFC7}" dt="2020-09-21T11:03:56.533" v="328"/>
          <ac:spMkLst>
            <pc:docMk/>
            <pc:sldMk cId="41937019" sldId="285"/>
            <ac:spMk id="13" creationId="{00000000-0000-0000-0000-000000000000}"/>
          </ac:spMkLst>
        </pc:spChg>
        <pc:spChg chg="mod">
          <ac:chgData name="Nicholas Gibbins" userId="6a0e944c-4d97-467d-bb7a-7c3315791fe4" providerId="ADAL" clId="{7A272A49-3339-6040-BEF5-82B5733FDFC7}" dt="2020-09-21T11:03:56.533" v="328"/>
          <ac:spMkLst>
            <pc:docMk/>
            <pc:sldMk cId="41937019" sldId="285"/>
            <ac:spMk id="15" creationId="{AE7D833C-1082-8447-960D-CB3AEEB23C0D}"/>
          </ac:spMkLst>
        </pc:spChg>
        <pc:spChg chg="mod">
          <ac:chgData name="Nicholas Gibbins" userId="6a0e944c-4d97-467d-bb7a-7c3315791fe4" providerId="ADAL" clId="{7A272A49-3339-6040-BEF5-82B5733FDFC7}" dt="2020-09-21T11:03:56.533" v="328"/>
          <ac:spMkLst>
            <pc:docMk/>
            <pc:sldMk cId="41937019" sldId="285"/>
            <ac:spMk id="16" creationId="{374CC29C-329C-E045-8912-2938A6361028}"/>
          </ac:spMkLst>
        </pc:spChg>
      </pc:sldChg>
      <pc:sldChg chg="modSp mod">
        <pc:chgData name="Nicholas Gibbins" userId="6a0e944c-4d97-467d-bb7a-7c3315791fe4" providerId="ADAL" clId="{7A272A49-3339-6040-BEF5-82B5733FDFC7}" dt="2020-10-02T12:16:50.991" v="2710" actId="20577"/>
        <pc:sldMkLst>
          <pc:docMk/>
          <pc:sldMk cId="2092839634" sldId="286"/>
        </pc:sldMkLst>
        <pc:spChg chg="mod">
          <ac:chgData name="Nicholas Gibbins" userId="6a0e944c-4d97-467d-bb7a-7c3315791fe4" providerId="ADAL" clId="{7A272A49-3339-6040-BEF5-82B5733FDFC7}" dt="2020-10-01T16:16:52.275" v="1469" actId="20577"/>
          <ac:spMkLst>
            <pc:docMk/>
            <pc:sldMk cId="2092839634" sldId="286"/>
            <ac:spMk id="2" creationId="{00000000-0000-0000-0000-000000000000}"/>
          </ac:spMkLst>
        </pc:spChg>
        <pc:spChg chg="mod">
          <ac:chgData name="Nicholas Gibbins" userId="6a0e944c-4d97-467d-bb7a-7c3315791fe4" providerId="ADAL" clId="{7A272A49-3339-6040-BEF5-82B5733FDFC7}" dt="2020-10-02T12:16:50.991" v="2710" actId="20577"/>
          <ac:spMkLst>
            <pc:docMk/>
            <pc:sldMk cId="2092839634" sldId="286"/>
            <ac:spMk id="3" creationId="{00000000-0000-0000-0000-000000000000}"/>
          </ac:spMkLst>
        </pc:spChg>
        <pc:spChg chg="mod">
          <ac:chgData name="Nicholas Gibbins" userId="6a0e944c-4d97-467d-bb7a-7c3315791fe4" providerId="ADAL" clId="{7A272A49-3339-6040-BEF5-82B5733FDFC7}" dt="2020-09-21T11:03:56.533" v="328"/>
          <ac:spMkLst>
            <pc:docMk/>
            <pc:sldMk cId="2092839634" sldId="286"/>
            <ac:spMk id="4" creationId="{00000000-0000-0000-0000-000000000000}"/>
          </ac:spMkLst>
        </pc:spChg>
        <pc:spChg chg="mod">
          <ac:chgData name="Nicholas Gibbins" userId="6a0e944c-4d97-467d-bb7a-7c3315791fe4" providerId="ADAL" clId="{7A272A49-3339-6040-BEF5-82B5733FDFC7}" dt="2020-10-02T12:12:00.032" v="2474" actId="14100"/>
          <ac:spMkLst>
            <pc:docMk/>
            <pc:sldMk cId="2092839634" sldId="286"/>
            <ac:spMk id="6" creationId="{F6180ADE-7183-4349-AAB4-4B2725A596A1}"/>
          </ac:spMkLst>
        </pc:spChg>
      </pc:sldChg>
      <pc:sldChg chg="modSp mod">
        <pc:chgData name="Nicholas Gibbins" userId="6a0e944c-4d97-467d-bb7a-7c3315791fe4" providerId="ADAL" clId="{7A272A49-3339-6040-BEF5-82B5733FDFC7}" dt="2020-10-02T12:17:02.471" v="2738" actId="20577"/>
        <pc:sldMkLst>
          <pc:docMk/>
          <pc:sldMk cId="4174582231" sldId="287"/>
        </pc:sldMkLst>
        <pc:spChg chg="mod">
          <ac:chgData name="Nicholas Gibbins" userId="6a0e944c-4d97-467d-bb7a-7c3315791fe4" providerId="ADAL" clId="{7A272A49-3339-6040-BEF5-82B5733FDFC7}" dt="2020-09-21T11:03:56.533" v="328"/>
          <ac:spMkLst>
            <pc:docMk/>
            <pc:sldMk cId="4174582231" sldId="287"/>
            <ac:spMk id="2" creationId="{00000000-0000-0000-0000-000000000000}"/>
          </ac:spMkLst>
        </pc:spChg>
        <pc:spChg chg="mod">
          <ac:chgData name="Nicholas Gibbins" userId="6a0e944c-4d97-467d-bb7a-7c3315791fe4" providerId="ADAL" clId="{7A272A49-3339-6040-BEF5-82B5733FDFC7}" dt="2020-09-21T11:03:56.533" v="328"/>
          <ac:spMkLst>
            <pc:docMk/>
            <pc:sldMk cId="4174582231" sldId="287"/>
            <ac:spMk id="3" creationId="{00000000-0000-0000-0000-000000000000}"/>
          </ac:spMkLst>
        </pc:spChg>
        <pc:spChg chg="mod">
          <ac:chgData name="Nicholas Gibbins" userId="6a0e944c-4d97-467d-bb7a-7c3315791fe4" providerId="ADAL" clId="{7A272A49-3339-6040-BEF5-82B5733FDFC7}" dt="2020-10-02T12:17:02.471" v="2738" actId="20577"/>
          <ac:spMkLst>
            <pc:docMk/>
            <pc:sldMk cId="4174582231" sldId="287"/>
            <ac:spMk id="4" creationId="{00000000-0000-0000-0000-000000000000}"/>
          </ac:spMkLst>
        </pc:spChg>
        <pc:spChg chg="mod">
          <ac:chgData name="Nicholas Gibbins" userId="6a0e944c-4d97-467d-bb7a-7c3315791fe4" providerId="ADAL" clId="{7A272A49-3339-6040-BEF5-82B5733FDFC7}" dt="2020-10-02T12:16:35.071" v="2684" actId="14100"/>
          <ac:spMkLst>
            <pc:docMk/>
            <pc:sldMk cId="4174582231" sldId="287"/>
            <ac:spMk id="7" creationId="{BE4E79E0-DDF9-E747-BED3-8B6029019079}"/>
          </ac:spMkLst>
        </pc:spChg>
      </pc:sldChg>
      <pc:sldChg chg="modSp">
        <pc:chgData name="Nicholas Gibbins" userId="6a0e944c-4d97-467d-bb7a-7c3315791fe4" providerId="ADAL" clId="{7A272A49-3339-6040-BEF5-82B5733FDFC7}" dt="2020-09-21T11:03:56.533" v="328"/>
        <pc:sldMkLst>
          <pc:docMk/>
          <pc:sldMk cId="3157900398" sldId="291"/>
        </pc:sldMkLst>
        <pc:spChg chg="mod">
          <ac:chgData name="Nicholas Gibbins" userId="6a0e944c-4d97-467d-bb7a-7c3315791fe4" providerId="ADAL" clId="{7A272A49-3339-6040-BEF5-82B5733FDFC7}" dt="2020-09-21T11:03:56.533" v="328"/>
          <ac:spMkLst>
            <pc:docMk/>
            <pc:sldMk cId="3157900398" sldId="291"/>
            <ac:spMk id="2" creationId="{00000000-0000-0000-0000-000000000000}"/>
          </ac:spMkLst>
        </pc:spChg>
        <pc:spChg chg="mod">
          <ac:chgData name="Nicholas Gibbins" userId="6a0e944c-4d97-467d-bb7a-7c3315791fe4" providerId="ADAL" clId="{7A272A49-3339-6040-BEF5-82B5733FDFC7}" dt="2020-09-21T11:03:56.533" v="328"/>
          <ac:spMkLst>
            <pc:docMk/>
            <pc:sldMk cId="3157900398" sldId="291"/>
            <ac:spMk id="3" creationId="{00000000-0000-0000-0000-000000000000}"/>
          </ac:spMkLst>
        </pc:spChg>
        <pc:spChg chg="mod">
          <ac:chgData name="Nicholas Gibbins" userId="6a0e944c-4d97-467d-bb7a-7c3315791fe4" providerId="ADAL" clId="{7A272A49-3339-6040-BEF5-82B5733FDFC7}" dt="2020-09-21T11:03:56.533" v="328"/>
          <ac:spMkLst>
            <pc:docMk/>
            <pc:sldMk cId="3157900398" sldId="291"/>
            <ac:spMk id="4" creationId="{00000000-0000-0000-0000-000000000000}"/>
          </ac:spMkLst>
        </pc:spChg>
        <pc:spChg chg="mod">
          <ac:chgData name="Nicholas Gibbins" userId="6a0e944c-4d97-467d-bb7a-7c3315791fe4" providerId="ADAL" clId="{7A272A49-3339-6040-BEF5-82B5733FDFC7}" dt="2020-09-21T11:03:56.533" v="328"/>
          <ac:spMkLst>
            <pc:docMk/>
            <pc:sldMk cId="3157900398" sldId="291"/>
            <ac:spMk id="6" creationId="{5D3BADF1-3D65-1247-AD73-60FC13A0235C}"/>
          </ac:spMkLst>
        </pc:spChg>
      </pc:sldChg>
      <pc:sldChg chg="addSp delSp modSp mod modClrScheme chgLayout">
        <pc:chgData name="Nicholas Gibbins" userId="6a0e944c-4d97-467d-bb7a-7c3315791fe4" providerId="ADAL" clId="{7A272A49-3339-6040-BEF5-82B5733FDFC7}" dt="2020-10-02T12:08:32.686" v="2332" actId="20577"/>
        <pc:sldMkLst>
          <pc:docMk/>
          <pc:sldMk cId="685200870" sldId="295"/>
        </pc:sldMkLst>
        <pc:spChg chg="add del mod ord">
          <ac:chgData name="Nicholas Gibbins" userId="6a0e944c-4d97-467d-bb7a-7c3315791fe4" providerId="ADAL" clId="{7A272A49-3339-6040-BEF5-82B5733FDFC7}" dt="2020-09-22T08:55:39.969" v="731" actId="478"/>
          <ac:spMkLst>
            <pc:docMk/>
            <pc:sldMk cId="685200870" sldId="295"/>
            <ac:spMk id="2" creationId="{8FD46BB9-170C-2044-BB0E-B49C3E73586E}"/>
          </ac:spMkLst>
        </pc:spChg>
        <pc:spChg chg="mod ord">
          <ac:chgData name="Nicholas Gibbins" userId="6a0e944c-4d97-467d-bb7a-7c3315791fe4" providerId="ADAL" clId="{7A272A49-3339-6040-BEF5-82B5733FDFC7}" dt="2020-10-02T12:08:32.686" v="2332" actId="20577"/>
          <ac:spMkLst>
            <pc:docMk/>
            <pc:sldMk cId="685200870" sldId="295"/>
            <ac:spMk id="3" creationId="{6E607493-C4E6-D144-B6E8-A7DBA5708D67}"/>
          </ac:spMkLst>
        </pc:spChg>
        <pc:spChg chg="mod ord">
          <ac:chgData name="Nicholas Gibbins" userId="6a0e944c-4d97-467d-bb7a-7c3315791fe4" providerId="ADAL" clId="{7A272A49-3339-6040-BEF5-82B5733FDFC7}" dt="2020-09-22T08:54:51.303" v="727" actId="700"/>
          <ac:spMkLst>
            <pc:docMk/>
            <pc:sldMk cId="685200870" sldId="295"/>
            <ac:spMk id="4" creationId="{00000000-0000-0000-0000-000000000000}"/>
          </ac:spMkLst>
        </pc:spChg>
        <pc:spChg chg="mod ord">
          <ac:chgData name="Nicholas Gibbins" userId="6a0e944c-4d97-467d-bb7a-7c3315791fe4" providerId="ADAL" clId="{7A272A49-3339-6040-BEF5-82B5733FDFC7}" dt="2020-09-22T08:54:51.303" v="727" actId="700"/>
          <ac:spMkLst>
            <pc:docMk/>
            <pc:sldMk cId="685200870" sldId="295"/>
            <ac:spMk id="5" creationId="{00000000-0000-0000-0000-000000000000}"/>
          </ac:spMkLst>
        </pc:spChg>
        <pc:spChg chg="mod ord">
          <ac:chgData name="Nicholas Gibbins" userId="6a0e944c-4d97-467d-bb7a-7c3315791fe4" providerId="ADAL" clId="{7A272A49-3339-6040-BEF5-82B5733FDFC7}" dt="2020-09-22T08:55:07.968" v="730" actId="255"/>
          <ac:spMkLst>
            <pc:docMk/>
            <pc:sldMk cId="685200870" sldId="295"/>
            <ac:spMk id="6" creationId="{00000000-0000-0000-0000-000000000000}"/>
          </ac:spMkLst>
        </pc:spChg>
        <pc:spChg chg="mod">
          <ac:chgData name="Nicholas Gibbins" userId="6a0e944c-4d97-467d-bb7a-7c3315791fe4" providerId="ADAL" clId="{7A272A49-3339-6040-BEF5-82B5733FDFC7}" dt="2020-09-22T08:55:54.127" v="732"/>
          <ac:spMkLst>
            <pc:docMk/>
            <pc:sldMk cId="685200870" sldId="295"/>
            <ac:spMk id="8" creationId="{89FC4C78-FD45-6449-AB34-8014049553C5}"/>
          </ac:spMkLst>
        </pc:spChg>
        <pc:spChg chg="mod">
          <ac:chgData name="Nicholas Gibbins" userId="6a0e944c-4d97-467d-bb7a-7c3315791fe4" providerId="ADAL" clId="{7A272A49-3339-6040-BEF5-82B5733FDFC7}" dt="2020-09-22T08:55:54.127" v="732"/>
          <ac:spMkLst>
            <pc:docMk/>
            <pc:sldMk cId="685200870" sldId="295"/>
            <ac:spMk id="9" creationId="{A90A5551-8305-A04C-9151-E0161E1FD349}"/>
          </ac:spMkLst>
        </pc:spChg>
        <pc:spChg chg="mod">
          <ac:chgData name="Nicholas Gibbins" userId="6a0e944c-4d97-467d-bb7a-7c3315791fe4" providerId="ADAL" clId="{7A272A49-3339-6040-BEF5-82B5733FDFC7}" dt="2020-09-22T08:55:54.127" v="732"/>
          <ac:spMkLst>
            <pc:docMk/>
            <pc:sldMk cId="685200870" sldId="295"/>
            <ac:spMk id="11" creationId="{F9692E3A-12B0-D64B-A8A6-DE6A22E0DF66}"/>
          </ac:spMkLst>
        </pc:spChg>
        <pc:spChg chg="mod">
          <ac:chgData name="Nicholas Gibbins" userId="6a0e944c-4d97-467d-bb7a-7c3315791fe4" providerId="ADAL" clId="{7A272A49-3339-6040-BEF5-82B5733FDFC7}" dt="2020-09-22T08:55:54.127" v="732"/>
          <ac:spMkLst>
            <pc:docMk/>
            <pc:sldMk cId="685200870" sldId="295"/>
            <ac:spMk id="12" creationId="{8AB1ACD0-83E5-5547-8E0D-2EC5A231A113}"/>
          </ac:spMkLst>
        </pc:spChg>
        <pc:spChg chg="mod">
          <ac:chgData name="Nicholas Gibbins" userId="6a0e944c-4d97-467d-bb7a-7c3315791fe4" providerId="ADAL" clId="{7A272A49-3339-6040-BEF5-82B5733FDFC7}" dt="2020-09-22T08:55:54.127" v="732"/>
          <ac:spMkLst>
            <pc:docMk/>
            <pc:sldMk cId="685200870" sldId="295"/>
            <ac:spMk id="14" creationId="{FB0F9C2F-52F3-AF4A-AB05-11AAC62ADFFA}"/>
          </ac:spMkLst>
        </pc:spChg>
        <pc:spChg chg="mod">
          <ac:chgData name="Nicholas Gibbins" userId="6a0e944c-4d97-467d-bb7a-7c3315791fe4" providerId="ADAL" clId="{7A272A49-3339-6040-BEF5-82B5733FDFC7}" dt="2020-09-22T08:55:54.127" v="732"/>
          <ac:spMkLst>
            <pc:docMk/>
            <pc:sldMk cId="685200870" sldId="295"/>
            <ac:spMk id="15" creationId="{68CE0E1C-F8AD-5D4C-8B90-144E41D6D215}"/>
          </ac:spMkLst>
        </pc:spChg>
        <pc:spChg chg="mod">
          <ac:chgData name="Nicholas Gibbins" userId="6a0e944c-4d97-467d-bb7a-7c3315791fe4" providerId="ADAL" clId="{7A272A49-3339-6040-BEF5-82B5733FDFC7}" dt="2020-09-22T08:56:30.887" v="736" actId="208"/>
          <ac:spMkLst>
            <pc:docMk/>
            <pc:sldMk cId="685200870" sldId="295"/>
            <ac:spMk id="17" creationId="{E0422C44-9FE3-2247-9499-A95EAB31F812}"/>
          </ac:spMkLst>
        </pc:spChg>
        <pc:spChg chg="mod">
          <ac:chgData name="Nicholas Gibbins" userId="6a0e944c-4d97-467d-bb7a-7c3315791fe4" providerId="ADAL" clId="{7A272A49-3339-6040-BEF5-82B5733FDFC7}" dt="2020-09-22T08:56:57.922" v="741" actId="2085"/>
          <ac:spMkLst>
            <pc:docMk/>
            <pc:sldMk cId="685200870" sldId="295"/>
            <ac:spMk id="18" creationId="{9D7EA16A-8580-B24E-89F2-21A4F7B0816A}"/>
          </ac:spMkLst>
        </pc:spChg>
        <pc:spChg chg="mod">
          <ac:chgData name="Nicholas Gibbins" userId="6a0e944c-4d97-467d-bb7a-7c3315791fe4" providerId="ADAL" clId="{7A272A49-3339-6040-BEF5-82B5733FDFC7}" dt="2020-09-22T08:56:30.887" v="736" actId="208"/>
          <ac:spMkLst>
            <pc:docMk/>
            <pc:sldMk cId="685200870" sldId="295"/>
            <ac:spMk id="20" creationId="{5C0A4021-02CF-4149-AC9B-E3A10F3985FF}"/>
          </ac:spMkLst>
        </pc:spChg>
        <pc:spChg chg="mod">
          <ac:chgData name="Nicholas Gibbins" userId="6a0e944c-4d97-467d-bb7a-7c3315791fe4" providerId="ADAL" clId="{7A272A49-3339-6040-BEF5-82B5733FDFC7}" dt="2020-09-22T08:56:48.691" v="739" actId="2085"/>
          <ac:spMkLst>
            <pc:docMk/>
            <pc:sldMk cId="685200870" sldId="295"/>
            <ac:spMk id="21" creationId="{66F1D335-15A8-7041-8A2F-F2D85B814B6C}"/>
          </ac:spMkLst>
        </pc:spChg>
        <pc:spChg chg="mod">
          <ac:chgData name="Nicholas Gibbins" userId="6a0e944c-4d97-467d-bb7a-7c3315791fe4" providerId="ADAL" clId="{7A272A49-3339-6040-BEF5-82B5733FDFC7}" dt="2020-09-22T08:56:30.887" v="736" actId="208"/>
          <ac:spMkLst>
            <pc:docMk/>
            <pc:sldMk cId="685200870" sldId="295"/>
            <ac:spMk id="23" creationId="{646F7D91-3381-3147-BF12-8F2301FB52E7}"/>
          </ac:spMkLst>
        </pc:spChg>
        <pc:spChg chg="mod">
          <ac:chgData name="Nicholas Gibbins" userId="6a0e944c-4d97-467d-bb7a-7c3315791fe4" providerId="ADAL" clId="{7A272A49-3339-6040-BEF5-82B5733FDFC7}" dt="2020-09-22T08:57:04.740" v="743" actId="2085"/>
          <ac:spMkLst>
            <pc:docMk/>
            <pc:sldMk cId="685200870" sldId="295"/>
            <ac:spMk id="24" creationId="{6005E9F9-D756-9943-AF56-7069F5D0DCB5}"/>
          </ac:spMkLst>
        </pc:spChg>
        <pc:grpChg chg="add mod">
          <ac:chgData name="Nicholas Gibbins" userId="6a0e944c-4d97-467d-bb7a-7c3315791fe4" providerId="ADAL" clId="{7A272A49-3339-6040-BEF5-82B5733FDFC7}" dt="2020-09-22T08:55:54.127" v="732"/>
          <ac:grpSpMkLst>
            <pc:docMk/>
            <pc:sldMk cId="685200870" sldId="295"/>
            <ac:grpSpMk id="7" creationId="{3D4EFD2E-7510-E448-9E0D-A528019BF524}"/>
          </ac:grpSpMkLst>
        </pc:grpChg>
        <pc:grpChg chg="add mod">
          <ac:chgData name="Nicholas Gibbins" userId="6a0e944c-4d97-467d-bb7a-7c3315791fe4" providerId="ADAL" clId="{7A272A49-3339-6040-BEF5-82B5733FDFC7}" dt="2020-09-22T08:55:54.127" v="732"/>
          <ac:grpSpMkLst>
            <pc:docMk/>
            <pc:sldMk cId="685200870" sldId="295"/>
            <ac:grpSpMk id="10" creationId="{FDEE5595-6276-5A4F-9552-904B13213B37}"/>
          </ac:grpSpMkLst>
        </pc:grpChg>
        <pc:grpChg chg="add mod">
          <ac:chgData name="Nicholas Gibbins" userId="6a0e944c-4d97-467d-bb7a-7c3315791fe4" providerId="ADAL" clId="{7A272A49-3339-6040-BEF5-82B5733FDFC7}" dt="2020-09-22T08:55:54.127" v="732"/>
          <ac:grpSpMkLst>
            <pc:docMk/>
            <pc:sldMk cId="685200870" sldId="295"/>
            <ac:grpSpMk id="13" creationId="{11DC0536-C34E-3749-A558-9F4E89374B9F}"/>
          </ac:grpSpMkLst>
        </pc:grpChg>
        <pc:grpChg chg="add mod">
          <ac:chgData name="Nicholas Gibbins" userId="6a0e944c-4d97-467d-bb7a-7c3315791fe4" providerId="ADAL" clId="{7A272A49-3339-6040-BEF5-82B5733FDFC7}" dt="2020-09-22T08:56:36.549" v="737" actId="207"/>
          <ac:grpSpMkLst>
            <pc:docMk/>
            <pc:sldMk cId="685200870" sldId="295"/>
            <ac:grpSpMk id="16" creationId="{3C66896C-CEC7-2547-8492-12E42B7A6EED}"/>
          </ac:grpSpMkLst>
        </pc:grpChg>
        <pc:grpChg chg="add mod">
          <ac:chgData name="Nicholas Gibbins" userId="6a0e944c-4d97-467d-bb7a-7c3315791fe4" providerId="ADAL" clId="{7A272A49-3339-6040-BEF5-82B5733FDFC7}" dt="2020-09-22T08:56:36.549" v="737" actId="207"/>
          <ac:grpSpMkLst>
            <pc:docMk/>
            <pc:sldMk cId="685200870" sldId="295"/>
            <ac:grpSpMk id="19" creationId="{B160BA89-BB20-764B-82F7-C5B223EF2B02}"/>
          </ac:grpSpMkLst>
        </pc:grpChg>
        <pc:grpChg chg="add mod">
          <ac:chgData name="Nicholas Gibbins" userId="6a0e944c-4d97-467d-bb7a-7c3315791fe4" providerId="ADAL" clId="{7A272A49-3339-6040-BEF5-82B5733FDFC7}" dt="2020-09-22T08:56:36.549" v="737" actId="207"/>
          <ac:grpSpMkLst>
            <pc:docMk/>
            <pc:sldMk cId="685200870" sldId="295"/>
            <ac:grpSpMk id="22" creationId="{D594A5D1-34FD-9348-9A77-8B9EA3548BF6}"/>
          </ac:grpSpMkLst>
        </pc:grpChg>
      </pc:sldChg>
      <pc:sldChg chg="modSp">
        <pc:chgData name="Nicholas Gibbins" userId="6a0e944c-4d97-467d-bb7a-7c3315791fe4" providerId="ADAL" clId="{7A272A49-3339-6040-BEF5-82B5733FDFC7}" dt="2020-09-21T11:03:56.533" v="328"/>
        <pc:sldMkLst>
          <pc:docMk/>
          <pc:sldMk cId="4017672103" sldId="335"/>
        </pc:sldMkLst>
        <pc:spChg chg="mod">
          <ac:chgData name="Nicholas Gibbins" userId="6a0e944c-4d97-467d-bb7a-7c3315791fe4" providerId="ADAL" clId="{7A272A49-3339-6040-BEF5-82B5733FDFC7}" dt="2020-09-21T11:03:56.533" v="328"/>
          <ac:spMkLst>
            <pc:docMk/>
            <pc:sldMk cId="4017672103" sldId="335"/>
            <ac:spMk id="2" creationId="{00000000-0000-0000-0000-000000000000}"/>
          </ac:spMkLst>
        </pc:spChg>
        <pc:spChg chg="mod">
          <ac:chgData name="Nicholas Gibbins" userId="6a0e944c-4d97-467d-bb7a-7c3315791fe4" providerId="ADAL" clId="{7A272A49-3339-6040-BEF5-82B5733FDFC7}" dt="2020-09-21T11:03:56.533" v="328"/>
          <ac:spMkLst>
            <pc:docMk/>
            <pc:sldMk cId="4017672103" sldId="335"/>
            <ac:spMk id="3" creationId="{00000000-0000-0000-0000-000000000000}"/>
          </ac:spMkLst>
        </pc:spChg>
        <pc:spChg chg="mod">
          <ac:chgData name="Nicholas Gibbins" userId="6a0e944c-4d97-467d-bb7a-7c3315791fe4" providerId="ADAL" clId="{7A272A49-3339-6040-BEF5-82B5733FDFC7}" dt="2020-09-21T11:03:56.533" v="328"/>
          <ac:spMkLst>
            <pc:docMk/>
            <pc:sldMk cId="4017672103" sldId="335"/>
            <ac:spMk id="4" creationId="{00000000-0000-0000-0000-000000000000}"/>
          </ac:spMkLst>
        </pc:spChg>
        <pc:spChg chg="mod">
          <ac:chgData name="Nicholas Gibbins" userId="6a0e944c-4d97-467d-bb7a-7c3315791fe4" providerId="ADAL" clId="{7A272A49-3339-6040-BEF5-82B5733FDFC7}" dt="2020-09-21T11:03:56.533" v="328"/>
          <ac:spMkLst>
            <pc:docMk/>
            <pc:sldMk cId="4017672103" sldId="335"/>
            <ac:spMk id="6" creationId="{D226E853-0173-3041-AACB-728D1442A19E}"/>
          </ac:spMkLst>
        </pc:spChg>
      </pc:sldChg>
      <pc:sldChg chg="modSp del">
        <pc:chgData name="Nicholas Gibbins" userId="6a0e944c-4d97-467d-bb7a-7c3315791fe4" providerId="ADAL" clId="{7A272A49-3339-6040-BEF5-82B5733FDFC7}" dt="2020-09-22T08:55:59.873" v="733" actId="2696"/>
        <pc:sldMkLst>
          <pc:docMk/>
          <pc:sldMk cId="3829836559" sldId="343"/>
        </pc:sldMkLst>
        <pc:spChg chg="mod">
          <ac:chgData name="Nicholas Gibbins" userId="6a0e944c-4d97-467d-bb7a-7c3315791fe4" providerId="ADAL" clId="{7A272A49-3339-6040-BEF5-82B5733FDFC7}" dt="2020-09-21T11:03:56.533" v="328"/>
          <ac:spMkLst>
            <pc:docMk/>
            <pc:sldMk cId="3829836559" sldId="343"/>
            <ac:spMk id="2"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3"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4"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5"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6"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7"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8"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9"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13" creationId="{4AC1847A-B1F1-4343-98E8-E46AF5690E5A}"/>
          </ac:spMkLst>
        </pc:spChg>
      </pc:sldChg>
      <pc:sldChg chg="modSp mod">
        <pc:chgData name="Nicholas Gibbins" userId="6a0e944c-4d97-467d-bb7a-7c3315791fe4" providerId="ADAL" clId="{7A272A49-3339-6040-BEF5-82B5733FDFC7}" dt="2020-09-22T09:06:49.647" v="926" actId="20577"/>
        <pc:sldMkLst>
          <pc:docMk/>
          <pc:sldMk cId="1142425949" sldId="346"/>
        </pc:sldMkLst>
        <pc:spChg chg="mod">
          <ac:chgData name="Nicholas Gibbins" userId="6a0e944c-4d97-467d-bb7a-7c3315791fe4" providerId="ADAL" clId="{7A272A49-3339-6040-BEF5-82B5733FDFC7}" dt="2020-09-22T09:06:49.647" v="926" actId="20577"/>
          <ac:spMkLst>
            <pc:docMk/>
            <pc:sldMk cId="1142425949" sldId="346"/>
            <ac:spMk id="2" creationId="{00000000-0000-0000-0000-000000000000}"/>
          </ac:spMkLst>
        </pc:spChg>
      </pc:sldChg>
      <pc:sldChg chg="modSp">
        <pc:chgData name="Nicholas Gibbins" userId="6a0e944c-4d97-467d-bb7a-7c3315791fe4" providerId="ADAL" clId="{7A272A49-3339-6040-BEF5-82B5733FDFC7}" dt="2020-09-21T11:03:56.533" v="328"/>
        <pc:sldMkLst>
          <pc:docMk/>
          <pc:sldMk cId="521874075" sldId="348"/>
        </pc:sldMkLst>
        <pc:spChg chg="mod">
          <ac:chgData name="Nicholas Gibbins" userId="6a0e944c-4d97-467d-bb7a-7c3315791fe4" providerId="ADAL" clId="{7A272A49-3339-6040-BEF5-82B5733FDFC7}" dt="2020-09-21T11:03:56.533" v="328"/>
          <ac:spMkLst>
            <pc:docMk/>
            <pc:sldMk cId="521874075" sldId="348"/>
            <ac:spMk id="2" creationId="{91F4C554-A8F1-A348-A462-89B1EDBE135F}"/>
          </ac:spMkLst>
        </pc:spChg>
        <pc:spChg chg="mod">
          <ac:chgData name="Nicholas Gibbins" userId="6a0e944c-4d97-467d-bb7a-7c3315791fe4" providerId="ADAL" clId="{7A272A49-3339-6040-BEF5-82B5733FDFC7}" dt="2020-09-21T11:03:56.533" v="328"/>
          <ac:spMkLst>
            <pc:docMk/>
            <pc:sldMk cId="521874075" sldId="348"/>
            <ac:spMk id="3" creationId="{481CE7CE-9ADB-2844-B95A-AEB9886B2314}"/>
          </ac:spMkLst>
        </pc:spChg>
        <pc:spChg chg="mod">
          <ac:chgData name="Nicholas Gibbins" userId="6a0e944c-4d97-467d-bb7a-7c3315791fe4" providerId="ADAL" clId="{7A272A49-3339-6040-BEF5-82B5733FDFC7}" dt="2020-09-21T11:03:56.533" v="328"/>
          <ac:spMkLst>
            <pc:docMk/>
            <pc:sldMk cId="521874075" sldId="348"/>
            <ac:spMk id="4" creationId="{9DE99257-30D7-D346-BFB5-84B92893CCCB}"/>
          </ac:spMkLst>
        </pc:spChg>
        <pc:spChg chg="mod">
          <ac:chgData name="Nicholas Gibbins" userId="6a0e944c-4d97-467d-bb7a-7c3315791fe4" providerId="ADAL" clId="{7A272A49-3339-6040-BEF5-82B5733FDFC7}" dt="2020-09-21T11:03:56.533" v="328"/>
          <ac:spMkLst>
            <pc:docMk/>
            <pc:sldMk cId="521874075" sldId="348"/>
            <ac:spMk id="5" creationId="{6A6B7E64-D110-A849-B5D0-FC20DE06FE6A}"/>
          </ac:spMkLst>
        </pc:spChg>
      </pc:sldChg>
      <pc:sldChg chg="modSp">
        <pc:chgData name="Nicholas Gibbins" userId="6a0e944c-4d97-467d-bb7a-7c3315791fe4" providerId="ADAL" clId="{7A272A49-3339-6040-BEF5-82B5733FDFC7}" dt="2020-09-21T11:03:56.533" v="328"/>
        <pc:sldMkLst>
          <pc:docMk/>
          <pc:sldMk cId="480485900" sldId="351"/>
        </pc:sldMkLst>
        <pc:spChg chg="mod">
          <ac:chgData name="Nicholas Gibbins" userId="6a0e944c-4d97-467d-bb7a-7c3315791fe4" providerId="ADAL" clId="{7A272A49-3339-6040-BEF5-82B5733FDFC7}" dt="2020-09-21T11:03:56.533" v="328"/>
          <ac:spMkLst>
            <pc:docMk/>
            <pc:sldMk cId="480485900" sldId="351"/>
            <ac:spMk id="2" creationId="{91F4C554-A8F1-A348-A462-89B1EDBE135F}"/>
          </ac:spMkLst>
        </pc:spChg>
        <pc:spChg chg="mod">
          <ac:chgData name="Nicholas Gibbins" userId="6a0e944c-4d97-467d-bb7a-7c3315791fe4" providerId="ADAL" clId="{7A272A49-3339-6040-BEF5-82B5733FDFC7}" dt="2020-09-21T11:03:56.533" v="328"/>
          <ac:spMkLst>
            <pc:docMk/>
            <pc:sldMk cId="480485900" sldId="351"/>
            <ac:spMk id="3" creationId="{481CE7CE-9ADB-2844-B95A-AEB9886B2314}"/>
          </ac:spMkLst>
        </pc:spChg>
        <pc:spChg chg="mod">
          <ac:chgData name="Nicholas Gibbins" userId="6a0e944c-4d97-467d-bb7a-7c3315791fe4" providerId="ADAL" clId="{7A272A49-3339-6040-BEF5-82B5733FDFC7}" dt="2020-09-21T11:03:56.533" v="328"/>
          <ac:spMkLst>
            <pc:docMk/>
            <pc:sldMk cId="480485900" sldId="351"/>
            <ac:spMk id="4" creationId="{9DE99257-30D7-D346-BFB5-84B92893CCCB}"/>
          </ac:spMkLst>
        </pc:spChg>
        <pc:spChg chg="mod">
          <ac:chgData name="Nicholas Gibbins" userId="6a0e944c-4d97-467d-bb7a-7c3315791fe4" providerId="ADAL" clId="{7A272A49-3339-6040-BEF5-82B5733FDFC7}" dt="2020-09-21T11:03:56.533" v="328"/>
          <ac:spMkLst>
            <pc:docMk/>
            <pc:sldMk cId="480485900" sldId="351"/>
            <ac:spMk id="9" creationId="{3D7F3944-F19D-7F43-BECB-F6E6E4C289AB}"/>
          </ac:spMkLst>
        </pc:spChg>
      </pc:sldChg>
      <pc:sldChg chg="modSp">
        <pc:chgData name="Nicholas Gibbins" userId="6a0e944c-4d97-467d-bb7a-7c3315791fe4" providerId="ADAL" clId="{7A272A49-3339-6040-BEF5-82B5733FDFC7}" dt="2020-09-21T11:03:56.533" v="328"/>
        <pc:sldMkLst>
          <pc:docMk/>
          <pc:sldMk cId="2955492525" sldId="352"/>
        </pc:sldMkLst>
        <pc:spChg chg="mod">
          <ac:chgData name="Nicholas Gibbins" userId="6a0e944c-4d97-467d-bb7a-7c3315791fe4" providerId="ADAL" clId="{7A272A49-3339-6040-BEF5-82B5733FDFC7}" dt="2020-09-21T11:03:56.533" v="328"/>
          <ac:spMkLst>
            <pc:docMk/>
            <pc:sldMk cId="2955492525" sldId="352"/>
            <ac:spMk id="2" creationId="{91F4C554-A8F1-A348-A462-89B1EDBE135F}"/>
          </ac:spMkLst>
        </pc:spChg>
        <pc:spChg chg="mod">
          <ac:chgData name="Nicholas Gibbins" userId="6a0e944c-4d97-467d-bb7a-7c3315791fe4" providerId="ADAL" clId="{7A272A49-3339-6040-BEF5-82B5733FDFC7}" dt="2020-09-21T11:03:56.533" v="328"/>
          <ac:spMkLst>
            <pc:docMk/>
            <pc:sldMk cId="2955492525" sldId="352"/>
            <ac:spMk id="3" creationId="{481CE7CE-9ADB-2844-B95A-AEB9886B2314}"/>
          </ac:spMkLst>
        </pc:spChg>
        <pc:spChg chg="mod">
          <ac:chgData name="Nicholas Gibbins" userId="6a0e944c-4d97-467d-bb7a-7c3315791fe4" providerId="ADAL" clId="{7A272A49-3339-6040-BEF5-82B5733FDFC7}" dt="2020-09-21T11:03:56.533" v="328"/>
          <ac:spMkLst>
            <pc:docMk/>
            <pc:sldMk cId="2955492525" sldId="352"/>
            <ac:spMk id="4" creationId="{9DE99257-30D7-D346-BFB5-84B92893CCCB}"/>
          </ac:spMkLst>
        </pc:spChg>
        <pc:spChg chg="mod">
          <ac:chgData name="Nicholas Gibbins" userId="6a0e944c-4d97-467d-bb7a-7c3315791fe4" providerId="ADAL" clId="{7A272A49-3339-6040-BEF5-82B5733FDFC7}" dt="2020-09-21T11:03:56.533" v="328"/>
          <ac:spMkLst>
            <pc:docMk/>
            <pc:sldMk cId="2955492525" sldId="352"/>
            <ac:spMk id="8" creationId="{983BEB28-0355-B841-97A1-58877B0B216C}"/>
          </ac:spMkLst>
        </pc:spChg>
      </pc:sldChg>
      <pc:sldChg chg="addSp delSp modSp mod modClrScheme chgLayout">
        <pc:chgData name="Nicholas Gibbins" userId="6a0e944c-4d97-467d-bb7a-7c3315791fe4" providerId="ADAL" clId="{7A272A49-3339-6040-BEF5-82B5733FDFC7}" dt="2020-10-02T12:09:17.190" v="2336" actId="114"/>
        <pc:sldMkLst>
          <pc:docMk/>
          <pc:sldMk cId="3670987287" sldId="353"/>
        </pc:sldMkLst>
        <pc:spChg chg="mod ord">
          <ac:chgData name="Nicholas Gibbins" userId="6a0e944c-4d97-467d-bb7a-7c3315791fe4" providerId="ADAL" clId="{7A272A49-3339-6040-BEF5-82B5733FDFC7}" dt="2020-09-21T11:03:56.533" v="328"/>
          <ac:spMkLst>
            <pc:docMk/>
            <pc:sldMk cId="3670987287" sldId="353"/>
            <ac:spMk id="2" creationId="{3E65A47D-C672-D640-BC84-D1E88DE6B550}"/>
          </ac:spMkLst>
        </pc:spChg>
        <pc:spChg chg="del mod ord">
          <ac:chgData name="Nicholas Gibbins" userId="6a0e944c-4d97-467d-bb7a-7c3315791fe4" providerId="ADAL" clId="{7A272A49-3339-6040-BEF5-82B5733FDFC7}" dt="2020-09-21T10:47:22.407" v="122" actId="700"/>
          <ac:spMkLst>
            <pc:docMk/>
            <pc:sldMk cId="3670987287" sldId="353"/>
            <ac:spMk id="3" creationId="{B2F12073-E76F-5F43-B226-9981C0BA85F8}"/>
          </ac:spMkLst>
        </pc:spChg>
        <pc:spChg chg="add mod ord">
          <ac:chgData name="Nicholas Gibbins" userId="6a0e944c-4d97-467d-bb7a-7c3315791fe4" providerId="ADAL" clId="{7A272A49-3339-6040-BEF5-82B5733FDFC7}" dt="2020-09-21T15:02:36.211" v="726" actId="20577"/>
          <ac:spMkLst>
            <pc:docMk/>
            <pc:sldMk cId="3670987287" sldId="353"/>
            <ac:spMk id="4" creationId="{F17EE8C7-C753-634C-A6FF-297196BC37A1}"/>
          </ac:spMkLst>
        </pc:spChg>
        <pc:spChg chg="add mod ord">
          <ac:chgData name="Nicholas Gibbins" userId="6a0e944c-4d97-467d-bb7a-7c3315791fe4" providerId="ADAL" clId="{7A272A49-3339-6040-BEF5-82B5733FDFC7}" dt="2020-10-02T12:09:17.190" v="2336" actId="114"/>
          <ac:spMkLst>
            <pc:docMk/>
            <pc:sldMk cId="3670987287" sldId="353"/>
            <ac:spMk id="5" creationId="{8A5AECD1-7E91-9D47-B680-5B0B17AD7733}"/>
          </ac:spMkLst>
        </pc:spChg>
      </pc:sldChg>
      <pc:sldChg chg="addSp modSp add del mod modClrScheme chgLayout">
        <pc:chgData name="Nicholas Gibbins" userId="6a0e944c-4d97-467d-bb7a-7c3315791fe4" providerId="ADAL" clId="{7A272A49-3339-6040-BEF5-82B5733FDFC7}" dt="2020-09-22T09:04:07.268" v="894" actId="2696"/>
        <pc:sldMkLst>
          <pc:docMk/>
          <pc:sldMk cId="2106465306" sldId="354"/>
        </pc:sldMkLst>
        <pc:spChg chg="mod ord">
          <ac:chgData name="Nicholas Gibbins" userId="6a0e944c-4d97-467d-bb7a-7c3315791fe4" providerId="ADAL" clId="{7A272A49-3339-6040-BEF5-82B5733FDFC7}" dt="2020-09-22T08:59:15.619" v="772" actId="700"/>
          <ac:spMkLst>
            <pc:docMk/>
            <pc:sldMk cId="2106465306" sldId="354"/>
            <ac:spMk id="2" creationId="{B3359108-5F9F-444F-A891-A90C40914CD2}"/>
          </ac:spMkLst>
        </pc:spChg>
        <pc:spChg chg="mod ord">
          <ac:chgData name="Nicholas Gibbins" userId="6a0e944c-4d97-467d-bb7a-7c3315791fe4" providerId="ADAL" clId="{7A272A49-3339-6040-BEF5-82B5733FDFC7}" dt="2020-09-22T08:59:50.969" v="841" actId="20577"/>
          <ac:spMkLst>
            <pc:docMk/>
            <pc:sldMk cId="2106465306" sldId="354"/>
            <ac:spMk id="3" creationId="{882DEE6B-23EC-144A-8F3E-5EABE95B163A}"/>
          </ac:spMkLst>
        </pc:spChg>
        <pc:spChg chg="add mod ord">
          <ac:chgData name="Nicholas Gibbins" userId="6a0e944c-4d97-467d-bb7a-7c3315791fe4" providerId="ADAL" clId="{7A272A49-3339-6040-BEF5-82B5733FDFC7}" dt="2020-09-22T09:00:07.791" v="842"/>
          <ac:spMkLst>
            <pc:docMk/>
            <pc:sldMk cId="2106465306" sldId="354"/>
            <ac:spMk id="4" creationId="{A49EF442-A83A-1346-B0A4-3E5F91970348}"/>
          </ac:spMkLst>
        </pc:spChg>
      </pc:sldChg>
      <pc:sldChg chg="addSp delSp modSp add mod modClrScheme chgLayout">
        <pc:chgData name="Nicholas Gibbins" userId="6a0e944c-4d97-467d-bb7a-7c3315791fe4" providerId="ADAL" clId="{7A272A49-3339-6040-BEF5-82B5733FDFC7}" dt="2020-10-02T12:09:30.120" v="2337" actId="20577"/>
        <pc:sldMkLst>
          <pc:docMk/>
          <pc:sldMk cId="3765316437" sldId="355"/>
        </pc:sldMkLst>
        <pc:spChg chg="del mod ord">
          <ac:chgData name="Nicholas Gibbins" userId="6a0e944c-4d97-467d-bb7a-7c3315791fe4" providerId="ADAL" clId="{7A272A49-3339-6040-BEF5-82B5733FDFC7}" dt="2020-09-22T09:01:05.105" v="845" actId="700"/>
          <ac:spMkLst>
            <pc:docMk/>
            <pc:sldMk cId="3765316437" sldId="355"/>
            <ac:spMk id="2" creationId="{2615D029-D2A7-CC41-8184-59E0796808F8}"/>
          </ac:spMkLst>
        </pc:spChg>
        <pc:spChg chg="del">
          <ac:chgData name="Nicholas Gibbins" userId="6a0e944c-4d97-467d-bb7a-7c3315791fe4" providerId="ADAL" clId="{7A272A49-3339-6040-BEF5-82B5733FDFC7}" dt="2020-09-22T09:01:00.133" v="844" actId="478"/>
          <ac:spMkLst>
            <pc:docMk/>
            <pc:sldMk cId="3765316437" sldId="355"/>
            <ac:spMk id="3" creationId="{4D245BEC-0A83-CB47-AF4D-80F5852AB466}"/>
          </ac:spMkLst>
        </pc:spChg>
        <pc:spChg chg="del mod ord">
          <ac:chgData name="Nicholas Gibbins" userId="6a0e944c-4d97-467d-bb7a-7c3315791fe4" providerId="ADAL" clId="{7A272A49-3339-6040-BEF5-82B5733FDFC7}" dt="2020-09-22T09:01:05.105" v="845" actId="700"/>
          <ac:spMkLst>
            <pc:docMk/>
            <pc:sldMk cId="3765316437" sldId="355"/>
            <ac:spMk id="4" creationId="{CF98CD70-E1CA-AF4F-9727-1DE98FAE7758}"/>
          </ac:spMkLst>
        </pc:spChg>
        <pc:spChg chg="del mod ord">
          <ac:chgData name="Nicholas Gibbins" userId="6a0e944c-4d97-467d-bb7a-7c3315791fe4" providerId="ADAL" clId="{7A272A49-3339-6040-BEF5-82B5733FDFC7}" dt="2020-09-22T09:01:05.105" v="845" actId="700"/>
          <ac:spMkLst>
            <pc:docMk/>
            <pc:sldMk cId="3765316437" sldId="355"/>
            <ac:spMk id="5" creationId="{2062099D-90AA-5F42-9D64-3363BD385EBF}"/>
          </ac:spMkLst>
        </pc:spChg>
        <pc:spChg chg="add mod ord">
          <ac:chgData name="Nicholas Gibbins" userId="6a0e944c-4d97-467d-bb7a-7c3315791fe4" providerId="ADAL" clId="{7A272A49-3339-6040-BEF5-82B5733FDFC7}" dt="2020-09-22T09:02:12.564" v="877" actId="20577"/>
          <ac:spMkLst>
            <pc:docMk/>
            <pc:sldMk cId="3765316437" sldId="355"/>
            <ac:spMk id="6" creationId="{1DBA03BE-F7DD-0C4A-8C5D-99807687794F}"/>
          </ac:spMkLst>
        </pc:spChg>
        <pc:spChg chg="add del mod ord">
          <ac:chgData name="Nicholas Gibbins" userId="6a0e944c-4d97-467d-bb7a-7c3315791fe4" providerId="ADAL" clId="{7A272A49-3339-6040-BEF5-82B5733FDFC7}" dt="2020-09-22T09:01:10.077" v="846" actId="478"/>
          <ac:spMkLst>
            <pc:docMk/>
            <pc:sldMk cId="3765316437" sldId="355"/>
            <ac:spMk id="7" creationId="{D19FC571-1EB0-8A4A-8957-E02364C23BE0}"/>
          </ac:spMkLst>
        </pc:spChg>
        <pc:spChg chg="add del mod ord">
          <ac:chgData name="Nicholas Gibbins" userId="6a0e944c-4d97-467d-bb7a-7c3315791fe4" providerId="ADAL" clId="{7A272A49-3339-6040-BEF5-82B5733FDFC7}" dt="2020-09-22T09:02:14.941" v="878" actId="478"/>
          <ac:spMkLst>
            <pc:docMk/>
            <pc:sldMk cId="3765316437" sldId="355"/>
            <ac:spMk id="8" creationId="{0D656F9F-D82E-E741-9AAE-79E81531C0AB}"/>
          </ac:spMkLst>
        </pc:spChg>
        <pc:spChg chg="add mod ord">
          <ac:chgData name="Nicholas Gibbins" userId="6a0e944c-4d97-467d-bb7a-7c3315791fe4" providerId="ADAL" clId="{7A272A49-3339-6040-BEF5-82B5733FDFC7}" dt="2020-10-02T12:09:30.120" v="2337" actId="20577"/>
          <ac:spMkLst>
            <pc:docMk/>
            <pc:sldMk cId="3765316437" sldId="355"/>
            <ac:spMk id="9" creationId="{EFCEB295-666F-2F43-BD88-816AF99466FE}"/>
          </ac:spMkLst>
        </pc:spChg>
        <pc:spChg chg="add mod">
          <ac:chgData name="Nicholas Gibbins" userId="6a0e944c-4d97-467d-bb7a-7c3315791fe4" providerId="ADAL" clId="{7A272A49-3339-6040-BEF5-82B5733FDFC7}" dt="2020-09-22T09:03:52.493" v="893" actId="1076"/>
          <ac:spMkLst>
            <pc:docMk/>
            <pc:sldMk cId="3765316437" sldId="355"/>
            <ac:spMk id="11" creationId="{B2DDA2BE-A8F2-594B-87F0-759B1E36BBCF}"/>
          </ac:spMkLst>
        </pc:spChg>
        <pc:picChg chg="add mod">
          <ac:chgData name="Nicholas Gibbins" userId="6a0e944c-4d97-467d-bb7a-7c3315791fe4" providerId="ADAL" clId="{7A272A49-3339-6040-BEF5-82B5733FDFC7}" dt="2020-09-22T09:01:10.686" v="847"/>
          <ac:picMkLst>
            <pc:docMk/>
            <pc:sldMk cId="3765316437" sldId="355"/>
            <ac:picMk id="10" creationId="{5D66AC2C-4730-354B-9F20-D1EDBD8877F6}"/>
          </ac:picMkLst>
        </pc:picChg>
      </pc:sldChg>
      <pc:sldChg chg="addSp delSp modSp add mod modClrScheme chgLayout">
        <pc:chgData name="Nicholas Gibbins" userId="6a0e944c-4d97-467d-bb7a-7c3315791fe4" providerId="ADAL" clId="{7A272A49-3339-6040-BEF5-82B5733FDFC7}" dt="2020-10-01T12:07:17.519" v="1235" actId="5793"/>
        <pc:sldMkLst>
          <pc:docMk/>
          <pc:sldMk cId="1126249847" sldId="356"/>
        </pc:sldMkLst>
        <pc:spChg chg="del mod ord">
          <ac:chgData name="Nicholas Gibbins" userId="6a0e944c-4d97-467d-bb7a-7c3315791fe4" providerId="ADAL" clId="{7A272A49-3339-6040-BEF5-82B5733FDFC7}" dt="2020-09-22T09:04:19.112" v="896" actId="700"/>
          <ac:spMkLst>
            <pc:docMk/>
            <pc:sldMk cId="1126249847" sldId="356"/>
            <ac:spMk id="2" creationId="{5D2811DD-B34F-8843-A9BA-E3833AB2F739}"/>
          </ac:spMkLst>
        </pc:spChg>
        <pc:spChg chg="del mod ord">
          <ac:chgData name="Nicholas Gibbins" userId="6a0e944c-4d97-467d-bb7a-7c3315791fe4" providerId="ADAL" clId="{7A272A49-3339-6040-BEF5-82B5733FDFC7}" dt="2020-09-22T09:04:19.112" v="896" actId="700"/>
          <ac:spMkLst>
            <pc:docMk/>
            <pc:sldMk cId="1126249847" sldId="356"/>
            <ac:spMk id="3" creationId="{713DCC9B-D282-5E45-BF41-F8ACA06B077B}"/>
          </ac:spMkLst>
        </pc:spChg>
        <pc:spChg chg="del">
          <ac:chgData name="Nicholas Gibbins" userId="6a0e944c-4d97-467d-bb7a-7c3315791fe4" providerId="ADAL" clId="{7A272A49-3339-6040-BEF5-82B5733FDFC7}" dt="2020-09-22T09:04:19.112" v="896" actId="700"/>
          <ac:spMkLst>
            <pc:docMk/>
            <pc:sldMk cId="1126249847" sldId="356"/>
            <ac:spMk id="4" creationId="{E7387CB1-87F8-4841-9FD3-BFDB0C5439DF}"/>
          </ac:spMkLst>
        </pc:spChg>
        <pc:spChg chg="del mod ord">
          <ac:chgData name="Nicholas Gibbins" userId="6a0e944c-4d97-467d-bb7a-7c3315791fe4" providerId="ADAL" clId="{7A272A49-3339-6040-BEF5-82B5733FDFC7}" dt="2020-09-22T09:04:19.112" v="896" actId="700"/>
          <ac:spMkLst>
            <pc:docMk/>
            <pc:sldMk cId="1126249847" sldId="356"/>
            <ac:spMk id="5" creationId="{6F1A33F3-DF86-2F43-8313-0CC77F8083A7}"/>
          </ac:spMkLst>
        </pc:spChg>
        <pc:spChg chg="add mod ord">
          <ac:chgData name="Nicholas Gibbins" userId="6a0e944c-4d97-467d-bb7a-7c3315791fe4" providerId="ADAL" clId="{7A272A49-3339-6040-BEF5-82B5733FDFC7}" dt="2020-09-22T09:04:24.416" v="918" actId="20577"/>
          <ac:spMkLst>
            <pc:docMk/>
            <pc:sldMk cId="1126249847" sldId="356"/>
            <ac:spMk id="6" creationId="{2A75EE7E-8A00-0945-8BA2-393BC713FE9C}"/>
          </ac:spMkLst>
        </pc:spChg>
        <pc:spChg chg="add mod ord">
          <ac:chgData name="Nicholas Gibbins" userId="6a0e944c-4d97-467d-bb7a-7c3315791fe4" providerId="ADAL" clId="{7A272A49-3339-6040-BEF5-82B5733FDFC7}" dt="2020-10-01T12:07:17.519" v="1235" actId="5793"/>
          <ac:spMkLst>
            <pc:docMk/>
            <pc:sldMk cId="1126249847" sldId="356"/>
            <ac:spMk id="7" creationId="{A089922E-1497-B843-9348-3A4329E575FE}"/>
          </ac:spMkLst>
        </pc:spChg>
        <pc:spChg chg="add mod ord">
          <ac:chgData name="Nicholas Gibbins" userId="6a0e944c-4d97-467d-bb7a-7c3315791fe4" providerId="ADAL" clId="{7A272A49-3339-6040-BEF5-82B5733FDFC7}" dt="2020-09-22T09:04:19.112" v="896" actId="700"/>
          <ac:spMkLst>
            <pc:docMk/>
            <pc:sldMk cId="1126249847" sldId="356"/>
            <ac:spMk id="8" creationId="{759F8C1E-D5C8-5940-AEFF-6E8A31D5F975}"/>
          </ac:spMkLst>
        </pc:spChg>
      </pc:sldChg>
      <pc:sldChg chg="modSp add del mod">
        <pc:chgData name="Nicholas Gibbins" userId="6a0e944c-4d97-467d-bb7a-7c3315791fe4" providerId="ADAL" clId="{7A272A49-3339-6040-BEF5-82B5733FDFC7}" dt="2020-10-01T16:16:59.604" v="1470" actId="2696"/>
        <pc:sldMkLst>
          <pc:docMk/>
          <pc:sldMk cId="968695944" sldId="357"/>
        </pc:sldMkLst>
        <pc:spChg chg="mod">
          <ac:chgData name="Nicholas Gibbins" userId="6a0e944c-4d97-467d-bb7a-7c3315791fe4" providerId="ADAL" clId="{7A272A49-3339-6040-BEF5-82B5733FDFC7}" dt="2020-10-01T12:38:36.843" v="1454" actId="20577"/>
          <ac:spMkLst>
            <pc:docMk/>
            <pc:sldMk cId="968695944" sldId="357"/>
            <ac:spMk id="2" creationId="{05F2F62C-4F11-AC41-B199-BA4DD681DD8F}"/>
          </ac:spMkLst>
        </pc:spChg>
      </pc:sldChg>
      <pc:sldMasterChg chg="modSp modSldLayout">
        <pc:chgData name="Nicholas Gibbins" userId="6a0e944c-4d97-467d-bb7a-7c3315791fe4" providerId="ADAL" clId="{7A272A49-3339-6040-BEF5-82B5733FDFC7}" dt="2020-09-21T11:03:56.533" v="328"/>
        <pc:sldMasterMkLst>
          <pc:docMk/>
          <pc:sldMasterMk cId="3932909308" sldId="2147483648"/>
        </pc:sldMasterMkLst>
        <pc:spChg chg="mod">
          <ac:chgData name="Nicholas Gibbins" userId="6a0e944c-4d97-467d-bb7a-7c3315791fe4" providerId="ADAL" clId="{7A272A49-3339-6040-BEF5-82B5733FDFC7}" dt="2020-09-21T11:03:56.533" v="328"/>
          <ac:spMkLst>
            <pc:docMk/>
            <pc:sldMasterMk cId="3932909308" sldId="2147483648"/>
            <ac:spMk id="2" creationId="{C3035032-FFFC-C447-BA60-9B32DA4586DB}"/>
          </ac:spMkLst>
        </pc:spChg>
        <pc:spChg chg="mod">
          <ac:chgData name="Nicholas Gibbins" userId="6a0e944c-4d97-467d-bb7a-7c3315791fe4" providerId="ADAL" clId="{7A272A49-3339-6040-BEF5-82B5733FDFC7}" dt="2020-09-21T11:03:56.533" v="328"/>
          <ac:spMkLst>
            <pc:docMk/>
            <pc:sldMasterMk cId="3932909308" sldId="2147483648"/>
            <ac:spMk id="3" creationId="{EAE6C37D-9121-684D-B590-EF4A5593568F}"/>
          </ac:spMkLst>
        </pc:spChg>
        <pc:spChg chg="mod">
          <ac:chgData name="Nicholas Gibbins" userId="6a0e944c-4d97-467d-bb7a-7c3315791fe4" providerId="ADAL" clId="{7A272A49-3339-6040-BEF5-82B5733FDFC7}" dt="2020-09-21T11:03:56.533" v="328"/>
          <ac:spMkLst>
            <pc:docMk/>
            <pc:sldMasterMk cId="3932909308" sldId="2147483648"/>
            <ac:spMk id="4" creationId="{025D240F-3434-DF49-BB59-C0B86B414948}"/>
          </ac:spMkLst>
        </pc:spChg>
        <pc:spChg chg="mod">
          <ac:chgData name="Nicholas Gibbins" userId="6a0e944c-4d97-467d-bb7a-7c3315791fe4" providerId="ADAL" clId="{7A272A49-3339-6040-BEF5-82B5733FDFC7}" dt="2020-09-21T11:03:56.533" v="328"/>
          <ac:spMkLst>
            <pc:docMk/>
            <pc:sldMasterMk cId="3932909308" sldId="2147483648"/>
            <ac:spMk id="5" creationId="{B711AEA1-9EFF-6040-A0DF-32F3F8CF9F2C}"/>
          </ac:spMkLst>
        </pc:spChg>
        <pc:spChg chg="mod">
          <ac:chgData name="Nicholas Gibbins" userId="6a0e944c-4d97-467d-bb7a-7c3315791fe4" providerId="ADAL" clId="{7A272A49-3339-6040-BEF5-82B5733FDFC7}" dt="2020-09-21T11:03:56.533" v="328"/>
          <ac:spMkLst>
            <pc:docMk/>
            <pc:sldMasterMk cId="3932909308" sldId="2147483648"/>
            <ac:spMk id="6" creationId="{B0B9BF26-FC66-2C46-9F3E-A7306A28B917}"/>
          </ac:spMkLst>
        </pc:spChg>
        <pc:spChg chg="mod">
          <ac:chgData name="Nicholas Gibbins" userId="6a0e944c-4d97-467d-bb7a-7c3315791fe4" providerId="ADAL" clId="{7A272A49-3339-6040-BEF5-82B5733FDFC7}" dt="2020-09-21T11:03:56.533" v="328"/>
          <ac:spMkLst>
            <pc:docMk/>
            <pc:sldMasterMk cId="3932909308" sldId="2147483648"/>
            <ac:spMk id="7" creationId="{B426078B-3553-4544-8ED2-80E83B6C7BAA}"/>
          </ac:spMkLst>
        </pc:spChg>
        <pc:sldLayoutChg chg="modSp">
          <pc:chgData name="Nicholas Gibbins" userId="6a0e944c-4d97-467d-bb7a-7c3315791fe4" providerId="ADAL" clId="{7A272A49-3339-6040-BEF5-82B5733FDFC7}" dt="2020-09-21T11:03:56.533" v="328"/>
          <pc:sldLayoutMkLst>
            <pc:docMk/>
            <pc:sldMasterMk cId="3932909308" sldId="2147483648"/>
            <pc:sldLayoutMk cId="3417486038" sldId="2147483676"/>
          </pc:sldLayoutMkLst>
          <pc:spChg chg="mod">
            <ac:chgData name="Nicholas Gibbins" userId="6a0e944c-4d97-467d-bb7a-7c3315791fe4" providerId="ADAL" clId="{7A272A49-3339-6040-BEF5-82B5733FDFC7}" dt="2020-09-21T11:03:56.533" v="328"/>
            <ac:spMkLst>
              <pc:docMk/>
              <pc:sldMasterMk cId="3932909308" sldId="2147483648"/>
              <pc:sldLayoutMk cId="3417486038" sldId="2147483676"/>
              <ac:spMk id="2" creationId="{BFCF18BC-6AF5-1347-AB40-83AD68A25C4C}"/>
            </ac:spMkLst>
          </pc:spChg>
          <pc:spChg chg="mod">
            <ac:chgData name="Nicholas Gibbins" userId="6a0e944c-4d97-467d-bb7a-7c3315791fe4" providerId="ADAL" clId="{7A272A49-3339-6040-BEF5-82B5733FDFC7}" dt="2020-09-21T11:03:56.533" v="328"/>
            <ac:spMkLst>
              <pc:docMk/>
              <pc:sldMasterMk cId="3932909308" sldId="2147483648"/>
              <pc:sldLayoutMk cId="3417486038" sldId="2147483676"/>
              <ac:spMk id="7" creationId="{7BFB54F9-0841-E94A-959E-6D1C9B4C3F0E}"/>
            </ac:spMkLst>
          </pc:spChg>
          <pc:spChg chg="mod">
            <ac:chgData name="Nicholas Gibbins" userId="6a0e944c-4d97-467d-bb7a-7c3315791fe4" providerId="ADAL" clId="{7A272A49-3339-6040-BEF5-82B5733FDFC7}" dt="2020-09-21T11:03:56.533" v="328"/>
            <ac:spMkLst>
              <pc:docMk/>
              <pc:sldMasterMk cId="3932909308" sldId="2147483648"/>
              <pc:sldLayoutMk cId="3417486038" sldId="2147483676"/>
              <ac:spMk id="9" creationId="{1BB18248-5BF0-D94D-9801-DC6E907CB091}"/>
            </ac:spMkLst>
          </pc:spChg>
          <pc:spChg chg="mod">
            <ac:chgData name="Nicholas Gibbins" userId="6a0e944c-4d97-467d-bb7a-7c3315791fe4" providerId="ADAL" clId="{7A272A49-3339-6040-BEF5-82B5733FDFC7}" dt="2020-09-21T11:03:56.533" v="328"/>
            <ac:spMkLst>
              <pc:docMk/>
              <pc:sldMasterMk cId="3932909308" sldId="2147483648"/>
              <pc:sldLayoutMk cId="3417486038" sldId="2147483676"/>
              <ac:spMk id="15" creationId="{FFB4DFBA-4204-6F48-9C17-C4753F477438}"/>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899475295" sldId="2147483677"/>
          </pc:sldLayoutMkLst>
          <pc:spChg chg="mod">
            <ac:chgData name="Nicholas Gibbins" userId="6a0e944c-4d97-467d-bb7a-7c3315791fe4" providerId="ADAL" clId="{7A272A49-3339-6040-BEF5-82B5733FDFC7}" dt="2020-09-21T11:03:56.533" v="328"/>
            <ac:spMkLst>
              <pc:docMk/>
              <pc:sldMasterMk cId="3932909308" sldId="2147483648"/>
              <pc:sldLayoutMk cId="3899475295" sldId="2147483677"/>
              <ac:spMk id="2" creationId="{BFCF18BC-6AF5-1347-AB40-83AD68A25C4C}"/>
            </ac:spMkLst>
          </pc:spChg>
          <pc:spChg chg="mod">
            <ac:chgData name="Nicholas Gibbins" userId="6a0e944c-4d97-467d-bb7a-7c3315791fe4" providerId="ADAL" clId="{7A272A49-3339-6040-BEF5-82B5733FDFC7}" dt="2020-09-21T11:03:56.533" v="328"/>
            <ac:spMkLst>
              <pc:docMk/>
              <pc:sldMasterMk cId="3932909308" sldId="2147483648"/>
              <pc:sldLayoutMk cId="3899475295" sldId="2147483677"/>
              <ac:spMk id="7" creationId="{7BFB54F9-0841-E94A-959E-6D1C9B4C3F0E}"/>
            </ac:spMkLst>
          </pc:spChg>
          <pc:spChg chg="mod">
            <ac:chgData name="Nicholas Gibbins" userId="6a0e944c-4d97-467d-bb7a-7c3315791fe4" providerId="ADAL" clId="{7A272A49-3339-6040-BEF5-82B5733FDFC7}" dt="2020-09-21T11:03:56.533" v="328"/>
            <ac:spMkLst>
              <pc:docMk/>
              <pc:sldMasterMk cId="3932909308" sldId="2147483648"/>
              <pc:sldLayoutMk cId="3899475295" sldId="2147483677"/>
              <ac:spMk id="8" creationId="{7821EA71-BFDF-764B-9601-98B10F3D51B3}"/>
            </ac:spMkLst>
          </pc:spChg>
          <pc:spChg chg="mod">
            <ac:chgData name="Nicholas Gibbins" userId="6a0e944c-4d97-467d-bb7a-7c3315791fe4" providerId="ADAL" clId="{7A272A49-3339-6040-BEF5-82B5733FDFC7}" dt="2020-09-21T11:03:56.533" v="328"/>
            <ac:spMkLst>
              <pc:docMk/>
              <pc:sldMasterMk cId="3932909308" sldId="2147483648"/>
              <pc:sldLayoutMk cId="3899475295" sldId="2147483677"/>
              <ac:spMk id="9" creationId="{1BB18248-5BF0-D94D-9801-DC6E907CB091}"/>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264245468" sldId="2147483678"/>
          </pc:sldLayoutMkLst>
          <pc:spChg chg="mod">
            <ac:chgData name="Nicholas Gibbins" userId="6a0e944c-4d97-467d-bb7a-7c3315791fe4" providerId="ADAL" clId="{7A272A49-3339-6040-BEF5-82B5733FDFC7}" dt="2020-09-21T11:03:56.533" v="328"/>
            <ac:spMkLst>
              <pc:docMk/>
              <pc:sldMasterMk cId="3932909308" sldId="2147483648"/>
              <pc:sldLayoutMk cId="1264245468" sldId="2147483678"/>
              <ac:spMk id="2" creationId="{BFCF18BC-6AF5-1347-AB40-83AD68A25C4C}"/>
            </ac:spMkLst>
          </pc:spChg>
          <pc:spChg chg="mod">
            <ac:chgData name="Nicholas Gibbins" userId="6a0e944c-4d97-467d-bb7a-7c3315791fe4" providerId="ADAL" clId="{7A272A49-3339-6040-BEF5-82B5733FDFC7}" dt="2020-09-21T11:03:56.533" v="328"/>
            <ac:spMkLst>
              <pc:docMk/>
              <pc:sldMasterMk cId="3932909308" sldId="2147483648"/>
              <pc:sldLayoutMk cId="1264245468" sldId="2147483678"/>
              <ac:spMk id="7" creationId="{7BFB54F9-0841-E94A-959E-6D1C9B4C3F0E}"/>
            </ac:spMkLst>
          </pc:spChg>
          <pc:spChg chg="mod">
            <ac:chgData name="Nicholas Gibbins" userId="6a0e944c-4d97-467d-bb7a-7c3315791fe4" providerId="ADAL" clId="{7A272A49-3339-6040-BEF5-82B5733FDFC7}" dt="2020-09-21T11:03:56.533" v="328"/>
            <ac:spMkLst>
              <pc:docMk/>
              <pc:sldMasterMk cId="3932909308" sldId="2147483648"/>
              <pc:sldLayoutMk cId="1264245468" sldId="2147483678"/>
              <ac:spMk id="8" creationId="{7CD1A0C4-1EEA-A345-AAC3-06F0D07C5EF4}"/>
            </ac:spMkLst>
          </pc:spChg>
          <pc:spChg chg="mod">
            <ac:chgData name="Nicholas Gibbins" userId="6a0e944c-4d97-467d-bb7a-7c3315791fe4" providerId="ADAL" clId="{7A272A49-3339-6040-BEF5-82B5733FDFC7}" dt="2020-09-21T11:03:56.533" v="328"/>
            <ac:spMkLst>
              <pc:docMk/>
              <pc:sldMasterMk cId="3932909308" sldId="2147483648"/>
              <pc:sldLayoutMk cId="1264245468" sldId="2147483678"/>
              <ac:spMk id="9" creationId="{1BB18248-5BF0-D94D-9801-DC6E907CB091}"/>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479687054" sldId="2147483679"/>
          </pc:sldLayoutMkLst>
          <pc:spChg chg="mod">
            <ac:chgData name="Nicholas Gibbins" userId="6a0e944c-4d97-467d-bb7a-7c3315791fe4" providerId="ADAL" clId="{7A272A49-3339-6040-BEF5-82B5733FDFC7}" dt="2020-09-21T11:03:56.533" v="328"/>
            <ac:spMkLst>
              <pc:docMk/>
              <pc:sldMasterMk cId="3932909308" sldId="2147483648"/>
              <pc:sldLayoutMk cId="3479687054" sldId="2147483679"/>
              <ac:spMk id="2" creationId="{BFCF18BC-6AF5-1347-AB40-83AD68A25C4C}"/>
            </ac:spMkLst>
          </pc:spChg>
          <pc:spChg chg="mod">
            <ac:chgData name="Nicholas Gibbins" userId="6a0e944c-4d97-467d-bb7a-7c3315791fe4" providerId="ADAL" clId="{7A272A49-3339-6040-BEF5-82B5733FDFC7}" dt="2020-09-21T11:03:56.533" v="328"/>
            <ac:spMkLst>
              <pc:docMk/>
              <pc:sldMasterMk cId="3932909308" sldId="2147483648"/>
              <pc:sldLayoutMk cId="3479687054" sldId="2147483679"/>
              <ac:spMk id="7" creationId="{7BFB54F9-0841-E94A-959E-6D1C9B4C3F0E}"/>
            </ac:spMkLst>
          </pc:spChg>
          <pc:spChg chg="mod">
            <ac:chgData name="Nicholas Gibbins" userId="6a0e944c-4d97-467d-bb7a-7c3315791fe4" providerId="ADAL" clId="{7A272A49-3339-6040-BEF5-82B5733FDFC7}" dt="2020-09-21T11:03:56.533" v="328"/>
            <ac:spMkLst>
              <pc:docMk/>
              <pc:sldMasterMk cId="3932909308" sldId="2147483648"/>
              <pc:sldLayoutMk cId="3479687054" sldId="2147483679"/>
              <ac:spMk id="8" creationId="{D8BB0091-538D-5945-9060-309C43192837}"/>
            </ac:spMkLst>
          </pc:spChg>
          <pc:spChg chg="mod">
            <ac:chgData name="Nicholas Gibbins" userId="6a0e944c-4d97-467d-bb7a-7c3315791fe4" providerId="ADAL" clId="{7A272A49-3339-6040-BEF5-82B5733FDFC7}" dt="2020-09-21T11:03:56.533" v="328"/>
            <ac:spMkLst>
              <pc:docMk/>
              <pc:sldMasterMk cId="3932909308" sldId="2147483648"/>
              <pc:sldLayoutMk cId="3479687054" sldId="2147483679"/>
              <ac:spMk id="9" creationId="{1BB18248-5BF0-D94D-9801-DC6E907CB091}"/>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7478698" sldId="2147483680"/>
          </pc:sldLayoutMkLst>
          <pc:spChg chg="mod">
            <ac:chgData name="Nicholas Gibbins" userId="6a0e944c-4d97-467d-bb7a-7c3315791fe4" providerId="ADAL" clId="{7A272A49-3339-6040-BEF5-82B5733FDFC7}" dt="2020-09-21T11:03:56.533" v="328"/>
            <ac:spMkLst>
              <pc:docMk/>
              <pc:sldMasterMk cId="3932909308" sldId="2147483648"/>
              <pc:sldLayoutMk cId="37478698" sldId="2147483680"/>
              <ac:spMk id="2" creationId="{BFCF18BC-6AF5-1347-AB40-83AD68A25C4C}"/>
            </ac:spMkLst>
          </pc:spChg>
          <pc:spChg chg="mod">
            <ac:chgData name="Nicholas Gibbins" userId="6a0e944c-4d97-467d-bb7a-7c3315791fe4" providerId="ADAL" clId="{7A272A49-3339-6040-BEF5-82B5733FDFC7}" dt="2020-09-21T11:03:56.533" v="328"/>
            <ac:spMkLst>
              <pc:docMk/>
              <pc:sldMasterMk cId="3932909308" sldId="2147483648"/>
              <pc:sldLayoutMk cId="37478698" sldId="2147483680"/>
              <ac:spMk id="7" creationId="{7BFB54F9-0841-E94A-959E-6D1C9B4C3F0E}"/>
            </ac:spMkLst>
          </pc:spChg>
          <pc:spChg chg="mod">
            <ac:chgData name="Nicholas Gibbins" userId="6a0e944c-4d97-467d-bb7a-7c3315791fe4" providerId="ADAL" clId="{7A272A49-3339-6040-BEF5-82B5733FDFC7}" dt="2020-09-21T11:03:56.533" v="328"/>
            <ac:spMkLst>
              <pc:docMk/>
              <pc:sldMasterMk cId="3932909308" sldId="2147483648"/>
              <pc:sldLayoutMk cId="37478698" sldId="2147483680"/>
              <ac:spMk id="8" creationId="{B0D52624-8049-5D40-91BF-8EA428BF66F5}"/>
            </ac:spMkLst>
          </pc:spChg>
          <pc:spChg chg="mod">
            <ac:chgData name="Nicholas Gibbins" userId="6a0e944c-4d97-467d-bb7a-7c3315791fe4" providerId="ADAL" clId="{7A272A49-3339-6040-BEF5-82B5733FDFC7}" dt="2020-09-21T11:03:56.533" v="328"/>
            <ac:spMkLst>
              <pc:docMk/>
              <pc:sldMasterMk cId="3932909308" sldId="2147483648"/>
              <pc:sldLayoutMk cId="37478698" sldId="2147483680"/>
              <ac:spMk id="9" creationId="{1BB18248-5BF0-D94D-9801-DC6E907CB091}"/>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070378221" sldId="2147483681"/>
          </pc:sldLayoutMkLst>
          <pc:spChg chg="mod">
            <ac:chgData name="Nicholas Gibbins" userId="6a0e944c-4d97-467d-bb7a-7c3315791fe4" providerId="ADAL" clId="{7A272A49-3339-6040-BEF5-82B5733FDFC7}" dt="2020-09-21T11:03:56.533" v="328"/>
            <ac:spMkLst>
              <pc:docMk/>
              <pc:sldMasterMk cId="3932909308" sldId="2147483648"/>
              <pc:sldLayoutMk cId="3070378221" sldId="2147483681"/>
              <ac:spMk id="2" creationId="{3B02C8DE-3E98-4644-BFE2-F32FC3D7D4B8}"/>
            </ac:spMkLst>
          </pc:spChg>
          <pc:spChg chg="mod">
            <ac:chgData name="Nicholas Gibbins" userId="6a0e944c-4d97-467d-bb7a-7c3315791fe4" providerId="ADAL" clId="{7A272A49-3339-6040-BEF5-82B5733FDFC7}" dt="2020-09-21T11:03:56.533" v="328"/>
            <ac:spMkLst>
              <pc:docMk/>
              <pc:sldMasterMk cId="3932909308" sldId="2147483648"/>
              <pc:sldLayoutMk cId="3070378221" sldId="2147483681"/>
              <ac:spMk id="5" creationId="{FC5C1B61-3120-E04E-BDC6-5BA5CDF4F06F}"/>
            </ac:spMkLst>
          </pc:spChg>
          <pc:spChg chg="mod">
            <ac:chgData name="Nicholas Gibbins" userId="6a0e944c-4d97-467d-bb7a-7c3315791fe4" providerId="ADAL" clId="{7A272A49-3339-6040-BEF5-82B5733FDFC7}" dt="2020-09-21T11:03:56.533" v="328"/>
            <ac:spMkLst>
              <pc:docMk/>
              <pc:sldMasterMk cId="3932909308" sldId="2147483648"/>
              <pc:sldLayoutMk cId="3070378221" sldId="2147483681"/>
              <ac:spMk id="7" creationId="{369A46B8-E3F6-A44F-899D-EF8F718CC987}"/>
            </ac:spMkLst>
          </pc:spChg>
          <pc:spChg chg="mod">
            <ac:chgData name="Nicholas Gibbins" userId="6a0e944c-4d97-467d-bb7a-7c3315791fe4" providerId="ADAL" clId="{7A272A49-3339-6040-BEF5-82B5733FDFC7}" dt="2020-09-21T11:03:56.533" v="328"/>
            <ac:spMkLst>
              <pc:docMk/>
              <pc:sldMasterMk cId="3932909308" sldId="2147483648"/>
              <pc:sldLayoutMk cId="3070378221" sldId="2147483681"/>
              <ac:spMk id="8" creationId="{113C0B99-262F-EF42-9A89-D2867F6B9279}"/>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2516034675" sldId="2147483682"/>
          </pc:sldLayoutMkLst>
          <pc:spChg chg="mod">
            <ac:chgData name="Nicholas Gibbins" userId="6a0e944c-4d97-467d-bb7a-7c3315791fe4" providerId="ADAL" clId="{7A272A49-3339-6040-BEF5-82B5733FDFC7}" dt="2020-09-21T11:03:56.533" v="328"/>
            <ac:spMkLst>
              <pc:docMk/>
              <pc:sldMasterMk cId="3932909308" sldId="2147483648"/>
              <pc:sldLayoutMk cId="2516034675" sldId="2147483682"/>
              <ac:spMk id="2" creationId="{1FAD975F-9286-2641-8193-8DF7321C82FB}"/>
            </ac:spMkLst>
          </pc:spChg>
          <pc:spChg chg="mod">
            <ac:chgData name="Nicholas Gibbins" userId="6a0e944c-4d97-467d-bb7a-7c3315791fe4" providerId="ADAL" clId="{7A272A49-3339-6040-BEF5-82B5733FDFC7}" dt="2020-09-21T11:03:56.533" v="328"/>
            <ac:spMkLst>
              <pc:docMk/>
              <pc:sldMasterMk cId="3932909308" sldId="2147483648"/>
              <pc:sldLayoutMk cId="2516034675" sldId="2147483682"/>
              <ac:spMk id="6" creationId="{2BC2BCE8-8683-9143-A195-36CA36A03571}"/>
            </ac:spMkLst>
          </pc:spChg>
          <pc:spChg chg="mod">
            <ac:chgData name="Nicholas Gibbins" userId="6a0e944c-4d97-467d-bb7a-7c3315791fe4" providerId="ADAL" clId="{7A272A49-3339-6040-BEF5-82B5733FDFC7}" dt="2020-09-21T11:03:56.533" v="328"/>
            <ac:spMkLst>
              <pc:docMk/>
              <pc:sldMasterMk cId="3932909308" sldId="2147483648"/>
              <pc:sldLayoutMk cId="2516034675" sldId="2147483682"/>
              <ac:spMk id="7" creationId="{65F0F8BD-14D9-F54C-8643-B510466E59CB}"/>
            </ac:spMkLst>
          </pc:spChg>
          <pc:spChg chg="mod">
            <ac:chgData name="Nicholas Gibbins" userId="6a0e944c-4d97-467d-bb7a-7c3315791fe4" providerId="ADAL" clId="{7A272A49-3339-6040-BEF5-82B5733FDFC7}" dt="2020-09-21T11:03:56.533" v="328"/>
            <ac:spMkLst>
              <pc:docMk/>
              <pc:sldMasterMk cId="3932909308" sldId="2147483648"/>
              <pc:sldLayoutMk cId="2516034675" sldId="2147483682"/>
              <ac:spMk id="8" creationId="{022968ED-E95A-5C4A-AFD4-AFD46BE8A4BA}"/>
            </ac:spMkLst>
          </pc:spChg>
          <pc:spChg chg="mod">
            <ac:chgData name="Nicholas Gibbins" userId="6a0e944c-4d97-467d-bb7a-7c3315791fe4" providerId="ADAL" clId="{7A272A49-3339-6040-BEF5-82B5733FDFC7}" dt="2020-09-21T11:03:56.533" v="328"/>
            <ac:spMkLst>
              <pc:docMk/>
              <pc:sldMasterMk cId="3932909308" sldId="2147483648"/>
              <pc:sldLayoutMk cId="2516034675" sldId="2147483682"/>
              <ac:spMk id="9" creationId="{43667781-6711-AC4E-B59A-870436D77309}"/>
            </ac:spMkLst>
          </pc:spChg>
          <pc:spChg chg="mod">
            <ac:chgData name="Nicholas Gibbins" userId="6a0e944c-4d97-467d-bb7a-7c3315791fe4" providerId="ADAL" clId="{7A272A49-3339-6040-BEF5-82B5733FDFC7}" dt="2020-09-21T11:03:56.533" v="328"/>
            <ac:spMkLst>
              <pc:docMk/>
              <pc:sldMasterMk cId="3932909308" sldId="2147483648"/>
              <pc:sldLayoutMk cId="2516034675" sldId="2147483682"/>
              <ac:spMk id="12" creationId="{545C34E7-B8FA-EE45-B82E-8F66C3581309}"/>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601960800" sldId="2147483683"/>
          </pc:sldLayoutMkLst>
          <pc:spChg chg="mod">
            <ac:chgData name="Nicholas Gibbins" userId="6a0e944c-4d97-467d-bb7a-7c3315791fe4" providerId="ADAL" clId="{7A272A49-3339-6040-BEF5-82B5733FDFC7}" dt="2020-09-21T11:03:56.533" v="328"/>
            <ac:spMkLst>
              <pc:docMk/>
              <pc:sldMasterMk cId="3932909308" sldId="2147483648"/>
              <pc:sldLayoutMk cId="601960800" sldId="2147483683"/>
              <ac:spMk id="2" creationId="{9C6942AA-DC19-824E-AC96-5B2BE9F1F3A6}"/>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6" creationId="{4068AE28-9C85-8643-AF49-94E4EA86D685}"/>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7" creationId="{50EFFEC7-CADF-794D-8A8F-463A8B0D1636}"/>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8" creationId="{A51B6D2F-C03C-364E-96D4-07089520BE82}"/>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9" creationId="{760F87C5-62F3-5348-A9B3-27985DEED7C8}"/>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10" creationId="{7062D462-B04F-C447-B1D0-0BC445592301}"/>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11" creationId="{F8F9F3D8-C529-AD4D-A368-265D78A91F73}"/>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12" creationId="{F1E13E52-C677-7744-9232-41BF6179164F}"/>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15" creationId="{34E2EFAD-DC91-6841-A510-D79076BDE670}"/>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72892020" sldId="2147483684"/>
          </pc:sldLayoutMkLst>
          <pc:spChg chg="mod">
            <ac:chgData name="Nicholas Gibbins" userId="6a0e944c-4d97-467d-bb7a-7c3315791fe4" providerId="ADAL" clId="{7A272A49-3339-6040-BEF5-82B5733FDFC7}" dt="2020-09-21T11:03:56.533" v="328"/>
            <ac:spMkLst>
              <pc:docMk/>
              <pc:sldMasterMk cId="3932909308" sldId="2147483648"/>
              <pc:sldLayoutMk cId="172892020" sldId="2147483684"/>
              <ac:spMk id="2" creationId="{280B8724-179D-BB4E-84DE-5C6844E95FCB}"/>
            </ac:spMkLst>
          </pc:spChg>
          <pc:spChg chg="mod">
            <ac:chgData name="Nicholas Gibbins" userId="6a0e944c-4d97-467d-bb7a-7c3315791fe4" providerId="ADAL" clId="{7A272A49-3339-6040-BEF5-82B5733FDFC7}" dt="2020-09-21T11:03:56.533" v="328"/>
            <ac:spMkLst>
              <pc:docMk/>
              <pc:sldMasterMk cId="3932909308" sldId="2147483648"/>
              <pc:sldLayoutMk cId="172892020" sldId="2147483684"/>
              <ac:spMk id="6" creationId="{DBB4903D-75AE-7D48-A0DC-638CC76AC11B}"/>
            </ac:spMkLst>
          </pc:spChg>
          <pc:spChg chg="mod">
            <ac:chgData name="Nicholas Gibbins" userId="6a0e944c-4d97-467d-bb7a-7c3315791fe4" providerId="ADAL" clId="{7A272A49-3339-6040-BEF5-82B5733FDFC7}" dt="2020-09-21T11:03:56.533" v="328"/>
            <ac:spMkLst>
              <pc:docMk/>
              <pc:sldMasterMk cId="3932909308" sldId="2147483648"/>
              <pc:sldLayoutMk cId="172892020" sldId="2147483684"/>
              <ac:spMk id="7" creationId="{C8ABF461-B4B4-894F-AD2A-66803A5F5DB9}"/>
            </ac:spMkLst>
          </pc:spChg>
          <pc:spChg chg="mod">
            <ac:chgData name="Nicholas Gibbins" userId="6a0e944c-4d97-467d-bb7a-7c3315791fe4" providerId="ADAL" clId="{7A272A49-3339-6040-BEF5-82B5733FDFC7}" dt="2020-09-21T11:03:56.533" v="328"/>
            <ac:spMkLst>
              <pc:docMk/>
              <pc:sldMasterMk cId="3932909308" sldId="2147483648"/>
              <pc:sldLayoutMk cId="172892020" sldId="2147483684"/>
              <ac:spMk id="10" creationId="{B8FB3173-7AA0-D843-9B5E-650ED53C92B2}"/>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215377446" sldId="2147483685"/>
          </pc:sldLayoutMkLst>
          <pc:spChg chg="mod">
            <ac:chgData name="Nicholas Gibbins" userId="6a0e944c-4d97-467d-bb7a-7c3315791fe4" providerId="ADAL" clId="{7A272A49-3339-6040-BEF5-82B5733FDFC7}" dt="2020-09-21T11:03:56.533" v="328"/>
            <ac:spMkLst>
              <pc:docMk/>
              <pc:sldMasterMk cId="3932909308" sldId="2147483648"/>
              <pc:sldLayoutMk cId="1215377446" sldId="2147483685"/>
              <ac:spMk id="2" creationId="{82AC1511-F3E4-724E-9385-E56C8E96E462}"/>
            </ac:spMkLst>
          </pc:spChg>
          <pc:spChg chg="mod">
            <ac:chgData name="Nicholas Gibbins" userId="6a0e944c-4d97-467d-bb7a-7c3315791fe4" providerId="ADAL" clId="{7A272A49-3339-6040-BEF5-82B5733FDFC7}" dt="2020-09-21T11:03:56.533" v="328"/>
            <ac:spMkLst>
              <pc:docMk/>
              <pc:sldMasterMk cId="3932909308" sldId="2147483648"/>
              <pc:sldLayoutMk cId="1215377446" sldId="2147483685"/>
              <ac:spMk id="6" creationId="{317649E7-935E-964A-AF69-C0C4D907C876}"/>
            </ac:spMkLst>
          </pc:spChg>
          <pc:spChg chg="mod">
            <ac:chgData name="Nicholas Gibbins" userId="6a0e944c-4d97-467d-bb7a-7c3315791fe4" providerId="ADAL" clId="{7A272A49-3339-6040-BEF5-82B5733FDFC7}" dt="2020-09-21T11:03:56.533" v="328"/>
            <ac:spMkLst>
              <pc:docMk/>
              <pc:sldMasterMk cId="3932909308" sldId="2147483648"/>
              <pc:sldLayoutMk cId="1215377446" sldId="2147483685"/>
              <ac:spMk id="7" creationId="{D1FB0E1B-5C1F-6F40-9A46-F8BCACC6E5EC}"/>
            </ac:spMkLst>
          </pc:spChg>
          <pc:spChg chg="mod">
            <ac:chgData name="Nicholas Gibbins" userId="6a0e944c-4d97-467d-bb7a-7c3315791fe4" providerId="ADAL" clId="{7A272A49-3339-6040-BEF5-82B5733FDFC7}" dt="2020-09-21T11:03:56.533" v="328"/>
            <ac:spMkLst>
              <pc:docMk/>
              <pc:sldMasterMk cId="3932909308" sldId="2147483648"/>
              <pc:sldLayoutMk cId="1215377446" sldId="2147483685"/>
              <ac:spMk id="10" creationId="{4F555E08-1F8E-FE4A-8984-00D054924379}"/>
            </ac:spMkLst>
          </pc:spChg>
          <pc:spChg chg="mod">
            <ac:chgData name="Nicholas Gibbins" userId="6a0e944c-4d97-467d-bb7a-7c3315791fe4" providerId="ADAL" clId="{7A272A49-3339-6040-BEF5-82B5733FDFC7}" dt="2020-09-21T11:03:56.533" v="328"/>
            <ac:spMkLst>
              <pc:docMk/>
              <pc:sldMasterMk cId="3932909308" sldId="2147483648"/>
              <pc:sldLayoutMk cId="1215377446" sldId="2147483685"/>
              <ac:spMk id="11" creationId="{A01483EC-A312-1944-A3B6-36E2CF252F74}"/>
            </ac:spMkLst>
          </pc:spChg>
          <pc:spChg chg="mod">
            <ac:chgData name="Nicholas Gibbins" userId="6a0e944c-4d97-467d-bb7a-7c3315791fe4" providerId="ADAL" clId="{7A272A49-3339-6040-BEF5-82B5733FDFC7}" dt="2020-09-21T11:03:56.533" v="328"/>
            <ac:spMkLst>
              <pc:docMk/>
              <pc:sldMasterMk cId="3932909308" sldId="2147483648"/>
              <pc:sldLayoutMk cId="1215377446" sldId="2147483685"/>
              <ac:spMk id="14" creationId="{22A8D003-FCDA-0047-981A-893491C3545D}"/>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770041232" sldId="2147483686"/>
          </pc:sldLayoutMkLst>
          <pc:spChg chg="mod">
            <ac:chgData name="Nicholas Gibbins" userId="6a0e944c-4d97-467d-bb7a-7c3315791fe4" providerId="ADAL" clId="{7A272A49-3339-6040-BEF5-82B5733FDFC7}" dt="2020-09-21T11:03:56.533" v="328"/>
            <ac:spMkLst>
              <pc:docMk/>
              <pc:sldMasterMk cId="3932909308" sldId="2147483648"/>
              <pc:sldLayoutMk cId="3770041232" sldId="2147483686"/>
              <ac:spMk id="2" creationId="{280B8724-179D-BB4E-84DE-5C6844E95FCB}"/>
            </ac:spMkLst>
          </pc:spChg>
          <pc:spChg chg="mod">
            <ac:chgData name="Nicholas Gibbins" userId="6a0e944c-4d97-467d-bb7a-7c3315791fe4" providerId="ADAL" clId="{7A272A49-3339-6040-BEF5-82B5733FDFC7}" dt="2020-09-21T11:03:56.533" v="328"/>
            <ac:spMkLst>
              <pc:docMk/>
              <pc:sldMasterMk cId="3932909308" sldId="2147483648"/>
              <pc:sldLayoutMk cId="3770041232" sldId="2147483686"/>
              <ac:spMk id="7" creationId="{C8ABF461-B4B4-894F-AD2A-66803A5F5DB9}"/>
            </ac:spMkLst>
          </pc:spChg>
          <pc:spChg chg="mod">
            <ac:chgData name="Nicholas Gibbins" userId="6a0e944c-4d97-467d-bb7a-7c3315791fe4" providerId="ADAL" clId="{7A272A49-3339-6040-BEF5-82B5733FDFC7}" dt="2020-09-21T11:03:56.533" v="328"/>
            <ac:spMkLst>
              <pc:docMk/>
              <pc:sldMasterMk cId="3932909308" sldId="2147483648"/>
              <pc:sldLayoutMk cId="3770041232" sldId="2147483686"/>
              <ac:spMk id="9" creationId="{49B6178A-34C0-C542-A96F-1D5AC73A1E04}"/>
            </ac:spMkLst>
          </pc:spChg>
          <pc:spChg chg="mod">
            <ac:chgData name="Nicholas Gibbins" userId="6a0e944c-4d97-467d-bb7a-7c3315791fe4" providerId="ADAL" clId="{7A272A49-3339-6040-BEF5-82B5733FDFC7}" dt="2020-09-21T11:03:56.533" v="328"/>
            <ac:spMkLst>
              <pc:docMk/>
              <pc:sldMasterMk cId="3932909308" sldId="2147483648"/>
              <pc:sldLayoutMk cId="3770041232" sldId="2147483686"/>
              <ac:spMk id="11" creationId="{94A79C78-B21D-F943-BA39-8360A5CA224D}"/>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685866271" sldId="2147483687"/>
          </pc:sldLayoutMkLst>
          <pc:spChg chg="mod">
            <ac:chgData name="Nicholas Gibbins" userId="6a0e944c-4d97-467d-bb7a-7c3315791fe4" providerId="ADAL" clId="{7A272A49-3339-6040-BEF5-82B5733FDFC7}" dt="2020-09-21T11:03:56.533" v="328"/>
            <ac:spMkLst>
              <pc:docMk/>
              <pc:sldMasterMk cId="3932909308" sldId="2147483648"/>
              <pc:sldLayoutMk cId="685866271" sldId="2147483687"/>
              <ac:spMk id="2" creationId="{280B8724-179D-BB4E-84DE-5C6844E95FCB}"/>
            </ac:spMkLst>
          </pc:spChg>
          <pc:spChg chg="mod">
            <ac:chgData name="Nicholas Gibbins" userId="6a0e944c-4d97-467d-bb7a-7c3315791fe4" providerId="ADAL" clId="{7A272A49-3339-6040-BEF5-82B5733FDFC7}" dt="2020-09-21T11:03:56.533" v="328"/>
            <ac:spMkLst>
              <pc:docMk/>
              <pc:sldMasterMk cId="3932909308" sldId="2147483648"/>
              <pc:sldLayoutMk cId="685866271" sldId="2147483687"/>
              <ac:spMk id="6" creationId="{DBB4903D-75AE-7D48-A0DC-638CC76AC11B}"/>
            </ac:spMkLst>
          </pc:spChg>
          <pc:spChg chg="mod">
            <ac:chgData name="Nicholas Gibbins" userId="6a0e944c-4d97-467d-bb7a-7c3315791fe4" providerId="ADAL" clId="{7A272A49-3339-6040-BEF5-82B5733FDFC7}" dt="2020-09-21T11:03:56.533" v="328"/>
            <ac:spMkLst>
              <pc:docMk/>
              <pc:sldMasterMk cId="3932909308" sldId="2147483648"/>
              <pc:sldLayoutMk cId="685866271" sldId="2147483687"/>
              <ac:spMk id="9" creationId="{2BDD746F-C60A-5F4B-A45F-63CE1F52DDB3}"/>
            </ac:spMkLst>
          </pc:spChg>
          <pc:spChg chg="mod">
            <ac:chgData name="Nicholas Gibbins" userId="6a0e944c-4d97-467d-bb7a-7c3315791fe4" providerId="ADAL" clId="{7A272A49-3339-6040-BEF5-82B5733FDFC7}" dt="2020-09-21T11:03:56.533" v="328"/>
            <ac:spMkLst>
              <pc:docMk/>
              <pc:sldMasterMk cId="3932909308" sldId="2147483648"/>
              <pc:sldLayoutMk cId="685866271" sldId="2147483687"/>
              <ac:spMk id="11" creationId="{90956CC3-5066-2E40-8C1A-C70D599F386A}"/>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807546819" sldId="2147483688"/>
          </pc:sldLayoutMkLst>
          <pc:spChg chg="mod">
            <ac:chgData name="Nicholas Gibbins" userId="6a0e944c-4d97-467d-bb7a-7c3315791fe4" providerId="ADAL" clId="{7A272A49-3339-6040-BEF5-82B5733FDFC7}" dt="2020-09-21T11:03:56.533" v="328"/>
            <ac:spMkLst>
              <pc:docMk/>
              <pc:sldMasterMk cId="3932909308" sldId="2147483648"/>
              <pc:sldLayoutMk cId="1807546819" sldId="2147483688"/>
              <ac:spMk id="2" creationId="{280B8724-179D-BB4E-84DE-5C6844E95FCB}"/>
            </ac:spMkLst>
          </pc:spChg>
          <pc:spChg chg="mod">
            <ac:chgData name="Nicholas Gibbins" userId="6a0e944c-4d97-467d-bb7a-7c3315791fe4" providerId="ADAL" clId="{7A272A49-3339-6040-BEF5-82B5733FDFC7}" dt="2020-09-21T11:03:56.533" v="328"/>
            <ac:spMkLst>
              <pc:docMk/>
              <pc:sldMasterMk cId="3932909308" sldId="2147483648"/>
              <pc:sldLayoutMk cId="1807546819" sldId="2147483688"/>
              <ac:spMk id="6" creationId="{DBB4903D-75AE-7D48-A0DC-638CC76AC11B}"/>
            </ac:spMkLst>
          </pc:spChg>
          <pc:spChg chg="mod">
            <ac:chgData name="Nicholas Gibbins" userId="6a0e944c-4d97-467d-bb7a-7c3315791fe4" providerId="ADAL" clId="{7A272A49-3339-6040-BEF5-82B5733FDFC7}" dt="2020-09-21T11:03:56.533" v="328"/>
            <ac:spMkLst>
              <pc:docMk/>
              <pc:sldMasterMk cId="3932909308" sldId="2147483648"/>
              <pc:sldLayoutMk cId="1807546819" sldId="2147483688"/>
              <ac:spMk id="7" creationId="{08D99ABB-BC2E-134A-A2CD-85CF5A02E722}"/>
            </ac:spMkLst>
          </pc:spChg>
          <pc:spChg chg="mod">
            <ac:chgData name="Nicholas Gibbins" userId="6a0e944c-4d97-467d-bb7a-7c3315791fe4" providerId="ADAL" clId="{7A272A49-3339-6040-BEF5-82B5733FDFC7}" dt="2020-09-21T11:03:56.533" v="328"/>
            <ac:spMkLst>
              <pc:docMk/>
              <pc:sldMasterMk cId="3932909308" sldId="2147483648"/>
              <pc:sldLayoutMk cId="1807546819" sldId="2147483688"/>
              <ac:spMk id="10" creationId="{4DD31F4D-BE21-FB46-B0CE-AF77431BBABA}"/>
            </ac:spMkLst>
          </pc:spChg>
          <pc:spChg chg="mod">
            <ac:chgData name="Nicholas Gibbins" userId="6a0e944c-4d97-467d-bb7a-7c3315791fe4" providerId="ADAL" clId="{7A272A49-3339-6040-BEF5-82B5733FDFC7}" dt="2020-09-21T11:03:56.533" v="328"/>
            <ac:spMkLst>
              <pc:docMk/>
              <pc:sldMasterMk cId="3932909308" sldId="2147483648"/>
              <pc:sldLayoutMk cId="1807546819" sldId="2147483688"/>
              <ac:spMk id="11" creationId="{86588E56-5876-5B4A-9118-0C89AE35EB9B}"/>
            </ac:spMkLst>
          </pc:spChg>
          <pc:spChg chg="mod">
            <ac:chgData name="Nicholas Gibbins" userId="6a0e944c-4d97-467d-bb7a-7c3315791fe4" providerId="ADAL" clId="{7A272A49-3339-6040-BEF5-82B5733FDFC7}" dt="2020-09-21T11:03:56.533" v="328"/>
            <ac:spMkLst>
              <pc:docMk/>
              <pc:sldMasterMk cId="3932909308" sldId="2147483648"/>
              <pc:sldLayoutMk cId="1807546819" sldId="2147483688"/>
              <ac:spMk id="12" creationId="{F2C1FA18-66B6-1C4F-B252-BC50D7B557D2}"/>
            </ac:spMkLst>
          </pc:spChg>
          <pc:spChg chg="mod">
            <ac:chgData name="Nicholas Gibbins" userId="6a0e944c-4d97-467d-bb7a-7c3315791fe4" providerId="ADAL" clId="{7A272A49-3339-6040-BEF5-82B5733FDFC7}" dt="2020-09-21T11:03:56.533" v="328"/>
            <ac:spMkLst>
              <pc:docMk/>
              <pc:sldMasterMk cId="3932909308" sldId="2147483648"/>
              <pc:sldLayoutMk cId="1807546819" sldId="2147483688"/>
              <ac:spMk id="14" creationId="{8F2A8A3E-04CB-3D49-BFF9-4E8A1C7C7153}"/>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770193115" sldId="2147483689"/>
          </pc:sldLayoutMkLst>
          <pc:spChg chg="mod">
            <ac:chgData name="Nicholas Gibbins" userId="6a0e944c-4d97-467d-bb7a-7c3315791fe4" providerId="ADAL" clId="{7A272A49-3339-6040-BEF5-82B5733FDFC7}" dt="2020-09-21T11:03:56.533" v="328"/>
            <ac:spMkLst>
              <pc:docMk/>
              <pc:sldMasterMk cId="3932909308" sldId="2147483648"/>
              <pc:sldLayoutMk cId="3770193115" sldId="2147483689"/>
              <ac:spMk id="2" creationId="{C22757BE-BD60-B043-9E76-245DD19A102A}"/>
            </ac:spMkLst>
          </pc:spChg>
          <pc:spChg chg="mod">
            <ac:chgData name="Nicholas Gibbins" userId="6a0e944c-4d97-467d-bb7a-7c3315791fe4" providerId="ADAL" clId="{7A272A49-3339-6040-BEF5-82B5733FDFC7}" dt="2020-09-21T11:03:56.533" v="328"/>
            <ac:spMkLst>
              <pc:docMk/>
              <pc:sldMasterMk cId="3932909308" sldId="2147483648"/>
              <pc:sldLayoutMk cId="3770193115" sldId="2147483689"/>
              <ac:spMk id="6" creationId="{A8C294F4-A6AD-1740-BEEC-61206D8F4022}"/>
            </ac:spMkLst>
          </pc:spChg>
          <pc:spChg chg="mod">
            <ac:chgData name="Nicholas Gibbins" userId="6a0e944c-4d97-467d-bb7a-7c3315791fe4" providerId="ADAL" clId="{7A272A49-3339-6040-BEF5-82B5733FDFC7}" dt="2020-09-21T11:03:56.533" v="328"/>
            <ac:spMkLst>
              <pc:docMk/>
              <pc:sldMasterMk cId="3932909308" sldId="2147483648"/>
              <pc:sldLayoutMk cId="3770193115" sldId="2147483689"/>
              <ac:spMk id="7" creationId="{60BA58DB-1B10-234D-9055-77566A37059C}"/>
            </ac:spMkLst>
          </pc:spChg>
          <pc:spChg chg="mod">
            <ac:chgData name="Nicholas Gibbins" userId="6a0e944c-4d97-467d-bb7a-7c3315791fe4" providerId="ADAL" clId="{7A272A49-3339-6040-BEF5-82B5733FDFC7}" dt="2020-09-21T11:03:56.533" v="328"/>
            <ac:spMkLst>
              <pc:docMk/>
              <pc:sldMasterMk cId="3932909308" sldId="2147483648"/>
              <pc:sldLayoutMk cId="3770193115" sldId="2147483689"/>
              <ac:spMk id="8" creationId="{A0C5138F-94AF-8046-AAE7-1C99875056F2}"/>
            </ac:spMkLst>
          </pc:spChg>
          <pc:spChg chg="mod">
            <ac:chgData name="Nicholas Gibbins" userId="6a0e944c-4d97-467d-bb7a-7c3315791fe4" providerId="ADAL" clId="{7A272A49-3339-6040-BEF5-82B5733FDFC7}" dt="2020-09-21T11:03:56.533" v="328"/>
            <ac:spMkLst>
              <pc:docMk/>
              <pc:sldMasterMk cId="3932909308" sldId="2147483648"/>
              <pc:sldLayoutMk cId="3770193115" sldId="2147483689"/>
              <ac:spMk id="9" creationId="{F781B490-0D9B-4347-9BB0-19B2C921F09E}"/>
            </ac:spMkLst>
          </pc:spChg>
          <pc:spChg chg="mod">
            <ac:chgData name="Nicholas Gibbins" userId="6a0e944c-4d97-467d-bb7a-7c3315791fe4" providerId="ADAL" clId="{7A272A49-3339-6040-BEF5-82B5733FDFC7}" dt="2020-09-21T11:03:56.533" v="328"/>
            <ac:spMkLst>
              <pc:docMk/>
              <pc:sldMasterMk cId="3932909308" sldId="2147483648"/>
              <pc:sldLayoutMk cId="3770193115" sldId="2147483689"/>
              <ac:spMk id="11" creationId="{FA92EB63-72C1-744C-9F42-6A38D445FC26}"/>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2216496748" sldId="2147483690"/>
          </pc:sldLayoutMkLst>
          <pc:spChg chg="mod">
            <ac:chgData name="Nicholas Gibbins" userId="6a0e944c-4d97-467d-bb7a-7c3315791fe4" providerId="ADAL" clId="{7A272A49-3339-6040-BEF5-82B5733FDFC7}" dt="2020-09-21T11:03:56.533" v="328"/>
            <ac:spMkLst>
              <pc:docMk/>
              <pc:sldMasterMk cId="3932909308" sldId="2147483648"/>
              <pc:sldLayoutMk cId="2216496748" sldId="2147483690"/>
              <ac:spMk id="2" creationId="{D975DE22-5B82-9541-BA5A-BB368C0FB034}"/>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6" creationId="{8FB7F17B-6AA3-1149-BBC9-DC5B1DFC02A9}"/>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7" creationId="{82245F91-9A08-D645-A795-C37F14E4AAB6}"/>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8" creationId="{6F425D9C-51DB-2848-9101-2FF8AF58211F}"/>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9" creationId="{F7C36AEF-34C3-E14F-BCD3-4CA0A0915F45}"/>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10" creationId="{D95E5B0E-4B8A-C24D-B31C-4457A16D9B9F}"/>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11" creationId="{31B113F3-BB57-AC48-9603-182BF960DC1B}"/>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13" creationId="{4A280A98-37C6-2342-830C-12DF4E52E1C3}"/>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491501682" sldId="2147483691"/>
          </pc:sldLayoutMkLst>
          <pc:spChg chg="mod">
            <ac:chgData name="Nicholas Gibbins" userId="6a0e944c-4d97-467d-bb7a-7c3315791fe4" providerId="ADAL" clId="{7A272A49-3339-6040-BEF5-82B5733FDFC7}" dt="2020-09-21T11:03:56.533" v="328"/>
            <ac:spMkLst>
              <pc:docMk/>
              <pc:sldMasterMk cId="3932909308" sldId="2147483648"/>
              <pc:sldLayoutMk cId="1491501682" sldId="2147483691"/>
              <ac:spMk id="2" creationId="{447F0019-9464-AF4F-A14A-C779F78A7D1A}"/>
            </ac:spMkLst>
          </pc:spChg>
          <pc:spChg chg="mod">
            <ac:chgData name="Nicholas Gibbins" userId="6a0e944c-4d97-467d-bb7a-7c3315791fe4" providerId="ADAL" clId="{7A272A49-3339-6040-BEF5-82B5733FDFC7}" dt="2020-09-21T11:03:56.533" v="328"/>
            <ac:spMkLst>
              <pc:docMk/>
              <pc:sldMasterMk cId="3932909308" sldId="2147483648"/>
              <pc:sldLayoutMk cId="1491501682" sldId="2147483691"/>
              <ac:spMk id="6" creationId="{08CBA7DE-3862-DF4A-B953-467BCFD74F79}"/>
            </ac:spMkLst>
          </pc:spChg>
          <pc:spChg chg="mod">
            <ac:chgData name="Nicholas Gibbins" userId="6a0e944c-4d97-467d-bb7a-7c3315791fe4" providerId="ADAL" clId="{7A272A49-3339-6040-BEF5-82B5733FDFC7}" dt="2020-09-21T11:03:56.533" v="328"/>
            <ac:spMkLst>
              <pc:docMk/>
              <pc:sldMasterMk cId="3932909308" sldId="2147483648"/>
              <pc:sldLayoutMk cId="1491501682" sldId="2147483691"/>
              <ac:spMk id="7" creationId="{E13F7FAA-ACCD-1D4C-B487-1D8E59569BB6}"/>
            </ac:spMkLst>
          </pc:spChg>
          <pc:spChg chg="mod">
            <ac:chgData name="Nicholas Gibbins" userId="6a0e944c-4d97-467d-bb7a-7c3315791fe4" providerId="ADAL" clId="{7A272A49-3339-6040-BEF5-82B5733FDFC7}" dt="2020-09-21T11:03:56.533" v="328"/>
            <ac:spMkLst>
              <pc:docMk/>
              <pc:sldMasterMk cId="3932909308" sldId="2147483648"/>
              <pc:sldLayoutMk cId="1491501682" sldId="2147483691"/>
              <ac:spMk id="8" creationId="{6BFC2351-BCA4-634D-9FC2-1AABCF68D451}"/>
            </ac:spMkLst>
          </pc:spChg>
          <pc:spChg chg="mod">
            <ac:chgData name="Nicholas Gibbins" userId="6a0e944c-4d97-467d-bb7a-7c3315791fe4" providerId="ADAL" clId="{7A272A49-3339-6040-BEF5-82B5733FDFC7}" dt="2020-09-21T11:03:56.533" v="328"/>
            <ac:spMkLst>
              <pc:docMk/>
              <pc:sldMasterMk cId="3932909308" sldId="2147483648"/>
              <pc:sldLayoutMk cId="1491501682" sldId="2147483691"/>
              <ac:spMk id="10" creationId="{68D0C368-497A-8B4F-9C13-C840AF369322}"/>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2064429551" sldId="2147483692"/>
          </pc:sldLayoutMkLst>
          <pc:spChg chg="mod">
            <ac:chgData name="Nicholas Gibbins" userId="6a0e944c-4d97-467d-bb7a-7c3315791fe4" providerId="ADAL" clId="{7A272A49-3339-6040-BEF5-82B5733FDFC7}" dt="2020-09-21T11:03:56.533" v="328"/>
            <ac:spMkLst>
              <pc:docMk/>
              <pc:sldMasterMk cId="3932909308" sldId="2147483648"/>
              <pc:sldLayoutMk cId="2064429551" sldId="2147483692"/>
              <ac:spMk id="2" creationId="{EE341E2F-1B0D-9748-91C5-CC974CF8E9B4}"/>
            </ac:spMkLst>
          </pc:spChg>
          <pc:spChg chg="mod">
            <ac:chgData name="Nicholas Gibbins" userId="6a0e944c-4d97-467d-bb7a-7c3315791fe4" providerId="ADAL" clId="{7A272A49-3339-6040-BEF5-82B5733FDFC7}" dt="2020-09-21T11:03:56.533" v="328"/>
            <ac:spMkLst>
              <pc:docMk/>
              <pc:sldMasterMk cId="3932909308" sldId="2147483648"/>
              <pc:sldLayoutMk cId="2064429551" sldId="2147483692"/>
              <ac:spMk id="6" creationId="{2812300D-9767-B945-AF02-1D3DEB990C28}"/>
            </ac:spMkLst>
          </pc:spChg>
          <pc:spChg chg="mod">
            <ac:chgData name="Nicholas Gibbins" userId="6a0e944c-4d97-467d-bb7a-7c3315791fe4" providerId="ADAL" clId="{7A272A49-3339-6040-BEF5-82B5733FDFC7}" dt="2020-09-21T11:03:56.533" v="328"/>
            <ac:spMkLst>
              <pc:docMk/>
              <pc:sldMasterMk cId="3932909308" sldId="2147483648"/>
              <pc:sldLayoutMk cId="2064429551" sldId="2147483692"/>
              <ac:spMk id="8" creationId="{E1188DFF-7D9D-C84E-AA59-F5EB920D4971}"/>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2708948815" sldId="2147483693"/>
          </pc:sldLayoutMkLst>
          <pc:spChg chg="mod">
            <ac:chgData name="Nicholas Gibbins" userId="6a0e944c-4d97-467d-bb7a-7c3315791fe4" providerId="ADAL" clId="{7A272A49-3339-6040-BEF5-82B5733FDFC7}" dt="2020-09-21T11:03:56.533" v="328"/>
            <ac:spMkLst>
              <pc:docMk/>
              <pc:sldMasterMk cId="3932909308" sldId="2147483648"/>
              <pc:sldLayoutMk cId="2708948815" sldId="2147483693"/>
              <ac:spMk id="2" creationId="{AB158025-FD3D-9A45-8783-576F4EEB2C21}"/>
            </ac:spMkLst>
          </pc:spChg>
          <pc:spChg chg="mod">
            <ac:chgData name="Nicholas Gibbins" userId="6a0e944c-4d97-467d-bb7a-7c3315791fe4" providerId="ADAL" clId="{7A272A49-3339-6040-BEF5-82B5733FDFC7}" dt="2020-09-21T11:03:56.533" v="328"/>
            <ac:spMkLst>
              <pc:docMk/>
              <pc:sldMasterMk cId="3932909308" sldId="2147483648"/>
              <pc:sldLayoutMk cId="2708948815" sldId="2147483693"/>
              <ac:spMk id="6" creationId="{5E695FFE-DEC3-8945-A9DF-C9F8CC8AF47F}"/>
            </ac:spMkLst>
          </pc:spChg>
          <pc:spChg chg="mod">
            <ac:chgData name="Nicholas Gibbins" userId="6a0e944c-4d97-467d-bb7a-7c3315791fe4" providerId="ADAL" clId="{7A272A49-3339-6040-BEF5-82B5733FDFC7}" dt="2020-09-21T11:03:56.533" v="328"/>
            <ac:spMkLst>
              <pc:docMk/>
              <pc:sldMasterMk cId="3932909308" sldId="2147483648"/>
              <pc:sldLayoutMk cId="2708948815" sldId="2147483693"/>
              <ac:spMk id="7" creationId="{F4003048-D4F7-6941-99F8-0109AB947C07}"/>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395507604" sldId="2147483697"/>
          </pc:sldLayoutMkLst>
          <pc:spChg chg="mod">
            <ac:chgData name="Nicholas Gibbins" userId="6a0e944c-4d97-467d-bb7a-7c3315791fe4" providerId="ADAL" clId="{7A272A49-3339-6040-BEF5-82B5733FDFC7}" dt="2020-09-21T11:03:56.533" v="328"/>
            <ac:spMkLst>
              <pc:docMk/>
              <pc:sldMasterMk cId="3932909308" sldId="2147483648"/>
              <pc:sldLayoutMk cId="1395507604" sldId="2147483697"/>
              <ac:spMk id="2" creationId="{3BEC6D86-B0CF-2A49-A4C4-A057AAAF27E1}"/>
            </ac:spMkLst>
          </pc:spChg>
          <pc:spChg chg="mod">
            <ac:chgData name="Nicholas Gibbins" userId="6a0e944c-4d97-467d-bb7a-7c3315791fe4" providerId="ADAL" clId="{7A272A49-3339-6040-BEF5-82B5733FDFC7}" dt="2020-09-21T11:03:56.533" v="328"/>
            <ac:spMkLst>
              <pc:docMk/>
              <pc:sldMasterMk cId="3932909308" sldId="2147483648"/>
              <pc:sldLayoutMk cId="1395507604" sldId="2147483697"/>
              <ac:spMk id="5" creationId="{D947C13D-6028-A044-A6F1-DC4BF348BE8E}"/>
            </ac:spMkLst>
          </pc:spChg>
          <pc:spChg chg="mod">
            <ac:chgData name="Nicholas Gibbins" userId="6a0e944c-4d97-467d-bb7a-7c3315791fe4" providerId="ADAL" clId="{7A272A49-3339-6040-BEF5-82B5733FDFC7}" dt="2020-09-21T11:03:56.533" v="328"/>
            <ac:spMkLst>
              <pc:docMk/>
              <pc:sldMasterMk cId="3932909308" sldId="2147483648"/>
              <pc:sldLayoutMk cId="1395507604" sldId="2147483697"/>
              <ac:spMk id="6" creationId="{20E68F37-339A-074E-BA38-13276F509CB8}"/>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666314442" sldId="2147483723"/>
          </pc:sldLayoutMkLst>
          <pc:spChg chg="mod">
            <ac:chgData name="Nicholas Gibbins" userId="6a0e944c-4d97-467d-bb7a-7c3315791fe4" providerId="ADAL" clId="{7A272A49-3339-6040-BEF5-82B5733FDFC7}" dt="2020-09-21T11:03:56.533" v="328"/>
            <ac:spMkLst>
              <pc:docMk/>
              <pc:sldMasterMk cId="3932909308" sldId="2147483648"/>
              <pc:sldLayoutMk cId="1666314442" sldId="2147483723"/>
              <ac:spMk id="2" creationId="{DC7D5CE3-6FE1-2145-815F-FC2D8D217138}"/>
            </ac:spMkLst>
          </pc:spChg>
          <pc:spChg chg="mod">
            <ac:chgData name="Nicholas Gibbins" userId="6a0e944c-4d97-467d-bb7a-7c3315791fe4" providerId="ADAL" clId="{7A272A49-3339-6040-BEF5-82B5733FDFC7}" dt="2020-09-21T11:03:56.533" v="328"/>
            <ac:spMkLst>
              <pc:docMk/>
              <pc:sldMasterMk cId="3932909308" sldId="2147483648"/>
              <pc:sldLayoutMk cId="1666314442" sldId="2147483723"/>
              <ac:spMk id="3" creationId="{947900FC-02C7-A74E-A8E3-ACABF736390E}"/>
            </ac:spMkLst>
          </pc:spChg>
          <pc:spChg chg="mod">
            <ac:chgData name="Nicholas Gibbins" userId="6a0e944c-4d97-467d-bb7a-7c3315791fe4" providerId="ADAL" clId="{7A272A49-3339-6040-BEF5-82B5733FDFC7}" dt="2020-09-21T11:03:56.533" v="328"/>
            <ac:spMkLst>
              <pc:docMk/>
              <pc:sldMasterMk cId="3932909308" sldId="2147483648"/>
              <pc:sldLayoutMk cId="1666314442" sldId="2147483723"/>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497114529" sldId="2147483724"/>
          </pc:sldLayoutMkLst>
          <pc:spChg chg="mod">
            <ac:chgData name="Nicholas Gibbins" userId="6a0e944c-4d97-467d-bb7a-7c3315791fe4" providerId="ADAL" clId="{7A272A49-3339-6040-BEF5-82B5733FDFC7}" dt="2020-09-21T11:03:56.533" v="328"/>
            <ac:spMkLst>
              <pc:docMk/>
              <pc:sldMasterMk cId="3932909308" sldId="2147483648"/>
              <pc:sldLayoutMk cId="3497114529" sldId="2147483724"/>
              <ac:spMk id="2" creationId="{F1806F5B-44EE-614E-9075-0AFD88F9BA89}"/>
            </ac:spMkLst>
          </pc:spChg>
          <pc:spChg chg="mod">
            <ac:chgData name="Nicholas Gibbins" userId="6a0e944c-4d97-467d-bb7a-7c3315791fe4" providerId="ADAL" clId="{7A272A49-3339-6040-BEF5-82B5733FDFC7}" dt="2020-09-21T11:03:56.533" v="328"/>
            <ac:spMkLst>
              <pc:docMk/>
              <pc:sldMasterMk cId="3932909308" sldId="2147483648"/>
              <pc:sldLayoutMk cId="3497114529" sldId="2147483724"/>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4187570875" sldId="2147483660"/>
        </pc:sldMasterMkLst>
        <pc:spChg chg="mod">
          <ac:chgData name="Nicholas Gibbins" userId="6a0e944c-4d97-467d-bb7a-7c3315791fe4" providerId="ADAL" clId="{7A272A49-3339-6040-BEF5-82B5733FDFC7}" dt="2020-09-21T11:03:56.533" v="328"/>
          <ac:spMkLst>
            <pc:docMk/>
            <pc:sldMasterMk cId="4187570875" sldId="2147483660"/>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4187570875" sldId="2147483660"/>
            <pc:sldLayoutMk cId="2014334390" sldId="2147483661"/>
          </pc:sldLayoutMkLst>
          <pc:spChg chg="mod">
            <ac:chgData name="Nicholas Gibbins" userId="6a0e944c-4d97-467d-bb7a-7c3315791fe4" providerId="ADAL" clId="{7A272A49-3339-6040-BEF5-82B5733FDFC7}" dt="2020-09-21T11:03:56.533" v="328"/>
            <ac:spMkLst>
              <pc:docMk/>
              <pc:sldMasterMk cId="4187570875" sldId="2147483660"/>
              <pc:sldLayoutMk cId="2014334390" sldId="2147483661"/>
              <ac:spMk id="2" creationId="{DC7D5CE3-6FE1-2145-815F-FC2D8D217138}"/>
            </ac:spMkLst>
          </pc:spChg>
          <pc:spChg chg="mod">
            <ac:chgData name="Nicholas Gibbins" userId="6a0e944c-4d97-467d-bb7a-7c3315791fe4" providerId="ADAL" clId="{7A272A49-3339-6040-BEF5-82B5733FDFC7}" dt="2020-09-21T11:03:56.533" v="328"/>
            <ac:spMkLst>
              <pc:docMk/>
              <pc:sldMasterMk cId="4187570875" sldId="2147483660"/>
              <pc:sldLayoutMk cId="2014334390" sldId="2147483661"/>
              <ac:spMk id="3" creationId="{947900FC-02C7-A74E-A8E3-ACABF736390E}"/>
            </ac:spMkLst>
          </pc:spChg>
          <pc:spChg chg="mod">
            <ac:chgData name="Nicholas Gibbins" userId="6a0e944c-4d97-467d-bb7a-7c3315791fe4" providerId="ADAL" clId="{7A272A49-3339-6040-BEF5-82B5733FDFC7}" dt="2020-09-21T11:03:56.533" v="328"/>
            <ac:spMkLst>
              <pc:docMk/>
              <pc:sldMasterMk cId="4187570875" sldId="2147483660"/>
              <pc:sldLayoutMk cId="2014334390" sldId="2147483661"/>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4187570875" sldId="2147483660"/>
            <pc:sldLayoutMk cId="2905863803" sldId="2147483663"/>
          </pc:sldLayoutMkLst>
          <pc:spChg chg="mod">
            <ac:chgData name="Nicholas Gibbins" userId="6a0e944c-4d97-467d-bb7a-7c3315791fe4" providerId="ADAL" clId="{7A272A49-3339-6040-BEF5-82B5733FDFC7}" dt="2020-09-21T11:03:56.533" v="328"/>
            <ac:spMkLst>
              <pc:docMk/>
              <pc:sldMasterMk cId="4187570875" sldId="2147483660"/>
              <pc:sldLayoutMk cId="2905863803" sldId="2147483663"/>
              <ac:spMk id="2" creationId="{F1806F5B-44EE-614E-9075-0AFD88F9BA89}"/>
            </ac:spMkLst>
          </pc:spChg>
          <pc:spChg chg="mod">
            <ac:chgData name="Nicholas Gibbins" userId="6a0e944c-4d97-467d-bb7a-7c3315791fe4" providerId="ADAL" clId="{7A272A49-3339-6040-BEF5-82B5733FDFC7}" dt="2020-09-21T11:03:56.533" v="328"/>
            <ac:spMkLst>
              <pc:docMk/>
              <pc:sldMasterMk cId="4187570875" sldId="2147483660"/>
              <pc:sldLayoutMk cId="2905863803" sldId="2147483663"/>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1333089828" sldId="2147483698"/>
        </pc:sldMasterMkLst>
        <pc:spChg chg="mod">
          <ac:chgData name="Nicholas Gibbins" userId="6a0e944c-4d97-467d-bb7a-7c3315791fe4" providerId="ADAL" clId="{7A272A49-3339-6040-BEF5-82B5733FDFC7}" dt="2020-09-21T11:03:56.533" v="328"/>
          <ac:spMkLst>
            <pc:docMk/>
            <pc:sldMasterMk cId="1333089828" sldId="2147483698"/>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1333089828" sldId="2147483698"/>
            <pc:sldLayoutMk cId="1413194822" sldId="2147483700"/>
          </pc:sldLayoutMkLst>
          <pc:spChg chg="mod">
            <ac:chgData name="Nicholas Gibbins" userId="6a0e944c-4d97-467d-bb7a-7c3315791fe4" providerId="ADAL" clId="{7A272A49-3339-6040-BEF5-82B5733FDFC7}" dt="2020-09-21T11:03:56.533" v="328"/>
            <ac:spMkLst>
              <pc:docMk/>
              <pc:sldMasterMk cId="1333089828" sldId="2147483698"/>
              <pc:sldLayoutMk cId="1413194822" sldId="2147483700"/>
              <ac:spMk id="2" creationId="{DC7D5CE3-6FE1-2145-815F-FC2D8D217138}"/>
            </ac:spMkLst>
          </pc:spChg>
          <pc:spChg chg="mod">
            <ac:chgData name="Nicholas Gibbins" userId="6a0e944c-4d97-467d-bb7a-7c3315791fe4" providerId="ADAL" clId="{7A272A49-3339-6040-BEF5-82B5733FDFC7}" dt="2020-09-21T11:03:56.533" v="328"/>
            <ac:spMkLst>
              <pc:docMk/>
              <pc:sldMasterMk cId="1333089828" sldId="2147483698"/>
              <pc:sldLayoutMk cId="1413194822" sldId="2147483700"/>
              <ac:spMk id="3" creationId="{947900FC-02C7-A74E-A8E3-ACABF736390E}"/>
            </ac:spMkLst>
          </pc:spChg>
          <pc:spChg chg="mod">
            <ac:chgData name="Nicholas Gibbins" userId="6a0e944c-4d97-467d-bb7a-7c3315791fe4" providerId="ADAL" clId="{7A272A49-3339-6040-BEF5-82B5733FDFC7}" dt="2020-09-21T11:03:56.533" v="328"/>
            <ac:spMkLst>
              <pc:docMk/>
              <pc:sldMasterMk cId="1333089828" sldId="2147483698"/>
              <pc:sldLayoutMk cId="1413194822" sldId="2147483700"/>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1333089828" sldId="2147483698"/>
            <pc:sldLayoutMk cId="1833120097" sldId="2147483701"/>
          </pc:sldLayoutMkLst>
          <pc:spChg chg="mod">
            <ac:chgData name="Nicholas Gibbins" userId="6a0e944c-4d97-467d-bb7a-7c3315791fe4" providerId="ADAL" clId="{7A272A49-3339-6040-BEF5-82B5733FDFC7}" dt="2020-09-21T11:03:56.533" v="328"/>
            <ac:spMkLst>
              <pc:docMk/>
              <pc:sldMasterMk cId="1333089828" sldId="2147483698"/>
              <pc:sldLayoutMk cId="1833120097" sldId="2147483701"/>
              <ac:spMk id="2" creationId="{F1806F5B-44EE-614E-9075-0AFD88F9BA89}"/>
            </ac:spMkLst>
          </pc:spChg>
          <pc:spChg chg="mod">
            <ac:chgData name="Nicholas Gibbins" userId="6a0e944c-4d97-467d-bb7a-7c3315791fe4" providerId="ADAL" clId="{7A272A49-3339-6040-BEF5-82B5733FDFC7}" dt="2020-09-21T11:03:56.533" v="328"/>
            <ac:spMkLst>
              <pc:docMk/>
              <pc:sldMasterMk cId="1333089828" sldId="2147483698"/>
              <pc:sldLayoutMk cId="1833120097" sldId="2147483701"/>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3237878268" sldId="2147483702"/>
        </pc:sldMasterMkLst>
        <pc:spChg chg="mod">
          <ac:chgData name="Nicholas Gibbins" userId="6a0e944c-4d97-467d-bb7a-7c3315791fe4" providerId="ADAL" clId="{7A272A49-3339-6040-BEF5-82B5733FDFC7}" dt="2020-09-21T11:03:56.533" v="328"/>
          <ac:spMkLst>
            <pc:docMk/>
            <pc:sldMasterMk cId="3237878268" sldId="2147483702"/>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3237878268" sldId="2147483702"/>
            <pc:sldLayoutMk cId="3063836884" sldId="2147483704"/>
          </pc:sldLayoutMkLst>
          <pc:spChg chg="mod">
            <ac:chgData name="Nicholas Gibbins" userId="6a0e944c-4d97-467d-bb7a-7c3315791fe4" providerId="ADAL" clId="{7A272A49-3339-6040-BEF5-82B5733FDFC7}" dt="2020-09-21T11:03:56.533" v="328"/>
            <ac:spMkLst>
              <pc:docMk/>
              <pc:sldMasterMk cId="3237878268" sldId="2147483702"/>
              <pc:sldLayoutMk cId="3063836884" sldId="2147483704"/>
              <ac:spMk id="2" creationId="{DC7D5CE3-6FE1-2145-815F-FC2D8D217138}"/>
            </ac:spMkLst>
          </pc:spChg>
          <pc:spChg chg="mod">
            <ac:chgData name="Nicholas Gibbins" userId="6a0e944c-4d97-467d-bb7a-7c3315791fe4" providerId="ADAL" clId="{7A272A49-3339-6040-BEF5-82B5733FDFC7}" dt="2020-09-21T11:03:56.533" v="328"/>
            <ac:spMkLst>
              <pc:docMk/>
              <pc:sldMasterMk cId="3237878268" sldId="2147483702"/>
              <pc:sldLayoutMk cId="3063836884" sldId="2147483704"/>
              <ac:spMk id="3" creationId="{947900FC-02C7-A74E-A8E3-ACABF736390E}"/>
            </ac:spMkLst>
          </pc:spChg>
          <pc:spChg chg="mod">
            <ac:chgData name="Nicholas Gibbins" userId="6a0e944c-4d97-467d-bb7a-7c3315791fe4" providerId="ADAL" clId="{7A272A49-3339-6040-BEF5-82B5733FDFC7}" dt="2020-09-21T11:03:56.533" v="328"/>
            <ac:spMkLst>
              <pc:docMk/>
              <pc:sldMasterMk cId="3237878268" sldId="2147483702"/>
              <pc:sldLayoutMk cId="3063836884" sldId="2147483704"/>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3237878268" sldId="2147483702"/>
            <pc:sldLayoutMk cId="2177398133" sldId="2147483705"/>
          </pc:sldLayoutMkLst>
          <pc:spChg chg="mod">
            <ac:chgData name="Nicholas Gibbins" userId="6a0e944c-4d97-467d-bb7a-7c3315791fe4" providerId="ADAL" clId="{7A272A49-3339-6040-BEF5-82B5733FDFC7}" dt="2020-09-21T11:03:56.533" v="328"/>
            <ac:spMkLst>
              <pc:docMk/>
              <pc:sldMasterMk cId="3237878268" sldId="2147483702"/>
              <pc:sldLayoutMk cId="2177398133" sldId="2147483705"/>
              <ac:spMk id="2" creationId="{F1806F5B-44EE-614E-9075-0AFD88F9BA89}"/>
            </ac:spMkLst>
          </pc:spChg>
          <pc:spChg chg="mod">
            <ac:chgData name="Nicholas Gibbins" userId="6a0e944c-4d97-467d-bb7a-7c3315791fe4" providerId="ADAL" clId="{7A272A49-3339-6040-BEF5-82B5733FDFC7}" dt="2020-09-21T11:03:56.533" v="328"/>
            <ac:spMkLst>
              <pc:docMk/>
              <pc:sldMasterMk cId="3237878268" sldId="2147483702"/>
              <pc:sldLayoutMk cId="2177398133" sldId="2147483705"/>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1339580992" sldId="2147483706"/>
        </pc:sldMasterMkLst>
        <pc:spChg chg="mod">
          <ac:chgData name="Nicholas Gibbins" userId="6a0e944c-4d97-467d-bb7a-7c3315791fe4" providerId="ADAL" clId="{7A272A49-3339-6040-BEF5-82B5733FDFC7}" dt="2020-09-21T11:03:56.533" v="328"/>
          <ac:spMkLst>
            <pc:docMk/>
            <pc:sldMasterMk cId="1339580992" sldId="2147483706"/>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1339580992" sldId="2147483706"/>
            <pc:sldLayoutMk cId="4237884661" sldId="2147483708"/>
          </pc:sldLayoutMkLst>
          <pc:spChg chg="mod">
            <ac:chgData name="Nicholas Gibbins" userId="6a0e944c-4d97-467d-bb7a-7c3315791fe4" providerId="ADAL" clId="{7A272A49-3339-6040-BEF5-82B5733FDFC7}" dt="2020-09-21T11:03:56.533" v="328"/>
            <ac:spMkLst>
              <pc:docMk/>
              <pc:sldMasterMk cId="1339580992" sldId="2147483706"/>
              <pc:sldLayoutMk cId="4237884661" sldId="2147483708"/>
              <ac:spMk id="2" creationId="{DC7D5CE3-6FE1-2145-815F-FC2D8D217138}"/>
            </ac:spMkLst>
          </pc:spChg>
          <pc:spChg chg="mod">
            <ac:chgData name="Nicholas Gibbins" userId="6a0e944c-4d97-467d-bb7a-7c3315791fe4" providerId="ADAL" clId="{7A272A49-3339-6040-BEF5-82B5733FDFC7}" dt="2020-09-21T11:03:56.533" v="328"/>
            <ac:spMkLst>
              <pc:docMk/>
              <pc:sldMasterMk cId="1339580992" sldId="2147483706"/>
              <pc:sldLayoutMk cId="4237884661" sldId="2147483708"/>
              <ac:spMk id="3" creationId="{947900FC-02C7-A74E-A8E3-ACABF736390E}"/>
            </ac:spMkLst>
          </pc:spChg>
          <pc:spChg chg="mod">
            <ac:chgData name="Nicholas Gibbins" userId="6a0e944c-4d97-467d-bb7a-7c3315791fe4" providerId="ADAL" clId="{7A272A49-3339-6040-BEF5-82B5733FDFC7}" dt="2020-09-21T11:03:56.533" v="328"/>
            <ac:spMkLst>
              <pc:docMk/>
              <pc:sldMasterMk cId="1339580992" sldId="2147483706"/>
              <pc:sldLayoutMk cId="4237884661" sldId="2147483708"/>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1339580992" sldId="2147483706"/>
            <pc:sldLayoutMk cId="154730858" sldId="2147483709"/>
          </pc:sldLayoutMkLst>
          <pc:spChg chg="mod">
            <ac:chgData name="Nicholas Gibbins" userId="6a0e944c-4d97-467d-bb7a-7c3315791fe4" providerId="ADAL" clId="{7A272A49-3339-6040-BEF5-82B5733FDFC7}" dt="2020-09-21T11:03:56.533" v="328"/>
            <ac:spMkLst>
              <pc:docMk/>
              <pc:sldMasterMk cId="1339580992" sldId="2147483706"/>
              <pc:sldLayoutMk cId="154730858" sldId="2147483709"/>
              <ac:spMk id="2" creationId="{F1806F5B-44EE-614E-9075-0AFD88F9BA89}"/>
            </ac:spMkLst>
          </pc:spChg>
          <pc:spChg chg="mod">
            <ac:chgData name="Nicholas Gibbins" userId="6a0e944c-4d97-467d-bb7a-7c3315791fe4" providerId="ADAL" clId="{7A272A49-3339-6040-BEF5-82B5733FDFC7}" dt="2020-09-21T11:03:56.533" v="328"/>
            <ac:spMkLst>
              <pc:docMk/>
              <pc:sldMasterMk cId="1339580992" sldId="2147483706"/>
              <pc:sldLayoutMk cId="154730858" sldId="2147483709"/>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4014996272" sldId="2147483710"/>
        </pc:sldMasterMkLst>
        <pc:spChg chg="mod">
          <ac:chgData name="Nicholas Gibbins" userId="6a0e944c-4d97-467d-bb7a-7c3315791fe4" providerId="ADAL" clId="{7A272A49-3339-6040-BEF5-82B5733FDFC7}" dt="2020-09-21T11:03:56.533" v="328"/>
          <ac:spMkLst>
            <pc:docMk/>
            <pc:sldMasterMk cId="4014996272" sldId="2147483710"/>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4014996272" sldId="2147483710"/>
            <pc:sldLayoutMk cId="1118144699" sldId="2147483712"/>
          </pc:sldLayoutMkLst>
          <pc:spChg chg="mod">
            <ac:chgData name="Nicholas Gibbins" userId="6a0e944c-4d97-467d-bb7a-7c3315791fe4" providerId="ADAL" clId="{7A272A49-3339-6040-BEF5-82B5733FDFC7}" dt="2020-09-21T11:03:56.533" v="328"/>
            <ac:spMkLst>
              <pc:docMk/>
              <pc:sldMasterMk cId="4014996272" sldId="2147483710"/>
              <pc:sldLayoutMk cId="1118144699" sldId="2147483712"/>
              <ac:spMk id="2" creationId="{DC7D5CE3-6FE1-2145-815F-FC2D8D217138}"/>
            </ac:spMkLst>
          </pc:spChg>
          <pc:spChg chg="mod">
            <ac:chgData name="Nicholas Gibbins" userId="6a0e944c-4d97-467d-bb7a-7c3315791fe4" providerId="ADAL" clId="{7A272A49-3339-6040-BEF5-82B5733FDFC7}" dt="2020-09-21T11:03:56.533" v="328"/>
            <ac:spMkLst>
              <pc:docMk/>
              <pc:sldMasterMk cId="4014996272" sldId="2147483710"/>
              <pc:sldLayoutMk cId="1118144699" sldId="2147483712"/>
              <ac:spMk id="3" creationId="{947900FC-02C7-A74E-A8E3-ACABF736390E}"/>
            </ac:spMkLst>
          </pc:spChg>
          <pc:spChg chg="mod">
            <ac:chgData name="Nicholas Gibbins" userId="6a0e944c-4d97-467d-bb7a-7c3315791fe4" providerId="ADAL" clId="{7A272A49-3339-6040-BEF5-82B5733FDFC7}" dt="2020-09-21T11:03:56.533" v="328"/>
            <ac:spMkLst>
              <pc:docMk/>
              <pc:sldMasterMk cId="4014996272" sldId="2147483710"/>
              <pc:sldLayoutMk cId="1118144699" sldId="2147483712"/>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4014996272" sldId="2147483710"/>
            <pc:sldLayoutMk cId="2707830355" sldId="2147483713"/>
          </pc:sldLayoutMkLst>
          <pc:spChg chg="mod">
            <ac:chgData name="Nicholas Gibbins" userId="6a0e944c-4d97-467d-bb7a-7c3315791fe4" providerId="ADAL" clId="{7A272A49-3339-6040-BEF5-82B5733FDFC7}" dt="2020-09-21T11:03:56.533" v="328"/>
            <ac:spMkLst>
              <pc:docMk/>
              <pc:sldMasterMk cId="4014996272" sldId="2147483710"/>
              <pc:sldLayoutMk cId="2707830355" sldId="2147483713"/>
              <ac:spMk id="2" creationId="{F1806F5B-44EE-614E-9075-0AFD88F9BA89}"/>
            </ac:spMkLst>
          </pc:spChg>
          <pc:spChg chg="mod">
            <ac:chgData name="Nicholas Gibbins" userId="6a0e944c-4d97-467d-bb7a-7c3315791fe4" providerId="ADAL" clId="{7A272A49-3339-6040-BEF5-82B5733FDFC7}" dt="2020-09-21T11:03:56.533" v="328"/>
            <ac:spMkLst>
              <pc:docMk/>
              <pc:sldMasterMk cId="4014996272" sldId="2147483710"/>
              <pc:sldLayoutMk cId="2707830355" sldId="2147483713"/>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3387504223" sldId="2147483714"/>
        </pc:sldMasterMkLst>
        <pc:spChg chg="mod">
          <ac:chgData name="Nicholas Gibbins" userId="6a0e944c-4d97-467d-bb7a-7c3315791fe4" providerId="ADAL" clId="{7A272A49-3339-6040-BEF5-82B5733FDFC7}" dt="2020-09-21T11:03:56.533" v="328"/>
          <ac:spMkLst>
            <pc:docMk/>
            <pc:sldMasterMk cId="3387504223" sldId="2147483714"/>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3387504223" sldId="2147483714"/>
            <pc:sldLayoutMk cId="3233432520" sldId="2147483716"/>
          </pc:sldLayoutMkLst>
          <pc:spChg chg="mod">
            <ac:chgData name="Nicholas Gibbins" userId="6a0e944c-4d97-467d-bb7a-7c3315791fe4" providerId="ADAL" clId="{7A272A49-3339-6040-BEF5-82B5733FDFC7}" dt="2020-09-21T11:03:56.533" v="328"/>
            <ac:spMkLst>
              <pc:docMk/>
              <pc:sldMasterMk cId="3387504223" sldId="2147483714"/>
              <pc:sldLayoutMk cId="3233432520" sldId="2147483716"/>
              <ac:spMk id="2" creationId="{DC7D5CE3-6FE1-2145-815F-FC2D8D217138}"/>
            </ac:spMkLst>
          </pc:spChg>
          <pc:spChg chg="mod">
            <ac:chgData name="Nicholas Gibbins" userId="6a0e944c-4d97-467d-bb7a-7c3315791fe4" providerId="ADAL" clId="{7A272A49-3339-6040-BEF5-82B5733FDFC7}" dt="2020-09-21T11:03:56.533" v="328"/>
            <ac:spMkLst>
              <pc:docMk/>
              <pc:sldMasterMk cId="3387504223" sldId="2147483714"/>
              <pc:sldLayoutMk cId="3233432520" sldId="2147483716"/>
              <ac:spMk id="3" creationId="{947900FC-02C7-A74E-A8E3-ACABF736390E}"/>
            </ac:spMkLst>
          </pc:spChg>
          <pc:spChg chg="mod">
            <ac:chgData name="Nicholas Gibbins" userId="6a0e944c-4d97-467d-bb7a-7c3315791fe4" providerId="ADAL" clId="{7A272A49-3339-6040-BEF5-82B5733FDFC7}" dt="2020-09-21T11:03:56.533" v="328"/>
            <ac:spMkLst>
              <pc:docMk/>
              <pc:sldMasterMk cId="3387504223" sldId="2147483714"/>
              <pc:sldLayoutMk cId="3233432520" sldId="2147483716"/>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3387504223" sldId="2147483714"/>
            <pc:sldLayoutMk cId="341041622" sldId="2147483717"/>
          </pc:sldLayoutMkLst>
          <pc:spChg chg="mod">
            <ac:chgData name="Nicholas Gibbins" userId="6a0e944c-4d97-467d-bb7a-7c3315791fe4" providerId="ADAL" clId="{7A272A49-3339-6040-BEF5-82B5733FDFC7}" dt="2020-09-21T11:03:56.533" v="328"/>
            <ac:spMkLst>
              <pc:docMk/>
              <pc:sldMasterMk cId="3387504223" sldId="2147483714"/>
              <pc:sldLayoutMk cId="341041622" sldId="2147483717"/>
              <ac:spMk id="2" creationId="{F1806F5B-44EE-614E-9075-0AFD88F9BA89}"/>
            </ac:spMkLst>
          </pc:spChg>
          <pc:spChg chg="mod">
            <ac:chgData name="Nicholas Gibbins" userId="6a0e944c-4d97-467d-bb7a-7c3315791fe4" providerId="ADAL" clId="{7A272A49-3339-6040-BEF5-82B5733FDFC7}" dt="2020-09-21T11:03:56.533" v="328"/>
            <ac:spMkLst>
              <pc:docMk/>
              <pc:sldMasterMk cId="3387504223" sldId="2147483714"/>
              <pc:sldLayoutMk cId="341041622" sldId="2147483717"/>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326453054" sldId="2147483718"/>
        </pc:sldMasterMkLst>
        <pc:spChg chg="mod">
          <ac:chgData name="Nicholas Gibbins" userId="6a0e944c-4d97-467d-bb7a-7c3315791fe4" providerId="ADAL" clId="{7A272A49-3339-6040-BEF5-82B5733FDFC7}" dt="2020-09-21T11:03:56.533" v="328"/>
          <ac:spMkLst>
            <pc:docMk/>
            <pc:sldMasterMk cId="326453054" sldId="2147483718"/>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326453054" sldId="2147483718"/>
            <pc:sldLayoutMk cId="2272398343" sldId="2147483720"/>
          </pc:sldLayoutMkLst>
          <pc:spChg chg="mod">
            <ac:chgData name="Nicholas Gibbins" userId="6a0e944c-4d97-467d-bb7a-7c3315791fe4" providerId="ADAL" clId="{7A272A49-3339-6040-BEF5-82B5733FDFC7}" dt="2020-09-21T11:03:56.533" v="328"/>
            <ac:spMkLst>
              <pc:docMk/>
              <pc:sldMasterMk cId="326453054" sldId="2147483718"/>
              <pc:sldLayoutMk cId="2272398343" sldId="2147483720"/>
              <ac:spMk id="2" creationId="{DC7D5CE3-6FE1-2145-815F-FC2D8D217138}"/>
            </ac:spMkLst>
          </pc:spChg>
          <pc:spChg chg="mod">
            <ac:chgData name="Nicholas Gibbins" userId="6a0e944c-4d97-467d-bb7a-7c3315791fe4" providerId="ADAL" clId="{7A272A49-3339-6040-BEF5-82B5733FDFC7}" dt="2020-09-21T11:03:56.533" v="328"/>
            <ac:spMkLst>
              <pc:docMk/>
              <pc:sldMasterMk cId="326453054" sldId="2147483718"/>
              <pc:sldLayoutMk cId="2272398343" sldId="2147483720"/>
              <ac:spMk id="3" creationId="{947900FC-02C7-A74E-A8E3-ACABF736390E}"/>
            </ac:spMkLst>
          </pc:spChg>
          <pc:spChg chg="mod">
            <ac:chgData name="Nicholas Gibbins" userId="6a0e944c-4d97-467d-bb7a-7c3315791fe4" providerId="ADAL" clId="{7A272A49-3339-6040-BEF5-82B5733FDFC7}" dt="2020-09-21T11:03:56.533" v="328"/>
            <ac:spMkLst>
              <pc:docMk/>
              <pc:sldMasterMk cId="326453054" sldId="2147483718"/>
              <pc:sldLayoutMk cId="2272398343" sldId="2147483720"/>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326453054" sldId="2147483718"/>
            <pc:sldLayoutMk cId="3736455867" sldId="2147483721"/>
          </pc:sldLayoutMkLst>
          <pc:spChg chg="mod">
            <ac:chgData name="Nicholas Gibbins" userId="6a0e944c-4d97-467d-bb7a-7c3315791fe4" providerId="ADAL" clId="{7A272A49-3339-6040-BEF5-82B5733FDFC7}" dt="2020-09-21T11:03:56.533" v="328"/>
            <ac:spMkLst>
              <pc:docMk/>
              <pc:sldMasterMk cId="326453054" sldId="2147483718"/>
              <pc:sldLayoutMk cId="3736455867" sldId="2147483721"/>
              <ac:spMk id="2" creationId="{F1806F5B-44EE-614E-9075-0AFD88F9BA89}"/>
            </ac:spMkLst>
          </pc:spChg>
          <pc:spChg chg="mod">
            <ac:chgData name="Nicholas Gibbins" userId="6a0e944c-4d97-467d-bb7a-7c3315791fe4" providerId="ADAL" clId="{7A272A49-3339-6040-BEF5-82B5733FDFC7}" dt="2020-09-21T11:03:56.533" v="328"/>
            <ac:spMkLst>
              <pc:docMk/>
              <pc:sldMasterMk cId="326453054" sldId="2147483718"/>
              <pc:sldLayoutMk cId="3736455867" sldId="2147483721"/>
              <ac:spMk id="6" creationId="{F961E754-3B3C-9444-B6D3-0DB3B8EA28B9}"/>
            </ac:spMkLst>
          </pc:spChg>
        </pc:sldLayoutChg>
      </pc:sldMasterChg>
    </pc:docChg>
  </pc:docChgLst>
  <pc:docChgLst>
    <pc:chgData name="Nicholas Gibbins" userId="6a0e944c-4d97-467d-bb7a-7c3315791fe4" providerId="ADAL" clId="{E4A8D3B3-0F09-BC41-B8D0-5ABD51140CF9}"/>
    <pc:docChg chg="addSld delSld modSld sldOrd">
      <pc:chgData name="Nicholas Gibbins" userId="6a0e944c-4d97-467d-bb7a-7c3315791fe4" providerId="ADAL" clId="{E4A8D3B3-0F09-BC41-B8D0-5ABD51140CF9}" dt="2020-09-21T09:04:43.558" v="102" actId="255"/>
      <pc:docMkLst>
        <pc:docMk/>
      </pc:docMkLst>
      <pc:sldChg chg="modSp mod">
        <pc:chgData name="Nicholas Gibbins" userId="6a0e944c-4d97-467d-bb7a-7c3315791fe4" providerId="ADAL" clId="{E4A8D3B3-0F09-BC41-B8D0-5ABD51140CF9}" dt="2020-09-10T11:52:06.564" v="37" actId="20577"/>
        <pc:sldMkLst>
          <pc:docMk/>
          <pc:sldMk cId="4004618911" sldId="256"/>
        </pc:sldMkLst>
        <pc:spChg chg="mod">
          <ac:chgData name="Nicholas Gibbins" userId="6a0e944c-4d97-467d-bb7a-7c3315791fe4" providerId="ADAL" clId="{E4A8D3B3-0F09-BC41-B8D0-5ABD51140CF9}" dt="2020-09-10T11:52:06.564" v="37" actId="20577"/>
          <ac:spMkLst>
            <pc:docMk/>
            <pc:sldMk cId="4004618911" sldId="256"/>
            <ac:spMk id="2" creationId="{00000000-0000-0000-0000-000000000000}"/>
          </ac:spMkLst>
        </pc:spChg>
        <pc:spChg chg="mod">
          <ac:chgData name="Nicholas Gibbins" userId="6a0e944c-4d97-467d-bb7a-7c3315791fe4" providerId="ADAL" clId="{E4A8D3B3-0F09-BC41-B8D0-5ABD51140CF9}" dt="2020-09-10T11:51:56.078" v="2" actId="20577"/>
          <ac:spMkLst>
            <pc:docMk/>
            <pc:sldMk cId="4004618911" sldId="256"/>
            <ac:spMk id="3" creationId="{00000000-0000-0000-0000-000000000000}"/>
          </ac:spMkLst>
        </pc:spChg>
      </pc:sldChg>
      <pc:sldChg chg="del">
        <pc:chgData name="Nicholas Gibbins" userId="6a0e944c-4d97-467d-bb7a-7c3315791fe4" providerId="ADAL" clId="{E4A8D3B3-0F09-BC41-B8D0-5ABD51140CF9}" dt="2020-09-10T11:52:18.963" v="60" actId="2696"/>
        <pc:sldMkLst>
          <pc:docMk/>
          <pc:sldMk cId="450047003" sldId="262"/>
        </pc:sldMkLst>
      </pc:sldChg>
      <pc:sldChg chg="del">
        <pc:chgData name="Nicholas Gibbins" userId="6a0e944c-4d97-467d-bb7a-7c3315791fe4" providerId="ADAL" clId="{E4A8D3B3-0F09-BC41-B8D0-5ABD51140CF9}" dt="2020-09-10T11:52:10.129" v="38" actId="2696"/>
        <pc:sldMkLst>
          <pc:docMk/>
          <pc:sldMk cId="2703213424" sldId="272"/>
        </pc:sldMkLst>
      </pc:sldChg>
      <pc:sldChg chg="del">
        <pc:chgData name="Nicholas Gibbins" userId="6a0e944c-4d97-467d-bb7a-7c3315791fe4" providerId="ADAL" clId="{E4A8D3B3-0F09-BC41-B8D0-5ABD51140CF9}" dt="2020-09-10T11:52:10.151" v="39" actId="2696"/>
        <pc:sldMkLst>
          <pc:docMk/>
          <pc:sldMk cId="708832023" sldId="273"/>
        </pc:sldMkLst>
      </pc:sldChg>
      <pc:sldChg chg="del">
        <pc:chgData name="Nicholas Gibbins" userId="6a0e944c-4d97-467d-bb7a-7c3315791fe4" providerId="ADAL" clId="{E4A8D3B3-0F09-BC41-B8D0-5ABD51140CF9}" dt="2020-09-10T11:52:10.166" v="40" actId="2696"/>
        <pc:sldMkLst>
          <pc:docMk/>
          <pc:sldMk cId="3380314619" sldId="274"/>
        </pc:sldMkLst>
      </pc:sldChg>
      <pc:sldChg chg="del">
        <pc:chgData name="Nicholas Gibbins" userId="6a0e944c-4d97-467d-bb7a-7c3315791fe4" providerId="ADAL" clId="{E4A8D3B3-0F09-BC41-B8D0-5ABD51140CF9}" dt="2020-09-10T11:52:10.185" v="41" actId="2696"/>
        <pc:sldMkLst>
          <pc:docMk/>
          <pc:sldMk cId="3669143021" sldId="275"/>
        </pc:sldMkLst>
      </pc:sldChg>
      <pc:sldChg chg="del">
        <pc:chgData name="Nicholas Gibbins" userId="6a0e944c-4d97-467d-bb7a-7c3315791fe4" providerId="ADAL" clId="{E4A8D3B3-0F09-BC41-B8D0-5ABD51140CF9}" dt="2020-09-10T11:52:18.960" v="59" actId="2696"/>
        <pc:sldMkLst>
          <pc:docMk/>
          <pc:sldMk cId="974746751" sldId="276"/>
        </pc:sldMkLst>
      </pc:sldChg>
      <pc:sldChg chg="del">
        <pc:chgData name="Nicholas Gibbins" userId="6a0e944c-4d97-467d-bb7a-7c3315791fe4" providerId="ADAL" clId="{E4A8D3B3-0F09-BC41-B8D0-5ABD51140CF9}" dt="2020-09-10T11:52:18.889" v="42" actId="2696"/>
        <pc:sldMkLst>
          <pc:docMk/>
          <pc:sldMk cId="3347510955" sldId="277"/>
        </pc:sldMkLst>
      </pc:sldChg>
      <pc:sldChg chg="del">
        <pc:chgData name="Nicholas Gibbins" userId="6a0e944c-4d97-467d-bb7a-7c3315791fe4" providerId="ADAL" clId="{E4A8D3B3-0F09-BC41-B8D0-5ABD51140CF9}" dt="2020-09-10T11:52:18.987" v="64" actId="2696"/>
        <pc:sldMkLst>
          <pc:docMk/>
          <pc:sldMk cId="3420535298" sldId="292"/>
        </pc:sldMkLst>
      </pc:sldChg>
      <pc:sldChg chg="del">
        <pc:chgData name="Nicholas Gibbins" userId="6a0e944c-4d97-467d-bb7a-7c3315791fe4" providerId="ADAL" clId="{E4A8D3B3-0F09-BC41-B8D0-5ABD51140CF9}" dt="2020-09-10T11:52:18.894" v="43" actId="2696"/>
        <pc:sldMkLst>
          <pc:docMk/>
          <pc:sldMk cId="1222984721" sldId="294"/>
        </pc:sldMkLst>
      </pc:sldChg>
      <pc:sldChg chg="modSp mod">
        <pc:chgData name="Nicholas Gibbins" userId="6a0e944c-4d97-467d-bb7a-7c3315791fe4" providerId="ADAL" clId="{E4A8D3B3-0F09-BC41-B8D0-5ABD51140CF9}" dt="2020-09-21T09:04:43.558" v="102" actId="255"/>
        <pc:sldMkLst>
          <pc:docMk/>
          <pc:sldMk cId="685200870" sldId="295"/>
        </pc:sldMkLst>
        <pc:spChg chg="mod">
          <ac:chgData name="Nicholas Gibbins" userId="6a0e944c-4d97-467d-bb7a-7c3315791fe4" providerId="ADAL" clId="{E4A8D3B3-0F09-BC41-B8D0-5ABD51140CF9}" dt="2020-09-21T09:04:43.558" v="102" actId="255"/>
          <ac:spMkLst>
            <pc:docMk/>
            <pc:sldMk cId="685200870" sldId="295"/>
            <ac:spMk id="6" creationId="{00000000-0000-0000-0000-000000000000}"/>
          </ac:spMkLst>
        </pc:spChg>
      </pc:sldChg>
      <pc:sldChg chg="del">
        <pc:chgData name="Nicholas Gibbins" userId="6a0e944c-4d97-467d-bb7a-7c3315791fe4" providerId="ADAL" clId="{E4A8D3B3-0F09-BC41-B8D0-5ABD51140CF9}" dt="2020-09-10T11:52:18.936" v="53" actId="2696"/>
        <pc:sldMkLst>
          <pc:docMk/>
          <pc:sldMk cId="2516486524" sldId="307"/>
        </pc:sldMkLst>
      </pc:sldChg>
      <pc:sldChg chg="del">
        <pc:chgData name="Nicholas Gibbins" userId="6a0e944c-4d97-467d-bb7a-7c3315791fe4" providerId="ADAL" clId="{E4A8D3B3-0F09-BC41-B8D0-5ABD51140CF9}" dt="2020-09-10T11:52:18.916" v="48" actId="2696"/>
        <pc:sldMkLst>
          <pc:docMk/>
          <pc:sldMk cId="2098609197" sldId="332"/>
        </pc:sldMkLst>
      </pc:sldChg>
      <pc:sldChg chg="del">
        <pc:chgData name="Nicholas Gibbins" userId="6a0e944c-4d97-467d-bb7a-7c3315791fe4" providerId="ADAL" clId="{E4A8D3B3-0F09-BC41-B8D0-5ABD51140CF9}" dt="2020-09-10T11:52:18.940" v="54" actId="2696"/>
        <pc:sldMkLst>
          <pc:docMk/>
          <pc:sldMk cId="541211779" sldId="335"/>
        </pc:sldMkLst>
      </pc:sldChg>
      <pc:sldChg chg="modSp add mod">
        <pc:chgData name="Nicholas Gibbins" userId="6a0e944c-4d97-467d-bb7a-7c3315791fe4" providerId="ADAL" clId="{E4A8D3B3-0F09-BC41-B8D0-5ABD51140CF9}" dt="2020-09-10T12:14:22.904" v="89" actId="12"/>
        <pc:sldMkLst>
          <pc:docMk/>
          <pc:sldMk cId="4017672103" sldId="335"/>
        </pc:sldMkLst>
        <pc:spChg chg="mod">
          <ac:chgData name="Nicholas Gibbins" userId="6a0e944c-4d97-467d-bb7a-7c3315791fe4" providerId="ADAL" clId="{E4A8D3B3-0F09-BC41-B8D0-5ABD51140CF9}" dt="2020-09-10T12:14:22.904" v="89" actId="12"/>
          <ac:spMkLst>
            <pc:docMk/>
            <pc:sldMk cId="4017672103" sldId="335"/>
            <ac:spMk id="4" creationId="{00000000-0000-0000-0000-000000000000}"/>
          </ac:spMkLst>
        </pc:spChg>
      </pc:sldChg>
      <pc:sldChg chg="del">
        <pc:chgData name="Nicholas Gibbins" userId="6a0e944c-4d97-467d-bb7a-7c3315791fe4" providerId="ADAL" clId="{E4A8D3B3-0F09-BC41-B8D0-5ABD51140CF9}" dt="2020-09-10T11:52:18.968" v="61" actId="2696"/>
        <pc:sldMkLst>
          <pc:docMk/>
          <pc:sldMk cId="2316801682" sldId="340"/>
        </pc:sldMkLst>
      </pc:sldChg>
      <pc:sldChg chg="del">
        <pc:chgData name="Nicholas Gibbins" userId="6a0e944c-4d97-467d-bb7a-7c3315791fe4" providerId="ADAL" clId="{E4A8D3B3-0F09-BC41-B8D0-5ABD51140CF9}" dt="2020-09-10T11:52:18.904" v="45" actId="2696"/>
        <pc:sldMkLst>
          <pc:docMk/>
          <pc:sldMk cId="1317393506" sldId="341"/>
        </pc:sldMkLst>
      </pc:sldChg>
      <pc:sldChg chg="del">
        <pc:chgData name="Nicholas Gibbins" userId="6a0e944c-4d97-467d-bb7a-7c3315791fe4" providerId="ADAL" clId="{E4A8D3B3-0F09-BC41-B8D0-5ABD51140CF9}" dt="2020-09-10T11:52:18.899" v="44" actId="2696"/>
        <pc:sldMkLst>
          <pc:docMk/>
          <pc:sldMk cId="3524314049" sldId="342"/>
        </pc:sldMkLst>
      </pc:sldChg>
      <pc:sldChg chg="del ord">
        <pc:chgData name="Nicholas Gibbins" userId="6a0e944c-4d97-467d-bb7a-7c3315791fe4" providerId="ADAL" clId="{E4A8D3B3-0F09-BC41-B8D0-5ABD51140CF9}" dt="2020-09-20T15:28:45.402" v="100" actId="2696"/>
        <pc:sldMkLst>
          <pc:docMk/>
          <pc:sldMk cId="3048042515" sldId="344"/>
        </pc:sldMkLst>
      </pc:sldChg>
      <pc:sldChg chg="del">
        <pc:chgData name="Nicholas Gibbins" userId="6a0e944c-4d97-467d-bb7a-7c3315791fe4" providerId="ADAL" clId="{E4A8D3B3-0F09-BC41-B8D0-5ABD51140CF9}" dt="2020-09-10T11:52:18.952" v="57" actId="2696"/>
        <pc:sldMkLst>
          <pc:docMk/>
          <pc:sldMk cId="3713533904" sldId="345"/>
        </pc:sldMkLst>
      </pc:sldChg>
      <pc:sldChg chg="modSp mod">
        <pc:chgData name="Nicholas Gibbins" userId="6a0e944c-4d97-467d-bb7a-7c3315791fe4" providerId="ADAL" clId="{E4A8D3B3-0F09-BC41-B8D0-5ABD51140CF9}" dt="2020-09-10T11:52:27.904" v="80" actId="20577"/>
        <pc:sldMkLst>
          <pc:docMk/>
          <pc:sldMk cId="1142425949" sldId="346"/>
        </pc:sldMkLst>
        <pc:spChg chg="mod">
          <ac:chgData name="Nicholas Gibbins" userId="6a0e944c-4d97-467d-bb7a-7c3315791fe4" providerId="ADAL" clId="{E4A8D3B3-0F09-BC41-B8D0-5ABD51140CF9}" dt="2020-09-10T11:52:27.904" v="80" actId="20577"/>
          <ac:spMkLst>
            <pc:docMk/>
            <pc:sldMk cId="1142425949" sldId="346"/>
            <ac:spMk id="2" creationId="{00000000-0000-0000-0000-000000000000}"/>
          </ac:spMkLst>
        </pc:spChg>
      </pc:sldChg>
      <pc:sldChg chg="del">
        <pc:chgData name="Nicholas Gibbins" userId="6a0e944c-4d97-467d-bb7a-7c3315791fe4" providerId="ADAL" clId="{E4A8D3B3-0F09-BC41-B8D0-5ABD51140CF9}" dt="2020-09-10T11:52:18.924" v="50" actId="2696"/>
        <pc:sldMkLst>
          <pc:docMk/>
          <pc:sldMk cId="488120000" sldId="349"/>
        </pc:sldMkLst>
      </pc:sldChg>
      <pc:sldChg chg="del">
        <pc:chgData name="Nicholas Gibbins" userId="6a0e944c-4d97-467d-bb7a-7c3315791fe4" providerId="ADAL" clId="{E4A8D3B3-0F09-BC41-B8D0-5ABD51140CF9}" dt="2020-09-10T11:52:18.971" v="62" actId="2696"/>
        <pc:sldMkLst>
          <pc:docMk/>
          <pc:sldMk cId="423925806" sldId="350"/>
        </pc:sldMkLst>
      </pc:sldChg>
      <pc:sldChg chg="del">
        <pc:chgData name="Nicholas Gibbins" userId="6a0e944c-4d97-467d-bb7a-7c3315791fe4" providerId="ADAL" clId="{E4A8D3B3-0F09-BC41-B8D0-5ABD51140CF9}" dt="2020-09-10T11:52:18.912" v="47" actId="2696"/>
        <pc:sldMkLst>
          <pc:docMk/>
          <pc:sldMk cId="2234549784" sldId="353"/>
        </pc:sldMkLst>
      </pc:sldChg>
      <pc:sldChg chg="modSp add mod">
        <pc:chgData name="Nicholas Gibbins" userId="6a0e944c-4d97-467d-bb7a-7c3315791fe4" providerId="ADAL" clId="{E4A8D3B3-0F09-BC41-B8D0-5ABD51140CF9}" dt="2020-09-10T12:14:43.147" v="99" actId="20577"/>
        <pc:sldMkLst>
          <pc:docMk/>
          <pc:sldMk cId="3670987287" sldId="353"/>
        </pc:sldMkLst>
        <pc:spChg chg="mod">
          <ac:chgData name="Nicholas Gibbins" userId="6a0e944c-4d97-467d-bb7a-7c3315791fe4" providerId="ADAL" clId="{E4A8D3B3-0F09-BC41-B8D0-5ABD51140CF9}" dt="2020-09-10T12:14:43.147" v="99" actId="20577"/>
          <ac:spMkLst>
            <pc:docMk/>
            <pc:sldMk cId="3670987287" sldId="353"/>
            <ac:spMk id="2" creationId="{3E65A47D-C672-D640-BC84-D1E88DE6B550}"/>
          </ac:spMkLst>
        </pc:spChg>
      </pc:sldChg>
      <pc:sldChg chg="del">
        <pc:chgData name="Nicholas Gibbins" userId="6a0e944c-4d97-467d-bb7a-7c3315791fe4" providerId="ADAL" clId="{E4A8D3B3-0F09-BC41-B8D0-5ABD51140CF9}" dt="2020-09-10T11:52:18.947" v="56" actId="2696"/>
        <pc:sldMkLst>
          <pc:docMk/>
          <pc:sldMk cId="1224512880" sldId="354"/>
        </pc:sldMkLst>
      </pc:sldChg>
      <pc:sldChg chg="del">
        <pc:chgData name="Nicholas Gibbins" userId="6a0e944c-4d97-467d-bb7a-7c3315791fe4" providerId="ADAL" clId="{E4A8D3B3-0F09-BC41-B8D0-5ABD51140CF9}" dt="2020-09-10T11:52:18.956" v="58" actId="2696"/>
        <pc:sldMkLst>
          <pc:docMk/>
          <pc:sldMk cId="2210981615" sldId="355"/>
        </pc:sldMkLst>
      </pc:sldChg>
      <pc:sldChg chg="del">
        <pc:chgData name="Nicholas Gibbins" userId="6a0e944c-4d97-467d-bb7a-7c3315791fe4" providerId="ADAL" clId="{E4A8D3B3-0F09-BC41-B8D0-5ABD51140CF9}" dt="2020-09-10T11:52:18.920" v="49" actId="2696"/>
        <pc:sldMkLst>
          <pc:docMk/>
          <pc:sldMk cId="1224431733" sldId="356"/>
        </pc:sldMkLst>
      </pc:sldChg>
      <pc:sldChg chg="del">
        <pc:chgData name="Nicholas Gibbins" userId="6a0e944c-4d97-467d-bb7a-7c3315791fe4" providerId="ADAL" clId="{E4A8D3B3-0F09-BC41-B8D0-5ABD51140CF9}" dt="2020-09-10T11:52:18.908" v="46" actId="2696"/>
        <pc:sldMkLst>
          <pc:docMk/>
          <pc:sldMk cId="236316258" sldId="357"/>
        </pc:sldMkLst>
      </pc:sldChg>
      <pc:sldChg chg="del">
        <pc:chgData name="Nicholas Gibbins" userId="6a0e944c-4d97-467d-bb7a-7c3315791fe4" providerId="ADAL" clId="{E4A8D3B3-0F09-BC41-B8D0-5ABD51140CF9}" dt="2020-09-10T11:52:18.932" v="52" actId="2696"/>
        <pc:sldMkLst>
          <pc:docMk/>
          <pc:sldMk cId="1962244678" sldId="358"/>
        </pc:sldMkLst>
      </pc:sldChg>
      <pc:sldChg chg="del">
        <pc:chgData name="Nicholas Gibbins" userId="6a0e944c-4d97-467d-bb7a-7c3315791fe4" providerId="ADAL" clId="{E4A8D3B3-0F09-BC41-B8D0-5ABD51140CF9}" dt="2020-09-10T11:52:18.928" v="51" actId="2696"/>
        <pc:sldMkLst>
          <pc:docMk/>
          <pc:sldMk cId="2018280047" sldId="359"/>
        </pc:sldMkLst>
      </pc:sldChg>
      <pc:sldChg chg="del">
        <pc:chgData name="Nicholas Gibbins" userId="6a0e944c-4d97-467d-bb7a-7c3315791fe4" providerId="ADAL" clId="{E4A8D3B3-0F09-BC41-B8D0-5ABD51140CF9}" dt="2020-09-10T11:52:18.944" v="55" actId="2696"/>
        <pc:sldMkLst>
          <pc:docMk/>
          <pc:sldMk cId="3914730452" sldId="360"/>
        </pc:sldMkLst>
      </pc:sldChg>
      <pc:sldChg chg="del">
        <pc:chgData name="Nicholas Gibbins" userId="6a0e944c-4d97-467d-bb7a-7c3315791fe4" providerId="ADAL" clId="{E4A8D3B3-0F09-BC41-B8D0-5ABD51140CF9}" dt="2020-09-10T11:52:18.976" v="63" actId="2696"/>
        <pc:sldMkLst>
          <pc:docMk/>
          <pc:sldMk cId="3038402052" sldId="3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02/10/2020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naming and addressing treated as near-synonyms</a:t>
            </a:r>
          </a:p>
        </p:txBody>
      </p:sp>
      <p:sp>
        <p:nvSpPr>
          <p:cNvPr id="4" name="Slide Number Placeholder 3"/>
          <p:cNvSpPr>
            <a:spLocks noGrp="1"/>
          </p:cNvSpPr>
          <p:nvPr>
            <p:ph type="sldNum" sz="quarter" idx="10"/>
          </p:nvPr>
        </p:nvSpPr>
        <p:spPr/>
        <p:txBody>
          <a:bodyPr/>
          <a:lstStyle/>
          <a:p>
            <a:fld id="{91C2992A-B5F0-5A43-8A93-7500E647BA88}" type="slidenum">
              <a:rPr lang="en-US" smtClean="0"/>
              <a:t>9</a:t>
            </a:fld>
            <a:endParaRPr lang="en-US"/>
          </a:p>
        </p:txBody>
      </p:sp>
    </p:spTree>
    <p:extLst>
      <p:ext uri="{BB962C8B-B14F-4D97-AF65-F5344CB8AC3E}">
        <p14:creationId xmlns:p14="http://schemas.microsoft.com/office/powerpoint/2010/main" val="268163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10</a:t>
            </a:fld>
            <a:endParaRPr lang="en-US"/>
          </a:p>
        </p:txBody>
      </p:sp>
    </p:spTree>
    <p:extLst>
      <p:ext uri="{BB962C8B-B14F-4D97-AF65-F5344CB8AC3E}">
        <p14:creationId xmlns:p14="http://schemas.microsoft.com/office/powerpoint/2010/main" val="174788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lvl1pPr>
              <a:defRPr b="0" i="0">
                <a:latin typeface="Lucida Sans" panose="020B0602030504020204" pitchFamily="34" charset="77"/>
              </a:defRPr>
            </a:lvl1pPr>
          </a:lstStyle>
          <a:p>
            <a:fld id="{3BD0896E-602A-494F-99CF-AC1BD90019B0}" type="slidenum">
              <a:rPr lang="en-GB" smtClean="0"/>
              <a:pPr/>
              <a:t>‹#›</a:t>
            </a:fld>
            <a:endParaRPr lang="en-GB" dirty="0"/>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0" i="0">
                <a:latin typeface="Lucida Sans" panose="020B0602030504020204" pitchFamily="34" charset="77"/>
              </a:defRPr>
            </a:lvl1pPr>
          </a:lstStyle>
          <a:p>
            <a:pPr lvl="0"/>
            <a:r>
              <a:rPr lang="en-US" dirty="0"/>
              <a:t>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0" i="0">
                <a:latin typeface="Lucida Sans" panose="020B0602030504020204" pitchFamily="34" charset="77"/>
              </a:defRPr>
            </a:lvl1pPr>
          </a:lstStyle>
          <a:p>
            <a:pPr lvl="0"/>
            <a:r>
              <a:rPr lang="en-US" dirty="0"/>
              <a:t>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lvl1pPr>
              <a:defRPr b="0" i="0">
                <a:latin typeface="Lucida Sans" panose="020B0602030504020204" pitchFamily="34" charset="77"/>
              </a:defRPr>
            </a:lvl1p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lvl1pPr>
              <a:defRPr b="0" i="0">
                <a:latin typeface="Lucida Sans" panose="020B0602030504020204" pitchFamily="34" charset="77"/>
              </a:defRPr>
            </a:lvl1p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lvl1pPr>
              <a:defRPr b="0" i="0">
                <a:latin typeface="Lucida Sans" panose="020B0602030504020204" pitchFamily="34" charset="77"/>
              </a:defRPr>
            </a:lvl1p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b="0" i="0">
                <a:solidFill>
                  <a:schemeClr val="bg1"/>
                </a:solidFill>
                <a:latin typeface="Lucida Sans" panose="020B0602030504020204" pitchFamily="34" charset="77"/>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0" i="0" baseline="0">
                <a:solidFill>
                  <a:schemeClr val="bg1"/>
                </a:solidFill>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b="0" i="0">
                <a:solidFill>
                  <a:schemeClr val="bg1"/>
                </a:solidFill>
                <a:latin typeface="Lucida Sans" panose="020B0602030504020204" pitchFamily="34" charset="77"/>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0" i="0" baseline="0">
                <a:solidFill>
                  <a:schemeClr val="bg1"/>
                </a:solidFill>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lvl1pPr>
              <a:defRPr b="0" i="0">
                <a:latin typeface="Lucida Sans" panose="020B0602030504020204" pitchFamily="34" charset="77"/>
              </a:defRPr>
            </a:lvl1pPr>
          </a:lstStyle>
          <a:p>
            <a:fld id="{3BD0896E-602A-494F-99CF-AC1BD90019B0}" type="slidenum">
              <a:rPr lang="en-GB" smtClean="0"/>
              <a:pPr/>
              <a:t>‹#›</a:t>
            </a:fld>
            <a:endParaRPr lang="en-GB" dirty="0"/>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54078955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666314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3497114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2905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183312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217739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154730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270783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34104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b="0" i="0">
                <a:solidFill>
                  <a:schemeClr val="bg1"/>
                </a:solidFill>
                <a:latin typeface="Lucida Sans" panose="020B0602030504020204" pitchFamily="34" charset="77"/>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b="0" i="0">
                <a:solidFill>
                  <a:schemeClr val="bg1"/>
                </a:solidFill>
                <a:latin typeface="Lucida Sans" panose="020B0602030504020204" pitchFamily="34" charset="77"/>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b="0" i="0">
                <a:solidFill>
                  <a:schemeClr val="bg1"/>
                </a:solidFill>
                <a:latin typeface="Lucida Sans" panose="020B0602030504020204" pitchFamily="34" charset="77"/>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b="0" i="0">
                <a:solidFill>
                  <a:schemeClr val="bg1"/>
                </a:solidFill>
                <a:latin typeface="Lucida Sans" panose="020B0602030504020204" pitchFamily="34" charset="77"/>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b="0" i="0">
                <a:solidFill>
                  <a:schemeClr val="bg1"/>
                </a:solidFill>
                <a:latin typeface="Lucida Sans" panose="020B0602030504020204" pitchFamily="34" charset="77"/>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b="0" i="0">
                <a:solidFill>
                  <a:schemeClr val="bg1"/>
                </a:solidFill>
                <a:latin typeface="Lucida Sans" panose="020B0602030504020204" pitchFamily="34" charset="77"/>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2.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b="0" i="0">
                <a:solidFill>
                  <a:schemeClr val="tx1"/>
                </a:solidFill>
                <a:latin typeface="Lucida Sans" panose="020B0602030504020204" pitchFamily="34" charset="77"/>
              </a:defRPr>
            </a:lvl1pPr>
          </a:lstStyle>
          <a:p>
            <a:fld id="{21B7BC17-F0E7-7A47-8273-78D53527614D}" type="datetimeFigureOut">
              <a:rPr lang="en-GB" smtClean="0"/>
              <a:pPr/>
              <a:t>02/10/2020</a:t>
            </a:fld>
            <a:endParaRPr lang="en-GB" dirty="0"/>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b="0" i="0">
                <a:solidFill>
                  <a:schemeClr val="tx1"/>
                </a:solidFill>
                <a:latin typeface="Lucida Sans" panose="020B0602030504020204" pitchFamily="34" charset="77"/>
              </a:defRPr>
            </a:lvl1pPr>
          </a:lstStyle>
          <a:p>
            <a:endParaRPr lang="en-GB" dirty="0"/>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b="0" i="0">
                <a:solidFill>
                  <a:schemeClr val="tx1"/>
                </a:solidFill>
                <a:latin typeface="Lucida Sans" panose="020B0602030504020204" pitchFamily="34" charset="77"/>
              </a:defRPr>
            </a:lvl1pPr>
          </a:lstStyle>
          <a:p>
            <a:fld id="{3BD0896E-602A-494F-99CF-AC1BD90019B0}" type="slidenum">
              <a:rPr lang="en-GB" smtClean="0"/>
              <a:pPr/>
              <a:t>‹#›</a:t>
            </a:fld>
            <a:endParaRPr lang="en-GB" dirty="0"/>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b="0" i="0" smtClean="0">
                <a:solidFill>
                  <a:schemeClr val="tx1"/>
                </a:solidFill>
                <a:latin typeface="Lucida Sans" panose="020B0602030504020204" pitchFamily="34" charset="77"/>
              </a:rPr>
              <a:pPr/>
              <a:t>‹#›</a:t>
            </a:fld>
            <a:endParaRPr lang="en-GB" b="0" i="0" dirty="0">
              <a:solidFill>
                <a:schemeClr val="tx1"/>
              </a:solidFill>
              <a:latin typeface="Lucida Sans" panose="020B0602030504020204" pitchFamily="34" charset="77"/>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Lst>
  <p:txStyles>
    <p:titleStyle>
      <a:lvl1pPr algn="l" defTabSz="914400" rtl="0" eaLnBrk="1" latinLnBrk="0" hangingPunct="1">
        <a:lnSpc>
          <a:spcPct val="90000"/>
        </a:lnSpc>
        <a:spcBef>
          <a:spcPct val="0"/>
        </a:spcBef>
        <a:buNone/>
        <a:defRPr sz="3200" b="0" i="0" kern="1200" baseline="0">
          <a:solidFill>
            <a:schemeClr val="tx1"/>
          </a:solidFill>
          <a:latin typeface="Lucida Sans" panose="020B0602030504020204" pitchFamily="34" charset="77"/>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b="0" i="0" kern="1200" baseline="0">
          <a:solidFill>
            <a:schemeClr val="tx1"/>
          </a:solidFill>
          <a:latin typeface="Lucida Sans" panose="020B0602030504020204" pitchFamily="34" charset="77"/>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b="0" i="0" kern="1200" baseline="0">
          <a:solidFill>
            <a:schemeClr val="tx1"/>
          </a:solidFill>
          <a:latin typeface="Lucida Sans" panose="020B0602030504020204" pitchFamily="34" charset="77"/>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b="0" i="0" kern="1200" baseline="0">
          <a:solidFill>
            <a:schemeClr val="tx1"/>
          </a:solidFill>
          <a:latin typeface="Lucida Sans" panose="020B0602030504020204" pitchFamily="34" charset="77"/>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b="0" i="0" kern="1200" baseline="0">
          <a:solidFill>
            <a:schemeClr val="tx1"/>
          </a:solidFill>
          <a:latin typeface="Lucida Sans" panose="020B0602030504020204" pitchFamily="34" charset="77"/>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b="0" i="0" kern="1200" baseline="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63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Classical View</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10</a:t>
            </a:fld>
            <a:endParaRPr lang="en-US" dirty="0"/>
          </a:p>
        </p:txBody>
      </p:sp>
      <p:sp>
        <p:nvSpPr>
          <p:cNvPr id="9" name="Text Placeholder 8">
            <a:extLst>
              <a:ext uri="{FF2B5EF4-FFF2-40B4-BE49-F238E27FC236}">
                <a16:creationId xmlns:a16="http://schemas.microsoft.com/office/drawing/2014/main" id="{410C9472-FD3E-074C-A68D-894CA02A6079}"/>
              </a:ext>
            </a:extLst>
          </p:cNvPr>
          <p:cNvSpPr>
            <a:spLocks noGrp="1"/>
          </p:cNvSpPr>
          <p:nvPr>
            <p:ph type="body" sz="quarter" idx="15"/>
          </p:nvPr>
        </p:nvSpPr>
        <p:spPr/>
        <p:txBody>
          <a:bodyPr/>
          <a:lstStyle/>
          <a:p>
            <a:endParaRPr lang="en-GB" dirty="0"/>
          </a:p>
        </p:txBody>
      </p:sp>
      <p:grpSp>
        <p:nvGrpSpPr>
          <p:cNvPr id="19" name="Group 18">
            <a:extLst>
              <a:ext uri="{FF2B5EF4-FFF2-40B4-BE49-F238E27FC236}">
                <a16:creationId xmlns:a16="http://schemas.microsoft.com/office/drawing/2014/main" id="{8DC53E02-4264-F14E-B860-3420C322D226}"/>
              </a:ext>
            </a:extLst>
          </p:cNvPr>
          <p:cNvGrpSpPr/>
          <p:nvPr/>
        </p:nvGrpSpPr>
        <p:grpSpPr>
          <a:xfrm>
            <a:off x="2498338" y="1800534"/>
            <a:ext cx="7203534" cy="4057029"/>
            <a:chOff x="2498338" y="1800534"/>
            <a:chExt cx="7203534" cy="4057029"/>
          </a:xfrm>
        </p:grpSpPr>
        <p:sp>
          <p:nvSpPr>
            <p:cNvPr id="6" name="Oval 5"/>
            <p:cNvSpPr/>
            <p:nvPr/>
          </p:nvSpPr>
          <p:spPr bwMode="auto">
            <a:xfrm>
              <a:off x="2498338" y="2288282"/>
              <a:ext cx="7203534" cy="3569281"/>
            </a:xfrm>
            <a:prstGeom prst="ellipse">
              <a:avLst/>
            </a:prstGeom>
            <a:solidFill>
              <a:schemeClr val="accent1">
                <a:lumMod val="40000"/>
                <a:lumOff val="60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US" sz="1200" dirty="0">
                <a:ln w="38100" cmpd="sng">
                  <a:solidFill>
                    <a:schemeClr val="tx1"/>
                  </a:solidFill>
                </a:ln>
                <a:latin typeface="Lucida Sans" panose="020B0602030504020204" pitchFamily="34" charset="77"/>
                <a:ea typeface="ＭＳ Ｐゴシック" pitchFamily="-106" charset="-128"/>
                <a:cs typeface="ＭＳ Ｐゴシック" pitchFamily="-106" charset="-128"/>
              </a:endParaRPr>
            </a:p>
          </p:txBody>
        </p:sp>
        <p:sp>
          <p:nvSpPr>
            <p:cNvPr id="13" name="TextBox 12"/>
            <p:cNvSpPr txBox="1"/>
            <p:nvPr/>
          </p:nvSpPr>
          <p:spPr>
            <a:xfrm>
              <a:off x="3867665" y="1800534"/>
              <a:ext cx="4456669" cy="461665"/>
            </a:xfrm>
            <a:prstGeom prst="rect">
              <a:avLst/>
            </a:prstGeom>
            <a:noFill/>
          </p:spPr>
          <p:txBody>
            <a:bodyPr wrap="none" rtlCol="0">
              <a:spAutoFit/>
            </a:bodyPr>
            <a:lstStyle/>
            <a:p>
              <a:pPr algn="ctr"/>
              <a:r>
                <a:rPr lang="en-US" sz="2400" dirty="0">
                  <a:latin typeface="Lucida Sans" panose="020B0602030504020204" pitchFamily="34" charset="77"/>
                </a:rPr>
                <a:t>Uniform Resource Identifiers</a:t>
              </a:r>
            </a:p>
          </p:txBody>
        </p:sp>
      </p:grpSp>
      <p:grpSp>
        <p:nvGrpSpPr>
          <p:cNvPr id="17" name="Group 16">
            <a:extLst>
              <a:ext uri="{FF2B5EF4-FFF2-40B4-BE49-F238E27FC236}">
                <a16:creationId xmlns:a16="http://schemas.microsoft.com/office/drawing/2014/main" id="{DB197D55-E251-6747-AE1A-98B99CADBD76}"/>
              </a:ext>
            </a:extLst>
          </p:cNvPr>
          <p:cNvGrpSpPr/>
          <p:nvPr/>
        </p:nvGrpSpPr>
        <p:grpSpPr>
          <a:xfrm>
            <a:off x="2855938" y="2633607"/>
            <a:ext cx="6480124" cy="2878630"/>
            <a:chOff x="2855938" y="2633607"/>
            <a:chExt cx="6480124" cy="2878630"/>
          </a:xfrm>
        </p:grpSpPr>
        <p:sp>
          <p:nvSpPr>
            <p:cNvPr id="15" name="Chord 14">
              <a:extLst>
                <a:ext uri="{FF2B5EF4-FFF2-40B4-BE49-F238E27FC236}">
                  <a16:creationId xmlns:a16="http://schemas.microsoft.com/office/drawing/2014/main" id="{AE7D833C-1082-8447-960D-CB3AEEB23C0D}"/>
                </a:ext>
              </a:extLst>
            </p:cNvPr>
            <p:cNvSpPr/>
            <p:nvPr/>
          </p:nvSpPr>
          <p:spPr>
            <a:xfrm>
              <a:off x="2855938" y="2633607"/>
              <a:ext cx="6480124" cy="2878630"/>
            </a:xfrm>
            <a:prstGeom prst="chord">
              <a:avLst>
                <a:gd name="adj1" fmla="val 5581411"/>
                <a:gd name="adj2" fmla="val 16013439"/>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ucida Sans" panose="020B0602030504020204" pitchFamily="34" charset="77"/>
              </a:endParaRPr>
            </a:p>
          </p:txBody>
        </p:sp>
        <p:sp>
          <p:nvSpPr>
            <p:cNvPr id="11" name="TextBox 10"/>
            <p:cNvSpPr txBox="1"/>
            <p:nvPr/>
          </p:nvSpPr>
          <p:spPr>
            <a:xfrm>
              <a:off x="4288912" y="2876371"/>
              <a:ext cx="1590500" cy="1200329"/>
            </a:xfrm>
            <a:prstGeom prst="rect">
              <a:avLst/>
            </a:prstGeom>
            <a:noFill/>
          </p:spPr>
          <p:txBody>
            <a:bodyPr wrap="none" rtlCol="0">
              <a:spAutoFit/>
            </a:bodyPr>
            <a:lstStyle/>
            <a:p>
              <a:pPr algn="ctr"/>
              <a:r>
                <a:rPr lang="en-US" sz="2400" dirty="0">
                  <a:solidFill>
                    <a:schemeClr val="bg1"/>
                  </a:solidFill>
                  <a:latin typeface="Lucida Sans" panose="020B0602030504020204" pitchFamily="34" charset="77"/>
                </a:rPr>
                <a:t>Uniform</a:t>
              </a:r>
              <a:br>
                <a:rPr lang="en-US" sz="2400" dirty="0">
                  <a:solidFill>
                    <a:schemeClr val="bg1"/>
                  </a:solidFill>
                  <a:latin typeface="Lucida Sans" panose="020B0602030504020204" pitchFamily="34" charset="77"/>
                </a:rPr>
              </a:br>
              <a:r>
                <a:rPr lang="en-US" sz="2400" dirty="0">
                  <a:solidFill>
                    <a:schemeClr val="bg1"/>
                  </a:solidFill>
                  <a:latin typeface="Lucida Sans" panose="020B0602030504020204" pitchFamily="34" charset="77"/>
                </a:rPr>
                <a:t>Resource</a:t>
              </a:r>
              <a:br>
                <a:rPr lang="en-US" sz="2400" dirty="0">
                  <a:solidFill>
                    <a:schemeClr val="bg1"/>
                  </a:solidFill>
                  <a:latin typeface="Lucida Sans" panose="020B0602030504020204" pitchFamily="34" charset="77"/>
                </a:rPr>
              </a:br>
              <a:r>
                <a:rPr lang="en-US" sz="2400" dirty="0">
                  <a:solidFill>
                    <a:schemeClr val="bg1"/>
                  </a:solidFill>
                  <a:latin typeface="Lucida Sans" panose="020B0602030504020204" pitchFamily="34" charset="77"/>
                </a:rPr>
                <a:t>Locators</a:t>
              </a:r>
            </a:p>
          </p:txBody>
        </p:sp>
        <p:sp>
          <p:nvSpPr>
            <p:cNvPr id="2" name="TextBox 1">
              <a:extLst>
                <a:ext uri="{FF2B5EF4-FFF2-40B4-BE49-F238E27FC236}">
                  <a16:creationId xmlns:a16="http://schemas.microsoft.com/office/drawing/2014/main" id="{0BF70FE0-7E98-8842-AEBC-7A11F916BF3E}"/>
                </a:ext>
              </a:extLst>
            </p:cNvPr>
            <p:cNvSpPr txBox="1"/>
            <p:nvPr/>
          </p:nvSpPr>
          <p:spPr>
            <a:xfrm>
              <a:off x="2959300" y="4087881"/>
              <a:ext cx="3065263" cy="1200329"/>
            </a:xfrm>
            <a:prstGeom prst="rect">
              <a:avLst/>
            </a:prstGeom>
            <a:noFill/>
          </p:spPr>
          <p:txBody>
            <a:bodyPr wrap="none" rtlCol="0">
              <a:spAutoFit/>
            </a:bodyPr>
            <a:lstStyle/>
            <a:p>
              <a:pPr algn="r"/>
              <a:r>
                <a:rPr lang="en-US" dirty="0">
                  <a:solidFill>
                    <a:schemeClr val="bg1"/>
                  </a:solidFill>
                  <a:latin typeface="Lucida Sans" panose="020B0602030504020204" pitchFamily="34" charset="77"/>
                </a:rPr>
                <a:t>Explicitly associated with </a:t>
              </a:r>
            </a:p>
            <a:p>
              <a:pPr algn="r"/>
              <a:r>
                <a:rPr lang="en-US" dirty="0">
                  <a:solidFill>
                    <a:schemeClr val="bg1"/>
                  </a:solidFill>
                  <a:latin typeface="Lucida Sans" panose="020B0602030504020204" pitchFamily="34" charset="77"/>
                </a:rPr>
                <a:t>network protocols </a:t>
              </a:r>
              <a:br>
                <a:rPr lang="en-US" dirty="0">
                  <a:solidFill>
                    <a:schemeClr val="bg1"/>
                  </a:solidFill>
                  <a:latin typeface="Lucida Sans" panose="020B0602030504020204" pitchFamily="34" charset="77"/>
                </a:rPr>
              </a:br>
              <a:r>
                <a:rPr lang="en-US" dirty="0">
                  <a:solidFill>
                    <a:schemeClr val="bg1"/>
                  </a:solidFill>
                  <a:latin typeface="Lucida Sans" panose="020B0602030504020204" pitchFamily="34" charset="77"/>
                </a:rPr>
                <a:t>(e.g. http, ftp, </a:t>
              </a:r>
              <a:r>
                <a:rPr lang="en-US" dirty="0" err="1">
                  <a:solidFill>
                    <a:schemeClr val="bg1"/>
                  </a:solidFill>
                  <a:latin typeface="Lucida Sans" panose="020B0602030504020204" pitchFamily="34" charset="77"/>
                </a:rPr>
                <a:t>etc</a:t>
              </a:r>
              <a:r>
                <a:rPr lang="en-US" dirty="0">
                  <a:solidFill>
                    <a:schemeClr val="bg1"/>
                  </a:solidFill>
                  <a:latin typeface="Lucida Sans" panose="020B0602030504020204" pitchFamily="34" charset="77"/>
                </a:rPr>
                <a:t>)</a:t>
              </a:r>
            </a:p>
            <a:p>
              <a:pPr algn="r"/>
              <a:endParaRPr lang="en-GB" dirty="0">
                <a:solidFill>
                  <a:schemeClr val="bg1"/>
                </a:solidFill>
                <a:latin typeface="Lucida Sans" panose="020B0602030504020204" pitchFamily="34" charset="77"/>
              </a:endParaRPr>
            </a:p>
          </p:txBody>
        </p:sp>
      </p:grpSp>
      <p:grpSp>
        <p:nvGrpSpPr>
          <p:cNvPr id="18" name="Group 17">
            <a:extLst>
              <a:ext uri="{FF2B5EF4-FFF2-40B4-BE49-F238E27FC236}">
                <a16:creationId xmlns:a16="http://schemas.microsoft.com/office/drawing/2014/main" id="{342BD9EC-2618-2C4C-9211-C082F5845602}"/>
              </a:ext>
            </a:extLst>
          </p:cNvPr>
          <p:cNvGrpSpPr/>
          <p:nvPr/>
        </p:nvGrpSpPr>
        <p:grpSpPr>
          <a:xfrm>
            <a:off x="2855937" y="2633606"/>
            <a:ext cx="6480124" cy="2878631"/>
            <a:chOff x="2855938" y="2637384"/>
            <a:chExt cx="6480124" cy="2878631"/>
          </a:xfrm>
        </p:grpSpPr>
        <p:sp>
          <p:nvSpPr>
            <p:cNvPr id="16" name="Chord 15">
              <a:extLst>
                <a:ext uri="{FF2B5EF4-FFF2-40B4-BE49-F238E27FC236}">
                  <a16:creationId xmlns:a16="http://schemas.microsoft.com/office/drawing/2014/main" id="{374CC29C-329C-E045-8912-2938A6361028}"/>
                </a:ext>
              </a:extLst>
            </p:cNvPr>
            <p:cNvSpPr/>
            <p:nvPr/>
          </p:nvSpPr>
          <p:spPr>
            <a:xfrm>
              <a:off x="2855938" y="2637384"/>
              <a:ext cx="6480124" cy="2878631"/>
            </a:xfrm>
            <a:prstGeom prst="chord">
              <a:avLst>
                <a:gd name="adj1" fmla="val 16389009"/>
                <a:gd name="adj2" fmla="val 522761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ucida Sans" panose="020B0602030504020204" pitchFamily="34" charset="77"/>
              </a:endParaRPr>
            </a:p>
          </p:txBody>
        </p:sp>
        <p:sp>
          <p:nvSpPr>
            <p:cNvPr id="12" name="TextBox 11"/>
            <p:cNvSpPr txBox="1"/>
            <p:nvPr/>
          </p:nvSpPr>
          <p:spPr>
            <a:xfrm>
              <a:off x="6289532" y="2876371"/>
              <a:ext cx="1542410" cy="1200329"/>
            </a:xfrm>
            <a:prstGeom prst="rect">
              <a:avLst/>
            </a:prstGeom>
            <a:noFill/>
          </p:spPr>
          <p:txBody>
            <a:bodyPr wrap="none" rtlCol="0">
              <a:spAutoFit/>
            </a:bodyPr>
            <a:lstStyle/>
            <a:p>
              <a:pPr algn="ctr"/>
              <a:r>
                <a:rPr lang="en-US" sz="2400" dirty="0">
                  <a:solidFill>
                    <a:schemeClr val="bg1"/>
                  </a:solidFill>
                  <a:latin typeface="Lucida Sans" panose="020B0602030504020204" pitchFamily="34" charset="77"/>
                </a:rPr>
                <a:t>Uniform</a:t>
              </a:r>
              <a:br>
                <a:rPr lang="en-US" sz="2400" dirty="0">
                  <a:solidFill>
                    <a:schemeClr val="bg1"/>
                  </a:solidFill>
                  <a:latin typeface="Lucida Sans" panose="020B0602030504020204" pitchFamily="34" charset="77"/>
                </a:rPr>
              </a:br>
              <a:r>
                <a:rPr lang="en-US" sz="2400" dirty="0">
                  <a:solidFill>
                    <a:schemeClr val="bg1"/>
                  </a:solidFill>
                  <a:latin typeface="Lucida Sans" panose="020B0602030504020204" pitchFamily="34" charset="77"/>
                </a:rPr>
                <a:t>Resource</a:t>
              </a:r>
              <a:br>
                <a:rPr lang="en-US" sz="2400" dirty="0">
                  <a:solidFill>
                    <a:schemeClr val="bg1"/>
                  </a:solidFill>
                  <a:latin typeface="Lucida Sans" panose="020B0602030504020204" pitchFamily="34" charset="77"/>
                </a:rPr>
              </a:br>
              <a:r>
                <a:rPr lang="en-US" sz="2400" dirty="0">
                  <a:solidFill>
                    <a:schemeClr val="bg1"/>
                  </a:solidFill>
                  <a:latin typeface="Lucida Sans" panose="020B0602030504020204" pitchFamily="34" charset="77"/>
                </a:rPr>
                <a:t>Names</a:t>
              </a:r>
            </a:p>
          </p:txBody>
        </p:sp>
        <p:sp>
          <p:nvSpPr>
            <p:cNvPr id="4" name="TextBox 3">
              <a:extLst>
                <a:ext uri="{FF2B5EF4-FFF2-40B4-BE49-F238E27FC236}">
                  <a16:creationId xmlns:a16="http://schemas.microsoft.com/office/drawing/2014/main" id="{BECA746D-52AD-614A-8C47-75BF9B9E0D8C}"/>
                </a:ext>
              </a:extLst>
            </p:cNvPr>
            <p:cNvSpPr txBox="1"/>
            <p:nvPr/>
          </p:nvSpPr>
          <p:spPr>
            <a:xfrm>
              <a:off x="6167438" y="4080477"/>
              <a:ext cx="2927404" cy="1200329"/>
            </a:xfrm>
            <a:prstGeom prst="rect">
              <a:avLst/>
            </a:prstGeom>
            <a:noFill/>
          </p:spPr>
          <p:txBody>
            <a:bodyPr wrap="none" rtlCol="0">
              <a:spAutoFit/>
            </a:bodyPr>
            <a:lstStyle/>
            <a:p>
              <a:r>
                <a:rPr lang="en-US" dirty="0">
                  <a:solidFill>
                    <a:schemeClr val="bg1"/>
                  </a:solidFill>
                  <a:latin typeface="Lucida Sans" panose="020B0602030504020204" pitchFamily="34" charset="77"/>
                </a:rPr>
                <a:t>Independent of location </a:t>
              </a:r>
            </a:p>
            <a:p>
              <a:r>
                <a:rPr lang="en-US" dirty="0">
                  <a:solidFill>
                    <a:schemeClr val="bg1"/>
                  </a:solidFill>
                  <a:latin typeface="Lucida Sans" panose="020B0602030504020204" pitchFamily="34" charset="77"/>
                </a:rPr>
                <a:t>or protocol </a:t>
              </a:r>
              <a:br>
                <a:rPr lang="en-US" dirty="0">
                  <a:solidFill>
                    <a:schemeClr val="bg1"/>
                  </a:solidFill>
                  <a:latin typeface="Lucida Sans" panose="020B0602030504020204" pitchFamily="34" charset="77"/>
                </a:rPr>
              </a:br>
              <a:r>
                <a:rPr lang="en-US" dirty="0">
                  <a:solidFill>
                    <a:schemeClr val="bg1"/>
                  </a:solidFill>
                  <a:latin typeface="Lucida Sans" panose="020B0602030504020204" pitchFamily="34" charset="77"/>
                </a:rPr>
                <a:t>(e.g. </a:t>
              </a:r>
              <a:r>
                <a:rPr lang="en-US" dirty="0" err="1">
                  <a:solidFill>
                    <a:schemeClr val="bg1"/>
                  </a:solidFill>
                  <a:latin typeface="Lucida Sans" panose="020B0602030504020204" pitchFamily="34" charset="77"/>
                </a:rPr>
                <a:t>isbn</a:t>
              </a:r>
              <a:r>
                <a:rPr lang="en-US" dirty="0">
                  <a:solidFill>
                    <a:schemeClr val="bg1"/>
                  </a:solidFill>
                  <a:latin typeface="Lucida Sans" panose="020B0602030504020204" pitchFamily="34" charset="77"/>
                </a:rPr>
                <a:t>)</a:t>
              </a:r>
            </a:p>
            <a:p>
              <a:endParaRPr lang="en-GB" dirty="0">
                <a:solidFill>
                  <a:schemeClr val="bg1"/>
                </a:solidFill>
                <a:latin typeface="Lucida Sans" panose="020B0602030504020204" pitchFamily="34" charset="77"/>
              </a:endParaRPr>
            </a:p>
          </p:txBody>
        </p:sp>
      </p:grpSp>
    </p:spTree>
    <p:extLst>
      <p:ext uri="{BB962C8B-B14F-4D97-AF65-F5344CB8AC3E}">
        <p14:creationId xmlns:p14="http://schemas.microsoft.com/office/powerpoint/2010/main" val="4193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Name resolution</a:t>
            </a:r>
          </a:p>
        </p:txBody>
      </p:sp>
      <p:sp>
        <p:nvSpPr>
          <p:cNvPr id="4" name="Slide Number Placeholder 3"/>
          <p:cNvSpPr>
            <a:spLocks noGrp="1"/>
          </p:cNvSpPr>
          <p:nvPr>
            <p:ph type="sldNum" sz="quarter" idx="12"/>
          </p:nvPr>
        </p:nvSpPr>
        <p:spPr/>
        <p:txBody>
          <a:bodyPr/>
          <a:lstStyle/>
          <a:p>
            <a:fld id="{03AC6681-E0FD-2C4C-B392-04A572FD2AAE}" type="slidenum">
              <a:rPr lang="en-US" smtClean="0"/>
              <a:pPr/>
              <a:t>11</a:t>
            </a:fld>
            <a:endParaRPr lang="en-US" dirty="0"/>
          </a:p>
        </p:txBody>
      </p:sp>
      <p:sp>
        <p:nvSpPr>
          <p:cNvPr id="3" name="Content Placeholder 2"/>
          <p:cNvSpPr>
            <a:spLocks noGrp="1"/>
          </p:cNvSpPr>
          <p:nvPr>
            <p:ph sz="quarter" idx="13"/>
          </p:nvPr>
        </p:nvSpPr>
        <p:spPr/>
        <p:txBody>
          <a:bodyPr>
            <a:normAutofit/>
          </a:bodyPr>
          <a:lstStyle/>
          <a:p>
            <a:pPr marL="0" indent="0">
              <a:buNone/>
            </a:pPr>
            <a:r>
              <a:rPr lang="en-GB" dirty="0"/>
              <a:t>URL resolution is (usually) well-defined (use the listed protocol)</a:t>
            </a:r>
          </a:p>
          <a:p>
            <a:endParaRPr lang="en-GB" dirty="0"/>
          </a:p>
          <a:p>
            <a:pPr marL="0" indent="0">
              <a:buNone/>
            </a:pPr>
            <a:r>
              <a:rPr lang="en-GB" dirty="0"/>
              <a:t>URNs don’t necessarily have well-defined resolution semantics</a:t>
            </a:r>
          </a:p>
          <a:p>
            <a:pPr lvl="1"/>
            <a:r>
              <a:rPr lang="en-GB" dirty="0"/>
              <a:t>Resolving names depends on context</a:t>
            </a:r>
          </a:p>
          <a:p>
            <a:pPr lvl="1"/>
            <a:r>
              <a:rPr lang="en-GB" dirty="0"/>
              <a:t>What does resolution mean for URIs which do not refer to network resources?</a:t>
            </a:r>
          </a:p>
          <a:p>
            <a:pPr marL="0" indent="0">
              <a:buNone/>
            </a:pPr>
            <a:endParaRPr lang="en-GB" dirty="0"/>
          </a:p>
          <a:p>
            <a:pPr marL="0" indent="0">
              <a:buNone/>
            </a:pPr>
            <a:r>
              <a:rPr lang="en-GB" dirty="0"/>
              <a:t>Significant development work in the 1998-2002 timeframe, culminating in the Dynamic Delegation Discovery System</a:t>
            </a:r>
          </a:p>
          <a:p>
            <a:pPr lvl="1"/>
            <a:r>
              <a:rPr lang="en-GB" dirty="0"/>
              <a:t>Uses DNS to store a database of rewrite rules for URIs in NAPTR records</a:t>
            </a:r>
          </a:p>
        </p:txBody>
      </p:sp>
      <p:sp>
        <p:nvSpPr>
          <p:cNvPr id="6" name="Text Placeholder 5">
            <a:extLst>
              <a:ext uri="{FF2B5EF4-FFF2-40B4-BE49-F238E27FC236}">
                <a16:creationId xmlns:a16="http://schemas.microsoft.com/office/drawing/2014/main" id="{F6180ADE-7183-4349-AAB4-4B2725A596A1}"/>
              </a:ext>
            </a:extLst>
          </p:cNvPr>
          <p:cNvSpPr>
            <a:spLocks noGrp="1"/>
          </p:cNvSpPr>
          <p:nvPr>
            <p:ph type="body" sz="quarter" idx="15"/>
          </p:nvPr>
        </p:nvSpPr>
        <p:spPr>
          <a:xfrm>
            <a:off x="623888" y="5452533"/>
            <a:ext cx="10944225" cy="1217050"/>
          </a:xfrm>
        </p:spPr>
        <p:txBody>
          <a:bodyPr/>
          <a:lstStyle/>
          <a:p>
            <a:r>
              <a:rPr lang="en-GB" dirty="0" err="1"/>
              <a:t>Sollins</a:t>
            </a:r>
            <a:r>
              <a:rPr lang="en-GB" dirty="0"/>
              <a:t>, K. (1998) </a:t>
            </a:r>
            <a:r>
              <a:rPr lang="en-GB" i="1" dirty="0"/>
              <a:t>Architectural Principles of Uniform Resource Name Resolution</a:t>
            </a:r>
            <a:r>
              <a:rPr lang="en-GB" dirty="0"/>
              <a:t>. RFC2276. Available at: https://</a:t>
            </a:r>
            <a:r>
              <a:rPr lang="en-GB" dirty="0" err="1"/>
              <a:t>tools.ietf.org</a:t>
            </a:r>
            <a:r>
              <a:rPr lang="en-GB" dirty="0"/>
              <a:t>/html/rfc2276</a:t>
            </a:r>
            <a:br>
              <a:rPr lang="en-GB" dirty="0"/>
            </a:br>
            <a:r>
              <a:rPr lang="en-GB" dirty="0"/>
              <a:t>Daniel, R. and </a:t>
            </a:r>
            <a:r>
              <a:rPr lang="en-GB" dirty="0" err="1"/>
              <a:t>Mealling</a:t>
            </a:r>
            <a:r>
              <a:rPr lang="en-GB" dirty="0"/>
              <a:t>, M. (1997) </a:t>
            </a:r>
            <a:r>
              <a:rPr lang="en-GB" i="1" dirty="0"/>
              <a:t>Resolution of Uniform Resource Identifiers using the Domain Name System</a:t>
            </a:r>
            <a:r>
              <a:rPr lang="en-GB" dirty="0"/>
              <a:t>. RFC 2168. Available at: https://</a:t>
            </a:r>
            <a:r>
              <a:rPr lang="en-GB" dirty="0" err="1"/>
              <a:t>tools.ietf.org</a:t>
            </a:r>
            <a:r>
              <a:rPr lang="en-GB" dirty="0"/>
              <a:t>/html/rfc2168</a:t>
            </a:r>
            <a:br>
              <a:rPr lang="en-GB" dirty="0"/>
            </a:br>
            <a:r>
              <a:rPr lang="en-GB" dirty="0" err="1"/>
              <a:t>Mealling</a:t>
            </a:r>
            <a:r>
              <a:rPr lang="en-GB" dirty="0"/>
              <a:t>, M. and Daniel, R. (2000) </a:t>
            </a:r>
            <a:r>
              <a:rPr lang="en-GB" i="1" dirty="0"/>
              <a:t>The Naming Authority Pointer (NAPTR) DNS Resource Record</a:t>
            </a:r>
            <a:r>
              <a:rPr lang="en-GB" dirty="0"/>
              <a:t>. RFC 2915. Available at: https://</a:t>
            </a:r>
            <a:r>
              <a:rPr lang="en-GB" dirty="0" err="1"/>
              <a:t>tools.ietf.org</a:t>
            </a:r>
            <a:r>
              <a:rPr lang="en-GB" dirty="0"/>
              <a:t>/html/rfc2915</a:t>
            </a:r>
          </a:p>
          <a:p>
            <a:r>
              <a:rPr lang="en-GB" dirty="0" err="1"/>
              <a:t>Mealling</a:t>
            </a:r>
            <a:r>
              <a:rPr lang="en-GB" dirty="0"/>
              <a:t>, M. (2002) </a:t>
            </a:r>
            <a:r>
              <a:rPr lang="en-GB" i="1" dirty="0"/>
              <a:t>Dynamic Delegation Discovery System, Part One</a:t>
            </a:r>
            <a:r>
              <a:rPr lang="en-GB" dirty="0"/>
              <a:t>. RFC3401. Available at https://</a:t>
            </a:r>
            <a:r>
              <a:rPr lang="en-GB" dirty="0" err="1"/>
              <a:t>tools.ietf.org</a:t>
            </a:r>
            <a:r>
              <a:rPr lang="en-GB" dirty="0"/>
              <a:t>/html/rfc3401</a:t>
            </a:r>
          </a:p>
        </p:txBody>
      </p:sp>
    </p:spTree>
    <p:extLst>
      <p:ext uri="{BB962C8B-B14F-4D97-AF65-F5344CB8AC3E}">
        <p14:creationId xmlns:p14="http://schemas.microsoft.com/office/powerpoint/2010/main" val="2092839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View</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12</a:t>
            </a:fld>
            <a:endParaRPr lang="en-US" dirty="0"/>
          </a:p>
        </p:txBody>
      </p:sp>
      <p:sp>
        <p:nvSpPr>
          <p:cNvPr id="4" name="Content Placeholder 3"/>
          <p:cNvSpPr>
            <a:spLocks noGrp="1"/>
          </p:cNvSpPr>
          <p:nvPr>
            <p:ph sz="quarter" idx="13"/>
          </p:nvPr>
        </p:nvSpPr>
        <p:spPr>
          <a:xfrm>
            <a:off x="623887" y="1773238"/>
            <a:ext cx="10944225" cy="4107798"/>
          </a:xfrm>
        </p:spPr>
        <p:txBody>
          <a:bodyPr>
            <a:normAutofit/>
          </a:bodyPr>
          <a:lstStyle/>
          <a:p>
            <a:pPr marL="0" indent="0">
              <a:buNone/>
            </a:pPr>
            <a:r>
              <a:rPr lang="en-US" dirty="0"/>
              <a:t>The URL/URN/URI debate has been a long-running issue for the Web</a:t>
            </a:r>
          </a:p>
          <a:p>
            <a:pPr marL="0" indent="0">
              <a:buNone/>
            </a:pPr>
            <a:endParaRPr lang="en-US" dirty="0"/>
          </a:p>
          <a:p>
            <a:pPr marL="0" indent="0">
              <a:buNone/>
            </a:pPr>
            <a:r>
              <a:rPr lang="en-US" dirty="0"/>
              <a:t>Formal URL/URN distinction is unhelpful, but URL is a useful informal concept</a:t>
            </a:r>
          </a:p>
          <a:p>
            <a:pPr lvl="1"/>
            <a:r>
              <a:rPr lang="en-US" dirty="0"/>
              <a:t>“a URL is a type of URI that identifies a resource via a representation of its primary access mechanism”</a:t>
            </a:r>
          </a:p>
          <a:p>
            <a:pPr lvl="1"/>
            <a:r>
              <a:rPr lang="en-US" dirty="0"/>
              <a:t>e.g. a http: URL identifies a resource whose representation can be retrieved using the HTTP protocol</a:t>
            </a:r>
          </a:p>
          <a:p>
            <a:pPr marL="0" indent="0">
              <a:buNone/>
            </a:pPr>
            <a:endParaRPr lang="en-US" dirty="0"/>
          </a:p>
          <a:p>
            <a:pPr marL="0" indent="0">
              <a:buNone/>
            </a:pPr>
            <a:r>
              <a:rPr lang="en-US" dirty="0"/>
              <a:t>Current practice when creating new URIs is to use http/https schema (regardless of the type of resource) and ensure that it resolves to give “something useful”</a:t>
            </a:r>
          </a:p>
          <a:p>
            <a:pPr lvl="1"/>
            <a:r>
              <a:rPr lang="en-US" dirty="0"/>
              <a:t>Cheaper than DDDS-like solutions </a:t>
            </a:r>
          </a:p>
        </p:txBody>
      </p:sp>
      <p:sp>
        <p:nvSpPr>
          <p:cNvPr id="7" name="Text Placeholder 6">
            <a:extLst>
              <a:ext uri="{FF2B5EF4-FFF2-40B4-BE49-F238E27FC236}">
                <a16:creationId xmlns:a16="http://schemas.microsoft.com/office/drawing/2014/main" id="{BE4E79E0-DDF9-E747-BED3-8B6029019079}"/>
              </a:ext>
            </a:extLst>
          </p:cNvPr>
          <p:cNvSpPr>
            <a:spLocks noGrp="1"/>
          </p:cNvSpPr>
          <p:nvPr>
            <p:ph type="body" sz="quarter" idx="15"/>
          </p:nvPr>
        </p:nvSpPr>
        <p:spPr>
          <a:xfrm>
            <a:off x="623888" y="5732463"/>
            <a:ext cx="11138184" cy="936626"/>
          </a:xfrm>
        </p:spPr>
        <p:txBody>
          <a:bodyPr anchor="b"/>
          <a:lstStyle/>
          <a:p>
            <a:r>
              <a:rPr lang="en-US" dirty="0">
                <a:cs typeface="Georgia"/>
              </a:rPr>
              <a:t>W3C TAG (2002) </a:t>
            </a:r>
            <a:r>
              <a:rPr lang="en-US" i="1" dirty="0">
                <a:cs typeface="Georgia"/>
              </a:rPr>
              <a:t>ISSUE-14: What is the range of the HTTP dereference function? </a:t>
            </a:r>
            <a:r>
              <a:rPr lang="en-US" dirty="0">
                <a:cs typeface="Georgia"/>
              </a:rPr>
              <a:t>Available at: https://www.w3.org/2001/tag/group/track/issues/14</a:t>
            </a:r>
          </a:p>
          <a:p>
            <a:r>
              <a:rPr lang="en-US" dirty="0">
                <a:cs typeface="Georgia"/>
              </a:rPr>
              <a:t>W3C/IETF Joint URI Planning Interest Group (2001) </a:t>
            </a:r>
            <a:r>
              <a:rPr lang="en-US" i="1" dirty="0">
                <a:cs typeface="Georgia"/>
              </a:rPr>
              <a:t>URIs, URLs, and URNs: Clarifications and Recommendations 1.0</a:t>
            </a:r>
            <a:r>
              <a:rPr lang="en-US" dirty="0">
                <a:cs typeface="Georgia"/>
              </a:rPr>
              <a:t>. W3C Note. Available at: http://www.w3.org/TR/</a:t>
            </a:r>
            <a:r>
              <a:rPr lang="en-US" dirty="0" err="1">
                <a:cs typeface="Georgia"/>
              </a:rPr>
              <a:t>uri</a:t>
            </a:r>
            <a:r>
              <a:rPr lang="en-US" dirty="0">
                <a:cs typeface="Georgia"/>
              </a:rPr>
              <a:t>-clarification/</a:t>
            </a:r>
            <a:br>
              <a:rPr lang="en-US" dirty="0">
                <a:cs typeface="Georgia"/>
              </a:rPr>
            </a:br>
            <a:r>
              <a:rPr lang="en-US" dirty="0">
                <a:cs typeface="Georgia"/>
              </a:rPr>
              <a:t>Berners-Lee, T. (2002) </a:t>
            </a:r>
            <a:r>
              <a:rPr lang="en-US" i="1" dirty="0">
                <a:cs typeface="Georgia"/>
              </a:rPr>
              <a:t>What do URIs identify?</a:t>
            </a:r>
            <a:r>
              <a:rPr lang="en-US" dirty="0">
                <a:cs typeface="Georgia"/>
              </a:rPr>
              <a:t>. Available at: https://www.w3.org/</a:t>
            </a:r>
            <a:r>
              <a:rPr lang="en-US" dirty="0" err="1">
                <a:cs typeface="Georgia"/>
              </a:rPr>
              <a:t>DesignIssues</a:t>
            </a:r>
            <a:r>
              <a:rPr lang="en-US" dirty="0">
                <a:cs typeface="Georgia"/>
              </a:rPr>
              <a:t>/HTTP-</a:t>
            </a:r>
            <a:r>
              <a:rPr lang="en-US" dirty="0" err="1">
                <a:cs typeface="Georgia"/>
              </a:rPr>
              <a:t>URI.html</a:t>
            </a:r>
            <a:endParaRPr lang="en-US" dirty="0">
              <a:latin typeface="Georgia"/>
              <a:cs typeface="Georgia"/>
            </a:endParaRPr>
          </a:p>
        </p:txBody>
      </p:sp>
    </p:spTree>
    <p:extLst>
      <p:ext uri="{BB962C8B-B14F-4D97-AF65-F5344CB8AC3E}">
        <p14:creationId xmlns:p14="http://schemas.microsoft.com/office/powerpoint/2010/main" val="417458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A47D-C672-D640-BC84-D1E88DE6B550}"/>
              </a:ext>
            </a:extLst>
          </p:cNvPr>
          <p:cNvSpPr>
            <a:spLocks noGrp="1"/>
          </p:cNvSpPr>
          <p:nvPr>
            <p:ph type="title"/>
          </p:nvPr>
        </p:nvSpPr>
        <p:spPr/>
        <p:txBody>
          <a:bodyPr/>
          <a:lstStyle/>
          <a:p>
            <a:r>
              <a:rPr lang="en-US" dirty="0"/>
              <a:t>Internationalized Resource Identifiers</a:t>
            </a:r>
          </a:p>
        </p:txBody>
      </p:sp>
      <p:sp>
        <p:nvSpPr>
          <p:cNvPr id="4" name="Content Placeholder 3">
            <a:extLst>
              <a:ext uri="{FF2B5EF4-FFF2-40B4-BE49-F238E27FC236}">
                <a16:creationId xmlns:a16="http://schemas.microsoft.com/office/drawing/2014/main" id="{F17EE8C7-C753-634C-A6FF-297196BC37A1}"/>
              </a:ext>
            </a:extLst>
          </p:cNvPr>
          <p:cNvSpPr>
            <a:spLocks noGrp="1"/>
          </p:cNvSpPr>
          <p:nvPr>
            <p:ph sz="quarter" idx="13"/>
          </p:nvPr>
        </p:nvSpPr>
        <p:spPr/>
        <p:txBody>
          <a:bodyPr/>
          <a:lstStyle/>
          <a:p>
            <a:pPr marL="0" indent="0">
              <a:buNone/>
            </a:pPr>
            <a:r>
              <a:rPr lang="en-US" dirty="0"/>
              <a:t>URIs as specified in RFC3986 use only US-ASCII characters</a:t>
            </a:r>
          </a:p>
          <a:p>
            <a:pPr marL="0" indent="0">
              <a:buNone/>
            </a:pPr>
            <a:endParaRPr lang="en-US" dirty="0"/>
          </a:p>
          <a:p>
            <a:pPr marL="0" indent="0">
              <a:buNone/>
            </a:pPr>
            <a:r>
              <a:rPr lang="en-US" dirty="0"/>
              <a:t>IRIs (defined in RFC3987) extend URIs by allowing Unicode characters:</a:t>
            </a:r>
          </a:p>
          <a:p>
            <a:pPr lvl="1"/>
            <a:r>
              <a:rPr lang="en-US" dirty="0"/>
              <a:t>https://</a:t>
            </a:r>
            <a:r>
              <a:rPr lang="en-US" dirty="0" err="1"/>
              <a:t>el.wikipedia.org</a:t>
            </a:r>
            <a:r>
              <a:rPr lang="en-US" dirty="0"/>
              <a:t>/wiki/</a:t>
            </a:r>
            <a:r>
              <a:rPr lang="el-GR" dirty="0"/>
              <a:t>Αθήνα</a:t>
            </a:r>
            <a:endParaRPr lang="en-GB" dirty="0"/>
          </a:p>
          <a:p>
            <a:pPr lvl="1"/>
            <a:r>
              <a:rPr lang="en-GB" dirty="0"/>
              <a:t>https://</a:t>
            </a:r>
            <a:r>
              <a:rPr lang="en-GB" dirty="0" err="1"/>
              <a:t>zh.wikipedia.org</a:t>
            </a:r>
            <a:r>
              <a:rPr lang="en-GB" dirty="0"/>
              <a:t>/wiki/</a:t>
            </a:r>
            <a:r>
              <a:rPr lang="ja-JP" altLang="en-US"/>
              <a:t>北京市</a:t>
            </a:r>
          </a:p>
          <a:p>
            <a:pPr lvl="1"/>
            <a:r>
              <a:rPr lang="en-GB" dirty="0"/>
              <a:t>https://</a:t>
            </a:r>
            <a:r>
              <a:rPr lang="en-GB" dirty="0" err="1"/>
              <a:t>he.wikipedia.org</a:t>
            </a:r>
            <a:r>
              <a:rPr lang="en-GB" dirty="0"/>
              <a:t>/wiki/</a:t>
            </a:r>
            <a:r>
              <a:rPr lang="he-IL" dirty="0"/>
              <a:t> ירושלים</a:t>
            </a:r>
          </a:p>
          <a:p>
            <a:pPr lvl="1"/>
            <a:r>
              <a:rPr lang="en-GB" dirty="0"/>
              <a:t>Even http://💩.to/</a:t>
            </a:r>
            <a:endParaRPr lang="el-GR" dirty="0"/>
          </a:p>
          <a:p>
            <a:pPr marL="0" indent="0">
              <a:buNone/>
            </a:pPr>
            <a:endParaRPr lang="en-US" dirty="0"/>
          </a:p>
          <a:p>
            <a:pPr marL="0" indent="0">
              <a:buNone/>
            </a:pPr>
            <a:r>
              <a:rPr lang="en-US" dirty="0"/>
              <a:t>Relies on </a:t>
            </a:r>
            <a:r>
              <a:rPr lang="en-US" dirty="0" err="1"/>
              <a:t>internationalised</a:t>
            </a:r>
            <a:r>
              <a:rPr lang="en-US" dirty="0"/>
              <a:t> domain names</a:t>
            </a:r>
          </a:p>
          <a:p>
            <a:pPr marL="0" indent="0">
              <a:buNone/>
            </a:pPr>
            <a:r>
              <a:rPr lang="en-US" dirty="0"/>
              <a:t>Mapping from IRIs to URIs to support older tools (i.e. Punycode)</a:t>
            </a:r>
          </a:p>
        </p:txBody>
      </p:sp>
      <p:sp>
        <p:nvSpPr>
          <p:cNvPr id="5" name="Text Placeholder 4">
            <a:extLst>
              <a:ext uri="{FF2B5EF4-FFF2-40B4-BE49-F238E27FC236}">
                <a16:creationId xmlns:a16="http://schemas.microsoft.com/office/drawing/2014/main" id="{8A5AECD1-7E91-9D47-B680-5B0B17AD7733}"/>
              </a:ext>
            </a:extLst>
          </p:cNvPr>
          <p:cNvSpPr>
            <a:spLocks noGrp="1"/>
          </p:cNvSpPr>
          <p:nvPr>
            <p:ph type="body" sz="quarter" idx="15"/>
          </p:nvPr>
        </p:nvSpPr>
        <p:spPr>
          <a:xfrm>
            <a:off x="623888" y="6381751"/>
            <a:ext cx="10944225" cy="287337"/>
          </a:xfrm>
        </p:spPr>
        <p:txBody>
          <a:bodyPr anchor="b" anchorCtr="0">
            <a:noAutofit/>
          </a:bodyPr>
          <a:lstStyle/>
          <a:p>
            <a:r>
              <a:rPr lang="en-US" dirty="0" err="1"/>
              <a:t>Duerst</a:t>
            </a:r>
            <a:r>
              <a:rPr lang="en-US" dirty="0"/>
              <a:t>, M. and </a:t>
            </a:r>
            <a:r>
              <a:rPr lang="en-US" dirty="0" err="1"/>
              <a:t>Suignard</a:t>
            </a:r>
            <a:r>
              <a:rPr lang="en-US" dirty="0"/>
              <a:t>, M. (2005) </a:t>
            </a:r>
            <a:r>
              <a:rPr lang="en-US" i="1" dirty="0"/>
              <a:t>Internationalized Resource Identifiers</a:t>
            </a:r>
            <a:r>
              <a:rPr lang="en-US" dirty="0"/>
              <a:t>. RFC3987. Available at: https://</a:t>
            </a:r>
            <a:r>
              <a:rPr lang="en-US" dirty="0" err="1"/>
              <a:t>tools.ietf.org</a:t>
            </a:r>
            <a:r>
              <a:rPr lang="en-US" dirty="0"/>
              <a:t>/html/rfc3987</a:t>
            </a:r>
          </a:p>
          <a:p>
            <a:r>
              <a:rPr lang="en-US" dirty="0" err="1"/>
              <a:t>Klensin</a:t>
            </a:r>
            <a:r>
              <a:rPr lang="en-US" dirty="0"/>
              <a:t>, J. (2010) </a:t>
            </a:r>
            <a:r>
              <a:rPr lang="en-US" i="1" dirty="0"/>
              <a:t>Internationalized Domain Names in Applications: Protocol</a:t>
            </a:r>
            <a:r>
              <a:rPr lang="en-US" dirty="0"/>
              <a:t>. RFC5891. Available at: https://</a:t>
            </a:r>
            <a:r>
              <a:rPr lang="en-US" dirty="0" err="1"/>
              <a:t>tools.ietf.org</a:t>
            </a:r>
            <a:r>
              <a:rPr lang="en-US" dirty="0"/>
              <a:t>/html/rfc5891</a:t>
            </a:r>
          </a:p>
        </p:txBody>
      </p:sp>
    </p:spTree>
    <p:extLst>
      <p:ext uri="{BB962C8B-B14F-4D97-AF65-F5344CB8AC3E}">
        <p14:creationId xmlns:p14="http://schemas.microsoft.com/office/powerpoint/2010/main" val="367098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BA03BE-F7DD-0C4A-8C5D-99807687794F}"/>
              </a:ext>
            </a:extLst>
          </p:cNvPr>
          <p:cNvSpPr>
            <a:spLocks noGrp="1"/>
          </p:cNvSpPr>
          <p:nvPr>
            <p:ph type="title"/>
          </p:nvPr>
        </p:nvSpPr>
        <p:spPr/>
        <p:txBody>
          <a:bodyPr/>
          <a:lstStyle/>
          <a:p>
            <a:r>
              <a:rPr lang="en-US" dirty="0"/>
              <a:t>Cool URIs don't change</a:t>
            </a:r>
          </a:p>
        </p:txBody>
      </p:sp>
      <p:sp>
        <p:nvSpPr>
          <p:cNvPr id="9" name="Text Placeholder 8">
            <a:extLst>
              <a:ext uri="{FF2B5EF4-FFF2-40B4-BE49-F238E27FC236}">
                <a16:creationId xmlns:a16="http://schemas.microsoft.com/office/drawing/2014/main" id="{EFCEB295-666F-2F43-BD88-816AF99466FE}"/>
              </a:ext>
            </a:extLst>
          </p:cNvPr>
          <p:cNvSpPr>
            <a:spLocks noGrp="1"/>
          </p:cNvSpPr>
          <p:nvPr>
            <p:ph type="body" sz="quarter" idx="15"/>
          </p:nvPr>
        </p:nvSpPr>
        <p:spPr>
          <a:xfrm>
            <a:off x="6167438" y="6190700"/>
            <a:ext cx="5400675" cy="478387"/>
          </a:xfrm>
        </p:spPr>
        <p:txBody>
          <a:bodyPr anchor="b" anchorCtr="0"/>
          <a:lstStyle/>
          <a:p>
            <a:r>
              <a:rPr lang="en-US" dirty="0"/>
              <a:t>Berners-Lee, T. (1998) </a:t>
            </a:r>
            <a:r>
              <a:rPr lang="en-US" i="1" dirty="0"/>
              <a:t>Cool URIs don't change</a:t>
            </a:r>
            <a:r>
              <a:rPr lang="en-US" dirty="0"/>
              <a:t>. </a:t>
            </a:r>
            <a:br>
              <a:rPr lang="en-US" dirty="0"/>
            </a:br>
            <a:r>
              <a:rPr lang="en-US" dirty="0"/>
              <a:t>Available at: https://www.w3.org/Provider/Style/URI</a:t>
            </a:r>
          </a:p>
        </p:txBody>
      </p:sp>
      <p:pic>
        <p:nvPicPr>
          <p:cNvPr id="10" name="Picture Placeholder 6" descr="A person holding a microphone&#13;&#10;&#13;&#10;Description automatically generated">
            <a:extLst>
              <a:ext uri="{FF2B5EF4-FFF2-40B4-BE49-F238E27FC236}">
                <a16:creationId xmlns:a16="http://schemas.microsoft.com/office/drawing/2014/main" id="{5D66AC2C-4730-354B-9F20-D1EDBD8877F6}"/>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11" name="Rounded Rectangular Callout 10">
            <a:extLst>
              <a:ext uri="{FF2B5EF4-FFF2-40B4-BE49-F238E27FC236}">
                <a16:creationId xmlns:a16="http://schemas.microsoft.com/office/drawing/2014/main" id="{B2DDA2BE-A8F2-594B-87F0-759B1E36BBCF}"/>
              </a:ext>
            </a:extLst>
          </p:cNvPr>
          <p:cNvSpPr/>
          <p:nvPr/>
        </p:nvSpPr>
        <p:spPr bwMode="auto">
          <a:xfrm>
            <a:off x="6269036" y="3162300"/>
            <a:ext cx="5503864" cy="2095500"/>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noAutofit/>
          </a:bodyPr>
          <a:lstStyle/>
          <a:p>
            <a:r>
              <a:rPr lang="en-GB" sz="2000" dirty="0"/>
              <a:t>What makes a cool URI?</a:t>
            </a:r>
            <a:br>
              <a:rPr lang="en-GB" sz="2000" dirty="0"/>
            </a:br>
            <a:r>
              <a:rPr lang="en-GB" sz="2000" dirty="0"/>
              <a:t>A cool URI is one which does not change.</a:t>
            </a:r>
          </a:p>
          <a:p>
            <a:br>
              <a:rPr lang="en-GB" sz="2000" dirty="0"/>
            </a:br>
            <a:r>
              <a:rPr lang="en-GB" sz="2000" dirty="0"/>
              <a:t>What sorts of URI change?</a:t>
            </a:r>
            <a:br>
              <a:rPr lang="en-GB" sz="2000" dirty="0"/>
            </a:br>
            <a:r>
              <a:rPr lang="en-GB" sz="2000" i="1" dirty="0"/>
              <a:t>URIs don't change: people change them.</a:t>
            </a:r>
            <a:endParaRPr lang="en-US" sz="2000" dirty="0"/>
          </a:p>
        </p:txBody>
      </p:sp>
    </p:spTree>
    <p:extLst>
      <p:ext uri="{BB962C8B-B14F-4D97-AF65-F5344CB8AC3E}">
        <p14:creationId xmlns:p14="http://schemas.microsoft.com/office/powerpoint/2010/main" val="376531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75EE7E-8A00-0945-8BA2-393BC713FE9C}"/>
              </a:ext>
            </a:extLst>
          </p:cNvPr>
          <p:cNvSpPr>
            <a:spLocks noGrp="1"/>
          </p:cNvSpPr>
          <p:nvPr>
            <p:ph type="title"/>
          </p:nvPr>
        </p:nvSpPr>
        <p:spPr/>
        <p:txBody>
          <a:bodyPr/>
          <a:lstStyle/>
          <a:p>
            <a:r>
              <a:rPr lang="en-US" dirty="0"/>
              <a:t>Cool URIs don't change</a:t>
            </a:r>
          </a:p>
        </p:txBody>
      </p:sp>
      <p:sp>
        <p:nvSpPr>
          <p:cNvPr id="7" name="Content Placeholder 6">
            <a:extLst>
              <a:ext uri="{FF2B5EF4-FFF2-40B4-BE49-F238E27FC236}">
                <a16:creationId xmlns:a16="http://schemas.microsoft.com/office/drawing/2014/main" id="{A089922E-1497-B843-9348-3A4329E575FE}"/>
              </a:ext>
            </a:extLst>
          </p:cNvPr>
          <p:cNvSpPr>
            <a:spLocks noGrp="1"/>
          </p:cNvSpPr>
          <p:nvPr>
            <p:ph sz="quarter" idx="13"/>
          </p:nvPr>
        </p:nvSpPr>
        <p:spPr/>
        <p:txBody>
          <a:bodyPr/>
          <a:lstStyle/>
          <a:p>
            <a:pPr marL="0" indent="0">
              <a:buNone/>
            </a:pPr>
            <a:r>
              <a:rPr lang="en-US" dirty="0"/>
              <a:t>Changing a resource’s URI breaks any pages that may have linked to the old URI</a:t>
            </a:r>
          </a:p>
          <a:p>
            <a:pPr lvl="1"/>
            <a:r>
              <a:rPr lang="en-US" dirty="0">
                <a:latin typeface="Lucida Console" panose="020B0609040504020204" pitchFamily="49" charset="0"/>
              </a:rPr>
              <a:t>404 Not Found</a:t>
            </a:r>
          </a:p>
          <a:p>
            <a:pPr lvl="1"/>
            <a:r>
              <a:rPr lang="en-US" dirty="0"/>
              <a:t>Keep the old URI and redirect? (increased latency)</a:t>
            </a:r>
          </a:p>
          <a:p>
            <a:endParaRPr lang="en-US" dirty="0"/>
          </a:p>
          <a:p>
            <a:pPr marL="0" indent="0">
              <a:buNone/>
            </a:pPr>
            <a:r>
              <a:rPr lang="en-US" dirty="0"/>
              <a:t>Changing the URI of a resource breaks the principle of avoiding aliases</a:t>
            </a:r>
          </a:p>
          <a:p>
            <a:pPr marL="0" indent="0">
              <a:buNone/>
            </a:pPr>
            <a:endParaRPr lang="en-US" dirty="0"/>
          </a:p>
        </p:txBody>
      </p:sp>
      <p:sp>
        <p:nvSpPr>
          <p:cNvPr id="8" name="Text Placeholder 7">
            <a:extLst>
              <a:ext uri="{FF2B5EF4-FFF2-40B4-BE49-F238E27FC236}">
                <a16:creationId xmlns:a16="http://schemas.microsoft.com/office/drawing/2014/main" id="{759F8C1E-D5C8-5940-AEFF-6E8A31D5F97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26249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16</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Architecture of the World Wide Web, Volume One</a:t>
            </a:r>
          </a:p>
          <a:p>
            <a:pPr marL="360000" lvl="1" indent="0">
              <a:buNone/>
            </a:pPr>
            <a:r>
              <a:rPr lang="en-US" dirty="0"/>
              <a:t>http://www.w3.org/TR/</a:t>
            </a:r>
            <a:r>
              <a:rPr lang="en-US" dirty="0" err="1"/>
              <a:t>webarch</a:t>
            </a:r>
            <a:r>
              <a:rPr lang="en-US" dirty="0"/>
              <a:t>/</a:t>
            </a:r>
          </a:p>
          <a:p>
            <a:pPr marL="0" indent="0">
              <a:buNone/>
            </a:pPr>
            <a:r>
              <a:rPr lang="en-US" dirty="0"/>
              <a:t>Architectural Styles and the Design of Network-based Software Architectures, Chapter 4</a:t>
            </a:r>
          </a:p>
          <a:p>
            <a:pPr marL="360000" lvl="1" indent="0">
              <a:buNone/>
            </a:pPr>
            <a:r>
              <a:rPr lang="en-US" dirty="0"/>
              <a:t>http://</a:t>
            </a:r>
            <a:r>
              <a:rPr lang="en-US" dirty="0" err="1"/>
              <a:t>www.ics.uci.edu</a:t>
            </a:r>
            <a:r>
              <a:rPr lang="en-US" dirty="0"/>
              <a:t>/~fielding/pubs/dissertation/</a:t>
            </a:r>
            <a:r>
              <a:rPr lang="en-US" dirty="0" err="1"/>
              <a:t>top.htm</a:t>
            </a:r>
            <a:endParaRPr lang="en-US" dirty="0"/>
          </a:p>
          <a:p>
            <a:pPr marL="0" indent="0">
              <a:buNone/>
            </a:pPr>
            <a:r>
              <a:rPr lang="en-GB" dirty="0"/>
              <a:t>Uniform Resource Identifier (URI): Generic Syntax</a:t>
            </a:r>
          </a:p>
          <a:p>
            <a:pPr marL="360000" lvl="1" indent="0">
              <a:buNone/>
            </a:pPr>
            <a:r>
              <a:rPr lang="en-US" dirty="0"/>
              <a:t>https://</a:t>
            </a:r>
            <a:r>
              <a:rPr lang="en-US" dirty="0" err="1"/>
              <a:t>tools.ietf.org</a:t>
            </a:r>
            <a:r>
              <a:rPr lang="en-US" dirty="0"/>
              <a:t>/html/rfc3986</a:t>
            </a:r>
          </a:p>
        </p:txBody>
      </p:sp>
      <p:sp>
        <p:nvSpPr>
          <p:cNvPr id="6" name="Text Placeholder 5">
            <a:extLst>
              <a:ext uri="{FF2B5EF4-FFF2-40B4-BE49-F238E27FC236}">
                <a16:creationId xmlns:a16="http://schemas.microsoft.com/office/drawing/2014/main" id="{D226E853-0173-3041-AACB-728D1442A19E}"/>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4017672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Next Lecture: </a:t>
            </a:r>
            <a:r>
              <a:rPr lang="en-GB" dirty="0"/>
              <a:t>Representation</a:t>
            </a:r>
          </a:p>
        </p:txBody>
      </p:sp>
    </p:spTree>
    <p:extLst>
      <p:ext uri="{BB962C8B-B14F-4D97-AF65-F5344CB8AC3E}">
        <p14:creationId xmlns:p14="http://schemas.microsoft.com/office/powerpoint/2010/main" val="114242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Identification</a:t>
            </a:r>
          </a:p>
        </p:txBody>
      </p:sp>
      <p:sp>
        <p:nvSpPr>
          <p:cNvPr id="3" name="Subtitle 2"/>
          <p:cNvSpPr>
            <a:spLocks noGrp="1"/>
          </p:cNvSpPr>
          <p:nvPr>
            <p:ph type="subTitle" idx="1"/>
          </p:nvPr>
        </p:nvSpPr>
        <p:spPr/>
        <p:txBody>
          <a:bodyPr/>
          <a:lstStyle/>
          <a:p>
            <a:r>
              <a:rPr lang="en-US" dirty="0"/>
              <a:t>COMP3220 Web Infrastructure</a:t>
            </a:r>
          </a:p>
        </p:txBody>
      </p:sp>
      <p:sp>
        <p:nvSpPr>
          <p:cNvPr id="4" name="Text Placeholder 3"/>
          <p:cNvSpPr>
            <a:spLocks noGrp="1"/>
          </p:cNvSpPr>
          <p:nvPr>
            <p:ph type="body" sz="quarter" idx="13"/>
          </p:nvPr>
        </p:nvSpPr>
        <p:spPr/>
        <p:txBody>
          <a:bodyPr>
            <a:normAutofit/>
          </a:bodyPr>
          <a:lstStyle/>
          <a:p>
            <a:r>
              <a:rPr lang="en-US" dirty="0" err="1"/>
              <a:t>Dr</a:t>
            </a:r>
            <a:r>
              <a:rPr lang="en-US" dirty="0"/>
              <a:t> Nicholas Gibbins – </a:t>
            </a:r>
            <a:r>
              <a:rPr lang="en-US" dirty="0" err="1"/>
              <a:t>nmg@ecs.soton.ac.uk</a:t>
            </a:r>
            <a:endParaRPr lang="en-US" dirty="0"/>
          </a:p>
        </p:txBody>
      </p:sp>
    </p:spTree>
    <p:extLst>
      <p:ext uri="{BB962C8B-B14F-4D97-AF65-F5344CB8AC3E}">
        <p14:creationId xmlns:p14="http://schemas.microsoft.com/office/powerpoint/2010/main" val="400461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Uniform Resource Identifiers</a:t>
            </a:r>
          </a:p>
        </p:txBody>
      </p:sp>
      <p:sp>
        <p:nvSpPr>
          <p:cNvPr id="6" name="Content Placeholder 5"/>
          <p:cNvSpPr>
            <a:spLocks noGrp="1"/>
          </p:cNvSpPr>
          <p:nvPr>
            <p:ph sz="quarter" idx="13"/>
          </p:nvPr>
        </p:nvSpPr>
        <p:spPr/>
        <p:txBody>
          <a:bodyPr>
            <a:normAutofit/>
          </a:bodyPr>
          <a:lstStyle/>
          <a:p>
            <a:pPr marL="0" indent="0">
              <a:buNone/>
            </a:pPr>
            <a:r>
              <a:rPr lang="en-US" dirty="0"/>
              <a:t>A “compact string of characters for identifying an abstract or physical resource”</a:t>
            </a:r>
          </a:p>
          <a:p>
            <a:pPr marL="0" indent="0">
              <a:buNone/>
            </a:pPr>
            <a:endParaRPr lang="en-US" dirty="0"/>
          </a:p>
          <a:p>
            <a:pPr marL="0" indent="0">
              <a:buNone/>
            </a:pPr>
            <a:r>
              <a:rPr lang="en-US" dirty="0"/>
              <a:t>Example:</a:t>
            </a:r>
          </a:p>
          <a:p>
            <a:pPr marL="0" indent="0">
              <a:buNone/>
            </a:pPr>
            <a:r>
              <a:rPr lang="en-US" sz="1800" dirty="0">
                <a:latin typeface="Lucida Console" panose="020B0609040504020204" pitchFamily="49" charset="0"/>
              </a:rPr>
              <a:t>http://</a:t>
            </a:r>
            <a:r>
              <a:rPr lang="en-US" sz="1800" dirty="0" err="1">
                <a:latin typeface="Lucida Console" panose="020B0609040504020204" pitchFamily="49" charset="0"/>
              </a:rPr>
              <a:t>www.ecs.soton.ac.uk</a:t>
            </a:r>
            <a:r>
              <a:rPr lang="en-US" sz="1800" dirty="0">
                <a:latin typeface="Lucida Console" panose="020B0609040504020204" pitchFamily="49" charset="0"/>
              </a:rPr>
              <a:t>/</a:t>
            </a:r>
          </a:p>
          <a:p>
            <a:pPr marL="0" indent="0">
              <a:buNone/>
            </a:pPr>
            <a:endParaRPr lang="en-US" dirty="0"/>
          </a:p>
          <a:p>
            <a:pPr marL="0" indent="0">
              <a:buNone/>
            </a:pPr>
            <a:r>
              <a:rPr lang="en-US" dirty="0"/>
              <a:t>General syntax:</a:t>
            </a:r>
          </a:p>
          <a:p>
            <a:pPr marL="0" indent="0">
              <a:buNone/>
            </a:pPr>
            <a:r>
              <a:rPr lang="en-US" sz="1400" i="1" dirty="0">
                <a:latin typeface="Lucida Console" panose="020B0609040504020204" pitchFamily="49" charset="0"/>
              </a:rPr>
              <a:t>&lt;scheme&gt;</a:t>
            </a:r>
            <a:r>
              <a:rPr lang="en-US" sz="1400" dirty="0">
                <a:latin typeface="Lucida Console" panose="020B0609040504020204" pitchFamily="49" charset="0"/>
              </a:rPr>
              <a:t>:</a:t>
            </a:r>
            <a:r>
              <a:rPr lang="en-US" sz="1400" i="1" dirty="0">
                <a:latin typeface="Lucida Console" panose="020B0609040504020204" pitchFamily="49" charset="0"/>
              </a:rPr>
              <a:t>&lt;hierarchical part&gt;</a:t>
            </a:r>
            <a:r>
              <a:rPr lang="en-US" sz="1400" dirty="0">
                <a:latin typeface="Lucida Console" panose="020B0609040504020204" pitchFamily="49" charset="0"/>
              </a:rPr>
              <a:t>?</a:t>
            </a:r>
            <a:r>
              <a:rPr lang="en-US" sz="1400" i="1" dirty="0">
                <a:latin typeface="Lucida Console" panose="020B0609040504020204" pitchFamily="49" charset="0"/>
              </a:rPr>
              <a:t>&lt;query&gt;</a:t>
            </a:r>
            <a:r>
              <a:rPr lang="en-US" sz="1400" dirty="0">
                <a:latin typeface="Lucida Console" panose="020B0609040504020204" pitchFamily="49" charset="0"/>
              </a:rPr>
              <a:t>#</a:t>
            </a:r>
            <a:r>
              <a:rPr lang="en-US" sz="1400" i="1" dirty="0">
                <a:latin typeface="Lucida Console" panose="020B0609040504020204" pitchFamily="49" charset="0"/>
              </a:rPr>
              <a:t>&lt;fragment&gt;</a:t>
            </a:r>
          </a:p>
        </p:txBody>
      </p:sp>
      <p:sp>
        <p:nvSpPr>
          <p:cNvPr id="3" name="Text Placeholder 2">
            <a:extLst>
              <a:ext uri="{FF2B5EF4-FFF2-40B4-BE49-F238E27FC236}">
                <a16:creationId xmlns:a16="http://schemas.microsoft.com/office/drawing/2014/main" id="{6E607493-C4E6-D144-B6E8-A7DBA5708D67}"/>
              </a:ext>
            </a:extLst>
          </p:cNvPr>
          <p:cNvSpPr>
            <a:spLocks noGrp="1"/>
          </p:cNvSpPr>
          <p:nvPr>
            <p:ph type="body" sz="quarter" idx="15"/>
          </p:nvPr>
        </p:nvSpPr>
        <p:spPr/>
        <p:txBody>
          <a:bodyPr/>
          <a:lstStyle/>
          <a:p>
            <a:r>
              <a:rPr lang="en-GB" dirty="0"/>
              <a:t>Berners-Lee, T. et al (2005) </a:t>
            </a:r>
            <a:r>
              <a:rPr lang="en-GB" i="1" dirty="0"/>
              <a:t>Uniform Resource Identifier (URI): Generic Syntax</a:t>
            </a:r>
            <a:r>
              <a:rPr lang="en-GB" dirty="0"/>
              <a:t>. RFC3986. Available at https://</a:t>
            </a:r>
            <a:r>
              <a:rPr lang="en-GB" dirty="0" err="1"/>
              <a:t>tools.ietf.org</a:t>
            </a:r>
            <a:r>
              <a:rPr lang="en-GB" dirty="0"/>
              <a:t>/html/rfc3986</a:t>
            </a:r>
          </a:p>
        </p:txBody>
      </p:sp>
      <p:sp>
        <p:nvSpPr>
          <p:cNvPr id="5" name="Slide Number Placeholder 4"/>
          <p:cNvSpPr>
            <a:spLocks noGrp="1"/>
          </p:cNvSpPr>
          <p:nvPr>
            <p:ph type="sldNum" sz="quarter" idx="4294967295"/>
          </p:nvPr>
        </p:nvSpPr>
        <p:spPr>
          <a:xfrm>
            <a:off x="11760200" y="6381750"/>
            <a:ext cx="431800" cy="287338"/>
          </a:xfrm>
        </p:spPr>
        <p:txBody>
          <a:bodyPr/>
          <a:lstStyle/>
          <a:p>
            <a:fld id="{03AC6681-E0FD-2C4C-B392-04A572FD2AAE}" type="slidenum">
              <a:rPr lang="en-US" smtClean="0"/>
              <a:pPr/>
              <a:t>3</a:t>
            </a:fld>
            <a:endParaRPr lang="en-US" dirty="0"/>
          </a:p>
        </p:txBody>
      </p:sp>
      <p:grpSp>
        <p:nvGrpSpPr>
          <p:cNvPr id="7" name="Group 6">
            <a:extLst>
              <a:ext uri="{FF2B5EF4-FFF2-40B4-BE49-F238E27FC236}">
                <a16:creationId xmlns:a16="http://schemas.microsoft.com/office/drawing/2014/main" id="{3D4EFD2E-7510-E448-9E0D-A528019BF524}"/>
              </a:ext>
            </a:extLst>
          </p:cNvPr>
          <p:cNvGrpSpPr/>
          <p:nvPr/>
        </p:nvGrpSpPr>
        <p:grpSpPr>
          <a:xfrm>
            <a:off x="6275388" y="2817307"/>
            <a:ext cx="2530794" cy="1593065"/>
            <a:chOff x="2829914" y="2836304"/>
            <a:chExt cx="2530794" cy="1593065"/>
          </a:xfrm>
        </p:grpSpPr>
        <p:sp>
          <p:nvSpPr>
            <p:cNvPr id="8" name="Cloud 7">
              <a:extLst>
                <a:ext uri="{FF2B5EF4-FFF2-40B4-BE49-F238E27FC236}">
                  <a16:creationId xmlns:a16="http://schemas.microsoft.com/office/drawing/2014/main" id="{89FC4C78-FD45-6449-AB34-8014049553C5}"/>
                </a:ext>
              </a:extLst>
            </p:cNvPr>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today’s BBC weather forecast for Southampton</a:t>
              </a:r>
            </a:p>
          </p:txBody>
        </p:sp>
        <p:sp>
          <p:nvSpPr>
            <p:cNvPr id="9" name="TextBox 8">
              <a:extLst>
                <a:ext uri="{FF2B5EF4-FFF2-40B4-BE49-F238E27FC236}">
                  <a16:creationId xmlns:a16="http://schemas.microsoft.com/office/drawing/2014/main" id="{A90A5551-8305-A04C-9151-E0161E1FD349}"/>
                </a:ext>
              </a:extLst>
            </p:cNvPr>
            <p:cNvSpPr txBox="1"/>
            <p:nvPr/>
          </p:nvSpPr>
          <p:spPr>
            <a:xfrm>
              <a:off x="2829914" y="2836304"/>
              <a:ext cx="1200970" cy="369332"/>
            </a:xfrm>
            <a:prstGeom prst="rect">
              <a:avLst/>
            </a:prstGeom>
            <a:noFill/>
          </p:spPr>
          <p:txBody>
            <a:bodyPr wrap="none" rtlCol="0">
              <a:spAutoFit/>
            </a:bodyPr>
            <a:lstStyle/>
            <a:p>
              <a:r>
                <a:rPr lang="en-US" dirty="0">
                  <a:latin typeface="Lucida Sans" panose="020B0602030504020204" pitchFamily="34" charset="77"/>
                </a:rPr>
                <a:t>Resource</a:t>
              </a:r>
            </a:p>
          </p:txBody>
        </p:sp>
      </p:grpSp>
      <p:grpSp>
        <p:nvGrpSpPr>
          <p:cNvPr id="10" name="Group 9">
            <a:extLst>
              <a:ext uri="{FF2B5EF4-FFF2-40B4-BE49-F238E27FC236}">
                <a16:creationId xmlns:a16="http://schemas.microsoft.com/office/drawing/2014/main" id="{FDEE5595-6276-5A4F-9552-904B13213B37}"/>
              </a:ext>
            </a:extLst>
          </p:cNvPr>
          <p:cNvGrpSpPr/>
          <p:nvPr/>
        </p:nvGrpSpPr>
        <p:grpSpPr>
          <a:xfrm>
            <a:off x="8430539" y="1733035"/>
            <a:ext cx="3246402" cy="618110"/>
            <a:chOff x="6491908" y="1752032"/>
            <a:chExt cx="3246402" cy="618110"/>
          </a:xfrm>
        </p:grpSpPr>
        <p:sp>
          <p:nvSpPr>
            <p:cNvPr id="11" name="TextBox 10">
              <a:extLst>
                <a:ext uri="{FF2B5EF4-FFF2-40B4-BE49-F238E27FC236}">
                  <a16:creationId xmlns:a16="http://schemas.microsoft.com/office/drawing/2014/main" id="{F9692E3A-12B0-D64B-A8A6-DE6A22E0DF66}"/>
                </a:ext>
              </a:extLst>
            </p:cNvPr>
            <p:cNvSpPr txBox="1"/>
            <p:nvPr/>
          </p:nvSpPr>
          <p:spPr>
            <a:xfrm>
              <a:off x="6491908" y="2093143"/>
              <a:ext cx="3246402" cy="276999"/>
            </a:xfrm>
            <a:prstGeom prst="rect">
              <a:avLst/>
            </a:prstGeom>
            <a:noFill/>
          </p:spPr>
          <p:txBody>
            <a:bodyPr wrap="none" rtlCol="0">
              <a:spAutoFit/>
            </a:bodyPr>
            <a:lstStyle/>
            <a:p>
              <a:r>
                <a:rPr lang="en-US" sz="1200" dirty="0">
                  <a:latin typeface="Lucida Sans" panose="020B0602030504020204" pitchFamily="34" charset="77"/>
                  <a:cs typeface="Lucida  "/>
                </a:rPr>
                <a:t>http://</a:t>
              </a:r>
              <a:r>
                <a:rPr lang="en-US" sz="1200" dirty="0" err="1">
                  <a:latin typeface="Lucida Sans" panose="020B0602030504020204" pitchFamily="34" charset="77"/>
                  <a:cs typeface="Lucida  "/>
                </a:rPr>
                <a:t>www.bbc.co.uk</a:t>
              </a:r>
              <a:r>
                <a:rPr lang="en-US" sz="1200" dirty="0">
                  <a:latin typeface="Lucida Sans" panose="020B0602030504020204" pitchFamily="34" charset="77"/>
                  <a:cs typeface="Lucida  "/>
                </a:rPr>
                <a:t>/weather/2637487</a:t>
              </a:r>
            </a:p>
          </p:txBody>
        </p:sp>
        <p:sp>
          <p:nvSpPr>
            <p:cNvPr id="12" name="TextBox 11">
              <a:extLst>
                <a:ext uri="{FF2B5EF4-FFF2-40B4-BE49-F238E27FC236}">
                  <a16:creationId xmlns:a16="http://schemas.microsoft.com/office/drawing/2014/main" id="{8AB1ACD0-83E5-5547-8E0D-2EC5A231A113}"/>
                </a:ext>
              </a:extLst>
            </p:cNvPr>
            <p:cNvSpPr txBox="1"/>
            <p:nvPr/>
          </p:nvSpPr>
          <p:spPr>
            <a:xfrm>
              <a:off x="6491908" y="1752032"/>
              <a:ext cx="556563" cy="369332"/>
            </a:xfrm>
            <a:prstGeom prst="rect">
              <a:avLst/>
            </a:prstGeom>
            <a:noFill/>
          </p:spPr>
          <p:txBody>
            <a:bodyPr wrap="none" rtlCol="0">
              <a:spAutoFit/>
            </a:bodyPr>
            <a:lstStyle/>
            <a:p>
              <a:r>
                <a:rPr lang="en-US" dirty="0">
                  <a:latin typeface="Lucida Sans" panose="020B0602030504020204" pitchFamily="34" charset="77"/>
                </a:rPr>
                <a:t>URI</a:t>
              </a:r>
            </a:p>
          </p:txBody>
        </p:sp>
      </p:grpSp>
      <p:grpSp>
        <p:nvGrpSpPr>
          <p:cNvPr id="13" name="Group 12">
            <a:extLst>
              <a:ext uri="{FF2B5EF4-FFF2-40B4-BE49-F238E27FC236}">
                <a16:creationId xmlns:a16="http://schemas.microsoft.com/office/drawing/2014/main" id="{11DC0536-C34E-3749-A558-9F4E89374B9F}"/>
              </a:ext>
            </a:extLst>
          </p:cNvPr>
          <p:cNvGrpSpPr/>
          <p:nvPr/>
        </p:nvGrpSpPr>
        <p:grpSpPr>
          <a:xfrm rot="20822521">
            <a:off x="7635184" y="2298736"/>
            <a:ext cx="986167" cy="735166"/>
            <a:chOff x="5265179" y="2144849"/>
            <a:chExt cx="986167" cy="735166"/>
          </a:xfrm>
        </p:grpSpPr>
        <p:sp>
          <p:nvSpPr>
            <p:cNvPr id="14" name="Left Arrow 13">
              <a:extLst>
                <a:ext uri="{FF2B5EF4-FFF2-40B4-BE49-F238E27FC236}">
                  <a16:creationId xmlns:a16="http://schemas.microsoft.com/office/drawing/2014/main" id="{FB0F9C2F-52F3-AF4A-AB05-11AAC62ADFFA}"/>
                </a:ext>
              </a:extLst>
            </p:cNvPr>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15" name="TextBox 14">
              <a:extLst>
                <a:ext uri="{FF2B5EF4-FFF2-40B4-BE49-F238E27FC236}">
                  <a16:creationId xmlns:a16="http://schemas.microsoft.com/office/drawing/2014/main" id="{68CE0E1C-F8AD-5D4C-8B90-144E41D6D215}"/>
                </a:ext>
              </a:extLst>
            </p:cNvPr>
            <p:cNvSpPr txBox="1"/>
            <p:nvPr/>
          </p:nvSpPr>
          <p:spPr>
            <a:xfrm rot="20019355">
              <a:off x="5265179" y="2144849"/>
              <a:ext cx="986167" cy="307777"/>
            </a:xfrm>
            <a:prstGeom prst="rect">
              <a:avLst/>
            </a:prstGeom>
            <a:noFill/>
          </p:spPr>
          <p:txBody>
            <a:bodyPr wrap="none" rtlCol="0">
              <a:spAutoFit/>
            </a:bodyPr>
            <a:lstStyle/>
            <a:p>
              <a:r>
                <a:rPr lang="en-US" sz="1400" dirty="0">
                  <a:latin typeface="Lucida Sans" panose="020B0602030504020204" pitchFamily="34" charset="77"/>
                </a:rPr>
                <a:t>identifies</a:t>
              </a:r>
            </a:p>
          </p:txBody>
        </p:sp>
      </p:grpSp>
      <p:grpSp>
        <p:nvGrpSpPr>
          <p:cNvPr id="16" name="Group 15">
            <a:extLst>
              <a:ext uri="{FF2B5EF4-FFF2-40B4-BE49-F238E27FC236}">
                <a16:creationId xmlns:a16="http://schemas.microsoft.com/office/drawing/2014/main" id="{3C66896C-CEC7-2547-8492-12E42B7A6EED}"/>
              </a:ext>
            </a:extLst>
          </p:cNvPr>
          <p:cNvGrpSpPr/>
          <p:nvPr/>
        </p:nvGrpSpPr>
        <p:grpSpPr>
          <a:xfrm>
            <a:off x="9280553" y="3677986"/>
            <a:ext cx="2196841" cy="2487864"/>
            <a:chOff x="6491908" y="3696983"/>
            <a:chExt cx="2196841" cy="2487864"/>
          </a:xfrm>
          <a:solidFill>
            <a:schemeClr val="bg1">
              <a:lumMod val="95000"/>
            </a:schemeClr>
          </a:solidFill>
        </p:grpSpPr>
        <p:sp>
          <p:nvSpPr>
            <p:cNvPr id="17" name="Document 16">
              <a:extLst>
                <a:ext uri="{FF2B5EF4-FFF2-40B4-BE49-F238E27FC236}">
                  <a16:creationId xmlns:a16="http://schemas.microsoft.com/office/drawing/2014/main" id="{E0422C44-9FE3-2247-9499-A95EAB31F812}"/>
                </a:ext>
              </a:extLst>
            </p:cNvPr>
            <p:cNvSpPr/>
            <p:nvPr/>
          </p:nvSpPr>
          <p:spPr bwMode="auto">
            <a:xfrm>
              <a:off x="6593660" y="4123436"/>
              <a:ext cx="2095089" cy="2061411"/>
            </a:xfrm>
            <a:prstGeom prst="flowChartDocument">
              <a:avLst/>
            </a:prstGeom>
            <a:grp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endParaRP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&lt;/html&gt;</a:t>
              </a:r>
            </a:p>
          </p:txBody>
        </p:sp>
        <p:sp>
          <p:nvSpPr>
            <p:cNvPr id="18" name="TextBox 17">
              <a:extLst>
                <a:ext uri="{FF2B5EF4-FFF2-40B4-BE49-F238E27FC236}">
                  <a16:creationId xmlns:a16="http://schemas.microsoft.com/office/drawing/2014/main" id="{9D7EA16A-8580-B24E-89F2-21A4F7B0816A}"/>
                </a:ext>
              </a:extLst>
            </p:cNvPr>
            <p:cNvSpPr txBox="1"/>
            <p:nvPr/>
          </p:nvSpPr>
          <p:spPr>
            <a:xfrm>
              <a:off x="6491908" y="3696983"/>
              <a:ext cx="1867819" cy="369332"/>
            </a:xfrm>
            <a:prstGeom prst="rect">
              <a:avLst/>
            </a:prstGeom>
            <a:noFill/>
            <a:ln>
              <a:noFill/>
            </a:ln>
          </p:spPr>
          <p:txBody>
            <a:bodyPr wrap="none" rtlCol="0">
              <a:spAutoFit/>
            </a:bodyPr>
            <a:lstStyle/>
            <a:p>
              <a:r>
                <a:rPr lang="en-US" dirty="0">
                  <a:solidFill>
                    <a:schemeClr val="bg1">
                      <a:lumMod val="85000"/>
                    </a:schemeClr>
                  </a:solidFill>
                  <a:latin typeface="Lucida Sans" panose="020B0602030504020204" pitchFamily="34" charset="77"/>
                </a:rPr>
                <a:t>Representation</a:t>
              </a:r>
            </a:p>
          </p:txBody>
        </p:sp>
      </p:grpSp>
      <p:grpSp>
        <p:nvGrpSpPr>
          <p:cNvPr id="19" name="Group 18">
            <a:extLst>
              <a:ext uri="{FF2B5EF4-FFF2-40B4-BE49-F238E27FC236}">
                <a16:creationId xmlns:a16="http://schemas.microsoft.com/office/drawing/2014/main" id="{B160BA89-BB20-764B-82F7-C5B223EF2B02}"/>
              </a:ext>
            </a:extLst>
          </p:cNvPr>
          <p:cNvGrpSpPr/>
          <p:nvPr/>
        </p:nvGrpSpPr>
        <p:grpSpPr>
          <a:xfrm rot="1003722">
            <a:off x="8280134" y="4405998"/>
            <a:ext cx="1104790" cy="728128"/>
            <a:chOff x="5415967" y="4205103"/>
            <a:chExt cx="1104790" cy="728128"/>
          </a:xfrm>
          <a:solidFill>
            <a:schemeClr val="bg1">
              <a:lumMod val="95000"/>
            </a:schemeClr>
          </a:solidFill>
        </p:grpSpPr>
        <p:sp>
          <p:nvSpPr>
            <p:cNvPr id="20" name="Left Arrow 19">
              <a:extLst>
                <a:ext uri="{FF2B5EF4-FFF2-40B4-BE49-F238E27FC236}">
                  <a16:creationId xmlns:a16="http://schemas.microsoft.com/office/drawing/2014/main" id="{5C0A4021-02CF-4149-AC9B-E3A10F3985FF}"/>
                </a:ext>
              </a:extLst>
            </p:cNvPr>
            <p:cNvSpPr/>
            <p:nvPr/>
          </p:nvSpPr>
          <p:spPr bwMode="auto">
            <a:xfrm rot="1603421">
              <a:off x="5673224" y="4474692"/>
              <a:ext cx="245474" cy="458539"/>
            </a:xfrm>
            <a:prstGeom prst="leftArrow">
              <a:avLst/>
            </a:prstGeom>
            <a:grpFill/>
            <a:ln w="12700" cap="flat" cmpd="sng" algn="ctr">
              <a:solidFill>
                <a:schemeClr val="bg1">
                  <a:lumMod val="8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endParaRPr>
            </a:p>
          </p:txBody>
        </p:sp>
        <p:sp>
          <p:nvSpPr>
            <p:cNvPr id="21" name="TextBox 20">
              <a:extLst>
                <a:ext uri="{FF2B5EF4-FFF2-40B4-BE49-F238E27FC236}">
                  <a16:creationId xmlns:a16="http://schemas.microsoft.com/office/drawing/2014/main" id="{66F1D335-15A8-7041-8A2F-F2D85B814B6C}"/>
                </a:ext>
              </a:extLst>
            </p:cNvPr>
            <p:cNvSpPr txBox="1"/>
            <p:nvPr/>
          </p:nvSpPr>
          <p:spPr>
            <a:xfrm rot="1612783">
              <a:off x="5415967" y="4205103"/>
              <a:ext cx="1104790" cy="307777"/>
            </a:xfrm>
            <a:prstGeom prst="rect">
              <a:avLst/>
            </a:prstGeom>
            <a:noFill/>
            <a:ln>
              <a:noFill/>
            </a:ln>
          </p:spPr>
          <p:txBody>
            <a:bodyPr wrap="none" rtlCol="0">
              <a:spAutoFit/>
            </a:bodyPr>
            <a:lstStyle/>
            <a:p>
              <a:r>
                <a:rPr lang="en-US" sz="1400" dirty="0">
                  <a:solidFill>
                    <a:schemeClr val="bg1">
                      <a:lumMod val="85000"/>
                    </a:schemeClr>
                  </a:solidFill>
                  <a:latin typeface="Lucida Sans" panose="020B0602030504020204" pitchFamily="34" charset="77"/>
                </a:rPr>
                <a:t>represents</a:t>
              </a:r>
            </a:p>
          </p:txBody>
        </p:sp>
      </p:grpSp>
      <p:grpSp>
        <p:nvGrpSpPr>
          <p:cNvPr id="22" name="Group 21">
            <a:extLst>
              <a:ext uri="{FF2B5EF4-FFF2-40B4-BE49-F238E27FC236}">
                <a16:creationId xmlns:a16="http://schemas.microsoft.com/office/drawing/2014/main" id="{D594A5D1-34FD-9348-9A77-8B9EA3548BF6}"/>
              </a:ext>
            </a:extLst>
          </p:cNvPr>
          <p:cNvGrpSpPr/>
          <p:nvPr/>
        </p:nvGrpSpPr>
        <p:grpSpPr>
          <a:xfrm>
            <a:off x="9940532" y="2867219"/>
            <a:ext cx="1309608" cy="328561"/>
            <a:chOff x="7406287" y="2888589"/>
            <a:chExt cx="1309608" cy="328561"/>
          </a:xfrm>
          <a:solidFill>
            <a:schemeClr val="bg1">
              <a:lumMod val="95000"/>
            </a:schemeClr>
          </a:solidFill>
        </p:grpSpPr>
        <p:sp>
          <p:nvSpPr>
            <p:cNvPr id="23" name="Left Arrow 22">
              <a:extLst>
                <a:ext uri="{FF2B5EF4-FFF2-40B4-BE49-F238E27FC236}">
                  <a16:creationId xmlns:a16="http://schemas.microsoft.com/office/drawing/2014/main" id="{646F7D91-3381-3147-BF12-8F2301FB52E7}"/>
                </a:ext>
              </a:extLst>
            </p:cNvPr>
            <p:cNvSpPr/>
            <p:nvPr/>
          </p:nvSpPr>
          <p:spPr bwMode="auto">
            <a:xfrm rot="16200000">
              <a:off x="7512820" y="2865143"/>
              <a:ext cx="245474" cy="458539"/>
            </a:xfrm>
            <a:prstGeom prst="leftArrow">
              <a:avLst/>
            </a:prstGeom>
            <a:grpFill/>
            <a:ln w="12700" cap="flat" cmpd="sng" algn="ctr">
              <a:solidFill>
                <a:schemeClr val="bg1">
                  <a:lumMod val="8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endParaRPr>
            </a:p>
          </p:txBody>
        </p:sp>
        <p:sp>
          <p:nvSpPr>
            <p:cNvPr id="24" name="TextBox 23">
              <a:extLst>
                <a:ext uri="{FF2B5EF4-FFF2-40B4-BE49-F238E27FC236}">
                  <a16:creationId xmlns:a16="http://schemas.microsoft.com/office/drawing/2014/main" id="{6005E9F9-D756-9943-AF56-7069F5D0DCB5}"/>
                </a:ext>
              </a:extLst>
            </p:cNvPr>
            <p:cNvSpPr txBox="1"/>
            <p:nvPr/>
          </p:nvSpPr>
          <p:spPr>
            <a:xfrm>
              <a:off x="7776214" y="2888589"/>
              <a:ext cx="939681" cy="307777"/>
            </a:xfrm>
            <a:prstGeom prst="rect">
              <a:avLst/>
            </a:prstGeom>
            <a:noFill/>
            <a:ln>
              <a:noFill/>
            </a:ln>
          </p:spPr>
          <p:txBody>
            <a:bodyPr wrap="none" rtlCol="0">
              <a:spAutoFit/>
            </a:bodyPr>
            <a:lstStyle/>
            <a:p>
              <a:r>
                <a:rPr lang="en-US" sz="1400" dirty="0">
                  <a:solidFill>
                    <a:schemeClr val="bg1">
                      <a:lumMod val="85000"/>
                    </a:schemeClr>
                  </a:solidFill>
                  <a:latin typeface="Lucida Sans" panose="020B0602030504020204" pitchFamily="34" charset="77"/>
                </a:rPr>
                <a:t>accesses</a:t>
              </a:r>
            </a:p>
          </p:txBody>
        </p:sp>
      </p:grpSp>
    </p:spTree>
    <p:extLst>
      <p:ext uri="{BB962C8B-B14F-4D97-AF65-F5344CB8AC3E}">
        <p14:creationId xmlns:p14="http://schemas.microsoft.com/office/powerpoint/2010/main" val="68520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 Schemes and Examples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dirty="0"/>
          </a:p>
        </p:txBody>
      </p:sp>
      <p:sp>
        <p:nvSpPr>
          <p:cNvPr id="4" name="Content Placeholder 3"/>
          <p:cNvSpPr>
            <a:spLocks noGrp="1"/>
          </p:cNvSpPr>
          <p:nvPr>
            <p:ph sz="quarter" idx="13"/>
          </p:nvPr>
        </p:nvSpPr>
        <p:spPr/>
        <p:txBody>
          <a:bodyPr>
            <a:normAutofit/>
          </a:bodyPr>
          <a:lstStyle/>
          <a:p>
            <a:r>
              <a:rPr lang="en-US" dirty="0"/>
              <a:t>http://</a:t>
            </a:r>
            <a:r>
              <a:rPr lang="en-US" dirty="0" err="1"/>
              <a:t>www.example.org</a:t>
            </a:r>
            <a:r>
              <a:rPr lang="en-US" dirty="0"/>
              <a:t>/</a:t>
            </a:r>
            <a:r>
              <a:rPr lang="en-US" dirty="0" err="1"/>
              <a:t>aboutus#staff</a:t>
            </a:r>
            <a:endParaRPr lang="en-US" dirty="0"/>
          </a:p>
          <a:p>
            <a:r>
              <a:rPr lang="en-US" dirty="0"/>
              <a:t>https://</a:t>
            </a:r>
            <a:r>
              <a:rPr lang="en-US" dirty="0" err="1"/>
              <a:t>www.example.org</a:t>
            </a:r>
            <a:r>
              <a:rPr lang="en-US" dirty="0"/>
              <a:t>/login</a:t>
            </a:r>
          </a:p>
          <a:p>
            <a:r>
              <a:rPr lang="en-US" dirty="0" err="1"/>
              <a:t>mailto:joe@example.org</a:t>
            </a:r>
            <a:endParaRPr lang="en-US" dirty="0"/>
          </a:p>
          <a:p>
            <a:r>
              <a:rPr lang="en-US" dirty="0"/>
              <a:t>ftp://</a:t>
            </a:r>
            <a:r>
              <a:rPr lang="en-US" dirty="0" err="1"/>
              <a:t>example.org</a:t>
            </a:r>
            <a:r>
              <a:rPr lang="en-US" dirty="0"/>
              <a:t>/</a:t>
            </a:r>
            <a:r>
              <a:rPr lang="en-US" dirty="0" err="1"/>
              <a:t>aDirectory</a:t>
            </a:r>
            <a:r>
              <a:rPr lang="en-US" dirty="0"/>
              <a:t>/</a:t>
            </a:r>
            <a:r>
              <a:rPr lang="en-US" dirty="0" err="1"/>
              <a:t>aFile</a:t>
            </a:r>
            <a:endParaRPr lang="en-US" dirty="0"/>
          </a:p>
          <a:p>
            <a:r>
              <a:rPr lang="en-US" dirty="0" err="1"/>
              <a:t>news:comp.infosystems.www</a:t>
            </a:r>
            <a:endParaRPr lang="en-US" dirty="0"/>
          </a:p>
          <a:p>
            <a:r>
              <a:rPr lang="en-US" dirty="0" err="1"/>
              <a:t>tel</a:t>
            </a:r>
            <a:r>
              <a:rPr lang="en-US" dirty="0"/>
              <a:t>:+1-816-555-1212</a:t>
            </a:r>
          </a:p>
          <a:p>
            <a:r>
              <a:rPr lang="en-US" dirty="0" err="1"/>
              <a:t>ldap</a:t>
            </a:r>
            <a:r>
              <a:rPr lang="en-US" dirty="0"/>
              <a:t>://</a:t>
            </a:r>
            <a:r>
              <a:rPr lang="en-US" dirty="0" err="1"/>
              <a:t>ldap.example.org</a:t>
            </a:r>
            <a:r>
              <a:rPr lang="en-US" dirty="0"/>
              <a:t>/c=</a:t>
            </a:r>
            <a:r>
              <a:rPr lang="en-US" dirty="0" err="1"/>
              <a:t>GB?objectClass?one</a:t>
            </a:r>
            <a:endParaRPr lang="en-US" dirty="0"/>
          </a:p>
          <a:p>
            <a:r>
              <a:rPr lang="en-US" dirty="0" err="1"/>
              <a:t>urn:oasis:names:tc:entity:xmlns:xml:catalog</a:t>
            </a:r>
            <a:endParaRPr lang="en-US" dirty="0"/>
          </a:p>
          <a:p>
            <a:endParaRPr lang="en-US" dirty="0"/>
          </a:p>
        </p:txBody>
      </p:sp>
      <p:sp>
        <p:nvSpPr>
          <p:cNvPr id="6" name="Text Placeholder 5">
            <a:extLst>
              <a:ext uri="{FF2B5EF4-FFF2-40B4-BE49-F238E27FC236}">
                <a16:creationId xmlns:a16="http://schemas.microsoft.com/office/drawing/2014/main" id="{5D3BADF1-3D65-1247-AD73-60FC13A0235C}"/>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315790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t>Identifiers should be global</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Global naming leads to global network effects.</a:t>
            </a:r>
          </a:p>
          <a:p>
            <a:pPr marL="0" indent="0">
              <a:buNone/>
            </a:pPr>
            <a:endParaRPr lang="en-US" dirty="0"/>
          </a:p>
          <a:p>
            <a:pPr marL="0" indent="0">
              <a:buNone/>
            </a:pPr>
            <a:r>
              <a:rPr lang="en-US" dirty="0"/>
              <a:t>We want to avoid creating walled gardens.</a:t>
            </a:r>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52187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Every object should be addressable</a:t>
            </a:r>
          </a:p>
        </p:txBody>
      </p:sp>
      <p:pic>
        <p:nvPicPr>
          <p:cNvPr id="14" name="Picture Placeholder 13">
            <a:extLst>
              <a:ext uri="{FF2B5EF4-FFF2-40B4-BE49-F238E27FC236}">
                <a16:creationId xmlns:a16="http://schemas.microsoft.com/office/drawing/2014/main" id="{83E40CAE-EEA3-384A-A067-D19788BC5A00}"/>
              </a:ext>
            </a:extLst>
          </p:cNvPr>
          <p:cNvPicPr>
            <a:picLocks noGrp="1" noChangeAspect="1"/>
          </p:cNvPicPr>
          <p:nvPr>
            <p:ph type="pic" sz="quarter" idx="10"/>
          </p:nvPr>
        </p:nvPicPr>
        <p:blipFill>
          <a:blip r:embed="rId2"/>
          <a:srcRect t="12398" b="12398"/>
          <a:stretch>
            <a:fillRect/>
          </a:stretch>
        </p:blipFill>
        <p:spPr/>
      </p:pic>
      <p:sp>
        <p:nvSpPr>
          <p:cNvPr id="10" name="Text Placeholder 9">
            <a:extLst>
              <a:ext uri="{FF2B5EF4-FFF2-40B4-BE49-F238E27FC236}">
                <a16:creationId xmlns:a16="http://schemas.microsoft.com/office/drawing/2014/main" id="{ED77F7D5-EC7D-5745-AFE4-E47B1A107F17}"/>
              </a:ext>
            </a:extLst>
          </p:cNvPr>
          <p:cNvSpPr>
            <a:spLocks noGrp="1"/>
          </p:cNvSpPr>
          <p:nvPr>
            <p:ph type="body" sz="quarter" idx="15"/>
          </p:nvPr>
        </p:nvSpPr>
        <p:spPr>
          <a:xfrm>
            <a:off x="623888" y="6381750"/>
            <a:ext cx="10944225" cy="478387"/>
          </a:xfrm>
        </p:spPr>
        <p:txBody>
          <a:bodyPr/>
          <a:lstStyle/>
          <a:p>
            <a:r>
              <a:rPr lang="en-US" dirty="0" err="1"/>
              <a:t>Englebart</a:t>
            </a:r>
            <a:r>
              <a:rPr lang="en-US" dirty="0"/>
              <a:t>, D.C. (1990) Knowledge-Domain Interoperability and an Open </a:t>
            </a:r>
            <a:r>
              <a:rPr lang="en-US" dirty="0" err="1"/>
              <a:t>Hyperdocument</a:t>
            </a:r>
            <a:r>
              <a:rPr lang="en-US" dirty="0"/>
              <a:t> System. Proceedings of the Conference on</a:t>
            </a:r>
          </a:p>
          <a:p>
            <a:r>
              <a:rPr lang="en-US" dirty="0"/>
              <a:t>Computer-Supported Collaborative Work.</a:t>
            </a:r>
          </a:p>
        </p:txBody>
      </p:sp>
      <p:sp>
        <p:nvSpPr>
          <p:cNvPr id="5" name="Slide Number Placeholder 4"/>
          <p:cNvSpPr>
            <a:spLocks noGrp="1"/>
          </p:cNvSpPr>
          <p:nvPr>
            <p:ph type="sldNum" sz="quarter" idx="4294967295"/>
          </p:nvPr>
        </p:nvSpPr>
        <p:spPr>
          <a:xfrm>
            <a:off x="11760200" y="6381750"/>
            <a:ext cx="431800" cy="287338"/>
          </a:xfrm>
        </p:spPr>
        <p:txBody>
          <a:bodyPr/>
          <a:lstStyle/>
          <a:p>
            <a:fld id="{03AC6681-E0FD-2C4C-B392-04A572FD2AAE}" type="slidenum">
              <a:rPr lang="en-US" smtClean="0"/>
              <a:pPr/>
              <a:t>6</a:t>
            </a:fld>
            <a:endParaRPr lang="en-US" dirty="0"/>
          </a:p>
        </p:txBody>
      </p:sp>
      <p:sp>
        <p:nvSpPr>
          <p:cNvPr id="7" name="Rounded Rectangular Callout 6"/>
          <p:cNvSpPr/>
          <p:nvPr/>
        </p:nvSpPr>
        <p:spPr bwMode="auto">
          <a:xfrm>
            <a:off x="6359524" y="2465808"/>
            <a:ext cx="5400676" cy="2816197"/>
          </a:xfrm>
          <a:prstGeom prst="wedgeRoundRectCallout">
            <a:avLst>
              <a:gd name="adj1" fmla="val -78285"/>
              <a:gd name="adj2" fmla="val -49748"/>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2000" dirty="0">
                <a:solidFill>
                  <a:schemeClr val="tx1"/>
                </a:solidFill>
                <a:latin typeface="Lucida Sans" panose="020B0602030504020204" pitchFamily="34" charset="77"/>
                <a:ea typeface="ＭＳ Ｐゴシック" pitchFamily="-106" charset="-128"/>
                <a:cs typeface="Georgia"/>
              </a:rPr>
              <a:t>In principle, every object that someone might validly want/need to cite should have an unambiguous address (capable of being portrayed in a manner as to be human readable and interpretable). (e.g., not acceptable to be unable to link to an object within a ‘frame’ or ‘card.’)</a:t>
            </a:r>
          </a:p>
        </p:txBody>
      </p:sp>
    </p:spTree>
    <p:extLst>
      <p:ext uri="{BB962C8B-B14F-4D97-AF65-F5344CB8AC3E}">
        <p14:creationId xmlns:p14="http://schemas.microsoft.com/office/powerpoint/2010/main" val="60544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Identifiers should be global</a:t>
            </a:r>
          </a:p>
          <a:p>
            <a:pPr marL="457200" indent="-457200">
              <a:buFont typeface="+mj-lt"/>
              <a:buAutoNum type="arabicPeriod"/>
            </a:pPr>
            <a:r>
              <a:rPr lang="en-GB" dirty="0"/>
              <a:t>Assign distinct identifiers to distinct resources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Using the same URI to directly identify different resources produces a URI collision.</a:t>
            </a:r>
          </a:p>
          <a:p>
            <a:pPr marL="0" indent="0">
              <a:buNone/>
            </a:pPr>
            <a:endParaRPr lang="en-US" dirty="0"/>
          </a:p>
          <a:p>
            <a:pPr marL="0" indent="0">
              <a:buNone/>
            </a:pPr>
            <a:r>
              <a:rPr lang="en-US" dirty="0"/>
              <a:t>Example: using </a:t>
            </a:r>
            <a:r>
              <a:rPr lang="en-US" sz="1800" dirty="0">
                <a:latin typeface="Lucida Console" panose="020B0609040504020204" pitchFamily="49" charset="0"/>
              </a:rPr>
              <a:t>http://</a:t>
            </a:r>
            <a:r>
              <a:rPr lang="en-US" sz="1800" dirty="0" err="1">
                <a:latin typeface="Lucida Console" panose="020B0609040504020204" pitchFamily="49" charset="0"/>
              </a:rPr>
              <a:t>www.ecs.soton.ac.uk</a:t>
            </a:r>
            <a:r>
              <a:rPr lang="en-US" sz="1800" dirty="0">
                <a:latin typeface="Lucida Console" panose="020B0609040504020204" pitchFamily="49" charset="0"/>
              </a:rPr>
              <a:t>/ </a:t>
            </a:r>
            <a:r>
              <a:rPr lang="en-US" dirty="0"/>
              <a:t>to refer to both a university department and a web page about that department</a:t>
            </a:r>
          </a:p>
          <a:p>
            <a:pPr marL="0" indent="0">
              <a:buNone/>
            </a:pPr>
            <a:endParaRPr lang="en-US" dirty="0"/>
          </a:p>
          <a:p>
            <a:pPr marL="0" indent="0">
              <a:buNone/>
            </a:pPr>
            <a:r>
              <a:rPr lang="en-US" dirty="0"/>
              <a:t>Collision often imposes a cost in communication due to the effort required to resolve ambiguities.</a:t>
            </a:r>
          </a:p>
          <a:p>
            <a:pPr marL="0" indent="0">
              <a:buNone/>
            </a:pPr>
            <a:endParaRPr lang="en-GB" dirty="0"/>
          </a:p>
        </p:txBody>
      </p:sp>
      <p:sp>
        <p:nvSpPr>
          <p:cNvPr id="9" name="Text Placeholder 8">
            <a:extLst>
              <a:ext uri="{FF2B5EF4-FFF2-40B4-BE49-F238E27FC236}">
                <a16:creationId xmlns:a16="http://schemas.microsoft.com/office/drawing/2014/main" id="{3D7F3944-F19D-7F43-BECB-F6E6E4C289AB}"/>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48048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Identifiers should be global</a:t>
            </a:r>
          </a:p>
          <a:p>
            <a:pPr marL="457200" indent="-457200">
              <a:buFont typeface="+mj-lt"/>
              <a:buAutoNum type="arabicPeriod"/>
            </a:pPr>
            <a:r>
              <a:rPr lang="en-GB" dirty="0">
                <a:solidFill>
                  <a:schemeClr val="bg2"/>
                </a:solidFill>
              </a:rPr>
              <a:t>Assign distinct identifiers to distinct resources</a:t>
            </a:r>
          </a:p>
          <a:p>
            <a:pPr marL="457200" indent="-457200">
              <a:buFont typeface="+mj-lt"/>
              <a:buAutoNum type="arabicPeriod"/>
            </a:pPr>
            <a:r>
              <a:rPr lang="en-GB" dirty="0"/>
              <a:t>Avoid aliases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normAutofit/>
          </a:bodyPr>
          <a:lstStyle/>
          <a:p>
            <a:pPr marL="0" indent="0">
              <a:buNone/>
            </a:pPr>
            <a:r>
              <a:rPr lang="en-US" dirty="0"/>
              <a:t>A URI owner SHOULD NOT associate arbitrarily different URIs with the same resource.</a:t>
            </a:r>
          </a:p>
          <a:p>
            <a:pPr lvl="1"/>
            <a:endParaRPr lang="en-US" dirty="0"/>
          </a:p>
          <a:p>
            <a:pPr marL="0" indent="0">
              <a:buNone/>
            </a:pPr>
            <a:r>
              <a:rPr lang="en-US" dirty="0"/>
              <a:t>Example: </a:t>
            </a:r>
            <a:r>
              <a:rPr lang="en-US" sz="1800" dirty="0">
                <a:latin typeface="Lucida Console" panose="020B0609040504020204" pitchFamily="49" charset="0"/>
              </a:rPr>
              <a:t>http://</a:t>
            </a:r>
            <a:r>
              <a:rPr lang="en-US" sz="1800" dirty="0" err="1">
                <a:latin typeface="Lucida Console" panose="020B0609040504020204" pitchFamily="49" charset="0"/>
              </a:rPr>
              <a:t>www.soton.ac.uk</a:t>
            </a:r>
            <a:r>
              <a:rPr lang="en-US" sz="1800" dirty="0">
                <a:latin typeface="Lucida Console" panose="020B0609040504020204" pitchFamily="49" charset="0"/>
              </a:rPr>
              <a:t>/ </a:t>
            </a:r>
            <a:r>
              <a:rPr lang="en-US" dirty="0"/>
              <a:t>and </a:t>
            </a:r>
            <a:r>
              <a:rPr lang="en-US" sz="1800" dirty="0">
                <a:latin typeface="Lucida Console" panose="020B0609040504020204" pitchFamily="49" charset="0"/>
              </a:rPr>
              <a:t>http://</a:t>
            </a:r>
            <a:r>
              <a:rPr lang="en-US" sz="1800" dirty="0" err="1">
                <a:latin typeface="Lucida Console" panose="020B0609040504020204" pitchFamily="49" charset="0"/>
              </a:rPr>
              <a:t>www.southampton.ac.uk</a:t>
            </a:r>
            <a:r>
              <a:rPr lang="en-US" sz="1800" dirty="0">
                <a:latin typeface="Lucida Console" panose="020B0609040504020204" pitchFamily="49" charset="0"/>
              </a:rPr>
              <a:t>/ </a:t>
            </a:r>
            <a:r>
              <a:rPr lang="en-US" dirty="0"/>
              <a:t>both refer to the same resource – but we can’t tell that just by looking at the identifiers (URIs are opaque)</a:t>
            </a:r>
          </a:p>
          <a:p>
            <a:endParaRPr lang="en-GB" dirty="0"/>
          </a:p>
          <a:p>
            <a:pPr marL="0" indent="0">
              <a:buNone/>
            </a:pPr>
            <a:r>
              <a:rPr lang="en-US" dirty="0"/>
              <a:t>The value of a given resource can be measured by the number and value of the resources that link to it</a:t>
            </a:r>
          </a:p>
          <a:p>
            <a:endParaRPr lang="en-GB" dirty="0"/>
          </a:p>
        </p:txBody>
      </p:sp>
      <p:sp>
        <p:nvSpPr>
          <p:cNvPr id="8" name="Text Placeholder 7">
            <a:extLst>
              <a:ext uri="{FF2B5EF4-FFF2-40B4-BE49-F238E27FC236}">
                <a16:creationId xmlns:a16="http://schemas.microsoft.com/office/drawing/2014/main" id="{983BEB28-0355-B841-97A1-58877B0B216C}"/>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295549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Early Web</a:t>
            </a:r>
          </a:p>
        </p:txBody>
      </p:sp>
      <p:sp>
        <p:nvSpPr>
          <p:cNvPr id="2" name="Slide Number Placeholder 1"/>
          <p:cNvSpPr>
            <a:spLocks noGrp="1"/>
          </p:cNvSpPr>
          <p:nvPr>
            <p:ph type="sldNum" sz="quarter" idx="12"/>
          </p:nvPr>
        </p:nvSpPr>
        <p:spPr/>
        <p:txBody>
          <a:bodyPr/>
          <a:lstStyle/>
          <a:p>
            <a:fld id="{03AC6681-E0FD-2C4C-B392-04A572FD2AAE}" type="slidenum">
              <a:rPr lang="en-US" smtClean="0"/>
              <a:pPr/>
              <a:t>9</a:t>
            </a:fld>
            <a:endParaRPr lang="en-US" dirty="0"/>
          </a:p>
        </p:txBody>
      </p:sp>
      <p:sp>
        <p:nvSpPr>
          <p:cNvPr id="6" name="Content Placeholder 5"/>
          <p:cNvSpPr>
            <a:spLocks noGrp="1"/>
          </p:cNvSpPr>
          <p:nvPr>
            <p:ph sz="quarter" idx="13"/>
          </p:nvPr>
        </p:nvSpPr>
        <p:spPr/>
        <p:txBody>
          <a:bodyPr>
            <a:normAutofit/>
          </a:bodyPr>
          <a:lstStyle/>
          <a:p>
            <a:pPr marL="0" indent="0">
              <a:buNone/>
            </a:pPr>
            <a:r>
              <a:rPr lang="en-US" dirty="0"/>
              <a:t>Early documents refer to document naming:</a:t>
            </a:r>
          </a:p>
          <a:p>
            <a:pPr marL="0" indent="0">
              <a:buNone/>
            </a:pPr>
            <a:endParaRPr lang="en-US" dirty="0"/>
          </a:p>
          <a:p>
            <a:pPr marL="0" indent="0">
              <a:buNone/>
            </a:pPr>
            <a:r>
              <a:rPr lang="en-US" dirty="0"/>
              <a:t>“As many protocols are currently used for information retrieval, the address must be capable of encompassing many protocols, access methods or, indeed, naming schemes”</a:t>
            </a:r>
          </a:p>
          <a:p>
            <a:pPr marL="0" indent="0">
              <a:buNone/>
            </a:pPr>
            <a:endParaRPr lang="en-US" dirty="0"/>
          </a:p>
          <a:p>
            <a:pPr marL="0" indent="0">
              <a:buNone/>
            </a:pPr>
            <a:r>
              <a:rPr lang="en-US" dirty="0"/>
              <a:t>“A hypertext link to a document ought to be specified using the most logical name as opposed to a physical address. This is (almost) the only way of getting over the problem of documents being physically moved. As the naming scheme becomes more abstract, resolving the name becomes less of a simple look-up and more of a search.”</a:t>
            </a:r>
          </a:p>
          <a:p>
            <a:pPr marL="0" indent="0">
              <a:buNone/>
            </a:pPr>
            <a:endParaRPr lang="en-US" dirty="0"/>
          </a:p>
        </p:txBody>
      </p:sp>
      <p:sp>
        <p:nvSpPr>
          <p:cNvPr id="4" name="Text Placeholder 3">
            <a:extLst>
              <a:ext uri="{FF2B5EF4-FFF2-40B4-BE49-F238E27FC236}">
                <a16:creationId xmlns:a16="http://schemas.microsoft.com/office/drawing/2014/main" id="{B608FC53-1BC5-D148-9238-55306FFC5946}"/>
              </a:ext>
            </a:extLst>
          </p:cNvPr>
          <p:cNvSpPr>
            <a:spLocks noGrp="1"/>
          </p:cNvSpPr>
          <p:nvPr>
            <p:ph type="body" sz="quarter" idx="15"/>
          </p:nvPr>
        </p:nvSpPr>
        <p:spPr>
          <a:xfrm>
            <a:off x="623888" y="6381750"/>
            <a:ext cx="10944225" cy="293721"/>
          </a:xfrm>
        </p:spPr>
        <p:txBody>
          <a:bodyPr/>
          <a:lstStyle/>
          <a:p>
            <a:r>
              <a:rPr lang="en-US" dirty="0">
                <a:cs typeface="Georgia"/>
              </a:rPr>
              <a:t>Berners-Lee, T. (1991) </a:t>
            </a:r>
            <a:r>
              <a:rPr lang="en-US" i="1" dirty="0">
                <a:cs typeface="Georgia"/>
              </a:rPr>
              <a:t>Document Naming</a:t>
            </a:r>
            <a:r>
              <a:rPr lang="en-US" dirty="0">
                <a:cs typeface="Georgia"/>
              </a:rPr>
              <a:t>. Available at: http://www.w3.org/</a:t>
            </a:r>
            <a:r>
              <a:rPr lang="en-US" dirty="0" err="1">
                <a:cs typeface="Georgia"/>
              </a:rPr>
              <a:t>DesignIssues</a:t>
            </a:r>
            <a:r>
              <a:rPr lang="en-US" dirty="0">
                <a:cs typeface="Georgia"/>
              </a:rPr>
              <a:t>/Naming</a:t>
            </a:r>
            <a:endParaRPr lang="en-US" dirty="0">
              <a:latin typeface="Georgia"/>
              <a:cs typeface="Georgia"/>
            </a:endParaRPr>
          </a:p>
        </p:txBody>
      </p:sp>
    </p:spTree>
    <p:extLst>
      <p:ext uri="{BB962C8B-B14F-4D97-AF65-F5344CB8AC3E}">
        <p14:creationId xmlns:p14="http://schemas.microsoft.com/office/powerpoint/2010/main" val="4091205268"/>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1942</TotalTime>
  <Words>1468</Words>
  <Application>Microsoft Macintosh PowerPoint</Application>
  <PresentationFormat>Widescreen</PresentationFormat>
  <Paragraphs>143</Paragraphs>
  <Slides>17</Slides>
  <Notes>2</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17</vt:i4>
      </vt:variant>
    </vt:vector>
  </HeadingPairs>
  <TitlesOfParts>
    <vt:vector size="30" baseType="lpstr">
      <vt:lpstr>Georgia</vt:lpstr>
      <vt:lpstr>Lucida Console</vt:lpstr>
      <vt:lpstr>Lucida Sans</vt:lpstr>
      <vt:lpstr>Calibri</vt:lpstr>
      <vt:lpstr>Arial</vt:lpstr>
      <vt:lpstr>Plain</vt:lpstr>
      <vt:lpstr>Marine 1</vt:lpstr>
      <vt:lpstr>Marine 3</vt:lpstr>
      <vt:lpstr>Marine 5</vt:lpstr>
      <vt:lpstr>Marine 6</vt:lpstr>
      <vt:lpstr>Horizon 3</vt:lpstr>
      <vt:lpstr>Horizon 4</vt:lpstr>
      <vt:lpstr>Horizon 5</vt:lpstr>
      <vt:lpstr>PowerPoint Presentation</vt:lpstr>
      <vt:lpstr>Identification</vt:lpstr>
      <vt:lpstr>Uniform Resource Identifiers</vt:lpstr>
      <vt:lpstr>URI Schemes and Examples</vt:lpstr>
      <vt:lpstr>Identification Principles</vt:lpstr>
      <vt:lpstr>Every object should be addressable</vt:lpstr>
      <vt:lpstr>Identification Principles</vt:lpstr>
      <vt:lpstr>Identification Principles</vt:lpstr>
      <vt:lpstr>The Early Web</vt:lpstr>
      <vt:lpstr>The Classical View</vt:lpstr>
      <vt:lpstr>Name resolution</vt:lpstr>
      <vt:lpstr>The Modern View</vt:lpstr>
      <vt:lpstr>Internationalized Resource Identifiers</vt:lpstr>
      <vt:lpstr>Cool URIs don't change</vt:lpstr>
      <vt:lpstr>Cool URIs don't change</vt:lpstr>
      <vt:lpstr>Further Reading</vt:lpstr>
      <vt:lpstr>Next Lecture: Representation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Gibbins</dc:creator>
  <cp:lastModifiedBy>Nicholas Gibbins</cp:lastModifiedBy>
  <cp:revision>11</cp:revision>
  <dcterms:created xsi:type="dcterms:W3CDTF">2018-10-03T09:57:07Z</dcterms:created>
  <dcterms:modified xsi:type="dcterms:W3CDTF">2020-10-02T12:17:10Z</dcterms:modified>
</cp:coreProperties>
</file>