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672" r:id="rId4"/>
  </p:sldMasterIdLst>
  <p:notesMasterIdLst>
    <p:notesMasterId r:id="rId23"/>
  </p:notesMasterIdLst>
  <p:sldIdLst>
    <p:sldId id="258" r:id="rId5"/>
    <p:sldId id="257" r:id="rId6"/>
    <p:sldId id="280" r:id="rId7"/>
    <p:sldId id="285" r:id="rId8"/>
    <p:sldId id="264" r:id="rId9"/>
    <p:sldId id="263" r:id="rId10"/>
    <p:sldId id="279" r:id="rId11"/>
    <p:sldId id="281" r:id="rId12"/>
    <p:sldId id="284" r:id="rId13"/>
    <p:sldId id="278" r:id="rId14"/>
    <p:sldId id="260" r:id="rId15"/>
    <p:sldId id="261" r:id="rId16"/>
    <p:sldId id="262" r:id="rId17"/>
    <p:sldId id="282" r:id="rId18"/>
    <p:sldId id="273" r:id="rId19"/>
    <p:sldId id="283" r:id="rId20"/>
    <p:sldId id="272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3FB1B-DFFB-4345-A2CB-76A0E5DB512B}" v="235" dt="2020-09-29T18:28:01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/>
    <p:restoredTop sz="92640"/>
  </p:normalViewPr>
  <p:slideViewPr>
    <p:cSldViewPr snapToGrid="0" snapToObjects="1" showGuides="1">
      <p:cViewPr varScale="1">
        <p:scale>
          <a:sx n="126" d="100"/>
          <a:sy n="126" d="100"/>
        </p:scale>
        <p:origin x="232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bins N.M." userId="6a0e944c-4d97-467d-bb7a-7c3315791fe4" providerId="ADAL" clId="{A35AFE23-B3A7-0F4D-9C72-275A512829C5}"/>
    <pc:docChg chg="custSel modSld">
      <pc:chgData name="Gibbins N.M." userId="6a0e944c-4d97-467d-bb7a-7c3315791fe4" providerId="ADAL" clId="{A35AFE23-B3A7-0F4D-9C72-275A512829C5}" dt="2019-09-30T13:40:51.670" v="59" actId="478"/>
      <pc:docMkLst>
        <pc:docMk/>
      </pc:docMkLst>
      <pc:sldChg chg="modSp">
        <pc:chgData name="Gibbins N.M." userId="6a0e944c-4d97-467d-bb7a-7c3315791fe4" providerId="ADAL" clId="{A35AFE23-B3A7-0F4D-9C72-275A512829C5}" dt="2019-09-16T10:46:18.107" v="56" actId="20577"/>
        <pc:sldMkLst>
          <pc:docMk/>
          <pc:sldMk cId="1934095176" sldId="266"/>
        </pc:sldMkLst>
        <pc:spChg chg="mod">
          <ac:chgData name="Gibbins N.M." userId="6a0e944c-4d97-467d-bb7a-7c3315791fe4" providerId="ADAL" clId="{A35AFE23-B3A7-0F4D-9C72-275A512829C5}" dt="2019-09-16T10:46:18.107" v="56" actId="20577"/>
          <ac:spMkLst>
            <pc:docMk/>
            <pc:sldMk cId="1934095176" sldId="266"/>
            <ac:spMk id="4" creationId="{00000000-0000-0000-0000-000000000000}"/>
          </ac:spMkLst>
        </pc:spChg>
      </pc:sldChg>
      <pc:sldChg chg="addSp delSp modSp">
        <pc:chgData name="Gibbins N.M." userId="6a0e944c-4d97-467d-bb7a-7c3315791fe4" providerId="ADAL" clId="{A35AFE23-B3A7-0F4D-9C72-275A512829C5}" dt="2019-09-30T13:40:51.670" v="59" actId="478"/>
        <pc:sldMkLst>
          <pc:docMk/>
          <pc:sldMk cId="4278814676" sldId="267"/>
        </pc:sldMkLst>
        <pc:spChg chg="add del mod">
          <ac:chgData name="Gibbins N.M." userId="6a0e944c-4d97-467d-bb7a-7c3315791fe4" providerId="ADAL" clId="{A35AFE23-B3A7-0F4D-9C72-275A512829C5}" dt="2019-09-30T13:40:51.670" v="59" actId="478"/>
          <ac:spMkLst>
            <pc:docMk/>
            <pc:sldMk cId="4278814676" sldId="267"/>
            <ac:spMk id="4" creationId="{81391615-632F-A646-9EB2-687A34C10805}"/>
          </ac:spMkLst>
        </pc:spChg>
        <pc:spChg chg="del">
          <ac:chgData name="Gibbins N.M." userId="6a0e944c-4d97-467d-bb7a-7c3315791fe4" providerId="ADAL" clId="{A35AFE23-B3A7-0F4D-9C72-275A512829C5}" dt="2019-09-30T13:40:50.771" v="58" actId="478"/>
          <ac:spMkLst>
            <pc:docMk/>
            <pc:sldMk cId="4278814676" sldId="267"/>
            <ac:spMk id="8" creationId="{00000000-0000-0000-0000-000000000000}"/>
          </ac:spMkLst>
        </pc:spChg>
        <pc:picChg chg="del">
          <ac:chgData name="Gibbins N.M." userId="6a0e944c-4d97-467d-bb7a-7c3315791fe4" providerId="ADAL" clId="{A35AFE23-B3A7-0F4D-9C72-275A512829C5}" dt="2019-09-30T13:40:48.359" v="57" actId="478"/>
          <ac:picMkLst>
            <pc:docMk/>
            <pc:sldMk cId="4278814676" sldId="267"/>
            <ac:picMk id="17" creationId="{67A2FD4F-BD40-6D4C-80E0-C2C40F1986AB}"/>
          </ac:picMkLst>
        </pc:picChg>
      </pc:sldChg>
    </pc:docChg>
  </pc:docChgLst>
  <pc:docChgLst>
    <pc:chgData name="Nicholas Gibbins" userId="6a0e944c-4d97-467d-bb7a-7c3315791fe4" providerId="ADAL" clId="{14C3FB1B-DFFB-4345-A2CB-76A0E5DB512B}"/>
    <pc:docChg chg="undo custSel addSld delSld modSld sldOrd">
      <pc:chgData name="Nicholas Gibbins" userId="6a0e944c-4d97-467d-bb7a-7c3315791fe4" providerId="ADAL" clId="{14C3FB1B-DFFB-4345-A2CB-76A0E5DB512B}" dt="2020-09-29T18:34:16.908" v="2453" actId="20577"/>
      <pc:docMkLst>
        <pc:docMk/>
      </pc:docMkLst>
      <pc:sldChg chg="modSp mod">
        <pc:chgData name="Nicholas Gibbins" userId="6a0e944c-4d97-467d-bb7a-7c3315791fe4" providerId="ADAL" clId="{14C3FB1B-DFFB-4345-A2CB-76A0E5DB512B}" dt="2020-09-10T09:43:59.475" v="24" actId="20577"/>
        <pc:sldMkLst>
          <pc:docMk/>
          <pc:sldMk cId="1255995176" sldId="257"/>
        </pc:sldMkLst>
        <pc:spChg chg="mod">
          <ac:chgData name="Nicholas Gibbins" userId="6a0e944c-4d97-467d-bb7a-7c3315791fe4" providerId="ADAL" clId="{14C3FB1B-DFFB-4345-A2CB-76A0E5DB512B}" dt="2020-09-10T09:43:59.475" v="24" actId="20577"/>
          <ac:spMkLst>
            <pc:docMk/>
            <pc:sldMk cId="1255995176" sldId="257"/>
            <ac:spMk id="2" creationId="{00000000-0000-0000-0000-000000000000}"/>
          </ac:spMkLst>
        </pc:spChg>
        <pc:spChg chg="mod">
          <ac:chgData name="Nicholas Gibbins" userId="6a0e944c-4d97-467d-bb7a-7c3315791fe4" providerId="ADAL" clId="{14C3FB1B-DFFB-4345-A2CB-76A0E5DB512B}" dt="2020-09-10T09:43:55.407" v="6"/>
          <ac:spMkLst>
            <pc:docMk/>
            <pc:sldMk cId="1255995176" sldId="257"/>
            <ac:spMk id="3" creationId="{00000000-0000-0000-0000-000000000000}"/>
          </ac:spMkLst>
        </pc:spChg>
      </pc:sldChg>
      <pc:sldChg chg="del">
        <pc:chgData name="Nicholas Gibbins" userId="6a0e944c-4d97-467d-bb7a-7c3315791fe4" providerId="ADAL" clId="{14C3FB1B-DFFB-4345-A2CB-76A0E5DB512B}" dt="2020-09-10T09:43:49.333" v="0" actId="2696"/>
        <pc:sldMkLst>
          <pc:docMk/>
          <pc:sldMk cId="2352692603" sldId="259"/>
        </pc:sldMkLst>
      </pc:sldChg>
      <pc:sldChg chg="addSp delSp modSp mod">
        <pc:chgData name="Nicholas Gibbins" userId="6a0e944c-4d97-467d-bb7a-7c3315791fe4" providerId="ADAL" clId="{14C3FB1B-DFFB-4345-A2CB-76A0E5DB512B}" dt="2020-09-29T16:22:20.647" v="1942" actId="20577"/>
        <pc:sldMkLst>
          <pc:docMk/>
          <pc:sldMk cId="757103289" sldId="260"/>
        </pc:sldMkLst>
        <pc:spChg chg="mod">
          <ac:chgData name="Nicholas Gibbins" userId="6a0e944c-4d97-467d-bb7a-7c3315791fe4" providerId="ADAL" clId="{14C3FB1B-DFFB-4345-A2CB-76A0E5DB512B}" dt="2020-09-29T16:22:20.647" v="1942" actId="20577"/>
          <ac:spMkLst>
            <pc:docMk/>
            <pc:sldMk cId="757103289" sldId="260"/>
            <ac:spMk id="2" creationId="{00000000-0000-0000-0000-000000000000}"/>
          </ac:spMkLst>
        </pc:spChg>
        <pc:spChg chg="add del mod">
          <ac:chgData name="Nicholas Gibbins" userId="6a0e944c-4d97-467d-bb7a-7c3315791fe4" providerId="ADAL" clId="{14C3FB1B-DFFB-4345-A2CB-76A0E5DB512B}" dt="2020-09-28T16:03:26.097" v="315" actId="478"/>
          <ac:spMkLst>
            <pc:docMk/>
            <pc:sldMk cId="757103289" sldId="260"/>
            <ac:spMk id="7" creationId="{ED286137-1186-444C-BCFB-2C92E5D7097D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9" creationId="{44470783-B028-484D-B70C-215058243B1B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10" creationId="{AD8A2AA9-E860-6443-B330-008C6EE3F79C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12" creationId="{3F0B15B2-EFDA-E243-9274-4E27B7009F8E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13" creationId="{D75BFE41-DB2E-504A-9225-FFB8763C61D0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15" creationId="{88414517-E2CD-A84D-960B-4E5CB41F12A1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16" creationId="{72B2433E-D4EC-7E44-91E8-477BCC524688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18" creationId="{EF9DC476-2D24-384D-A855-E5EBEF7F00C7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19" creationId="{C574BC70-80B3-EF4E-8D99-51ED45A14870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21" creationId="{52A0F88E-6F96-BE4C-9E90-C35375F36A98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22" creationId="{1F041C04-334D-F94B-A380-6569CD8512F7}"/>
          </ac:spMkLst>
        </pc:spChg>
        <pc:spChg chg="mod">
          <ac:chgData name="Nicholas Gibbins" userId="6a0e944c-4d97-467d-bb7a-7c3315791fe4" providerId="ADAL" clId="{14C3FB1B-DFFB-4345-A2CB-76A0E5DB512B}" dt="2020-09-28T16:03:23.126" v="314"/>
          <ac:spMkLst>
            <pc:docMk/>
            <pc:sldMk cId="757103289" sldId="260"/>
            <ac:spMk id="24" creationId="{F9232ED6-9962-984B-BB0D-633A1E830A85}"/>
          </ac:spMkLst>
        </pc:spChg>
        <pc:spChg chg="mod">
          <ac:chgData name="Nicholas Gibbins" userId="6a0e944c-4d97-467d-bb7a-7c3315791fe4" providerId="ADAL" clId="{14C3FB1B-DFFB-4345-A2CB-76A0E5DB512B}" dt="2020-09-28T16:03:36.253" v="319" actId="1038"/>
          <ac:spMkLst>
            <pc:docMk/>
            <pc:sldMk cId="757103289" sldId="260"/>
            <ac:spMk id="25" creationId="{2C52A7FE-C57E-2446-8A01-21CDDFDE1DCE}"/>
          </ac:spMkLst>
        </pc:spChg>
        <pc:grpChg chg="add mod">
          <ac:chgData name="Nicholas Gibbins" userId="6a0e944c-4d97-467d-bb7a-7c3315791fe4" providerId="ADAL" clId="{14C3FB1B-DFFB-4345-A2CB-76A0E5DB512B}" dt="2020-09-28T16:03:23.126" v="314"/>
          <ac:grpSpMkLst>
            <pc:docMk/>
            <pc:sldMk cId="757103289" sldId="260"/>
            <ac:grpSpMk id="8" creationId="{3FA69089-D3EF-9D40-A48A-4A745BCFBFA7}"/>
          </ac:grpSpMkLst>
        </pc:grpChg>
        <pc:grpChg chg="add mod">
          <ac:chgData name="Nicholas Gibbins" userId="6a0e944c-4d97-467d-bb7a-7c3315791fe4" providerId="ADAL" clId="{14C3FB1B-DFFB-4345-A2CB-76A0E5DB512B}" dt="2020-09-28T16:03:23.126" v="314"/>
          <ac:grpSpMkLst>
            <pc:docMk/>
            <pc:sldMk cId="757103289" sldId="260"/>
            <ac:grpSpMk id="11" creationId="{CD4D628C-1ED7-B148-B565-5443EB27D00D}"/>
          </ac:grpSpMkLst>
        </pc:grpChg>
        <pc:grpChg chg="add mod">
          <ac:chgData name="Nicholas Gibbins" userId="6a0e944c-4d97-467d-bb7a-7c3315791fe4" providerId="ADAL" clId="{14C3FB1B-DFFB-4345-A2CB-76A0E5DB512B}" dt="2020-09-28T16:03:23.126" v="314"/>
          <ac:grpSpMkLst>
            <pc:docMk/>
            <pc:sldMk cId="757103289" sldId="260"/>
            <ac:grpSpMk id="14" creationId="{8476DF38-3C86-8D4C-905D-A7AE5BC3D349}"/>
          </ac:grpSpMkLst>
        </pc:grpChg>
        <pc:grpChg chg="add mod">
          <ac:chgData name="Nicholas Gibbins" userId="6a0e944c-4d97-467d-bb7a-7c3315791fe4" providerId="ADAL" clId="{14C3FB1B-DFFB-4345-A2CB-76A0E5DB512B}" dt="2020-09-28T16:03:23.126" v="314"/>
          <ac:grpSpMkLst>
            <pc:docMk/>
            <pc:sldMk cId="757103289" sldId="260"/>
            <ac:grpSpMk id="17" creationId="{44553557-2780-A34C-AB00-F5ECE566F151}"/>
          </ac:grpSpMkLst>
        </pc:grpChg>
        <pc:grpChg chg="add mod">
          <ac:chgData name="Nicholas Gibbins" userId="6a0e944c-4d97-467d-bb7a-7c3315791fe4" providerId="ADAL" clId="{14C3FB1B-DFFB-4345-A2CB-76A0E5DB512B}" dt="2020-09-28T16:03:23.126" v="314"/>
          <ac:grpSpMkLst>
            <pc:docMk/>
            <pc:sldMk cId="757103289" sldId="260"/>
            <ac:grpSpMk id="20" creationId="{E36136E9-74F0-0045-B5B0-50592B8DAD26}"/>
          </ac:grpSpMkLst>
        </pc:grpChg>
        <pc:grpChg chg="add mod">
          <ac:chgData name="Nicholas Gibbins" userId="6a0e944c-4d97-467d-bb7a-7c3315791fe4" providerId="ADAL" clId="{14C3FB1B-DFFB-4345-A2CB-76A0E5DB512B}" dt="2020-09-28T16:03:23.126" v="314"/>
          <ac:grpSpMkLst>
            <pc:docMk/>
            <pc:sldMk cId="757103289" sldId="260"/>
            <ac:grpSpMk id="23" creationId="{111FDEA0-1B50-084B-8E34-802AA25D6538}"/>
          </ac:grpSpMkLst>
        </pc:grpChg>
        <pc:picChg chg="del">
          <ac:chgData name="Nicholas Gibbins" userId="6a0e944c-4d97-467d-bb7a-7c3315791fe4" providerId="ADAL" clId="{14C3FB1B-DFFB-4345-A2CB-76A0E5DB512B}" dt="2020-09-28T16:03:22.503" v="313" actId="478"/>
          <ac:picMkLst>
            <pc:docMk/>
            <pc:sldMk cId="757103289" sldId="260"/>
            <ac:picMk id="6" creationId="{00000000-0000-0000-0000-000000000000}"/>
          </ac:picMkLst>
        </pc:picChg>
      </pc:sldChg>
      <pc:sldChg chg="modSp mod modAnim">
        <pc:chgData name="Nicholas Gibbins" userId="6a0e944c-4d97-467d-bb7a-7c3315791fe4" providerId="ADAL" clId="{14C3FB1B-DFFB-4345-A2CB-76A0E5DB512B}" dt="2020-09-29T18:34:16.908" v="2453" actId="20577"/>
        <pc:sldMkLst>
          <pc:docMk/>
          <pc:sldMk cId="1373667034" sldId="261"/>
        </pc:sldMkLst>
        <pc:spChg chg="mod">
          <ac:chgData name="Nicholas Gibbins" userId="6a0e944c-4d97-467d-bb7a-7c3315791fe4" providerId="ADAL" clId="{14C3FB1B-DFFB-4345-A2CB-76A0E5DB512B}" dt="2020-09-29T16:22:35.269" v="1944" actId="20577"/>
          <ac:spMkLst>
            <pc:docMk/>
            <pc:sldMk cId="1373667034" sldId="261"/>
            <ac:spMk id="4" creationId="{00000000-0000-0000-0000-000000000000}"/>
          </ac:spMkLst>
        </pc:spChg>
        <pc:spChg chg="mod">
          <ac:chgData name="Nicholas Gibbins" userId="6a0e944c-4d97-467d-bb7a-7c3315791fe4" providerId="ADAL" clId="{14C3FB1B-DFFB-4345-A2CB-76A0E5DB512B}" dt="2020-09-29T18:34:16.908" v="2453" actId="20577"/>
          <ac:spMkLst>
            <pc:docMk/>
            <pc:sldMk cId="1373667034" sldId="261"/>
            <ac:spMk id="6" creationId="{00000000-0000-0000-0000-000000000000}"/>
          </ac:spMkLst>
        </pc:spChg>
      </pc:sldChg>
      <pc:sldChg chg="modAnim">
        <pc:chgData name="Nicholas Gibbins" userId="6a0e944c-4d97-467d-bb7a-7c3315791fe4" providerId="ADAL" clId="{14C3FB1B-DFFB-4345-A2CB-76A0E5DB512B}" dt="2020-09-29T17:30:31.905" v="2152"/>
        <pc:sldMkLst>
          <pc:docMk/>
          <pc:sldMk cId="1635072202" sldId="262"/>
        </pc:sldMkLst>
      </pc:sldChg>
      <pc:sldChg chg="addSp delSp modSp mod modClrScheme modAnim chgLayout">
        <pc:chgData name="Nicholas Gibbins" userId="6a0e944c-4d97-467d-bb7a-7c3315791fe4" providerId="ADAL" clId="{14C3FB1B-DFFB-4345-A2CB-76A0E5DB512B}" dt="2020-09-29T08:51:08.903" v="457" actId="20577"/>
        <pc:sldMkLst>
          <pc:docMk/>
          <pc:sldMk cId="653955034" sldId="263"/>
        </pc:sldMkLst>
        <pc:spChg chg="mod ord">
          <ac:chgData name="Nicholas Gibbins" userId="6a0e944c-4d97-467d-bb7a-7c3315791fe4" providerId="ADAL" clId="{14C3FB1B-DFFB-4345-A2CB-76A0E5DB512B}" dt="2020-09-28T16:04:04.549" v="321" actId="20577"/>
          <ac:spMkLst>
            <pc:docMk/>
            <pc:sldMk cId="653955034" sldId="263"/>
            <ac:spMk id="2" creationId="{00000000-0000-0000-0000-000000000000}"/>
          </ac:spMkLst>
        </pc:spChg>
        <pc:spChg chg="mod ord">
          <ac:chgData name="Nicholas Gibbins" userId="6a0e944c-4d97-467d-bb7a-7c3315791fe4" providerId="ADAL" clId="{14C3FB1B-DFFB-4345-A2CB-76A0E5DB512B}" dt="2020-09-28T15:50:25.236" v="150" actId="700"/>
          <ac:spMkLst>
            <pc:docMk/>
            <pc:sldMk cId="653955034" sldId="263"/>
            <ac:spMk id="3" creationId="{00000000-0000-0000-0000-000000000000}"/>
          </ac:spMkLst>
        </pc:spChg>
        <pc:spChg chg="mod ord">
          <ac:chgData name="Nicholas Gibbins" userId="6a0e944c-4d97-467d-bb7a-7c3315791fe4" providerId="ADAL" clId="{14C3FB1B-DFFB-4345-A2CB-76A0E5DB512B}" dt="2020-09-29T08:51:08.903" v="457" actId="20577"/>
          <ac:spMkLst>
            <pc:docMk/>
            <pc:sldMk cId="653955034" sldId="263"/>
            <ac:spMk id="4" creationId="{00000000-0000-0000-0000-000000000000}"/>
          </ac:spMkLst>
        </pc:spChg>
        <pc:spChg chg="add del mod ord">
          <ac:chgData name="Nicholas Gibbins" userId="6a0e944c-4d97-467d-bb7a-7c3315791fe4" providerId="ADAL" clId="{14C3FB1B-DFFB-4345-A2CB-76A0E5DB512B}" dt="2020-09-28T15:50:28.063" v="151"/>
          <ac:spMkLst>
            <pc:docMk/>
            <pc:sldMk cId="653955034" sldId="263"/>
            <ac:spMk id="6" creationId="{7445E08F-04AA-2248-9313-AC4F93EC2C31}"/>
          </ac:spMkLst>
        </pc:spChg>
        <pc:spChg chg="add mod ord">
          <ac:chgData name="Nicholas Gibbins" userId="6a0e944c-4d97-467d-bb7a-7c3315791fe4" providerId="ADAL" clId="{14C3FB1B-DFFB-4345-A2CB-76A0E5DB512B}" dt="2020-09-28T15:50:25.236" v="150" actId="700"/>
          <ac:spMkLst>
            <pc:docMk/>
            <pc:sldMk cId="653955034" sldId="263"/>
            <ac:spMk id="7" creationId="{22D1DCA4-2D83-FC4F-8D9F-40438E384036}"/>
          </ac:spMkLst>
        </pc:spChg>
        <pc:spChg chg="del mod ord">
          <ac:chgData name="Nicholas Gibbins" userId="6a0e944c-4d97-467d-bb7a-7c3315791fe4" providerId="ADAL" clId="{14C3FB1B-DFFB-4345-A2CB-76A0E5DB512B}" dt="2020-09-28T15:50:25.236" v="150" actId="700"/>
          <ac:spMkLst>
            <pc:docMk/>
            <pc:sldMk cId="653955034" sldId="263"/>
            <ac:spMk id="9" creationId="{BF189C58-69F3-6340-B939-8E44E769F1B0}"/>
          </ac:spMkLst>
        </pc:spChg>
        <pc:picChg chg="add mod">
          <ac:chgData name="Nicholas Gibbins" userId="6a0e944c-4d97-467d-bb7a-7c3315791fe4" providerId="ADAL" clId="{14C3FB1B-DFFB-4345-A2CB-76A0E5DB512B}" dt="2020-09-28T15:50:21.504" v="149"/>
          <ac:picMkLst>
            <pc:docMk/>
            <pc:sldMk cId="653955034" sldId="263"/>
            <ac:picMk id="5" creationId="{1BC749DE-AB71-EC4A-867C-D9EAC29F4B29}"/>
          </ac:picMkLst>
        </pc:picChg>
        <pc:picChg chg="add mod">
          <ac:chgData name="Nicholas Gibbins" userId="6a0e944c-4d97-467d-bb7a-7c3315791fe4" providerId="ADAL" clId="{14C3FB1B-DFFB-4345-A2CB-76A0E5DB512B}" dt="2020-09-28T15:50:28.063" v="151"/>
          <ac:picMkLst>
            <pc:docMk/>
            <pc:sldMk cId="653955034" sldId="263"/>
            <ac:picMk id="8" creationId="{43F0BDFF-7F4E-AC45-94A4-DC001CF6F4A2}"/>
          </ac:picMkLst>
        </pc:picChg>
      </pc:sldChg>
      <pc:sldChg chg="addSp delSp modSp mod modClrScheme delAnim modAnim chgLayout">
        <pc:chgData name="Nicholas Gibbins" userId="6a0e944c-4d97-467d-bb7a-7c3315791fe4" providerId="ADAL" clId="{14C3FB1B-DFFB-4345-A2CB-76A0E5DB512B}" dt="2020-09-28T17:19:58.703" v="379"/>
        <pc:sldMkLst>
          <pc:docMk/>
          <pc:sldMk cId="999156377" sldId="264"/>
        </pc:sldMkLst>
        <pc:spChg chg="mod ord">
          <ac:chgData name="Nicholas Gibbins" userId="6a0e944c-4d97-467d-bb7a-7c3315791fe4" providerId="ADAL" clId="{14C3FB1B-DFFB-4345-A2CB-76A0E5DB512B}" dt="2020-09-25T21:33:00.293" v="94" actId="20577"/>
          <ac:spMkLst>
            <pc:docMk/>
            <pc:sldMk cId="999156377" sldId="264"/>
            <ac:spMk id="2" creationId="{00000000-0000-0000-0000-000000000000}"/>
          </ac:spMkLst>
        </pc:spChg>
        <pc:spChg chg="mod ord">
          <ac:chgData name="Nicholas Gibbins" userId="6a0e944c-4d97-467d-bb7a-7c3315791fe4" providerId="ADAL" clId="{14C3FB1B-DFFB-4345-A2CB-76A0E5DB512B}" dt="2020-09-25T18:12:38.041" v="28" actId="700"/>
          <ac:spMkLst>
            <pc:docMk/>
            <pc:sldMk cId="999156377" sldId="264"/>
            <ac:spMk id="3" creationId="{00000000-0000-0000-0000-000000000000}"/>
          </ac:spMkLst>
        </pc:spChg>
        <pc:spChg chg="mod ord">
          <ac:chgData name="Nicholas Gibbins" userId="6a0e944c-4d97-467d-bb7a-7c3315791fe4" providerId="ADAL" clId="{14C3FB1B-DFFB-4345-A2CB-76A0E5DB512B}" dt="2020-09-25T21:36:59.845" v="145" actId="20577"/>
          <ac:spMkLst>
            <pc:docMk/>
            <pc:sldMk cId="999156377" sldId="264"/>
            <ac:spMk id="4" creationId="{00000000-0000-0000-0000-000000000000}"/>
          </ac:spMkLst>
        </pc:spChg>
        <pc:spChg chg="del mod ord">
          <ac:chgData name="Nicholas Gibbins" userId="6a0e944c-4d97-467d-bb7a-7c3315791fe4" providerId="ADAL" clId="{14C3FB1B-DFFB-4345-A2CB-76A0E5DB512B}" dt="2020-09-25T18:12:38.041" v="28" actId="700"/>
          <ac:spMkLst>
            <pc:docMk/>
            <pc:sldMk cId="999156377" sldId="264"/>
            <ac:spMk id="5" creationId="{B941DA0E-7479-5147-93A8-532A66D51FD8}"/>
          </ac:spMkLst>
        </pc:spChg>
        <pc:spChg chg="add del mod ord">
          <ac:chgData name="Nicholas Gibbins" userId="6a0e944c-4d97-467d-bb7a-7c3315791fe4" providerId="ADAL" clId="{14C3FB1B-DFFB-4345-A2CB-76A0E5DB512B}" dt="2020-09-25T18:13:17.414" v="62"/>
          <ac:spMkLst>
            <pc:docMk/>
            <pc:sldMk cId="999156377" sldId="264"/>
            <ac:spMk id="6" creationId="{AE3A7FD6-AAD6-F548-8EEA-A87333AA5932}"/>
          </ac:spMkLst>
        </pc:spChg>
        <pc:spChg chg="add mod ord">
          <ac:chgData name="Nicholas Gibbins" userId="6a0e944c-4d97-467d-bb7a-7c3315791fe4" providerId="ADAL" clId="{14C3FB1B-DFFB-4345-A2CB-76A0E5DB512B}" dt="2020-09-25T18:12:38.041" v="28" actId="700"/>
          <ac:spMkLst>
            <pc:docMk/>
            <pc:sldMk cId="999156377" sldId="264"/>
            <ac:spMk id="7" creationId="{279EEC84-7741-7742-B1B0-B0F6B3B93E6F}"/>
          </ac:spMkLst>
        </pc:spChg>
        <pc:spChg chg="add del mod">
          <ac:chgData name="Nicholas Gibbins" userId="6a0e944c-4d97-467d-bb7a-7c3315791fe4" providerId="ADAL" clId="{14C3FB1B-DFFB-4345-A2CB-76A0E5DB512B}" dt="2020-09-25T18:17:10.721" v="64"/>
          <ac:spMkLst>
            <pc:docMk/>
            <pc:sldMk cId="999156377" sldId="264"/>
            <ac:spMk id="10" creationId="{53343663-66D4-5245-8530-1D14642B8A40}"/>
          </ac:spMkLst>
        </pc:spChg>
        <pc:picChg chg="add del mod">
          <ac:chgData name="Nicholas Gibbins" userId="6a0e944c-4d97-467d-bb7a-7c3315791fe4" providerId="ADAL" clId="{14C3FB1B-DFFB-4345-A2CB-76A0E5DB512B}" dt="2020-09-25T18:14:04.687" v="63" actId="478"/>
          <ac:picMkLst>
            <pc:docMk/>
            <pc:sldMk cId="999156377" sldId="264"/>
            <ac:picMk id="8" creationId="{5666809B-132D-7C46-A3C5-2877D00225F3}"/>
          </ac:picMkLst>
        </pc:picChg>
        <pc:picChg chg="add mod modCrop">
          <ac:chgData name="Nicholas Gibbins" userId="6a0e944c-4d97-467d-bb7a-7c3315791fe4" providerId="ADAL" clId="{14C3FB1B-DFFB-4345-A2CB-76A0E5DB512B}" dt="2020-09-28T15:51:19.265" v="152" actId="732"/>
          <ac:picMkLst>
            <pc:docMk/>
            <pc:sldMk cId="999156377" sldId="264"/>
            <ac:picMk id="11" creationId="{966BA2E4-CCD5-7447-83C8-91548C0639B0}"/>
          </ac:picMkLst>
        </pc:picChg>
      </pc:sldChg>
      <pc:sldChg chg="del">
        <pc:chgData name="Nicholas Gibbins" userId="6a0e944c-4d97-467d-bb7a-7c3315791fe4" providerId="ADAL" clId="{14C3FB1B-DFFB-4345-A2CB-76A0E5DB512B}" dt="2020-09-10T09:43:49.338" v="1" actId="2696"/>
        <pc:sldMkLst>
          <pc:docMk/>
          <pc:sldMk cId="805479846" sldId="265"/>
        </pc:sldMkLst>
      </pc:sldChg>
      <pc:sldChg chg="del">
        <pc:chgData name="Nicholas Gibbins" userId="6a0e944c-4d97-467d-bb7a-7c3315791fe4" providerId="ADAL" clId="{14C3FB1B-DFFB-4345-A2CB-76A0E5DB512B}" dt="2020-09-10T09:43:49.351" v="4" actId="2696"/>
        <pc:sldMkLst>
          <pc:docMk/>
          <pc:sldMk cId="1934095176" sldId="266"/>
        </pc:sldMkLst>
      </pc:sldChg>
      <pc:sldChg chg="del">
        <pc:chgData name="Nicholas Gibbins" userId="6a0e944c-4d97-467d-bb7a-7c3315791fe4" providerId="ADAL" clId="{14C3FB1B-DFFB-4345-A2CB-76A0E5DB512B}" dt="2020-09-10T09:43:49.365" v="5" actId="2696"/>
        <pc:sldMkLst>
          <pc:docMk/>
          <pc:sldMk cId="4278814676" sldId="267"/>
        </pc:sldMkLst>
      </pc:sldChg>
      <pc:sldChg chg="del">
        <pc:chgData name="Nicholas Gibbins" userId="6a0e944c-4d97-467d-bb7a-7c3315791fe4" providerId="ADAL" clId="{14C3FB1B-DFFB-4345-A2CB-76A0E5DB512B}" dt="2020-09-10T09:43:49.342" v="2" actId="2696"/>
        <pc:sldMkLst>
          <pc:docMk/>
          <pc:sldMk cId="3543580281" sldId="268"/>
        </pc:sldMkLst>
      </pc:sldChg>
      <pc:sldChg chg="del">
        <pc:chgData name="Nicholas Gibbins" userId="6a0e944c-4d97-467d-bb7a-7c3315791fe4" providerId="ADAL" clId="{14C3FB1B-DFFB-4345-A2CB-76A0E5DB512B}" dt="2020-09-10T09:43:49.346" v="3" actId="2696"/>
        <pc:sldMkLst>
          <pc:docMk/>
          <pc:sldMk cId="1230162158" sldId="270"/>
        </pc:sldMkLst>
      </pc:sldChg>
      <pc:sldChg chg="del">
        <pc:chgData name="Nicholas Gibbins" userId="6a0e944c-4d97-467d-bb7a-7c3315791fe4" providerId="ADAL" clId="{14C3FB1B-DFFB-4345-A2CB-76A0E5DB512B}" dt="2020-09-10T09:44:01.603" v="25" actId="2696"/>
        <pc:sldMkLst>
          <pc:docMk/>
          <pc:sldMk cId="3130231680" sldId="271"/>
        </pc:sldMkLst>
      </pc:sldChg>
      <pc:sldChg chg="addSp delSp modSp mod">
        <pc:chgData name="Nicholas Gibbins" userId="6a0e944c-4d97-467d-bb7a-7c3315791fe4" providerId="ADAL" clId="{14C3FB1B-DFFB-4345-A2CB-76A0E5DB512B}" dt="2020-09-29T15:41:50.754" v="1312" actId="20577"/>
        <pc:sldMkLst>
          <pc:docMk/>
          <pc:sldMk cId="75573615" sldId="272"/>
        </pc:sldMkLst>
        <pc:spChg chg="mod">
          <ac:chgData name="Nicholas Gibbins" userId="6a0e944c-4d97-467d-bb7a-7c3315791fe4" providerId="ADAL" clId="{14C3FB1B-DFFB-4345-A2CB-76A0E5DB512B}" dt="2020-09-29T15:41:50.754" v="1312" actId="20577"/>
          <ac:spMkLst>
            <pc:docMk/>
            <pc:sldMk cId="75573615" sldId="272"/>
            <ac:spMk id="2" creationId="{00000000-0000-0000-0000-000000000000}"/>
          </ac:spMkLst>
        </pc:spChg>
        <pc:spChg chg="mod">
          <ac:chgData name="Nicholas Gibbins" userId="6a0e944c-4d97-467d-bb7a-7c3315791fe4" providerId="ADAL" clId="{14C3FB1B-DFFB-4345-A2CB-76A0E5DB512B}" dt="2020-09-29T15:32:35.797" v="1299" actId="114"/>
          <ac:spMkLst>
            <pc:docMk/>
            <pc:sldMk cId="75573615" sldId="272"/>
            <ac:spMk id="4" creationId="{7B9F3841-6C6A-3146-975D-F255913BCA83}"/>
          </ac:spMkLst>
        </pc:spChg>
        <pc:spChg chg="add del mod">
          <ac:chgData name="Nicholas Gibbins" userId="6a0e944c-4d97-467d-bb7a-7c3315791fe4" providerId="ADAL" clId="{14C3FB1B-DFFB-4345-A2CB-76A0E5DB512B}" dt="2020-09-28T16:01:17.254" v="309" actId="931"/>
          <ac:spMkLst>
            <pc:docMk/>
            <pc:sldMk cId="75573615" sldId="272"/>
            <ac:spMk id="7" creationId="{149A9519-B179-E746-8900-8D416253E712}"/>
          </ac:spMkLst>
        </pc:spChg>
        <pc:picChg chg="del">
          <ac:chgData name="Nicholas Gibbins" userId="6a0e944c-4d97-467d-bb7a-7c3315791fe4" providerId="ADAL" clId="{14C3FB1B-DFFB-4345-A2CB-76A0E5DB512B}" dt="2020-09-28T16:01:08.558" v="308" actId="478"/>
          <ac:picMkLst>
            <pc:docMk/>
            <pc:sldMk cId="75573615" sldId="272"/>
            <ac:picMk id="5" creationId="{00000000-0000-0000-0000-000000000000}"/>
          </ac:picMkLst>
        </pc:picChg>
        <pc:picChg chg="add mod">
          <ac:chgData name="Nicholas Gibbins" userId="6a0e944c-4d97-467d-bb7a-7c3315791fe4" providerId="ADAL" clId="{14C3FB1B-DFFB-4345-A2CB-76A0E5DB512B}" dt="2020-09-28T16:01:48.119" v="312" actId="1076"/>
          <ac:picMkLst>
            <pc:docMk/>
            <pc:sldMk cId="75573615" sldId="272"/>
            <ac:picMk id="9" creationId="{7943D9D6-FD18-9C40-AB15-D646C7E5E335}"/>
          </ac:picMkLst>
        </pc:picChg>
      </pc:sldChg>
      <pc:sldChg chg="addSp delSp modSp mod ord modNotesTx">
        <pc:chgData name="Nicholas Gibbins" userId="6a0e944c-4d97-467d-bb7a-7c3315791fe4" providerId="ADAL" clId="{14C3FB1B-DFFB-4345-A2CB-76A0E5DB512B}" dt="2020-09-29T15:28:30.180" v="1207" actId="20578"/>
        <pc:sldMkLst>
          <pc:docMk/>
          <pc:sldMk cId="1592942206" sldId="273"/>
        </pc:sldMkLst>
        <pc:spChg chg="mod">
          <ac:chgData name="Nicholas Gibbins" userId="6a0e944c-4d97-467d-bb7a-7c3315791fe4" providerId="ADAL" clId="{14C3FB1B-DFFB-4345-A2CB-76A0E5DB512B}" dt="2020-09-28T17:19:30.416" v="376"/>
          <ac:spMkLst>
            <pc:docMk/>
            <pc:sldMk cId="1592942206" sldId="273"/>
            <ac:spMk id="4" creationId="{D71B4176-F854-D24D-8271-E77462AA05BA}"/>
          </ac:spMkLst>
        </pc:spChg>
        <pc:spChg chg="mod">
          <ac:chgData name="Nicholas Gibbins" userId="6a0e944c-4d97-467d-bb7a-7c3315791fe4" providerId="ADAL" clId="{14C3FB1B-DFFB-4345-A2CB-76A0E5DB512B}" dt="2020-09-28T17:17:58.308" v="342" actId="20577"/>
          <ac:spMkLst>
            <pc:docMk/>
            <pc:sldMk cId="1592942206" sldId="273"/>
            <ac:spMk id="8" creationId="{00000000-0000-0000-0000-000000000000}"/>
          </ac:spMkLst>
        </pc:spChg>
        <pc:picChg chg="add del mod">
          <ac:chgData name="Nicholas Gibbins" userId="6a0e944c-4d97-467d-bb7a-7c3315791fe4" providerId="ADAL" clId="{14C3FB1B-DFFB-4345-A2CB-76A0E5DB512B}" dt="2020-09-28T17:18:26.716" v="343" actId="478"/>
          <ac:picMkLst>
            <pc:docMk/>
            <pc:sldMk cId="1592942206" sldId="273"/>
            <ac:picMk id="5" creationId="{BF8E755F-9257-4346-B5A2-F341524DB175}"/>
          </ac:picMkLst>
        </pc:picChg>
        <pc:picChg chg="add del mod">
          <ac:chgData name="Nicholas Gibbins" userId="6a0e944c-4d97-467d-bb7a-7c3315791fe4" providerId="ADAL" clId="{14C3FB1B-DFFB-4345-A2CB-76A0E5DB512B}" dt="2020-09-29T08:40:37.510" v="434" actId="478"/>
          <ac:picMkLst>
            <pc:docMk/>
            <pc:sldMk cId="1592942206" sldId="273"/>
            <ac:picMk id="7" creationId="{EE4A9598-F6A1-8D41-9472-FA8F82881523}"/>
          </ac:picMkLst>
        </pc:picChg>
        <pc:picChg chg="add del mod">
          <ac:chgData name="Nicholas Gibbins" userId="6a0e944c-4d97-467d-bb7a-7c3315791fe4" providerId="ADAL" clId="{14C3FB1B-DFFB-4345-A2CB-76A0E5DB512B}" dt="2020-09-29T08:50:16.868" v="442" actId="478"/>
          <ac:picMkLst>
            <pc:docMk/>
            <pc:sldMk cId="1592942206" sldId="273"/>
            <ac:picMk id="10" creationId="{F9065C62-20DE-AB4F-AD99-E55DC1585F8F}"/>
          </ac:picMkLst>
        </pc:picChg>
        <pc:picChg chg="add mod">
          <ac:chgData name="Nicholas Gibbins" userId="6a0e944c-4d97-467d-bb7a-7c3315791fe4" providerId="ADAL" clId="{14C3FB1B-DFFB-4345-A2CB-76A0E5DB512B}" dt="2020-09-29T08:50:41.140" v="449" actId="14100"/>
          <ac:picMkLst>
            <pc:docMk/>
            <pc:sldMk cId="1592942206" sldId="273"/>
            <ac:picMk id="12" creationId="{63336C92-095B-BC44-8E2B-14A5E97E19DB}"/>
          </ac:picMkLst>
        </pc:picChg>
        <pc:picChg chg="del">
          <ac:chgData name="Nicholas Gibbins" userId="6a0e944c-4d97-467d-bb7a-7c3315791fe4" providerId="ADAL" clId="{14C3FB1B-DFFB-4345-A2CB-76A0E5DB512B}" dt="2020-09-28T17:16:39.880" v="332" actId="478"/>
          <ac:picMkLst>
            <pc:docMk/>
            <pc:sldMk cId="1592942206" sldId="273"/>
            <ac:picMk id="14" creationId="{00000000-0000-0000-0000-000000000000}"/>
          </ac:picMkLst>
        </pc:picChg>
      </pc:sldChg>
      <pc:sldChg chg="modSp del">
        <pc:chgData name="Nicholas Gibbins" userId="6a0e944c-4d97-467d-bb7a-7c3315791fe4" providerId="ADAL" clId="{14C3FB1B-DFFB-4345-A2CB-76A0E5DB512B}" dt="2020-09-28T15:54:54.625" v="156" actId="2696"/>
        <pc:sldMkLst>
          <pc:docMk/>
          <pc:sldMk cId="1625452082" sldId="274"/>
        </pc:sldMkLst>
        <pc:spChg chg="mod">
          <ac:chgData name="Nicholas Gibbins" userId="6a0e944c-4d97-467d-bb7a-7c3315791fe4" providerId="ADAL" clId="{14C3FB1B-DFFB-4345-A2CB-76A0E5DB512B}" dt="2020-09-25T21:37:56.539" v="147" actId="5793"/>
          <ac:spMkLst>
            <pc:docMk/>
            <pc:sldMk cId="1625452082" sldId="274"/>
            <ac:spMk id="5" creationId="{00000000-0000-0000-0000-000000000000}"/>
          </ac:spMkLst>
        </pc:spChg>
      </pc:sldChg>
      <pc:sldChg chg="del">
        <pc:chgData name="Nicholas Gibbins" userId="6a0e944c-4d97-467d-bb7a-7c3315791fe4" providerId="ADAL" clId="{14C3FB1B-DFFB-4345-A2CB-76A0E5DB512B}" dt="2020-09-29T17:45:57.063" v="2421" actId="2696"/>
        <pc:sldMkLst>
          <pc:docMk/>
          <pc:sldMk cId="2538115332" sldId="275"/>
        </pc:sldMkLst>
      </pc:sldChg>
      <pc:sldChg chg="modSp mod">
        <pc:chgData name="Nicholas Gibbins" userId="6a0e944c-4d97-467d-bb7a-7c3315791fe4" providerId="ADAL" clId="{14C3FB1B-DFFB-4345-A2CB-76A0E5DB512B}" dt="2020-09-29T16:22:52.177" v="1954" actId="20577"/>
        <pc:sldMkLst>
          <pc:docMk/>
          <pc:sldMk cId="3346010549" sldId="276"/>
        </pc:sldMkLst>
        <pc:spChg chg="mod">
          <ac:chgData name="Nicholas Gibbins" userId="6a0e944c-4d97-467d-bb7a-7c3315791fe4" providerId="ADAL" clId="{14C3FB1B-DFFB-4345-A2CB-76A0E5DB512B}" dt="2020-09-29T16:22:52.177" v="1954" actId="20577"/>
          <ac:spMkLst>
            <pc:docMk/>
            <pc:sldMk cId="3346010549" sldId="276"/>
            <ac:spMk id="5" creationId="{00000000-0000-0000-0000-000000000000}"/>
          </ac:spMkLst>
        </pc:spChg>
      </pc:sldChg>
      <pc:sldChg chg="modSp add del mod">
        <pc:chgData name="Nicholas Gibbins" userId="6a0e944c-4d97-467d-bb7a-7c3315791fe4" providerId="ADAL" clId="{14C3FB1B-DFFB-4345-A2CB-76A0E5DB512B}" dt="2020-09-29T17:46:11.359" v="2422" actId="2696"/>
        <pc:sldMkLst>
          <pc:docMk/>
          <pc:sldMk cId="477830542" sldId="277"/>
        </pc:sldMkLst>
        <pc:spChg chg="mod">
          <ac:chgData name="Nicholas Gibbins" userId="6a0e944c-4d97-467d-bb7a-7c3315791fe4" providerId="ADAL" clId="{14C3FB1B-DFFB-4345-A2CB-76A0E5DB512B}" dt="2020-09-29T15:27:14.524" v="1183" actId="20577"/>
          <ac:spMkLst>
            <pc:docMk/>
            <pc:sldMk cId="477830542" sldId="277"/>
            <ac:spMk id="3" creationId="{00000000-0000-0000-0000-000000000000}"/>
          </ac:spMkLst>
        </pc:spChg>
      </pc:sldChg>
      <pc:sldChg chg="add">
        <pc:chgData name="Nicholas Gibbins" userId="6a0e944c-4d97-467d-bb7a-7c3315791fe4" providerId="ADAL" clId="{14C3FB1B-DFFB-4345-A2CB-76A0E5DB512B}" dt="2020-09-10T11:46:37.495" v="26"/>
        <pc:sldMkLst>
          <pc:docMk/>
          <pc:sldMk cId="89499397" sldId="278"/>
        </pc:sldMkLst>
      </pc:sldChg>
      <pc:sldChg chg="addSp delSp modSp add del mod">
        <pc:chgData name="Nicholas Gibbins" userId="6a0e944c-4d97-467d-bb7a-7c3315791fe4" providerId="ADAL" clId="{14C3FB1B-DFFB-4345-A2CB-76A0E5DB512B}" dt="2020-09-28T17:14:12.311" v="327" actId="2696"/>
        <pc:sldMkLst>
          <pc:docMk/>
          <pc:sldMk cId="1942790016" sldId="279"/>
        </pc:sldMkLst>
        <pc:spChg chg="del">
          <ac:chgData name="Nicholas Gibbins" userId="6a0e944c-4d97-467d-bb7a-7c3315791fe4" providerId="ADAL" clId="{14C3FB1B-DFFB-4345-A2CB-76A0E5DB512B}" dt="2020-09-28T17:13:55.864" v="325" actId="931"/>
          <ac:spMkLst>
            <pc:docMk/>
            <pc:sldMk cId="1942790016" sldId="279"/>
            <ac:spMk id="3" creationId="{C18C12A6-E51D-0B44-ABA6-6EB99DEE86D5}"/>
          </ac:spMkLst>
        </pc:spChg>
        <pc:picChg chg="add mod">
          <ac:chgData name="Nicholas Gibbins" userId="6a0e944c-4d97-467d-bb7a-7c3315791fe4" providerId="ADAL" clId="{14C3FB1B-DFFB-4345-A2CB-76A0E5DB512B}" dt="2020-09-28T17:14:02.988" v="326" actId="27614"/>
          <ac:picMkLst>
            <pc:docMk/>
            <pc:sldMk cId="1942790016" sldId="279"/>
            <ac:picMk id="6" creationId="{0DB7D1FF-A8F6-5649-A773-DB7CCE11BC87}"/>
          </ac:picMkLst>
        </pc:picChg>
      </pc:sldChg>
      <pc:sldChg chg="addSp delSp modSp add mod modClrScheme modAnim chgLayout">
        <pc:chgData name="Nicholas Gibbins" userId="6a0e944c-4d97-467d-bb7a-7c3315791fe4" providerId="ADAL" clId="{14C3FB1B-DFFB-4345-A2CB-76A0E5DB512B}" dt="2020-09-29T18:25:57.479" v="2425" actId="20577"/>
        <pc:sldMkLst>
          <pc:docMk/>
          <pc:sldMk cId="3018745748" sldId="279"/>
        </pc:sldMkLst>
        <pc:spChg chg="mod ord">
          <ac:chgData name="Nicholas Gibbins" userId="6a0e944c-4d97-467d-bb7a-7c3315791fe4" providerId="ADAL" clId="{14C3FB1B-DFFB-4345-A2CB-76A0E5DB512B}" dt="2020-09-29T14:50:33.939" v="890" actId="700"/>
          <ac:spMkLst>
            <pc:docMk/>
            <pc:sldMk cId="3018745748" sldId="279"/>
            <ac:spMk id="2" creationId="{37602E04-EA43-874B-9E88-C40DD2C8B98F}"/>
          </ac:spMkLst>
        </pc:spChg>
        <pc:spChg chg="mod ord">
          <ac:chgData name="Nicholas Gibbins" userId="6a0e944c-4d97-467d-bb7a-7c3315791fe4" providerId="ADAL" clId="{14C3FB1B-DFFB-4345-A2CB-76A0E5DB512B}" dt="2020-09-29T18:25:57.479" v="2425" actId="20577"/>
          <ac:spMkLst>
            <pc:docMk/>
            <pc:sldMk cId="3018745748" sldId="279"/>
            <ac:spMk id="3" creationId="{9E3E3DF0-39A8-5046-922E-0A3EB35ECBBD}"/>
          </ac:spMkLst>
        </pc:spChg>
        <pc:spChg chg="del mod ord">
          <ac:chgData name="Nicholas Gibbins" userId="6a0e944c-4d97-467d-bb7a-7c3315791fe4" providerId="ADAL" clId="{14C3FB1B-DFFB-4345-A2CB-76A0E5DB512B}" dt="2020-09-29T14:50:33.939" v="890" actId="700"/>
          <ac:spMkLst>
            <pc:docMk/>
            <pc:sldMk cId="3018745748" sldId="279"/>
            <ac:spMk id="4" creationId="{664C61CB-DE18-D148-9A0B-AB3255B619E9}"/>
          </ac:spMkLst>
        </pc:spChg>
        <pc:spChg chg="add del mod ord">
          <ac:chgData name="Nicholas Gibbins" userId="6a0e944c-4d97-467d-bb7a-7c3315791fe4" providerId="ADAL" clId="{14C3FB1B-DFFB-4345-A2CB-76A0E5DB512B}" dt="2020-09-29T14:58:31.397" v="994" actId="478"/>
          <ac:spMkLst>
            <pc:docMk/>
            <pc:sldMk cId="3018745748" sldId="279"/>
            <ac:spMk id="5" creationId="{4960206F-F64F-AB4C-9B56-8A4D60DF5E73}"/>
          </ac:spMkLst>
        </pc:spChg>
        <pc:spChg chg="add mod ord">
          <ac:chgData name="Nicholas Gibbins" userId="6a0e944c-4d97-467d-bb7a-7c3315791fe4" providerId="ADAL" clId="{14C3FB1B-DFFB-4345-A2CB-76A0E5DB512B}" dt="2020-09-29T14:50:33.939" v="890" actId="700"/>
          <ac:spMkLst>
            <pc:docMk/>
            <pc:sldMk cId="3018745748" sldId="279"/>
            <ac:spMk id="6" creationId="{4189C515-FC4E-484D-A955-FAB5BB5BCB4C}"/>
          </ac:spMkLst>
        </pc:spChg>
        <pc:picChg chg="add mod">
          <ac:chgData name="Nicholas Gibbins" userId="6a0e944c-4d97-467d-bb7a-7c3315791fe4" providerId="ADAL" clId="{14C3FB1B-DFFB-4345-A2CB-76A0E5DB512B}" dt="2020-09-29T15:06:17.109" v="1058" actId="1076"/>
          <ac:picMkLst>
            <pc:docMk/>
            <pc:sldMk cId="3018745748" sldId="279"/>
            <ac:picMk id="8" creationId="{E4D8312D-8A83-3043-82C4-C5434AE66F95}"/>
          </ac:picMkLst>
        </pc:picChg>
        <pc:picChg chg="add mod">
          <ac:chgData name="Nicholas Gibbins" userId="6a0e944c-4d97-467d-bb7a-7c3315791fe4" providerId="ADAL" clId="{14C3FB1B-DFFB-4345-A2CB-76A0E5DB512B}" dt="2020-09-29T15:06:19.094" v="1059" actId="1076"/>
          <ac:picMkLst>
            <pc:docMk/>
            <pc:sldMk cId="3018745748" sldId="279"/>
            <ac:picMk id="10" creationId="{613E7C6F-A66E-E84B-9BEE-CD3C7F129D89}"/>
          </ac:picMkLst>
        </pc:picChg>
        <pc:picChg chg="add del mod">
          <ac:chgData name="Nicholas Gibbins" userId="6a0e944c-4d97-467d-bb7a-7c3315791fe4" providerId="ADAL" clId="{14C3FB1B-DFFB-4345-A2CB-76A0E5DB512B}" dt="2020-09-29T15:14:51.186" v="1061" actId="478"/>
          <ac:picMkLst>
            <pc:docMk/>
            <pc:sldMk cId="3018745748" sldId="279"/>
            <ac:picMk id="12" creationId="{D216A9DD-40CA-4444-8DF0-7A24B111C84D}"/>
          </ac:picMkLst>
        </pc:picChg>
        <pc:picChg chg="add mod">
          <ac:chgData name="Nicholas Gibbins" userId="6a0e944c-4d97-467d-bb7a-7c3315791fe4" providerId="ADAL" clId="{14C3FB1B-DFFB-4345-A2CB-76A0E5DB512B}" dt="2020-09-29T15:19:25.770" v="1124" actId="1076"/>
          <ac:picMkLst>
            <pc:docMk/>
            <pc:sldMk cId="3018745748" sldId="279"/>
            <ac:picMk id="14" creationId="{4F4A652C-6E83-3844-8ACD-C86787971B23}"/>
          </ac:picMkLst>
        </pc:picChg>
        <pc:picChg chg="add mod">
          <ac:chgData name="Nicholas Gibbins" userId="6a0e944c-4d97-467d-bb7a-7c3315791fe4" providerId="ADAL" clId="{14C3FB1B-DFFB-4345-A2CB-76A0E5DB512B}" dt="2020-09-29T15:19:18.301" v="1123" actId="1076"/>
          <ac:picMkLst>
            <pc:docMk/>
            <pc:sldMk cId="3018745748" sldId="279"/>
            <ac:picMk id="15" creationId="{7D141C79-9842-CE45-BB0C-27FB827B36CC}"/>
          </ac:picMkLst>
        </pc:picChg>
      </pc:sldChg>
      <pc:sldChg chg="add del">
        <pc:chgData name="Nicholas Gibbins" userId="6a0e944c-4d97-467d-bb7a-7c3315791fe4" providerId="ADAL" clId="{14C3FB1B-DFFB-4345-A2CB-76A0E5DB512B}" dt="2020-09-28T15:54:27.331" v="155" actId="2696"/>
        <pc:sldMkLst>
          <pc:docMk/>
          <pc:sldMk cId="4199763781" sldId="279"/>
        </pc:sldMkLst>
      </pc:sldChg>
      <pc:sldChg chg="delSp modSp add mod">
        <pc:chgData name="Nicholas Gibbins" userId="6a0e944c-4d97-467d-bb7a-7c3315791fe4" providerId="ADAL" clId="{14C3FB1B-DFFB-4345-A2CB-76A0E5DB512B}" dt="2020-09-29T15:28:09.264" v="1194" actId="20577"/>
        <pc:sldMkLst>
          <pc:docMk/>
          <pc:sldMk cId="908125331" sldId="280"/>
        </pc:sldMkLst>
        <pc:spChg chg="del">
          <ac:chgData name="Nicholas Gibbins" userId="6a0e944c-4d97-467d-bb7a-7c3315791fe4" providerId="ADAL" clId="{14C3FB1B-DFFB-4345-A2CB-76A0E5DB512B}" dt="2020-09-29T15:23:21.517" v="1150" actId="478"/>
          <ac:spMkLst>
            <pc:docMk/>
            <pc:sldMk cId="908125331" sldId="280"/>
            <ac:spMk id="2" creationId="{97DE1BD3-7EA1-684E-8472-393EC553D80C}"/>
          </ac:spMkLst>
        </pc:spChg>
        <pc:spChg chg="mod">
          <ac:chgData name="Nicholas Gibbins" userId="6a0e944c-4d97-467d-bb7a-7c3315791fe4" providerId="ADAL" clId="{14C3FB1B-DFFB-4345-A2CB-76A0E5DB512B}" dt="2020-09-29T15:28:09.264" v="1194" actId="20577"/>
          <ac:spMkLst>
            <pc:docMk/>
            <pc:sldMk cId="908125331" sldId="280"/>
            <ac:spMk id="3" creationId="{031C7EB6-87DB-ED40-AED4-69BDB6798129}"/>
          </ac:spMkLst>
        </pc:spChg>
      </pc:sldChg>
      <pc:sldChg chg="modSp add mod">
        <pc:chgData name="Nicholas Gibbins" userId="6a0e944c-4d97-467d-bb7a-7c3315791fe4" providerId="ADAL" clId="{14C3FB1B-DFFB-4345-A2CB-76A0E5DB512B}" dt="2020-09-29T15:28:16.671" v="1205" actId="20577"/>
        <pc:sldMkLst>
          <pc:docMk/>
          <pc:sldMk cId="3918278838" sldId="281"/>
        </pc:sldMkLst>
        <pc:spChg chg="mod">
          <ac:chgData name="Nicholas Gibbins" userId="6a0e944c-4d97-467d-bb7a-7c3315791fe4" providerId="ADAL" clId="{14C3FB1B-DFFB-4345-A2CB-76A0E5DB512B}" dt="2020-09-29T15:28:16.671" v="1205" actId="20577"/>
          <ac:spMkLst>
            <pc:docMk/>
            <pc:sldMk cId="3918278838" sldId="281"/>
            <ac:spMk id="3" creationId="{031C7EB6-87DB-ED40-AED4-69BDB6798129}"/>
          </ac:spMkLst>
        </pc:spChg>
      </pc:sldChg>
      <pc:sldChg chg="modSp add mod">
        <pc:chgData name="Nicholas Gibbins" userId="6a0e944c-4d97-467d-bb7a-7c3315791fe4" providerId="ADAL" clId="{14C3FB1B-DFFB-4345-A2CB-76A0E5DB512B}" dt="2020-09-29T15:33:48.989" v="1310" actId="20577"/>
        <pc:sldMkLst>
          <pc:docMk/>
          <pc:sldMk cId="1128310208" sldId="282"/>
        </pc:sldMkLst>
        <pc:spChg chg="mod">
          <ac:chgData name="Nicholas Gibbins" userId="6a0e944c-4d97-467d-bb7a-7c3315791fe4" providerId="ADAL" clId="{14C3FB1B-DFFB-4345-A2CB-76A0E5DB512B}" dt="2020-09-29T15:33:48.989" v="1310" actId="20577"/>
          <ac:spMkLst>
            <pc:docMk/>
            <pc:sldMk cId="1128310208" sldId="282"/>
            <ac:spMk id="3" creationId="{031C7EB6-87DB-ED40-AED4-69BDB6798129}"/>
          </ac:spMkLst>
        </pc:spChg>
      </pc:sldChg>
      <pc:sldChg chg="modSp add mod">
        <pc:chgData name="Nicholas Gibbins" userId="6a0e944c-4d97-467d-bb7a-7c3315791fe4" providerId="ADAL" clId="{14C3FB1B-DFFB-4345-A2CB-76A0E5DB512B}" dt="2020-09-29T17:44:48.386" v="2420" actId="20577"/>
        <pc:sldMkLst>
          <pc:docMk/>
          <pc:sldMk cId="1192262109" sldId="283"/>
        </pc:sldMkLst>
        <pc:spChg chg="mod">
          <ac:chgData name="Nicholas Gibbins" userId="6a0e944c-4d97-467d-bb7a-7c3315791fe4" providerId="ADAL" clId="{14C3FB1B-DFFB-4345-A2CB-76A0E5DB512B}" dt="2020-09-29T15:43:48.316" v="1376" actId="20577"/>
          <ac:spMkLst>
            <pc:docMk/>
            <pc:sldMk cId="1192262109" sldId="283"/>
            <ac:spMk id="2" creationId="{60327E57-78CA-5F45-9AEF-CE293750146D}"/>
          </ac:spMkLst>
        </pc:spChg>
        <pc:spChg chg="mod">
          <ac:chgData name="Nicholas Gibbins" userId="6a0e944c-4d97-467d-bb7a-7c3315791fe4" providerId="ADAL" clId="{14C3FB1B-DFFB-4345-A2CB-76A0E5DB512B}" dt="2020-09-29T17:44:48.386" v="2420" actId="20577"/>
          <ac:spMkLst>
            <pc:docMk/>
            <pc:sldMk cId="1192262109" sldId="283"/>
            <ac:spMk id="3" creationId="{4F074992-FFDF-7648-BDB5-7BE04C30A5D4}"/>
          </ac:spMkLst>
        </pc:spChg>
        <pc:spChg chg="mod">
          <ac:chgData name="Nicholas Gibbins" userId="6a0e944c-4d97-467d-bb7a-7c3315791fe4" providerId="ADAL" clId="{14C3FB1B-DFFB-4345-A2CB-76A0E5DB512B}" dt="2020-09-29T17:42:43.695" v="2289" actId="20577"/>
          <ac:spMkLst>
            <pc:docMk/>
            <pc:sldMk cId="1192262109" sldId="283"/>
            <ac:spMk id="4" creationId="{31991ED8-86B5-F74F-B56C-609FA685B896}"/>
          </ac:spMkLst>
        </pc:spChg>
      </pc:sldChg>
      <pc:sldChg chg="addSp delSp modSp add mod">
        <pc:chgData name="Nicholas Gibbins" userId="6a0e944c-4d97-467d-bb7a-7c3315791fe4" providerId="ADAL" clId="{14C3FB1B-DFFB-4345-A2CB-76A0E5DB512B}" dt="2020-09-29T18:28:16.856" v="2436" actId="1076"/>
        <pc:sldMkLst>
          <pc:docMk/>
          <pc:sldMk cId="2157345528" sldId="284"/>
        </pc:sldMkLst>
        <pc:spChg chg="del">
          <ac:chgData name="Nicholas Gibbins" userId="6a0e944c-4d97-467d-bb7a-7c3315791fe4" providerId="ADAL" clId="{14C3FB1B-DFFB-4345-A2CB-76A0E5DB512B}" dt="2020-09-29T16:20:20.359" v="1893" actId="478"/>
          <ac:spMkLst>
            <pc:docMk/>
            <pc:sldMk cId="2157345528" sldId="284"/>
            <ac:spMk id="3" creationId="{00000000-0000-0000-0000-000000000000}"/>
          </ac:spMkLst>
        </pc:spChg>
        <pc:spChg chg="mod">
          <ac:chgData name="Nicholas Gibbins" userId="6a0e944c-4d97-467d-bb7a-7c3315791fe4" providerId="ADAL" clId="{14C3FB1B-DFFB-4345-A2CB-76A0E5DB512B}" dt="2020-09-29T18:26:46.544" v="2428" actId="122"/>
          <ac:spMkLst>
            <pc:docMk/>
            <pc:sldMk cId="2157345528" sldId="284"/>
            <ac:spMk id="4" creationId="{00000000-0000-0000-0000-000000000000}"/>
          </ac:spMkLst>
        </pc:spChg>
        <pc:spChg chg="add del mod">
          <ac:chgData name="Nicholas Gibbins" userId="6a0e944c-4d97-467d-bb7a-7c3315791fe4" providerId="ADAL" clId="{14C3FB1B-DFFB-4345-A2CB-76A0E5DB512B}" dt="2020-09-29T17:46:14.253" v="2423" actId="478"/>
          <ac:spMkLst>
            <pc:docMk/>
            <pc:sldMk cId="2157345528" sldId="284"/>
            <ac:spMk id="16" creationId="{70C473C9-370B-C846-B91C-B07560E5F5F8}"/>
          </ac:spMkLst>
        </pc:spChg>
        <pc:picChg chg="mod">
          <ac:chgData name="Nicholas Gibbins" userId="6a0e944c-4d97-467d-bb7a-7c3315791fe4" providerId="ADAL" clId="{14C3FB1B-DFFB-4345-A2CB-76A0E5DB512B}" dt="2020-09-29T18:28:12.363" v="2434" actId="1076"/>
          <ac:picMkLst>
            <pc:docMk/>
            <pc:sldMk cId="2157345528" sldId="284"/>
            <ac:picMk id="5" creationId="{00000000-0000-0000-0000-000000000000}"/>
          </ac:picMkLst>
        </pc:picChg>
        <pc:picChg chg="mod">
          <ac:chgData name="Nicholas Gibbins" userId="6a0e944c-4d97-467d-bb7a-7c3315791fe4" providerId="ADAL" clId="{14C3FB1B-DFFB-4345-A2CB-76A0E5DB512B}" dt="2020-09-29T18:28:10.016" v="2433" actId="1076"/>
          <ac:picMkLst>
            <pc:docMk/>
            <pc:sldMk cId="2157345528" sldId="284"/>
            <ac:picMk id="6" creationId="{00000000-0000-0000-0000-000000000000}"/>
          </ac:picMkLst>
        </pc:picChg>
        <pc:picChg chg="mod">
          <ac:chgData name="Nicholas Gibbins" userId="6a0e944c-4d97-467d-bb7a-7c3315791fe4" providerId="ADAL" clId="{14C3FB1B-DFFB-4345-A2CB-76A0E5DB512B}" dt="2020-09-29T18:28:06.325" v="2431" actId="1076"/>
          <ac:picMkLst>
            <pc:docMk/>
            <pc:sldMk cId="2157345528" sldId="284"/>
            <ac:picMk id="8" creationId="{00000000-0000-0000-0000-000000000000}"/>
          </ac:picMkLst>
        </pc:picChg>
        <pc:picChg chg="mod">
          <ac:chgData name="Nicholas Gibbins" userId="6a0e944c-4d97-467d-bb7a-7c3315791fe4" providerId="ADAL" clId="{14C3FB1B-DFFB-4345-A2CB-76A0E5DB512B}" dt="2020-09-29T18:28:16.856" v="2436" actId="1076"/>
          <ac:picMkLst>
            <pc:docMk/>
            <pc:sldMk cId="2157345528" sldId="284"/>
            <ac:picMk id="9" creationId="{00000000-0000-0000-0000-000000000000}"/>
          </ac:picMkLst>
        </pc:picChg>
        <pc:picChg chg="mod">
          <ac:chgData name="Nicholas Gibbins" userId="6a0e944c-4d97-467d-bb7a-7c3315791fe4" providerId="ADAL" clId="{14C3FB1B-DFFB-4345-A2CB-76A0E5DB512B}" dt="2020-09-29T18:28:08.394" v="2432" actId="1076"/>
          <ac:picMkLst>
            <pc:docMk/>
            <pc:sldMk cId="2157345528" sldId="284"/>
            <ac:picMk id="10" creationId="{00000000-0000-0000-0000-000000000000}"/>
          </ac:picMkLst>
        </pc:picChg>
        <pc:picChg chg="mod">
          <ac:chgData name="Nicholas Gibbins" userId="6a0e944c-4d97-467d-bb7a-7c3315791fe4" providerId="ADAL" clId="{14C3FB1B-DFFB-4345-A2CB-76A0E5DB512B}" dt="2020-09-29T18:28:01.029" v="2430" actId="167"/>
          <ac:picMkLst>
            <pc:docMk/>
            <pc:sldMk cId="2157345528" sldId="284"/>
            <ac:picMk id="11" creationId="{00000000-0000-0000-0000-000000000000}"/>
          </ac:picMkLst>
        </pc:picChg>
        <pc:picChg chg="mod">
          <ac:chgData name="Nicholas Gibbins" userId="6a0e944c-4d97-467d-bb7a-7c3315791fe4" providerId="ADAL" clId="{14C3FB1B-DFFB-4345-A2CB-76A0E5DB512B}" dt="2020-09-29T18:28:14.411" v="2435" actId="1076"/>
          <ac:picMkLst>
            <pc:docMk/>
            <pc:sldMk cId="2157345528" sldId="284"/>
            <ac:picMk id="12" creationId="{00000000-0000-0000-0000-000000000000}"/>
          </ac:picMkLst>
        </pc:picChg>
      </pc:sldChg>
      <pc:sldChg chg="addSp delSp modSp add mod ord">
        <pc:chgData name="Nicholas Gibbins" userId="6a0e944c-4d97-467d-bb7a-7c3315791fe4" providerId="ADAL" clId="{14C3FB1B-DFFB-4345-A2CB-76A0E5DB512B}" dt="2020-09-29T16:28:10.462" v="1999" actId="1037"/>
        <pc:sldMkLst>
          <pc:docMk/>
          <pc:sldMk cId="2503466884" sldId="285"/>
        </pc:sldMkLst>
        <pc:spChg chg="del">
          <ac:chgData name="Nicholas Gibbins" userId="6a0e944c-4d97-467d-bb7a-7c3315791fe4" providerId="ADAL" clId="{14C3FB1B-DFFB-4345-A2CB-76A0E5DB512B}" dt="2020-09-29T16:25:01.368" v="1956" actId="478"/>
          <ac:spMkLst>
            <pc:docMk/>
            <pc:sldMk cId="2503466884" sldId="285"/>
            <ac:spMk id="2" creationId="{4D06BB26-A6A3-6D47-A4D3-D4A79F599C91}"/>
          </ac:spMkLst>
        </pc:spChg>
        <pc:spChg chg="del">
          <ac:chgData name="Nicholas Gibbins" userId="6a0e944c-4d97-467d-bb7a-7c3315791fe4" providerId="ADAL" clId="{14C3FB1B-DFFB-4345-A2CB-76A0E5DB512B}" dt="2020-09-29T16:25:01.368" v="1956" actId="478"/>
          <ac:spMkLst>
            <pc:docMk/>
            <pc:sldMk cId="2503466884" sldId="285"/>
            <ac:spMk id="3" creationId="{2D428DE5-C472-0E48-B59E-BC09C391A7DC}"/>
          </ac:spMkLst>
        </pc:spChg>
        <pc:spChg chg="del">
          <ac:chgData name="Nicholas Gibbins" userId="6a0e944c-4d97-467d-bb7a-7c3315791fe4" providerId="ADAL" clId="{14C3FB1B-DFFB-4345-A2CB-76A0E5DB512B}" dt="2020-09-29T16:25:01.368" v="1956" actId="478"/>
          <ac:spMkLst>
            <pc:docMk/>
            <pc:sldMk cId="2503466884" sldId="285"/>
            <ac:spMk id="4" creationId="{74E7029F-6044-8F4B-92A0-D47A3F573EDE}"/>
          </ac:spMkLst>
        </pc:spChg>
        <pc:spChg chg="add mod">
          <ac:chgData name="Nicholas Gibbins" userId="6a0e944c-4d97-467d-bb7a-7c3315791fe4" providerId="ADAL" clId="{14C3FB1B-DFFB-4345-A2CB-76A0E5DB512B}" dt="2020-09-29T16:28:10.462" v="1999" actId="1037"/>
          <ac:spMkLst>
            <pc:docMk/>
            <pc:sldMk cId="2503466884" sldId="285"/>
            <ac:spMk id="7" creationId="{5F1F22BB-FF09-EA41-BA8A-C5AB40C62798}"/>
          </ac:spMkLst>
        </pc:spChg>
        <pc:picChg chg="add mod">
          <ac:chgData name="Nicholas Gibbins" userId="6a0e944c-4d97-467d-bb7a-7c3315791fe4" providerId="ADAL" clId="{14C3FB1B-DFFB-4345-A2CB-76A0E5DB512B}" dt="2020-09-29T16:26:50.871" v="1970" actId="1076"/>
          <ac:picMkLst>
            <pc:docMk/>
            <pc:sldMk cId="2503466884" sldId="285"/>
            <ac:picMk id="6" creationId="{95D84555-3753-D742-BE0D-80333D5A2D1E}"/>
          </ac:picMkLst>
        </pc:picChg>
      </pc:sldChg>
    </pc:docChg>
  </pc:docChgLst>
  <pc:docChgLst>
    <pc:chgData name="Nicholas Gibbins" userId="6a0e944c-4d97-467d-bb7a-7c3315791fe4" providerId="ADAL" clId="{48A572E3-9A3B-1F46-9244-CB8B5CFA49F2}"/>
    <pc:docChg chg="delSld modSld">
      <pc:chgData name="Nicholas Gibbins" userId="6a0e944c-4d97-467d-bb7a-7c3315791fe4" providerId="ADAL" clId="{48A572E3-9A3B-1F46-9244-CB8B5CFA49F2}" dt="2020-09-03T14:13:49.107" v="2" actId="2696"/>
      <pc:docMkLst>
        <pc:docMk/>
      </pc:docMkLst>
      <pc:sldChg chg="modSp mod">
        <pc:chgData name="Nicholas Gibbins" userId="6a0e944c-4d97-467d-bb7a-7c3315791fe4" providerId="ADAL" clId="{48A572E3-9A3B-1F46-9244-CB8B5CFA49F2}" dt="2020-09-03T14:13:27.609" v="1" actId="20577"/>
        <pc:sldMkLst>
          <pc:docMk/>
          <pc:sldMk cId="1255995176" sldId="257"/>
        </pc:sldMkLst>
        <pc:spChg chg="mod">
          <ac:chgData name="Nicholas Gibbins" userId="6a0e944c-4d97-467d-bb7a-7c3315791fe4" providerId="ADAL" clId="{48A572E3-9A3B-1F46-9244-CB8B5CFA49F2}" dt="2020-09-03T14:13:27.609" v="1" actId="20577"/>
          <ac:spMkLst>
            <pc:docMk/>
            <pc:sldMk cId="1255995176" sldId="257"/>
            <ac:spMk id="2" creationId="{00000000-0000-0000-0000-000000000000}"/>
          </ac:spMkLst>
        </pc:spChg>
      </pc:sldChg>
      <pc:sldChg chg="del">
        <pc:chgData name="Nicholas Gibbins" userId="6a0e944c-4d97-467d-bb7a-7c3315791fe4" providerId="ADAL" clId="{48A572E3-9A3B-1F46-9244-CB8B5CFA49F2}" dt="2020-09-03T14:13:49.107" v="2" actId="2696"/>
        <pc:sldMkLst>
          <pc:docMk/>
          <pc:sldMk cId="2020422268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downloading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00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browsing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57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web pages on the indexed Web ~=5.5 billion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17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Number of web pages on the indexed Web ~=5.5 billion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1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48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38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76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2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85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268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53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68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745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9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29/09/2020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6" r:id="rId2"/>
    <p:sldLayoutId id="2147483679" r:id="rId3"/>
    <p:sldLayoutId id="2147483680" r:id="rId4"/>
    <p:sldLayoutId id="2147483677" r:id="rId5"/>
    <p:sldLayoutId id="2147483678" r:id="rId6"/>
    <p:sldLayoutId id="2147483682" r:id="rId7"/>
    <p:sldLayoutId id="2147483683" r:id="rId8"/>
    <p:sldLayoutId id="2147483684" r:id="rId9"/>
    <p:sldLayoutId id="2147483685" r:id="rId10"/>
    <p:sldLayoutId id="2147483687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29/09/2020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29/09/2020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29/09/2020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3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resource?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“Familiar examples [of resources] include an electronic document, an image, a source of information with a consistent purpose (e.g., ‘today's weather report for Los Angeles’), a service (e.g., an HTTP-to-SMS gateway), and a collection of other resources. A resource is not necessarily accessible via the Internet; e.g., human beings, corporations, and bound books in a library can also be resources. Likewise, abstract concepts can be resources, such as the operators and operands of a mathematical equation, the types of a relationship (e.g., ‘parent’ or ‘employee’), or numeric values (e.g., zero, one, and infinity).”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BB9A9-A4AF-524E-97EB-1DBB6E8CF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Berners-Lee, T. et al (2005) </a:t>
            </a:r>
            <a:r>
              <a:rPr lang="en-GB" i="1" dirty="0"/>
              <a:t>Uniform Resource Identifier (URI): Generic Syntax</a:t>
            </a:r>
            <a:r>
              <a:rPr lang="en-GB" dirty="0"/>
              <a:t>. RFC3986.</a:t>
            </a:r>
          </a:p>
        </p:txBody>
      </p:sp>
    </p:spTree>
    <p:extLst>
      <p:ext uri="{BB962C8B-B14F-4D97-AF65-F5344CB8AC3E}">
        <p14:creationId xmlns:p14="http://schemas.microsoft.com/office/powerpoint/2010/main" val="8949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Architecture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Resources are </a:t>
            </a:r>
            <a:r>
              <a:rPr lang="en-GB" i="1" dirty="0"/>
              <a:t>identified</a:t>
            </a:r>
            <a:r>
              <a:rPr lang="en-GB" dirty="0"/>
              <a:t> by URIs</a:t>
            </a:r>
            <a:br>
              <a:rPr lang="en-GB" dirty="0"/>
            </a:br>
            <a:r>
              <a:rPr lang="en-GB" dirty="0"/>
              <a:t>(Uniform Resource Identifiers)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have </a:t>
            </a:r>
            <a:r>
              <a:rPr lang="en-GB" i="1" dirty="0"/>
              <a:t>representations</a:t>
            </a:r>
            <a:r>
              <a:rPr lang="en-GB" dirty="0"/>
              <a:t> in different formats (HTML, text, PDF)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can be </a:t>
            </a:r>
            <a:r>
              <a:rPr lang="en-GB" i="1" dirty="0"/>
              <a:t>interacted</a:t>
            </a:r>
            <a:r>
              <a:rPr lang="en-GB" dirty="0"/>
              <a:t> with using network protocols (HTTP)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95E88-6B76-1641-974C-986FCD4F03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69089-D3EF-9D40-A48A-4A745BCFBFA7}"/>
              </a:ext>
            </a:extLst>
          </p:cNvPr>
          <p:cNvGrpSpPr/>
          <p:nvPr/>
        </p:nvGrpSpPr>
        <p:grpSpPr>
          <a:xfrm>
            <a:off x="6275388" y="2817307"/>
            <a:ext cx="2530794" cy="1593065"/>
            <a:chOff x="2829914" y="2836304"/>
            <a:chExt cx="2530794" cy="159306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44470783-B028-484D-B70C-215058243B1B}"/>
                </a:ext>
              </a:extLst>
            </p:cNvPr>
            <p:cNvSpPr/>
            <p:nvPr/>
          </p:nvSpPr>
          <p:spPr bwMode="auto">
            <a:xfrm>
              <a:off x="2856261" y="3196366"/>
              <a:ext cx="2504447" cy="1233003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today’s BBC weather forecast for Southampton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A2AA9-E860-6443-B330-008C6EE3F79C}"/>
                </a:ext>
              </a:extLst>
            </p:cNvPr>
            <p:cNvSpPr txBox="1"/>
            <p:nvPr/>
          </p:nvSpPr>
          <p:spPr>
            <a:xfrm>
              <a:off x="2829914" y="283630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ucida Sans" panose="020B0602030504020204" pitchFamily="34" charset="77"/>
                </a:rPr>
                <a:t>Resource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4D628C-1ED7-B148-B565-5443EB27D00D}"/>
              </a:ext>
            </a:extLst>
          </p:cNvPr>
          <p:cNvGrpSpPr/>
          <p:nvPr/>
        </p:nvGrpSpPr>
        <p:grpSpPr>
          <a:xfrm>
            <a:off x="8430539" y="1733035"/>
            <a:ext cx="3246402" cy="618110"/>
            <a:chOff x="6491908" y="1752032"/>
            <a:chExt cx="3246402" cy="618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B15B2-EFDA-E243-9274-4E27B7009F8E}"/>
                </a:ext>
              </a:extLst>
            </p:cNvPr>
            <p:cNvSpPr txBox="1"/>
            <p:nvPr/>
          </p:nvSpPr>
          <p:spPr>
            <a:xfrm>
              <a:off x="6491908" y="2093143"/>
              <a:ext cx="3246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Lucida Sans" panose="020B0602030504020204" pitchFamily="34" charset="77"/>
                  <a:cs typeface="Lucida  "/>
                </a:rPr>
                <a:t>http://</a:t>
              </a:r>
              <a:r>
                <a:rPr lang="en-US" sz="1200" dirty="0" err="1">
                  <a:latin typeface="Lucida Sans" panose="020B0602030504020204" pitchFamily="34" charset="77"/>
                  <a:cs typeface="Lucida  "/>
                </a:rPr>
                <a:t>www.bbc.co.uk</a:t>
              </a:r>
              <a:r>
                <a:rPr lang="en-US" sz="1200" dirty="0">
                  <a:latin typeface="Lucida Sans" panose="020B0602030504020204" pitchFamily="34" charset="77"/>
                  <a:cs typeface="Lucida  "/>
                </a:rPr>
                <a:t>/weather/2637487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BFE41-DB2E-504A-9225-FFB8763C61D0}"/>
                </a:ext>
              </a:extLst>
            </p:cNvPr>
            <p:cNvSpPr txBox="1"/>
            <p:nvPr/>
          </p:nvSpPr>
          <p:spPr>
            <a:xfrm>
              <a:off x="6491908" y="175203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ucida Sans" panose="020B0602030504020204" pitchFamily="34" charset="77"/>
                </a:rPr>
                <a:t>URI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6DF38-3C86-8D4C-905D-A7AE5BC3D349}"/>
              </a:ext>
            </a:extLst>
          </p:cNvPr>
          <p:cNvGrpSpPr/>
          <p:nvPr/>
        </p:nvGrpSpPr>
        <p:grpSpPr>
          <a:xfrm rot="20822521">
            <a:off x="7635184" y="2298736"/>
            <a:ext cx="986167" cy="735166"/>
            <a:chOff x="5265179" y="2144849"/>
            <a:chExt cx="986167" cy="735166"/>
          </a:xfrm>
        </p:grpSpPr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88414517-E2CD-A84D-960B-4E5CB41F12A1}"/>
                </a:ext>
              </a:extLst>
            </p:cNvPr>
            <p:cNvSpPr/>
            <p:nvPr/>
          </p:nvSpPr>
          <p:spPr bwMode="auto">
            <a:xfrm rot="19939971">
              <a:off x="5672158" y="2421476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B2433E-D4EC-7E44-91E8-477BCC524688}"/>
                </a:ext>
              </a:extLst>
            </p:cNvPr>
            <p:cNvSpPr txBox="1"/>
            <p:nvPr/>
          </p:nvSpPr>
          <p:spPr>
            <a:xfrm rot="20019355">
              <a:off x="5265179" y="2144849"/>
              <a:ext cx="9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Lucida Sans" panose="020B0602030504020204" pitchFamily="34" charset="77"/>
                </a:rPr>
                <a:t>identifies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553557-2780-A34C-AB00-F5ECE566F151}"/>
              </a:ext>
            </a:extLst>
          </p:cNvPr>
          <p:cNvGrpSpPr/>
          <p:nvPr/>
        </p:nvGrpSpPr>
        <p:grpSpPr>
          <a:xfrm>
            <a:off x="9280553" y="3677986"/>
            <a:ext cx="2196841" cy="2487864"/>
            <a:chOff x="6491908" y="3696983"/>
            <a:chExt cx="2196841" cy="2487864"/>
          </a:xfrm>
        </p:grpSpPr>
        <p:sp>
          <p:nvSpPr>
            <p:cNvPr id="18" name="Document 17">
              <a:extLst>
                <a:ext uri="{FF2B5EF4-FFF2-40B4-BE49-F238E27FC236}">
                  <a16:creationId xmlns:a16="http://schemas.microsoft.com/office/drawing/2014/main" id="{EF9DC476-2D24-384D-A855-E5EBEF7F00C7}"/>
                </a:ext>
              </a:extLst>
            </p:cNvPr>
            <p:cNvSpPr/>
            <p:nvPr/>
          </p:nvSpPr>
          <p:spPr bwMode="auto">
            <a:xfrm>
              <a:off x="6593660" y="4123436"/>
              <a:ext cx="2095089" cy="2061411"/>
            </a:xfrm>
            <a:prstGeom prst="flowChartDocumen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Metadata: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Content-Type: text/html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Data: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&lt;html&gt;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&lt;head&gt;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&lt;title&gt;BBC Weather – Southampton&lt;/title&gt;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...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&lt;/html&gt;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74BC70-80B3-EF4E-8D99-51ED45A14870}"/>
                </a:ext>
              </a:extLst>
            </p:cNvPr>
            <p:cNvSpPr txBox="1"/>
            <p:nvPr/>
          </p:nvSpPr>
          <p:spPr>
            <a:xfrm>
              <a:off x="6491908" y="3696983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ucida Sans" panose="020B0602030504020204" pitchFamily="34" charset="77"/>
                </a:rPr>
                <a:t>Representation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6136E9-74F0-0045-B5B0-50592B8DAD26}"/>
              </a:ext>
            </a:extLst>
          </p:cNvPr>
          <p:cNvGrpSpPr/>
          <p:nvPr/>
        </p:nvGrpSpPr>
        <p:grpSpPr>
          <a:xfrm rot="1003722">
            <a:off x="8280134" y="4405998"/>
            <a:ext cx="1104790" cy="728128"/>
            <a:chOff x="5415967" y="4205103"/>
            <a:chExt cx="1104790" cy="728128"/>
          </a:xfrm>
        </p:grpSpPr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52A0F88E-6F96-BE4C-9E90-C35375F36A98}"/>
                </a:ext>
              </a:extLst>
            </p:cNvPr>
            <p:cNvSpPr/>
            <p:nvPr/>
          </p:nvSpPr>
          <p:spPr bwMode="auto">
            <a:xfrm rot="1603421">
              <a:off x="5673224" y="4474692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041C04-334D-F94B-A380-6569CD8512F7}"/>
                </a:ext>
              </a:extLst>
            </p:cNvPr>
            <p:cNvSpPr txBox="1"/>
            <p:nvPr/>
          </p:nvSpPr>
          <p:spPr>
            <a:xfrm rot="1612783">
              <a:off x="5415967" y="4205103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Lucida Sans" panose="020B0602030504020204" pitchFamily="34" charset="77"/>
                </a:rPr>
                <a:t>represents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1FDEA0-1B50-084B-8E34-802AA25D6538}"/>
              </a:ext>
            </a:extLst>
          </p:cNvPr>
          <p:cNvGrpSpPr/>
          <p:nvPr/>
        </p:nvGrpSpPr>
        <p:grpSpPr>
          <a:xfrm>
            <a:off x="9940532" y="2867219"/>
            <a:ext cx="1365028" cy="328561"/>
            <a:chOff x="7406287" y="2888589"/>
            <a:chExt cx="1365028" cy="328561"/>
          </a:xfrm>
        </p:grpSpPr>
        <p:sp>
          <p:nvSpPr>
            <p:cNvPr id="24" name="Left Arrow 23">
              <a:extLst>
                <a:ext uri="{FF2B5EF4-FFF2-40B4-BE49-F238E27FC236}">
                  <a16:creationId xmlns:a16="http://schemas.microsoft.com/office/drawing/2014/main" id="{F9232ED6-9962-984B-BB0D-633A1E830A85}"/>
                </a:ext>
              </a:extLst>
            </p:cNvPr>
            <p:cNvSpPr/>
            <p:nvPr/>
          </p:nvSpPr>
          <p:spPr bwMode="auto">
            <a:xfrm rot="16200000">
              <a:off x="7512820" y="2865143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2A7FE-C57E-2446-8A01-21CDDFDE1DCE}"/>
                </a:ext>
              </a:extLst>
            </p:cNvPr>
            <p:cNvSpPr txBox="1"/>
            <p:nvPr/>
          </p:nvSpPr>
          <p:spPr>
            <a:xfrm>
              <a:off x="7831634" y="2888589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Lucida Sans" panose="020B0602030504020204" pitchFamily="34" charset="77"/>
                </a:rPr>
                <a:t>accesses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10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principles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All entities of interest should be identified by URIs</a:t>
            </a:r>
          </a:p>
          <a:p>
            <a:r>
              <a:rPr lang="en-GB" dirty="0"/>
              <a:t>All URIs should be resolvable (i.e. you can use them to fetch something)</a:t>
            </a:r>
          </a:p>
          <a:p>
            <a:r>
              <a:rPr lang="en-GB" dirty="0"/>
              <a:t>When you resolve a URI, you get some data about the identified resource </a:t>
            </a:r>
          </a:p>
          <a:p>
            <a:r>
              <a:rPr lang="en-GB" dirty="0"/>
              <a:t>Data should be provided using standard formats</a:t>
            </a:r>
          </a:p>
          <a:p>
            <a:r>
              <a:rPr lang="en-GB" dirty="0"/>
              <a:t>Data should be linked with other data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DACCC-72F8-BF4F-BA6C-DDD6D75261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667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Stars of Linked Data (2010)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★		Available on the Web (in whatever format) under an open licence</a:t>
            </a:r>
          </a:p>
          <a:p>
            <a:pPr marL="0" indent="0">
              <a:buNone/>
            </a:pPr>
            <a:r>
              <a:rPr lang="en-GB" dirty="0"/>
              <a:t>★★		As above, but as machine-readable structured data </a:t>
            </a:r>
            <a:br>
              <a:rPr lang="en-GB" dirty="0"/>
            </a:br>
            <a:r>
              <a:rPr lang="en-GB" dirty="0"/>
              <a:t>		(e.g. Excel instead of an image of a table)</a:t>
            </a:r>
          </a:p>
          <a:p>
            <a:pPr marL="0" indent="0">
              <a:buNone/>
            </a:pPr>
            <a:r>
              <a:rPr lang="en-GB" dirty="0"/>
              <a:t>★★★		As above, but in a non-proprietary format </a:t>
            </a:r>
            <a:br>
              <a:rPr lang="en-GB" dirty="0"/>
            </a:br>
            <a:r>
              <a:rPr lang="en-GB" dirty="0"/>
              <a:t>		(e.g. CSV instead of Excel)</a:t>
            </a:r>
          </a:p>
          <a:p>
            <a:pPr marL="0" indent="0">
              <a:buNone/>
            </a:pPr>
            <a:r>
              <a:rPr lang="en-GB" dirty="0"/>
              <a:t>★★★★		As above, but using W3C standards (RDF, SPARQL) to identify things, </a:t>
            </a:r>
            <a:br>
              <a:rPr lang="en-GB" dirty="0"/>
            </a:br>
            <a:r>
              <a:rPr lang="en-GB" dirty="0"/>
              <a:t>		so that others can point at your data</a:t>
            </a:r>
          </a:p>
          <a:p>
            <a:pPr marL="0" indent="0">
              <a:buNone/>
            </a:pPr>
            <a:r>
              <a:rPr lang="en-GB" dirty="0"/>
              <a:t>★★★★★	As above, but linked to other people’s data to provide context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608D1-89DA-E445-9DC3-979B8CBF2C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72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What is the World Wide Web?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B90E4-8A86-3F4B-9D0B-5F4BBEB5E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1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36F85-6CDB-9A40-9F5D-1C19C988DA21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Netcraft</a:t>
            </a:r>
            <a:r>
              <a:rPr lang="en-US" dirty="0"/>
              <a:t> (2020) Web Server Survey. Available online at: https://</a:t>
            </a:r>
            <a:r>
              <a:rPr lang="en-US" dirty="0" err="1"/>
              <a:t>news.netcraft.com</a:t>
            </a:r>
            <a:r>
              <a:rPr lang="en-US" dirty="0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4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7E57-78CA-5F45-9AEF-CE293750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4992-FFDF-7648-BDB5-7BE04C30A5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webpages are there?</a:t>
            </a:r>
          </a:p>
          <a:p>
            <a:pPr lvl="1"/>
            <a:r>
              <a:rPr lang="en-US" dirty="0"/>
              <a:t>Harder to count than websites (deep Web – not linked)</a:t>
            </a:r>
          </a:p>
          <a:p>
            <a:pPr lvl="1"/>
            <a:r>
              <a:rPr lang="en-US" dirty="0"/>
              <a:t>Estimate size of the indexed Web using search engines</a:t>
            </a:r>
          </a:p>
          <a:p>
            <a:pPr lvl="1"/>
            <a:r>
              <a:rPr lang="en-US" dirty="0"/>
              <a:t>Around 800 million in 1999 (compare with ~3 million websites)</a:t>
            </a:r>
          </a:p>
          <a:p>
            <a:pPr lvl="1"/>
            <a:r>
              <a:rPr lang="en-US" dirty="0"/>
              <a:t>At least 10 billion in 2005 (compare with ~34 million active websites)</a:t>
            </a:r>
          </a:p>
          <a:p>
            <a:pPr lvl="1"/>
            <a:r>
              <a:rPr lang="en-US" dirty="0"/>
              <a:t>At least 1 trillion in 2016 (compare with ~170 billion websites)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What is the diameter of the Web?</a:t>
            </a:r>
          </a:p>
          <a:p>
            <a:pPr lvl="1"/>
            <a:r>
              <a:rPr lang="en-US" dirty="0"/>
              <a:t>How many links do you need to follow to travel between an arbitrary pair of webpages?</a:t>
            </a:r>
          </a:p>
          <a:p>
            <a:pPr lvl="1"/>
            <a:r>
              <a:rPr lang="en-US" dirty="0"/>
              <a:t>Longest shortest finite path</a:t>
            </a:r>
          </a:p>
          <a:p>
            <a:pPr lvl="1"/>
            <a:r>
              <a:rPr lang="en-US" dirty="0"/>
              <a:t>Even harder to measure...</a:t>
            </a:r>
          </a:p>
          <a:p>
            <a:pPr lvl="1"/>
            <a:r>
              <a:rPr lang="en-US" dirty="0"/>
              <a:t>Estimated at 19 in 1999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91ED8-86B5-F74F-B56C-609FA685B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90702"/>
            <a:ext cx="10944225" cy="478387"/>
          </a:xfrm>
        </p:spPr>
        <p:txBody>
          <a:bodyPr anchor="b" anchorCtr="0"/>
          <a:lstStyle/>
          <a:p>
            <a:r>
              <a:rPr lang="en-US" dirty="0"/>
              <a:t>Lawrence, S. and Giles, C.L. (1999) Accessibility of information on the Web. Nature, 400, pp. 107-109.</a:t>
            </a:r>
            <a:br>
              <a:rPr lang="en-US" dirty="0"/>
            </a:br>
            <a:r>
              <a:rPr lang="en-US" dirty="0"/>
              <a:t>Albert, R. and </a:t>
            </a:r>
            <a:r>
              <a:rPr lang="en-US" dirty="0" err="1"/>
              <a:t>Barabási</a:t>
            </a:r>
            <a:r>
              <a:rPr lang="en-US" dirty="0"/>
              <a:t>, A-L. (1999) Diameter of the World-Wide Web. Nature, 401, pp.130-133.</a:t>
            </a:r>
          </a:p>
        </p:txBody>
      </p:sp>
    </p:spTree>
    <p:extLst>
      <p:ext uri="{BB962C8B-B14F-4D97-AF65-F5344CB8AC3E}">
        <p14:creationId xmlns:p14="http://schemas.microsoft.com/office/powerpoint/2010/main" val="119226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shape of the Web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3841-6C6A-3146-975D-F255913BC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90701"/>
            <a:ext cx="10944225" cy="478387"/>
          </a:xfrm>
        </p:spPr>
        <p:txBody>
          <a:bodyPr anchor="b" anchorCtr="0"/>
          <a:lstStyle/>
          <a:p>
            <a:r>
              <a:rPr lang="en-GB" dirty="0"/>
              <a:t>Broder, A. et al (2000) </a:t>
            </a:r>
            <a:r>
              <a:rPr lang="en-GB" i="1" dirty="0"/>
              <a:t>Graph Structure in the Web</a:t>
            </a:r>
            <a:r>
              <a:rPr lang="en-GB" dirty="0"/>
              <a:t>. Computer Networks 33, pp. 309-320.</a:t>
            </a:r>
            <a:br>
              <a:rPr lang="en-GB" dirty="0"/>
            </a:br>
            <a:r>
              <a:rPr lang="en-GB" dirty="0" err="1"/>
              <a:t>Meusel</a:t>
            </a:r>
            <a:r>
              <a:rPr lang="en-GB" dirty="0"/>
              <a:t>, R. et al (2015) </a:t>
            </a:r>
            <a:r>
              <a:rPr lang="en-GB" i="1" dirty="0"/>
              <a:t>Graph Structure in the Web – Revisited</a:t>
            </a:r>
            <a:r>
              <a:rPr lang="en-GB" dirty="0"/>
              <a:t>. In Proceedings of the 14</a:t>
            </a:r>
            <a:r>
              <a:rPr lang="en-GB" baseline="30000" dirty="0"/>
              <a:t>th</a:t>
            </a:r>
            <a:r>
              <a:rPr lang="en-GB" dirty="0"/>
              <a:t> International World Wide Web Conference. pp. 427–432.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943D9D6-FD18-9C40-AB15-D646C7E5E3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925095" y="1773238"/>
            <a:ext cx="5344285" cy="4464050"/>
          </a:xfrm>
        </p:spPr>
      </p:pic>
    </p:spTree>
    <p:extLst>
      <p:ext uri="{BB962C8B-B14F-4D97-AF65-F5344CB8AC3E}">
        <p14:creationId xmlns:p14="http://schemas.microsoft.com/office/powerpoint/2010/main" val="7557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Hypertext</a:t>
            </a:r>
          </a:p>
        </p:txBody>
      </p:sp>
    </p:spTree>
    <p:extLst>
      <p:ext uri="{BB962C8B-B14F-4D97-AF65-F5344CB8AC3E}">
        <p14:creationId xmlns:p14="http://schemas.microsoft.com/office/powerpoint/2010/main" val="334601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World Wide Web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COMP3220 Web Infrastructure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nmg@ecs.soton.ac.uk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9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What is the World Wide Web?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B90E4-8A86-3F4B-9D0B-5F4BBEB5E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95D84555-3753-D742-BE0D-80333D5A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481" y="0"/>
            <a:ext cx="62981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F22BB-FF09-EA41-BA8A-C5AB40C62798}"/>
              </a:ext>
            </a:extLst>
          </p:cNvPr>
          <p:cNvSpPr txBox="1"/>
          <p:nvPr/>
        </p:nvSpPr>
        <p:spPr>
          <a:xfrm>
            <a:off x="5949697" y="3682365"/>
            <a:ext cx="2950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“When I use a word,”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Humpty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Dumpty said, in rather a scornful tone, “it means just what I choose it to mean—neither more nor less.”</a:t>
            </a:r>
          </a:p>
        </p:txBody>
      </p:sp>
    </p:spTree>
    <p:extLst>
      <p:ext uri="{BB962C8B-B14F-4D97-AF65-F5344CB8AC3E}">
        <p14:creationId xmlns:p14="http://schemas.microsoft.com/office/powerpoint/2010/main" val="250346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the Web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 user typed a host address into a client program</a:t>
            </a:r>
          </a:p>
          <a:p>
            <a:r>
              <a:rPr lang="en-GB" dirty="0"/>
              <a:t>The client communicated with a file server using the File Transfer Protocol (FTP)</a:t>
            </a:r>
          </a:p>
          <a:p>
            <a:r>
              <a:rPr lang="en-GB" dirty="0"/>
              <a:t>The user typed commands into the client:</a:t>
            </a:r>
          </a:p>
          <a:p>
            <a:pPr lvl="1"/>
            <a:r>
              <a:rPr lang="en-GB" dirty="0"/>
              <a:t>To navigate to the right directory</a:t>
            </a:r>
          </a:p>
          <a:p>
            <a:pPr lvl="1"/>
            <a:r>
              <a:rPr lang="en-GB" dirty="0"/>
              <a:t>To specify whether the file being transferred was binary or ASCII</a:t>
            </a:r>
          </a:p>
          <a:p>
            <a:pPr lvl="1"/>
            <a:r>
              <a:rPr lang="en-GB" dirty="0"/>
              <a:t>To get the right file</a:t>
            </a:r>
          </a:p>
          <a:p>
            <a:r>
              <a:rPr lang="en-GB" dirty="0"/>
              <a:t>The server sent a file back</a:t>
            </a:r>
          </a:p>
          <a:p>
            <a:r>
              <a:rPr lang="en-GB" dirty="0"/>
              <a:t>The client stored the file on the hard disk</a:t>
            </a:r>
          </a:p>
          <a:p>
            <a:r>
              <a:rPr lang="en-GB" dirty="0"/>
              <a:t>The user printed the file, or used a separate viewer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9EEC84-7741-7742-B1B0-B0F6B3B93E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Screen Recording 2020-09-25 at 19.15.25.mov" descr="Screen Recording 2020-09-25 at 19.15.25.mov">
            <a:hlinkClick r:id="" action="ppaction://media"/>
            <a:extLst>
              <a:ext uri="{FF2B5EF4-FFF2-40B4-BE49-F238E27FC236}">
                <a16:creationId xmlns:a16="http://schemas.microsoft.com/office/drawing/2014/main" id="{966BA2E4-CCD5-7447-83C8-91548C0639B0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6167437" y="2274888"/>
            <a:ext cx="5400675" cy="3460750"/>
          </a:xfrm>
        </p:spPr>
      </p:pic>
    </p:spTree>
    <p:extLst>
      <p:ext uri="{BB962C8B-B14F-4D97-AF65-F5344CB8AC3E}">
        <p14:creationId xmlns:p14="http://schemas.microsoft.com/office/powerpoint/2010/main" val="99915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Web experience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user clicks on a link in a browser</a:t>
            </a:r>
          </a:p>
          <a:p>
            <a:r>
              <a:rPr lang="en-GB" dirty="0"/>
              <a:t>(the browser talks to a web server)</a:t>
            </a:r>
          </a:p>
          <a:p>
            <a:r>
              <a:rPr lang="en-GB" dirty="0"/>
              <a:t>(the server sends a document back)</a:t>
            </a:r>
          </a:p>
          <a:p>
            <a:r>
              <a:rPr lang="en-GB" dirty="0"/>
              <a:t>The browser displays the document</a:t>
            </a:r>
          </a:p>
          <a:p>
            <a:r>
              <a:rPr lang="en-GB" dirty="0"/>
              <a:t>The user clicks on another link (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</p:txBody>
      </p:sp>
      <p:pic>
        <p:nvPicPr>
          <p:cNvPr id="8" name="Screen Recording 2020-09-28 at 16.49.32" descr="Screen Recording 2020-09-28 at 16.49.32">
            <a:hlinkClick r:id="" action="ppaction://media"/>
            <a:extLst>
              <a:ext uri="{FF2B5EF4-FFF2-40B4-BE49-F238E27FC236}">
                <a16:creationId xmlns:a16="http://schemas.microsoft.com/office/drawing/2014/main" id="{43F0BDFF-7F4E-AC45-94A4-DC001CF6F4A2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7438" y="2325688"/>
            <a:ext cx="5400675" cy="335756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D1DCA4-2D83-FC4F-8D9F-40438E3840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2E04-EA43-874B-9E88-C40DD2C8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3DF0-39A8-5046-922E-0A3EB35ECB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Web is for scientists (1991-1995)</a:t>
            </a:r>
          </a:p>
          <a:p>
            <a:pPr lvl="1"/>
            <a:r>
              <a:rPr lang="en-US" dirty="0"/>
              <a:t>Document-centric</a:t>
            </a:r>
          </a:p>
          <a:p>
            <a:pPr lvl="1"/>
            <a:r>
              <a:rPr lang="en-US" dirty="0"/>
              <a:t>Limited interactivity</a:t>
            </a:r>
          </a:p>
          <a:p>
            <a:pPr marL="0" indent="0">
              <a:buNone/>
            </a:pPr>
            <a:r>
              <a:rPr lang="en-US" dirty="0"/>
              <a:t>The Web is for commerce (1996-2000)</a:t>
            </a:r>
          </a:p>
          <a:p>
            <a:pPr lvl="1"/>
            <a:r>
              <a:rPr lang="en-US" dirty="0"/>
              <a:t>Invention of Secure Sockets</a:t>
            </a:r>
          </a:p>
          <a:p>
            <a:pPr lvl="1"/>
            <a:r>
              <a:rPr lang="en-US" dirty="0"/>
              <a:t>The dot-com bubble</a:t>
            </a:r>
          </a:p>
          <a:p>
            <a:pPr marL="0" indent="0">
              <a:buNone/>
            </a:pPr>
            <a:r>
              <a:rPr lang="en-US" dirty="0"/>
              <a:t>The Web is for users (2000-2005)</a:t>
            </a:r>
          </a:p>
          <a:p>
            <a:pPr lvl="1"/>
            <a:r>
              <a:rPr lang="en-US" dirty="0"/>
              <a:t>Web 2.0 (just a marketing slogan?)</a:t>
            </a:r>
          </a:p>
          <a:p>
            <a:pPr lvl="1"/>
            <a:r>
              <a:rPr lang="en-US" dirty="0"/>
              <a:t>Emphasis on user-generated content</a:t>
            </a:r>
          </a:p>
          <a:p>
            <a:pPr lvl="1"/>
            <a:r>
              <a:rPr lang="en-US" dirty="0"/>
              <a:t>Web browser as rich client</a:t>
            </a:r>
          </a:p>
          <a:p>
            <a:pPr marL="0" indent="0">
              <a:buNone/>
            </a:pPr>
            <a:r>
              <a:rPr lang="en-US" dirty="0"/>
              <a:t>The Web as application platform (2005-)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89C515-FC4E-484D-A955-FAB5BB5BCB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D8312D-8A83-3043-82C4-C5434AE6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13E7C6F-A66E-E84B-9BEE-CD3C7F129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F4A652C-6E83-3844-8ACD-C86787971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37" y="1773238"/>
            <a:ext cx="5400675" cy="4050506"/>
          </a:xfrm>
          <a:prstGeom prst="rect">
            <a:avLst/>
          </a:prstGeom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7D141C79-9842-CE45-BB0C-27FB827B36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66" y="1732799"/>
            <a:ext cx="4464050" cy="4464050"/>
          </a:xfrm>
        </p:spPr>
      </p:pic>
    </p:spTree>
    <p:extLst>
      <p:ext uri="{BB962C8B-B14F-4D97-AF65-F5344CB8AC3E}">
        <p14:creationId xmlns:p14="http://schemas.microsoft.com/office/powerpoint/2010/main" val="30187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What is the World Wide Web?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B90E4-8A86-3F4B-9D0B-5F4BBEB5E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7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 distributed information system that provides access </a:t>
            </a:r>
            <a:br>
              <a:rPr lang="en-US" dirty="0"/>
            </a:br>
            <a:r>
              <a:rPr lang="en-US" dirty="0"/>
              <a:t>to hypertext documents and other objects of interest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We have a general name for these objects of interest: </a:t>
            </a:r>
          </a:p>
          <a:p>
            <a:pPr marL="0" indent="0" algn="ctr">
              <a:buNone/>
            </a:pPr>
            <a:r>
              <a:rPr lang="en-US" sz="3600" dirty="0"/>
              <a:t>resources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DE2D8E-E56A-BE4F-959B-17FD9EA058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2731027" y="2693261"/>
            <a:ext cx="6987601" cy="1704312"/>
            <a:chOff x="1207027" y="2693261"/>
            <a:chExt cx="6987601" cy="17043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7901" y="2693261"/>
              <a:ext cx="2306727" cy="14353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313" y="3500106"/>
              <a:ext cx="897467" cy="8974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438" y="2895599"/>
              <a:ext cx="1559493" cy="965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1575" y="2835471"/>
              <a:ext cx="1067662" cy="10676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0424" y="3483173"/>
              <a:ext cx="897468" cy="897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7027" y="3465301"/>
              <a:ext cx="1073720" cy="8729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1778" y="3475566"/>
              <a:ext cx="1000443" cy="8847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4941" y="2980266"/>
              <a:ext cx="897468" cy="897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73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AFB76918-1A07-CB41-B983-F886F8F6E360}"/>
    </a:ext>
  </a:extLst>
</a:theme>
</file>

<file path=ppt/theme/theme2.xml><?xml version="1.0" encoding="utf-8"?>
<a:theme xmlns:a="http://schemas.openxmlformats.org/drawingml/2006/main" name="Prussia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E327603C-A4DA-D247-AC31-BADF1A0FCF7B}"/>
    </a:ext>
  </a:extLst>
</a:theme>
</file>

<file path=ppt/theme/theme3.xml><?xml version="1.0" encoding="utf-8"?>
<a:theme xmlns:a="http://schemas.openxmlformats.org/drawingml/2006/main" name="Coral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3837027A-4545-5A49-B167-284656E4BC08}"/>
    </a:ext>
  </a:extLst>
</a:theme>
</file>

<file path=ppt/theme/theme4.xml><?xml version="1.0" encoding="utf-8"?>
<a:theme xmlns:a="http://schemas.openxmlformats.org/drawingml/2006/main" name="Aqua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6DA9175E-A729-B049-B687-92AF89C176C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2058</TotalTime>
  <Words>1020</Words>
  <Application>Microsoft Macintosh PowerPoint</Application>
  <PresentationFormat>Widescreen</PresentationFormat>
  <Paragraphs>116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Lucida Grande</vt:lpstr>
      <vt:lpstr>Lucida Sans</vt:lpstr>
      <vt:lpstr>Times New Roman</vt:lpstr>
      <vt:lpstr>Plain</vt:lpstr>
      <vt:lpstr>Prussian</vt:lpstr>
      <vt:lpstr>Coral</vt:lpstr>
      <vt:lpstr>Aqua</vt:lpstr>
      <vt:lpstr>PowerPoint Presentation</vt:lpstr>
      <vt:lpstr>The World Wide Web</vt:lpstr>
      <vt:lpstr>PowerPoint Presentation</vt:lpstr>
      <vt:lpstr>PowerPoint Presentation</vt:lpstr>
      <vt:lpstr>Before the Web</vt:lpstr>
      <vt:lpstr>The Web experience</vt:lpstr>
      <vt:lpstr>Web evolution</vt:lpstr>
      <vt:lpstr>PowerPoint Presentation</vt:lpstr>
      <vt:lpstr>PowerPoint Presentation</vt:lpstr>
      <vt:lpstr>What is a resource?</vt:lpstr>
      <vt:lpstr>Web Architecture</vt:lpstr>
      <vt:lpstr>Web principles</vt:lpstr>
      <vt:lpstr>5 Stars of Linked Data (2010)</vt:lpstr>
      <vt:lpstr>PowerPoint Presentation</vt:lpstr>
      <vt:lpstr>Web growth </vt:lpstr>
      <vt:lpstr>Measuring the Web</vt:lpstr>
      <vt:lpstr>The shape of the Web</vt:lpstr>
      <vt:lpstr>Next Lecture: Hypertext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3</cp:revision>
  <dcterms:created xsi:type="dcterms:W3CDTF">2018-10-01T14:46:17Z</dcterms:created>
  <dcterms:modified xsi:type="dcterms:W3CDTF">2020-09-29T18:34:20Z</dcterms:modified>
</cp:coreProperties>
</file>