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68" r:id="rId3"/>
    <p:sldMasterId id="2147483672" r:id="rId4"/>
  </p:sldMasterIdLst>
  <p:notesMasterIdLst>
    <p:notesMasterId r:id="rId28"/>
  </p:notesMasterIdLst>
  <p:sldIdLst>
    <p:sldId id="258" r:id="rId5"/>
    <p:sldId id="256" r:id="rId6"/>
    <p:sldId id="305" r:id="rId7"/>
    <p:sldId id="259" r:id="rId8"/>
    <p:sldId id="289" r:id="rId9"/>
    <p:sldId id="290" r:id="rId10"/>
    <p:sldId id="326" r:id="rId11"/>
    <p:sldId id="295" r:id="rId12"/>
    <p:sldId id="315" r:id="rId13"/>
    <p:sldId id="327" r:id="rId14"/>
    <p:sldId id="296" r:id="rId15"/>
    <p:sldId id="316" r:id="rId16"/>
    <p:sldId id="297" r:id="rId17"/>
    <p:sldId id="320" r:id="rId18"/>
    <p:sldId id="298" r:id="rId19"/>
    <p:sldId id="321" r:id="rId20"/>
    <p:sldId id="300" r:id="rId21"/>
    <p:sldId id="317" r:id="rId22"/>
    <p:sldId id="323" r:id="rId23"/>
    <p:sldId id="299" r:id="rId24"/>
    <p:sldId id="322" r:id="rId25"/>
    <p:sldId id="313" r:id="rId26"/>
    <p:sldId id="328" r:id="rId27"/>
  </p:sldIdLst>
  <p:sldSz cx="12192000" cy="6858000"/>
  <p:notesSz cx="6858000" cy="9144000"/>
  <p:embeddedFontLst>
    <p:embeddedFont>
      <p:font typeface="Georgia" panose="02040502050405020303" pitchFamily="18" charset="0"/>
      <p:regular r:id="rId29"/>
      <p:bold r:id="rId30"/>
      <p:italic r:id="rId31"/>
      <p:boldItalic r:id="rId32"/>
    </p:embeddedFont>
    <p:embeddedFont>
      <p:font typeface="Lucida Console" panose="020B0609040504020204" pitchFamily="49" charset="0"/>
      <p:regular r:id="rId33"/>
    </p:embeddedFont>
    <p:embeddedFont>
      <p:font typeface="Lucida Sans" panose="020B0602030504020204" pitchFamily="34" charset="77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7E49A0-397C-314B-8756-ABD5D6DDC061}" v="5" dt="2020-09-30T13:20:25.3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97"/>
    <p:restoredTop sz="94694"/>
  </p:normalViewPr>
  <p:slideViewPr>
    <p:cSldViewPr snapToGrid="0">
      <p:cViewPr varScale="1">
        <p:scale>
          <a:sx n="113" d="100"/>
          <a:sy n="113" d="100"/>
        </p:scale>
        <p:origin x="216" y="2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6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3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C7E49A0-397C-314B-8756-ABD5D6DDC061}"/>
    <pc:docChg chg="custSel delSld modSld modMainMaster modNotesMaster">
      <pc:chgData name="Nicholas Gibbins" userId="6a0e944c-4d97-467d-bb7a-7c3315791fe4" providerId="ADAL" clId="{6C7E49A0-397C-314B-8756-ABD5D6DDC061}" dt="2020-09-30T15:01:46.964" v="306" actId="20577"/>
      <pc:docMkLst>
        <pc:docMk/>
      </pc:docMkLst>
      <pc:sldChg chg="addSp delSp modSp mod chgLayout">
        <pc:chgData name="Nicholas Gibbins" userId="6a0e944c-4d97-467d-bb7a-7c3315791fe4" providerId="ADAL" clId="{6C7E49A0-397C-314B-8756-ABD5D6DDC061}" dt="2020-09-30T13:20:06.099" v="68"/>
        <pc:sldMkLst>
          <pc:docMk/>
          <pc:sldMk cId="2699188017" sldId="256"/>
        </pc:sldMkLst>
        <pc:spChg chg="mod ord">
          <ac:chgData name="Nicholas Gibbins" userId="6a0e944c-4d97-467d-bb7a-7c3315791fe4" providerId="ADAL" clId="{6C7E49A0-397C-314B-8756-ABD5D6DDC061}" dt="2020-09-30T13:20:06.099" v="68"/>
          <ac:spMkLst>
            <pc:docMk/>
            <pc:sldMk cId="2699188017" sldId="256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6C7E49A0-397C-314B-8756-ABD5D6DDC061}" dt="2020-09-30T13:20:06.099" v="68"/>
          <ac:spMkLst>
            <pc:docMk/>
            <pc:sldMk cId="2699188017" sldId="256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6C7E49A0-397C-314B-8756-ABD5D6DDC061}" dt="2020-09-30T13:20:06.099" v="68"/>
          <ac:spMkLst>
            <pc:docMk/>
            <pc:sldMk cId="2699188017" sldId="256"/>
            <ac:spMk id="4" creationId="{00000000-0000-0000-0000-000000000000}"/>
          </ac:spMkLst>
        </pc:spChg>
        <pc:spChg chg="add del mod">
          <ac:chgData name="Nicholas Gibbins" userId="6a0e944c-4d97-467d-bb7a-7c3315791fe4" providerId="ADAL" clId="{6C7E49A0-397C-314B-8756-ABD5D6DDC061}" dt="2020-09-30T13:14:58.183" v="40" actId="6264"/>
          <ac:spMkLst>
            <pc:docMk/>
            <pc:sldMk cId="2699188017" sldId="256"/>
            <ac:spMk id="5" creationId="{45CFF262-7F45-104D-9D74-31D8265D413C}"/>
          </ac:spMkLst>
        </pc:spChg>
        <pc:spChg chg="add del mod">
          <ac:chgData name="Nicholas Gibbins" userId="6a0e944c-4d97-467d-bb7a-7c3315791fe4" providerId="ADAL" clId="{6C7E49A0-397C-314B-8756-ABD5D6DDC061}" dt="2020-09-30T13:14:58.183" v="40" actId="6264"/>
          <ac:spMkLst>
            <pc:docMk/>
            <pc:sldMk cId="2699188017" sldId="256"/>
            <ac:spMk id="6" creationId="{A680DD54-023A-174F-8575-3BD1D3020F19}"/>
          </ac:spMkLst>
        </pc:spChg>
        <pc:spChg chg="add del mod">
          <ac:chgData name="Nicholas Gibbins" userId="6a0e944c-4d97-467d-bb7a-7c3315791fe4" providerId="ADAL" clId="{6C7E49A0-397C-314B-8756-ABD5D6DDC061}" dt="2020-09-30T13:14:58.183" v="40" actId="6264"/>
          <ac:spMkLst>
            <pc:docMk/>
            <pc:sldMk cId="2699188017" sldId="256"/>
            <ac:spMk id="7" creationId="{BE0A9190-F18B-CA4C-B632-14C82E74C0CC}"/>
          </ac:spMkLst>
        </pc:spChg>
        <pc:spChg chg="add del mod">
          <ac:chgData name="Nicholas Gibbins" userId="6a0e944c-4d97-467d-bb7a-7c3315791fe4" providerId="ADAL" clId="{6C7E49A0-397C-314B-8756-ABD5D6DDC061}" dt="2020-09-30T13:15:00.027" v="41" actId="6264"/>
          <ac:spMkLst>
            <pc:docMk/>
            <pc:sldMk cId="2699188017" sldId="256"/>
            <ac:spMk id="8" creationId="{5BF24763-321E-5A4A-8DD7-0D8688113F84}"/>
          </ac:spMkLst>
        </pc:spChg>
        <pc:spChg chg="add del mod">
          <ac:chgData name="Nicholas Gibbins" userId="6a0e944c-4d97-467d-bb7a-7c3315791fe4" providerId="ADAL" clId="{6C7E49A0-397C-314B-8756-ABD5D6DDC061}" dt="2020-09-30T13:15:00.027" v="41" actId="6264"/>
          <ac:spMkLst>
            <pc:docMk/>
            <pc:sldMk cId="2699188017" sldId="256"/>
            <ac:spMk id="9" creationId="{B587C5CD-BFB8-404D-8199-58CDD4D67404}"/>
          </ac:spMkLst>
        </pc:spChg>
        <pc:spChg chg="add del mod">
          <ac:chgData name="Nicholas Gibbins" userId="6a0e944c-4d97-467d-bb7a-7c3315791fe4" providerId="ADAL" clId="{6C7E49A0-397C-314B-8756-ABD5D6DDC061}" dt="2020-09-30T13:15:00.027" v="41" actId="6264"/>
          <ac:spMkLst>
            <pc:docMk/>
            <pc:sldMk cId="2699188017" sldId="256"/>
            <ac:spMk id="10" creationId="{ECC623E9-5E9B-CC45-938C-AB6FA75348A2}"/>
          </ac:spMkLst>
        </pc:spChg>
      </pc:sldChg>
      <pc:sldChg chg="modSp mod">
        <pc:chgData name="Nicholas Gibbins" userId="6a0e944c-4d97-467d-bb7a-7c3315791fe4" providerId="ADAL" clId="{6C7E49A0-397C-314B-8756-ABD5D6DDC061}" dt="2020-09-30T15:01:14.451" v="288" actId="20577"/>
        <pc:sldMkLst>
          <pc:docMk/>
          <pc:sldMk cId="3669787033" sldId="259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669787033" sldId="259"/>
            <ac:spMk id="4" creationId="{2E373F5A-250E-C242-88DA-80B965E46DBF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669787033" sldId="259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669787033" sldId="259"/>
            <ac:spMk id="2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669787033" sldId="259"/>
            <ac:spMk id="3277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5:01:14.451" v="288" actId="20577"/>
          <ac:spMkLst>
            <pc:docMk/>
            <pc:sldMk cId="3669787033" sldId="259"/>
            <ac:spMk id="32771" creationId="{00000000-0000-0000-0000-000000000000}"/>
          </ac:spMkLst>
        </pc:spChg>
      </pc:sldChg>
      <pc:sldChg chg="del">
        <pc:chgData name="Nicholas Gibbins" userId="6a0e944c-4d97-467d-bb7a-7c3315791fe4" providerId="ADAL" clId="{6C7E49A0-397C-314B-8756-ABD5D6DDC061}" dt="2020-09-10T09:47:26.371" v="27" actId="2696"/>
        <pc:sldMkLst>
          <pc:docMk/>
          <pc:sldMk cId="287371203" sldId="282"/>
        </pc:sldMkLst>
      </pc:sldChg>
      <pc:sldChg chg="del">
        <pc:chgData name="Nicholas Gibbins" userId="6a0e944c-4d97-467d-bb7a-7c3315791fe4" providerId="ADAL" clId="{6C7E49A0-397C-314B-8756-ABD5D6DDC061}" dt="2020-09-10T09:47:26.393" v="31" actId="2696"/>
        <pc:sldMkLst>
          <pc:docMk/>
          <pc:sldMk cId="2520559671" sldId="284"/>
        </pc:sldMkLst>
      </pc:sldChg>
      <pc:sldChg chg="del">
        <pc:chgData name="Nicholas Gibbins" userId="6a0e944c-4d97-467d-bb7a-7c3315791fe4" providerId="ADAL" clId="{6C7E49A0-397C-314B-8756-ABD5D6DDC061}" dt="2020-09-10T09:47:26.399" v="32" actId="2696"/>
        <pc:sldMkLst>
          <pc:docMk/>
          <pc:sldMk cId="2534880592" sldId="285"/>
        </pc:sldMkLst>
      </pc:sldChg>
      <pc:sldChg chg="del">
        <pc:chgData name="Nicholas Gibbins" userId="6a0e944c-4d97-467d-bb7a-7c3315791fe4" providerId="ADAL" clId="{6C7E49A0-397C-314B-8756-ABD5D6DDC061}" dt="2020-09-10T09:47:26.404" v="33" actId="2696"/>
        <pc:sldMkLst>
          <pc:docMk/>
          <pc:sldMk cId="2507290251" sldId="287"/>
        </pc:sldMkLst>
      </pc:sldChg>
      <pc:sldChg chg="del">
        <pc:chgData name="Nicholas Gibbins" userId="6a0e944c-4d97-467d-bb7a-7c3315791fe4" providerId="ADAL" clId="{6C7E49A0-397C-314B-8756-ABD5D6DDC061}" dt="2020-09-10T09:47:26.447" v="36" actId="2696"/>
        <pc:sldMkLst>
          <pc:docMk/>
          <pc:sldMk cId="1000178651" sldId="288"/>
        </pc:sldMkLst>
      </pc:sldChg>
      <pc:sldChg chg="modSp mod">
        <pc:chgData name="Nicholas Gibbins" userId="6a0e944c-4d97-467d-bb7a-7c3315791fe4" providerId="ADAL" clId="{6C7E49A0-397C-314B-8756-ABD5D6DDC061}" dt="2020-09-30T15:01:46.964" v="306" actId="20577"/>
        <pc:sldMkLst>
          <pc:docMk/>
          <pc:sldMk cId="467038706" sldId="289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67038706" sldId="289"/>
            <ac:spMk id="8" creationId="{36E430A8-13BF-1549-9F3D-364945E021DE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67038706" sldId="289"/>
            <ac:spMk id="2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67038706" sldId="289"/>
            <ac:spMk id="2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67038706" sldId="289"/>
            <ac:spMk id="2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67038706" sldId="289"/>
            <ac:spMk id="3277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5:01:46.964" v="306" actId="20577"/>
          <ac:spMkLst>
            <pc:docMk/>
            <pc:sldMk cId="467038706" sldId="289"/>
            <ac:spMk id="32771" creationId="{00000000-0000-0000-0000-000000000000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4248565364" sldId="290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4" creationId="{0D14A53B-67B4-DE46-A9F5-E927BDB2B911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2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2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2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2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3277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248565364" sldId="290"/>
            <ac:spMk id="32771" creationId="{00000000-0000-0000-0000-000000000000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2160155932" sldId="295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160155932" sldId="295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160155932" sldId="295"/>
            <ac:spMk id="3" creationId="{4ADD08E3-46EF-9A45-AF8B-0FA3EA9D1755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160155932" sldId="295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160155932" sldId="295"/>
            <ac:spMk id="6" creationId="{00000000-0000-0000-0000-000000000000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3156513482" sldId="296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56513482" sldId="296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56513482" sldId="296"/>
            <ac:spMk id="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56513482" sldId="296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56513482" sldId="296"/>
            <ac:spMk id="5" creationId="{2F6DE83C-8563-0149-AEC2-9AABF7A1E61A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907404452" sldId="297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07404452" sldId="297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07404452" sldId="297"/>
            <ac:spMk id="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07404452" sldId="297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07404452" sldId="297"/>
            <ac:spMk id="5" creationId="{DA91F11C-54E3-1444-8E8B-89C96697A50B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3237636168" sldId="298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237636168" sldId="298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237636168" sldId="298"/>
            <ac:spMk id="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237636168" sldId="298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237636168" sldId="298"/>
            <ac:spMk id="5" creationId="{5819D1B3-5F0F-5648-9200-A8ABD6004FDE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185403733" sldId="299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5403733" sldId="299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5403733" sldId="299"/>
            <ac:spMk id="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5403733" sldId="299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5403733" sldId="299"/>
            <ac:spMk id="5" creationId="{E144B9EA-E90E-E84B-9139-C05E04FDD777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114369233" sldId="300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14369233" sldId="300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14369233" sldId="300"/>
            <ac:spMk id="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14369233" sldId="300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14369233" sldId="300"/>
            <ac:spMk id="11" creationId="{8EB8750B-8D7C-284C-B0EF-0D593CC2E888}"/>
          </ac:spMkLst>
        </pc:spChg>
      </pc:sldChg>
      <pc:sldChg chg="del">
        <pc:chgData name="Nicholas Gibbins" userId="6a0e944c-4d97-467d-bb7a-7c3315791fe4" providerId="ADAL" clId="{6C7E49A0-397C-314B-8756-ABD5D6DDC061}" dt="2020-09-10T09:47:26.409" v="34" actId="2696"/>
        <pc:sldMkLst>
          <pc:docMk/>
          <pc:sldMk cId="1582850652" sldId="302"/>
        </pc:sldMkLst>
      </pc:sldChg>
      <pc:sldChg chg="del">
        <pc:chgData name="Nicholas Gibbins" userId="6a0e944c-4d97-467d-bb7a-7c3315791fe4" providerId="ADAL" clId="{6C7E49A0-397C-314B-8756-ABD5D6DDC061}" dt="2020-09-10T09:47:26.421" v="35" actId="2696"/>
        <pc:sldMkLst>
          <pc:docMk/>
          <pc:sldMk cId="965936811" sldId="303"/>
        </pc:sldMkLst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1572808675" sldId="305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572808675" sldId="305"/>
            <ac:spMk id="5" creationId="{5DBAC422-1504-DD46-B067-A392A4871DD3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572808675" sldId="305"/>
            <ac:spMk id="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572808675" sldId="305"/>
            <ac:spMk id="2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572808675" sldId="305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572808675" sldId="305"/>
            <ac:spMk id="32770" creationId="{00000000-0000-0000-0000-000000000000}"/>
          </ac:spMkLst>
        </pc:spChg>
      </pc:sldChg>
      <pc:sldChg chg="del">
        <pc:chgData name="Nicholas Gibbins" userId="6a0e944c-4d97-467d-bb7a-7c3315791fe4" providerId="ADAL" clId="{6C7E49A0-397C-314B-8756-ABD5D6DDC061}" dt="2020-09-10T09:48:14.904" v="37" actId="2696"/>
        <pc:sldMkLst>
          <pc:docMk/>
          <pc:sldMk cId="2298548214" sldId="312"/>
        </pc:sldMkLst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4039322176" sldId="313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039322176" sldId="313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039322176" sldId="313"/>
            <ac:spMk id="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039322176" sldId="313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039322176" sldId="313"/>
            <ac:spMk id="9" creationId="{34EC05A3-7672-F14C-8327-1057C590FE70}"/>
          </ac:spMkLst>
        </pc:spChg>
      </pc:sldChg>
      <pc:sldChg chg="modSp mod">
        <pc:chgData name="Nicholas Gibbins" userId="6a0e944c-4d97-467d-bb7a-7c3315791fe4" providerId="ADAL" clId="{6C7E49A0-397C-314B-8756-ABD5D6DDC061}" dt="2020-09-30T13:25:18.301" v="191" actId="14100"/>
        <pc:sldMkLst>
          <pc:docMk/>
          <pc:sldMk cId="946479785" sldId="315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46479785" sldId="315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46479785" sldId="315"/>
            <ac:spMk id="4" creationId="{AE45AD10-0B65-4243-B028-3165C868BF64}"/>
          </ac:spMkLst>
        </pc:spChg>
        <pc:spChg chg="mod">
          <ac:chgData name="Nicholas Gibbins" userId="6a0e944c-4d97-467d-bb7a-7c3315791fe4" providerId="ADAL" clId="{6C7E49A0-397C-314B-8756-ABD5D6DDC061}" dt="2020-09-30T13:25:13.049" v="190" actId="1076"/>
          <ac:spMkLst>
            <pc:docMk/>
            <pc:sldMk cId="946479785" sldId="315"/>
            <ac:spMk id="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4:50.865" v="185" actId="1076"/>
          <ac:spMkLst>
            <pc:docMk/>
            <pc:sldMk cId="946479785" sldId="315"/>
            <ac:spMk id="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5:03.626" v="188" actId="1076"/>
          <ac:spMkLst>
            <pc:docMk/>
            <pc:sldMk cId="946479785" sldId="315"/>
            <ac:spMk id="1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46479785" sldId="315"/>
            <ac:spMk id="1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46479785" sldId="315"/>
            <ac:spMk id="1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46479785" sldId="315"/>
            <ac:spMk id="1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5:18.301" v="191" actId="14100"/>
          <ac:spMkLst>
            <pc:docMk/>
            <pc:sldMk cId="946479785" sldId="315"/>
            <ac:spMk id="2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46479785" sldId="315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946479785" sldId="315"/>
            <ac:spMk id="32770" creationId="{00000000-0000-0000-0000-000000000000}"/>
          </ac:spMkLst>
        </pc:spChg>
        <pc:grpChg chg="mod">
          <ac:chgData name="Nicholas Gibbins" userId="6a0e944c-4d97-467d-bb7a-7c3315791fe4" providerId="ADAL" clId="{6C7E49A0-397C-314B-8756-ABD5D6DDC061}" dt="2020-09-30T13:20:04.734" v="67"/>
          <ac:grpSpMkLst>
            <pc:docMk/>
            <pc:sldMk cId="946479785" sldId="315"/>
            <ac:grpSpMk id="6" creationId="{00000000-0000-0000-0000-000000000000}"/>
          </ac:grpSpMkLst>
        </pc:grpChg>
      </pc:sldChg>
      <pc:sldChg chg="modSp mod">
        <pc:chgData name="Nicholas Gibbins" userId="6a0e944c-4d97-467d-bb7a-7c3315791fe4" providerId="ADAL" clId="{6C7E49A0-397C-314B-8756-ABD5D6DDC061}" dt="2020-09-30T13:24:19.276" v="170" actId="14100"/>
        <pc:sldMkLst>
          <pc:docMk/>
          <pc:sldMk cId="3366148894" sldId="316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6" creationId="{050DE717-04F3-FF4A-B28D-F0F5379D5B72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2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25.361" v="69"/>
          <ac:spMkLst>
            <pc:docMk/>
            <pc:sldMk cId="3366148894" sldId="316"/>
            <ac:spMk id="2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2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2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3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1:10.147" v="82" actId="14100"/>
          <ac:spMkLst>
            <pc:docMk/>
            <pc:sldMk cId="3366148894" sldId="316"/>
            <ac:spMk id="3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59.214" v="75" actId="14100"/>
          <ac:spMkLst>
            <pc:docMk/>
            <pc:sldMk cId="3366148894" sldId="316"/>
            <ac:spMk id="3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3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1:05.975" v="81" actId="14100"/>
          <ac:spMkLst>
            <pc:docMk/>
            <pc:sldMk cId="3366148894" sldId="316"/>
            <ac:spMk id="35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4:14.270" v="169" actId="14100"/>
          <ac:spMkLst>
            <pc:docMk/>
            <pc:sldMk cId="3366148894" sldId="316"/>
            <ac:spMk id="3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4:19.276" v="170" actId="14100"/>
          <ac:spMkLst>
            <pc:docMk/>
            <pc:sldMk cId="3366148894" sldId="316"/>
            <ac:spMk id="37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66148894" sldId="316"/>
            <ac:spMk id="32770" creationId="{00000000-0000-0000-0000-000000000000}"/>
          </ac:spMkLst>
        </pc:spChg>
        <pc:grpChg chg="mod">
          <ac:chgData name="Nicholas Gibbins" userId="6a0e944c-4d97-467d-bb7a-7c3315791fe4" providerId="ADAL" clId="{6C7E49A0-397C-314B-8756-ABD5D6DDC061}" dt="2020-09-30T13:20:04.734" v="67"/>
          <ac:grpSpMkLst>
            <pc:docMk/>
            <pc:sldMk cId="3366148894" sldId="316"/>
            <ac:grpSpMk id="2" creationId="{00000000-0000-0000-0000-000000000000}"/>
          </ac:grpSpMkLst>
        </pc:grpChg>
        <pc:grpChg chg="mod">
          <ac:chgData name="Nicholas Gibbins" userId="6a0e944c-4d97-467d-bb7a-7c3315791fe4" providerId="ADAL" clId="{6C7E49A0-397C-314B-8756-ABD5D6DDC061}" dt="2020-09-30T13:20:04.734" v="67"/>
          <ac:grpSpMkLst>
            <pc:docMk/>
            <pc:sldMk cId="3366148894" sldId="316"/>
            <ac:grpSpMk id="3" creationId="{00000000-0000-0000-0000-000000000000}"/>
          </ac:grpSpMkLst>
        </pc:grpChg>
        <pc:grpChg chg="mod">
          <ac:chgData name="Nicholas Gibbins" userId="6a0e944c-4d97-467d-bb7a-7c3315791fe4" providerId="ADAL" clId="{6C7E49A0-397C-314B-8756-ABD5D6DDC061}" dt="2020-09-30T13:20:04.734" v="67"/>
          <ac:grpSpMkLst>
            <pc:docMk/>
            <pc:sldMk cId="3366148894" sldId="316"/>
            <ac:grpSpMk id="52" creationId="{00000000-0000-0000-0000-000000000000}"/>
          </ac:grpSpMkLst>
        </pc:grpChg>
        <pc:cxnChg chg="mod">
          <ac:chgData name="Nicholas Gibbins" userId="6a0e944c-4d97-467d-bb7a-7c3315791fe4" providerId="ADAL" clId="{6C7E49A0-397C-314B-8756-ABD5D6DDC061}" dt="2020-09-30T13:21:10.147" v="82" actId="14100"/>
          <ac:cxnSpMkLst>
            <pc:docMk/>
            <pc:sldMk cId="3366148894" sldId="316"/>
            <ac:cxnSpMk id="27" creationId="{00000000-0000-0000-0000-000000000000}"/>
          </ac:cxnSpMkLst>
        </pc:cxnChg>
        <pc:cxnChg chg="mod">
          <ac:chgData name="Nicholas Gibbins" userId="6a0e944c-4d97-467d-bb7a-7c3315791fe4" providerId="ADAL" clId="{6C7E49A0-397C-314B-8756-ABD5D6DDC061}" dt="2020-09-30T13:20:04.734" v="67"/>
          <ac:cxnSpMkLst>
            <pc:docMk/>
            <pc:sldMk cId="3366148894" sldId="316"/>
            <ac:cxnSpMk id="49" creationId="{00000000-0000-0000-0000-000000000000}"/>
          </ac:cxnSpMkLst>
        </pc:cxnChg>
      </pc:sldChg>
      <pc:sldChg chg="modSp mod">
        <pc:chgData name="Nicholas Gibbins" userId="6a0e944c-4d97-467d-bb7a-7c3315791fe4" providerId="ADAL" clId="{6C7E49A0-397C-314B-8756-ABD5D6DDC061}" dt="2020-09-30T13:26:53.687" v="226" actId="14100"/>
        <pc:sldMkLst>
          <pc:docMk/>
          <pc:sldMk cId="2463935289" sldId="317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463935289" sldId="317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463935289" sldId="317"/>
            <ac:spMk id="6" creationId="{AD949D34-40C8-4F45-9685-27D54D8680D7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463935289" sldId="317"/>
            <ac:spMk id="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6:53.687" v="226" actId="14100"/>
          <ac:spMkLst>
            <pc:docMk/>
            <pc:sldMk cId="2463935289" sldId="317"/>
            <ac:spMk id="1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6:16.117" v="205" actId="1076"/>
          <ac:spMkLst>
            <pc:docMk/>
            <pc:sldMk cId="2463935289" sldId="317"/>
            <ac:spMk id="1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6:23.664" v="210" actId="1076"/>
          <ac:spMkLst>
            <pc:docMk/>
            <pc:sldMk cId="2463935289" sldId="317"/>
            <ac:spMk id="1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6:48.253" v="225" actId="1076"/>
          <ac:spMkLst>
            <pc:docMk/>
            <pc:sldMk cId="2463935289" sldId="317"/>
            <ac:spMk id="15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6:09.527" v="202" actId="1076"/>
          <ac:spMkLst>
            <pc:docMk/>
            <pc:sldMk cId="2463935289" sldId="317"/>
            <ac:spMk id="1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463935289" sldId="317"/>
            <ac:spMk id="1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6:35.433" v="212" actId="14100"/>
          <ac:spMkLst>
            <pc:docMk/>
            <pc:sldMk cId="2463935289" sldId="317"/>
            <ac:spMk id="1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6:31.223" v="211" actId="14100"/>
          <ac:spMkLst>
            <pc:docMk/>
            <pc:sldMk cId="2463935289" sldId="317"/>
            <ac:spMk id="2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463935289" sldId="317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463935289" sldId="317"/>
            <ac:spMk id="32770" creationId="{00000000-0000-0000-0000-000000000000}"/>
          </ac:spMkLst>
        </pc:spChg>
      </pc:sldChg>
      <pc:sldChg chg="modSp mod">
        <pc:chgData name="Nicholas Gibbins" userId="6a0e944c-4d97-467d-bb7a-7c3315791fe4" providerId="ADAL" clId="{6C7E49A0-397C-314B-8756-ABD5D6DDC061}" dt="2020-09-30T13:24:02.183" v="167" actId="14100"/>
        <pc:sldMkLst>
          <pc:docMk/>
          <pc:sldMk cId="4134514549" sldId="320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6" creationId="{F8B70BCA-8751-E542-91D5-C95A6A1A59C6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3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1:34.772" v="96" actId="14100"/>
          <ac:spMkLst>
            <pc:docMk/>
            <pc:sldMk cId="4134514549" sldId="320"/>
            <ac:spMk id="3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1:28.610" v="94" actId="14100"/>
          <ac:spMkLst>
            <pc:docMk/>
            <pc:sldMk cId="4134514549" sldId="320"/>
            <ac:spMk id="3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1:31.689" v="95" actId="14100"/>
          <ac:spMkLst>
            <pc:docMk/>
            <pc:sldMk cId="4134514549" sldId="320"/>
            <ac:spMk id="3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1:24.302" v="88" actId="14100"/>
          <ac:spMkLst>
            <pc:docMk/>
            <pc:sldMk cId="4134514549" sldId="320"/>
            <ac:spMk id="35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3:57.036" v="166" actId="14100"/>
          <ac:spMkLst>
            <pc:docMk/>
            <pc:sldMk cId="4134514549" sldId="320"/>
            <ac:spMk id="3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4:02.183" v="167" actId="14100"/>
          <ac:spMkLst>
            <pc:docMk/>
            <pc:sldMk cId="4134514549" sldId="320"/>
            <ac:spMk id="37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3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3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4134514549" sldId="320"/>
            <ac:spMk id="32770" creationId="{00000000-0000-0000-0000-000000000000}"/>
          </ac:spMkLst>
        </pc:spChg>
        <pc:grpChg chg="mod">
          <ac:chgData name="Nicholas Gibbins" userId="6a0e944c-4d97-467d-bb7a-7c3315791fe4" providerId="ADAL" clId="{6C7E49A0-397C-314B-8756-ABD5D6DDC061}" dt="2020-09-30T13:20:04.734" v="67"/>
          <ac:grpSpMkLst>
            <pc:docMk/>
            <pc:sldMk cId="4134514549" sldId="320"/>
            <ac:grpSpMk id="2" creationId="{00000000-0000-0000-0000-000000000000}"/>
          </ac:grpSpMkLst>
        </pc:grpChg>
        <pc:grpChg chg="mod">
          <ac:chgData name="Nicholas Gibbins" userId="6a0e944c-4d97-467d-bb7a-7c3315791fe4" providerId="ADAL" clId="{6C7E49A0-397C-314B-8756-ABD5D6DDC061}" dt="2020-09-30T13:20:04.734" v="67"/>
          <ac:grpSpMkLst>
            <pc:docMk/>
            <pc:sldMk cId="4134514549" sldId="320"/>
            <ac:grpSpMk id="3" creationId="{00000000-0000-0000-0000-000000000000}"/>
          </ac:grpSpMkLst>
        </pc:grpChg>
      </pc:sldChg>
      <pc:sldChg chg="modSp mod">
        <pc:chgData name="Nicholas Gibbins" userId="6a0e944c-4d97-467d-bb7a-7c3315791fe4" providerId="ADAL" clId="{6C7E49A0-397C-314B-8756-ABD5D6DDC061}" dt="2020-09-30T13:23:47.558" v="165" actId="14100"/>
        <pc:sldMkLst>
          <pc:docMk/>
          <pc:sldMk cId="187349593" sldId="321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7349593" sldId="321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7349593" sldId="321"/>
            <ac:spMk id="4" creationId="{6B23BFF6-CC96-1145-AAEA-7E866D8F701F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7349593" sldId="321"/>
            <ac:spMk id="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7349593" sldId="321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2:45.343" v="141" actId="1076"/>
          <ac:spMkLst>
            <pc:docMk/>
            <pc:sldMk cId="187349593" sldId="321"/>
            <ac:spMk id="3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2:31.612" v="132" actId="1076"/>
          <ac:spMkLst>
            <pc:docMk/>
            <pc:sldMk cId="187349593" sldId="321"/>
            <ac:spMk id="3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3:14.306" v="158" actId="1076"/>
          <ac:spMkLst>
            <pc:docMk/>
            <pc:sldMk cId="187349593" sldId="321"/>
            <ac:spMk id="3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2:57.448" v="150" actId="1076"/>
          <ac:spMkLst>
            <pc:docMk/>
            <pc:sldMk cId="187349593" sldId="321"/>
            <ac:spMk id="3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3:10.096" v="156" actId="1076"/>
          <ac:spMkLst>
            <pc:docMk/>
            <pc:sldMk cId="187349593" sldId="321"/>
            <ac:spMk id="35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3:47.558" v="165" actId="14100"/>
          <ac:spMkLst>
            <pc:docMk/>
            <pc:sldMk cId="187349593" sldId="321"/>
            <ac:spMk id="3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3:36.465" v="163" actId="14100"/>
          <ac:spMkLst>
            <pc:docMk/>
            <pc:sldMk cId="187349593" sldId="321"/>
            <ac:spMk id="37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7349593" sldId="321"/>
            <ac:spMk id="3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2:24.605" v="129" actId="1076"/>
          <ac:spMkLst>
            <pc:docMk/>
            <pc:sldMk cId="187349593" sldId="321"/>
            <ac:spMk id="4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3:19.976" v="161" actId="1076"/>
          <ac:spMkLst>
            <pc:docMk/>
            <pc:sldMk cId="187349593" sldId="321"/>
            <ac:spMk id="4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3:42.160" v="164" actId="14100"/>
          <ac:spMkLst>
            <pc:docMk/>
            <pc:sldMk cId="187349593" sldId="321"/>
            <ac:spMk id="4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7349593" sldId="321"/>
            <ac:spMk id="32770" creationId="{00000000-0000-0000-0000-000000000000}"/>
          </ac:spMkLst>
        </pc:spChg>
      </pc:sldChg>
      <pc:sldChg chg="modSp mod">
        <pc:chgData name="Nicholas Gibbins" userId="6a0e944c-4d97-467d-bb7a-7c3315791fe4" providerId="ADAL" clId="{6C7E49A0-397C-314B-8756-ABD5D6DDC061}" dt="2020-09-30T13:28:12.513" v="275" actId="14100"/>
        <pc:sldMkLst>
          <pc:docMk/>
          <pc:sldMk cId="1838006942" sldId="322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38006942" sldId="322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38006942" sldId="322"/>
            <ac:spMk id="4" creationId="{CAAD2B81-0F8F-A646-8ECD-80A55FB35B95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38006942" sldId="322"/>
            <ac:spMk id="1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8:12.513" v="275" actId="14100"/>
          <ac:spMkLst>
            <pc:docMk/>
            <pc:sldMk cId="1838006942" sldId="322"/>
            <ac:spMk id="1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38006942" sldId="322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7:24.515" v="241" actId="1076"/>
          <ac:spMkLst>
            <pc:docMk/>
            <pc:sldMk cId="1838006942" sldId="322"/>
            <ac:spMk id="3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7:19.671" v="238" actId="1076"/>
          <ac:spMkLst>
            <pc:docMk/>
            <pc:sldMk cId="1838006942" sldId="322"/>
            <ac:spMk id="3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8:04.084" v="273" actId="1076"/>
          <ac:spMkLst>
            <pc:docMk/>
            <pc:sldMk cId="1838006942" sldId="322"/>
            <ac:spMk id="3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7:29.708" v="245" actId="1076"/>
          <ac:spMkLst>
            <pc:docMk/>
            <pc:sldMk cId="1838006942" sldId="322"/>
            <ac:spMk id="3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7:54.776" v="263" actId="1076"/>
          <ac:spMkLst>
            <pc:docMk/>
            <pc:sldMk cId="1838006942" sldId="322"/>
            <ac:spMk id="35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8:08.371" v="274" actId="14100"/>
          <ac:spMkLst>
            <pc:docMk/>
            <pc:sldMk cId="1838006942" sldId="322"/>
            <ac:spMk id="37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7:44.170" v="253" actId="1076"/>
          <ac:spMkLst>
            <pc:docMk/>
            <pc:sldMk cId="1838006942" sldId="322"/>
            <ac:spMk id="3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838006942" sldId="322"/>
            <ac:spMk id="32770" creationId="{00000000-0000-0000-0000-000000000000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3120608332" sldId="323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8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11" creationId="{0196BF65-1FE7-0B49-9D84-3D7579C6EC0D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1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2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2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3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37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120608332" sldId="323"/>
            <ac:spMk id="32770" creationId="{00000000-0000-0000-0000-000000000000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1624771878" sldId="326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4" creationId="{6A252CA8-F5A7-DF46-B656-567D320CF7E3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9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2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21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2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2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24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32770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1624771878" sldId="326"/>
            <ac:spMk id="32771" creationId="{00000000-0000-0000-0000-000000000000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3300511327" sldId="327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2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10" creationId="{5540E279-4F01-4141-AED0-9D25DD2F062C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13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1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19" creationId="{76DE3014-AD41-E74F-AA9C-D4FE647CF3E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21" creationId="{36879E82-86C2-FC4C-B69D-306B0C15F305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25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26" creationId="{00000000-0000-0000-0000-000000000000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3300511327" sldId="327"/>
            <ac:spMk id="32770" creationId="{00000000-0000-0000-0000-000000000000}"/>
          </ac:spMkLst>
        </pc:spChg>
      </pc:sldChg>
      <pc:sldChg chg="modSp">
        <pc:chgData name="Nicholas Gibbins" userId="6a0e944c-4d97-467d-bb7a-7c3315791fe4" providerId="ADAL" clId="{6C7E49A0-397C-314B-8756-ABD5D6DDC061}" dt="2020-09-30T13:20:06.099" v="68"/>
        <pc:sldMkLst>
          <pc:docMk/>
          <pc:sldMk cId="223852778" sldId="328"/>
        </pc:sld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k cId="223852778" sldId="328"/>
            <ac:spMk id="2" creationId="{00000000-0000-0000-0000-000000000000}"/>
          </ac:spMkLst>
        </pc:spChg>
      </pc:sldChg>
      <pc:sldChg chg="del">
        <pc:chgData name="Nicholas Gibbins" userId="6a0e944c-4d97-467d-bb7a-7c3315791fe4" providerId="ADAL" clId="{6C7E49A0-397C-314B-8756-ABD5D6DDC061}" dt="2020-09-10T09:47:26.388" v="30" actId="2696"/>
        <pc:sldMkLst>
          <pc:docMk/>
          <pc:sldMk cId="2924463630" sldId="329"/>
        </pc:sldMkLst>
      </pc:sldChg>
      <pc:sldChg chg="del">
        <pc:chgData name="Nicholas Gibbins" userId="6a0e944c-4d97-467d-bb7a-7c3315791fe4" providerId="ADAL" clId="{6C7E49A0-397C-314B-8756-ABD5D6DDC061}" dt="2020-09-10T09:47:26.376" v="28" actId="2696"/>
        <pc:sldMkLst>
          <pc:docMk/>
          <pc:sldMk cId="1834957346" sldId="330"/>
        </pc:sldMkLst>
      </pc:sldChg>
      <pc:sldChg chg="del">
        <pc:chgData name="Nicholas Gibbins" userId="6a0e944c-4d97-467d-bb7a-7c3315791fe4" providerId="ADAL" clId="{6C7E49A0-397C-314B-8756-ABD5D6DDC061}" dt="2020-09-10T09:47:26.382" v="29" actId="2696"/>
        <pc:sldMkLst>
          <pc:docMk/>
          <pc:sldMk cId="3137049200" sldId="331"/>
        </pc:sldMkLst>
      </pc:sldChg>
      <pc:sldMasterChg chg="modSp modSldLayout">
        <pc:chgData name="Nicholas Gibbins" userId="6a0e944c-4d97-467d-bb7a-7c3315791fe4" providerId="ADAL" clId="{6C7E49A0-397C-314B-8756-ABD5D6DDC061}" dt="2020-09-30T13:20:06.099" v="68"/>
        <pc:sldMasterMkLst>
          <pc:docMk/>
          <pc:sldMasterMk cId="3932909308" sldId="2147483648"/>
        </pc:sldMaster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2909308" sldId="2147483648"/>
            <ac:spMk id="2" creationId="{C3035032-FFFC-C447-BA60-9B32DA4586D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2909308" sldId="2147483648"/>
            <ac:spMk id="3" creationId="{EAE6C37D-9121-684D-B590-EF4A5593568F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2909308" sldId="2147483648"/>
            <ac:spMk id="4" creationId="{025D240F-3434-DF49-BB59-C0B86B414948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2909308" sldId="2147483648"/>
            <ac:spMk id="5" creationId="{B711AEA1-9EFF-6040-A0DF-32F3F8CF9F2C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2909308" sldId="2147483648"/>
            <ac:spMk id="6" creationId="{B0B9BF26-FC66-2C46-9F3E-A7306A28B917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2909308" sldId="2147483648"/>
            <ac:spMk id="7" creationId="{B426078B-3553-4544-8ED2-80E83B6C7BAA}"/>
          </ac:spMkLst>
        </pc:sp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3417486038" sldId="2147483676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17486038" sldId="2147483676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17486038" sldId="2147483676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17486038" sldId="2147483676"/>
              <ac:spMk id="9" creationId="{1BB18248-5BF0-D94D-9801-DC6E907CB091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17486038" sldId="2147483676"/>
              <ac:spMk id="15" creationId="{FFB4DFBA-4204-6F48-9C17-C4753F477438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3899475295" sldId="2147483677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899475295" sldId="2147483677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899475295" sldId="2147483677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899475295" sldId="2147483677"/>
              <ac:spMk id="8" creationId="{7821EA71-BFDF-764B-9601-98B10F3D51B3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899475295" sldId="2147483677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1264245468" sldId="2147483678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64245468" sldId="2147483678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64245468" sldId="2147483678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64245468" sldId="2147483678"/>
              <ac:spMk id="8" creationId="{7CD1A0C4-1EEA-A345-AAC3-06F0D07C5EF4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64245468" sldId="2147483678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3479687054" sldId="2147483679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79687054" sldId="2147483679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79687054" sldId="2147483679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79687054" sldId="2147483679"/>
              <ac:spMk id="8" creationId="{D8BB0091-538D-5945-9060-309C43192837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479687054" sldId="2147483679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37478698" sldId="2147483680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478698" sldId="2147483680"/>
              <ac:spMk id="2" creationId="{BFCF18BC-6AF5-1347-AB40-83AD68A25C4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478698" sldId="2147483680"/>
              <ac:spMk id="7" creationId="{7BFB54F9-0841-E94A-959E-6D1C9B4C3F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478698" sldId="2147483680"/>
              <ac:spMk id="8" creationId="{B0D52624-8049-5D40-91BF-8EA428BF66F5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478698" sldId="2147483680"/>
              <ac:spMk id="9" creationId="{1BB18248-5BF0-D94D-9801-DC6E907CB091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3070378221" sldId="2147483681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070378221" sldId="2147483681"/>
              <ac:spMk id="2" creationId="{3B02C8DE-3E98-4644-BFE2-F32FC3D7D4B8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070378221" sldId="2147483681"/>
              <ac:spMk id="5" creationId="{FC5C1B61-3120-E04E-BDC6-5BA5CDF4F06F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070378221" sldId="2147483681"/>
              <ac:spMk id="7" creationId="{369A46B8-E3F6-A44F-899D-EF8F718CC987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070378221" sldId="2147483681"/>
              <ac:spMk id="8" creationId="{113C0B99-262F-EF42-9A89-D2867F6B9279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2516034675" sldId="2147483682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516034675" sldId="2147483682"/>
              <ac:spMk id="2" creationId="{1FAD975F-9286-2641-8193-8DF7321C82F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516034675" sldId="2147483682"/>
              <ac:spMk id="6" creationId="{2BC2BCE8-8683-9143-A195-36CA36A03571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516034675" sldId="2147483682"/>
              <ac:spMk id="7" creationId="{65F0F8BD-14D9-F54C-8643-B510466E59C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516034675" sldId="2147483682"/>
              <ac:spMk id="8" creationId="{022968ED-E95A-5C4A-AFD4-AFD46BE8A4BA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516034675" sldId="2147483682"/>
              <ac:spMk id="9" creationId="{43667781-6711-AC4E-B59A-870436D7730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516034675" sldId="2147483682"/>
              <ac:spMk id="12" creationId="{545C34E7-B8FA-EE45-B82E-8F66C3581309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601960800" sldId="2147483683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2" creationId="{9C6942AA-DC19-824E-AC96-5B2BE9F1F3A6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6" creationId="{4068AE28-9C85-8643-AF49-94E4EA86D685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7" creationId="{50EFFEC7-CADF-794D-8A8F-463A8B0D1636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8" creationId="{A51B6D2F-C03C-364E-96D4-07089520BE82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9" creationId="{760F87C5-62F3-5348-A9B3-27985DEED7C8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10" creationId="{7062D462-B04F-C447-B1D0-0BC445592301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11" creationId="{F8F9F3D8-C529-AD4D-A368-265D78A91F73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12" creationId="{F1E13E52-C677-7744-9232-41BF6179164F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01960800" sldId="2147483683"/>
              <ac:spMk id="15" creationId="{34E2EFAD-DC91-6841-A510-D79076BDE670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172892020" sldId="2147483684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72892020" sldId="2147483684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72892020" sldId="2147483684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72892020" sldId="2147483684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72892020" sldId="2147483684"/>
              <ac:spMk id="10" creationId="{B8FB3173-7AA0-D843-9B5E-650ED53C92B2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1215377446" sldId="2147483685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15377446" sldId="2147483685"/>
              <ac:spMk id="2" creationId="{82AC1511-F3E4-724E-9385-E56C8E96E462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15377446" sldId="2147483685"/>
              <ac:spMk id="6" creationId="{317649E7-935E-964A-AF69-C0C4D907C876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15377446" sldId="2147483685"/>
              <ac:spMk id="7" creationId="{D1FB0E1B-5C1F-6F40-9A46-F8BCACC6E5E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15377446" sldId="2147483685"/>
              <ac:spMk id="10" creationId="{4F555E08-1F8E-FE4A-8984-00D05492437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15377446" sldId="2147483685"/>
              <ac:spMk id="11" creationId="{A01483EC-A312-1944-A3B6-36E2CF252F74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215377446" sldId="2147483685"/>
              <ac:spMk id="14" creationId="{22A8D003-FCDA-0047-981A-893491C3545D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3770041232" sldId="2147483686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041232" sldId="2147483686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041232" sldId="2147483686"/>
              <ac:spMk id="7" creationId="{C8ABF461-B4B4-894F-AD2A-66803A5F5DB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041232" sldId="2147483686"/>
              <ac:spMk id="9" creationId="{49B6178A-34C0-C542-A96F-1D5AC73A1E04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041232" sldId="2147483686"/>
              <ac:spMk id="11" creationId="{94A79C78-B21D-F943-BA39-8360A5CA224D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685866271" sldId="2147483687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85866271" sldId="2147483687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85866271" sldId="2147483687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85866271" sldId="2147483687"/>
              <ac:spMk id="9" creationId="{2BDD746F-C60A-5F4B-A45F-63CE1F52DDB3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685866271" sldId="2147483687"/>
              <ac:spMk id="11" creationId="{90956CC3-5066-2E40-8C1A-C70D599F386A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1807546819" sldId="2147483688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807546819" sldId="2147483688"/>
              <ac:spMk id="2" creationId="{280B8724-179D-BB4E-84DE-5C6844E95FC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807546819" sldId="2147483688"/>
              <ac:spMk id="6" creationId="{DBB4903D-75AE-7D48-A0DC-638CC76AC11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807546819" sldId="2147483688"/>
              <ac:spMk id="7" creationId="{08D99ABB-BC2E-134A-A2CD-85CF5A02E722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807546819" sldId="2147483688"/>
              <ac:spMk id="10" creationId="{4DD31F4D-BE21-FB46-B0CE-AF77431BBABA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807546819" sldId="2147483688"/>
              <ac:spMk id="11" creationId="{86588E56-5876-5B4A-9118-0C89AE35EB9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807546819" sldId="2147483688"/>
              <ac:spMk id="12" creationId="{F2C1FA18-66B6-1C4F-B252-BC50D7B557D2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807546819" sldId="2147483688"/>
              <ac:spMk id="14" creationId="{8F2A8A3E-04CB-3D49-BFF9-4E8A1C7C7153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3770193115" sldId="2147483689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193115" sldId="2147483689"/>
              <ac:spMk id="2" creationId="{C22757BE-BD60-B043-9E76-245DD19A102A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193115" sldId="2147483689"/>
              <ac:spMk id="6" creationId="{A8C294F4-A6AD-1740-BEEC-61206D8F4022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193115" sldId="2147483689"/>
              <ac:spMk id="7" creationId="{60BA58DB-1B10-234D-9055-77566A37059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193115" sldId="2147483689"/>
              <ac:spMk id="8" creationId="{A0C5138F-94AF-8046-AAE7-1C99875056F2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193115" sldId="2147483689"/>
              <ac:spMk id="9" creationId="{F781B490-0D9B-4347-9BB0-19B2C921F09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3770193115" sldId="2147483689"/>
              <ac:spMk id="11" creationId="{FA92EB63-72C1-744C-9F42-6A38D445FC26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2216496748" sldId="2147483690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2" creationId="{D975DE22-5B82-9541-BA5A-BB368C0FB034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6" creationId="{8FB7F17B-6AA3-1149-BBC9-DC5B1DFC02A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7" creationId="{82245F91-9A08-D645-A795-C37F14E4AAB6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8" creationId="{6F425D9C-51DB-2848-9101-2FF8AF58211F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9" creationId="{F7C36AEF-34C3-E14F-BCD3-4CA0A0915F45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10" creationId="{D95E5B0E-4B8A-C24D-B31C-4457A16D9B9F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11" creationId="{31B113F3-BB57-AC48-9603-182BF960DC1B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216496748" sldId="2147483690"/>
              <ac:spMk id="13" creationId="{4A280A98-37C6-2342-830C-12DF4E52E1C3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1491501682" sldId="2147483691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491501682" sldId="2147483691"/>
              <ac:spMk id="2" creationId="{447F0019-9464-AF4F-A14A-C779F78A7D1A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491501682" sldId="2147483691"/>
              <ac:spMk id="6" creationId="{08CBA7DE-3862-DF4A-B953-467BCFD74F7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491501682" sldId="2147483691"/>
              <ac:spMk id="7" creationId="{E13F7FAA-ACCD-1D4C-B487-1D8E59569BB6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491501682" sldId="2147483691"/>
              <ac:spMk id="8" creationId="{6BFC2351-BCA4-634D-9FC2-1AABCF68D451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1491501682" sldId="2147483691"/>
              <ac:spMk id="10" creationId="{68D0C368-497A-8B4F-9C13-C840AF369322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2064429551" sldId="2147483692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064429551" sldId="2147483692"/>
              <ac:spMk id="2" creationId="{EE341E2F-1B0D-9748-91C5-CC974CF8E9B4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064429551" sldId="2147483692"/>
              <ac:spMk id="6" creationId="{2812300D-9767-B945-AF02-1D3DEB990C28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064429551" sldId="2147483692"/>
              <ac:spMk id="8" creationId="{E1188DFF-7D9D-C84E-AA59-F5EB920D4971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2909308" sldId="2147483648"/>
            <pc:sldLayoutMk cId="2708948815" sldId="2147483693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708948815" sldId="2147483693"/>
              <ac:spMk id="2" creationId="{AB158025-FD3D-9A45-8783-576F4EEB2C21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708948815" sldId="2147483693"/>
              <ac:spMk id="6" creationId="{5E695FFE-DEC3-8945-A9DF-C9F8CC8AF47F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2909308" sldId="2147483648"/>
              <pc:sldLayoutMk cId="2708948815" sldId="2147483693"/>
              <ac:spMk id="7" creationId="{F4003048-D4F7-6941-99F8-0109AB947C07}"/>
            </ac:spMkLst>
          </pc:spChg>
        </pc:sldLayoutChg>
      </pc:sldMasterChg>
      <pc:sldMasterChg chg="modSp modSldLayout">
        <pc:chgData name="Nicholas Gibbins" userId="6a0e944c-4d97-467d-bb7a-7c3315791fe4" providerId="ADAL" clId="{6C7E49A0-397C-314B-8756-ABD5D6DDC061}" dt="2020-09-30T13:20:06.099" v="68"/>
        <pc:sldMasterMkLst>
          <pc:docMk/>
          <pc:sldMasterMk cId="4187570875" sldId="2147483660"/>
        </pc:sldMaster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4187570875" sldId="2147483660"/>
            <ac:spMk id="2" creationId="{409E70B2-D8FD-9D45-860A-CB64FFD98DB7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4187570875" sldId="2147483660"/>
            <ac:spMk id="3" creationId="{0655F611-E480-3449-98CB-887BD17ADAA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4187570875" sldId="2147483660"/>
            <ac:spMk id="4" creationId="{80FA58F8-64E9-C844-95F7-D37FFF4BE32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4187570875" sldId="2147483660"/>
            <ac:spMk id="5" creationId="{D311F022-1B1E-424F-85AA-A693F2711E4C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4187570875" sldId="2147483660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4187570875" sldId="2147483660"/>
            <pc:sldLayoutMk cId="2014334390" sldId="2147483661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014334390" sldId="2147483661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014334390" sldId="2147483661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014334390" sldId="2147483661"/>
              <ac:spMk id="6" creationId="{DB37B903-BB80-8442-A7A2-1B368FA8AF3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014334390" sldId="2147483661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4187570875" sldId="2147483660"/>
            <pc:sldLayoutMk cId="2905863803" sldId="2147483663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905863803" sldId="2147483663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905863803" sldId="2147483663"/>
              <ac:spMk id="6" creationId="{F961E754-3B3C-9444-B6D3-0DB3B8EA28B9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4187570875" sldId="2147483660"/>
            <pc:sldLayoutMk cId="2570997705" sldId="2147483694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570997705" sldId="2147483694"/>
              <ac:spMk id="19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570997705" sldId="2147483694"/>
              <ac:spMk id="10242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570997705" sldId="2147483694"/>
              <ac:spMk id="10243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4187570875" sldId="2147483660"/>
            <pc:sldLayoutMk cId="2719295709" sldId="2147483695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719295709" sldId="2147483695"/>
              <ac:spMk id="2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719295709" sldId="2147483695"/>
              <ac:spMk id="6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719295709" sldId="2147483695"/>
              <ac:spMk id="10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719295709" sldId="2147483695"/>
              <ac:spMk id="11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4187570875" sldId="2147483660"/>
            <pc:sldLayoutMk cId="2120027888" sldId="2147483696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120027888" sldId="2147483696"/>
              <ac:spMk id="2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120027888" sldId="2147483696"/>
              <ac:spMk id="3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120027888" sldId="2147483696"/>
              <ac:spMk id="4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120027888" sldId="2147483696"/>
              <ac:spMk id="8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120027888" sldId="2147483696"/>
              <ac:spMk id="12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2120027888" sldId="2147483696"/>
              <ac:spMk id="13" creationId="{00000000-0000-0000-0000-000000000000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4187570875" sldId="2147483660"/>
            <pc:sldLayoutMk cId="1884575467" sldId="2147483697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1884575467" sldId="2147483697"/>
              <ac:spMk id="2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1884575467" sldId="2147483697"/>
              <ac:spMk id="10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1884575467" sldId="2147483697"/>
              <ac:spMk id="11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1884575467" sldId="2147483697"/>
              <ac:spMk id="12" creationId="{00000000-0000-0000-0000-000000000000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4187570875" sldId="2147483660"/>
              <pc:sldLayoutMk cId="1884575467" sldId="2147483697"/>
              <ac:spMk id="13" creationId="{00000000-0000-0000-0000-000000000000}"/>
            </ac:spMkLst>
          </pc:spChg>
        </pc:sldLayoutChg>
      </pc:sldMasterChg>
      <pc:sldMasterChg chg="modSp modSldLayout">
        <pc:chgData name="Nicholas Gibbins" userId="6a0e944c-4d97-467d-bb7a-7c3315791fe4" providerId="ADAL" clId="{6C7E49A0-397C-314B-8756-ABD5D6DDC061}" dt="2020-09-30T13:20:06.099" v="68"/>
        <pc:sldMasterMkLst>
          <pc:docMk/>
          <pc:sldMasterMk cId="330007724" sldId="2147483668"/>
        </pc:sldMaster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30007724" sldId="2147483668"/>
            <ac:spMk id="2" creationId="{409E70B2-D8FD-9D45-860A-CB64FFD98DB7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30007724" sldId="2147483668"/>
            <ac:spMk id="3" creationId="{0655F611-E480-3449-98CB-887BD17ADAA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30007724" sldId="2147483668"/>
            <ac:spMk id="4" creationId="{80FA58F8-64E9-C844-95F7-D37FFF4BE32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30007724" sldId="2147483668"/>
            <ac:spMk id="5" creationId="{D311F022-1B1E-424F-85AA-A693F2711E4C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30007724" sldId="2147483668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30007724" sldId="2147483668"/>
            <pc:sldLayoutMk cId="1444268386" sldId="2147483669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30007724" sldId="2147483668"/>
              <pc:sldLayoutMk cId="1444268386" sldId="2147483669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30007724" sldId="2147483668"/>
              <pc:sldLayoutMk cId="1444268386" sldId="2147483669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30007724" sldId="2147483668"/>
              <pc:sldLayoutMk cId="1444268386" sldId="2147483669"/>
              <ac:spMk id="6" creationId="{DB37B903-BB80-8442-A7A2-1B368FA8AF3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30007724" sldId="2147483668"/>
              <pc:sldLayoutMk cId="1444268386" sldId="2147483669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30007724" sldId="2147483668"/>
            <pc:sldLayoutMk cId="1563553495" sldId="2147483670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30007724" sldId="2147483668"/>
              <pc:sldLayoutMk cId="1563553495" sldId="2147483670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30007724" sldId="2147483668"/>
              <pc:sldLayoutMk cId="1563553495" sldId="2147483670"/>
              <ac:spMk id="6" creationId="{F961E754-3B3C-9444-B6D3-0DB3B8EA28B9}"/>
            </ac:spMkLst>
          </pc:spChg>
        </pc:sldLayoutChg>
      </pc:sldMasterChg>
      <pc:sldMasterChg chg="modSp modSldLayout">
        <pc:chgData name="Nicholas Gibbins" userId="6a0e944c-4d97-467d-bb7a-7c3315791fe4" providerId="ADAL" clId="{6C7E49A0-397C-314B-8756-ABD5D6DDC061}" dt="2020-09-30T13:20:06.099" v="68"/>
        <pc:sldMasterMkLst>
          <pc:docMk/>
          <pc:sldMasterMk cId="3938492427" sldId="2147483672"/>
        </pc:sldMasterMkLst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8492427" sldId="2147483672"/>
            <ac:spMk id="2" creationId="{409E70B2-D8FD-9D45-860A-CB64FFD98DB7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8492427" sldId="2147483672"/>
            <ac:spMk id="3" creationId="{0655F611-E480-3449-98CB-887BD17ADAA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8492427" sldId="2147483672"/>
            <ac:spMk id="4" creationId="{80FA58F8-64E9-C844-95F7-D37FFF4BE32B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8492427" sldId="2147483672"/>
            <ac:spMk id="5" creationId="{D311F022-1B1E-424F-85AA-A693F2711E4C}"/>
          </ac:spMkLst>
        </pc:spChg>
        <pc:spChg chg="mod">
          <ac:chgData name="Nicholas Gibbins" userId="6a0e944c-4d97-467d-bb7a-7c3315791fe4" providerId="ADAL" clId="{6C7E49A0-397C-314B-8756-ABD5D6DDC061}" dt="2020-09-30T13:20:06.099" v="68"/>
          <ac:spMkLst>
            <pc:docMk/>
            <pc:sldMasterMk cId="3938492427" sldId="2147483672"/>
            <ac:spMk id="6" creationId="{B94D7989-A30F-444C-90BD-9518733D9139}"/>
          </ac:spMkLst>
        </pc:sp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8492427" sldId="2147483672"/>
            <pc:sldLayoutMk cId="3332745440" sldId="2147483673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8492427" sldId="2147483672"/>
              <pc:sldLayoutMk cId="3332745440" sldId="2147483673"/>
              <ac:spMk id="2" creationId="{DC7D5CE3-6FE1-2145-815F-FC2D8D217138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8492427" sldId="2147483672"/>
              <pc:sldLayoutMk cId="3332745440" sldId="2147483673"/>
              <ac:spMk id="3" creationId="{947900FC-02C7-A74E-A8E3-ACABF736390E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8492427" sldId="2147483672"/>
              <pc:sldLayoutMk cId="3332745440" sldId="2147483673"/>
              <ac:spMk id="6" creationId="{DB37B903-BB80-8442-A7A2-1B368FA8AF3C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8492427" sldId="2147483672"/>
              <pc:sldLayoutMk cId="3332745440" sldId="2147483673"/>
              <ac:spMk id="8" creationId="{CF589AFC-1101-584C-8498-502F38FAAF5B}"/>
            </ac:spMkLst>
          </pc:spChg>
        </pc:sldLayoutChg>
        <pc:sldLayoutChg chg="modSp">
          <pc:chgData name="Nicholas Gibbins" userId="6a0e944c-4d97-467d-bb7a-7c3315791fe4" providerId="ADAL" clId="{6C7E49A0-397C-314B-8756-ABD5D6DDC061}" dt="2020-09-30T13:20:06.099" v="68"/>
          <pc:sldLayoutMkLst>
            <pc:docMk/>
            <pc:sldMasterMk cId="3938492427" sldId="2147483672"/>
            <pc:sldLayoutMk cId="3834894579" sldId="2147483674"/>
          </pc:sldLayoutMkLst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8492427" sldId="2147483672"/>
              <pc:sldLayoutMk cId="3834894579" sldId="2147483674"/>
              <ac:spMk id="2" creationId="{F1806F5B-44EE-614E-9075-0AFD88F9BA89}"/>
            </ac:spMkLst>
          </pc:spChg>
          <pc:spChg chg="mod">
            <ac:chgData name="Nicholas Gibbins" userId="6a0e944c-4d97-467d-bb7a-7c3315791fe4" providerId="ADAL" clId="{6C7E49A0-397C-314B-8756-ABD5D6DDC061}" dt="2020-09-30T13:20:06.099" v="68"/>
            <ac:spMkLst>
              <pc:docMk/>
              <pc:sldMasterMk cId="3938492427" sldId="2147483672"/>
              <pc:sldLayoutMk cId="3834894579" sldId="2147483674"/>
              <ac:spMk id="6" creationId="{F961E754-3B3C-9444-B6D3-0DB3B8EA28B9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BCC11F37-1E6F-6A44-A0D2-6DE377B840E2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75D4DA00-7454-BF4E-9465-7D8AE93A7E83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967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9785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18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96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err="1"/>
              <a:t>dict</a:t>
            </a:r>
            <a:r>
              <a:rPr lang="en-GB"/>
              <a:t>() function used in source endpoint maps any word to an endpoint</a:t>
            </a:r>
            <a:r>
              <a:rPr lang="en-GB" baseline="0"/>
              <a:t> that points at a </a:t>
            </a:r>
            <a:r>
              <a:rPr lang="en-GB"/>
              <a:t>node that defines</a:t>
            </a:r>
            <a:r>
              <a:rPr lang="en-GB" baseline="0"/>
              <a:t> that word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951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HTML5</a:t>
            </a:r>
            <a:r>
              <a:rPr lang="en-GB" baseline="0"/>
              <a:t> does define a set of link types for &lt;a&gt; (next, </a:t>
            </a:r>
            <a:r>
              <a:rPr lang="en-GB" baseline="0" err="1"/>
              <a:t>prev</a:t>
            </a:r>
            <a:r>
              <a:rPr lang="en-GB" baseline="0"/>
              <a:t>, search, license, tag, alternate, author, help, bookmark)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C7C6D-7E12-F14E-B321-BFDDB26DAC1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1233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21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025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One/multiple nodes on screen?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Composite (virtual) nodes  ... a research question</a:t>
            </a:r>
          </a:p>
          <a:p>
            <a:pPr marL="628650" lvl="1" indent="-171450">
              <a:buFont typeface="Arial"/>
              <a:buChar char="•"/>
            </a:pPr>
            <a:r>
              <a:rPr lang="en-GB"/>
              <a:t>can a node stand for a sub-hyperspace of nodes and links?</a:t>
            </a:r>
            <a:br>
              <a:rPr lang="en-GB"/>
            </a:br>
            <a:br>
              <a:rPr lang="en-GB"/>
            </a:b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4383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5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Links: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Typically navigable</a:t>
            </a:r>
            <a:r>
              <a:rPr lang="en-GB" baseline="0"/>
              <a:t> (can be followed), but not necessarily</a:t>
            </a:r>
          </a:p>
          <a:p>
            <a:pPr marL="171450" indent="-171450">
              <a:buFont typeface="Arial"/>
              <a:buChar char="•"/>
            </a:pPr>
            <a:r>
              <a:rPr lang="en-GB" baseline="0"/>
              <a:t>Can be viewed as the visible manifestation of an underlying association of concepts (where the concepts manifest as nodes)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743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6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>
                <a:solidFill>
                  <a:srgbClr val="0000FF"/>
                </a:solidFill>
              </a:rPr>
              <a:t>blue</a:t>
            </a:r>
            <a:r>
              <a:rPr lang="en-GB" u="sng" baseline="0">
                <a:solidFill>
                  <a:srgbClr val="0000FF"/>
                </a:solidFill>
              </a:rPr>
              <a:t> underlines</a:t>
            </a:r>
            <a:r>
              <a:rPr lang="en-GB" baseline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Need not be visible (too many anchors</a:t>
            </a:r>
            <a:r>
              <a:rPr lang="en-GB" baseline="0"/>
              <a:t> clutter the page)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147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7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Anchors:</a:t>
            </a:r>
          </a:p>
          <a:p>
            <a:pPr marL="171450" indent="-171450">
              <a:buFont typeface="Arial"/>
              <a:buChar char="•"/>
            </a:pPr>
            <a:r>
              <a:rPr lang="en-GB" u="sng">
                <a:solidFill>
                  <a:srgbClr val="0000FF"/>
                </a:solidFill>
              </a:rPr>
              <a:t>blue</a:t>
            </a:r>
            <a:r>
              <a:rPr lang="en-GB" u="sng" baseline="0">
                <a:solidFill>
                  <a:srgbClr val="0000FF"/>
                </a:solidFill>
              </a:rPr>
              <a:t> underlines</a:t>
            </a:r>
            <a:r>
              <a:rPr lang="en-GB" baseline="0"/>
              <a:t> (pre-2000 WWW convention)</a:t>
            </a:r>
          </a:p>
          <a:p>
            <a:pPr marL="171450" indent="-171450">
              <a:buFont typeface="Arial"/>
              <a:buChar char="•"/>
            </a:pPr>
            <a:r>
              <a:rPr lang="en-GB"/>
              <a:t>Need not be visible (too many anchors</a:t>
            </a:r>
            <a:r>
              <a:rPr lang="en-GB" baseline="0"/>
              <a:t> clutter the page)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190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9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2193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10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50773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5763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376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 b="0" i="0">
                <a:solidFill>
                  <a:srgbClr val="B1D3D6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Click to edit Master subtitle style</a:t>
            </a:r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="0" i="0" baseline="0">
                <a:solidFill>
                  <a:srgbClr val="B1D3D6"/>
                </a:solidFill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77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2957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 b="0" i="0">
                <a:latin typeface="Lucida Sans" panose="020B0602030504020204" pitchFamily="34" charset="77"/>
              </a:defRPr>
            </a:lvl1pPr>
            <a:lvl2pPr>
              <a:defRPr sz="2000" b="0" i="0">
                <a:latin typeface="Lucida Sans" panose="020B0602030504020204" pitchFamily="34" charset="77"/>
              </a:defRPr>
            </a:lvl2pPr>
            <a:lvl3pPr>
              <a:defRPr sz="20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 b="0" i="0">
                <a:latin typeface="Lucida Sans" panose="020B0602030504020204" pitchFamily="34" charset="77"/>
              </a:defRPr>
            </a:lvl1pPr>
            <a:lvl2pPr>
              <a:defRPr sz="2000" b="0" i="0">
                <a:latin typeface="Lucida Sans" panose="020B0602030504020204" pitchFamily="34" charset="77"/>
              </a:defRPr>
            </a:lvl2pPr>
            <a:lvl3pPr>
              <a:defRPr sz="20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0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 b="0" i="0">
                <a:latin typeface="Lucida Sans" panose="020B0602030504020204" pitchFamily="34" charset="77"/>
              </a:defRPr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45754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850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268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35534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068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 anchor="b">
            <a:normAutofit/>
          </a:bodyPr>
          <a:lstStyle>
            <a:lvl1pPr algn="l"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 baseline="0"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7B903-BB80-8442-A7A2-1B368FA8A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</p:spPr>
        <p:txBody>
          <a:bodyPr lIns="72000" tIns="36000" rIns="72000" bIns="36000"/>
          <a:lstStyle>
            <a:lvl1pPr marL="0" indent="0">
              <a:buNone/>
              <a:defRPr b="0" i="0">
                <a:latin typeface="Lucida Sans" panose="020B0602030504020204" pitchFamily="34" charset="77"/>
              </a:defRPr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27454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</p:spPr>
        <p:txBody>
          <a:bodyPr anchor="ctr" anchorCtr="0">
            <a:normAutofit/>
          </a:bodyPr>
          <a:lstStyle>
            <a:lvl1pPr>
              <a:defRPr sz="3200" b="0" i="0" baseline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4894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="0" i="0" baseline="0">
                <a:latin typeface="Lucida Sans" panose="020B0602030504020204" pitchFamily="34" charset="77"/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21B7BC17-F0E7-7A47-8273-78D53527614D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 b="0" i="0">
                <a:solidFill>
                  <a:schemeClr val="tx1"/>
                </a:solidFill>
                <a:latin typeface="Lucida Sans" panose="020B0602030504020204" pitchFamily="34" charset="77"/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b="0" i="0" smtClean="0">
                <a:solidFill>
                  <a:schemeClr val="tx1"/>
                </a:solidFill>
                <a:latin typeface="Lucida Sans" panose="020B0602030504020204" pitchFamily="34" charset="77"/>
              </a:rPr>
              <a:pPr/>
              <a:t>‹#›</a:t>
            </a:fld>
            <a:endParaRPr lang="en-GB" b="0" i="0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6" r:id="rId2"/>
    <p:sldLayoutId id="2147483679" r:id="rId3"/>
    <p:sldLayoutId id="2147483680" r:id="rId4"/>
    <p:sldLayoutId id="2147483677" r:id="rId5"/>
    <p:sldLayoutId id="2147483678" r:id="rId6"/>
    <p:sldLayoutId id="2147483682" r:id="rId7"/>
    <p:sldLayoutId id="2147483683" r:id="rId8"/>
    <p:sldLayoutId id="2147483684" r:id="rId9"/>
    <p:sldLayoutId id="2147483685" r:id="rId10"/>
    <p:sldLayoutId id="2147483687" r:id="rId11"/>
    <p:sldLayoutId id="2147483686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chemeClr val="tx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b="0" i="0" kern="1200" baseline="0">
          <a:solidFill>
            <a:schemeClr val="tx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chemeClr val="bg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9" r:id="rId2"/>
    <p:sldLayoutId id="214748367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chemeClr val="bg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E70B2-D8FD-9D45-860A-CB64FFD9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92150"/>
            <a:ext cx="10944226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55F611-E480-3449-98CB-887BD17ADA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58F8-64E9-C844-95F7-D37FFF4BE3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7" y="6381751"/>
            <a:ext cx="2946627" cy="287338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8431774B-31D2-CD47-A8E2-D0A2EF7DC09F}" type="datetimeFigureOut">
              <a:rPr lang="en-GB" smtClean="0"/>
              <a:pPr/>
              <a:t>30/09/2020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11F022-1B1E-424F-85AA-A693F2711E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6381749"/>
            <a:ext cx="5802313" cy="287339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492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3" r:id="rId2"/>
    <p:sldLayoutId id="214748367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baseline="0">
          <a:solidFill>
            <a:schemeClr val="bg1"/>
          </a:solidFill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bg1"/>
          </a:solidFill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7306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564780" y="2205892"/>
            <a:ext cx="6400147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&lt;html&gt;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&lt;head&gt;&lt;/head&gt;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&lt;body&gt;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&lt;p&gt;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Lorem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ipsum dolor sit amet, </a:t>
            </a:r>
            <a:br>
              <a:rPr lang="en-US" sz="1600">
                <a:latin typeface="Lucida Console" panose="020B0609040504020204" pitchFamily="49" charset="0"/>
                <a:cs typeface="Georgia"/>
              </a:rPr>
            </a:br>
            <a:r>
              <a:rPr lang="en-US" sz="1600">
                <a:latin typeface="Lucida Console" panose="020B0609040504020204" pitchFamily="49" charset="0"/>
                <a:cs typeface="Georgia"/>
              </a:rPr>
              <a:t>&lt;a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href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=“http://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www.example.org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/”&gt;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consectetur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&lt;/a&gt; adipiscing elit. Nulla consequat tortor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eget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turpis scelerisque sit amet facilisis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metus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iaculis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.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Duis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aliquam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</a:t>
            </a:r>
            <a:r>
              <a:rPr lang="en-US" sz="1600" err="1">
                <a:latin typeface="Lucida Console" panose="020B0609040504020204" pitchFamily="49" charset="0"/>
                <a:cs typeface="Georgia"/>
              </a:rPr>
              <a:t>lacinia</a:t>
            </a:r>
            <a:r>
              <a:rPr lang="en-US" sz="1600">
                <a:latin typeface="Lucida Console" panose="020B0609040504020204" pitchFamily="49" charset="0"/>
                <a:cs typeface="Georgia"/>
              </a:rPr>
              <a:t> dictum.&lt;/p&gt;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&lt;/body&gt;</a:t>
            </a:r>
          </a:p>
          <a:p>
            <a:r>
              <a:rPr lang="en-US" sz="1600">
                <a:latin typeface="Lucida Console" panose="020B0609040504020204" pitchFamily="49" charset="0"/>
                <a:cs typeface="Georgia"/>
              </a:rPr>
              <a:t>&lt;/html&gt;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Embedded Links in HTML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40E279-4F01-4141-AED0-9D25DD2F06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3"/>
          <p:cNvGrpSpPr/>
          <p:nvPr/>
        </p:nvGrpSpPr>
        <p:grpSpPr>
          <a:xfrm>
            <a:off x="2643042" y="3351097"/>
            <a:ext cx="6025172" cy="2166320"/>
            <a:chOff x="1944232" y="3375806"/>
            <a:chExt cx="6025172" cy="2166320"/>
          </a:xfrm>
        </p:grpSpPr>
        <p:sp>
          <p:nvSpPr>
            <p:cNvPr id="26" name="Rectangle 7"/>
            <p:cNvSpPr>
              <a:spLocks noChangeArrowheads="1"/>
            </p:cNvSpPr>
            <p:nvPr/>
          </p:nvSpPr>
          <p:spPr bwMode="auto">
            <a:xfrm>
              <a:off x="1944232" y="3375806"/>
              <a:ext cx="6025172" cy="328759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080698" y="3701824"/>
              <a:ext cx="2908069" cy="1840302"/>
              <a:chOff x="1835696" y="3284952"/>
              <a:chExt cx="2908069" cy="1840302"/>
            </a:xfrm>
          </p:grpSpPr>
          <p:cxnSp>
            <p:nvCxnSpPr>
              <p:cNvPr id="15" name="Curved Connector 14"/>
              <p:cNvCxnSpPr/>
              <p:nvPr/>
            </p:nvCxnSpPr>
            <p:spPr bwMode="auto">
              <a:xfrm rot="10800000">
                <a:off x="1835696" y="3284952"/>
                <a:ext cx="1800200" cy="1656216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6" name="TextBox 15"/>
              <p:cNvSpPr txBox="1"/>
              <p:nvPr/>
            </p:nvSpPr>
            <p:spPr>
              <a:xfrm>
                <a:off x="3707904" y="4725144"/>
                <a:ext cx="103586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anchor</a:t>
                </a:r>
              </a:p>
            </p:txBody>
          </p:sp>
        </p:grpSp>
      </p:grpSp>
      <p:grpSp>
        <p:nvGrpSpPr>
          <p:cNvPr id="3" name="Group 2"/>
          <p:cNvGrpSpPr/>
          <p:nvPr/>
        </p:nvGrpSpPr>
        <p:grpSpPr>
          <a:xfrm>
            <a:off x="6821503" y="1773238"/>
            <a:ext cx="3270993" cy="1875081"/>
            <a:chOff x="5266814" y="1767721"/>
            <a:chExt cx="3270993" cy="1875081"/>
          </a:xfrm>
        </p:grpSpPr>
        <p:grpSp>
          <p:nvGrpSpPr>
            <p:cNvPr id="11" name="Group 10"/>
            <p:cNvGrpSpPr/>
            <p:nvPr/>
          </p:nvGrpSpPr>
          <p:grpSpPr>
            <a:xfrm>
              <a:off x="5949038" y="1767721"/>
              <a:ext cx="2588769" cy="1625243"/>
              <a:chOff x="3944146" y="1334646"/>
              <a:chExt cx="2588769" cy="1625243"/>
            </a:xfrm>
          </p:grpSpPr>
          <p:cxnSp>
            <p:nvCxnSpPr>
              <p:cNvPr id="12" name="Curved Connector 11"/>
              <p:cNvCxnSpPr>
                <a:cxnSpLocks/>
                <a:stCxn id="13" idx="1"/>
                <a:endCxn id="25" idx="0"/>
              </p:cNvCxnSpPr>
              <p:nvPr/>
            </p:nvCxnSpPr>
            <p:spPr bwMode="auto">
              <a:xfrm rot="10800000" flipV="1">
                <a:off x="3944146" y="1688589"/>
                <a:ext cx="1293223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3" name="TextBox 12"/>
              <p:cNvSpPr txBox="1"/>
              <p:nvPr/>
            </p:nvSpPr>
            <p:spPr>
              <a:xfrm>
                <a:off x="5237368" y="1334646"/>
                <a:ext cx="129554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source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25" name="Rectangle 7"/>
            <p:cNvSpPr>
              <a:spLocks noChangeArrowheads="1"/>
            </p:cNvSpPr>
            <p:nvPr/>
          </p:nvSpPr>
          <p:spPr bwMode="auto">
            <a:xfrm>
              <a:off x="5266814" y="3392964"/>
              <a:ext cx="1364445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1366221-7405-9044-B30D-BB5843CE2AEA}"/>
              </a:ext>
            </a:extLst>
          </p:cNvPr>
          <p:cNvGrpSpPr/>
          <p:nvPr/>
        </p:nvGrpSpPr>
        <p:grpSpPr>
          <a:xfrm>
            <a:off x="3750468" y="1762678"/>
            <a:ext cx="3551518" cy="1875081"/>
            <a:chOff x="5266814" y="1767721"/>
            <a:chExt cx="3551518" cy="1875081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300AE95-BFCD-334B-8A84-AC5EA914FC4B}"/>
                </a:ext>
              </a:extLst>
            </p:cNvPr>
            <p:cNvGrpSpPr/>
            <p:nvPr/>
          </p:nvGrpSpPr>
          <p:grpSpPr>
            <a:xfrm>
              <a:off x="6653976" y="1767721"/>
              <a:ext cx="2164356" cy="1625243"/>
              <a:chOff x="4649084" y="1334646"/>
              <a:chExt cx="2164356" cy="1625243"/>
            </a:xfrm>
          </p:grpSpPr>
          <p:cxnSp>
            <p:nvCxnSpPr>
              <p:cNvPr id="20" name="Curved Connector 19">
                <a:extLst>
                  <a:ext uri="{FF2B5EF4-FFF2-40B4-BE49-F238E27FC236}">
                    <a16:creationId xmlns:a16="http://schemas.microsoft.com/office/drawing/2014/main" id="{679ABC17-ED9E-CD41-BF86-5D3788A1E857}"/>
                  </a:ext>
                </a:extLst>
              </p:cNvPr>
              <p:cNvCxnSpPr>
                <a:cxnSpLocks/>
                <a:stCxn id="21" idx="1"/>
                <a:endCxn id="19" idx="0"/>
              </p:cNvCxnSpPr>
              <p:nvPr/>
            </p:nvCxnSpPr>
            <p:spPr bwMode="auto">
              <a:xfrm rot="10800000" flipV="1">
                <a:off x="4649084" y="1688589"/>
                <a:ext cx="588285" cy="1271300"/>
              </a:xfrm>
              <a:prstGeom prst="curvedConnector2">
                <a:avLst/>
              </a:prstGeom>
              <a:solidFill>
                <a:schemeClr val="accent1"/>
              </a:solidFill>
              <a:ln w="19050" cap="flat" cmpd="sng" algn="ctr">
                <a:solidFill>
                  <a:schemeClr val="tx1">
                    <a:lumMod val="50000"/>
                  </a:schemeClr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6879E82-86C2-FC4C-B69D-306B0C15F305}"/>
                  </a:ext>
                </a:extLst>
              </p:cNvPr>
              <p:cNvSpPr txBox="1"/>
              <p:nvPr/>
            </p:nvSpPr>
            <p:spPr>
              <a:xfrm>
                <a:off x="5237368" y="1334646"/>
                <a:ext cx="157607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destination</a:t>
                </a:r>
              </a:p>
              <a:p>
                <a:r>
                  <a:rPr lang="en-US" sz="2000" dirty="0">
                    <a:latin typeface="Lucida Sans" panose="020B0602030504020204" pitchFamily="34" charset="77"/>
                    <a:cs typeface="Georgia"/>
                  </a:rPr>
                  <a:t>endpoint</a:t>
                </a:r>
              </a:p>
            </p:txBody>
          </p:sp>
        </p:grpSp>
        <p:sp>
          <p:nvSpPr>
            <p:cNvPr id="19" name="Rectangle 7">
              <a:extLst>
                <a:ext uri="{FF2B5EF4-FFF2-40B4-BE49-F238E27FC236}">
                  <a16:creationId xmlns:a16="http://schemas.microsoft.com/office/drawing/2014/main" id="{76DE3014-AD41-E74F-AA9C-D4FE647C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6814" y="3392964"/>
              <a:ext cx="2774322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051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Embedded vs. First class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Links are embedded in web pages</a:t>
            </a:r>
          </a:p>
          <a:p>
            <a:pPr lvl="1"/>
            <a:r>
              <a:rPr lang="en-US" dirty="0"/>
              <a:t>To create a link from a web page, the web page must be edited</a:t>
            </a:r>
          </a:p>
          <a:p>
            <a:pPr lvl="1"/>
            <a:r>
              <a:rPr lang="en-US" dirty="0"/>
              <a:t>Only the owner of a web page may create/edit links within it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Separating links from nodes (first class links) allows richer linking:</a:t>
            </a:r>
          </a:p>
          <a:p>
            <a:pPr lvl="1"/>
            <a:r>
              <a:rPr lang="en-US" dirty="0"/>
              <a:t>Multiple different link overlays (</a:t>
            </a:r>
            <a:r>
              <a:rPr lang="en-US" dirty="0" err="1"/>
              <a:t>linkbases</a:t>
            </a:r>
            <a:r>
              <a:rPr lang="en-US" dirty="0"/>
              <a:t>)</a:t>
            </a:r>
          </a:p>
          <a:p>
            <a:pPr lvl="1"/>
            <a:r>
              <a:rPr lang="en-US" dirty="0" err="1"/>
              <a:t>Personalisation</a:t>
            </a:r>
            <a:r>
              <a:rPr lang="en-US" dirty="0"/>
              <a:t>, task-orientation, </a:t>
            </a:r>
            <a:r>
              <a:rPr lang="en-US" dirty="0" err="1"/>
              <a:t>etc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6DE83C-8563-0149-AEC2-9AABF7A1E6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513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First Class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0DE717-04F3-FF4A-B28D-F0F5379D5B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 dirty="0">
                <a:latin typeface="Georgia"/>
                <a:cs typeface="Georgia"/>
              </a:rPr>
              <a:t>Lorem ipsum dolor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, </a:t>
            </a:r>
            <a:r>
              <a:rPr lang="en-US" sz="1600" dirty="0" err="1">
                <a:latin typeface="Georgia"/>
                <a:cs typeface="Georgia"/>
              </a:rPr>
              <a:t>consectetur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adipiscing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elit</a:t>
            </a:r>
            <a:r>
              <a:rPr lang="en-US" sz="1600" dirty="0">
                <a:latin typeface="Georgia"/>
                <a:cs typeface="Georgia"/>
              </a:rPr>
              <a:t>. </a:t>
            </a:r>
            <a:r>
              <a:rPr lang="en-US" sz="1600" dirty="0" err="1">
                <a:latin typeface="Georgia"/>
                <a:cs typeface="Georgia"/>
              </a:rPr>
              <a:t>Nulla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consequat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tortor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eget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turpis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scelerisque</a:t>
            </a:r>
            <a:r>
              <a:rPr lang="en-US" sz="1600" dirty="0">
                <a:latin typeface="Georgia"/>
                <a:cs typeface="Georgia"/>
              </a:rPr>
              <a:t> sit </a:t>
            </a:r>
            <a:r>
              <a:rPr lang="en-US" sz="1600" dirty="0" err="1">
                <a:latin typeface="Georgia"/>
                <a:cs typeface="Georgia"/>
              </a:rPr>
              <a:t>amet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facilisis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metus</a:t>
            </a:r>
            <a:r>
              <a:rPr lang="en-US" sz="1600" dirty="0">
                <a:latin typeface="Georgia"/>
                <a:cs typeface="Georgia"/>
              </a:rPr>
              <a:t> </a:t>
            </a:r>
            <a:r>
              <a:rPr lang="en-US" sz="1600" dirty="0" err="1">
                <a:latin typeface="Georgia"/>
                <a:cs typeface="Georgia"/>
              </a:rPr>
              <a:t>iaculis</a:t>
            </a:r>
            <a:r>
              <a:rPr lang="en-US" sz="1600" dirty="0">
                <a:latin typeface="Georgia"/>
                <a:cs typeface="Georgia"/>
              </a:rPr>
              <a:t>. Duis </a:t>
            </a:r>
            <a:r>
              <a:rPr lang="en-US" sz="1600" dirty="0" err="1">
                <a:latin typeface="Georgia"/>
                <a:cs typeface="Georgia"/>
              </a:rPr>
              <a:t>aliquam</a:t>
            </a:r>
            <a:r>
              <a:rPr lang="en-US" sz="1600" dirty="0">
                <a:latin typeface="Georgia"/>
                <a:cs typeface="Georgia"/>
              </a:rPr>
              <a:t> lacinia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11313" y="2942663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84945" y="5085184"/>
            <a:ext cx="64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link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945653" y="2723291"/>
            <a:ext cx="3099990" cy="1280175"/>
            <a:chOff x="3421653" y="2723290"/>
            <a:chExt cx="3099990" cy="1280175"/>
          </a:xfrm>
        </p:grpSpPr>
        <p:sp>
          <p:nvSpPr>
            <p:cNvPr id="29" name="TextBox 28"/>
            <p:cNvSpPr txBox="1"/>
            <p:nvPr/>
          </p:nvSpPr>
          <p:spPr>
            <a:xfrm>
              <a:off x="3421653" y="2723290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  <p:cxnSp>
          <p:nvCxnSpPr>
            <p:cNvPr id="30" name="Curved Connector 29"/>
            <p:cNvCxnSpPr/>
            <p:nvPr/>
          </p:nvCxnSpPr>
          <p:spPr bwMode="auto">
            <a:xfrm>
              <a:off x="4433454" y="2923345"/>
              <a:ext cx="2088189" cy="1080120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" name="Group 2"/>
          <p:cNvGrpSpPr/>
          <p:nvPr/>
        </p:nvGrpSpPr>
        <p:grpSpPr>
          <a:xfrm>
            <a:off x="4718467" y="3173184"/>
            <a:ext cx="2911844" cy="2652155"/>
            <a:chOff x="3194467" y="3173183"/>
            <a:chExt cx="2911844" cy="2652155"/>
          </a:xfrm>
        </p:grpSpPr>
        <p:grpSp>
          <p:nvGrpSpPr>
            <p:cNvPr id="2" name="Group 1"/>
            <p:cNvGrpSpPr/>
            <p:nvPr/>
          </p:nvGrpSpPr>
          <p:grpSpPr>
            <a:xfrm>
              <a:off x="3945666" y="5609109"/>
              <a:ext cx="1152000" cy="216229"/>
              <a:chOff x="1628548" y="5940079"/>
              <a:chExt cx="1152000" cy="216229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44548" y="5940308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64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3291" y="5974208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28548" y="5940079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68577" y="5975312"/>
                <a:ext cx="144000" cy="144000"/>
              </a:xfrm>
              <a:prstGeom prst="ellipse">
                <a:avLst/>
              </a:prstGeom>
              <a:solidFill>
                <a:schemeClr val="tx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194467" y="3173183"/>
              <a:ext cx="833529" cy="2433288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97665" y="4283659"/>
              <a:ext cx="1008646" cy="132281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5577666" y="5717110"/>
            <a:ext cx="3313480" cy="996232"/>
            <a:chOff x="4053666" y="5717109"/>
            <a:chExt cx="3313480" cy="996232"/>
          </a:xfrm>
        </p:grpSpPr>
        <p:sp>
          <p:nvSpPr>
            <p:cNvPr id="26" name="TextBox 25"/>
            <p:cNvSpPr txBox="1"/>
            <p:nvPr/>
          </p:nvSpPr>
          <p:spPr>
            <a:xfrm>
              <a:off x="5940152" y="6313231"/>
              <a:ext cx="142699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endpoints</a:t>
              </a:r>
            </a:p>
          </p:txBody>
        </p:sp>
        <p:cxnSp>
          <p:nvCxnSpPr>
            <p:cNvPr id="27" name="Curved Connector 26"/>
            <p:cNvCxnSpPr>
              <a:endCxn id="32" idx="3"/>
            </p:cNvCxnSpPr>
            <p:nvPr/>
          </p:nvCxnSpPr>
          <p:spPr bwMode="auto">
            <a:xfrm rot="10800000">
              <a:off x="5097666" y="5717109"/>
              <a:ext cx="836024" cy="823390"/>
            </a:xfrm>
            <a:prstGeom prst="curvedConnector3">
              <a:avLst>
                <a:gd name="adj1" fmla="val 50000"/>
              </a:avLst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9" name="Curved Connector 48"/>
            <p:cNvCxnSpPr>
              <a:stCxn id="34" idx="2"/>
            </p:cNvCxnSpPr>
            <p:nvPr/>
          </p:nvCxnSpPr>
          <p:spPr bwMode="auto">
            <a:xfrm rot="16200000" flipH="1">
              <a:off x="4657590" y="5221185"/>
              <a:ext cx="715388" cy="192323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6614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Bidirectional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On the Web, not easy to see what links to a page </a:t>
            </a:r>
          </a:p>
          <a:p>
            <a:pPr lvl="1"/>
            <a:r>
              <a:rPr lang="en-US" dirty="0"/>
              <a:t>Links are embedded, so can only be followed from the source document to the destination, not the other way</a:t>
            </a:r>
          </a:p>
          <a:p>
            <a:pPr lvl="1"/>
            <a:r>
              <a:rPr lang="en-US" dirty="0"/>
              <a:t>Can use a global index such as Google, but this raises issues of scalability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With first class links:	</a:t>
            </a:r>
          </a:p>
          <a:p>
            <a:pPr lvl="1"/>
            <a:r>
              <a:rPr lang="en-US" dirty="0"/>
              <a:t>As easy to traverse links backwards as forwards</a:t>
            </a:r>
          </a:p>
          <a:p>
            <a:pPr lvl="1"/>
            <a:r>
              <a:rPr lang="en-US" dirty="0"/>
              <a:t>Endpoints may be annotated as source/destination/bidirectional</a:t>
            </a:r>
          </a:p>
          <a:p>
            <a:pPr lvl="1"/>
            <a:r>
              <a:rPr lang="en-US" dirty="0"/>
              <a:t>How do we find links that can be applied to a given document?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91F11C-54E3-1444-8E8B-89C96697A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7404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Bidirectional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8B70BCA-8751-E542-91D5-C95A6A1A59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726081" y="3161080"/>
            <a:ext cx="2889797" cy="2664032"/>
            <a:chOff x="3202081" y="3161079"/>
            <a:chExt cx="2889797" cy="2664032"/>
          </a:xfrm>
        </p:grpSpPr>
        <p:grpSp>
          <p:nvGrpSpPr>
            <p:cNvPr id="2" name="Group 1"/>
            <p:cNvGrpSpPr/>
            <p:nvPr/>
          </p:nvGrpSpPr>
          <p:grpSpPr>
            <a:xfrm>
              <a:off x="3955273" y="5609110"/>
              <a:ext cx="1148857" cy="216001"/>
              <a:chOff x="1638155" y="5940080"/>
              <a:chExt cx="1148857" cy="216001"/>
            </a:xfrm>
          </p:grpSpPr>
          <p:sp>
            <p:nvSpPr>
              <p:cNvPr id="31" name="Rectangle 30"/>
              <p:cNvSpPr>
                <a:spLocks noChangeArrowheads="1"/>
              </p:cNvSpPr>
              <p:nvPr/>
            </p:nvSpPr>
            <p:spPr bwMode="auto">
              <a:xfrm>
                <a:off x="1854970" y="5940081"/>
                <a:ext cx="720000" cy="216000"/>
              </a:xfrm>
              <a:prstGeom prst="rect">
                <a:avLst/>
              </a:prstGeom>
              <a:solidFill>
                <a:schemeClr val="bg1">
                  <a:lumMod val="95000"/>
                  <a:alpha val="50000"/>
                </a:schemeClr>
              </a:solidFill>
              <a:ln w="12700">
                <a:solidFill>
                  <a:schemeClr val="tx2">
                    <a:lumMod val="75000"/>
                    <a:lumOff val="25000"/>
                  </a:schemeClr>
                </a:solidFill>
                <a:miter lim="800000"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 dirty="0">
                  <a:latin typeface="Lucida Sans" panose="020B0602030504020204" pitchFamily="34" charset="77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571012" y="594008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2602994" y="5981861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 bwMode="auto">
              <a:xfrm>
                <a:off x="1638155" y="5940080"/>
                <a:ext cx="216000" cy="21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n w="12700" cmpd="sng">
                    <a:solidFill>
                      <a:schemeClr val="tx1"/>
                    </a:solidFill>
                  </a:ln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1672652" y="5982195"/>
                <a:ext cx="144000" cy="144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200" dirty="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6" name="Line 9"/>
            <p:cNvSpPr>
              <a:spLocks noChangeShapeType="1"/>
            </p:cNvSpPr>
            <p:nvPr/>
          </p:nvSpPr>
          <p:spPr bwMode="auto">
            <a:xfrm flipH="1" flipV="1">
              <a:off x="3202081" y="3161079"/>
              <a:ext cx="820686" cy="2448029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V="1">
              <a:off x="5064111" y="4297161"/>
              <a:ext cx="1027767" cy="1311947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sp>
        <p:nvSpPr>
          <p:cNvPr id="38" name="Right Arrow 37"/>
          <p:cNvSpPr/>
          <p:nvPr/>
        </p:nvSpPr>
        <p:spPr bwMode="auto">
          <a:xfrm>
            <a:off x="5447944" y="3264775"/>
            <a:ext cx="1440128" cy="458539"/>
          </a:xfrm>
          <a:prstGeom prst="righ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9" name="Left Arrow 38"/>
          <p:cNvSpPr/>
          <p:nvPr/>
        </p:nvSpPr>
        <p:spPr bwMode="auto">
          <a:xfrm>
            <a:off x="5298623" y="3615134"/>
            <a:ext cx="1440128" cy="458539"/>
          </a:xfrm>
          <a:prstGeom prst="leftArrow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451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US" dirty="0"/>
              <a:t>Web links connect only two documents together</a:t>
            </a:r>
          </a:p>
          <a:p>
            <a:pPr lvl="1"/>
            <a:r>
              <a:rPr lang="en-US" dirty="0"/>
              <a:t>Only one </a:t>
            </a:r>
            <a:r>
              <a:rPr lang="en-US" dirty="0" err="1"/>
              <a:t>href</a:t>
            </a:r>
            <a:r>
              <a:rPr lang="en-US" dirty="0"/>
              <a:t> attribute allowed on an &lt;a&gt; tag</a:t>
            </a:r>
          </a:p>
          <a:p>
            <a:endParaRPr lang="en-US" dirty="0"/>
          </a:p>
          <a:p>
            <a:pPr marL="90000" indent="0">
              <a:buNone/>
            </a:pPr>
            <a:r>
              <a:rPr lang="en-US" dirty="0"/>
              <a:t>First class links can connect many nodes together</a:t>
            </a:r>
          </a:p>
          <a:p>
            <a:pPr lvl="1"/>
            <a:r>
              <a:rPr lang="en-US" dirty="0"/>
              <a:t>Many sources</a:t>
            </a:r>
          </a:p>
          <a:p>
            <a:pPr lvl="1"/>
            <a:r>
              <a:rPr lang="en-US" dirty="0"/>
              <a:t>Many destinations</a:t>
            </a:r>
          </a:p>
          <a:p>
            <a:pPr lvl="1"/>
            <a:r>
              <a:rPr lang="en-US" dirty="0"/>
              <a:t>Many of both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19D1B3-5F0F-5648-9200-A8ABD6004F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7636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N-</a:t>
            </a:r>
            <a:r>
              <a:rPr lang="en-GB" dirty="0" err="1">
                <a:solidFill>
                  <a:schemeClr val="tx1"/>
                </a:solidFill>
                <a:effectLst/>
              </a:rPr>
              <a:t>ary</a:t>
            </a:r>
            <a:r>
              <a:rPr lang="en-GB" dirty="0">
                <a:solidFill>
                  <a:schemeClr val="tx1"/>
                </a:solidFill>
                <a:effectLst/>
              </a:rPr>
              <a:t>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3BFF6-CC96-1145-AAEA-7E866D8F7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672063" y="1935471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6733010" y="3009779"/>
            <a:ext cx="979355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72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08000" y="5652000"/>
            <a:ext cx="144000" cy="1440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6" name="Line 9"/>
          <p:cNvSpPr>
            <a:spLocks noChangeShapeType="1"/>
          </p:cNvSpPr>
          <p:nvPr/>
        </p:nvSpPr>
        <p:spPr bwMode="auto">
          <a:xfrm flipH="1" flipV="1">
            <a:off x="4718468" y="3173184"/>
            <a:ext cx="816002" cy="244281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504003" y="3259617"/>
            <a:ext cx="229008" cy="2356381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auto">
          <a:xfrm>
            <a:off x="7848007" y="2914212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9202198" y="4455270"/>
            <a:ext cx="342044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6408000" y="5832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444000" y="5868000"/>
            <a:ext cx="144000" cy="1440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2" name="Line 9"/>
          <p:cNvSpPr>
            <a:spLocks noChangeShapeType="1"/>
          </p:cNvSpPr>
          <p:nvPr/>
        </p:nvSpPr>
        <p:spPr bwMode="auto">
          <a:xfrm flipV="1">
            <a:off x="6624000" y="4705108"/>
            <a:ext cx="2578198" cy="1244640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734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Generic (functional, dynamic)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Web links have explicitly specified anchors</a:t>
            </a:r>
          </a:p>
          <a:p>
            <a:pPr lvl="1"/>
            <a:r>
              <a:rPr lang="en-US" dirty="0"/>
              <a:t>Source anchor is the location in which the &lt;a&gt; is embedded</a:t>
            </a:r>
          </a:p>
          <a:p>
            <a:pPr lvl="1"/>
            <a:r>
              <a:rPr lang="en-US" dirty="0"/>
              <a:t>Destination anchor is given by the fragment identifier on the URI reference: http://</a:t>
            </a:r>
            <a:r>
              <a:rPr lang="en-US" dirty="0" err="1"/>
              <a:t>example.org</a:t>
            </a:r>
            <a:r>
              <a:rPr lang="en-US" dirty="0"/>
              <a:t>/</a:t>
            </a:r>
            <a:r>
              <a:rPr lang="en-US" dirty="0" err="1"/>
              <a:t>index.html#foo</a:t>
            </a: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Richer location specifiers (</a:t>
            </a:r>
            <a:r>
              <a:rPr lang="en-US" dirty="0" err="1"/>
              <a:t>locspecs</a:t>
            </a:r>
            <a:r>
              <a:rPr lang="en-US" dirty="0"/>
              <a:t>) in endpoints</a:t>
            </a:r>
          </a:p>
          <a:p>
            <a:pPr lvl="1"/>
            <a:r>
              <a:rPr lang="en-US" dirty="0"/>
              <a:t>Put a link on all occurrences of the word ‘hypertext’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EB8750B-8D7C-284C-B0EF-0D593CC2E8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692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Generic Links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D949D34-40C8-4F45-9685-27D54D868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112000" y="5616000"/>
            <a:ext cx="57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ln w="12700" cmpd="sng">
                  <a:noFill/>
                </a:ln>
                <a:solidFill>
                  <a:schemeClr val="bg2"/>
                </a:solidFill>
                <a:latin typeface="Georgia"/>
                <a:ea typeface="ＭＳ Ｐゴシック" pitchFamily="-106" charset="-128"/>
                <a:cs typeface="Georgia"/>
              </a:rPr>
              <a:t>“sit”</a:t>
            </a:r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 flipV="1">
            <a:off x="6624000" y="4293096"/>
            <a:ext cx="1009400" cy="132290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401172" y="3647246"/>
            <a:ext cx="710826" cy="2068122"/>
            <a:chOff x="2877171" y="3647245"/>
            <a:chExt cx="710826" cy="2068122"/>
          </a:xfrm>
        </p:grpSpPr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H="1" flipV="1">
              <a:off x="3194466" y="3897082"/>
              <a:ext cx="393531" cy="181828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877171" y="3647245"/>
              <a:ext cx="317296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788272" y="2923346"/>
            <a:ext cx="2323725" cy="2792022"/>
            <a:chOff x="1264271" y="2923345"/>
            <a:chExt cx="2323725" cy="2792022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264271" y="2923345"/>
              <a:ext cx="268800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H="1" flipV="1">
              <a:off x="1533069" y="3173182"/>
              <a:ext cx="2054927" cy="254218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393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196BF65-1FE7-0B49-9D84-3D7579C6EC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96088" y="5609111"/>
            <a:ext cx="716042" cy="249838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12130" y="5609111"/>
            <a:ext cx="1062727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err="1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dict</a:t>
            </a:r>
            <a:r>
              <a:rPr lang="en-US" sz="140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($word)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80215" y="5609111"/>
            <a:ext cx="712633" cy="24983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ln w="12700" cmpd="sng"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latin typeface="Georgia"/>
                <a:ea typeface="ＭＳ Ｐゴシック" pitchFamily="-106" charset="-128"/>
                <a:cs typeface="Georgia"/>
              </a:rPr>
              <a:t>$word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786939" y="2914212"/>
            <a:ext cx="7208316" cy="2862997"/>
            <a:chOff x="1262939" y="2914211"/>
            <a:chExt cx="7208316" cy="2862997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1262939" y="4134636"/>
              <a:ext cx="614848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auto">
            <a:xfrm>
              <a:off x="6324007" y="2914211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  <a:t>Iaculis:</a:t>
              </a:r>
              <a:br>
                <a:rPr lang="fr-FR" sz="1600">
                  <a:latin typeface="Georgia"/>
                  <a:ea typeface="ＭＳ Ｐゴシック" pitchFamily="-106" charset="-128"/>
                  <a:cs typeface="Georgia"/>
                </a:rPr>
              </a:br>
              <a:br>
                <a:rPr lang="fr-FR" sz="1600">
                  <a:latin typeface="Georgia"/>
                  <a:ea typeface="ＭＳ Ｐゴシック" pitchFamily="-106" charset="-128"/>
                  <a:cs typeface="Georgia"/>
                </a:rPr>
              </a:br>
              <a:r>
                <a:rPr lang="fr-FR" sz="160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7" name="Line 9"/>
            <p:cNvSpPr>
              <a:spLocks noChangeShapeType="1"/>
            </p:cNvSpPr>
            <p:nvPr/>
          </p:nvSpPr>
          <p:spPr bwMode="auto">
            <a:xfrm flipH="1" flipV="1">
              <a:off x="1877787" y="4384474"/>
              <a:ext cx="1578427" cy="1392734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 flipV="1">
              <a:off x="5950856" y="5143500"/>
              <a:ext cx="373151" cy="586622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047815" y="1935471"/>
            <a:ext cx="5771496" cy="3841737"/>
            <a:chOff x="1523815" y="1935470"/>
            <a:chExt cx="5771496" cy="3841737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1523815" y="2923345"/>
              <a:ext cx="480971" cy="249838"/>
            </a:xfrm>
            <a:prstGeom prst="rect">
              <a:avLst/>
            </a:prstGeom>
            <a:solidFill>
              <a:schemeClr val="tx2">
                <a:lumMod val="75000"/>
                <a:lumOff val="25000"/>
                <a:alpha val="50000"/>
              </a:schemeClr>
            </a:solidFill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miter lim="800000"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dirty="0">
                <a:ln>
                  <a:solidFill>
                    <a:schemeClr val="tx1"/>
                  </a:solidFill>
                  <a:prstDash val="dash"/>
                </a:ln>
                <a:latin typeface="Lucida Sans" panose="020B0602030504020204" pitchFamily="34" charset="77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auto">
            <a:xfrm>
              <a:off x="5148063" y="1935470"/>
              <a:ext cx="2147248" cy="286299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50000"/>
                </a:schemeClr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wrap="square" anchor="ctr">
              <a:normAutofit/>
            </a:bodyPr>
            <a:lstStyle/>
            <a:p>
              <a:pPr>
                <a:defRPr/>
              </a:pPr>
              <a: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  <a:t>Amet:</a:t>
              </a:r>
              <a:br>
                <a:rPr lang="fr-FR" sz="1600" b="1">
                  <a:latin typeface="Georgia"/>
                  <a:ea typeface="ＭＳ Ｐゴシック" pitchFamily="-106" charset="-128"/>
                  <a:cs typeface="Georgia"/>
                </a:rPr>
              </a:br>
              <a:endParaRPr lang="fr-FR" sz="1600" b="1">
                <a:latin typeface="Georgia"/>
                <a:ea typeface="ＭＳ Ｐゴシック" pitchFamily="-106" charset="-128"/>
                <a:cs typeface="Georgia"/>
              </a:endParaRPr>
            </a:p>
            <a:p>
              <a:pPr>
                <a:defRPr/>
              </a:pPr>
              <a:r>
                <a:rPr lang="fr-FR" sz="1600">
                  <a:latin typeface="Georgia"/>
                  <a:ea typeface="ＭＳ Ｐゴシック" pitchFamily="-106" charset="-128"/>
                  <a:cs typeface="Georgia"/>
                </a:rPr>
                <a:t>Morbi commodo bibendum ligula, et lobortis diam varius non. Morbi ac elit leo, ac semper nunc.</a:t>
              </a: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0" name="Line 9"/>
            <p:cNvSpPr>
              <a:spLocks noChangeShapeType="1"/>
            </p:cNvSpPr>
            <p:nvPr/>
          </p:nvSpPr>
          <p:spPr bwMode="auto">
            <a:xfrm flipH="1" flipV="1">
              <a:off x="2004786" y="3173182"/>
              <a:ext cx="1451428" cy="260402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prstDash val="dash"/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n>
                  <a:solidFill>
                    <a:schemeClr val="tx1"/>
                  </a:solidFill>
                  <a:prstDash val="dash"/>
                </a:ln>
                <a:latin typeface="Lucida Sans" panose="020B0602030504020204" pitchFamily="34" charset="77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 flipV="1">
              <a:off x="5950855" y="4798465"/>
              <a:ext cx="172358" cy="931655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0608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</p:spPr>
        <p:txBody>
          <a:bodyPr>
            <a:normAutofit/>
          </a:bodyPr>
          <a:lstStyle/>
          <a:p>
            <a:r>
              <a:rPr lang="en-US" dirty="0"/>
              <a:t>Hypertext Terminology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</p:spPr>
        <p:txBody>
          <a:bodyPr/>
          <a:lstStyle/>
          <a:p>
            <a:r>
              <a:rPr lang="en-US" dirty="0"/>
              <a:t>COMP3220 Web Infrastructure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351088" y="4652963"/>
            <a:ext cx="7489825" cy="360362"/>
          </a:xfrm>
        </p:spPr>
        <p:txBody>
          <a:bodyPr>
            <a:normAutofit/>
          </a:bodyPr>
          <a:lstStyle/>
          <a:p>
            <a:r>
              <a:rPr lang="en-US" dirty="0"/>
              <a:t>Dr Nicholas Gibbins - </a:t>
            </a:r>
            <a:r>
              <a:rPr lang="en-US" dirty="0" err="1"/>
              <a:t>nmg@ecs.soton.ac.uk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188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Typed links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90000" indent="0">
              <a:buNone/>
            </a:pPr>
            <a:r>
              <a:rPr lang="en-US" dirty="0"/>
              <a:t>Web links may contain some additional information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 </a:t>
            </a:r>
            <a:r>
              <a:rPr lang="en-US" dirty="0" err="1"/>
              <a:t>rel</a:t>
            </a:r>
            <a:r>
              <a:rPr lang="en-US" dirty="0"/>
              <a:t>=“” rev=“”&gt;</a:t>
            </a:r>
          </a:p>
          <a:p>
            <a:pPr lvl="2"/>
            <a:r>
              <a:rPr lang="en-US" dirty="0" err="1"/>
              <a:t>rel</a:t>
            </a:r>
            <a:r>
              <a:rPr lang="en-US" dirty="0"/>
              <a:t>: the role of the relation from the source to the destination</a:t>
            </a:r>
          </a:p>
          <a:p>
            <a:pPr lvl="2"/>
            <a:r>
              <a:rPr lang="en-US" dirty="0"/>
              <a:t>rev: the role of the relation from the destination to the source</a:t>
            </a:r>
            <a:br>
              <a:rPr lang="en-US" dirty="0"/>
            </a:br>
            <a:r>
              <a:rPr lang="en-US" dirty="0"/>
              <a:t>(the reverse relation)</a:t>
            </a:r>
          </a:p>
          <a:p>
            <a:pPr lvl="1"/>
            <a:r>
              <a:rPr lang="en-US" dirty="0"/>
              <a:t>In practice, most Web authors don’t use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r>
              <a:rPr lang="en-US" dirty="0"/>
              <a:t>In practice, most Web browsers ignore </a:t>
            </a:r>
            <a:r>
              <a:rPr lang="en-US" dirty="0" err="1"/>
              <a:t>rel</a:t>
            </a:r>
            <a:r>
              <a:rPr lang="en-US" dirty="0"/>
              <a:t>/rev</a:t>
            </a:r>
          </a:p>
          <a:p>
            <a:pPr lvl="1"/>
            <a:endParaRPr lang="en-US" dirty="0"/>
          </a:p>
          <a:p>
            <a:pPr marL="90000" indent="0">
              <a:buNone/>
            </a:pPr>
            <a:r>
              <a:rPr lang="en-US" dirty="0"/>
              <a:t>Links are more than just navigation – underlying associative relationship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44B9EA-E90E-E84B-9139-C05E04FDD7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403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AD2B81-0F8F-A646-8ECD-80A55FB35B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5688000" y="5616000"/>
            <a:ext cx="720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6408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3" name="Oval 32"/>
          <p:cNvSpPr/>
          <p:nvPr/>
        </p:nvSpPr>
        <p:spPr bwMode="auto">
          <a:xfrm>
            <a:off x="6444000" y="5652000"/>
            <a:ext cx="144000" cy="1440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472000" y="5616000"/>
            <a:ext cx="216000" cy="216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n w="12700" cmpd="sng">
                <a:solidFill>
                  <a:schemeClr val="tx1"/>
                </a:solidFill>
              </a:ln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5" name="Oval 34"/>
          <p:cNvSpPr/>
          <p:nvPr/>
        </p:nvSpPr>
        <p:spPr bwMode="auto">
          <a:xfrm>
            <a:off x="5508000" y="5652000"/>
            <a:ext cx="144000" cy="144000"/>
          </a:xfrm>
          <a:prstGeom prst="ellipse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6624000" y="4293096"/>
            <a:ext cx="702952" cy="1322904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5472000" y="5832000"/>
            <a:ext cx="1152000" cy="216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lIns="0" tIns="0" rIns="0" bIns="0" anchor="ctr"/>
          <a:lstStyle/>
          <a:p>
            <a:pPr algn="ctr"/>
            <a:r>
              <a:rPr lang="en-US" sz="1400" cap="all" dirty="0">
                <a:solidFill>
                  <a:schemeClr val="tx2">
                    <a:lumMod val="75000"/>
                    <a:lumOff val="25000"/>
                  </a:schemeClr>
                </a:solidFill>
                <a:latin typeface="Lucida Sans" panose="020B0602030504020204" pitchFamily="34" charset="77"/>
              </a:rPr>
              <a:t>defined-in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3047816" y="2923345"/>
            <a:ext cx="480971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73269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 b="1">
                <a:latin typeface="Georgia"/>
                <a:ea typeface="ＭＳ Ｐゴシック" pitchFamily="-106" charset="-128"/>
                <a:cs typeface="Georgia"/>
              </a:rPr>
              <a:t>Amet:</a:t>
            </a:r>
            <a:br>
              <a:rPr lang="fr-FR" sz="1600" b="1">
                <a:latin typeface="Georgia"/>
                <a:ea typeface="ＭＳ Ｐゴシック" pitchFamily="-106" charset="-128"/>
                <a:cs typeface="Georgia"/>
              </a:rPr>
            </a:br>
            <a:endParaRPr lang="fr-FR" sz="1600" b="1">
              <a:latin typeface="Georgia"/>
              <a:ea typeface="ＭＳ Ｐゴシック" pitchFamily="-106" charset="-128"/>
              <a:cs typeface="Georgia"/>
            </a:endParaRPr>
          </a:p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Line 9"/>
          <p:cNvSpPr>
            <a:spLocks noChangeShapeType="1"/>
          </p:cNvSpPr>
          <p:nvPr/>
        </p:nvSpPr>
        <p:spPr bwMode="auto">
          <a:xfrm flipH="1" flipV="1">
            <a:off x="3528784" y="3173182"/>
            <a:ext cx="1943216" cy="2442818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800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Hypertext is more than just the Web!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Web has a fairly impoverished approach to links:</a:t>
            </a:r>
          </a:p>
          <a:p>
            <a:pPr lvl="1"/>
            <a:r>
              <a:rPr lang="en-US" dirty="0"/>
              <a:t>No first class links</a:t>
            </a:r>
          </a:p>
          <a:p>
            <a:pPr lvl="1"/>
            <a:r>
              <a:rPr lang="en-US" dirty="0"/>
              <a:t>No bidirectional links</a:t>
            </a:r>
          </a:p>
          <a:p>
            <a:pPr lvl="1"/>
            <a:r>
              <a:rPr lang="en-US" dirty="0"/>
              <a:t>No n-</a:t>
            </a:r>
            <a:r>
              <a:rPr lang="en-US" dirty="0" err="1"/>
              <a:t>ary</a:t>
            </a:r>
            <a:r>
              <a:rPr lang="en-US" dirty="0"/>
              <a:t> links</a:t>
            </a:r>
          </a:p>
          <a:p>
            <a:pPr lvl="1"/>
            <a:r>
              <a:rPr lang="en-US" dirty="0"/>
              <a:t>No generic links</a:t>
            </a:r>
          </a:p>
          <a:p>
            <a:pPr lvl="1"/>
            <a:r>
              <a:rPr lang="en-US" dirty="0"/>
              <a:t>No functional links</a:t>
            </a:r>
          </a:p>
          <a:p>
            <a:pPr lvl="1"/>
            <a:r>
              <a:rPr lang="en-US" dirty="0"/>
              <a:t>Link types are present, but rarely used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4EC05A3-7672-F14C-8327-1057C590FE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932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</a:t>
            </a:r>
            <a:br>
              <a:rPr lang="en-GB" dirty="0"/>
            </a:br>
            <a:r>
              <a:rPr lang="en-GB" dirty="0"/>
              <a:t>Architecture of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22385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AC422-1504-DD46-B067-A392A4871D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4718468" y="3027334"/>
            <a:ext cx="2914933" cy="1154492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1" y="4043258"/>
            <a:ext cx="715749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4699" y="2923345"/>
            <a:ext cx="1113768" cy="249838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7280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node is a ‘chunk’ of information that corresponds to a natural ‘semantic unit’</a:t>
            </a:r>
          </a:p>
          <a:p>
            <a:pPr lvl="1"/>
            <a:r>
              <a:rPr lang="en-GB" dirty="0"/>
              <a:t>e.g. screen, page, frame, lexia…</a:t>
            </a:r>
          </a:p>
          <a:p>
            <a:pPr lvl="1"/>
            <a:r>
              <a:rPr lang="en-GB" dirty="0"/>
              <a:t>The act of chunking information is part of authoring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73F5A-250E-C242-88DA-80B965E46D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69787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 link is an association between nodes</a:t>
            </a:r>
          </a:p>
          <a:p>
            <a:pPr marL="90000" indent="0">
              <a:buNone/>
            </a:pPr>
            <a:r>
              <a:rPr lang="en-GB" sz="2400" dirty="0"/>
              <a:t>May be navigable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430A8-13BF-1549-9F3D-364945E021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67038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anchor is the representation of a link on a node</a:t>
            </a:r>
          </a:p>
          <a:p>
            <a:pPr lvl="1"/>
            <a:r>
              <a:rPr lang="en-GB" dirty="0"/>
              <a:t>e.g. buttons, bolded text, “hotspots”, images … </a:t>
            </a:r>
          </a:p>
          <a:p>
            <a:pPr lvl="1"/>
            <a:r>
              <a:rPr lang="en-GB" dirty="0"/>
              <a:t>the whole node might be an anchor but should be able to designate a sub-region as a source or destination of a link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14A53B-67B4-DE46-A9F5-E927BDB2B9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261060" y="2954981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4856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9038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6721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Nodes, Links, Anchors and Endpoints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quarter" idx="13"/>
          </p:nvPr>
        </p:nvSpPr>
        <p:spPr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/>
              <a:t>An endpoint is a component of a link that references an anchor on a node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52CA8-F5A7-DF46-B656-567D320CF7E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6901060" y="28655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>
                <a:latin typeface="Lucida Sans" panose="020B0602030504020204" pitchFamily="34" charset="77"/>
              </a:rPr>
              <a:t> 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7389412" y="2900283"/>
            <a:ext cx="2189107" cy="879655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9578518" y="3779938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261061" y="2865538"/>
            <a:ext cx="128351" cy="8944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r>
              <a:rPr lang="en-US" dirty="0">
                <a:latin typeface="Lucida Sans" panose="020B0602030504020204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4771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Links on the Web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Links are part of the source node</a:t>
            </a:r>
          </a:p>
          <a:p>
            <a:pPr lvl="1"/>
            <a:r>
              <a:rPr lang="en-US" dirty="0"/>
              <a:t>&lt;a </a:t>
            </a:r>
            <a:r>
              <a:rPr lang="en-US" dirty="0" err="1"/>
              <a:t>href</a:t>
            </a:r>
            <a:r>
              <a:rPr lang="en-US" dirty="0"/>
              <a:t>=“”&gt;</a:t>
            </a:r>
          </a:p>
          <a:p>
            <a:pPr lvl="1"/>
            <a:r>
              <a:rPr lang="en-US" dirty="0"/>
              <a:t>Embedded links (c.f. first class links)</a:t>
            </a:r>
          </a:p>
          <a:p>
            <a:r>
              <a:rPr lang="en-US" dirty="0"/>
              <a:t>Links can only be followed in the forward direction</a:t>
            </a:r>
          </a:p>
          <a:p>
            <a:r>
              <a:rPr lang="en-US" dirty="0"/>
              <a:t>Links can only connect a pair of nodes</a:t>
            </a:r>
          </a:p>
          <a:p>
            <a:r>
              <a:rPr lang="en-US" dirty="0"/>
              <a:t>Link anchors must be specified explicitly</a:t>
            </a:r>
          </a:p>
          <a:p>
            <a:r>
              <a:rPr lang="en-US" dirty="0"/>
              <a:t>Links (usually) contain no additional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D08E3-46EF-9A45-AF8B-0FA3EA9D1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155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/>
                </a:solidFill>
                <a:effectLst/>
              </a:rPr>
              <a:t>Embedded Links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5AD10-0B65-4243-B028-3165C868BF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326152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rmAutofit/>
          </a:bodyPr>
          <a:lstStyle/>
          <a:p>
            <a:pPr>
              <a:defRPr/>
            </a:pPr>
            <a:r>
              <a:rPr lang="fr-FR" sz="1600">
                <a:latin typeface="Georgia"/>
                <a:ea typeface="ＭＳ Ｐゴシック" pitchFamily="-106" charset="-128"/>
                <a:cs typeface="Georgia"/>
              </a:rPr>
              <a:t>Morbi commodo bibendum ligula, et lobortis diam varius non. Morbi ac elit leo, ac semper nunc.</a:t>
            </a:r>
            <a:endParaRPr lang="en-US" sz="1600"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2718600" y="2204865"/>
            <a:ext cx="2147248" cy="2862997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 anchor="ctr">
            <a:noAutofit/>
          </a:bodyPr>
          <a:lstStyle/>
          <a:p>
            <a:r>
              <a:rPr lang="en-US" sz="1600">
                <a:latin typeface="Georgia"/>
                <a:cs typeface="Georgia"/>
              </a:rPr>
              <a:t>Lorem ipsum dolor sit amet, consectetur adipiscing elit. Nulla consequat tortor </a:t>
            </a:r>
            <a:r>
              <a:rPr lang="en-US" sz="1600" err="1">
                <a:latin typeface="Georgia"/>
                <a:cs typeface="Georgia"/>
              </a:rPr>
              <a:t>eget</a:t>
            </a:r>
            <a:r>
              <a:rPr lang="en-US" sz="1600">
                <a:latin typeface="Georgia"/>
                <a:cs typeface="Georgia"/>
              </a:rPr>
              <a:t> turpis scelerisque sit amet facilisis </a:t>
            </a:r>
            <a:r>
              <a:rPr lang="en-US" sz="1600" err="1">
                <a:latin typeface="Georgia"/>
                <a:cs typeface="Georgia"/>
              </a:rPr>
              <a:t>metus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iaculis</a:t>
            </a:r>
            <a:r>
              <a:rPr lang="en-US" sz="1600">
                <a:latin typeface="Georgia"/>
                <a:cs typeface="Georgia"/>
              </a:rPr>
              <a:t>. </a:t>
            </a:r>
            <a:r>
              <a:rPr lang="en-US" sz="1600" err="1">
                <a:latin typeface="Georgia"/>
                <a:cs typeface="Georgia"/>
              </a:rPr>
              <a:t>Duis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aliquam</a:t>
            </a:r>
            <a:r>
              <a:rPr lang="en-US" sz="1600">
                <a:latin typeface="Georgia"/>
                <a:cs typeface="Georgia"/>
              </a:rPr>
              <a:t> </a:t>
            </a:r>
            <a:r>
              <a:rPr lang="en-US" sz="1600" err="1">
                <a:latin typeface="Georgia"/>
                <a:cs typeface="Georgia"/>
              </a:rPr>
              <a:t>lacinia</a:t>
            </a:r>
            <a:r>
              <a:rPr lang="en-US" sz="1600">
                <a:latin typeface="Georgia"/>
                <a:cs typeface="Georgia"/>
              </a:rPr>
              <a:t> dictum.</a:t>
            </a:r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7633400" y="4043258"/>
            <a:ext cx="72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600000" y="2916000"/>
            <a:ext cx="1080000" cy="216000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 dirty="0">
              <a:latin typeface="Lucida Sans" panose="020B0602030504020204" pitchFamily="34" charset="77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680000" y="2916000"/>
            <a:ext cx="2953400" cy="1265826"/>
            <a:chOff x="3155999" y="2916000"/>
            <a:chExt cx="2953400" cy="1265826"/>
          </a:xfrm>
        </p:grpSpPr>
        <p:sp>
          <p:nvSpPr>
            <p:cNvPr id="9" name="Rectangle 8"/>
            <p:cNvSpPr/>
            <p:nvPr/>
          </p:nvSpPr>
          <p:spPr bwMode="auto">
            <a:xfrm>
              <a:off x="3155999" y="2916000"/>
              <a:ext cx="216000" cy="216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n w="12700" cmpd="sng">
                  <a:solidFill>
                    <a:schemeClr val="tx1"/>
                  </a:solidFill>
                </a:ln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Oval 9"/>
            <p:cNvSpPr/>
            <p:nvPr/>
          </p:nvSpPr>
          <p:spPr bwMode="auto">
            <a:xfrm>
              <a:off x="3191999" y="2952000"/>
              <a:ext cx="144000" cy="144000"/>
            </a:xfrm>
            <a:prstGeom prst="ellipse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 dirty="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3371998" y="3095640"/>
              <a:ext cx="2737401" cy="1086186"/>
            </a:xfrm>
            <a:prstGeom prst="line">
              <a:avLst/>
            </a:prstGeom>
            <a:noFill/>
            <a:ln w="12700">
              <a:solidFill>
                <a:schemeClr val="tx2">
                  <a:lumMod val="75000"/>
                  <a:lumOff val="25000"/>
                </a:schemeClr>
              </a:solidFill>
              <a:round/>
              <a:headEnd type="none" w="lg" len="lg"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dirty="0">
                <a:latin typeface="Lucida Sans" panose="020B0602030504020204" pitchFamily="34" charset="77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842626" y="1699208"/>
            <a:ext cx="2591707" cy="1224136"/>
            <a:chOff x="2555760" y="1772816"/>
            <a:chExt cx="2591707" cy="1224136"/>
          </a:xfrm>
        </p:grpSpPr>
        <p:cxnSp>
          <p:nvCxnSpPr>
            <p:cNvPr id="12" name="Curved Connector 11"/>
            <p:cNvCxnSpPr/>
            <p:nvPr/>
          </p:nvCxnSpPr>
          <p:spPr bwMode="auto">
            <a:xfrm rot="10800000" flipV="1">
              <a:off x="2555760" y="1988840"/>
              <a:ext cx="1224152" cy="1008112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3851920" y="1772816"/>
              <a:ext cx="12955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endpoint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113368" y="3173183"/>
            <a:ext cx="2908069" cy="1840302"/>
            <a:chOff x="1835696" y="3284952"/>
            <a:chExt cx="2908069" cy="1840302"/>
          </a:xfrm>
        </p:grpSpPr>
        <p:cxnSp>
          <p:nvCxnSpPr>
            <p:cNvPr id="15" name="Curved Connector 14"/>
            <p:cNvCxnSpPr/>
            <p:nvPr/>
          </p:nvCxnSpPr>
          <p:spPr bwMode="auto">
            <a:xfrm rot="10800000">
              <a:off x="1835696" y="3284952"/>
              <a:ext cx="1800200" cy="1656216"/>
            </a:xfrm>
            <a:prstGeom prst="curvedConnector2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3707904" y="4725144"/>
              <a:ext cx="103586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anchor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714011" y="3801252"/>
            <a:ext cx="1577626" cy="2056294"/>
            <a:chOff x="4499992" y="3717032"/>
            <a:chExt cx="1577626" cy="2056294"/>
          </a:xfrm>
        </p:grpSpPr>
        <p:cxnSp>
          <p:nvCxnSpPr>
            <p:cNvPr id="18" name="Straight Arrow Connector 17"/>
            <p:cNvCxnSpPr/>
            <p:nvPr/>
          </p:nvCxnSpPr>
          <p:spPr bwMode="auto">
            <a:xfrm flipH="1" flipV="1">
              <a:off x="4499992" y="3717032"/>
              <a:ext cx="1080120" cy="15841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9" name="TextBox 18"/>
            <p:cNvSpPr txBox="1"/>
            <p:nvPr/>
          </p:nvSpPr>
          <p:spPr>
            <a:xfrm>
              <a:off x="5436096" y="5373216"/>
              <a:ext cx="64152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Lucida Sans" panose="020B0602030504020204" pitchFamily="34" charset="77"/>
                  <a:cs typeface="Georgia"/>
                </a:rPr>
                <a:t>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479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AFB76918-1A07-CB41-B983-F886F8F6E360}"/>
    </a:ext>
  </a:extLst>
</a:theme>
</file>

<file path=ppt/theme/theme2.xml><?xml version="1.0" encoding="utf-8"?>
<a:theme xmlns:a="http://schemas.openxmlformats.org/drawingml/2006/main" name="Prussia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E327603C-A4DA-D247-AC31-BADF1A0FCF7B}"/>
    </a:ext>
  </a:extLst>
</a:theme>
</file>

<file path=ppt/theme/theme3.xml><?xml version="1.0" encoding="utf-8"?>
<a:theme xmlns:a="http://schemas.openxmlformats.org/drawingml/2006/main" name="Coral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3837027A-4545-5A49-B167-284656E4BC08}"/>
    </a:ext>
  </a:extLst>
</a:theme>
</file>

<file path=ppt/theme/theme4.xml><?xml version="1.0" encoding="utf-8"?>
<a:theme xmlns:a="http://schemas.openxmlformats.org/drawingml/2006/main" name="Aqua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BBAC6"/>
      </a:accent5>
      <a:accent6>
        <a:srgbClr val="EF7D00"/>
      </a:accent6>
      <a:hlink>
        <a:srgbClr val="74C9E5"/>
      </a:hlink>
      <a:folHlink>
        <a:srgbClr val="D5007F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3487BDBC-95BE-DE4B-9D64-FFA444B48A62}" vid="{6DA9175E-A729-B049-B687-92AF89C176CC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92</TotalTime>
  <Words>1346</Words>
  <Application>Microsoft Macintosh PowerPoint</Application>
  <PresentationFormat>Widescreen</PresentationFormat>
  <Paragraphs>173</Paragraphs>
  <Slides>23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Georgia</vt:lpstr>
      <vt:lpstr>Lucida Console</vt:lpstr>
      <vt:lpstr>Lucida Sans</vt:lpstr>
      <vt:lpstr>Arial</vt:lpstr>
      <vt:lpstr>Lucida Grande</vt:lpstr>
      <vt:lpstr>Plain</vt:lpstr>
      <vt:lpstr>Prussian</vt:lpstr>
      <vt:lpstr>Coral</vt:lpstr>
      <vt:lpstr>Aqua</vt:lpstr>
      <vt:lpstr>PowerPoint Presentation</vt:lpstr>
      <vt:lpstr>Hypertext Terminology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Nodes, Links, Anchors and Endpoints</vt:lpstr>
      <vt:lpstr>Links on the Web</vt:lpstr>
      <vt:lpstr>Embedded Links</vt:lpstr>
      <vt:lpstr>Embedded Links in HTML</vt:lpstr>
      <vt:lpstr>Embedded vs. First class links</vt:lpstr>
      <vt:lpstr>First Class Links</vt:lpstr>
      <vt:lpstr>Bidirectional Links</vt:lpstr>
      <vt:lpstr>Bidirectional Links</vt:lpstr>
      <vt:lpstr>N-ary Links</vt:lpstr>
      <vt:lpstr>N-ary Links</vt:lpstr>
      <vt:lpstr>Generic (functional, dynamic) links</vt:lpstr>
      <vt:lpstr>Generic Links</vt:lpstr>
      <vt:lpstr>Functional Links</vt:lpstr>
      <vt:lpstr>Typed links</vt:lpstr>
      <vt:lpstr>Nodes, Links and Anchors</vt:lpstr>
      <vt:lpstr>Summary</vt:lpstr>
      <vt:lpstr>Next Lecture: Architecture of the World Wide Web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Nick Gibbins</dc:creator>
  <cp:lastModifiedBy>Nicholas Gibbins</cp:lastModifiedBy>
  <cp:revision>1</cp:revision>
  <dcterms:created xsi:type="dcterms:W3CDTF">2018-10-01T14:58:42Z</dcterms:created>
  <dcterms:modified xsi:type="dcterms:W3CDTF">2020-09-30T16:10:43Z</dcterms:modified>
</cp:coreProperties>
</file>