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68" r:id="rId3"/>
    <p:sldMasterId id="2147483672" r:id="rId4"/>
  </p:sldMasterIdLst>
  <p:notesMasterIdLst>
    <p:notesMasterId r:id="rId17"/>
  </p:notesMasterIdLst>
  <p:sldIdLst>
    <p:sldId id="258" r:id="rId5"/>
    <p:sldId id="257" r:id="rId6"/>
    <p:sldId id="259" r:id="rId7"/>
    <p:sldId id="277" r:id="rId8"/>
    <p:sldId id="267" r:id="rId9"/>
    <p:sldId id="266" r:id="rId10"/>
    <p:sldId id="279" r:id="rId11"/>
    <p:sldId id="268" r:id="rId12"/>
    <p:sldId id="265" r:id="rId13"/>
    <p:sldId id="270" r:id="rId14"/>
    <p:sldId id="280" r:id="rId15"/>
    <p:sldId id="27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72177"/>
  </p:normalViewPr>
  <p:slideViewPr>
    <p:cSldViewPr snapToGrid="0" snapToObjects="1" showGuides="1">
      <p:cViewPr varScale="1">
        <p:scale>
          <a:sx n="86" d="100"/>
          <a:sy n="86" d="100"/>
        </p:scale>
        <p:origin x="1032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bbins N.M." userId="6a0e944c-4d97-467d-bb7a-7c3315791fe4" providerId="ADAL" clId="{A35AFE23-B3A7-0F4D-9C72-275A512829C5}"/>
    <pc:docChg chg="custSel modSld">
      <pc:chgData name="Gibbins N.M." userId="6a0e944c-4d97-467d-bb7a-7c3315791fe4" providerId="ADAL" clId="{A35AFE23-B3A7-0F4D-9C72-275A512829C5}" dt="2019-09-30T13:40:51.670" v="59" actId="478"/>
      <pc:docMkLst>
        <pc:docMk/>
      </pc:docMkLst>
      <pc:sldChg chg="modSp">
        <pc:chgData name="Gibbins N.M." userId="6a0e944c-4d97-467d-bb7a-7c3315791fe4" providerId="ADAL" clId="{A35AFE23-B3A7-0F4D-9C72-275A512829C5}" dt="2019-09-16T10:46:18.107" v="56" actId="20577"/>
        <pc:sldMkLst>
          <pc:docMk/>
          <pc:sldMk cId="1934095176" sldId="266"/>
        </pc:sldMkLst>
        <pc:spChg chg="mod">
          <ac:chgData name="Gibbins N.M." userId="6a0e944c-4d97-467d-bb7a-7c3315791fe4" providerId="ADAL" clId="{A35AFE23-B3A7-0F4D-9C72-275A512829C5}" dt="2019-09-16T10:46:18.107" v="56" actId="20577"/>
          <ac:spMkLst>
            <pc:docMk/>
            <pc:sldMk cId="1934095176" sldId="266"/>
            <ac:spMk id="4" creationId="{00000000-0000-0000-0000-000000000000}"/>
          </ac:spMkLst>
        </pc:spChg>
      </pc:sldChg>
      <pc:sldChg chg="addSp delSp modSp">
        <pc:chgData name="Gibbins N.M." userId="6a0e944c-4d97-467d-bb7a-7c3315791fe4" providerId="ADAL" clId="{A35AFE23-B3A7-0F4D-9C72-275A512829C5}" dt="2019-09-30T13:40:51.670" v="59" actId="478"/>
        <pc:sldMkLst>
          <pc:docMk/>
          <pc:sldMk cId="4278814676" sldId="267"/>
        </pc:sldMkLst>
        <pc:spChg chg="add del mod">
          <ac:chgData name="Gibbins N.M." userId="6a0e944c-4d97-467d-bb7a-7c3315791fe4" providerId="ADAL" clId="{A35AFE23-B3A7-0F4D-9C72-275A512829C5}" dt="2019-09-30T13:40:51.670" v="59" actId="478"/>
          <ac:spMkLst>
            <pc:docMk/>
            <pc:sldMk cId="4278814676" sldId="267"/>
            <ac:spMk id="4" creationId="{81391615-632F-A646-9EB2-687A34C10805}"/>
          </ac:spMkLst>
        </pc:spChg>
        <pc:spChg chg="del">
          <ac:chgData name="Gibbins N.M." userId="6a0e944c-4d97-467d-bb7a-7c3315791fe4" providerId="ADAL" clId="{A35AFE23-B3A7-0F4D-9C72-275A512829C5}" dt="2019-09-30T13:40:50.771" v="58" actId="478"/>
          <ac:spMkLst>
            <pc:docMk/>
            <pc:sldMk cId="4278814676" sldId="267"/>
            <ac:spMk id="8" creationId="{00000000-0000-0000-0000-000000000000}"/>
          </ac:spMkLst>
        </pc:spChg>
        <pc:picChg chg="del">
          <ac:chgData name="Gibbins N.M." userId="6a0e944c-4d97-467d-bb7a-7c3315791fe4" providerId="ADAL" clId="{A35AFE23-B3A7-0F4D-9C72-275A512829C5}" dt="2019-09-30T13:40:48.359" v="57" actId="478"/>
          <ac:picMkLst>
            <pc:docMk/>
            <pc:sldMk cId="4278814676" sldId="267"/>
            <ac:picMk id="17" creationId="{67A2FD4F-BD40-6D4C-80E0-C2C40F1986AB}"/>
          </ac:picMkLst>
        </pc:picChg>
      </pc:sldChg>
    </pc:docChg>
  </pc:docChgLst>
  <pc:docChgLst>
    <pc:chgData name="Nicholas Gibbins" userId="6a0e944c-4d97-467d-bb7a-7c3315791fe4" providerId="ADAL" clId="{0232DFDC-CE36-EA4C-8F60-53AFF62DF2DC}"/>
    <pc:docChg chg="undo custSel addSld delSld modSld sldOrd">
      <pc:chgData name="Nicholas Gibbins" userId="6a0e944c-4d97-467d-bb7a-7c3315791fe4" providerId="ADAL" clId="{0232DFDC-CE36-EA4C-8F60-53AFF62DF2DC}" dt="2020-09-28T15:03:27.031" v="5123" actId="20577"/>
      <pc:docMkLst>
        <pc:docMk/>
      </pc:docMkLst>
      <pc:sldChg chg="modSp mod modNotesTx">
        <pc:chgData name="Nicholas Gibbins" userId="6a0e944c-4d97-467d-bb7a-7c3315791fe4" providerId="ADAL" clId="{0232DFDC-CE36-EA4C-8F60-53AFF62DF2DC}" dt="2020-09-28T14:36:36.500" v="5056" actId="20577"/>
        <pc:sldMkLst>
          <pc:docMk/>
          <pc:sldMk cId="2352692603" sldId="259"/>
        </pc:sldMkLst>
        <pc:spChg chg="mod">
          <ac:chgData name="Nicholas Gibbins" userId="6a0e944c-4d97-467d-bb7a-7c3315791fe4" providerId="ADAL" clId="{0232DFDC-CE36-EA4C-8F60-53AFF62DF2DC}" dt="2020-09-28T14:36:29.662" v="5026" actId="20577"/>
          <ac:spMkLst>
            <pc:docMk/>
            <pc:sldMk cId="2352692603" sldId="259"/>
            <ac:spMk id="4" creationId="{00000000-0000-0000-0000-000000000000}"/>
          </ac:spMkLst>
        </pc:spChg>
      </pc:sldChg>
      <pc:sldChg chg="del">
        <pc:chgData name="Nicholas Gibbins" userId="6a0e944c-4d97-467d-bb7a-7c3315791fe4" providerId="ADAL" clId="{0232DFDC-CE36-EA4C-8F60-53AFF62DF2DC}" dt="2020-09-10T09:42:42.635" v="9" actId="2696"/>
        <pc:sldMkLst>
          <pc:docMk/>
          <pc:sldMk cId="757103289" sldId="260"/>
        </pc:sldMkLst>
      </pc:sldChg>
      <pc:sldChg chg="del">
        <pc:chgData name="Nicholas Gibbins" userId="6a0e944c-4d97-467d-bb7a-7c3315791fe4" providerId="ADAL" clId="{0232DFDC-CE36-EA4C-8F60-53AFF62DF2DC}" dt="2020-09-10T09:42:42.587" v="2" actId="2696"/>
        <pc:sldMkLst>
          <pc:docMk/>
          <pc:sldMk cId="1373667034" sldId="261"/>
        </pc:sldMkLst>
      </pc:sldChg>
      <pc:sldChg chg="del">
        <pc:chgData name="Nicholas Gibbins" userId="6a0e944c-4d97-467d-bb7a-7c3315791fe4" providerId="ADAL" clId="{0232DFDC-CE36-EA4C-8F60-53AFF62DF2DC}" dt="2020-09-10T09:42:42.591" v="3" actId="2696"/>
        <pc:sldMkLst>
          <pc:docMk/>
          <pc:sldMk cId="1635072202" sldId="262"/>
        </pc:sldMkLst>
      </pc:sldChg>
      <pc:sldChg chg="del">
        <pc:chgData name="Nicholas Gibbins" userId="6a0e944c-4d97-467d-bb7a-7c3315791fe4" providerId="ADAL" clId="{0232DFDC-CE36-EA4C-8F60-53AFF62DF2DC}" dt="2020-09-10T09:42:42.602" v="6" actId="2696"/>
        <pc:sldMkLst>
          <pc:docMk/>
          <pc:sldMk cId="653955034" sldId="263"/>
        </pc:sldMkLst>
      </pc:sldChg>
      <pc:sldChg chg="del">
        <pc:chgData name="Nicholas Gibbins" userId="6a0e944c-4d97-467d-bb7a-7c3315791fe4" providerId="ADAL" clId="{0232DFDC-CE36-EA4C-8F60-53AFF62DF2DC}" dt="2020-09-10T09:42:42.623" v="8" actId="2696"/>
        <pc:sldMkLst>
          <pc:docMk/>
          <pc:sldMk cId="999156377" sldId="264"/>
        </pc:sldMkLst>
      </pc:sldChg>
      <pc:sldChg chg="modSp mod">
        <pc:chgData name="Nicholas Gibbins" userId="6a0e944c-4d97-467d-bb7a-7c3315791fe4" providerId="ADAL" clId="{0232DFDC-CE36-EA4C-8F60-53AFF62DF2DC}" dt="2020-09-28T12:31:31.926" v="4739" actId="20577"/>
        <pc:sldMkLst>
          <pc:docMk/>
          <pc:sldMk cId="805479846" sldId="265"/>
        </pc:sldMkLst>
        <pc:spChg chg="mod">
          <ac:chgData name="Nicholas Gibbins" userId="6a0e944c-4d97-467d-bb7a-7c3315791fe4" providerId="ADAL" clId="{0232DFDC-CE36-EA4C-8F60-53AFF62DF2DC}" dt="2020-09-18T12:27:04.656" v="1470" actId="20577"/>
          <ac:spMkLst>
            <pc:docMk/>
            <pc:sldMk cId="805479846" sldId="265"/>
            <ac:spMk id="2" creationId="{00000000-0000-0000-0000-000000000000}"/>
          </ac:spMkLst>
        </pc:spChg>
        <pc:spChg chg="mod">
          <ac:chgData name="Nicholas Gibbins" userId="6a0e944c-4d97-467d-bb7a-7c3315791fe4" providerId="ADAL" clId="{0232DFDC-CE36-EA4C-8F60-53AFF62DF2DC}" dt="2020-09-28T12:31:31.926" v="4739" actId="20577"/>
          <ac:spMkLst>
            <pc:docMk/>
            <pc:sldMk cId="805479846" sldId="265"/>
            <ac:spMk id="4" creationId="{00000000-0000-0000-0000-000000000000}"/>
          </ac:spMkLst>
        </pc:spChg>
      </pc:sldChg>
      <pc:sldChg chg="modSp mod">
        <pc:chgData name="Nicholas Gibbins" userId="6a0e944c-4d97-467d-bb7a-7c3315791fe4" providerId="ADAL" clId="{0232DFDC-CE36-EA4C-8F60-53AFF62DF2DC}" dt="2020-09-24T12:29:01.989" v="4354" actId="20577"/>
        <pc:sldMkLst>
          <pc:docMk/>
          <pc:sldMk cId="1934095176" sldId="266"/>
        </pc:sldMkLst>
        <pc:spChg chg="mod">
          <ac:chgData name="Nicholas Gibbins" userId="6a0e944c-4d97-467d-bb7a-7c3315791fe4" providerId="ADAL" clId="{0232DFDC-CE36-EA4C-8F60-53AFF62DF2DC}" dt="2020-09-22T09:10:32.691" v="3438" actId="20577"/>
          <ac:spMkLst>
            <pc:docMk/>
            <pc:sldMk cId="1934095176" sldId="266"/>
            <ac:spMk id="2" creationId="{00000000-0000-0000-0000-000000000000}"/>
          </ac:spMkLst>
        </pc:spChg>
        <pc:spChg chg="mod">
          <ac:chgData name="Nicholas Gibbins" userId="6a0e944c-4d97-467d-bb7a-7c3315791fe4" providerId="ADAL" clId="{0232DFDC-CE36-EA4C-8F60-53AFF62DF2DC}" dt="2020-09-24T12:29:01.989" v="4354" actId="20577"/>
          <ac:spMkLst>
            <pc:docMk/>
            <pc:sldMk cId="1934095176" sldId="266"/>
            <ac:spMk id="4" creationId="{00000000-0000-0000-0000-000000000000}"/>
          </ac:spMkLst>
        </pc:spChg>
      </pc:sldChg>
      <pc:sldChg chg="modSp mod">
        <pc:chgData name="Nicholas Gibbins" userId="6a0e944c-4d97-467d-bb7a-7c3315791fe4" providerId="ADAL" clId="{0232DFDC-CE36-EA4C-8F60-53AFF62DF2DC}" dt="2020-09-24T12:33:36.011" v="4676" actId="20577"/>
        <pc:sldMkLst>
          <pc:docMk/>
          <pc:sldMk cId="3543580281" sldId="268"/>
        </pc:sldMkLst>
        <pc:spChg chg="mod">
          <ac:chgData name="Nicholas Gibbins" userId="6a0e944c-4d97-467d-bb7a-7c3315791fe4" providerId="ADAL" clId="{0232DFDC-CE36-EA4C-8F60-53AFF62DF2DC}" dt="2020-09-18T11:56:23.148" v="54" actId="20577"/>
          <ac:spMkLst>
            <pc:docMk/>
            <pc:sldMk cId="3543580281" sldId="268"/>
            <ac:spMk id="2" creationId="{00000000-0000-0000-0000-000000000000}"/>
          </ac:spMkLst>
        </pc:spChg>
        <pc:spChg chg="mod">
          <ac:chgData name="Nicholas Gibbins" userId="6a0e944c-4d97-467d-bb7a-7c3315791fe4" providerId="ADAL" clId="{0232DFDC-CE36-EA4C-8F60-53AFF62DF2DC}" dt="2020-09-24T12:33:36.011" v="4676" actId="20577"/>
          <ac:spMkLst>
            <pc:docMk/>
            <pc:sldMk cId="3543580281" sldId="268"/>
            <ac:spMk id="4" creationId="{00000000-0000-0000-0000-000000000000}"/>
          </ac:spMkLst>
        </pc:spChg>
      </pc:sldChg>
      <pc:sldChg chg="modSp mod">
        <pc:chgData name="Nicholas Gibbins" userId="6a0e944c-4d97-467d-bb7a-7c3315791fe4" providerId="ADAL" clId="{0232DFDC-CE36-EA4C-8F60-53AFF62DF2DC}" dt="2020-09-28T12:31:44.203" v="4755" actId="20577"/>
        <pc:sldMkLst>
          <pc:docMk/>
          <pc:sldMk cId="1230162158" sldId="270"/>
        </pc:sldMkLst>
        <pc:spChg chg="mod">
          <ac:chgData name="Nicholas Gibbins" userId="6a0e944c-4d97-467d-bb7a-7c3315791fe4" providerId="ADAL" clId="{0232DFDC-CE36-EA4C-8F60-53AFF62DF2DC}" dt="2020-09-18T12:27:12.183" v="1489" actId="20577"/>
          <ac:spMkLst>
            <pc:docMk/>
            <pc:sldMk cId="1230162158" sldId="270"/>
            <ac:spMk id="2" creationId="{00000000-0000-0000-0000-000000000000}"/>
          </ac:spMkLst>
        </pc:spChg>
        <pc:spChg chg="mod">
          <ac:chgData name="Nicholas Gibbins" userId="6a0e944c-4d97-467d-bb7a-7c3315791fe4" providerId="ADAL" clId="{0232DFDC-CE36-EA4C-8F60-53AFF62DF2DC}" dt="2020-09-28T12:31:44.203" v="4755" actId="20577"/>
          <ac:spMkLst>
            <pc:docMk/>
            <pc:sldMk cId="1230162158" sldId="270"/>
            <ac:spMk id="4" creationId="{00000000-0000-0000-0000-000000000000}"/>
          </ac:spMkLst>
        </pc:spChg>
      </pc:sldChg>
      <pc:sldChg chg="del">
        <pc:chgData name="Nicholas Gibbins" userId="6a0e944c-4d97-467d-bb7a-7c3315791fe4" providerId="ADAL" clId="{0232DFDC-CE36-EA4C-8F60-53AFF62DF2DC}" dt="2020-09-10T09:42:42.571" v="0" actId="2696"/>
        <pc:sldMkLst>
          <pc:docMk/>
          <pc:sldMk cId="3130231680" sldId="271"/>
        </pc:sldMkLst>
      </pc:sldChg>
      <pc:sldChg chg="del">
        <pc:chgData name="Nicholas Gibbins" userId="6a0e944c-4d97-467d-bb7a-7c3315791fe4" providerId="ADAL" clId="{0232DFDC-CE36-EA4C-8F60-53AFF62DF2DC}" dt="2020-09-10T09:42:42.595" v="4" actId="2696"/>
        <pc:sldMkLst>
          <pc:docMk/>
          <pc:sldMk cId="75573615" sldId="272"/>
        </pc:sldMkLst>
      </pc:sldChg>
      <pc:sldChg chg="del">
        <pc:chgData name="Nicholas Gibbins" userId="6a0e944c-4d97-467d-bb7a-7c3315791fe4" providerId="ADAL" clId="{0232DFDC-CE36-EA4C-8F60-53AFF62DF2DC}" dt="2020-09-10T09:42:42.581" v="1" actId="2696"/>
        <pc:sldMkLst>
          <pc:docMk/>
          <pc:sldMk cId="1592942206" sldId="273"/>
        </pc:sldMkLst>
      </pc:sldChg>
      <pc:sldChg chg="del">
        <pc:chgData name="Nicholas Gibbins" userId="6a0e944c-4d97-467d-bb7a-7c3315791fe4" providerId="ADAL" clId="{0232DFDC-CE36-EA4C-8F60-53AFF62DF2DC}" dt="2020-09-10T09:42:42.599" v="5" actId="2696"/>
        <pc:sldMkLst>
          <pc:docMk/>
          <pc:sldMk cId="1625452082" sldId="274"/>
        </pc:sldMkLst>
      </pc:sldChg>
      <pc:sldChg chg="del">
        <pc:chgData name="Nicholas Gibbins" userId="6a0e944c-4d97-467d-bb7a-7c3315791fe4" providerId="ADAL" clId="{0232DFDC-CE36-EA4C-8F60-53AFF62DF2DC}" dt="2020-09-10T09:42:42.606" v="7" actId="2696"/>
        <pc:sldMkLst>
          <pc:docMk/>
          <pc:sldMk cId="2538115332" sldId="275"/>
        </pc:sldMkLst>
      </pc:sldChg>
      <pc:sldChg chg="modSp mod">
        <pc:chgData name="Nicholas Gibbins" userId="6a0e944c-4d97-467d-bb7a-7c3315791fe4" providerId="ADAL" clId="{0232DFDC-CE36-EA4C-8F60-53AFF62DF2DC}" dt="2020-09-10T09:42:48.483" v="23" actId="20577"/>
        <pc:sldMkLst>
          <pc:docMk/>
          <pc:sldMk cId="3346010549" sldId="276"/>
        </pc:sldMkLst>
        <pc:spChg chg="mod">
          <ac:chgData name="Nicholas Gibbins" userId="6a0e944c-4d97-467d-bb7a-7c3315791fe4" providerId="ADAL" clId="{0232DFDC-CE36-EA4C-8F60-53AFF62DF2DC}" dt="2020-09-10T09:42:48.483" v="23" actId="20577"/>
          <ac:spMkLst>
            <pc:docMk/>
            <pc:sldMk cId="3346010549" sldId="276"/>
            <ac:spMk id="5" creationId="{00000000-0000-0000-0000-000000000000}"/>
          </ac:spMkLst>
        </pc:spChg>
      </pc:sldChg>
      <pc:sldChg chg="addSp delSp modSp add mod modClrScheme modAnim chgLayout">
        <pc:chgData name="Nicholas Gibbins" userId="6a0e944c-4d97-467d-bb7a-7c3315791fe4" providerId="ADAL" clId="{0232DFDC-CE36-EA4C-8F60-53AFF62DF2DC}" dt="2020-09-28T14:36:48.664" v="5057"/>
        <pc:sldMkLst>
          <pc:docMk/>
          <pc:sldMk cId="3606746506" sldId="277"/>
        </pc:sldMkLst>
        <pc:spChg chg="mod ord">
          <ac:chgData name="Nicholas Gibbins" userId="6a0e944c-4d97-467d-bb7a-7c3315791fe4" providerId="ADAL" clId="{0232DFDC-CE36-EA4C-8F60-53AFF62DF2DC}" dt="2020-09-18T11:58:07.608" v="110" actId="700"/>
          <ac:spMkLst>
            <pc:docMk/>
            <pc:sldMk cId="3606746506" sldId="277"/>
            <ac:spMk id="2" creationId="{15C0664B-520E-134C-8211-88A2FC78AFEB}"/>
          </ac:spMkLst>
        </pc:spChg>
        <pc:spChg chg="del mod ord">
          <ac:chgData name="Nicholas Gibbins" userId="6a0e944c-4d97-467d-bb7a-7c3315791fe4" providerId="ADAL" clId="{0232DFDC-CE36-EA4C-8F60-53AFF62DF2DC}" dt="2020-09-18T11:58:07.608" v="110" actId="700"/>
          <ac:spMkLst>
            <pc:docMk/>
            <pc:sldMk cId="3606746506" sldId="277"/>
            <ac:spMk id="3" creationId="{25B26F41-AB26-D746-A0A0-F0D21E4201B4}"/>
          </ac:spMkLst>
        </pc:spChg>
        <pc:spChg chg="del">
          <ac:chgData name="Nicholas Gibbins" userId="6a0e944c-4d97-467d-bb7a-7c3315791fe4" providerId="ADAL" clId="{0232DFDC-CE36-EA4C-8F60-53AFF62DF2DC}" dt="2020-09-18T11:58:07.608" v="110" actId="700"/>
          <ac:spMkLst>
            <pc:docMk/>
            <pc:sldMk cId="3606746506" sldId="277"/>
            <ac:spMk id="4" creationId="{B5B07684-7082-6E48-9339-A603DAFE4B62}"/>
          </ac:spMkLst>
        </pc:spChg>
        <pc:spChg chg="del mod ord">
          <ac:chgData name="Nicholas Gibbins" userId="6a0e944c-4d97-467d-bb7a-7c3315791fe4" providerId="ADAL" clId="{0232DFDC-CE36-EA4C-8F60-53AFF62DF2DC}" dt="2020-09-18T11:58:07.608" v="110" actId="700"/>
          <ac:spMkLst>
            <pc:docMk/>
            <pc:sldMk cId="3606746506" sldId="277"/>
            <ac:spMk id="5" creationId="{71858C03-BEB7-4F4A-A87F-95C8728DC44B}"/>
          </ac:spMkLst>
        </pc:spChg>
        <pc:spChg chg="add mod ord">
          <ac:chgData name="Nicholas Gibbins" userId="6a0e944c-4d97-467d-bb7a-7c3315791fe4" providerId="ADAL" clId="{0232DFDC-CE36-EA4C-8F60-53AFF62DF2DC}" dt="2020-09-18T12:14:52.610" v="639" actId="20577"/>
          <ac:spMkLst>
            <pc:docMk/>
            <pc:sldMk cId="3606746506" sldId="277"/>
            <ac:spMk id="6" creationId="{B539162C-90C9-C745-B6C4-9945DB19C034}"/>
          </ac:spMkLst>
        </pc:spChg>
        <pc:spChg chg="add mod ord">
          <ac:chgData name="Nicholas Gibbins" userId="6a0e944c-4d97-467d-bb7a-7c3315791fe4" providerId="ADAL" clId="{0232DFDC-CE36-EA4C-8F60-53AFF62DF2DC}" dt="2020-09-18T11:58:07.608" v="110" actId="700"/>
          <ac:spMkLst>
            <pc:docMk/>
            <pc:sldMk cId="3606746506" sldId="277"/>
            <ac:spMk id="7" creationId="{8CAA89C6-337F-004A-A360-F00ED4108EE0}"/>
          </ac:spMkLst>
        </pc:spChg>
      </pc:sldChg>
      <pc:sldChg chg="addSp delSp modSp add mod modClrScheme chgLayout">
        <pc:chgData name="Nicholas Gibbins" userId="6a0e944c-4d97-467d-bb7a-7c3315791fe4" providerId="ADAL" clId="{0232DFDC-CE36-EA4C-8F60-53AFF62DF2DC}" dt="2020-09-24T12:30:58.247" v="4668" actId="20577"/>
        <pc:sldMkLst>
          <pc:docMk/>
          <pc:sldMk cId="2322973840" sldId="278"/>
        </pc:sldMkLst>
        <pc:spChg chg="del mod ord">
          <ac:chgData name="Nicholas Gibbins" userId="6a0e944c-4d97-467d-bb7a-7c3315791fe4" providerId="ADAL" clId="{0232DFDC-CE36-EA4C-8F60-53AFF62DF2DC}" dt="2020-09-18T12:26:29.453" v="1432" actId="700"/>
          <ac:spMkLst>
            <pc:docMk/>
            <pc:sldMk cId="2322973840" sldId="278"/>
            <ac:spMk id="2" creationId="{52D838A1-AD86-DD43-82C4-0EFA7B4E40F9}"/>
          </ac:spMkLst>
        </pc:spChg>
        <pc:spChg chg="add del mod">
          <ac:chgData name="Nicholas Gibbins" userId="6a0e944c-4d97-467d-bb7a-7c3315791fe4" providerId="ADAL" clId="{0232DFDC-CE36-EA4C-8F60-53AFF62DF2DC}" dt="2020-09-22T09:14:44.781" v="3441"/>
          <ac:spMkLst>
            <pc:docMk/>
            <pc:sldMk cId="2322973840" sldId="278"/>
            <ac:spMk id="2" creationId="{EB11AC92-C0E5-AB43-9F12-D987A8CBB9A7}"/>
          </ac:spMkLst>
        </pc:spChg>
        <pc:spChg chg="del mod ord">
          <ac:chgData name="Nicholas Gibbins" userId="6a0e944c-4d97-467d-bb7a-7c3315791fe4" providerId="ADAL" clId="{0232DFDC-CE36-EA4C-8F60-53AFF62DF2DC}" dt="2020-09-18T12:26:29.453" v="1432" actId="700"/>
          <ac:spMkLst>
            <pc:docMk/>
            <pc:sldMk cId="2322973840" sldId="278"/>
            <ac:spMk id="3" creationId="{4E36BDE6-C312-D04D-9CA2-67EDE962EF72}"/>
          </ac:spMkLst>
        </pc:spChg>
        <pc:spChg chg="del">
          <ac:chgData name="Nicholas Gibbins" userId="6a0e944c-4d97-467d-bb7a-7c3315791fe4" providerId="ADAL" clId="{0232DFDC-CE36-EA4C-8F60-53AFF62DF2DC}" dt="2020-09-18T12:26:29.453" v="1432" actId="700"/>
          <ac:spMkLst>
            <pc:docMk/>
            <pc:sldMk cId="2322973840" sldId="278"/>
            <ac:spMk id="4" creationId="{B1C8F2ED-829B-9B4B-8F06-C13B4B0A2B97}"/>
          </ac:spMkLst>
        </pc:spChg>
        <pc:spChg chg="del mod ord">
          <ac:chgData name="Nicholas Gibbins" userId="6a0e944c-4d97-467d-bb7a-7c3315791fe4" providerId="ADAL" clId="{0232DFDC-CE36-EA4C-8F60-53AFF62DF2DC}" dt="2020-09-18T12:26:29.453" v="1432" actId="700"/>
          <ac:spMkLst>
            <pc:docMk/>
            <pc:sldMk cId="2322973840" sldId="278"/>
            <ac:spMk id="5" creationId="{0D3CB410-7E2B-104C-B91C-48FCEF8CED9F}"/>
          </ac:spMkLst>
        </pc:spChg>
        <pc:spChg chg="add mod ord">
          <ac:chgData name="Nicholas Gibbins" userId="6a0e944c-4d97-467d-bb7a-7c3315791fe4" providerId="ADAL" clId="{0232DFDC-CE36-EA4C-8F60-53AFF62DF2DC}" dt="2020-09-24T12:29:13.463" v="4355" actId="20577"/>
          <ac:spMkLst>
            <pc:docMk/>
            <pc:sldMk cId="2322973840" sldId="278"/>
            <ac:spMk id="6" creationId="{E822F564-8C7E-194B-A1E2-1D347D9310F1}"/>
          </ac:spMkLst>
        </pc:spChg>
        <pc:spChg chg="add mod ord">
          <ac:chgData name="Nicholas Gibbins" userId="6a0e944c-4d97-467d-bb7a-7c3315791fe4" providerId="ADAL" clId="{0232DFDC-CE36-EA4C-8F60-53AFF62DF2DC}" dt="2020-09-24T12:30:58.247" v="4668" actId="20577"/>
          <ac:spMkLst>
            <pc:docMk/>
            <pc:sldMk cId="2322973840" sldId="278"/>
            <ac:spMk id="7" creationId="{16D9CC6C-083D-D34F-ABAE-DE51BB8C3607}"/>
          </ac:spMkLst>
        </pc:spChg>
        <pc:spChg chg="add mod ord">
          <ac:chgData name="Nicholas Gibbins" userId="6a0e944c-4d97-467d-bb7a-7c3315791fe4" providerId="ADAL" clId="{0232DFDC-CE36-EA4C-8F60-53AFF62DF2DC}" dt="2020-09-18T12:26:29.453" v="1432" actId="700"/>
          <ac:spMkLst>
            <pc:docMk/>
            <pc:sldMk cId="2322973840" sldId="278"/>
            <ac:spMk id="8" creationId="{A1669FFE-D490-8B44-9C65-8E14ACC21A75}"/>
          </ac:spMkLst>
        </pc:spChg>
      </pc:sldChg>
      <pc:sldChg chg="modSp add mod">
        <pc:chgData name="Nicholas Gibbins" userId="6a0e944c-4d97-467d-bb7a-7c3315791fe4" providerId="ADAL" clId="{0232DFDC-CE36-EA4C-8F60-53AFF62DF2DC}" dt="2020-09-28T15:03:27.031" v="5123" actId="20577"/>
        <pc:sldMkLst>
          <pc:docMk/>
          <pc:sldMk cId="643226386" sldId="279"/>
        </pc:sldMkLst>
        <pc:spChg chg="mod">
          <ac:chgData name="Nicholas Gibbins" userId="6a0e944c-4d97-467d-bb7a-7c3315791fe4" providerId="ADAL" clId="{0232DFDC-CE36-EA4C-8F60-53AFF62DF2DC}" dt="2020-09-24T12:28:44.939" v="4317" actId="20577"/>
          <ac:spMkLst>
            <pc:docMk/>
            <pc:sldMk cId="643226386" sldId="279"/>
            <ac:spMk id="6" creationId="{E822F564-8C7E-194B-A1E2-1D347D9310F1}"/>
          </ac:spMkLst>
        </pc:spChg>
        <pc:spChg chg="mod">
          <ac:chgData name="Nicholas Gibbins" userId="6a0e944c-4d97-467d-bb7a-7c3315791fe4" providerId="ADAL" clId="{0232DFDC-CE36-EA4C-8F60-53AFF62DF2DC}" dt="2020-09-28T15:03:27.031" v="5123" actId="20577"/>
          <ac:spMkLst>
            <pc:docMk/>
            <pc:sldMk cId="643226386" sldId="279"/>
            <ac:spMk id="7" creationId="{16D9CC6C-083D-D34F-ABAE-DE51BB8C3607}"/>
          </ac:spMkLst>
        </pc:spChg>
      </pc:sldChg>
      <pc:sldChg chg="addSp delSp modSp add mod ord modClrScheme modAnim chgLayout">
        <pc:chgData name="Nicholas Gibbins" userId="6a0e944c-4d97-467d-bb7a-7c3315791fe4" providerId="ADAL" clId="{0232DFDC-CE36-EA4C-8F60-53AFF62DF2DC}" dt="2020-09-28T12:32:53.145" v="4761"/>
        <pc:sldMkLst>
          <pc:docMk/>
          <pc:sldMk cId="2700447379" sldId="280"/>
        </pc:sldMkLst>
        <pc:spChg chg="del mod ord">
          <ac:chgData name="Nicholas Gibbins" userId="6a0e944c-4d97-467d-bb7a-7c3315791fe4" providerId="ADAL" clId="{0232DFDC-CE36-EA4C-8F60-53AFF62DF2DC}" dt="2020-09-21T17:27:10.539" v="2916" actId="700"/>
          <ac:spMkLst>
            <pc:docMk/>
            <pc:sldMk cId="2700447379" sldId="280"/>
            <ac:spMk id="2" creationId="{A503492A-B9B0-C341-863C-71C90C3266A4}"/>
          </ac:spMkLst>
        </pc:spChg>
        <pc:spChg chg="del mod ord">
          <ac:chgData name="Nicholas Gibbins" userId="6a0e944c-4d97-467d-bb7a-7c3315791fe4" providerId="ADAL" clId="{0232DFDC-CE36-EA4C-8F60-53AFF62DF2DC}" dt="2020-09-21T17:27:10.539" v="2916" actId="700"/>
          <ac:spMkLst>
            <pc:docMk/>
            <pc:sldMk cId="2700447379" sldId="280"/>
            <ac:spMk id="3" creationId="{F058F196-E7AE-1B4C-9D1E-0321CAD9ABF9}"/>
          </ac:spMkLst>
        </pc:spChg>
        <pc:spChg chg="del">
          <ac:chgData name="Nicholas Gibbins" userId="6a0e944c-4d97-467d-bb7a-7c3315791fe4" providerId="ADAL" clId="{0232DFDC-CE36-EA4C-8F60-53AFF62DF2DC}" dt="2020-09-21T17:27:10.539" v="2916" actId="700"/>
          <ac:spMkLst>
            <pc:docMk/>
            <pc:sldMk cId="2700447379" sldId="280"/>
            <ac:spMk id="4" creationId="{336EACB9-61AE-C047-86EB-FB72E228DF74}"/>
          </ac:spMkLst>
        </pc:spChg>
        <pc:spChg chg="del mod ord">
          <ac:chgData name="Nicholas Gibbins" userId="6a0e944c-4d97-467d-bb7a-7c3315791fe4" providerId="ADAL" clId="{0232DFDC-CE36-EA4C-8F60-53AFF62DF2DC}" dt="2020-09-21T17:27:10.539" v="2916" actId="700"/>
          <ac:spMkLst>
            <pc:docMk/>
            <pc:sldMk cId="2700447379" sldId="280"/>
            <ac:spMk id="5" creationId="{DD0A2EB1-1347-2B41-9D99-7E1D37535684}"/>
          </ac:spMkLst>
        </pc:spChg>
        <pc:spChg chg="add mod ord">
          <ac:chgData name="Nicholas Gibbins" userId="6a0e944c-4d97-467d-bb7a-7c3315791fe4" providerId="ADAL" clId="{0232DFDC-CE36-EA4C-8F60-53AFF62DF2DC}" dt="2020-09-24T12:10:41.276" v="3760"/>
          <ac:spMkLst>
            <pc:docMk/>
            <pc:sldMk cId="2700447379" sldId="280"/>
            <ac:spMk id="6" creationId="{F8B16BBD-BA9B-9C41-8F36-256387FDB8CC}"/>
          </ac:spMkLst>
        </pc:spChg>
        <pc:spChg chg="add mod ord">
          <ac:chgData name="Nicholas Gibbins" userId="6a0e944c-4d97-467d-bb7a-7c3315791fe4" providerId="ADAL" clId="{0232DFDC-CE36-EA4C-8F60-53AFF62DF2DC}" dt="2020-09-24T12:11:06.888" v="3764" actId="1076"/>
          <ac:spMkLst>
            <pc:docMk/>
            <pc:sldMk cId="2700447379" sldId="280"/>
            <ac:spMk id="7" creationId="{443B4D74-BF31-2444-8237-31804B1E6D0B}"/>
          </ac:spMkLst>
        </pc:spChg>
        <pc:spChg chg="add del mod ord">
          <ac:chgData name="Nicholas Gibbins" userId="6a0e944c-4d97-467d-bb7a-7c3315791fe4" providerId="ADAL" clId="{0232DFDC-CE36-EA4C-8F60-53AFF62DF2DC}" dt="2020-09-21T17:30:53.995" v="3393" actId="700"/>
          <ac:spMkLst>
            <pc:docMk/>
            <pc:sldMk cId="2700447379" sldId="280"/>
            <ac:spMk id="8" creationId="{524490DE-4DBD-E44D-861C-0CD6550D28F6}"/>
          </ac:spMkLst>
        </pc:spChg>
        <pc:spChg chg="add del mod ord">
          <ac:chgData name="Nicholas Gibbins" userId="6a0e944c-4d97-467d-bb7a-7c3315791fe4" providerId="ADAL" clId="{0232DFDC-CE36-EA4C-8F60-53AFF62DF2DC}" dt="2020-09-21T17:30:59.142" v="3394" actId="700"/>
          <ac:spMkLst>
            <pc:docMk/>
            <pc:sldMk cId="2700447379" sldId="280"/>
            <ac:spMk id="9" creationId="{C5529C88-56F8-E74C-9D9E-E966E1EC379A}"/>
          </ac:spMkLst>
        </pc:spChg>
        <pc:spChg chg="add del mod ord">
          <ac:chgData name="Nicholas Gibbins" userId="6a0e944c-4d97-467d-bb7a-7c3315791fe4" providerId="ADAL" clId="{0232DFDC-CE36-EA4C-8F60-53AFF62DF2DC}" dt="2020-09-21T17:30:59.142" v="3394" actId="700"/>
          <ac:spMkLst>
            <pc:docMk/>
            <pc:sldMk cId="2700447379" sldId="280"/>
            <ac:spMk id="10" creationId="{0A00A3E8-38EF-1449-8392-93A0B3C831E2}"/>
          </ac:spMkLst>
        </pc:spChg>
        <pc:spChg chg="add del mod ord">
          <ac:chgData name="Nicholas Gibbins" userId="6a0e944c-4d97-467d-bb7a-7c3315791fe4" providerId="ADAL" clId="{0232DFDC-CE36-EA4C-8F60-53AFF62DF2DC}" dt="2020-09-21T17:31:30.500" v="3400" actId="478"/>
          <ac:spMkLst>
            <pc:docMk/>
            <pc:sldMk cId="2700447379" sldId="280"/>
            <ac:spMk id="11" creationId="{336A366A-03CE-2249-9BC0-8D046FC07BB9}"/>
          </ac:spMkLst>
        </pc:spChg>
        <pc:spChg chg="add del mod ord">
          <ac:chgData name="Nicholas Gibbins" userId="6a0e944c-4d97-467d-bb7a-7c3315791fe4" providerId="ADAL" clId="{0232DFDC-CE36-EA4C-8F60-53AFF62DF2DC}" dt="2020-09-21T17:31:47.291" v="3403" actId="700"/>
          <ac:spMkLst>
            <pc:docMk/>
            <pc:sldMk cId="2700447379" sldId="280"/>
            <ac:spMk id="12" creationId="{CB601735-54CE-DE40-BCD3-7DC38DB8EC09}"/>
          </ac:spMkLst>
        </pc:spChg>
        <pc:spChg chg="add del mod ord">
          <ac:chgData name="Nicholas Gibbins" userId="6a0e944c-4d97-467d-bb7a-7c3315791fe4" providerId="ADAL" clId="{0232DFDC-CE36-EA4C-8F60-53AFF62DF2DC}" dt="2020-09-21T17:31:56.917" v="3416" actId="478"/>
          <ac:spMkLst>
            <pc:docMk/>
            <pc:sldMk cId="2700447379" sldId="280"/>
            <ac:spMk id="13" creationId="{1B465A1A-6BE1-CF46-9887-504D95E255E3}"/>
          </ac:spMkLst>
        </pc:spChg>
        <pc:spChg chg="add mod ord">
          <ac:chgData name="Nicholas Gibbins" userId="6a0e944c-4d97-467d-bb7a-7c3315791fe4" providerId="ADAL" clId="{0232DFDC-CE36-EA4C-8F60-53AFF62DF2DC}" dt="2020-09-21T17:31:47.291" v="3403" actId="700"/>
          <ac:spMkLst>
            <pc:docMk/>
            <pc:sldMk cId="2700447379" sldId="280"/>
            <ac:spMk id="14" creationId="{E04417EF-48CB-654B-AE03-A77123C19028}"/>
          </ac:spMkLst>
        </pc:spChg>
        <pc:spChg chg="add del mod">
          <ac:chgData name="Nicholas Gibbins" userId="6a0e944c-4d97-467d-bb7a-7c3315791fe4" providerId="ADAL" clId="{0232DFDC-CE36-EA4C-8F60-53AFF62DF2DC}" dt="2020-09-21T17:36:43.354" v="3426" actId="478"/>
          <ac:spMkLst>
            <pc:docMk/>
            <pc:sldMk cId="2700447379" sldId="280"/>
            <ac:spMk id="15" creationId="{383EEE4B-D1CB-F444-B4D7-802FA4F66B36}"/>
          </ac:spMkLst>
        </pc:spChg>
        <pc:picChg chg="add mod">
          <ac:chgData name="Nicholas Gibbins" userId="6a0e944c-4d97-467d-bb7a-7c3315791fe4" providerId="ADAL" clId="{0232DFDC-CE36-EA4C-8F60-53AFF62DF2DC}" dt="2020-09-24T12:11:15.576" v="3767" actId="1076"/>
          <ac:picMkLst>
            <pc:docMk/>
            <pc:sldMk cId="2700447379" sldId="280"/>
            <ac:picMk id="2" creationId="{3FD30A31-18AA-7943-956D-93BBB81BBD12}"/>
          </ac:picMkLst>
        </pc:picChg>
        <pc:picChg chg="add mod">
          <ac:chgData name="Nicholas Gibbins" userId="6a0e944c-4d97-467d-bb7a-7c3315791fe4" providerId="ADAL" clId="{0232DFDC-CE36-EA4C-8F60-53AFF62DF2DC}" dt="2020-09-24T12:08:27.471" v="3743" actId="1076"/>
          <ac:picMkLst>
            <pc:docMk/>
            <pc:sldMk cId="2700447379" sldId="280"/>
            <ac:picMk id="8" creationId="{A47A31AE-57C9-3F4C-B035-697CDA6767FF}"/>
          </ac:picMkLst>
        </pc:picChg>
        <pc:picChg chg="add del mod">
          <ac:chgData name="Nicholas Gibbins" userId="6a0e944c-4d97-467d-bb7a-7c3315791fe4" providerId="ADAL" clId="{0232DFDC-CE36-EA4C-8F60-53AFF62DF2DC}" dt="2020-09-24T12:08:12.787" v="3738" actId="478"/>
          <ac:picMkLst>
            <pc:docMk/>
            <pc:sldMk cId="2700447379" sldId="280"/>
            <ac:picMk id="17" creationId="{94C2C3FF-2756-6A43-919E-0E36A382B52F}"/>
          </ac:picMkLst>
        </pc:picChg>
        <pc:picChg chg="add del mod">
          <ac:chgData name="Nicholas Gibbins" userId="6a0e944c-4d97-467d-bb7a-7c3315791fe4" providerId="ADAL" clId="{0232DFDC-CE36-EA4C-8F60-53AFF62DF2DC}" dt="2020-09-24T12:08:36.270" v="3759" actId="478"/>
          <ac:picMkLst>
            <pc:docMk/>
            <pc:sldMk cId="2700447379" sldId="280"/>
            <ac:picMk id="1026" creationId="{4F441329-0D29-EE4E-90B9-05554437D0B0}"/>
          </ac:picMkLst>
        </pc:picChg>
        <pc:picChg chg="add del mod">
          <ac:chgData name="Nicholas Gibbins" userId="6a0e944c-4d97-467d-bb7a-7c3315791fe4" providerId="ADAL" clId="{0232DFDC-CE36-EA4C-8F60-53AFF62DF2DC}" dt="2020-09-21T17:39:55.751" v="3427" actId="478"/>
          <ac:picMkLst>
            <pc:docMk/>
            <pc:sldMk cId="2700447379" sldId="280"/>
            <ac:picMk id="1028" creationId="{F7C1AAC7-14FC-9148-A528-257AAB32BEF9}"/>
          </ac:picMkLst>
        </pc:picChg>
      </pc:sldChg>
      <pc:sldChg chg="modSp add del mod">
        <pc:chgData name="Nicholas Gibbins" userId="6a0e944c-4d97-467d-bb7a-7c3315791fe4" providerId="ADAL" clId="{0232DFDC-CE36-EA4C-8F60-53AFF62DF2DC}" dt="2020-09-21T17:25:08.978" v="2846" actId="2696"/>
        <pc:sldMkLst>
          <pc:docMk/>
          <pc:sldMk cId="3978912452" sldId="280"/>
        </pc:sldMkLst>
        <pc:spChg chg="mod">
          <ac:chgData name="Nicholas Gibbins" userId="6a0e944c-4d97-467d-bb7a-7c3315791fe4" providerId="ADAL" clId="{0232DFDC-CE36-EA4C-8F60-53AFF62DF2DC}" dt="2020-09-21T17:20:32.823" v="2361" actId="20577"/>
          <ac:spMkLst>
            <pc:docMk/>
            <pc:sldMk cId="3978912452" sldId="280"/>
            <ac:spMk id="2" creationId="{D68EA8BE-120C-6A48-9E07-08CADA603323}"/>
          </ac:spMkLst>
        </pc:spChg>
        <pc:spChg chg="mod">
          <ac:chgData name="Nicholas Gibbins" userId="6a0e944c-4d97-467d-bb7a-7c3315791fe4" providerId="ADAL" clId="{0232DFDC-CE36-EA4C-8F60-53AFF62DF2DC}" dt="2020-09-21T17:24:21.651" v="2795" actId="20577"/>
          <ac:spMkLst>
            <pc:docMk/>
            <pc:sldMk cId="3978912452" sldId="280"/>
            <ac:spMk id="3" creationId="{B602B895-5E2A-024B-A3FD-3B4F0F4850DF}"/>
          </ac:spMkLst>
        </pc:spChg>
      </pc:sldChg>
    </pc:docChg>
  </pc:docChgLst>
  <pc:docChgLst>
    <pc:chgData name="Nicholas Gibbins" userId="6a0e944c-4d97-467d-bb7a-7c3315791fe4" providerId="ADAL" clId="{48A572E3-9A3B-1F46-9244-CB8B5CFA49F2}"/>
    <pc:docChg chg="delSld modSld">
      <pc:chgData name="Nicholas Gibbins" userId="6a0e944c-4d97-467d-bb7a-7c3315791fe4" providerId="ADAL" clId="{48A572E3-9A3B-1F46-9244-CB8B5CFA49F2}" dt="2020-09-03T14:13:49.107" v="2" actId="2696"/>
      <pc:docMkLst>
        <pc:docMk/>
      </pc:docMkLst>
      <pc:sldChg chg="modSp mod">
        <pc:chgData name="Nicholas Gibbins" userId="6a0e944c-4d97-467d-bb7a-7c3315791fe4" providerId="ADAL" clId="{48A572E3-9A3B-1F46-9244-CB8B5CFA49F2}" dt="2020-09-03T14:13:27.609" v="1" actId="20577"/>
        <pc:sldMkLst>
          <pc:docMk/>
          <pc:sldMk cId="1255995176" sldId="257"/>
        </pc:sldMkLst>
        <pc:spChg chg="mod">
          <ac:chgData name="Nicholas Gibbins" userId="6a0e944c-4d97-467d-bb7a-7c3315791fe4" providerId="ADAL" clId="{48A572E3-9A3B-1F46-9244-CB8B5CFA49F2}" dt="2020-09-03T14:13:27.609" v="1" actId="20577"/>
          <ac:spMkLst>
            <pc:docMk/>
            <pc:sldMk cId="1255995176" sldId="257"/>
            <ac:spMk id="2" creationId="{00000000-0000-0000-0000-000000000000}"/>
          </ac:spMkLst>
        </pc:spChg>
      </pc:sldChg>
      <pc:sldChg chg="del">
        <pc:chgData name="Nicholas Gibbins" userId="6a0e944c-4d97-467d-bb7a-7c3315791fe4" providerId="ADAL" clId="{48A572E3-9A3B-1F46-9244-CB8B5CFA49F2}" dt="2020-09-03T14:13:49.107" v="2" actId="2696"/>
        <pc:sldMkLst>
          <pc:docMk/>
          <pc:sldMk cId="2020422268" sldId="269"/>
        </pc:sldMkLst>
      </pc:sldChg>
    </pc:docChg>
  </pc:docChgLst>
  <pc:docChgLst>
    <pc:chgData name="Nicholas Gibbins" userId="6a0e944c-4d97-467d-bb7a-7c3315791fe4" providerId="ADAL" clId="{76587706-C435-2B4C-9FA8-B3BBB071F0FE}"/>
    <pc:docChg chg="delSld">
      <pc:chgData name="Nicholas Gibbins" userId="6a0e944c-4d97-467d-bb7a-7c3315791fe4" providerId="ADAL" clId="{76587706-C435-2B4C-9FA8-B3BBB071F0FE}" dt="2020-09-30T16:09:57.192" v="0" actId="2696"/>
      <pc:docMkLst>
        <pc:docMk/>
      </pc:docMkLst>
      <pc:sldChg chg="del">
        <pc:chgData name="Nicholas Gibbins" userId="6a0e944c-4d97-467d-bb7a-7c3315791fe4" providerId="ADAL" clId="{76587706-C435-2B4C-9FA8-B3BBB071F0FE}" dt="2020-09-30T16:09:57.192" v="0" actId="2696"/>
        <pc:sldMkLst>
          <pc:docMk/>
          <pc:sldMk cId="2322973840" sldId="27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30/09/2020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Arial" panose="020B0604020202020204" pitchFamily="34" charset="0"/>
              <a:buNone/>
            </a:pPr>
            <a:r>
              <a:rPr lang="en-GB" dirty="0"/>
              <a:t>How does it work?</a:t>
            </a:r>
          </a:p>
          <a:p>
            <a:pPr marL="0" lvl="0" indent="0">
              <a:buFont typeface="Arial" panose="020B0604020202020204" pitchFamily="34" charset="0"/>
              <a:buNone/>
            </a:pPr>
            <a:r>
              <a:rPr lang="en-GB" dirty="0"/>
              <a:t>What are the constituent technologies?</a:t>
            </a:r>
          </a:p>
          <a:p>
            <a:pPr marL="0" lvl="0" indent="0">
              <a:buFont typeface="Arial" panose="020B0604020202020204" pitchFamily="34" charset="0"/>
              <a:buNone/>
            </a:pPr>
            <a:r>
              <a:rPr lang="en-GB" dirty="0"/>
              <a:t>How are those technologies integrated into a consistent whole?</a:t>
            </a:r>
          </a:p>
          <a:p>
            <a:pPr marL="0" lvl="0" indent="0">
              <a:buFont typeface="Arial" panose="020B0604020202020204" pitchFamily="34" charset="0"/>
              <a:buNone/>
            </a:pPr>
            <a:endParaRPr lang="en-GB" dirty="0"/>
          </a:p>
          <a:p>
            <a:pPr marL="0" lvl="0" indent="0">
              <a:buFont typeface="Arial" panose="020B0604020202020204" pitchFamily="34" charset="0"/>
              <a:buNone/>
            </a:pPr>
            <a:r>
              <a:rPr lang="en-GB" dirty="0"/>
              <a:t>Web as socio-technical construct</a:t>
            </a:r>
          </a:p>
          <a:p>
            <a:pPr marL="0" lvl="0" indent="0">
              <a:buFont typeface="Arial" panose="020B0604020202020204" pitchFamily="34" charset="0"/>
              <a:buNone/>
            </a:pPr>
            <a:endParaRPr lang="en-GB" dirty="0"/>
          </a:p>
          <a:p>
            <a:pPr marL="0" lvl="0" indent="0">
              <a:buFont typeface="Arial" panose="020B0604020202020204" pitchFamily="34" charset="0"/>
              <a:buNone/>
            </a:pPr>
            <a:r>
              <a:rPr lang="en-GB" dirty="0"/>
              <a:t>History of hypertext, how that influenced (or didn't influence) the Web</a:t>
            </a:r>
          </a:p>
          <a:p>
            <a:r>
              <a:rPr lang="en-GB" dirty="0"/>
              <a:t>What was new about the Web that we didn’t have before</a:t>
            </a:r>
          </a:p>
          <a:p>
            <a:endParaRPr lang="en-GB" dirty="0"/>
          </a:p>
          <a:p>
            <a:r>
              <a:rPr lang="en-GB" dirty="0"/>
              <a:t>Future directions of the Web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352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37B903-BB80-8442-A7A2-1B368FA8A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000" y="1692000"/>
            <a:ext cx="11328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84893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1380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2000" y="1682750"/>
            <a:ext cx="54608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200" y="1682751"/>
            <a:ext cx="54608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8768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431999" y="1700214"/>
            <a:ext cx="11328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432000" y="3860801"/>
            <a:ext cx="11328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8734" y="381000"/>
            <a:ext cx="3594100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2000" y="5807075"/>
            <a:ext cx="11328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/>
              <a:t>Click to add author </a:t>
            </a:r>
            <a:br>
              <a:rPr lang="en-US" dirty="0"/>
            </a:br>
            <a:r>
              <a:rPr lang="en-US" dirty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99" y="381000"/>
            <a:ext cx="2884159" cy="58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7320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38501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37B903-BB80-8442-A7A2-1B368FA8A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426838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355349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206869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37B903-BB80-8442-A7A2-1B368FA8A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274544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894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3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2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2.png"/><Relationship Id="rId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30/09/2020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76" r:id="rId2"/>
    <p:sldLayoutId id="2147483679" r:id="rId3"/>
    <p:sldLayoutId id="2147483680" r:id="rId4"/>
    <p:sldLayoutId id="2147483677" r:id="rId5"/>
    <p:sldLayoutId id="2147483678" r:id="rId6"/>
    <p:sldLayoutId id="2147483682" r:id="rId7"/>
    <p:sldLayoutId id="2147483683" r:id="rId8"/>
    <p:sldLayoutId id="2147483684" r:id="rId9"/>
    <p:sldLayoutId id="2147483685" r:id="rId10"/>
    <p:sldLayoutId id="2147483687" r:id="rId11"/>
    <p:sldLayoutId id="2147483686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9E70B2-D8FD-9D45-860A-CB64FFD98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692150"/>
            <a:ext cx="10944226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55F611-E480-3449-98CB-887BD17ADA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A58F8-64E9-C844-95F7-D37FFF4BE3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7" y="6381751"/>
            <a:ext cx="2946627" cy="287338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8431774B-31D2-CD47-A8E2-D0A2EF7DC09F}" type="datetimeFigureOut">
              <a:rPr lang="en-GB" smtClean="0"/>
              <a:pPr/>
              <a:t>30/09/2020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11F022-1B1E-424F-85AA-A693F2711E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6381749"/>
            <a:ext cx="5802313" cy="287339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  <p:sldLayoutId id="2147483694" r:id="rId4"/>
    <p:sldLayoutId id="2147483695" r:id="rId5"/>
    <p:sldLayoutId id="2147483696" r:id="rId6"/>
    <p:sldLayoutId id="2147483697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9E70B2-D8FD-9D45-860A-CB64FFD98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692150"/>
            <a:ext cx="10944226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55F611-E480-3449-98CB-887BD17ADA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A58F8-64E9-C844-95F7-D37FFF4BE3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7" y="6381751"/>
            <a:ext cx="2946627" cy="287338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8431774B-31D2-CD47-A8E2-D0A2EF7DC09F}" type="datetimeFigureOut">
              <a:rPr lang="en-GB" smtClean="0"/>
              <a:pPr/>
              <a:t>30/09/2020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11F022-1B1E-424F-85AA-A693F2711E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6381749"/>
            <a:ext cx="5802313" cy="287339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9" r:id="rId2"/>
    <p:sldLayoutId id="2147483670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9E70B2-D8FD-9D45-860A-CB64FFD98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692150"/>
            <a:ext cx="10944226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55F611-E480-3449-98CB-887BD17ADA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A58F8-64E9-C844-95F7-D37FFF4BE3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7" y="6381751"/>
            <a:ext cx="2946627" cy="287338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8431774B-31D2-CD47-A8E2-D0A2EF7DC09F}" type="datetimeFigureOut">
              <a:rPr lang="en-GB" smtClean="0"/>
              <a:pPr/>
              <a:t>30/09/2020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11F022-1B1E-424F-85AA-A693F2711E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6381749"/>
            <a:ext cx="5802313" cy="287339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492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3" r:id="rId2"/>
    <p:sldLayoutId id="2147483674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87306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Week-by-week topics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XMAS Vacation</a:t>
            </a:r>
          </a:p>
          <a:p>
            <a:pPr marL="0" indent="0">
              <a:buNone/>
            </a:pPr>
            <a:r>
              <a:rPr lang="en-GB" dirty="0"/>
              <a:t>Week 15:	Intellectual Property and Net Neutrality (</a:t>
            </a:r>
            <a:r>
              <a:rPr lang="en-GB" dirty="0" err="1"/>
              <a:t>nmg</a:t>
            </a:r>
            <a:r>
              <a:rPr lang="en-GB" dirty="0"/>
              <a:t>)</a:t>
            </a:r>
          </a:p>
          <a:p>
            <a:pPr marL="0" indent="0">
              <a:buNone/>
            </a:pPr>
            <a:r>
              <a:rPr lang="en-GB" dirty="0"/>
              <a:t>Week 16:	Review (</a:t>
            </a:r>
            <a:r>
              <a:rPr lang="en-GB" dirty="0" err="1"/>
              <a:t>nmg</a:t>
            </a:r>
            <a:r>
              <a:rPr lang="en-GB" dirty="0"/>
              <a:t>/</a:t>
            </a:r>
            <a:r>
              <a:rPr lang="en-GB" dirty="0" err="1"/>
              <a:t>hsp</a:t>
            </a:r>
            <a:r>
              <a:rPr lang="en-GB" dirty="0"/>
              <a:t>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8FE63B-125D-5E48-A51B-7C874DC61D0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01621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8B16BBD-BA9B-9C41-8F36-256387FDB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note on assessable content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43B4D74-BF31-2444-8237-31804B1E6D0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Not everything we cover on this module can be sensibly assessed, so we'll mark topics of which you only need a high-level understanding as follows.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If a topic concerns technologies which are currently undergoing </a:t>
            </a:r>
            <a:r>
              <a:rPr lang="en-US" dirty="0" err="1"/>
              <a:t>standardisation</a:t>
            </a:r>
            <a:r>
              <a:rPr lang="en-US" dirty="0"/>
              <a:t> (and so which are subject to change), we'll mark it like this: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If a topic goes into large amounts of detail that's primarily there only for illustrative purposes, we'll mark it like this: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04417EF-48CB-654B-AE03-A77123C1902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A47A31AE-57C9-3F4C-B035-697CDA6767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3327" y="5112022"/>
            <a:ext cx="1434721" cy="1269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3FD30A31-18AA-7943-956D-93BBB81BBD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3327" y="3441835"/>
            <a:ext cx="1434722" cy="1269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0447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Lecture:</a:t>
            </a:r>
            <a:br>
              <a:rPr lang="en-GB" dirty="0"/>
            </a:br>
            <a:r>
              <a:rPr lang="en-GB" dirty="0"/>
              <a:t>The World Wide Web</a:t>
            </a:r>
          </a:p>
        </p:txBody>
      </p:sp>
    </p:spTree>
    <p:extLst>
      <p:ext uri="{BB962C8B-B14F-4D97-AF65-F5344CB8AC3E}">
        <p14:creationId xmlns:p14="http://schemas.microsoft.com/office/powerpoint/2010/main" val="3346010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COMP3220 Web Infrastructure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Dr</a:t>
            </a:r>
            <a:r>
              <a:rPr lang="en-US" dirty="0"/>
              <a:t> Nicholas Gibbins </a:t>
            </a:r>
            <a:r>
              <a:rPr lang="mr-IN" dirty="0"/>
              <a:t>–</a:t>
            </a:r>
            <a:r>
              <a:rPr lang="en-US" dirty="0"/>
              <a:t> </a:t>
            </a:r>
            <a:r>
              <a:rPr lang="en-US" dirty="0" err="1"/>
              <a:t>nmg@ecs.soton.ac.uk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995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What’s this module about?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What is the Web?</a:t>
            </a:r>
          </a:p>
          <a:p>
            <a:r>
              <a:rPr lang="en-GB" dirty="0"/>
              <a:t>How is the Web made?</a:t>
            </a:r>
          </a:p>
          <a:p>
            <a:r>
              <a:rPr lang="en-GB" dirty="0"/>
              <a:t>What came before the Web?</a:t>
            </a:r>
          </a:p>
          <a:p>
            <a:r>
              <a:rPr lang="en-GB" dirty="0"/>
              <a:t>Where is the Web going?</a:t>
            </a:r>
          </a:p>
          <a:p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478996A-D26F-2641-8852-0472B6CD641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2692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C0664B-520E-134C-8211-88A2FC78A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this module </a:t>
            </a:r>
            <a:r>
              <a:rPr lang="en-US" i="1" dirty="0"/>
              <a:t>not</a:t>
            </a:r>
            <a:r>
              <a:rPr lang="en-US" dirty="0"/>
              <a:t> about?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39162C-90C9-C745-B6C4-9945DB19C03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How to write HTML (although we will look at its evolution and capabilities)</a:t>
            </a:r>
          </a:p>
          <a:p>
            <a:r>
              <a:rPr lang="en-US" dirty="0"/>
              <a:t>How to write CSS (although we will look at its capabilities)</a:t>
            </a:r>
          </a:p>
          <a:p>
            <a:r>
              <a:rPr lang="en-US" dirty="0"/>
              <a:t>How to set up a web server</a:t>
            </a:r>
          </a:p>
          <a:p>
            <a:r>
              <a:rPr lang="en-US" dirty="0"/>
              <a:t>How to write applications in PHP/ASP.NET/Ruby on Rails/Django/</a:t>
            </a:r>
            <a:r>
              <a:rPr lang="en-US" dirty="0" err="1"/>
              <a:t>node.js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Other ECS modules cover some of this, most notably COMP6205 Web Development</a:t>
            </a:r>
          </a:p>
          <a:p>
            <a:pPr marL="0" indent="0">
              <a:buNone/>
            </a:pPr>
            <a:r>
              <a:rPr lang="en-US" dirty="0"/>
              <a:t>Some material is covered in more depth in COMP6215 Semantic Web Technologies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CAA89C6-337F-004A-A360-F00ED4108EE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746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Lecturers</a:t>
            </a:r>
          </a:p>
        </p:txBody>
      </p:sp>
      <p:pic>
        <p:nvPicPr>
          <p:cNvPr id="13" name="Picture Placeholder 12">
            <a:extLst>
              <a:ext uri="{FF2B5EF4-FFF2-40B4-BE49-F238E27FC236}">
                <a16:creationId xmlns:a16="http://schemas.microsoft.com/office/drawing/2014/main" id="{C30626DA-ECAA-064D-AECD-42B7FAA129EB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2"/>
          <a:srcRect l="2008" t="2910" r="3855" b="4168"/>
          <a:stretch/>
        </p:blipFill>
        <p:spPr>
          <a:xfrm>
            <a:off x="623888" y="1773238"/>
            <a:ext cx="3527422" cy="4464050"/>
          </a:xfrm>
          <a:effectLst/>
        </p:spPr>
      </p:pic>
      <p:pic>
        <p:nvPicPr>
          <p:cNvPr id="15" name="Picture Placeholder 14">
            <a:extLst>
              <a:ext uri="{FF2B5EF4-FFF2-40B4-BE49-F238E27FC236}">
                <a16:creationId xmlns:a16="http://schemas.microsoft.com/office/drawing/2014/main" id="{7079AAE2-7D25-894C-8D55-2230C19094A5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 rotWithShape="1">
          <a:blip r:embed="rId3"/>
          <a:srcRect l="1873" t="1624" r="4211" b="8676"/>
          <a:stretch/>
        </p:blipFill>
        <p:spPr>
          <a:xfrm>
            <a:off x="4295775" y="1773239"/>
            <a:ext cx="3600449" cy="4464050"/>
          </a:xfrm>
          <a:effectLst/>
        </p:spPr>
      </p:pic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1606821" y="6419158"/>
            <a:ext cx="136095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b">
            <a:prstTxWarp prst="textNoShape">
              <a:avLst/>
            </a:prstTxWarp>
            <a:spAutoFit/>
          </a:bodyPr>
          <a:lstStyle/>
          <a:p>
            <a:r>
              <a:rPr lang="en-GB" sz="1400" dirty="0"/>
              <a:t>Dr Nick Gibbins</a:t>
            </a:r>
          </a:p>
        </p:txBody>
      </p:sp>
      <p:sp>
        <p:nvSpPr>
          <p:cNvPr id="7" name="Text Box 15"/>
          <p:cNvSpPr txBox="1">
            <a:spLocks noChangeArrowheads="1"/>
          </p:cNvSpPr>
          <p:nvPr/>
        </p:nvSpPr>
        <p:spPr bwMode="auto">
          <a:xfrm>
            <a:off x="5310528" y="6419158"/>
            <a:ext cx="1570943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b">
            <a:prstTxWarp prst="textNoShape">
              <a:avLst/>
            </a:prstTxWarp>
            <a:spAutoFit/>
          </a:bodyPr>
          <a:lstStyle/>
          <a:p>
            <a:r>
              <a:rPr lang="en-GB" sz="1400" dirty="0"/>
              <a:t>Dr Heather Packer</a:t>
            </a:r>
          </a:p>
        </p:txBody>
      </p:sp>
    </p:spTree>
    <p:extLst>
      <p:ext uri="{BB962C8B-B14F-4D97-AF65-F5344CB8AC3E}">
        <p14:creationId xmlns:p14="http://schemas.microsoft.com/office/powerpoint/2010/main" val="4278814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Module structure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Due to Covid-19, we’ve reworked this module to adopt a blended learning approach:</a:t>
            </a:r>
          </a:p>
          <a:p>
            <a:pPr lvl="1"/>
            <a:r>
              <a:rPr lang="en-GB" dirty="0"/>
              <a:t>Lectures will be pre-recorded (roughly three hours per week)</a:t>
            </a:r>
          </a:p>
          <a:p>
            <a:pPr lvl="1"/>
            <a:r>
              <a:rPr lang="en-GB" dirty="0"/>
              <a:t>Weekly reading lists that supplement the lectures</a:t>
            </a:r>
          </a:p>
          <a:p>
            <a:pPr lvl="1"/>
            <a:r>
              <a:rPr lang="en-GB" dirty="0"/>
              <a:t>Weekly face-to-face Q&amp;A sessions</a:t>
            </a:r>
          </a:p>
          <a:p>
            <a:pPr lvl="1"/>
            <a:r>
              <a:rPr lang="en-GB" dirty="0"/>
              <a:t>Weekly worksheets </a:t>
            </a:r>
          </a:p>
          <a:p>
            <a:pPr lvl="1"/>
            <a:r>
              <a:rPr lang="en-GB" dirty="0"/>
              <a:t>Weekly lab support sessions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Links to all module resources will be at </a:t>
            </a:r>
            <a:r>
              <a:rPr lang="en-US" dirty="0"/>
              <a:t>https://</a:t>
            </a:r>
            <a:r>
              <a:rPr lang="en-US" dirty="0" err="1"/>
              <a:t>secure.ecs.soton.ac.uk</a:t>
            </a:r>
            <a:r>
              <a:rPr lang="en-US" dirty="0"/>
              <a:t>/module/COMP3220/ 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CF0A15-F3BD-D741-B8DE-EEDDD6AA95C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40951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822F564-8C7E-194B-A1E2-1D347D931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Laboratory support sessions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6D9CC6C-083D-D34F-ABAE-DE51BB8C360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Timetabled at 1500 on Tuesday, running online via Teams</a:t>
            </a:r>
          </a:p>
          <a:p>
            <a:pPr marL="0" indent="0">
              <a:buNone/>
            </a:pPr>
            <a:r>
              <a:rPr lang="en-GB" b="1" dirty="0"/>
              <a:t>Starting Week 5 (28 Oct 2020)</a:t>
            </a:r>
          </a:p>
          <a:p>
            <a:endParaRPr lang="en-GB" dirty="0"/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Lab support sessions are intended to provide you with guidance and feedback</a:t>
            </a:r>
          </a:p>
          <a:p>
            <a:pPr marL="0" indent="0">
              <a:buNone/>
            </a:pPr>
            <a:r>
              <a:rPr lang="en-GB" dirty="0"/>
              <a:t>The first four labs have worksheets to prepare you for the coursework – you should attempt the worksheet before attending the support session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Subsequent labs will run as coursework clinics</a:t>
            </a:r>
          </a:p>
          <a:p>
            <a:pPr marL="0" indent="0">
              <a:buNone/>
            </a:pPr>
            <a:endParaRPr lang="en-GB" dirty="0"/>
          </a:p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1669FFE-D490-8B44-9C65-8E14ACC21A7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226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Assessment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Examination: 50% (120 minutes, 3 questions from 5)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REST architecture coursework: 50%</a:t>
            </a:r>
          </a:p>
          <a:p>
            <a:pPr lvl="1"/>
            <a:r>
              <a:rPr lang="en-GB" dirty="0"/>
              <a:t>Specification published in week 7</a:t>
            </a:r>
          </a:p>
          <a:p>
            <a:pPr lvl="1"/>
            <a:r>
              <a:rPr lang="en-GB" dirty="0"/>
              <a:t>Submission due week 14</a:t>
            </a:r>
          </a:p>
          <a:p>
            <a:pPr lvl="1"/>
            <a:r>
              <a:rPr lang="en-GB" dirty="0"/>
              <a:t>Feedback due week 15</a:t>
            </a:r>
          </a:p>
          <a:p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CAD93E-1368-9343-B862-DA6C7E74BAC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5802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Week-by-week topics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Week 2:	Hypertext and the Architecture of the Web (</a:t>
            </a:r>
            <a:r>
              <a:rPr lang="en-GB" dirty="0" err="1"/>
              <a:t>nmg</a:t>
            </a:r>
            <a:r>
              <a:rPr lang="en-GB" dirty="0"/>
              <a:t>)</a:t>
            </a:r>
          </a:p>
          <a:p>
            <a:pPr marL="0" indent="0">
              <a:buNone/>
            </a:pPr>
            <a:r>
              <a:rPr lang="en-GB" dirty="0"/>
              <a:t>Week 3:	Web Protocols (</a:t>
            </a:r>
            <a:r>
              <a:rPr lang="en-GB" dirty="0" err="1"/>
              <a:t>nmg</a:t>
            </a:r>
            <a:r>
              <a:rPr lang="en-GB" dirty="0"/>
              <a:t>)</a:t>
            </a:r>
          </a:p>
          <a:p>
            <a:pPr marL="0" indent="0">
              <a:buNone/>
            </a:pPr>
            <a:r>
              <a:rPr lang="en-GB" dirty="0"/>
              <a:t>Week 4:	Web Formats (</a:t>
            </a:r>
            <a:r>
              <a:rPr lang="en-GB" dirty="0" err="1"/>
              <a:t>nmg</a:t>
            </a:r>
            <a:r>
              <a:rPr lang="en-GB" dirty="0"/>
              <a:t>)</a:t>
            </a:r>
          </a:p>
          <a:p>
            <a:pPr marL="0" indent="0">
              <a:buNone/>
            </a:pPr>
            <a:r>
              <a:rPr lang="en-GB" dirty="0"/>
              <a:t>Week 5:	Styling the Web, and Advanced Protocols (</a:t>
            </a:r>
            <a:r>
              <a:rPr lang="en-GB" dirty="0" err="1"/>
              <a:t>nmg</a:t>
            </a:r>
            <a:r>
              <a:rPr lang="en-GB" dirty="0"/>
              <a:t>)</a:t>
            </a:r>
          </a:p>
          <a:p>
            <a:pPr marL="0" indent="0">
              <a:buNone/>
            </a:pPr>
            <a:r>
              <a:rPr lang="en-GB" dirty="0"/>
              <a:t>Week 6:	RESTful Web Services (</a:t>
            </a:r>
            <a:r>
              <a:rPr lang="en-GB" dirty="0" err="1"/>
              <a:t>nmg</a:t>
            </a:r>
            <a:r>
              <a:rPr lang="en-GB" dirty="0"/>
              <a:t>)</a:t>
            </a:r>
          </a:p>
          <a:p>
            <a:pPr marL="0" indent="0">
              <a:buNone/>
            </a:pPr>
            <a:r>
              <a:rPr lang="en-GB" dirty="0"/>
              <a:t>Week 7:	History of Hypertext (</a:t>
            </a:r>
            <a:r>
              <a:rPr lang="en-GB" dirty="0" err="1"/>
              <a:t>nmg</a:t>
            </a:r>
            <a:r>
              <a:rPr lang="en-GB" dirty="0"/>
              <a:t>)</a:t>
            </a:r>
          </a:p>
          <a:p>
            <a:pPr marL="0" indent="0">
              <a:buNone/>
            </a:pPr>
            <a:r>
              <a:rPr lang="en-GB" dirty="0"/>
              <a:t>Week 8:	Open Hypermedia and Narrative Hypertext (</a:t>
            </a:r>
            <a:r>
              <a:rPr lang="en-GB" dirty="0" err="1"/>
              <a:t>nmg</a:t>
            </a:r>
            <a:r>
              <a:rPr lang="en-GB" dirty="0"/>
              <a:t>)</a:t>
            </a:r>
          </a:p>
          <a:p>
            <a:pPr marL="0" indent="0">
              <a:buNone/>
            </a:pPr>
            <a:r>
              <a:rPr lang="en-GB" dirty="0"/>
              <a:t>Week 9:	Web Graph and Search Engines (</a:t>
            </a:r>
            <a:r>
              <a:rPr lang="en-GB" dirty="0" err="1"/>
              <a:t>hsp</a:t>
            </a:r>
            <a:r>
              <a:rPr lang="en-GB" dirty="0"/>
              <a:t>)</a:t>
            </a:r>
          </a:p>
          <a:p>
            <a:pPr marL="0" indent="0">
              <a:buNone/>
            </a:pPr>
            <a:r>
              <a:rPr lang="en-GB" dirty="0"/>
              <a:t>Week 10:	Caching, Content Delivery and Web Advertising (</a:t>
            </a:r>
            <a:r>
              <a:rPr lang="en-GB" dirty="0" err="1"/>
              <a:t>hsp</a:t>
            </a:r>
            <a:r>
              <a:rPr lang="en-GB" dirty="0"/>
              <a:t>)</a:t>
            </a:r>
          </a:p>
          <a:p>
            <a:pPr marL="0" indent="0">
              <a:buNone/>
            </a:pPr>
            <a:r>
              <a:rPr lang="en-GB" dirty="0"/>
              <a:t>Week 11:	Linked Data, Open Data and Open Access (</a:t>
            </a:r>
            <a:r>
              <a:rPr lang="en-GB" dirty="0" err="1"/>
              <a:t>hsp</a:t>
            </a:r>
            <a:r>
              <a:rPr lang="en-GB" dirty="0"/>
              <a:t>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D4137B-D327-8149-9D89-A3BA09ABEB1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5479846"/>
      </p:ext>
    </p:extLst>
  </p:cSld>
  <p:clrMapOvr>
    <a:masterClrMapping/>
  </p:clrMapOvr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495961"/>
      </a:lt2>
      <a:accent1>
        <a:srgbClr val="9FB1BD"/>
      </a:accent1>
      <a:accent2>
        <a:srgbClr val="E73037"/>
      </a:accent2>
      <a:accent3>
        <a:srgbClr val="C1D100"/>
      </a:accent3>
      <a:accent4>
        <a:srgbClr val="8D3970"/>
      </a:accent4>
      <a:accent5>
        <a:srgbClr val="3BBAC6"/>
      </a:accent5>
      <a:accent6>
        <a:srgbClr val="EF7D00"/>
      </a:accent6>
      <a:hlink>
        <a:srgbClr val="74C9E5"/>
      </a:hlink>
      <a:folHlink>
        <a:srgbClr val="D5007F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3487BDBC-95BE-DE4B-9D64-FFA444B48A62}" vid="{AFB76918-1A07-CB41-B983-F886F8F6E360}"/>
    </a:ext>
  </a:extLst>
</a:theme>
</file>

<file path=ppt/theme/theme2.xml><?xml version="1.0" encoding="utf-8"?>
<a:theme xmlns:a="http://schemas.openxmlformats.org/drawingml/2006/main" name="Prussia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495961"/>
      </a:lt2>
      <a:accent1>
        <a:srgbClr val="9FB1BD"/>
      </a:accent1>
      <a:accent2>
        <a:srgbClr val="E73037"/>
      </a:accent2>
      <a:accent3>
        <a:srgbClr val="C1D100"/>
      </a:accent3>
      <a:accent4>
        <a:srgbClr val="8D3970"/>
      </a:accent4>
      <a:accent5>
        <a:srgbClr val="3BBAC6"/>
      </a:accent5>
      <a:accent6>
        <a:srgbClr val="EF7D00"/>
      </a:accent6>
      <a:hlink>
        <a:srgbClr val="74C9E5"/>
      </a:hlink>
      <a:folHlink>
        <a:srgbClr val="D5007F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3487BDBC-95BE-DE4B-9D64-FFA444B48A62}" vid="{E327603C-A4DA-D247-AC31-BADF1A0FCF7B}"/>
    </a:ext>
  </a:extLst>
</a:theme>
</file>

<file path=ppt/theme/theme3.xml><?xml version="1.0" encoding="utf-8"?>
<a:theme xmlns:a="http://schemas.openxmlformats.org/drawingml/2006/main" name="Coral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495961"/>
      </a:lt2>
      <a:accent1>
        <a:srgbClr val="9FB1BD"/>
      </a:accent1>
      <a:accent2>
        <a:srgbClr val="E73037"/>
      </a:accent2>
      <a:accent3>
        <a:srgbClr val="C1D100"/>
      </a:accent3>
      <a:accent4>
        <a:srgbClr val="8D3970"/>
      </a:accent4>
      <a:accent5>
        <a:srgbClr val="3BBAC6"/>
      </a:accent5>
      <a:accent6>
        <a:srgbClr val="EF7D00"/>
      </a:accent6>
      <a:hlink>
        <a:srgbClr val="74C9E5"/>
      </a:hlink>
      <a:folHlink>
        <a:srgbClr val="D5007F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3487BDBC-95BE-DE4B-9D64-FFA444B48A62}" vid="{3837027A-4545-5A49-B167-284656E4BC08}"/>
    </a:ext>
  </a:extLst>
</a:theme>
</file>

<file path=ppt/theme/theme4.xml><?xml version="1.0" encoding="utf-8"?>
<a:theme xmlns:a="http://schemas.openxmlformats.org/drawingml/2006/main" name="Aqua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495961"/>
      </a:lt2>
      <a:accent1>
        <a:srgbClr val="9FB1BD"/>
      </a:accent1>
      <a:accent2>
        <a:srgbClr val="E73037"/>
      </a:accent2>
      <a:accent3>
        <a:srgbClr val="C1D100"/>
      </a:accent3>
      <a:accent4>
        <a:srgbClr val="8D3970"/>
      </a:accent4>
      <a:accent5>
        <a:srgbClr val="3BBAC6"/>
      </a:accent5>
      <a:accent6>
        <a:srgbClr val="EF7D00"/>
      </a:accent6>
      <a:hlink>
        <a:srgbClr val="74C9E5"/>
      </a:hlink>
      <a:folHlink>
        <a:srgbClr val="D5007F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3487BDBC-95BE-DE4B-9D64-FFA444B48A62}" vid="{6DA9175E-A729-B049-B687-92AF89C176CC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346</TotalTime>
  <Words>600</Words>
  <Application>Microsoft Macintosh PowerPoint</Application>
  <PresentationFormat>Widescreen</PresentationFormat>
  <Paragraphs>81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Lucida Grande</vt:lpstr>
      <vt:lpstr>Lucida Sans</vt:lpstr>
      <vt:lpstr>Plain</vt:lpstr>
      <vt:lpstr>Prussian</vt:lpstr>
      <vt:lpstr>Coral</vt:lpstr>
      <vt:lpstr>Aqua</vt:lpstr>
      <vt:lpstr>PowerPoint Presentation</vt:lpstr>
      <vt:lpstr>COMP3220 Web Infrastructure</vt:lpstr>
      <vt:lpstr>What’s this module about?</vt:lpstr>
      <vt:lpstr>What’s this module not about?</vt:lpstr>
      <vt:lpstr>Lecturers</vt:lpstr>
      <vt:lpstr>Module structure</vt:lpstr>
      <vt:lpstr>Laboratory support sessions</vt:lpstr>
      <vt:lpstr>Assessment</vt:lpstr>
      <vt:lpstr>Week-by-week topics</vt:lpstr>
      <vt:lpstr>Week-by-week topics</vt:lpstr>
      <vt:lpstr>A note on assessable content</vt:lpstr>
      <vt:lpstr>Next Lecture: The World Wide Web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Nick Gibbins</dc:creator>
  <cp:lastModifiedBy>Nicholas Gibbins</cp:lastModifiedBy>
  <cp:revision>3</cp:revision>
  <dcterms:created xsi:type="dcterms:W3CDTF">2018-10-01T14:46:17Z</dcterms:created>
  <dcterms:modified xsi:type="dcterms:W3CDTF">2020-09-30T16:10:07Z</dcterms:modified>
</cp:coreProperties>
</file>