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87"/>
  </p:notesMasterIdLst>
  <p:sldIdLst>
    <p:sldId id="259" r:id="rId9"/>
    <p:sldId id="512" r:id="rId10"/>
    <p:sldId id="676" r:id="rId11"/>
    <p:sldId id="581" r:id="rId12"/>
    <p:sldId id="690" r:id="rId13"/>
    <p:sldId id="674" r:id="rId14"/>
    <p:sldId id="675" r:id="rId15"/>
    <p:sldId id="720" r:id="rId16"/>
    <p:sldId id="518" r:id="rId17"/>
    <p:sldId id="519" r:id="rId18"/>
    <p:sldId id="586" r:id="rId19"/>
    <p:sldId id="677" r:id="rId20"/>
    <p:sldId id="521" r:id="rId21"/>
    <p:sldId id="522" r:id="rId22"/>
    <p:sldId id="523" r:id="rId23"/>
    <p:sldId id="524" r:id="rId24"/>
    <p:sldId id="525" r:id="rId25"/>
    <p:sldId id="678" r:id="rId26"/>
    <p:sldId id="714" r:id="rId27"/>
    <p:sldId id="526" r:id="rId28"/>
    <p:sldId id="528" r:id="rId29"/>
    <p:sldId id="529" r:id="rId30"/>
    <p:sldId id="530" r:id="rId31"/>
    <p:sldId id="531" r:id="rId32"/>
    <p:sldId id="598" r:id="rId33"/>
    <p:sldId id="532" r:id="rId34"/>
    <p:sldId id="533" r:id="rId35"/>
    <p:sldId id="543" r:id="rId36"/>
    <p:sldId id="544" r:id="rId37"/>
    <p:sldId id="534" r:id="rId38"/>
    <p:sldId id="536" r:id="rId39"/>
    <p:sldId id="537" r:id="rId40"/>
    <p:sldId id="667" r:id="rId41"/>
    <p:sldId id="725" r:id="rId42"/>
    <p:sldId id="715" r:id="rId43"/>
    <p:sldId id="538" r:id="rId44"/>
    <p:sldId id="539" r:id="rId45"/>
    <p:sldId id="540" r:id="rId46"/>
    <p:sldId id="541" r:id="rId47"/>
    <p:sldId id="542" r:id="rId48"/>
    <p:sldId id="545" r:id="rId49"/>
    <p:sldId id="546" r:id="rId50"/>
    <p:sldId id="550" r:id="rId51"/>
    <p:sldId id="551" r:id="rId52"/>
    <p:sldId id="552" r:id="rId53"/>
    <p:sldId id="553" r:id="rId54"/>
    <p:sldId id="554" r:id="rId55"/>
    <p:sldId id="686" r:id="rId56"/>
    <p:sldId id="691" r:id="rId57"/>
    <p:sldId id="719" r:id="rId58"/>
    <p:sldId id="692" r:id="rId59"/>
    <p:sldId id="730" r:id="rId60"/>
    <p:sldId id="693" r:id="rId61"/>
    <p:sldId id="694" r:id="rId62"/>
    <p:sldId id="695" r:id="rId63"/>
    <p:sldId id="728" r:id="rId64"/>
    <p:sldId id="696" r:id="rId65"/>
    <p:sldId id="697" r:id="rId66"/>
    <p:sldId id="698" r:id="rId67"/>
    <p:sldId id="699" r:id="rId68"/>
    <p:sldId id="700" r:id="rId69"/>
    <p:sldId id="701" r:id="rId70"/>
    <p:sldId id="702" r:id="rId71"/>
    <p:sldId id="703" r:id="rId72"/>
    <p:sldId id="706" r:id="rId73"/>
    <p:sldId id="729" r:id="rId74"/>
    <p:sldId id="710" r:id="rId75"/>
    <p:sldId id="717" r:id="rId76"/>
    <p:sldId id="711" r:id="rId77"/>
    <p:sldId id="712" r:id="rId78"/>
    <p:sldId id="713" r:id="rId79"/>
    <p:sldId id="718" r:id="rId80"/>
    <p:sldId id="661" r:id="rId81"/>
    <p:sldId id="682" r:id="rId82"/>
    <p:sldId id="683" r:id="rId83"/>
    <p:sldId id="684" r:id="rId84"/>
    <p:sldId id="681" r:id="rId85"/>
    <p:sldId id="685" r:id="rId86"/>
  </p:sldIdLst>
  <p:sldSz cx="12192000" cy="6858000"/>
  <p:notesSz cx="6858000" cy="9144000"/>
  <p:embeddedFontLs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Cambria Math" panose="02040503050406030204" pitchFamily="18" charset="0"/>
      <p:regular r:id="rId92"/>
    </p:embeddedFont>
    <p:embeddedFont>
      <p:font typeface="Georgia" panose="02040502050405020303" pitchFamily="18" charset="0"/>
      <p:regular r:id="rId93"/>
      <p:bold r:id="rId94"/>
      <p:italic r:id="rId95"/>
      <p:boldItalic r:id="rId96"/>
    </p:embeddedFont>
    <p:embeddedFont>
      <p:font typeface="Lucida Console" panose="020B0609040504020204" pitchFamily="49" charset="0"/>
      <p:regular r:id="rId97"/>
    </p:embeddedFont>
    <p:embeddedFont>
      <p:font typeface="Lucida Sans" panose="020B0602030504020204" pitchFamily="34" charset="77"/>
      <p:regular r:id="rId98"/>
      <p:bold r:id="rId99"/>
      <p:italic r:id="rId100"/>
      <p:boldItalic r:id="rId10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36BA5-CB93-4B96-BD98-6DA5F1E2FBD8}" v="1" dt="2020-02-17T16:01:15.987"/>
    <p1510:client id="{DA799BB0-C086-8544-8F6B-BBAE75A9D335}" v="1626" dt="2020-02-17T15:41:00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/>
    <p:restoredTop sz="96327"/>
  </p:normalViewPr>
  <p:slideViewPr>
    <p:cSldViewPr snapToGrid="0" snapToObjects="1" showGuides="1">
      <p:cViewPr varScale="1">
        <p:scale>
          <a:sx n="124" d="100"/>
          <a:sy n="124" d="100"/>
        </p:scale>
        <p:origin x="4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font" Target="fonts/font2.fntdata"/><Relationship Id="rId16" Type="http://schemas.openxmlformats.org/officeDocument/2006/relationships/slide" Target="slides/slide8.xml"/><Relationship Id="rId107" Type="http://schemas.microsoft.com/office/2015/10/relationships/revisionInfo" Target="revisionInfo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microsoft.com/office/2016/11/relationships/changesInfo" Target="changesInfos/changesInfo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font" Target="fonts/font7.fntdata"/><Relationship Id="rId99" Type="http://schemas.openxmlformats.org/officeDocument/2006/relationships/font" Target="fonts/font12.fntdata"/><Relationship Id="rId10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font" Target="fonts/font10.fntdata"/><Relationship Id="rId10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font" Target="fonts/font13.fntdata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D64DFC94-814D-4EB8-B30A-032944945084}"/>
    <pc:docChg chg="custSel modSld">
      <pc:chgData name="Gibbins N.M." userId="6a0e944c-4d97-467d-bb7a-7c3315791fe4" providerId="ADAL" clId="{D64DFC94-814D-4EB8-B30A-032944945084}" dt="2020-02-13T15:01:29.538" v="0" actId="478"/>
      <pc:docMkLst>
        <pc:docMk/>
      </pc:docMkLst>
      <pc:sldChg chg="delSp">
        <pc:chgData name="Gibbins N.M." userId="6a0e944c-4d97-467d-bb7a-7c3315791fe4" providerId="ADAL" clId="{D64DFC94-814D-4EB8-B30A-032944945084}" dt="2020-02-13T15:01:29.538" v="0" actId="478"/>
        <pc:sldMkLst>
          <pc:docMk/>
          <pc:sldMk cId="3720242105" sldId="529"/>
        </pc:sldMkLst>
        <pc:spChg chg="del">
          <ac:chgData name="Gibbins N.M." userId="6a0e944c-4d97-467d-bb7a-7c3315791fe4" providerId="ADAL" clId="{D64DFC94-814D-4EB8-B30A-032944945084}" dt="2020-02-13T15:01:29.538" v="0" actId="478"/>
          <ac:spMkLst>
            <pc:docMk/>
            <pc:sldMk cId="3720242105" sldId="529"/>
            <ac:spMk id="60420" creationId="{00000000-0000-0000-0000-000000000000}"/>
          </ac:spMkLst>
        </pc:spChg>
      </pc:sldChg>
    </pc:docChg>
  </pc:docChgLst>
  <pc:docChgLst>
    <pc:chgData name="Gibbins N.M." userId="6a0e944c-4d97-467d-bb7a-7c3315791fe4" providerId="ADAL" clId="{DA799BB0-C086-8544-8F6B-BBAE75A9D335}"/>
    <pc:docChg chg="undo custSel addSld delSld modSld">
      <pc:chgData name="Gibbins N.M." userId="6a0e944c-4d97-467d-bb7a-7c3315791fe4" providerId="ADAL" clId="{DA799BB0-C086-8544-8F6B-BBAE75A9D335}" dt="2020-02-17T15:41:49.994" v="6854" actId="20577"/>
      <pc:docMkLst>
        <pc:docMk/>
      </pc:docMkLst>
      <pc:sldChg chg="modSp">
        <pc:chgData name="Gibbins N.M." userId="6a0e944c-4d97-467d-bb7a-7c3315791fe4" providerId="ADAL" clId="{DA799BB0-C086-8544-8F6B-BBAE75A9D335}" dt="2020-02-14T10:49:23.167" v="5530" actId="5793"/>
        <pc:sldMkLst>
          <pc:docMk/>
          <pc:sldMk cId="1548659110" sldId="523"/>
        </pc:sldMkLst>
        <pc:spChg chg="mod">
          <ac:chgData name="Gibbins N.M." userId="6a0e944c-4d97-467d-bb7a-7c3315791fe4" providerId="ADAL" clId="{DA799BB0-C086-8544-8F6B-BBAE75A9D335}" dt="2020-02-14T10:49:23.167" v="5530" actId="5793"/>
          <ac:spMkLst>
            <pc:docMk/>
            <pc:sldMk cId="1548659110" sldId="523"/>
            <ac:spMk id="4198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49:51.421" v="5534"/>
        <pc:sldMkLst>
          <pc:docMk/>
          <pc:sldMk cId="2636844563" sldId="524"/>
        </pc:sldMkLst>
        <pc:spChg chg="mod">
          <ac:chgData name="Gibbins N.M." userId="6a0e944c-4d97-467d-bb7a-7c3315791fe4" providerId="ADAL" clId="{DA799BB0-C086-8544-8F6B-BBAE75A9D335}" dt="2020-02-14T10:49:51.421" v="5534"/>
          <ac:spMkLst>
            <pc:docMk/>
            <pc:sldMk cId="2636844563" sldId="524"/>
            <ac:spMk id="44034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50:00.854" v="5537" actId="5793"/>
        <pc:sldMkLst>
          <pc:docMk/>
          <pc:sldMk cId="3391622387" sldId="525"/>
        </pc:sldMkLst>
        <pc:spChg chg="mod">
          <ac:chgData name="Gibbins N.M." userId="6a0e944c-4d97-467d-bb7a-7c3315791fe4" providerId="ADAL" clId="{DA799BB0-C086-8544-8F6B-BBAE75A9D335}" dt="2020-02-14T10:50:00.854" v="5537" actId="5793"/>
          <ac:spMkLst>
            <pc:docMk/>
            <pc:sldMk cId="3391622387" sldId="525"/>
            <ac:spMk id="46082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0:48:43.222" v="5526" actId="20577"/>
        <pc:sldMkLst>
          <pc:docMk/>
          <pc:sldMk cId="3035086612" sldId="526"/>
        </pc:sldMkLst>
        <pc:spChg chg="del">
          <ac:chgData name="Gibbins N.M." userId="6a0e944c-4d97-467d-bb7a-7c3315791fe4" providerId="ADAL" clId="{DA799BB0-C086-8544-8F6B-BBAE75A9D335}" dt="2020-02-14T10:47:39.955" v="5473" actId="478"/>
          <ac:spMkLst>
            <pc:docMk/>
            <pc:sldMk cId="3035086612" sldId="526"/>
            <ac:spMk id="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0:48:43.222" v="5526" actId="20577"/>
          <ac:spMkLst>
            <pc:docMk/>
            <pc:sldMk cId="3035086612" sldId="526"/>
            <ac:spMk id="54274" creationId="{00000000-0000-0000-0000-000000000000}"/>
          </ac:spMkLst>
        </pc:spChg>
      </pc:sldChg>
      <pc:sldChg chg="modSp del">
        <pc:chgData name="Gibbins N.M." userId="6a0e944c-4d97-467d-bb7a-7c3315791fe4" providerId="ADAL" clId="{DA799BB0-C086-8544-8F6B-BBAE75A9D335}" dt="2020-02-14T10:48:04.679" v="5478" actId="2696"/>
        <pc:sldMkLst>
          <pc:docMk/>
          <pc:sldMk cId="1950802140" sldId="527"/>
        </pc:sldMkLst>
        <pc:spChg chg="mod">
          <ac:chgData name="Gibbins N.M." userId="6a0e944c-4d97-467d-bb7a-7c3315791fe4" providerId="ADAL" clId="{DA799BB0-C086-8544-8F6B-BBAE75A9D335}" dt="2020-02-14T10:48:03.282" v="5477"/>
          <ac:spMkLst>
            <pc:docMk/>
            <pc:sldMk cId="1950802140" sldId="527"/>
            <ac:spMk id="2" creationId="{42E3B386-D68A-1F46-A39B-1C77DFCF1CA9}"/>
          </ac:spMkLst>
        </pc:spChg>
      </pc:sldChg>
      <pc:sldChg chg="modSp">
        <pc:chgData name="Gibbins N.M." userId="6a0e944c-4d97-467d-bb7a-7c3315791fe4" providerId="ADAL" clId="{DA799BB0-C086-8544-8F6B-BBAE75A9D335}" dt="2020-02-14T10:49:08.974" v="5529" actId="255"/>
        <pc:sldMkLst>
          <pc:docMk/>
          <pc:sldMk cId="1260501213" sldId="528"/>
        </pc:sldMkLst>
        <pc:spChg chg="mod">
          <ac:chgData name="Gibbins N.M." userId="6a0e944c-4d97-467d-bb7a-7c3315791fe4" providerId="ADAL" clId="{DA799BB0-C086-8544-8F6B-BBAE75A9D335}" dt="2020-02-14T10:49:08.974" v="5529" actId="255"/>
          <ac:spMkLst>
            <pc:docMk/>
            <pc:sldMk cId="1260501213" sldId="528"/>
            <ac:spMk id="5837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17:37.991" v="6646" actId="20577"/>
        <pc:sldMkLst>
          <pc:docMk/>
          <pc:sldMk cId="3720242105" sldId="529"/>
        </pc:sldMkLst>
        <pc:spChg chg="mod">
          <ac:chgData name="Gibbins N.M." userId="6a0e944c-4d97-467d-bb7a-7c3315791fe4" providerId="ADAL" clId="{DA799BB0-C086-8544-8F6B-BBAE75A9D335}" dt="2020-02-14T10:50:30.889" v="5539" actId="207"/>
          <ac:spMkLst>
            <pc:docMk/>
            <pc:sldMk cId="3720242105" sldId="529"/>
            <ac:spMk id="60418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17:37.991" v="6646" actId="20577"/>
          <ac:spMkLst>
            <pc:docMk/>
            <pc:sldMk cId="3720242105" sldId="529"/>
            <ac:spMk id="60419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09:32:01.656" v="439" actId="5793"/>
        <pc:sldMkLst>
          <pc:docMk/>
          <pc:sldMk cId="1079057420" sldId="530"/>
        </pc:sldMkLst>
        <pc:spChg chg="mod">
          <ac:chgData name="Gibbins N.M." userId="6a0e944c-4d97-467d-bb7a-7c3315791fe4" providerId="ADAL" clId="{DA799BB0-C086-8544-8F6B-BBAE75A9D335}" dt="2020-02-14T09:32:01.656" v="439" actId="5793"/>
          <ac:spMkLst>
            <pc:docMk/>
            <pc:sldMk cId="1079057420" sldId="530"/>
            <ac:spMk id="6246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18:20.955" v="6680" actId="20577"/>
        <pc:sldMkLst>
          <pc:docMk/>
          <pc:sldMk cId="241387028" sldId="531"/>
        </pc:sldMkLst>
        <pc:spChg chg="mod">
          <ac:chgData name="Gibbins N.M." userId="6a0e944c-4d97-467d-bb7a-7c3315791fe4" providerId="ADAL" clId="{DA799BB0-C086-8544-8F6B-BBAE75A9D335}" dt="2020-02-14T10:50:47.981" v="5540" actId="207"/>
          <ac:spMkLst>
            <pc:docMk/>
            <pc:sldMk cId="241387028" sldId="531"/>
            <ac:spMk id="64514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18:20.955" v="6680" actId="20577"/>
          <ac:spMkLst>
            <pc:docMk/>
            <pc:sldMk cId="241387028" sldId="531"/>
            <ac:spMk id="64515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09:31:58.426" v="438" actId="5793"/>
        <pc:sldMkLst>
          <pc:docMk/>
          <pc:sldMk cId="3825573135" sldId="532"/>
        </pc:sldMkLst>
        <pc:spChg chg="mod">
          <ac:chgData name="Gibbins N.M." userId="6a0e944c-4d97-467d-bb7a-7c3315791fe4" providerId="ADAL" clId="{DA799BB0-C086-8544-8F6B-BBAE75A9D335}" dt="2020-02-14T09:31:58.426" v="438" actId="5793"/>
          <ac:spMkLst>
            <pc:docMk/>
            <pc:sldMk cId="3825573135" sldId="532"/>
            <ac:spMk id="6861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17:02.040" v="6624" actId="20577"/>
        <pc:sldMkLst>
          <pc:docMk/>
          <pc:sldMk cId="741890304" sldId="533"/>
        </pc:sldMkLst>
        <pc:spChg chg="mod">
          <ac:chgData name="Gibbins N.M." userId="6a0e944c-4d97-467d-bb7a-7c3315791fe4" providerId="ADAL" clId="{DA799BB0-C086-8544-8F6B-BBAE75A9D335}" dt="2020-02-14T10:51:10.610" v="5544" actId="20577"/>
          <ac:spMkLst>
            <pc:docMk/>
            <pc:sldMk cId="741890304" sldId="533"/>
            <ac:spMk id="70659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17:02.040" v="6624" actId="20577"/>
          <ac:spMkLst>
            <pc:docMk/>
            <pc:sldMk cId="741890304" sldId="533"/>
            <ac:spMk id="70660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0:51:48.231" v="5547" actId="207"/>
        <pc:sldMkLst>
          <pc:docMk/>
          <pc:sldMk cId="3263094749" sldId="534"/>
        </pc:sldMkLst>
        <pc:spChg chg="mod">
          <ac:chgData name="Gibbins N.M." userId="6a0e944c-4d97-467d-bb7a-7c3315791fe4" providerId="ADAL" clId="{DA799BB0-C086-8544-8F6B-BBAE75A9D335}" dt="2020-02-14T10:51:48.231" v="5547" actId="207"/>
          <ac:spMkLst>
            <pc:docMk/>
            <pc:sldMk cId="3263094749" sldId="534"/>
            <ac:spMk id="76802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46:45.242" v="886" actId="478"/>
          <ac:spMkLst>
            <pc:docMk/>
            <pc:sldMk cId="3263094749" sldId="534"/>
            <ac:spMk id="76804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0:52:07.047" v="5552" actId="5793"/>
        <pc:sldMkLst>
          <pc:docMk/>
          <pc:sldMk cId="2782981125" sldId="536"/>
        </pc:sldMkLst>
        <pc:spChg chg="mod">
          <ac:chgData name="Gibbins N.M." userId="6a0e944c-4d97-467d-bb7a-7c3315791fe4" providerId="ADAL" clId="{DA799BB0-C086-8544-8F6B-BBAE75A9D335}" dt="2020-02-14T10:52:07.047" v="5552" actId="5793"/>
          <ac:spMkLst>
            <pc:docMk/>
            <pc:sldMk cId="2782981125" sldId="536"/>
            <ac:spMk id="78850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47:47.501" v="983" actId="478"/>
          <ac:spMkLst>
            <pc:docMk/>
            <pc:sldMk cId="2782981125" sldId="536"/>
            <ac:spMk id="78852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0:52:27.896" v="5555" actId="207"/>
        <pc:sldMkLst>
          <pc:docMk/>
          <pc:sldMk cId="2083374544" sldId="537"/>
        </pc:sldMkLst>
        <pc:spChg chg="mod">
          <ac:chgData name="Gibbins N.M." userId="6a0e944c-4d97-467d-bb7a-7c3315791fe4" providerId="ADAL" clId="{DA799BB0-C086-8544-8F6B-BBAE75A9D335}" dt="2020-02-14T10:52:27.896" v="5555" actId="207"/>
          <ac:spMkLst>
            <pc:docMk/>
            <pc:sldMk cId="2083374544" sldId="537"/>
            <ac:spMk id="80898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50:23.190" v="1138" actId="478"/>
          <ac:spMkLst>
            <pc:docMk/>
            <pc:sldMk cId="2083374544" sldId="537"/>
            <ac:spMk id="80900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0:53:19.806" v="5559" actId="114"/>
        <pc:sldMkLst>
          <pc:docMk/>
          <pc:sldMk cId="2347767932" sldId="538"/>
        </pc:sldMkLst>
        <pc:spChg chg="mod">
          <ac:chgData name="Gibbins N.M." userId="6a0e944c-4d97-467d-bb7a-7c3315791fe4" providerId="ADAL" clId="{DA799BB0-C086-8544-8F6B-BBAE75A9D335}" dt="2020-02-14T10:53:19.806" v="5559" actId="114"/>
          <ac:spMkLst>
            <pc:docMk/>
            <pc:sldMk cId="2347767932" sldId="538"/>
            <ac:spMk id="84994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54:21.902" v="1476" actId="478"/>
          <ac:spMkLst>
            <pc:docMk/>
            <pc:sldMk cId="2347767932" sldId="538"/>
            <ac:spMk id="84996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1:08:04.643" v="6053" actId="207"/>
        <pc:sldMkLst>
          <pc:docMk/>
          <pc:sldMk cId="3365711676" sldId="539"/>
        </pc:sldMkLst>
        <pc:spChg chg="mod">
          <ac:chgData name="Gibbins N.M." userId="6a0e944c-4d97-467d-bb7a-7c3315791fe4" providerId="ADAL" clId="{DA799BB0-C086-8544-8F6B-BBAE75A9D335}" dt="2020-02-14T11:08:04.643" v="6053" actId="207"/>
          <ac:spMkLst>
            <pc:docMk/>
            <pc:sldMk cId="3365711676" sldId="539"/>
            <ac:spMk id="87042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55:49.157" v="1554" actId="478"/>
          <ac:spMkLst>
            <pc:docMk/>
            <pc:sldMk cId="3365711676" sldId="539"/>
            <ac:spMk id="87044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1:08:09.701" v="6054" actId="207"/>
        <pc:sldMkLst>
          <pc:docMk/>
          <pc:sldMk cId="2674137239" sldId="540"/>
        </pc:sldMkLst>
        <pc:spChg chg="mod">
          <ac:chgData name="Gibbins N.M." userId="6a0e944c-4d97-467d-bb7a-7c3315791fe4" providerId="ADAL" clId="{DA799BB0-C086-8544-8F6B-BBAE75A9D335}" dt="2020-02-14T11:08:09.701" v="6054" actId="207"/>
          <ac:spMkLst>
            <pc:docMk/>
            <pc:sldMk cId="2674137239" sldId="540"/>
            <ac:spMk id="89090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09:56:20.769" v="1570" actId="478"/>
          <ac:spMkLst>
            <pc:docMk/>
            <pc:sldMk cId="2674137239" sldId="540"/>
            <ac:spMk id="89092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1:08:14.641" v="6055" actId="207"/>
        <pc:sldMkLst>
          <pc:docMk/>
          <pc:sldMk cId="4202232103" sldId="541"/>
        </pc:sldMkLst>
        <pc:spChg chg="mod">
          <ac:chgData name="Gibbins N.M." userId="6a0e944c-4d97-467d-bb7a-7c3315791fe4" providerId="ADAL" clId="{DA799BB0-C086-8544-8F6B-BBAE75A9D335}" dt="2020-02-14T11:08:14.641" v="6055" actId="207"/>
          <ac:spMkLst>
            <pc:docMk/>
            <pc:sldMk cId="4202232103" sldId="541"/>
            <ac:spMk id="91138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10:05:28.828" v="2346" actId="478"/>
          <ac:spMkLst>
            <pc:docMk/>
            <pc:sldMk cId="4202232103" sldId="541"/>
            <ac:spMk id="91140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1:08:20.107" v="6056" actId="207"/>
        <pc:sldMkLst>
          <pc:docMk/>
          <pc:sldMk cId="3362422961" sldId="542"/>
        </pc:sldMkLst>
        <pc:spChg chg="del">
          <ac:chgData name="Gibbins N.M." userId="6a0e944c-4d97-467d-bb7a-7c3315791fe4" providerId="ADAL" clId="{DA799BB0-C086-8544-8F6B-BBAE75A9D335}" dt="2020-02-14T10:08:26.577" v="2622"/>
          <ac:spMkLst>
            <pc:docMk/>
            <pc:sldMk cId="3362422961" sldId="542"/>
            <ac:spMk id="2" creationId="{96B987D6-E79B-C543-9DC4-DE400589B0B9}"/>
          </ac:spMkLst>
        </pc:spChg>
        <pc:spChg chg="add del mod">
          <ac:chgData name="Gibbins N.M." userId="6a0e944c-4d97-467d-bb7a-7c3315791fe4" providerId="ADAL" clId="{DA799BB0-C086-8544-8F6B-BBAE75A9D335}" dt="2020-02-14T10:08:26.577" v="2622"/>
          <ac:spMkLst>
            <pc:docMk/>
            <pc:sldMk cId="3362422961" sldId="542"/>
            <ac:spMk id="3" creationId="{F2ED5133-76C6-104B-AF90-486437757A05}"/>
          </ac:spMkLst>
        </pc:spChg>
        <pc:spChg chg="add del mod">
          <ac:chgData name="Gibbins N.M." userId="6a0e944c-4d97-467d-bb7a-7c3315791fe4" providerId="ADAL" clId="{DA799BB0-C086-8544-8F6B-BBAE75A9D335}" dt="2020-02-14T10:08:26.577" v="2622"/>
          <ac:spMkLst>
            <pc:docMk/>
            <pc:sldMk cId="3362422961" sldId="542"/>
            <ac:spMk id="4" creationId="{5ED45365-10EC-EC49-8563-99CD9C534976}"/>
          </ac:spMkLst>
        </pc:spChg>
        <pc:spChg chg="add mod">
          <ac:chgData name="Gibbins N.M." userId="6a0e944c-4d97-467d-bb7a-7c3315791fe4" providerId="ADAL" clId="{DA799BB0-C086-8544-8F6B-BBAE75A9D335}" dt="2020-02-14T10:08:26.577" v="2622"/>
          <ac:spMkLst>
            <pc:docMk/>
            <pc:sldMk cId="3362422961" sldId="542"/>
            <ac:spMk id="5" creationId="{EE20B0EA-5921-EB47-B840-5EA68BC9BBAA}"/>
          </ac:spMkLst>
        </pc:spChg>
        <pc:spChg chg="mod">
          <ac:chgData name="Gibbins N.M." userId="6a0e944c-4d97-467d-bb7a-7c3315791fe4" providerId="ADAL" clId="{DA799BB0-C086-8544-8F6B-BBAE75A9D335}" dt="2020-02-14T11:08:20.107" v="6056" actId="207"/>
          <ac:spMkLst>
            <pc:docMk/>
            <pc:sldMk cId="3362422961" sldId="542"/>
            <ac:spMk id="93186" creationId="{00000000-0000-0000-0000-000000000000}"/>
          </ac:spMkLst>
        </pc:spChg>
        <pc:spChg chg="del">
          <ac:chgData name="Gibbins N.M." userId="6a0e944c-4d97-467d-bb7a-7c3315791fe4" providerId="ADAL" clId="{DA799BB0-C086-8544-8F6B-BBAE75A9D335}" dt="2020-02-14T10:08:02.840" v="2616" actId="478"/>
          <ac:spMkLst>
            <pc:docMk/>
            <pc:sldMk cId="3362422961" sldId="542"/>
            <ac:spMk id="93188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09:33:04.316" v="454" actId="2711"/>
        <pc:sldMkLst>
          <pc:docMk/>
          <pc:sldMk cId="625042328" sldId="543"/>
        </pc:sldMkLst>
        <pc:spChg chg="mod">
          <ac:chgData name="Gibbins N.M." userId="6a0e944c-4d97-467d-bb7a-7c3315791fe4" providerId="ADAL" clId="{DA799BB0-C086-8544-8F6B-BBAE75A9D335}" dt="2020-02-14T09:33:04.316" v="454" actId="2711"/>
          <ac:spMkLst>
            <pc:docMk/>
            <pc:sldMk cId="625042328" sldId="543"/>
            <ac:spMk id="72706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7:19:01.376" v="6711" actId="20577"/>
        <pc:sldMkLst>
          <pc:docMk/>
          <pc:sldMk cId="3901620100" sldId="544"/>
        </pc:sldMkLst>
        <pc:spChg chg="mod">
          <ac:chgData name="Gibbins N.M." userId="6a0e944c-4d97-467d-bb7a-7c3315791fe4" providerId="ADAL" clId="{DA799BB0-C086-8544-8F6B-BBAE75A9D335}" dt="2020-02-14T10:51:38.885" v="5546" actId="207"/>
          <ac:spMkLst>
            <pc:docMk/>
            <pc:sldMk cId="3901620100" sldId="544"/>
            <ac:spMk id="2" creationId="{DF0996E7-3959-6749-B901-1266F387CA92}"/>
          </ac:spMkLst>
        </pc:spChg>
        <pc:spChg chg="mod">
          <ac:chgData name="Gibbins N.M." userId="6a0e944c-4d97-467d-bb7a-7c3315791fe4" providerId="ADAL" clId="{DA799BB0-C086-8544-8F6B-BBAE75A9D335}" dt="2020-02-14T17:19:01.376" v="6711" actId="20577"/>
          <ac:spMkLst>
            <pc:docMk/>
            <pc:sldMk cId="3901620100" sldId="544"/>
            <ac:spMk id="74754" creationId="{00000000-0000-0000-0000-000000000000}"/>
          </ac:spMkLst>
        </pc:spChg>
        <pc:spChg chg="del mod">
          <ac:chgData name="Gibbins N.M." userId="6a0e944c-4d97-467d-bb7a-7c3315791fe4" providerId="ADAL" clId="{DA799BB0-C086-8544-8F6B-BBAE75A9D335}" dt="2020-02-14T09:44:30.645" v="789" actId="478"/>
          <ac:spMkLst>
            <pc:docMk/>
            <pc:sldMk cId="3901620100" sldId="544"/>
            <ac:spMk id="74755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1:08:27.068" v="6057" actId="207"/>
        <pc:sldMkLst>
          <pc:docMk/>
          <pc:sldMk cId="443357202" sldId="545"/>
        </pc:sldMkLst>
        <pc:spChg chg="del">
          <ac:chgData name="Gibbins N.M." userId="6a0e944c-4d97-467d-bb7a-7c3315791fe4" providerId="ADAL" clId="{DA799BB0-C086-8544-8F6B-BBAE75A9D335}" dt="2020-02-14T10:09:05.022" v="2635"/>
          <ac:spMkLst>
            <pc:docMk/>
            <pc:sldMk cId="443357202" sldId="545"/>
            <ac:spMk id="2" creationId="{59D1905C-FC3D-7148-AD2F-46DFF1A82E83}"/>
          </ac:spMkLst>
        </pc:spChg>
        <pc:spChg chg="add del mod">
          <ac:chgData name="Gibbins N.M." userId="6a0e944c-4d97-467d-bb7a-7c3315791fe4" providerId="ADAL" clId="{DA799BB0-C086-8544-8F6B-BBAE75A9D335}" dt="2020-02-14T10:09:05.022" v="2635"/>
          <ac:spMkLst>
            <pc:docMk/>
            <pc:sldMk cId="443357202" sldId="545"/>
            <ac:spMk id="3" creationId="{F6D2739F-E759-AE49-9470-FC04B08CE47B}"/>
          </ac:spMkLst>
        </pc:spChg>
        <pc:spChg chg="add del mod">
          <ac:chgData name="Gibbins N.M." userId="6a0e944c-4d97-467d-bb7a-7c3315791fe4" providerId="ADAL" clId="{DA799BB0-C086-8544-8F6B-BBAE75A9D335}" dt="2020-02-14T10:09:05.022" v="2635"/>
          <ac:spMkLst>
            <pc:docMk/>
            <pc:sldMk cId="443357202" sldId="545"/>
            <ac:spMk id="4" creationId="{8C1FB39E-8292-2149-ABC3-1791834F85A6}"/>
          </ac:spMkLst>
        </pc:spChg>
        <pc:spChg chg="add mod">
          <ac:chgData name="Gibbins N.M." userId="6a0e944c-4d97-467d-bb7a-7c3315791fe4" providerId="ADAL" clId="{DA799BB0-C086-8544-8F6B-BBAE75A9D335}" dt="2020-02-14T10:09:05.022" v="2635"/>
          <ac:spMkLst>
            <pc:docMk/>
            <pc:sldMk cId="443357202" sldId="545"/>
            <ac:spMk id="5" creationId="{EBFA353E-163B-8A47-8A0D-D5E545F99819}"/>
          </ac:spMkLst>
        </pc:spChg>
        <pc:spChg chg="mod">
          <ac:chgData name="Gibbins N.M." userId="6a0e944c-4d97-467d-bb7a-7c3315791fe4" providerId="ADAL" clId="{DA799BB0-C086-8544-8F6B-BBAE75A9D335}" dt="2020-02-14T11:08:27.068" v="6057" actId="207"/>
          <ac:spMkLst>
            <pc:docMk/>
            <pc:sldMk cId="443357202" sldId="545"/>
            <ac:spMk id="95234" creationId="{00000000-0000-0000-0000-000000000000}"/>
          </ac:spMkLst>
        </pc:spChg>
        <pc:spChg chg="del mod">
          <ac:chgData name="Gibbins N.M." userId="6a0e944c-4d97-467d-bb7a-7c3315791fe4" providerId="ADAL" clId="{DA799BB0-C086-8544-8F6B-BBAE75A9D335}" dt="2020-02-14T10:10:04.262" v="2716" actId="478"/>
          <ac:spMkLst>
            <pc:docMk/>
            <pc:sldMk cId="443357202" sldId="545"/>
            <ac:spMk id="9523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1:08:35.208" v="6060" actId="20577"/>
        <pc:sldMkLst>
          <pc:docMk/>
          <pc:sldMk cId="3705271427" sldId="546"/>
        </pc:sldMkLst>
        <pc:spChg chg="mod">
          <ac:chgData name="Gibbins N.M." userId="6a0e944c-4d97-467d-bb7a-7c3315791fe4" providerId="ADAL" clId="{DA799BB0-C086-8544-8F6B-BBAE75A9D335}" dt="2020-02-14T11:08:35.208" v="6060" actId="20577"/>
          <ac:spMkLst>
            <pc:docMk/>
            <pc:sldMk cId="3705271427" sldId="546"/>
            <ac:spMk id="97282" creationId="{00000000-0000-0000-0000-000000000000}"/>
          </ac:spMkLst>
        </pc:spChg>
      </pc:sldChg>
      <pc:sldChg chg="del">
        <pc:chgData name="Gibbins N.M." userId="6a0e944c-4d97-467d-bb7a-7c3315791fe4" providerId="ADAL" clId="{DA799BB0-C086-8544-8F6B-BBAE75A9D335}" dt="2020-02-14T10:13:41.790" v="2915" actId="2696"/>
        <pc:sldMkLst>
          <pc:docMk/>
          <pc:sldMk cId="3848949439" sldId="547"/>
        </pc:sldMkLst>
      </pc:sldChg>
      <pc:sldChg chg="modSp">
        <pc:chgData name="Gibbins N.M." userId="6a0e944c-4d97-467d-bb7a-7c3315791fe4" providerId="ADAL" clId="{DA799BB0-C086-8544-8F6B-BBAE75A9D335}" dt="2020-02-14T10:14:09.284" v="2921" actId="255"/>
        <pc:sldMkLst>
          <pc:docMk/>
          <pc:sldMk cId="4286464716" sldId="550"/>
        </pc:sldMkLst>
        <pc:spChg chg="mod">
          <ac:chgData name="Gibbins N.M." userId="6a0e944c-4d97-467d-bb7a-7c3315791fe4" providerId="ADAL" clId="{DA799BB0-C086-8544-8F6B-BBAE75A9D335}" dt="2020-02-14T10:14:09.284" v="2921" actId="255"/>
          <ac:spMkLst>
            <pc:docMk/>
            <pc:sldMk cId="4286464716" sldId="550"/>
            <ac:spMk id="101378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15:13.659" v="2948" actId="20577"/>
        <pc:sldMkLst>
          <pc:docMk/>
          <pc:sldMk cId="692267911" sldId="551"/>
        </pc:sldMkLst>
        <pc:spChg chg="mod">
          <ac:chgData name="Gibbins N.M." userId="6a0e944c-4d97-467d-bb7a-7c3315791fe4" providerId="ADAL" clId="{DA799BB0-C086-8544-8F6B-BBAE75A9D335}" dt="2020-02-14T10:15:13.659" v="2948" actId="20577"/>
          <ac:spMkLst>
            <pc:docMk/>
            <pc:sldMk cId="692267911" sldId="551"/>
            <ac:spMk id="10342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15:57.453" v="2967" actId="255"/>
        <pc:sldMkLst>
          <pc:docMk/>
          <pc:sldMk cId="2856693719" sldId="552"/>
        </pc:sldMkLst>
        <pc:spChg chg="mod">
          <ac:chgData name="Gibbins N.M." userId="6a0e944c-4d97-467d-bb7a-7c3315791fe4" providerId="ADAL" clId="{DA799BB0-C086-8544-8F6B-BBAE75A9D335}" dt="2020-02-14T10:15:57.453" v="2967" actId="255"/>
          <ac:spMkLst>
            <pc:docMk/>
            <pc:sldMk cId="2856693719" sldId="552"/>
            <ac:spMk id="105474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16:16.570" v="2972" actId="255"/>
        <pc:sldMkLst>
          <pc:docMk/>
          <pc:sldMk cId="2275158000" sldId="554"/>
        </pc:sldMkLst>
        <pc:spChg chg="mod">
          <ac:chgData name="Gibbins N.M." userId="6a0e944c-4d97-467d-bb7a-7c3315791fe4" providerId="ADAL" clId="{DA799BB0-C086-8544-8F6B-BBAE75A9D335}" dt="2020-02-14T10:16:16.570" v="2972" actId="255"/>
          <ac:spMkLst>
            <pc:docMk/>
            <pc:sldMk cId="2275158000" sldId="554"/>
            <ac:spMk id="10957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18:32.280" v="6701" actId="20577"/>
        <pc:sldMkLst>
          <pc:docMk/>
          <pc:sldMk cId="3685823458" sldId="598"/>
        </pc:sldMkLst>
        <pc:spChg chg="mod">
          <ac:chgData name="Gibbins N.M." userId="6a0e944c-4d97-467d-bb7a-7c3315791fe4" providerId="ADAL" clId="{DA799BB0-C086-8544-8F6B-BBAE75A9D335}" dt="2020-02-14T10:50:55.109" v="5541" actId="207"/>
          <ac:spMkLst>
            <pc:docMk/>
            <pc:sldMk cId="3685823458" sldId="598"/>
            <ac:spMk id="6656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18:32.280" v="6701" actId="20577"/>
          <ac:spMkLst>
            <pc:docMk/>
            <pc:sldMk cId="3685823458" sldId="598"/>
            <ac:spMk id="66563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1:07:11.781" v="6026" actId="20577"/>
        <pc:sldMkLst>
          <pc:docMk/>
          <pc:sldMk cId="753822095" sldId="667"/>
        </pc:sldMkLst>
        <pc:spChg chg="del">
          <ac:chgData name="Gibbins N.M." userId="6a0e944c-4d97-467d-bb7a-7c3315791fe4" providerId="ADAL" clId="{DA799BB0-C086-8544-8F6B-BBAE75A9D335}" dt="2020-02-14T09:51:19.953" v="1142"/>
          <ac:spMkLst>
            <pc:docMk/>
            <pc:sldMk cId="753822095" sldId="667"/>
            <ac:spMk id="2" creationId="{16938655-6E0A-4543-A5DC-195A7E88516A}"/>
          </ac:spMkLst>
        </pc:spChg>
        <pc:spChg chg="add del mod">
          <ac:chgData name="Gibbins N.M." userId="6a0e944c-4d97-467d-bb7a-7c3315791fe4" providerId="ADAL" clId="{DA799BB0-C086-8544-8F6B-BBAE75A9D335}" dt="2020-02-14T09:51:19.953" v="1142"/>
          <ac:spMkLst>
            <pc:docMk/>
            <pc:sldMk cId="753822095" sldId="667"/>
            <ac:spMk id="3" creationId="{CA3EE17C-273E-1947-A2B1-EE1D079AE181}"/>
          </ac:spMkLst>
        </pc:spChg>
        <pc:spChg chg="add del mod">
          <ac:chgData name="Gibbins N.M." userId="6a0e944c-4d97-467d-bb7a-7c3315791fe4" providerId="ADAL" clId="{DA799BB0-C086-8544-8F6B-BBAE75A9D335}" dt="2020-02-14T09:51:19.953" v="1142"/>
          <ac:spMkLst>
            <pc:docMk/>
            <pc:sldMk cId="753822095" sldId="667"/>
            <ac:spMk id="4" creationId="{83940CE2-08C6-5F4F-82FF-C4393166B9D1}"/>
          </ac:spMkLst>
        </pc:spChg>
        <pc:spChg chg="add mod">
          <ac:chgData name="Gibbins N.M." userId="6a0e944c-4d97-467d-bb7a-7c3315791fe4" providerId="ADAL" clId="{DA799BB0-C086-8544-8F6B-BBAE75A9D335}" dt="2020-02-14T09:51:19.953" v="1142"/>
          <ac:spMkLst>
            <pc:docMk/>
            <pc:sldMk cId="753822095" sldId="667"/>
            <ac:spMk id="5" creationId="{EA819EB3-DB05-C143-9236-3DEFD9CD3882}"/>
          </ac:spMkLst>
        </pc:spChg>
        <pc:spChg chg="mod">
          <ac:chgData name="Gibbins N.M." userId="6a0e944c-4d97-467d-bb7a-7c3315791fe4" providerId="ADAL" clId="{DA799BB0-C086-8544-8F6B-BBAE75A9D335}" dt="2020-02-14T11:07:11.781" v="6026" actId="20577"/>
          <ac:spMkLst>
            <pc:docMk/>
            <pc:sldMk cId="753822095" sldId="667"/>
            <ac:spMk id="8294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14:43.123" v="6614" actId="5793"/>
        <pc:sldMkLst>
          <pc:docMk/>
          <pc:sldMk cId="1389786690" sldId="674"/>
        </pc:sldMkLst>
        <pc:spChg chg="mod">
          <ac:chgData name="Gibbins N.M." userId="6a0e944c-4d97-467d-bb7a-7c3315791fe4" providerId="ADAL" clId="{DA799BB0-C086-8544-8F6B-BBAE75A9D335}" dt="2020-02-14T17:14:43.123" v="6614" actId="5793"/>
          <ac:spMkLst>
            <pc:docMk/>
            <pc:sldMk cId="1389786690" sldId="674"/>
            <ac:spMk id="25603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47:22.358" v="5470" actId="2085"/>
        <pc:sldMkLst>
          <pc:docMk/>
          <pc:sldMk cId="2320455961" sldId="675"/>
        </pc:sldMkLst>
        <pc:spChg chg="mod">
          <ac:chgData name="Gibbins N.M." userId="6a0e944c-4d97-467d-bb7a-7c3315791fe4" providerId="ADAL" clId="{DA799BB0-C086-8544-8F6B-BBAE75A9D335}" dt="2020-02-14T10:47:22.358" v="5470" actId="2085"/>
          <ac:spMkLst>
            <pc:docMk/>
            <pc:sldMk cId="2320455961" sldId="675"/>
            <ac:spMk id="27651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0:47:22.358" v="5470" actId="2085"/>
          <ac:spMkLst>
            <pc:docMk/>
            <pc:sldMk cId="2320455961" sldId="675"/>
            <ac:spMk id="2765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0:47:22.358" v="5470" actId="2085"/>
          <ac:spMkLst>
            <pc:docMk/>
            <pc:sldMk cId="2320455961" sldId="675"/>
            <ac:spMk id="27653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0:47:22.358" v="5470" actId="2085"/>
          <ac:spMkLst>
            <pc:docMk/>
            <pc:sldMk cId="2320455961" sldId="675"/>
            <ac:spMk id="27654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09:28:45.678" v="401" actId="20577"/>
        <pc:sldMkLst>
          <pc:docMk/>
          <pc:sldMk cId="2319076116" sldId="676"/>
        </pc:sldMkLst>
        <pc:spChg chg="mod">
          <ac:chgData name="Gibbins N.M." userId="6a0e944c-4d97-467d-bb7a-7c3315791fe4" providerId="ADAL" clId="{DA799BB0-C086-8544-8F6B-BBAE75A9D335}" dt="2020-02-14T09:28:45.678" v="401" actId="20577"/>
          <ac:spMkLst>
            <pc:docMk/>
            <pc:sldMk cId="2319076116" sldId="676"/>
            <ac:spMk id="20483" creationId="{00000000-0000-0000-0000-000000000000}"/>
          </ac:spMkLst>
        </pc:spChg>
      </pc:sldChg>
      <pc:sldChg chg="modSp del">
        <pc:chgData name="Gibbins N.M." userId="6a0e944c-4d97-467d-bb7a-7c3315791fe4" providerId="ADAL" clId="{DA799BB0-C086-8544-8F6B-BBAE75A9D335}" dt="2020-02-14T10:47:34.621" v="5471" actId="2696"/>
        <pc:sldMkLst>
          <pc:docMk/>
          <pc:sldMk cId="1348596937" sldId="679"/>
        </pc:sldMkLst>
        <pc:spChg chg="mod">
          <ac:chgData name="Gibbins N.M." userId="6a0e944c-4d97-467d-bb7a-7c3315791fe4" providerId="ADAL" clId="{DA799BB0-C086-8544-8F6B-BBAE75A9D335}" dt="2020-02-14T09:22:16.286" v="109" actId="2711"/>
          <ac:spMkLst>
            <pc:docMk/>
            <pc:sldMk cId="1348596937" sldId="679"/>
            <ac:spMk id="50179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16.286" v="109" actId="2711"/>
          <ac:spMkLst>
            <pc:docMk/>
            <pc:sldMk cId="1348596937" sldId="679"/>
            <ac:spMk id="50180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16.286" v="109" actId="2711"/>
          <ac:spMkLst>
            <pc:docMk/>
            <pc:sldMk cId="1348596937" sldId="679"/>
            <ac:spMk id="50181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16.286" v="109" actId="2711"/>
          <ac:spMkLst>
            <pc:docMk/>
            <pc:sldMk cId="1348596937" sldId="679"/>
            <ac:spMk id="50182" creationId="{00000000-0000-0000-0000-000000000000}"/>
          </ac:spMkLst>
        </pc:spChg>
      </pc:sldChg>
      <pc:sldChg chg="modSp del">
        <pc:chgData name="Gibbins N.M." userId="6a0e944c-4d97-467d-bb7a-7c3315791fe4" providerId="ADAL" clId="{DA799BB0-C086-8544-8F6B-BBAE75A9D335}" dt="2020-02-14T10:47:34.673" v="5472" actId="2696"/>
        <pc:sldMkLst>
          <pc:docMk/>
          <pc:sldMk cId="3489734733" sldId="680"/>
        </pc:sldMkLst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27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28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29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30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31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3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09:22:25.575" v="110" actId="2711"/>
          <ac:spMkLst>
            <pc:docMk/>
            <pc:sldMk cId="3489734733" sldId="680"/>
            <ac:spMk id="52233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7T15:39:18.953" v="6817" actId="20577"/>
        <pc:sldMkLst>
          <pc:docMk/>
          <pc:sldMk cId="3315043072" sldId="682"/>
        </pc:sldMkLst>
        <pc:spChg chg="mod">
          <ac:chgData name="Gibbins N.M." userId="6a0e944c-4d97-467d-bb7a-7c3315791fe4" providerId="ADAL" clId="{DA799BB0-C086-8544-8F6B-BBAE75A9D335}" dt="2020-02-17T15:39:18.953" v="6817" actId="20577"/>
          <ac:spMkLst>
            <pc:docMk/>
            <pc:sldMk cId="3315043072" sldId="682"/>
            <ac:spMk id="13414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7T15:40:21.792" v="6834" actId="5793"/>
        <pc:sldMkLst>
          <pc:docMk/>
          <pc:sldMk cId="2278246580" sldId="683"/>
        </pc:sldMkLst>
        <pc:spChg chg="mod">
          <ac:chgData name="Gibbins N.M." userId="6a0e944c-4d97-467d-bb7a-7c3315791fe4" providerId="ADAL" clId="{DA799BB0-C086-8544-8F6B-BBAE75A9D335}" dt="2020-02-17T15:40:21.792" v="6834" actId="5793"/>
          <ac:spMkLst>
            <pc:docMk/>
            <pc:sldMk cId="2278246580" sldId="683"/>
            <ac:spMk id="136194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7T15:41:49.994" v="6854" actId="20577"/>
        <pc:sldMkLst>
          <pc:docMk/>
          <pc:sldMk cId="1614648721" sldId="684"/>
        </pc:sldMkLst>
        <pc:spChg chg="mod">
          <ac:chgData name="Gibbins N.M." userId="6a0e944c-4d97-467d-bb7a-7c3315791fe4" providerId="ADAL" clId="{DA799BB0-C086-8544-8F6B-BBAE75A9D335}" dt="2020-02-17T15:41:49.994" v="6854" actId="20577"/>
          <ac:spMkLst>
            <pc:docMk/>
            <pc:sldMk cId="1614648721" sldId="684"/>
            <ac:spMk id="138242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09:26:42.044" v="223" actId="5793"/>
        <pc:sldMkLst>
          <pc:docMk/>
          <pc:sldMk cId="1699962940" sldId="690"/>
        </pc:sldMkLst>
        <pc:spChg chg="mod">
          <ac:chgData name="Gibbins N.M." userId="6a0e944c-4d97-467d-bb7a-7c3315791fe4" providerId="ADAL" clId="{DA799BB0-C086-8544-8F6B-BBAE75A9D335}" dt="2020-02-14T09:26:42.044" v="223" actId="5793"/>
          <ac:spMkLst>
            <pc:docMk/>
            <pc:sldMk cId="1699962940" sldId="690"/>
            <ac:spMk id="24578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0:23:19.417" v="3277" actId="114"/>
        <pc:sldMkLst>
          <pc:docMk/>
          <pc:sldMk cId="812743481" sldId="693"/>
        </pc:sldMkLst>
        <pc:spChg chg="del">
          <ac:chgData name="Gibbins N.M." userId="6a0e944c-4d97-467d-bb7a-7c3315791fe4" providerId="ADAL" clId="{DA799BB0-C086-8544-8F6B-BBAE75A9D335}" dt="2020-02-14T10:22:56.899" v="3269"/>
          <ac:spMkLst>
            <pc:docMk/>
            <pc:sldMk cId="812743481" sldId="693"/>
            <ac:spMk id="2" creationId="{1EBA6745-6BBF-0249-9DE3-B47B56CD5110}"/>
          </ac:spMkLst>
        </pc:spChg>
        <pc:spChg chg="add del mod">
          <ac:chgData name="Gibbins N.M." userId="6a0e944c-4d97-467d-bb7a-7c3315791fe4" providerId="ADAL" clId="{DA799BB0-C086-8544-8F6B-BBAE75A9D335}" dt="2020-02-14T10:22:56.899" v="3269"/>
          <ac:spMkLst>
            <pc:docMk/>
            <pc:sldMk cId="812743481" sldId="693"/>
            <ac:spMk id="3" creationId="{0CC261FA-4A2B-804B-AE26-15DC1231F496}"/>
          </ac:spMkLst>
        </pc:spChg>
        <pc:spChg chg="add del mod">
          <ac:chgData name="Gibbins N.M." userId="6a0e944c-4d97-467d-bb7a-7c3315791fe4" providerId="ADAL" clId="{DA799BB0-C086-8544-8F6B-BBAE75A9D335}" dt="2020-02-14T10:22:56.899" v="3269"/>
          <ac:spMkLst>
            <pc:docMk/>
            <pc:sldMk cId="812743481" sldId="693"/>
            <ac:spMk id="4" creationId="{2832E1B4-F683-A14F-8FE4-F9EA3F25FA11}"/>
          </ac:spMkLst>
        </pc:spChg>
        <pc:spChg chg="add mod">
          <ac:chgData name="Gibbins N.M." userId="6a0e944c-4d97-467d-bb7a-7c3315791fe4" providerId="ADAL" clId="{DA799BB0-C086-8544-8F6B-BBAE75A9D335}" dt="2020-02-14T10:22:56.899" v="3269"/>
          <ac:spMkLst>
            <pc:docMk/>
            <pc:sldMk cId="812743481" sldId="693"/>
            <ac:spMk id="5" creationId="{D05B7CFC-6F35-C749-8539-C9779B213F37}"/>
          </ac:spMkLst>
        </pc:spChg>
        <pc:spChg chg="mod">
          <ac:chgData name="Gibbins N.M." userId="6a0e944c-4d97-467d-bb7a-7c3315791fe4" providerId="ADAL" clId="{DA799BB0-C086-8544-8F6B-BBAE75A9D335}" dt="2020-02-14T10:23:19.417" v="3277" actId="114"/>
          <ac:spMkLst>
            <pc:docMk/>
            <pc:sldMk cId="812743481" sldId="693"/>
            <ac:spMk id="11469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0:24:57.650" v="3455" actId="20577"/>
        <pc:sldMkLst>
          <pc:docMk/>
          <pc:sldMk cId="2100339147" sldId="694"/>
        </pc:sldMkLst>
        <pc:spChg chg="mod">
          <ac:chgData name="Gibbins N.M." userId="6a0e944c-4d97-467d-bb7a-7c3315791fe4" providerId="ADAL" clId="{DA799BB0-C086-8544-8F6B-BBAE75A9D335}" dt="2020-02-14T10:24:57.650" v="3455" actId="20577"/>
          <ac:spMkLst>
            <pc:docMk/>
            <pc:sldMk cId="2100339147" sldId="694"/>
            <ac:spMk id="115714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7:21:26.591" v="6715" actId="20577"/>
        <pc:sldMkLst>
          <pc:docMk/>
          <pc:sldMk cId="38079570" sldId="695"/>
        </pc:sldMkLst>
        <pc:spChg chg="del">
          <ac:chgData name="Gibbins N.M." userId="6a0e944c-4d97-467d-bb7a-7c3315791fe4" providerId="ADAL" clId="{DA799BB0-C086-8544-8F6B-BBAE75A9D335}" dt="2020-02-14T10:25:45.178" v="3504"/>
          <ac:spMkLst>
            <pc:docMk/>
            <pc:sldMk cId="38079570" sldId="695"/>
            <ac:spMk id="2" creationId="{71DF6D15-81E4-184A-B73C-240082B7D579}"/>
          </ac:spMkLst>
        </pc:spChg>
        <pc:spChg chg="add del mod">
          <ac:chgData name="Gibbins N.M." userId="6a0e944c-4d97-467d-bb7a-7c3315791fe4" providerId="ADAL" clId="{DA799BB0-C086-8544-8F6B-BBAE75A9D335}" dt="2020-02-14T10:25:45.178" v="3504"/>
          <ac:spMkLst>
            <pc:docMk/>
            <pc:sldMk cId="38079570" sldId="695"/>
            <ac:spMk id="3" creationId="{66038135-BAAA-434A-9A33-BDA3B7B6C094}"/>
          </ac:spMkLst>
        </pc:spChg>
        <pc:spChg chg="add del mod">
          <ac:chgData name="Gibbins N.M." userId="6a0e944c-4d97-467d-bb7a-7c3315791fe4" providerId="ADAL" clId="{DA799BB0-C086-8544-8F6B-BBAE75A9D335}" dt="2020-02-14T10:25:45.178" v="3504"/>
          <ac:spMkLst>
            <pc:docMk/>
            <pc:sldMk cId="38079570" sldId="695"/>
            <ac:spMk id="4" creationId="{B5F8C475-87A6-D34F-9536-5F88169FE1EF}"/>
          </ac:spMkLst>
        </pc:spChg>
        <pc:spChg chg="add del mod">
          <ac:chgData name="Gibbins N.M." userId="6a0e944c-4d97-467d-bb7a-7c3315791fe4" providerId="ADAL" clId="{DA799BB0-C086-8544-8F6B-BBAE75A9D335}" dt="2020-02-14T10:25:54.719" v="3510"/>
          <ac:spMkLst>
            <pc:docMk/>
            <pc:sldMk cId="38079570" sldId="695"/>
            <ac:spMk id="5" creationId="{176E558C-AF38-A54C-926A-F1F5267D7AC5}"/>
          </ac:spMkLst>
        </pc:spChg>
        <pc:spChg chg="add del mod">
          <ac:chgData name="Gibbins N.M." userId="6a0e944c-4d97-467d-bb7a-7c3315791fe4" providerId="ADAL" clId="{DA799BB0-C086-8544-8F6B-BBAE75A9D335}" dt="2020-02-14T10:25:54.719" v="3510"/>
          <ac:spMkLst>
            <pc:docMk/>
            <pc:sldMk cId="38079570" sldId="695"/>
            <ac:spMk id="6" creationId="{6E8AEB19-254B-D24F-B184-D02A9DA38423}"/>
          </ac:spMkLst>
        </pc:spChg>
        <pc:spChg chg="add del mod">
          <ac:chgData name="Gibbins N.M." userId="6a0e944c-4d97-467d-bb7a-7c3315791fe4" providerId="ADAL" clId="{DA799BB0-C086-8544-8F6B-BBAE75A9D335}" dt="2020-02-14T10:25:54.719" v="3510"/>
          <ac:spMkLst>
            <pc:docMk/>
            <pc:sldMk cId="38079570" sldId="695"/>
            <ac:spMk id="7" creationId="{B94CFAE6-BBEE-D64E-BED2-4F8E1CD806B6}"/>
          </ac:spMkLst>
        </pc:spChg>
        <pc:spChg chg="add mod">
          <ac:chgData name="Gibbins N.M." userId="6a0e944c-4d97-467d-bb7a-7c3315791fe4" providerId="ADAL" clId="{DA799BB0-C086-8544-8F6B-BBAE75A9D335}" dt="2020-02-14T10:25:54.719" v="3510"/>
          <ac:spMkLst>
            <pc:docMk/>
            <pc:sldMk cId="38079570" sldId="695"/>
            <ac:spMk id="8" creationId="{68DA55C9-E27F-F243-B0F7-8933E9D5793E}"/>
          </ac:spMkLst>
        </pc:spChg>
        <pc:spChg chg="mod">
          <ac:chgData name="Gibbins N.M." userId="6a0e944c-4d97-467d-bb7a-7c3315791fe4" providerId="ADAL" clId="{DA799BB0-C086-8544-8F6B-BBAE75A9D335}" dt="2020-02-14T17:21:26.591" v="6715" actId="20577"/>
          <ac:spMkLst>
            <pc:docMk/>
            <pc:sldMk cId="38079570" sldId="695"/>
            <ac:spMk id="116738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7:25:26.140" v="6759" actId="114"/>
        <pc:sldMkLst>
          <pc:docMk/>
          <pc:sldMk cId="1382869208" sldId="696"/>
        </pc:sldMkLst>
        <pc:spChg chg="del mod">
          <ac:chgData name="Gibbins N.M." userId="6a0e944c-4d97-467d-bb7a-7c3315791fe4" providerId="ADAL" clId="{DA799BB0-C086-8544-8F6B-BBAE75A9D335}" dt="2020-02-14T10:34:51.782" v="4433" actId="478"/>
          <ac:spMkLst>
            <pc:docMk/>
            <pc:sldMk cId="1382869208" sldId="696"/>
            <ac:spMk id="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25:26.140" v="6759" actId="114"/>
          <ac:spMkLst>
            <pc:docMk/>
            <pc:sldMk cId="1382869208" sldId="696"/>
            <ac:spMk id="117762" creationId="{00000000-0000-0000-0000-000000000000}"/>
          </ac:spMkLst>
        </pc:spChg>
      </pc:sldChg>
      <pc:sldChg chg="delSp modSp">
        <pc:chgData name="Gibbins N.M." userId="6a0e944c-4d97-467d-bb7a-7c3315791fe4" providerId="ADAL" clId="{DA799BB0-C086-8544-8F6B-BBAE75A9D335}" dt="2020-02-14T17:23:00.763" v="6726" actId="207"/>
        <pc:sldMkLst>
          <pc:docMk/>
          <pc:sldMk cId="3498919727" sldId="697"/>
        </pc:sldMkLst>
        <pc:spChg chg="del">
          <ac:chgData name="Gibbins N.M." userId="6a0e944c-4d97-467d-bb7a-7c3315791fe4" providerId="ADAL" clId="{DA799BB0-C086-8544-8F6B-BBAE75A9D335}" dt="2020-02-14T10:37:00.732" v="4591" actId="478"/>
          <ac:spMkLst>
            <pc:docMk/>
            <pc:sldMk cId="3498919727" sldId="697"/>
            <ac:spMk id="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23:00.763" v="6726" actId="207"/>
          <ac:spMkLst>
            <pc:docMk/>
            <pc:sldMk cId="3498919727" sldId="697"/>
            <ac:spMk id="11878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22:54.708" v="6725" actId="207"/>
        <pc:sldMkLst>
          <pc:docMk/>
          <pc:sldMk cId="4226350198" sldId="698"/>
        </pc:sldMkLst>
        <pc:spChg chg="mod">
          <ac:chgData name="Gibbins N.M." userId="6a0e944c-4d97-467d-bb7a-7c3315791fe4" providerId="ADAL" clId="{DA799BB0-C086-8544-8F6B-BBAE75A9D335}" dt="2020-02-14T17:22:54.708" v="6725" actId="207"/>
          <ac:spMkLst>
            <pc:docMk/>
            <pc:sldMk cId="4226350198" sldId="698"/>
            <ac:spMk id="11981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22:46.698" v="6723" actId="207"/>
        <pc:sldMkLst>
          <pc:docMk/>
          <pc:sldMk cId="4082246874" sldId="699"/>
        </pc:sldMkLst>
        <pc:spChg chg="mod">
          <ac:chgData name="Gibbins N.M." userId="6a0e944c-4d97-467d-bb7a-7c3315791fe4" providerId="ADAL" clId="{DA799BB0-C086-8544-8F6B-BBAE75A9D335}" dt="2020-02-14T17:22:46.698" v="6723" actId="207"/>
          <ac:spMkLst>
            <pc:docMk/>
            <pc:sldMk cId="4082246874" sldId="699"/>
            <ac:spMk id="120834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22:38.932" v="6722" actId="207"/>
        <pc:sldMkLst>
          <pc:docMk/>
          <pc:sldMk cId="2956756121" sldId="700"/>
        </pc:sldMkLst>
        <pc:spChg chg="mod">
          <ac:chgData name="Gibbins N.M." userId="6a0e944c-4d97-467d-bb7a-7c3315791fe4" providerId="ADAL" clId="{DA799BB0-C086-8544-8F6B-BBAE75A9D335}" dt="2020-02-14T17:22:38.932" v="6722" actId="207"/>
          <ac:spMkLst>
            <pc:docMk/>
            <pc:sldMk cId="2956756121" sldId="700"/>
            <ac:spMk id="121858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22:32.051" v="6721" actId="207"/>
        <pc:sldMkLst>
          <pc:docMk/>
          <pc:sldMk cId="2058958804" sldId="701"/>
        </pc:sldMkLst>
        <pc:spChg chg="mod">
          <ac:chgData name="Gibbins N.M." userId="6a0e944c-4d97-467d-bb7a-7c3315791fe4" providerId="ADAL" clId="{DA799BB0-C086-8544-8F6B-BBAE75A9D335}" dt="2020-02-14T17:22:32.051" v="6721" actId="207"/>
          <ac:spMkLst>
            <pc:docMk/>
            <pc:sldMk cId="2058958804" sldId="701"/>
            <ac:spMk id="122882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23:40.231" v="6728" actId="207"/>
        <pc:sldMkLst>
          <pc:docMk/>
          <pc:sldMk cId="3289872871" sldId="702"/>
        </pc:sldMkLst>
        <pc:spChg chg="mod">
          <ac:chgData name="Gibbins N.M." userId="6a0e944c-4d97-467d-bb7a-7c3315791fe4" providerId="ADAL" clId="{DA799BB0-C086-8544-8F6B-BBAE75A9D335}" dt="2020-02-14T17:23:40.231" v="6728" actId="207"/>
          <ac:spMkLst>
            <pc:docMk/>
            <pc:sldMk cId="3289872871" sldId="702"/>
            <ac:spMk id="12493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02:09.674" v="6384" actId="20577"/>
        <pc:sldMkLst>
          <pc:docMk/>
          <pc:sldMk cId="731450892" sldId="703"/>
        </pc:sldMkLst>
        <pc:spChg chg="mod">
          <ac:chgData name="Gibbins N.M." userId="6a0e944c-4d97-467d-bb7a-7c3315791fe4" providerId="ADAL" clId="{DA799BB0-C086-8544-8F6B-BBAE75A9D335}" dt="2020-02-14T17:02:09.674" v="6384" actId="20577"/>
          <ac:spMkLst>
            <pc:docMk/>
            <pc:sldMk cId="731450892" sldId="703"/>
            <ac:spMk id="125954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7T15:38:50.640" v="6810" actId="5793"/>
        <pc:sldMkLst>
          <pc:docMk/>
          <pc:sldMk cId="3365148580" sldId="712"/>
        </pc:sldMkLst>
        <pc:spChg chg="del">
          <ac:chgData name="Gibbins N.M." userId="6a0e944c-4d97-467d-bb7a-7c3315791fe4" providerId="ADAL" clId="{DA799BB0-C086-8544-8F6B-BBAE75A9D335}" dt="2020-02-14T17:24:34.892" v="6734"/>
          <ac:spMkLst>
            <pc:docMk/>
            <pc:sldMk cId="3365148580" sldId="712"/>
            <ac:spMk id="2" creationId="{78E2E163-C9D4-7347-9CE7-2B60A99696B9}"/>
          </ac:spMkLst>
        </pc:spChg>
        <pc:spChg chg="add del mod">
          <ac:chgData name="Gibbins N.M." userId="6a0e944c-4d97-467d-bb7a-7c3315791fe4" providerId="ADAL" clId="{DA799BB0-C086-8544-8F6B-BBAE75A9D335}" dt="2020-02-14T17:24:34.892" v="6734"/>
          <ac:spMkLst>
            <pc:docMk/>
            <pc:sldMk cId="3365148580" sldId="712"/>
            <ac:spMk id="3" creationId="{2F67D08C-1327-5F4B-9941-6A2BBF21460A}"/>
          </ac:spMkLst>
        </pc:spChg>
        <pc:spChg chg="add del mod">
          <ac:chgData name="Gibbins N.M." userId="6a0e944c-4d97-467d-bb7a-7c3315791fe4" providerId="ADAL" clId="{DA799BB0-C086-8544-8F6B-BBAE75A9D335}" dt="2020-02-14T17:24:34.892" v="6734"/>
          <ac:spMkLst>
            <pc:docMk/>
            <pc:sldMk cId="3365148580" sldId="712"/>
            <ac:spMk id="4" creationId="{8C0B5506-4127-0F43-9B8C-58B2A47F80C5}"/>
          </ac:spMkLst>
        </pc:spChg>
        <pc:spChg chg="add mod">
          <ac:chgData name="Gibbins N.M." userId="6a0e944c-4d97-467d-bb7a-7c3315791fe4" providerId="ADAL" clId="{DA799BB0-C086-8544-8F6B-BBAE75A9D335}" dt="2020-02-14T17:24:34.892" v="6734"/>
          <ac:spMkLst>
            <pc:docMk/>
            <pc:sldMk cId="3365148580" sldId="712"/>
            <ac:spMk id="5" creationId="{585C93EC-4E4A-8E47-89F1-DCDD42F394B0}"/>
          </ac:spMkLst>
        </pc:spChg>
        <pc:spChg chg="mod">
          <ac:chgData name="Gibbins N.M." userId="6a0e944c-4d97-467d-bb7a-7c3315791fe4" providerId="ADAL" clId="{DA799BB0-C086-8544-8F6B-BBAE75A9D335}" dt="2020-02-17T15:38:50.640" v="6810" actId="5793"/>
          <ac:spMkLst>
            <pc:docMk/>
            <pc:sldMk cId="3365148580" sldId="712"/>
            <ac:spMk id="130050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1:03:56.063" v="5994" actId="20577"/>
        <pc:sldMkLst>
          <pc:docMk/>
          <pc:sldMk cId="3421532426" sldId="715"/>
        </pc:sldMkLst>
        <pc:spChg chg="mod">
          <ac:chgData name="Gibbins N.M." userId="6a0e944c-4d97-467d-bb7a-7c3315791fe4" providerId="ADAL" clId="{DA799BB0-C086-8544-8F6B-BBAE75A9D335}" dt="2020-02-14T11:03:56.063" v="5994" actId="20577"/>
          <ac:spMkLst>
            <pc:docMk/>
            <pc:sldMk cId="3421532426" sldId="715"/>
            <ac:spMk id="82946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6:52:19.123" v="6062" actId="20577"/>
        <pc:sldMkLst>
          <pc:docMk/>
          <pc:sldMk cId="480246380" sldId="717"/>
        </pc:sldMkLst>
        <pc:spChg chg="mod">
          <ac:chgData name="Gibbins N.M." userId="6a0e944c-4d97-467d-bb7a-7c3315791fe4" providerId="ADAL" clId="{DA799BB0-C086-8544-8F6B-BBAE75A9D335}" dt="2020-02-14T16:52:17.462" v="6061" actId="20577"/>
          <ac:spMkLst>
            <pc:docMk/>
            <pc:sldMk cId="480246380" sldId="717"/>
            <ac:spMk id="109570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6:52:19.123" v="6062" actId="20577"/>
          <ac:spMkLst>
            <pc:docMk/>
            <pc:sldMk cId="480246380" sldId="717"/>
            <ac:spMk id="109571" creationId="{00000000-0000-0000-0000-000000000000}"/>
          </ac:spMkLst>
        </pc:spChg>
      </pc:sldChg>
      <pc:sldChg chg="addSp delSp modSp">
        <pc:chgData name="Gibbins N.M." userId="6a0e944c-4d97-467d-bb7a-7c3315791fe4" providerId="ADAL" clId="{DA799BB0-C086-8544-8F6B-BBAE75A9D335}" dt="2020-02-14T17:14:05.161" v="6612" actId="14100"/>
        <pc:sldMkLst>
          <pc:docMk/>
          <pc:sldMk cId="4030839870" sldId="720"/>
        </pc:sldMkLst>
        <pc:spChg chg="del">
          <ac:chgData name="Gibbins N.M." userId="6a0e944c-4d97-467d-bb7a-7c3315791fe4" providerId="ADAL" clId="{DA799BB0-C086-8544-8F6B-BBAE75A9D335}" dt="2020-02-14T17:13:00.272" v="6603" actId="478"/>
          <ac:spMkLst>
            <pc:docMk/>
            <pc:sldMk cId="4030839870" sldId="720"/>
            <ac:spMk id="2" creationId="{00000000-0000-0000-0000-000000000000}"/>
          </ac:spMkLst>
        </pc:spChg>
        <pc:spChg chg="add del mod">
          <ac:chgData name="Gibbins N.M." userId="6a0e944c-4d97-467d-bb7a-7c3315791fe4" providerId="ADAL" clId="{DA799BB0-C086-8544-8F6B-BBAE75A9D335}" dt="2020-02-14T17:13:03.047" v="6604" actId="478"/>
          <ac:spMkLst>
            <pc:docMk/>
            <pc:sldMk cId="4030839870" sldId="720"/>
            <ac:spMk id="6" creationId="{D2D87E4F-7EB7-294F-BED2-46FF7282237A}"/>
          </ac:spMkLst>
        </pc:spChg>
        <pc:picChg chg="mod modCrop">
          <ac:chgData name="Gibbins N.M." userId="6a0e944c-4d97-467d-bb7a-7c3315791fe4" providerId="ADAL" clId="{DA799BB0-C086-8544-8F6B-BBAE75A9D335}" dt="2020-02-14T17:14:05.161" v="6612" actId="14100"/>
          <ac:picMkLst>
            <pc:docMk/>
            <pc:sldMk cId="4030839870" sldId="720"/>
            <ac:picMk id="3" creationId="{00000000-0000-0000-0000-000000000000}"/>
          </ac:picMkLst>
        </pc:picChg>
      </pc:sldChg>
      <pc:sldChg chg="del">
        <pc:chgData name="Gibbins N.M." userId="6a0e944c-4d97-467d-bb7a-7c3315791fe4" providerId="ADAL" clId="{DA799BB0-C086-8544-8F6B-BBAE75A9D335}" dt="2020-02-14T17:19:10.874" v="6712" actId="2696"/>
        <pc:sldMkLst>
          <pc:docMk/>
          <pc:sldMk cId="916781861" sldId="721"/>
        </pc:sldMkLst>
      </pc:sldChg>
      <pc:sldChg chg="del">
        <pc:chgData name="Gibbins N.M." userId="6a0e944c-4d97-467d-bb7a-7c3315791fe4" providerId="ADAL" clId="{DA799BB0-C086-8544-8F6B-BBAE75A9D335}" dt="2020-02-14T17:19:10.896" v="6713" actId="2696"/>
        <pc:sldMkLst>
          <pc:docMk/>
          <pc:sldMk cId="308451256" sldId="722"/>
        </pc:sldMkLst>
      </pc:sldChg>
      <pc:sldChg chg="del mod modShow">
        <pc:chgData name="Gibbins N.M." userId="6a0e944c-4d97-467d-bb7a-7c3315791fe4" providerId="ADAL" clId="{DA799BB0-C086-8544-8F6B-BBAE75A9D335}" dt="2020-02-14T17:12:44.619" v="6601" actId="2696"/>
        <pc:sldMkLst>
          <pc:docMk/>
          <pc:sldMk cId="3239593237" sldId="723"/>
        </pc:sldMkLst>
      </pc:sldChg>
      <pc:sldChg chg="del mod modShow">
        <pc:chgData name="Gibbins N.M." userId="6a0e944c-4d97-467d-bb7a-7c3315791fe4" providerId="ADAL" clId="{DA799BB0-C086-8544-8F6B-BBAE75A9D335}" dt="2020-02-14T17:12:44.643" v="6602" actId="2696"/>
        <pc:sldMkLst>
          <pc:docMk/>
          <pc:sldMk cId="2441689490" sldId="724"/>
        </pc:sldMkLst>
      </pc:sldChg>
      <pc:sldChg chg="modSp">
        <pc:chgData name="Gibbins N.M." userId="6a0e944c-4d97-467d-bb7a-7c3315791fe4" providerId="ADAL" clId="{DA799BB0-C086-8544-8F6B-BBAE75A9D335}" dt="2020-02-14T17:19:50.518" v="6714" actId="20577"/>
        <pc:sldMkLst>
          <pc:docMk/>
          <pc:sldMk cId="3157258188" sldId="725"/>
        </pc:sldMkLst>
        <pc:spChg chg="mod">
          <ac:chgData name="Gibbins N.M." userId="6a0e944c-4d97-467d-bb7a-7c3315791fe4" providerId="ADAL" clId="{DA799BB0-C086-8544-8F6B-BBAE75A9D335}" dt="2020-02-14T17:19:50.518" v="6714" actId="20577"/>
          <ac:spMkLst>
            <pc:docMk/>
            <pc:sldMk cId="3157258188" sldId="725"/>
            <ac:spMk id="82946" creationId="{00000000-0000-0000-0000-000000000000}"/>
          </ac:spMkLst>
        </pc:spChg>
      </pc:sldChg>
      <pc:sldChg chg="del">
        <pc:chgData name="Gibbins N.M." userId="6a0e944c-4d97-467d-bb7a-7c3315791fe4" providerId="ADAL" clId="{DA799BB0-C086-8544-8F6B-BBAE75A9D335}" dt="2020-02-14T11:07:47.042" v="6051" actId="2696"/>
        <pc:sldMkLst>
          <pc:docMk/>
          <pc:sldMk cId="3145729818" sldId="727"/>
        </pc:sldMkLst>
      </pc:sldChg>
      <pc:sldChg chg="addSp delSp modSp">
        <pc:chgData name="Gibbins N.M." userId="6a0e944c-4d97-467d-bb7a-7c3315791fe4" providerId="ADAL" clId="{DA799BB0-C086-8544-8F6B-BBAE75A9D335}" dt="2020-02-14T17:23:18.644" v="6727" actId="207"/>
        <pc:sldMkLst>
          <pc:docMk/>
          <pc:sldMk cId="3550504319" sldId="728"/>
        </pc:sldMkLst>
        <pc:spChg chg="del">
          <ac:chgData name="Gibbins N.M." userId="6a0e944c-4d97-467d-bb7a-7c3315791fe4" providerId="ADAL" clId="{DA799BB0-C086-8544-8F6B-BBAE75A9D335}" dt="2020-02-14T10:28:26.401" v="3730"/>
          <ac:spMkLst>
            <pc:docMk/>
            <pc:sldMk cId="3550504319" sldId="728"/>
            <ac:spMk id="2" creationId="{CAE86CEF-2174-5A49-93D7-19CFC3549DB7}"/>
          </ac:spMkLst>
        </pc:spChg>
        <pc:spChg chg="add del mod">
          <ac:chgData name="Gibbins N.M." userId="6a0e944c-4d97-467d-bb7a-7c3315791fe4" providerId="ADAL" clId="{DA799BB0-C086-8544-8F6B-BBAE75A9D335}" dt="2020-02-14T10:28:26.401" v="3730"/>
          <ac:spMkLst>
            <pc:docMk/>
            <pc:sldMk cId="3550504319" sldId="728"/>
            <ac:spMk id="3" creationId="{A9AC2A5B-A6D9-0A49-969F-B8BFFDBD6C13}"/>
          </ac:spMkLst>
        </pc:spChg>
        <pc:spChg chg="add del mod">
          <ac:chgData name="Gibbins N.M." userId="6a0e944c-4d97-467d-bb7a-7c3315791fe4" providerId="ADAL" clId="{DA799BB0-C086-8544-8F6B-BBAE75A9D335}" dt="2020-02-14T10:28:26.401" v="3730"/>
          <ac:spMkLst>
            <pc:docMk/>
            <pc:sldMk cId="3550504319" sldId="728"/>
            <ac:spMk id="4" creationId="{9184F678-7E51-2140-975B-7E0053B26D17}"/>
          </ac:spMkLst>
        </pc:spChg>
        <pc:spChg chg="add mod">
          <ac:chgData name="Gibbins N.M." userId="6a0e944c-4d97-467d-bb7a-7c3315791fe4" providerId="ADAL" clId="{DA799BB0-C086-8544-8F6B-BBAE75A9D335}" dt="2020-02-14T10:28:26.401" v="3730"/>
          <ac:spMkLst>
            <pc:docMk/>
            <pc:sldMk cId="3550504319" sldId="728"/>
            <ac:spMk id="5" creationId="{731CAB41-0400-8B46-98D2-9B877A25879C}"/>
          </ac:spMkLst>
        </pc:spChg>
        <pc:spChg chg="mod">
          <ac:chgData name="Gibbins N.M." userId="6a0e944c-4d97-467d-bb7a-7c3315791fe4" providerId="ADAL" clId="{DA799BB0-C086-8544-8F6B-BBAE75A9D335}" dt="2020-02-14T17:23:18.644" v="6727" actId="207"/>
          <ac:spMkLst>
            <pc:docMk/>
            <pc:sldMk cId="3550504319" sldId="728"/>
            <ac:spMk id="116738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6:53:55.504" v="6104" actId="20577"/>
          <ac:spMkLst>
            <pc:docMk/>
            <pc:sldMk cId="3550504319" sldId="728"/>
            <ac:spMk id="116739" creationId="{00000000-0000-0000-0000-000000000000}"/>
          </ac:spMkLst>
        </pc:spChg>
      </pc:sldChg>
      <pc:sldChg chg="modSp">
        <pc:chgData name="Gibbins N.M." userId="6a0e944c-4d97-467d-bb7a-7c3315791fe4" providerId="ADAL" clId="{DA799BB0-C086-8544-8F6B-BBAE75A9D335}" dt="2020-02-14T17:07:26.337" v="6600" actId="1076"/>
        <pc:sldMkLst>
          <pc:docMk/>
          <pc:sldMk cId="4096959121" sldId="729"/>
        </pc:sldMkLst>
        <pc:spChg chg="mod">
          <ac:chgData name="Gibbins N.M." userId="6a0e944c-4d97-467d-bb7a-7c3315791fe4" providerId="ADAL" clId="{DA799BB0-C086-8544-8F6B-BBAE75A9D335}" dt="2020-02-14T17:02:29.607" v="6393" actId="20577"/>
          <ac:spMkLst>
            <pc:docMk/>
            <pc:sldMk cId="4096959121" sldId="729"/>
            <ac:spMk id="2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3:17.243" v="6437" actId="20577"/>
          <ac:spMkLst>
            <pc:docMk/>
            <pc:sldMk cId="4096959121" sldId="729"/>
            <ac:spMk id="3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14.061" v="6598" actId="1076"/>
          <ac:spMkLst>
            <pc:docMk/>
            <pc:sldMk cId="4096959121" sldId="729"/>
            <ac:spMk id="4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14.061" v="6598" actId="1076"/>
          <ac:spMkLst>
            <pc:docMk/>
            <pc:sldMk cId="4096959121" sldId="729"/>
            <ac:spMk id="6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14.061" v="6598" actId="1076"/>
          <ac:spMkLst>
            <pc:docMk/>
            <pc:sldMk cId="4096959121" sldId="729"/>
            <ac:spMk id="7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20.456" v="6599" actId="1076"/>
          <ac:spMkLst>
            <pc:docMk/>
            <pc:sldMk cId="4096959121" sldId="729"/>
            <ac:spMk id="8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20.456" v="6599" actId="1076"/>
          <ac:spMkLst>
            <pc:docMk/>
            <pc:sldMk cId="4096959121" sldId="729"/>
            <ac:spMk id="9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26.337" v="6600" actId="1076"/>
          <ac:spMkLst>
            <pc:docMk/>
            <pc:sldMk cId="4096959121" sldId="729"/>
            <ac:spMk id="10" creationId="{00000000-0000-0000-0000-000000000000}"/>
          </ac:spMkLst>
        </pc:spChg>
        <pc:spChg chg="mod">
          <ac:chgData name="Gibbins N.M." userId="6a0e944c-4d97-467d-bb7a-7c3315791fe4" providerId="ADAL" clId="{DA799BB0-C086-8544-8F6B-BBAE75A9D335}" dt="2020-02-14T17:07:26.337" v="6600" actId="1076"/>
          <ac:spMkLst>
            <pc:docMk/>
            <pc:sldMk cId="4096959121" sldId="729"/>
            <ac:spMk id="11" creationId="{00000000-0000-0000-0000-000000000000}"/>
          </ac:spMkLst>
        </pc:spChg>
      </pc:sldChg>
      <pc:sldChg chg="addSp delSp modSp add del">
        <pc:chgData name="Gibbins N.M." userId="6a0e944c-4d97-467d-bb7a-7c3315791fe4" providerId="ADAL" clId="{DA799BB0-C086-8544-8F6B-BBAE75A9D335}" dt="2020-02-14T10:25:27.641" v="3480" actId="2696"/>
        <pc:sldMkLst>
          <pc:docMk/>
          <pc:sldMk cId="2620940812" sldId="730"/>
        </pc:sldMkLst>
        <pc:spChg chg="add del mod">
          <ac:chgData name="Gibbins N.M." userId="6a0e944c-4d97-467d-bb7a-7c3315791fe4" providerId="ADAL" clId="{DA799BB0-C086-8544-8F6B-BBAE75A9D335}" dt="2020-02-14T10:25:24.441" v="3479" actId="767"/>
          <ac:spMkLst>
            <pc:docMk/>
            <pc:sldMk cId="2620940812" sldId="730"/>
            <ac:spMk id="4" creationId="{C902C230-9720-5340-A24D-1F1FD2A72D6B}"/>
          </ac:spMkLst>
        </pc:spChg>
      </pc:sldChg>
      <pc:sldChg chg="modSp add">
        <pc:chgData name="Gibbins N.M." userId="6a0e944c-4d97-467d-bb7a-7c3315791fe4" providerId="ADAL" clId="{DA799BB0-C086-8544-8F6B-BBAE75A9D335}" dt="2020-02-14T16:59:58.032" v="6328" actId="255"/>
        <pc:sldMkLst>
          <pc:docMk/>
          <pc:sldMk cId="3465986532" sldId="730"/>
        </pc:sldMkLst>
        <pc:spChg chg="mod">
          <ac:chgData name="Gibbins N.M." userId="6a0e944c-4d97-467d-bb7a-7c3315791fe4" providerId="ADAL" clId="{DA799BB0-C086-8544-8F6B-BBAE75A9D335}" dt="2020-02-14T16:56:11.002" v="6147" actId="20577"/>
          <ac:spMkLst>
            <pc:docMk/>
            <pc:sldMk cId="3465986532" sldId="730"/>
            <ac:spMk id="2" creationId="{910580F7-C1CA-A648-83E3-BFFAFDF8292B}"/>
          </ac:spMkLst>
        </pc:spChg>
        <pc:spChg chg="mod">
          <ac:chgData name="Gibbins N.M." userId="6a0e944c-4d97-467d-bb7a-7c3315791fe4" providerId="ADAL" clId="{DA799BB0-C086-8544-8F6B-BBAE75A9D335}" dt="2020-02-14T16:59:58.032" v="6328" actId="255"/>
          <ac:spMkLst>
            <pc:docMk/>
            <pc:sldMk cId="3465986532" sldId="730"/>
            <ac:spMk id="3" creationId="{8AADA974-C045-0448-B543-C9983E20D8EF}"/>
          </ac:spMkLst>
        </pc:spChg>
      </pc:sldChg>
      <pc:sldMasterChg chg="delSldLayout">
        <pc:chgData name="Gibbins N.M." userId="6a0e944c-4d97-467d-bb7a-7c3315791fe4" providerId="ADAL" clId="{DA799BB0-C086-8544-8F6B-BBAE75A9D335}" dt="2020-02-14T11:07:47.044" v="6052" actId="2696"/>
        <pc:sldMasterMkLst>
          <pc:docMk/>
          <pc:sldMasterMk cId="3932909308" sldId="2147483648"/>
        </pc:sldMasterMkLst>
        <pc:sldLayoutChg chg="del">
          <pc:chgData name="Gibbins N.M." userId="6a0e944c-4d97-467d-bb7a-7c3315791fe4" providerId="ADAL" clId="{DA799BB0-C086-8544-8F6B-BBAE75A9D335}" dt="2020-02-14T11:07:47.044" v="6052" actId="2696"/>
          <pc:sldLayoutMkLst>
            <pc:docMk/>
            <pc:sldMasterMk cId="3932909308" sldId="2147483648"/>
            <pc:sldLayoutMk cId="3137705523" sldId="2147483725"/>
          </pc:sldLayoutMkLst>
        </pc:sldLayoutChg>
      </pc:sldMasterChg>
    </pc:docChg>
  </pc:docChgLst>
  <pc:docChgLst>
    <pc:chgData name="Gibbins N.M." userId="6a0e944c-4d97-467d-bb7a-7c3315791fe4" providerId="ADAL" clId="{C1835059-C45F-F340-B33D-34272289E552}"/>
    <pc:docChg chg="undo custSel modSld">
      <pc:chgData name="Gibbins N.M." userId="6a0e944c-4d97-467d-bb7a-7c3315791fe4" providerId="ADAL" clId="{C1835059-C45F-F340-B33D-34272289E552}" dt="2020-01-28T13:56:36.581" v="2125" actId="120"/>
      <pc:docMkLst>
        <pc:docMk/>
      </pc:docMkLst>
      <pc:sldChg chg="modSp">
        <pc:chgData name="Gibbins N.M." userId="6a0e944c-4d97-467d-bb7a-7c3315791fe4" providerId="ADAL" clId="{C1835059-C45F-F340-B33D-34272289E552}" dt="2020-01-28T13:28:35.334" v="91" actId="5793"/>
        <pc:sldMkLst>
          <pc:docMk/>
          <pc:sldMk cId="360284531" sldId="518"/>
        </pc:sldMkLst>
        <pc:spChg chg="mod">
          <ac:chgData name="Gibbins N.M." userId="6a0e944c-4d97-467d-bb7a-7c3315791fe4" providerId="ADAL" clId="{C1835059-C45F-F340-B33D-34272289E552}" dt="2020-01-28T13:28:35.334" v="91" actId="5793"/>
          <ac:spMkLst>
            <pc:docMk/>
            <pc:sldMk cId="360284531" sldId="518"/>
            <ac:spMk id="29698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28:40.864" v="93" actId="5793"/>
        <pc:sldMkLst>
          <pc:docMk/>
          <pc:sldMk cId="1204508260" sldId="519"/>
        </pc:sldMkLst>
        <pc:spChg chg="mod">
          <ac:chgData name="Gibbins N.M." userId="6a0e944c-4d97-467d-bb7a-7c3315791fe4" providerId="ADAL" clId="{C1835059-C45F-F340-B33D-34272289E552}" dt="2020-01-28T13:28:40.864" v="93" actId="5793"/>
          <ac:spMkLst>
            <pc:docMk/>
            <pc:sldMk cId="1204508260" sldId="519"/>
            <ac:spMk id="31746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30:19.613" v="270" actId="5793"/>
        <pc:sldMkLst>
          <pc:docMk/>
          <pc:sldMk cId="651337567" sldId="521"/>
        </pc:sldMkLst>
        <pc:spChg chg="mod">
          <ac:chgData name="Gibbins N.M." userId="6a0e944c-4d97-467d-bb7a-7c3315791fe4" providerId="ADAL" clId="{C1835059-C45F-F340-B33D-34272289E552}" dt="2020-01-28T13:30:19.613" v="270" actId="5793"/>
          <ac:spMkLst>
            <pc:docMk/>
            <pc:sldMk cId="651337567" sldId="521"/>
            <ac:spMk id="37890" creationId="{00000000-0000-0000-0000-000000000000}"/>
          </ac:spMkLst>
        </pc:spChg>
        <pc:spChg chg="del">
          <ac:chgData name="Gibbins N.M." userId="6a0e944c-4d97-467d-bb7a-7c3315791fe4" providerId="ADAL" clId="{C1835059-C45F-F340-B33D-34272289E552}" dt="2020-01-28T13:30:04.762" v="259" actId="478"/>
          <ac:spMkLst>
            <pc:docMk/>
            <pc:sldMk cId="651337567" sldId="521"/>
            <ac:spMk id="37892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0:47.382" v="278" actId="255"/>
        <pc:sldMkLst>
          <pc:docMk/>
          <pc:sldMk cId="1274765902" sldId="522"/>
        </pc:sldMkLst>
        <pc:spChg chg="mod">
          <ac:chgData name="Gibbins N.M." userId="6a0e944c-4d97-467d-bb7a-7c3315791fe4" providerId="ADAL" clId="{C1835059-C45F-F340-B33D-34272289E552}" dt="2020-01-28T13:30:47.382" v="278" actId="255"/>
          <ac:spMkLst>
            <pc:docMk/>
            <pc:sldMk cId="1274765902" sldId="522"/>
            <ac:spMk id="39938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1:04.213" v="282" actId="255"/>
        <pc:sldMkLst>
          <pc:docMk/>
          <pc:sldMk cId="1548659110" sldId="523"/>
        </pc:sldMkLst>
        <pc:spChg chg="mod">
          <ac:chgData name="Gibbins N.M." userId="6a0e944c-4d97-467d-bb7a-7c3315791fe4" providerId="ADAL" clId="{C1835059-C45F-F340-B33D-34272289E552}" dt="2020-01-28T13:31:04.213" v="282" actId="255"/>
          <ac:spMkLst>
            <pc:docMk/>
            <pc:sldMk cId="1548659110" sldId="523"/>
            <ac:spMk id="41986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1:33.418" v="290" actId="255"/>
        <pc:sldMkLst>
          <pc:docMk/>
          <pc:sldMk cId="2636844563" sldId="524"/>
        </pc:sldMkLst>
        <pc:spChg chg="mod">
          <ac:chgData name="Gibbins N.M." userId="6a0e944c-4d97-467d-bb7a-7c3315791fe4" providerId="ADAL" clId="{C1835059-C45F-F340-B33D-34272289E552}" dt="2020-01-28T13:31:33.418" v="290" actId="255"/>
          <ac:spMkLst>
            <pc:docMk/>
            <pc:sldMk cId="2636844563" sldId="524"/>
            <ac:spMk id="44034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1:57.976" v="296" actId="255"/>
        <pc:sldMkLst>
          <pc:docMk/>
          <pc:sldMk cId="3391622387" sldId="525"/>
        </pc:sldMkLst>
        <pc:spChg chg="mod">
          <ac:chgData name="Gibbins N.M." userId="6a0e944c-4d97-467d-bb7a-7c3315791fe4" providerId="ADAL" clId="{C1835059-C45F-F340-B33D-34272289E552}" dt="2020-01-28T13:31:57.976" v="296" actId="255"/>
          <ac:spMkLst>
            <pc:docMk/>
            <pc:sldMk cId="3391622387" sldId="525"/>
            <ac:spMk id="46082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2:52.963" v="307" actId="5793"/>
        <pc:sldMkLst>
          <pc:docMk/>
          <pc:sldMk cId="3035086612" sldId="526"/>
        </pc:sldMkLst>
        <pc:spChg chg="mod">
          <ac:chgData name="Gibbins N.M." userId="6a0e944c-4d97-467d-bb7a-7c3315791fe4" providerId="ADAL" clId="{C1835059-C45F-F340-B33D-34272289E552}" dt="2020-01-28T13:32:52.963" v="307" actId="5793"/>
          <ac:spMkLst>
            <pc:docMk/>
            <pc:sldMk cId="3035086612" sldId="526"/>
            <ac:spMk id="54274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34:14.043" v="423" actId="114"/>
        <pc:sldMkLst>
          <pc:docMk/>
          <pc:sldMk cId="1950802140" sldId="527"/>
        </pc:sldMkLst>
        <pc:spChg chg="mod">
          <ac:chgData name="Gibbins N.M." userId="6a0e944c-4d97-467d-bb7a-7c3315791fe4" providerId="ADAL" clId="{C1835059-C45F-F340-B33D-34272289E552}" dt="2020-01-28T13:34:14.043" v="423" actId="114"/>
          <ac:spMkLst>
            <pc:docMk/>
            <pc:sldMk cId="1950802140" sldId="527"/>
            <ac:spMk id="2" creationId="{42E3B386-D68A-1F46-A39B-1C77DFCF1CA9}"/>
          </ac:spMkLst>
        </pc:spChg>
        <pc:spChg chg="del">
          <ac:chgData name="Gibbins N.M." userId="6a0e944c-4d97-467d-bb7a-7c3315791fe4" providerId="ADAL" clId="{C1835059-C45F-F340-B33D-34272289E552}" dt="2020-01-28T13:33:54.197" v="404" actId="478"/>
          <ac:spMkLst>
            <pc:docMk/>
            <pc:sldMk cId="1950802140" sldId="527"/>
            <ac:spMk id="56323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42:02.833" v="1114" actId="1076"/>
        <pc:sldMkLst>
          <pc:docMk/>
          <pc:sldMk cId="3720242105" sldId="529"/>
        </pc:sldMkLst>
        <pc:spChg chg="del">
          <ac:chgData name="Gibbins N.M." userId="6a0e944c-4d97-467d-bb7a-7c3315791fe4" providerId="ADAL" clId="{C1835059-C45F-F340-B33D-34272289E552}" dt="2020-01-28T13:39:40.572" v="785" actId="478"/>
          <ac:spMkLst>
            <pc:docMk/>
            <pc:sldMk cId="3720242105" sldId="529"/>
            <ac:spMk id="2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41:57.349" v="1113" actId="20577"/>
          <ac:spMkLst>
            <pc:docMk/>
            <pc:sldMk cId="3720242105" sldId="529"/>
            <ac:spMk id="60418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42:02.833" v="1114" actId="1076"/>
          <ac:spMkLst>
            <pc:docMk/>
            <pc:sldMk cId="3720242105" sldId="529"/>
            <ac:spMk id="60420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44:36.657" v="1401" actId="478"/>
        <pc:sldMkLst>
          <pc:docMk/>
          <pc:sldMk cId="241387028" sldId="531"/>
        </pc:sldMkLst>
        <pc:spChg chg="mod">
          <ac:chgData name="Gibbins N.M." userId="6a0e944c-4d97-467d-bb7a-7c3315791fe4" providerId="ADAL" clId="{C1835059-C45F-F340-B33D-34272289E552}" dt="2020-01-28T13:44:31.955" v="1400" actId="20577"/>
          <ac:spMkLst>
            <pc:docMk/>
            <pc:sldMk cId="241387028" sldId="531"/>
            <ac:spMk id="64514" creationId="{00000000-0000-0000-0000-000000000000}"/>
          </ac:spMkLst>
        </pc:spChg>
        <pc:spChg chg="del mod">
          <ac:chgData name="Gibbins N.M." userId="6a0e944c-4d97-467d-bb7a-7c3315791fe4" providerId="ADAL" clId="{C1835059-C45F-F340-B33D-34272289E552}" dt="2020-01-28T13:44:36.657" v="1401" actId="478"/>
          <ac:spMkLst>
            <pc:docMk/>
            <pc:sldMk cId="241387028" sldId="531"/>
            <ac:spMk id="64516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48:46.755" v="1779" actId="478"/>
        <pc:sldMkLst>
          <pc:docMk/>
          <pc:sldMk cId="741890304" sldId="533"/>
        </pc:sldMkLst>
        <pc:spChg chg="del">
          <ac:chgData name="Gibbins N.M." userId="6a0e944c-4d97-467d-bb7a-7c3315791fe4" providerId="ADAL" clId="{C1835059-C45F-F340-B33D-34272289E552}" dt="2020-01-28T13:48:46.755" v="1779" actId="478"/>
          <ac:spMkLst>
            <pc:docMk/>
            <pc:sldMk cId="741890304" sldId="533"/>
            <ac:spMk id="70658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48:44.199" v="1778" actId="167"/>
          <ac:spMkLst>
            <pc:docMk/>
            <pc:sldMk cId="741890304" sldId="533"/>
            <ac:spMk id="70659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28:44.034" v="94" actId="5793"/>
        <pc:sldMkLst>
          <pc:docMk/>
          <pc:sldMk cId="1790226790" sldId="586"/>
        </pc:sldMkLst>
        <pc:spChg chg="mod">
          <ac:chgData name="Gibbins N.M." userId="6a0e944c-4d97-467d-bb7a-7c3315791fe4" providerId="ADAL" clId="{C1835059-C45F-F340-B33D-34272289E552}" dt="2020-01-28T13:28:44.034" v="94" actId="5793"/>
          <ac:spMkLst>
            <pc:docMk/>
            <pc:sldMk cId="1790226790" sldId="586"/>
            <ac:spMk id="33794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46:17.563" v="1484" actId="478"/>
        <pc:sldMkLst>
          <pc:docMk/>
          <pc:sldMk cId="3685823458" sldId="598"/>
        </pc:sldMkLst>
        <pc:spChg chg="mod">
          <ac:chgData name="Gibbins N.M." userId="6a0e944c-4d97-467d-bb7a-7c3315791fe4" providerId="ADAL" clId="{C1835059-C45F-F340-B33D-34272289E552}" dt="2020-01-28T13:46:15.119" v="1483" actId="20577"/>
          <ac:spMkLst>
            <pc:docMk/>
            <pc:sldMk cId="3685823458" sldId="598"/>
            <ac:spMk id="66562" creationId="{00000000-0000-0000-0000-000000000000}"/>
          </ac:spMkLst>
        </pc:spChg>
        <pc:spChg chg="del mod">
          <ac:chgData name="Gibbins N.M." userId="6a0e944c-4d97-467d-bb7a-7c3315791fe4" providerId="ADAL" clId="{C1835059-C45F-F340-B33D-34272289E552}" dt="2020-01-28T13:46:17.563" v="1484" actId="478"/>
          <ac:spMkLst>
            <pc:docMk/>
            <pc:sldMk cId="3685823458" sldId="598"/>
            <ac:spMk id="66564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23:01.890" v="1" actId="2711"/>
        <pc:sldMkLst>
          <pc:docMk/>
          <pc:sldMk cId="2320455961" sldId="675"/>
        </pc:sldMkLst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1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2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3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4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5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6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7" creationId="{00000000-0000-0000-0000-000000000000}"/>
          </ac:spMkLst>
        </pc:spChg>
        <pc:spChg chg="mod">
          <ac:chgData name="Gibbins N.M." userId="6a0e944c-4d97-467d-bb7a-7c3315791fe4" providerId="ADAL" clId="{C1835059-C45F-F340-B33D-34272289E552}" dt="2020-01-28T13:23:01.890" v="1" actId="2711"/>
          <ac:spMkLst>
            <pc:docMk/>
            <pc:sldMk cId="2320455961" sldId="675"/>
            <ac:spMk id="27658" creationId="{00000000-0000-0000-0000-000000000000}"/>
          </ac:spMkLst>
        </pc:spChg>
      </pc:sldChg>
      <pc:sldChg chg="modSp">
        <pc:chgData name="Gibbins N.M." userId="6a0e944c-4d97-467d-bb7a-7c3315791fe4" providerId="ADAL" clId="{C1835059-C45F-F340-B33D-34272289E552}" dt="2020-01-28T13:32:04.379" v="298" actId="5793"/>
        <pc:sldMkLst>
          <pc:docMk/>
          <pc:sldMk cId="327000749" sldId="678"/>
        </pc:sldMkLst>
        <pc:spChg chg="mod">
          <ac:chgData name="Gibbins N.M." userId="6a0e944c-4d97-467d-bb7a-7c3315791fe4" providerId="ADAL" clId="{C1835059-C45F-F340-B33D-34272289E552}" dt="2020-01-28T13:32:04.379" v="298" actId="5793"/>
          <ac:spMkLst>
            <pc:docMk/>
            <pc:sldMk cId="327000749" sldId="678"/>
            <ac:spMk id="48130" creationId="{00000000-0000-0000-0000-000000000000}"/>
          </ac:spMkLst>
        </pc:spChg>
      </pc:sldChg>
      <pc:sldChg chg="delSp modSp">
        <pc:chgData name="Gibbins N.M." userId="6a0e944c-4d97-467d-bb7a-7c3315791fe4" providerId="ADAL" clId="{C1835059-C45F-F340-B33D-34272289E552}" dt="2020-01-28T13:52:43.888" v="1983" actId="20577"/>
        <pc:sldMkLst>
          <pc:docMk/>
          <pc:sldMk cId="3026443582" sldId="692"/>
        </pc:sldMkLst>
        <pc:spChg chg="mod">
          <ac:chgData name="Gibbins N.M." userId="6a0e944c-4d97-467d-bb7a-7c3315791fe4" providerId="ADAL" clId="{C1835059-C45F-F340-B33D-34272289E552}" dt="2020-01-28T13:52:43.888" v="1983" actId="20577"/>
          <ac:spMkLst>
            <pc:docMk/>
            <pc:sldMk cId="3026443582" sldId="692"/>
            <ac:spMk id="113666" creationId="{00000000-0000-0000-0000-000000000000}"/>
          </ac:spMkLst>
        </pc:spChg>
        <pc:picChg chg="del">
          <ac:chgData name="Gibbins N.M." userId="6a0e944c-4d97-467d-bb7a-7c3315791fe4" providerId="ADAL" clId="{C1835059-C45F-F340-B33D-34272289E552}" dt="2020-01-28T13:51:01.828" v="1883" actId="478"/>
          <ac:picMkLst>
            <pc:docMk/>
            <pc:sldMk cId="3026443582" sldId="692"/>
            <ac:picMk id="113668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1:01.828" v="1883" actId="478"/>
          <ac:picMkLst>
            <pc:docMk/>
            <pc:sldMk cId="3026443582" sldId="692"/>
            <ac:picMk id="113669" creationId="{00000000-0000-0000-0000-000000000000}"/>
          </ac:picMkLst>
        </pc:picChg>
      </pc:sldChg>
      <pc:sldChg chg="delSp modSp">
        <pc:chgData name="Gibbins N.M." userId="6a0e944c-4d97-467d-bb7a-7c3315791fe4" providerId="ADAL" clId="{C1835059-C45F-F340-B33D-34272289E552}" dt="2020-01-28T13:56:36.581" v="2125" actId="120"/>
        <pc:sldMkLst>
          <pc:docMk/>
          <pc:sldMk cId="3373406859" sldId="713"/>
        </pc:sldMkLst>
        <pc:graphicFrameChg chg="mod modGraphic">
          <ac:chgData name="Gibbins N.M." userId="6a0e944c-4d97-467d-bb7a-7c3315791fe4" providerId="ADAL" clId="{C1835059-C45F-F340-B33D-34272289E552}" dt="2020-01-28T13:56:36.581" v="2125" actId="120"/>
          <ac:graphicFrameMkLst>
            <pc:docMk/>
            <pc:sldMk cId="3373406859" sldId="713"/>
            <ac:graphicFrameMk id="4" creationId="{00000000-0000-0000-0000-000000000000}"/>
          </ac:graphicFrameMkLst>
        </pc:graphicFrameChg>
        <pc:picChg chg="del">
          <ac:chgData name="Gibbins N.M." userId="6a0e944c-4d97-467d-bb7a-7c3315791fe4" providerId="ADAL" clId="{C1835059-C45F-F340-B33D-34272289E552}" dt="2020-01-28T13:53:22.251" v="1994" actId="478"/>
          <ac:picMkLst>
            <pc:docMk/>
            <pc:sldMk cId="3373406859" sldId="713"/>
            <ac:picMk id="131118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33.180" v="1995" actId="478"/>
          <ac:picMkLst>
            <pc:docMk/>
            <pc:sldMk cId="3373406859" sldId="713"/>
            <ac:picMk id="131119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45.432" v="2006" actId="478"/>
          <ac:picMkLst>
            <pc:docMk/>
            <pc:sldMk cId="3373406859" sldId="713"/>
            <ac:picMk id="131120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46.872" v="2007" actId="478"/>
          <ac:picMkLst>
            <pc:docMk/>
            <pc:sldMk cId="3373406859" sldId="713"/>
            <ac:picMk id="131121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48.869" v="2008" actId="478"/>
          <ac:picMkLst>
            <pc:docMk/>
            <pc:sldMk cId="3373406859" sldId="713"/>
            <ac:picMk id="131122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50.406" v="2009" actId="478"/>
          <ac:picMkLst>
            <pc:docMk/>
            <pc:sldMk cId="3373406859" sldId="713"/>
            <ac:picMk id="131123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51.638" v="2010" actId="478"/>
          <ac:picMkLst>
            <pc:docMk/>
            <pc:sldMk cId="3373406859" sldId="713"/>
            <ac:picMk id="131124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3:52.909" v="2011" actId="478"/>
          <ac:picMkLst>
            <pc:docMk/>
            <pc:sldMk cId="3373406859" sldId="713"/>
            <ac:picMk id="131125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5:06.379" v="2085" actId="478"/>
          <ac:picMkLst>
            <pc:docMk/>
            <pc:sldMk cId="3373406859" sldId="713"/>
            <ac:picMk id="131126" creationId="{00000000-0000-0000-0000-000000000000}"/>
          </ac:picMkLst>
        </pc:picChg>
        <pc:picChg chg="del">
          <ac:chgData name="Gibbins N.M." userId="6a0e944c-4d97-467d-bb7a-7c3315791fe4" providerId="ADAL" clId="{C1835059-C45F-F340-B33D-34272289E552}" dt="2020-01-28T13:55:27.184" v="2100" actId="478"/>
          <ac:picMkLst>
            <pc:docMk/>
            <pc:sldMk cId="3373406859" sldId="713"/>
            <ac:picMk id="131127" creationId="{00000000-0000-0000-0000-000000000000}"/>
          </ac:picMkLst>
        </pc:picChg>
      </pc:sldChg>
      <pc:sldChg chg="modSp">
        <pc:chgData name="Gibbins N.M." userId="6a0e944c-4d97-467d-bb7a-7c3315791fe4" providerId="ADAL" clId="{C1835059-C45F-F340-B33D-34272289E552}" dt="2020-01-28T13:32:28.658" v="306" actId="255"/>
        <pc:sldMkLst>
          <pc:docMk/>
          <pc:sldMk cId="1238725913" sldId="714"/>
        </pc:sldMkLst>
        <pc:spChg chg="mod">
          <ac:chgData name="Gibbins N.M." userId="6a0e944c-4d97-467d-bb7a-7c3315791fe4" providerId="ADAL" clId="{C1835059-C45F-F340-B33D-34272289E552}" dt="2020-01-28T13:32:28.658" v="306" actId="255"/>
          <ac:spMkLst>
            <pc:docMk/>
            <pc:sldMk cId="1238725913" sldId="714"/>
            <ac:spMk id="48130" creationId="{00000000-0000-0000-0000-000000000000}"/>
          </ac:spMkLst>
        </pc:spChg>
      </pc:sldChg>
      <pc:sldChg chg="addSp delSp modSp">
        <pc:chgData name="Gibbins N.M." userId="6a0e944c-4d97-467d-bb7a-7c3315791fe4" providerId="ADAL" clId="{C1835059-C45F-F340-B33D-34272289E552}" dt="2020-01-28T13:23:55.365" v="10"/>
        <pc:sldMkLst>
          <pc:docMk/>
          <pc:sldMk cId="4030839870" sldId="720"/>
        </pc:sldMkLst>
        <pc:spChg chg="del">
          <ac:chgData name="Gibbins N.M." userId="6a0e944c-4d97-467d-bb7a-7c3315791fe4" providerId="ADAL" clId="{C1835059-C45F-F340-B33D-34272289E552}" dt="2020-01-28T13:23:36.514" v="9" actId="478"/>
          <ac:spMkLst>
            <pc:docMk/>
            <pc:sldMk cId="4030839870" sldId="720"/>
            <ac:spMk id="4" creationId="{00000000-0000-0000-0000-000000000000}"/>
          </ac:spMkLst>
        </pc:spChg>
        <pc:spChg chg="add del mod">
          <ac:chgData name="Gibbins N.M." userId="6a0e944c-4d97-467d-bb7a-7c3315791fe4" providerId="ADAL" clId="{C1835059-C45F-F340-B33D-34272289E552}" dt="2020-01-28T13:23:55.365" v="10"/>
          <ac:spMkLst>
            <pc:docMk/>
            <pc:sldMk cId="4030839870" sldId="720"/>
            <ac:spMk id="5" creationId="{D98C9592-1EDC-2445-8096-EF15194B6DDF}"/>
          </ac:spMkLst>
        </pc:spChg>
        <pc:picChg chg="mod">
          <ac:chgData name="Gibbins N.M." userId="6a0e944c-4d97-467d-bb7a-7c3315791fe4" providerId="ADAL" clId="{C1835059-C45F-F340-B33D-34272289E552}" dt="2020-01-28T13:23:33.819" v="8" actId="1076"/>
          <ac:picMkLst>
            <pc:docMk/>
            <pc:sldMk cId="4030839870" sldId="720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905F-5CF5-B041-8577-C46FC00FED57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In</a:t>
            </a: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 the future: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Skip OWL1.0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Skim over intricacies of computational complexities – way over their head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Consider questioning of a knowledge base as a task in itself – This was not clear to the students</a:t>
            </a:r>
            <a:endParaRPr lang="en-GB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88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F2FC9-F736-FC42-A22D-8CE018F803F7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36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535A4-D103-464E-B6BD-403637A8C8A6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1464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6C52A-EB95-DF45-840B-ADFC34970700}" type="slidenum">
              <a:rPr lang="en-US"/>
              <a:pPr/>
              <a:t>15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04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6F082-7448-304A-8B48-4F14A5E92615}" type="slidenum">
              <a:rPr lang="en-US"/>
              <a:pPr/>
              <a:t>16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239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E345-F561-CE43-8B6E-6A0A22AE4274}" type="slidenum">
              <a:rPr lang="en-US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726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2B4BC-DCBF-3444-A075-925397F48C57}" type="slidenum">
              <a:rPr lang="en-US"/>
              <a:pPr/>
              <a:t>18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076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2B4BC-DCBF-3444-A075-925397F48C57}" type="slidenum">
              <a:rPr lang="en-US"/>
              <a:pPr/>
              <a:t>19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644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60BEA-B69D-094D-A939-EB1D35D51A29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048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72C4A-48E7-624F-88C8-7D8B28FDBCE1}" type="slidenum">
              <a:rPr lang="en-US"/>
              <a:pPr/>
              <a:t>21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957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61967-8ED5-D949-A53C-2DD419EAD590}" type="slidenum">
              <a:rPr lang="en-US"/>
              <a:pPr/>
              <a:t>22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Write down equivalent DL notation</a:t>
            </a:r>
          </a:p>
        </p:txBody>
      </p:sp>
    </p:spTree>
    <p:extLst>
      <p:ext uri="{BB962C8B-B14F-4D97-AF65-F5344CB8AC3E}">
        <p14:creationId xmlns:p14="http://schemas.microsoft.com/office/powerpoint/2010/main" val="8922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C9DF6-A8C6-C848-A89E-8DDF9E7E50EE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011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BBB24-2B7D-1A40-AA4C-5C36A8FDCD61}" type="slidenum">
              <a:rPr lang="en-US"/>
              <a:pPr/>
              <a:t>23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89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F2D95-87B0-2B46-8150-F07380D014CB}" type="slidenum">
              <a:rPr lang="en-US"/>
              <a:pPr/>
              <a:t>24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116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6C627-C6B0-2149-9053-50D2DD0C8B0E}" type="slidenum">
              <a:rPr lang="en-US"/>
              <a:pPr/>
              <a:t>25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879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57DC8-467C-7441-8532-13A9421E3CC8}" type="slidenum">
              <a:rPr lang="en-US"/>
              <a:pPr/>
              <a:t>26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183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7BC2B-C8C1-8147-8329-D39947043363}" type="slidenum">
              <a:rPr lang="en-US"/>
              <a:pPr/>
              <a:t>27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349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8FBA9-69F1-D447-BD25-364E7E42D0D4}" type="slidenum">
              <a:rPr lang="en-US"/>
              <a:pPr/>
              <a:t>28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1741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5B3ED-FE6E-2D4C-A595-6EB6881F9369}" type="slidenum">
              <a:rPr lang="en-US"/>
              <a:pPr/>
              <a:t>29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501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144F-4F3E-674C-B080-5E5C1F6D7533}" type="slidenum">
              <a:rPr lang="en-US"/>
              <a:pPr/>
              <a:t>30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719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03EDF-E990-7347-8336-92925B28926B}" type="slidenum">
              <a:rPr lang="en-US"/>
              <a:pPr/>
              <a:t>31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675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A8CF0-9B65-8C46-8B5C-E5BEC10ED8F2}" type="slidenum">
              <a:rPr lang="en-US"/>
              <a:pPr/>
              <a:t>32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Why “</a:t>
            </a:r>
            <a:r>
              <a:rPr lang="en-GB" dirty="0" err="1">
                <a:latin typeface="Arial" charset="0"/>
                <a:ea typeface="ＭＳ Ｐゴシック" charset="-128"/>
                <a:cs typeface="ＭＳ Ｐゴシック" charset="-128"/>
              </a:rPr>
              <a:t>alldifferent</a:t>
            </a: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” “</a:t>
            </a:r>
            <a:r>
              <a:rPr lang="en-GB" dirty="0" err="1">
                <a:latin typeface="Arial" charset="0"/>
                <a:ea typeface="ＭＳ Ｐゴシック" charset="-128"/>
                <a:cs typeface="ＭＳ Ｐゴシック" charset="-128"/>
              </a:rPr>
              <a:t>distinctmembers</a:t>
            </a: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” ? Two keywords? Triple representation!</a:t>
            </a:r>
          </a:p>
        </p:txBody>
      </p:sp>
    </p:spTree>
    <p:extLst>
      <p:ext uri="{BB962C8B-B14F-4D97-AF65-F5344CB8AC3E}">
        <p14:creationId xmlns:p14="http://schemas.microsoft.com/office/powerpoint/2010/main" val="202146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FF44C-86FE-2446-9CA0-714DD5A39033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How do you express “necessary” and ”sufficient” in DL?</a:t>
            </a:r>
          </a:p>
        </p:txBody>
      </p:sp>
    </p:spTree>
    <p:extLst>
      <p:ext uri="{BB962C8B-B14F-4D97-AF65-F5344CB8AC3E}">
        <p14:creationId xmlns:p14="http://schemas.microsoft.com/office/powerpoint/2010/main" val="3098998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560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319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652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CD70B-1785-3740-85BF-0A2F9D23012B}" type="slidenum">
              <a:rPr lang="en-US"/>
              <a:pPr/>
              <a:t>36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837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2AB05-DC1A-9346-828D-CADF735CFC8C}" type="slidenum">
              <a:rPr lang="en-US"/>
              <a:pPr/>
              <a:t>37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609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7BB4E-FC3A-D047-B8A1-5C73E4255BC9}" type="slidenum">
              <a:rPr lang="en-US"/>
              <a:pPr/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7514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EFA3C-0CC5-4D42-A74A-3CCFC88184EE}" type="slidenum">
              <a:rPr lang="en-US"/>
              <a:pPr/>
              <a:t>39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055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00446-77B8-3240-9FC2-F249136FD4CF}" type="slidenum">
              <a:rPr lang="en-US"/>
              <a:pPr/>
              <a:t>40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National Insurance Number</a:t>
            </a:r>
          </a:p>
        </p:txBody>
      </p:sp>
    </p:spTree>
    <p:extLst>
      <p:ext uri="{BB962C8B-B14F-4D97-AF65-F5344CB8AC3E}">
        <p14:creationId xmlns:p14="http://schemas.microsoft.com/office/powerpoint/2010/main" val="1369466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BA5BE-3B00-7045-AF4A-A45A42B4AEFE}" type="slidenum">
              <a:rPr lang="en-US"/>
              <a:pPr/>
              <a:t>41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1755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1467D-9713-4A4D-B9A8-1985C276F025}" type="slidenum">
              <a:rPr lang="en-US"/>
              <a:pPr/>
              <a:t>42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41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CDB12-2046-5740-A2AC-E34C06BF4C5B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705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18D3B-3723-6143-8DA3-4D4A8B3BA7CE}" type="slidenum">
              <a:rPr lang="en-US"/>
              <a:pPr/>
              <a:t>43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8737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4F77F-AD91-BE48-9AF5-76A0715BDB0B}" type="slidenum">
              <a:rPr lang="en-US"/>
              <a:pPr/>
              <a:t>44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3607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7D138-871E-1A48-940B-F5051F32570D}" type="slidenum">
              <a:rPr lang="en-US"/>
              <a:pPr/>
              <a:t>45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821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3D42F-5140-3A45-8D3E-0F274AE22096}" type="slidenum">
              <a:rPr lang="en-US"/>
              <a:pPr/>
              <a:t>46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7980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47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5896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Love – </a:t>
            </a:r>
            <a:r>
              <a:rPr lang="de-DE" dirty="0" err="1"/>
              <a:t>hates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828BE-6828-3B4E-AF8A-0BF5438505B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37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locatedIn </a:t>
            </a:r>
            <a:r>
              <a:rPr lang="en-GB">
                <a:latin typeface="Georgia" charset="0"/>
                <a:ea typeface="Georgia" charset="0"/>
                <a:cs typeface="Georgia" charset="0"/>
              </a:rPr>
              <a:t>≡ part of o locatedIn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F148C-78FD-7C4C-9601-FDFD97850C5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89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68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0330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F7EBF-0CEC-A84C-B5A6-6B8FE4217AEF}" type="slidenum">
              <a:rPr lang="en-US"/>
              <a:pPr/>
              <a:t>73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2282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A735C-6A6F-3B41-AE21-9DD4DA5CCCF9}" type="slidenum">
              <a:rPr lang="en-US"/>
              <a:pPr/>
              <a:t>74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67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EDAB-35F8-9444-8A56-651C1C0F0905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5716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A5322-79C3-3B40-98AD-0B401138D41D}" type="slidenum">
              <a:rPr lang="en-US"/>
              <a:pPr/>
              <a:t>75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7559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2E915-58AE-5F43-96C4-14EAA17E90A1}" type="slidenum">
              <a:rPr lang="en-US"/>
              <a:pPr/>
              <a:t>76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418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A567-F797-2244-BFF2-3F44B2ED9D03}" type="slidenum">
              <a:rPr lang="en-US"/>
              <a:pPr/>
              <a:t>77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3165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ABE86-D6C3-FC4D-9770-4EEE4A31B700}" type="slidenum">
              <a:rPr lang="en-US"/>
              <a:pPr/>
              <a:t>78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858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0EFE9-312E-1C4A-924F-9037027AB94B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61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00838-946B-624B-9357-F102A71FB0A6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85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68AD-4EFC-F348-9769-ED97C96A9245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6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9BBDD-E0E9-8E4D-B344-CA0AE7C17D89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1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19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C7F11-764F-B64C-88A0-70215E62E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51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368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78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868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914400"/>
            <a:ext cx="11379200" cy="6096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06400" y="1676400"/>
            <a:ext cx="5588000" cy="4419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76400"/>
            <a:ext cx="5588000" cy="4419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B601-823F-204D-BC2C-EF64FD718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89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6" r:id="rId23"/>
    <p:sldLayoutId id="2147483727" r:id="rId24"/>
    <p:sldLayoutId id="214748372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DL</a:t>
            </a:r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Logic-based</a:t>
            </a:r>
          </a:p>
          <a:p>
            <a:pPr lvl="1"/>
            <a:r>
              <a:rPr lang="en-GB" dirty="0"/>
              <a:t>SHOIN(D)</a:t>
            </a:r>
          </a:p>
          <a:p>
            <a:pPr lvl="1"/>
            <a:r>
              <a:rPr lang="en-GB" dirty="0"/>
              <a:t>Complete and decidable</a:t>
            </a:r>
          </a:p>
          <a:p>
            <a:pPr lvl="1"/>
            <a:r>
              <a:rPr lang="en-GB" dirty="0"/>
              <a:t>Higher worst-case complexity than OWL Lite – </a:t>
            </a:r>
            <a:r>
              <a:rPr lang="en-GB" dirty="0" err="1"/>
              <a:t>NExpTime</a:t>
            </a:r>
            <a:r>
              <a:rPr lang="en-GB" dirty="0"/>
              <a:t>-complete</a:t>
            </a:r>
          </a:p>
          <a:p>
            <a:pPr marL="0" indent="0">
              <a:buNone/>
            </a:pPr>
            <a:r>
              <a:rPr lang="en-GB" dirty="0"/>
              <a:t>Supports all OWL constructs, with some restrictions</a:t>
            </a:r>
          </a:p>
          <a:p>
            <a:pPr lvl="1"/>
            <a:r>
              <a:rPr lang="en-GB" dirty="0"/>
              <a:t>Properties that take datatype values cannot be marked as inverse functional</a:t>
            </a:r>
          </a:p>
          <a:p>
            <a:pPr lvl="1"/>
            <a:r>
              <a:rPr lang="en-GB" dirty="0"/>
              <a:t>Classes, properties, individuals and datatype values are disjoint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0798B8-BE19-A74E-8C69-C1772CD115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0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Full</a:t>
            </a:r>
            <a:endParaRPr lang="en-US"/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 restrictions on use of language constructs</a:t>
            </a:r>
          </a:p>
          <a:p>
            <a:pPr lvl="1"/>
            <a:r>
              <a:rPr lang="en-GB" dirty="0"/>
              <a:t>All OWL DL and RDFS constructs</a:t>
            </a:r>
          </a:p>
          <a:p>
            <a:endParaRPr lang="en-GB" dirty="0"/>
          </a:p>
          <a:p>
            <a:r>
              <a:rPr lang="en-GB" dirty="0"/>
              <a:t>Potentially undecidable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4C11C-C7CD-814C-A867-46B48888FB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1.0 Features and Syntax</a:t>
            </a:r>
          </a:p>
        </p:txBody>
      </p:sp>
    </p:spTree>
    <p:extLst>
      <p:ext uri="{BB962C8B-B14F-4D97-AF65-F5344CB8AC3E}">
        <p14:creationId xmlns:p14="http://schemas.microsoft.com/office/powerpoint/2010/main" val="411899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header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Ontology header for metadata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&lt;&gt; </a:t>
            </a:r>
            <a:r>
              <a:rPr lang="en-GB" sz="1800" dirty="0" err="1">
                <a:latin typeface="Lucida Console" panose="020B0609040504020204" pitchFamily="49" charset="0"/>
              </a:rPr>
              <a:t>rdf:type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</a:rPr>
              <a:t>owl:Ontology</a:t>
            </a:r>
            <a:r>
              <a:rPr lang="en-GB" sz="1800" dirty="0">
                <a:latin typeface="Lucida Console" panose="020B0609040504020204" pitchFamily="49" charset="0"/>
              </a:rPr>
              <a:t>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owl:versionInfo</a:t>
            </a:r>
            <a:r>
              <a:rPr lang="en-GB" sz="1800" dirty="0">
                <a:latin typeface="Lucida Console" panose="020B0609040504020204" pitchFamily="49" charset="0"/>
              </a:rPr>
              <a:t> “1.4”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rdfs:comment</a:t>
            </a:r>
            <a:r>
              <a:rPr lang="en-GB" sz="1800" dirty="0">
                <a:latin typeface="Lucida Console" panose="020B0609040504020204" pitchFamily="49" charset="0"/>
              </a:rPr>
              <a:t> “An example ontology”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</a:rPr>
              <a:t> &lt;http://</a:t>
            </a:r>
            <a:r>
              <a:rPr lang="en-GB" sz="1800" dirty="0" err="1">
                <a:latin typeface="Lucida Console" panose="020B0609040504020204" pitchFamily="49" charset="0"/>
              </a:rPr>
              <a:t>example.org</a:t>
            </a:r>
            <a:r>
              <a:rPr lang="en-GB" sz="1800" dirty="0">
                <a:latin typeface="Lucida Console" panose="020B0609040504020204" pitchFamily="49" charset="0"/>
              </a:rPr>
              <a:t>/base/&gt; 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3AE56-4138-DB41-A2AA-F861503672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Versioning support</a:t>
            </a:r>
            <a:endParaRPr lang="en-US"/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Version properties used in the ontology header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owl:versionInfo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2"/>
            <a:r>
              <a:rPr lang="en-GB" dirty="0"/>
              <a:t>Version number, etc 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owl:priorVersion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2"/>
            <a:r>
              <a:rPr lang="en-GB" dirty="0"/>
              <a:t>Indicates that an ontology is a previous version of this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owl:backwardCompatibleWith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2"/>
            <a:r>
              <a:rPr lang="en-GB" dirty="0"/>
              <a:t>Indicates that the specified ontology is a previous version of this one, and that this is compatible with it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owl:incompatibleWith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2"/>
            <a:r>
              <a:rPr lang="en-GB" dirty="0"/>
              <a:t>Indicates that the specified ontology is a previous version of this one, but that this is incompatible with it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68474B-93E4-D642-B811-46A07A63C9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659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Versioning support</a:t>
            </a:r>
            <a:endParaRPr lang="en-US"/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Classes and properties may be marked as deprecated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owl:DeprecatedClass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owl:DeprecatedProperty</a:t>
            </a:r>
            <a:endParaRPr lang="en-US" sz="1600" dirty="0">
              <a:latin typeface="Lucida Console" panose="020B0609040504020204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214246-A0DC-BB44-A5E0-6B6B069178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91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class types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endParaRPr lang="en-GB" sz="1800" dirty="0">
                  <a:latin typeface="Lucida Console" panose="020B0609040504020204" pitchFamily="49" charset="0"/>
                </a:endParaRPr>
              </a:p>
              <a:p>
                <a:pPr lvl="1"/>
                <a:r>
                  <a:rPr lang="en-GB" dirty="0"/>
                  <a:t>Distinct from </a:t>
                </a:r>
                <a:r>
                  <a:rPr lang="en-GB" sz="1600" dirty="0" err="1">
                    <a:latin typeface="Lucida Console" panose="020B0609040504020204" pitchFamily="49" charset="0"/>
                  </a:rPr>
                  <a:t>rdfs:Class</a:t>
                </a:r>
                <a:r>
                  <a:rPr lang="en-GB" sz="16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– needed for OWL Lite/DL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owl:Thing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dirty="0"/>
                  <a:t>)</a:t>
                </a:r>
                <a:endParaRPr lang="en-GB" dirty="0"/>
              </a:p>
              <a:p>
                <a:pPr lvl="1"/>
                <a:r>
                  <a:rPr lang="en-GB" dirty="0"/>
                  <a:t>The class that includes everything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owl:Nothing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:r>
                  <a:rPr lang="en-US" dirty="0"/>
                  <a:t>⊥)</a:t>
                </a:r>
                <a:endParaRPr lang="en-GB" dirty="0"/>
              </a:p>
              <a:p>
                <a:pPr lvl="1"/>
                <a:r>
                  <a:rPr lang="en-GB" dirty="0"/>
                  <a:t>The empty class</a:t>
                </a:r>
                <a:endParaRPr lang="en-US" dirty="0"/>
              </a:p>
            </p:txBody>
          </p:sp>
        </mc:Choice>
        <mc:Fallback xmlns="">
          <p:sp>
            <p:nvSpPr>
              <p:cNvPr id="440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B2385-8343-8044-ABE4-C6ED14DF4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44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property types</a:t>
            </a:r>
            <a:endParaRPr lang="en-US"/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owl:ObjectProperty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The class of resource-valued properties</a:t>
            </a: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owl:DatatypeProperty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The class of literal-valued properties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owl:AnnotationProperty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Used to type properties which annotate classes and properties (needed for OWL Lite/DL)</a:t>
            </a:r>
          </a:p>
          <a:p>
            <a:pPr lvl="1"/>
            <a:r>
              <a:rPr lang="en-GB" dirty="0"/>
              <a:t>Any triples whose predicates are typed as annotation properties are ignored by OWL reasoners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719437-8E75-3349-AC96-5220C23084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versus RDF Schema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Recall that the semantics of a description logic is specified by interpretation functions which map:</a:t>
            </a:r>
          </a:p>
          <a:p>
            <a:pPr lvl="1"/>
            <a:r>
              <a:rPr lang="en-GB" dirty="0"/>
              <a:t>Instances to members of the domain of discourse</a:t>
            </a:r>
          </a:p>
          <a:p>
            <a:pPr lvl="1"/>
            <a:r>
              <a:rPr lang="en-GB" dirty="0"/>
              <a:t>Classes to subsets of the domain of discourse</a:t>
            </a:r>
          </a:p>
          <a:p>
            <a:pPr lvl="1"/>
            <a:r>
              <a:rPr lang="en-GB" dirty="0"/>
              <a:t>Properties to sets of pairs drawn from the domain of discourse</a:t>
            </a:r>
          </a:p>
          <a:p>
            <a:pPr marL="0" indent="0">
              <a:buNone/>
            </a:pPr>
            <a:r>
              <a:rPr lang="en-GB" dirty="0"/>
              <a:t>Reflexive definitions of RDF Schema means that some resources are treated as both classes and instances, or instances and properties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EDED4-0660-9C44-8597-9AA5287154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versus RDF Schema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Ambiguous semantics for these resources</a:t>
            </a:r>
          </a:p>
          <a:p>
            <a:pPr lvl="1"/>
            <a:r>
              <a:rPr lang="en-GB" dirty="0"/>
              <a:t>Can’t tell from context whether they’re instances or classes</a:t>
            </a:r>
          </a:p>
          <a:p>
            <a:pPr lvl="1"/>
            <a:r>
              <a:rPr lang="en-GB" dirty="0"/>
              <a:t>Can’t select the appropriate interpretation function</a:t>
            </a:r>
          </a:p>
          <a:p>
            <a:pPr marL="0" indent="0">
              <a:buNone/>
            </a:pPr>
            <a:r>
              <a:rPr lang="en-GB" dirty="0"/>
              <a:t>The introduction of </a:t>
            </a:r>
            <a:r>
              <a:rPr lang="en-GB" sz="1800" dirty="0" err="1">
                <a:latin typeface="Lucida Console" panose="020B0609040504020204" pitchFamily="49" charset="0"/>
              </a:rPr>
              <a:t>owl:Class</a:t>
            </a:r>
            <a:r>
              <a:rPr lang="en-GB" dirty="0"/>
              <a:t>, </a:t>
            </a:r>
            <a:r>
              <a:rPr lang="en-GB" sz="1800" dirty="0" err="1">
                <a:latin typeface="Lucida Console" panose="020B0609040504020204" pitchFamily="49" charset="0"/>
              </a:rPr>
              <a:t>owl:ObjectProperty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and </a:t>
            </a:r>
            <a:r>
              <a:rPr lang="en-GB" sz="1800" dirty="0" err="1">
                <a:latin typeface="Lucida Console" panose="020B0609040504020204" pitchFamily="49" charset="0"/>
              </a:rPr>
              <a:t>owl:DatatypeProperty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eliminates this ambiguity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B4E902-A827-6843-B8C5-BB1F7B18B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Web Ontology Language (OWL)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COMP6215 Semantic Web Technologies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  <a:p>
            <a:r>
              <a:rPr lang="en-US" dirty="0"/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229580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4" name="Rectangle 5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Class expressions formed by constraints on properties:</a:t>
                </a:r>
              </a:p>
              <a:p>
                <a:pPr lvl="1"/>
                <a:r>
                  <a:rPr lang="en-GB" dirty="0"/>
                  <a:t>Local cardinality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b="0" dirty="0"/>
              </a:p>
              <a:p>
                <a:pPr lvl="1"/>
                <a:r>
                  <a:rPr lang="en-GB" dirty="0"/>
                  <a:t>Local range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b="0" dirty="0"/>
              </a:p>
              <a:p>
                <a:pPr lvl="1"/>
                <a:r>
                  <a:rPr lang="en-GB" dirty="0"/>
                  <a:t>Local value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Common triple format for restrictions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_:a123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&lt;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property URI</a:t>
                </a:r>
                <a:r>
                  <a:rPr lang="en-US" sz="1800" dirty="0">
                    <a:latin typeface="Lucida Console" panose="020B0609040504020204" pitchFamily="49" charset="0"/>
                  </a:rPr>
                  <a:t>&gt;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constraint expression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274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461BB-7F2E-4442-979A-FF4544183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cardinality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Defines a class based on the number of values taken by a property</a:t>
                </a:r>
              </a:p>
              <a:p>
                <a:r>
                  <a:rPr lang="en-GB" sz="1800" dirty="0" err="1">
                    <a:latin typeface="Lucida Console" panose="020B0609040504020204" pitchFamily="49" charset="0"/>
                  </a:rPr>
                  <a:t>owl:minCardinality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at least n values”</a:t>
                </a:r>
              </a:p>
              <a:p>
                <a:r>
                  <a:rPr lang="en-GB" sz="1800" dirty="0" err="1">
                    <a:latin typeface="Lucida Console" panose="020B0609040504020204" pitchFamily="49" charset="0"/>
                  </a:rPr>
                  <a:t>owl:maxCardinality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𝑛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𝑅</m:t>
                    </m:r>
                  </m:oMath>
                </a14:m>
                <a:r>
                  <a:rPr lang="en-GB" dirty="0">
                    <a:sym typeface="Zed" pitchFamily="2" charset="2"/>
                  </a:rPr>
                  <a:t>)</a:t>
                </a:r>
                <a:endParaRPr lang="en-GB" dirty="0"/>
              </a:p>
              <a:p>
                <a:pPr lvl="1"/>
                <a:r>
                  <a:rPr lang="en-GB" dirty="0"/>
                  <a:t>“property R has at most n values”</a:t>
                </a:r>
              </a:p>
              <a:p>
                <a:r>
                  <a:rPr lang="en-GB" sz="1800" dirty="0" err="1">
                    <a:latin typeface="Lucida Console" panose="020B0609040504020204" pitchFamily="49" charset="0"/>
                  </a:rPr>
                  <a:t>owl:cardinality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exactly n values”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OWL Lite has restricted cardinalities –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83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20495-A58B-864E-BFF7-4857F152CD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0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Local cardinality constraint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Single malt whiskies are whiskies which are distilled by one and only one thing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𝑆𝑖𝑛𝑔𝑙𝑒𝑀𝑎𝑙𝑡𝑊h𝑖𝑠𝑘𝑦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𝑊h𝑖𝑠𝑘𝑦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⊓ =1.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𝑑𝑖𝑠𝑡𝑖𝑙𝑙𝑒𝑑𝐵𝑦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ont:SingleMaltWhisky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owl:intersectionOf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ont:Whisky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ont:distilledBy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owl:cardinality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1 ] </a:t>
                </a:r>
                <a:r>
                  <a:rPr lang="en-US" sz="1800" dirty="0">
                    <a:latin typeface="Lucida Console" panose="020B0609040504020204" pitchFamily="49" charset="0"/>
                  </a:rPr>
                  <a:t>) ] .</a:t>
                </a:r>
              </a:p>
            </p:txBody>
          </p:sp>
        </mc:Choice>
        <mc:Fallback xmlns="">
          <p:sp>
            <p:nvSpPr>
              <p:cNvPr id="6041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2CC08-D8F4-AC4F-B929-02A2AA9BD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4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range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Defines a class based on the type of property values</a:t>
                </a:r>
              </a:p>
              <a:p>
                <a:pPr marL="0" indent="0">
                  <a:buNone/>
                </a:pPr>
                <a:r>
                  <a:rPr lang="en-GB" dirty="0"/>
                  <a:t>Distinct from global range constraint (</a:t>
                </a:r>
                <a:r>
                  <a:rPr lang="en-GB" dirty="0" err="1">
                    <a:latin typeface="Lucida Console" panose="020B0609040504020204" pitchFamily="49" charset="0"/>
                  </a:rPr>
                  <a:t>rdfs:range</a:t>
                </a:r>
                <a:r>
                  <a:rPr lang="en-GB" dirty="0"/>
                  <a:t>) in RDF Schema</a:t>
                </a:r>
              </a:p>
              <a:p>
                <a:r>
                  <a:rPr lang="en-GB" dirty="0" err="1">
                    <a:latin typeface="Lucida Console" panose="020B0609040504020204" pitchFamily="49" charset="0"/>
                  </a:rPr>
                  <a:t>owl:someValuesFrom</a:t>
                </a:r>
                <a:r>
                  <a:rPr lang="en-GB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“there exists a value for property R of type C”</a:t>
                </a:r>
              </a:p>
              <a:p>
                <a:r>
                  <a:rPr lang="en-GB" dirty="0" err="1">
                    <a:latin typeface="Lucida Console" panose="020B0609040504020204" pitchFamily="49" charset="0"/>
                  </a:rPr>
                  <a:t>owl:allValuesFrom</a:t>
                </a:r>
                <a:r>
                  <a:rPr lang="en-GB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only values of type C”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Can only be used with named classes or datatypes in OWL Lite</a:t>
                </a:r>
              </a:p>
            </p:txBody>
          </p:sp>
        </mc:Choice>
        <mc:Fallback xmlns="">
          <p:sp>
            <p:nvSpPr>
              <p:cNvPr id="624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AFE37-FAE8-6F4B-A23D-4449F9476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Existential restriction</a:t>
            </a:r>
            <a:endParaRPr lang="en-US" dirty="0">
              <a:ea typeface="Georgia" charset="0"/>
              <a:cs typeface="Georg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Carnivores are things which eat some things which are animals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Carnivore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≡∃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eats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Animal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ont:Carnivore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ont:eats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owl:someValuesFrom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ont:Animal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51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54AC28-4650-5B46-AB60-E5D29F310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Universal restriction</a:t>
            </a:r>
            <a:endParaRPr lang="en-US" dirty="0">
              <a:ea typeface="Georgia" charset="0"/>
              <a:cs typeface="Georg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Vegetarians are things which eat only things which are plants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Vegetarian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≡∀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eats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Plant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US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ont:Vegetarian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ont:eats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owl:allValuesFrom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ont:Plant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665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655B2-DEBA-4F44-A570-7F02328855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3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Local value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class based on the existence of a particular property value</a:t>
                </a:r>
              </a:p>
              <a:p>
                <a:pPr marL="269875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owl:hasValue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.{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}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>
                    <a:ea typeface="Georgia" charset="0"/>
                    <a:cs typeface="Georgia" charset="0"/>
                  </a:rPr>
                  <a:t>“property R has a value which is X”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Cannot be used in OWL Lite</a:t>
                </a:r>
              </a:p>
            </p:txBody>
          </p:sp>
        </mc:Choice>
        <mc:Fallback xmlns="">
          <p:sp>
            <p:nvSpPr>
              <p:cNvPr id="686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B71EE6-E27F-C64A-9912-60E8905B5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3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8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Green things are things which are coloured green 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GreenThing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≡∃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hasColour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.{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green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}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ont:GreenThing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ont:hasColour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owl:hasValue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ont:green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659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Local value constraint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B81E45-C049-6B4A-B68A-8E90F92335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90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Set constructors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269875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owl:intersectionOf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owl:unionOf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⊔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owl:complementOf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¬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Restrictions on use with OWL Lite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owl:unionOf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and </a:t>
                </a: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owl:complementOf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cannot be used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owl:intersectionOf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can be used with named classes (not </a:t>
                </a:r>
                <a:r>
                  <a:rPr lang="en-GB" dirty="0" err="1">
                    <a:ea typeface="Georgia" charset="0"/>
                    <a:cs typeface="Georgia" charset="0"/>
                  </a:rPr>
                  <a:t>bNodes</a:t>
                </a:r>
                <a:r>
                  <a:rPr lang="en-GB" dirty="0">
                    <a:ea typeface="Georgia" charset="0"/>
                    <a:cs typeface="Georgia" charset="0"/>
                  </a:rPr>
                  <a:t>) and OWL restrictions only</a:t>
                </a:r>
              </a:p>
            </p:txBody>
          </p:sp>
        </mc:Choice>
        <mc:Fallback xmlns=""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46B07-E0D2-8541-99E7-F29F8A96A1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2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Set constructors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0996E7-3959-6749-B901-1266F387CA9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GreenApple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Apple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hasColour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.{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green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ont:GreenApple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owl:intersectionOf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ont:Apple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ont:hasColour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owl:hasValue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ont:green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)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0996E7-3959-6749-B901-1266F387CA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7088C-4686-3C43-B303-7797D48A3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2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Introducing OWL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many, RDF Schema is a sufficiently expressive ontology language</a:t>
            </a:r>
          </a:p>
          <a:p>
            <a:pPr marL="0" indent="0">
              <a:buNone/>
            </a:pPr>
            <a:r>
              <a:rPr lang="en-GB" dirty="0"/>
              <a:t>However, there are use cases which require a more expressive formalism:</a:t>
            </a:r>
          </a:p>
          <a:p>
            <a:pPr lvl="1"/>
            <a:r>
              <a:rPr lang="en-GB" dirty="0"/>
              <a:t>Instance classification</a:t>
            </a:r>
          </a:p>
          <a:p>
            <a:pPr lvl="1"/>
            <a:r>
              <a:rPr lang="en-GB" dirty="0"/>
              <a:t>Consistency checking</a:t>
            </a:r>
          </a:p>
          <a:p>
            <a:pPr lvl="1"/>
            <a:r>
              <a:rPr lang="en-GB" dirty="0" err="1"/>
              <a:t>Subsumption</a:t>
            </a:r>
            <a:r>
              <a:rPr lang="en-GB" dirty="0"/>
              <a:t> reasoning</a:t>
            </a:r>
          </a:p>
          <a:p>
            <a:pPr marL="0" indent="0">
              <a:buNone/>
            </a:pPr>
            <a:r>
              <a:rPr lang="en-GB" dirty="0"/>
              <a:t>OWL is a way of encoding DL axioms as RDF triples whose semantics are broadly compatible with RDF(S)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89711-988B-F644-8921-610EC49F3E2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8589-DC2D-6B46-808B-4FE77F44A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5" descr="w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0"/>
            <a:ext cx="42481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07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Equivalence and identity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Useful for ontology mapping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ea typeface="Georgia" charset="0"/>
                    <a:cs typeface="Georgia" charset="0"/>
                  </a:rPr>
                  <a:t>owl:sameAs</a:t>
                </a:r>
                <a:r>
                  <a:rPr lang="en-GB" dirty="0">
                    <a:ea typeface="Georgia" charset="0"/>
                    <a:cs typeface="Georgia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MorningStar</m:t>
                    </m:r>
                    <m:r>
                      <a:rPr lang="en-GB" i="0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EveningStar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ea typeface="Georgia" charset="0"/>
                    <a:cs typeface="Georgia" charset="0"/>
                  </a:rPr>
                  <a:t>owl:equivalentClass</a:t>
                </a:r>
                <a:r>
                  <a:rPr lang="en-GB" dirty="0">
                    <a:ea typeface="Georgia" charset="0"/>
                    <a:cs typeface="Georgia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ea typeface="Georgia" charset="0"/>
                    <a:cs typeface="Georgia" charset="0"/>
                  </a:rPr>
                  <a:t>owl:equivalentProperty</a:t>
                </a:r>
                <a:r>
                  <a:rPr lang="en-GB" dirty="0">
                    <a:ea typeface="Georgia" charset="0"/>
                    <a:cs typeface="Georgia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𝑆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ont:morningStar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owl:Thing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owl:sameAs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ont:eveningStar</a:t>
                </a: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768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E89F13-DA43-6B49-8615-E54E79013B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4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owl:differentFrom</a:t>
            </a: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Can be used to specify a limited unique name assumption</a:t>
            </a:r>
          </a:p>
          <a:p>
            <a:pPr marL="0" indent="0">
              <a:buNone/>
            </a:pP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Ont:HarryCorbett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rdf:type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owl:Thing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;</a:t>
            </a:r>
            <a:b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                </a:t>
            </a:r>
            <a:r>
              <a:rPr lang="en-GB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owl:differentFrom</a:t>
            </a:r>
            <a:r>
              <a:rPr lang="en-GB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ont:HarryHCorbett</a:t>
            </a: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269875" lvl="1" indent="0">
              <a:buNone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OWL (and DLs in general) make the Open World Assumption</a:t>
            </a:r>
          </a:p>
          <a:p>
            <a:pPr marL="449625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Knowledge of world is incomplete</a:t>
            </a:r>
          </a:p>
          <a:p>
            <a:pPr marL="449625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If something cannot be proven true, then it isn’t assumed to be false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C8AD68-A7FF-5D4B-BF93-C1AB45A85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ea typeface="Georgia" charset="0"/>
                <a:cs typeface="Georgia" charset="0"/>
              </a:rPr>
              <a:t>owl:AllDifferent</a:t>
            </a:r>
            <a:r>
              <a:rPr lang="en-GB" dirty="0">
                <a:ea typeface="Georgia" charset="0"/>
                <a:cs typeface="Georgia" charset="0"/>
              </a:rPr>
              <a:t> and </a:t>
            </a:r>
            <a:r>
              <a:rPr lang="en-GB" dirty="0" err="1">
                <a:ea typeface="Georgia" charset="0"/>
                <a:cs typeface="Georgia" charset="0"/>
              </a:rPr>
              <a:t>owl:distinctMembers</a:t>
            </a:r>
            <a:endParaRPr lang="en-GB" dirty="0"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Used to specify a group of mutually distinct individuals</a:t>
            </a:r>
          </a:p>
          <a:p>
            <a:pPr marL="539750" lvl="1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[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owl:AllDifferent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;</a:t>
            </a:r>
            <a:b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owl:distinctMembers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(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ont:John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ont:Paul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ont:George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ont:Ringo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)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]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3163C-4663-F44B-A1BC-F965296E0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4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Necessary Class Definitions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Primitive / partial classes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⊑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“If we know that something is a X, then it must fulfill the conditions...”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rdfs:subClassOf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mtClean="0">
                          <a:latin typeface="Cambria Math" panose="02040503050406030204" pitchFamily="18" charset="0"/>
                        </a:rPr>
                        <m:t>Person</m:t>
                      </m:r>
                      <m:r>
                        <a:rPr lang="de-DE" smtClean="0">
                          <a:latin typeface="Cambria Math" panose="02040503050406030204" pitchFamily="18" charset="0"/>
                        </a:rPr>
                        <m:t>⊑∃</m:t>
                      </m:r>
                      <m:r>
                        <m:rPr>
                          <m:sty m:val="p"/>
                        </m:rPr>
                        <a:rPr lang="de-DE" smtClean="0">
                          <a:latin typeface="Cambria Math" panose="02040503050406030204" pitchFamily="18" charset="0"/>
                        </a:rPr>
                        <m:t>hasBirthdate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⊤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sz="1800" dirty="0" err="1">
                    <a:latin typeface="Lucida Console" panose="020B0609040504020204" pitchFamily="49" charset="0"/>
                  </a:rPr>
                  <a:t>ont:Person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</a:t>
                </a:r>
                <a:r>
                  <a:rPr lang="de-DE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rdfs:subClassOf</a:t>
                </a:r>
                <a:r>
                  <a:rPr lang="de-DE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de-DE" sz="1800" dirty="0">
                    <a:latin typeface="Lucida Console" panose="020B0609040504020204" pitchFamily="49" charset="0"/>
                  </a:rPr>
                  <a:t>[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ont:hasBirthdate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owl:SomeValuesFrom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owl:Thing</a:t>
                </a:r>
                <a:r>
                  <a:rPr lang="de-DE" sz="1800" dirty="0">
                    <a:latin typeface="Lucida Console" panose="020B0609040504020204" pitchFamily="49" charset="0"/>
                  </a:rPr>
                  <a:t> ] .</a:t>
                </a:r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19EB3-DB05-C143-9236-3DEFD9CD3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2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Sufficient Class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Describes a subset of the class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⊒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“If we know that something has this property, then it belongs to this class...”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rdfs:subClassOf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dirty="0"/>
                  <a:t>– in the other direction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Person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⊒∃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hasNationalInsuranceNumber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⊤</m:t>
                      </m:r>
                    </m:oMath>
                  </m:oMathPara>
                </a14:m>
                <a:endParaRPr lang="en-GB" b="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2DF275-F17C-2142-BB78-AF7CD10CC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8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Necessary and Sufficient Class Definitions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Defined / complete classes (</a:t>
                </a:r>
                <a:r>
                  <a:rPr lang="en-GB" dirty="0"/>
                  <a:t>≡)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“If something fulfills the conditions..., then it is an X."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Student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Person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⊓</m:t>
                      </m:r>
                      <m:r>
                        <a:rPr lang="de-DE" i="1">
                          <a:latin typeface="Cambria Math" charset="0"/>
                          <a:ea typeface="Courier" charset="0"/>
                          <a:cs typeface="Courier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is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Enrolled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At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University</m:t>
                      </m:r>
                    </m:oMath>
                  </m:oMathPara>
                </a14:m>
                <a:endParaRPr lang="de-DE" b="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r>
                  <a:rPr lang="de-DE" dirty="0"/>
                  <a:t>Note: </a:t>
                </a:r>
                <a:r>
                  <a:rPr lang="de-DE" dirty="0" err="1"/>
                  <a:t>It</a:t>
                </a:r>
                <a:r>
                  <a:rPr lang="de-DE" dirty="0"/>
                  <a:t> will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rather</a:t>
                </a:r>
                <a:r>
                  <a:rPr lang="de-DE" dirty="0"/>
                  <a:t> </a:t>
                </a:r>
                <a:r>
                  <a:rPr lang="de-DE" dirty="0" err="1"/>
                  <a:t>difficult</a:t>
                </a:r>
                <a:r>
                  <a:rPr lang="de-DE" dirty="0"/>
                  <a:t>, </a:t>
                </a:r>
                <a:r>
                  <a:rPr lang="de-DE" dirty="0" err="1"/>
                  <a:t>if</a:t>
                </a:r>
                <a:r>
                  <a:rPr lang="de-DE" dirty="0"/>
                  <a:t> not </a:t>
                </a:r>
                <a:r>
                  <a:rPr lang="de-DE" dirty="0" err="1"/>
                  <a:t>impossible</a:t>
                </a:r>
                <a:r>
                  <a:rPr lang="de-DE" dirty="0"/>
                  <a:t>,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give</a:t>
                </a:r>
                <a:r>
                  <a:rPr lang="de-DE" dirty="0"/>
                  <a:t> </a:t>
                </a:r>
                <a:r>
                  <a:rPr lang="de-DE" dirty="0" err="1"/>
                  <a:t>conditions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both</a:t>
                </a:r>
                <a:r>
                  <a:rPr lang="de-DE" dirty="0"/>
                  <a:t> </a:t>
                </a:r>
                <a:r>
                  <a:rPr lang="de-DE" dirty="0" err="1"/>
                  <a:t>sufficient</a:t>
                </a:r>
                <a:r>
                  <a:rPr lang="de-DE" dirty="0"/>
                  <a:t> </a:t>
                </a:r>
                <a:r>
                  <a:rPr lang="de-DE" b="1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necessary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</a:t>
                </a:r>
                <a:r>
                  <a:rPr lang="de-DE" dirty="0" err="1"/>
                  <a:t>class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complex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Person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E527E4-3788-624B-A371-F40C88C979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2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Property types - 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property as the </a:t>
                </a:r>
                <a:r>
                  <a:rPr lang="en-GB" i="1" dirty="0">
                    <a:ea typeface="Georgia" charset="0"/>
                    <a:cs typeface="Georgia" charset="0"/>
                  </a:rPr>
                  <a:t>inverse</a:t>
                </a:r>
                <a:r>
                  <a:rPr lang="en-GB" dirty="0">
                    <a:ea typeface="Georgia" charset="0"/>
                    <a:cs typeface="Georgia" charset="0"/>
                  </a:rPr>
                  <a:t> of another property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	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𝑆</m:t>
                    </m:r>
                    <m:r>
                      <a:rPr lang="en-GB" i="1" baseline="30000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−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ont:hasAuthor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owl:ObjectProperty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owl:inverseOf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ont:wrote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.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849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6FBB52-B327-5F4D-852F-2BA8B19D22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7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Property types - Symmetric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symmetric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⟺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ont:hasSibling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owl:SymmetricProperty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.</a:t>
                </a:r>
              </a:p>
              <a:p>
                <a:pPr marL="269875" indent="-269875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In DL notation: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≡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 (symmetric properties are their own inverses)</a:t>
                </a:r>
              </a:p>
            </p:txBody>
          </p:sp>
        </mc:Choice>
        <mc:Fallback xmlns="">
          <p:sp>
            <p:nvSpPr>
              <p:cNvPr id="870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106F23-77A2-5A47-A28E-616273E35B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11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Transitive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transitive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ont:hasAncestor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owl:TransitiveProperty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.</a:t>
                </a:r>
              </a:p>
              <a:p>
                <a:pPr marL="269875" indent="-269875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In DL notation: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⊑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+</m:t>
                        </m:r>
                      </m:sup>
                    </m:sSup>
                  </m:oMath>
                </a14:m>
                <a:endParaRPr lang="en-GB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</p:txBody>
          </p:sp>
        </mc:Choice>
        <mc:Fallback xmlns="">
          <p:sp>
            <p:nvSpPr>
              <p:cNvPr id="890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3EE21-F60F-244D-A3F2-8FA67716A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7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Functional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functional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ont:hasNINumber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owl:FunctionalProperty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(everyone has only one NI number)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(everyone has only one birthdate)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(but: people may have several means of identification)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911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4176F-B3A5-8D4B-9663-4D730B68D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3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Feature Summary</a:t>
            </a:r>
            <a:endParaRPr lang="en-US"/>
          </a:p>
        </p:txBody>
      </p:sp>
      <p:sp>
        <p:nvSpPr>
          <p:cNvPr id="2253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Necessary and sufficient conditions for class membership</a:t>
            </a:r>
          </a:p>
          <a:p>
            <a:r>
              <a:rPr lang="en-GB" dirty="0"/>
              <a:t>Property restrictions</a:t>
            </a:r>
          </a:p>
          <a:p>
            <a:pPr lvl="1"/>
            <a:r>
              <a:rPr lang="en-GB" dirty="0"/>
              <a:t>Local range, cardinality, value constraints</a:t>
            </a:r>
          </a:p>
          <a:p>
            <a:r>
              <a:rPr lang="en-GB" dirty="0"/>
              <a:t>Equivalence and identity relations</a:t>
            </a:r>
          </a:p>
          <a:p>
            <a:r>
              <a:rPr lang="en-GB" dirty="0"/>
              <a:t>Property characteristics</a:t>
            </a:r>
          </a:p>
          <a:p>
            <a:pPr lvl="1"/>
            <a:r>
              <a:rPr lang="en-GB" dirty="0"/>
              <a:t>Transitive, symmetric, functional</a:t>
            </a:r>
          </a:p>
          <a:p>
            <a:r>
              <a:rPr lang="en-GB" dirty="0"/>
              <a:t>Complex classes</a:t>
            </a:r>
          </a:p>
          <a:p>
            <a:pPr lvl="1"/>
            <a:r>
              <a:rPr lang="en-GB" dirty="0"/>
              <a:t>Set operators, enumerated classes, disjoint classes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34A54-906B-034D-B8C4-4DB22E4AB6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3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Property types – Inverse Functional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 property R is </a:t>
                </a:r>
                <a:r>
                  <a:rPr lang="en-GB" i="1" dirty="0"/>
                  <a:t>inverse functional </a:t>
                </a:r>
                <a:r>
                  <a:rPr lang="en-GB" dirty="0"/>
                  <a:t>if the following condition holds: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ont:hasNINumber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owl:InverseFunctionalProperty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(people with the same NI number are the same person)</a:t>
                </a:r>
              </a:p>
              <a:p>
                <a:pPr marL="0" indent="0">
                  <a:buNone/>
                </a:pPr>
                <a:r>
                  <a:rPr lang="en-GB" dirty="0"/>
                  <a:t>(each identification points to only one person)</a:t>
                </a:r>
              </a:p>
              <a:p>
                <a:pPr marL="0" indent="0">
                  <a:buNone/>
                </a:pPr>
                <a:r>
                  <a:rPr lang="en-GB" dirty="0"/>
                  <a:t>(but: many people have the same birthdate)</a:t>
                </a:r>
              </a:p>
              <a:p>
                <a:pPr marL="0" indent="0">
                  <a:buNone/>
                </a:pPr>
                <a:r>
                  <a:rPr lang="en-GB" dirty="0"/>
                  <a:t>Cannot be used with </a:t>
                </a:r>
                <a:r>
                  <a:rPr lang="en-GB" dirty="0" err="1"/>
                  <a:t>owl:DatatypeProperty</a:t>
                </a:r>
                <a:r>
                  <a:rPr lang="en-GB" dirty="0"/>
                  <a:t> in OWL </a:t>
                </a:r>
                <a:r>
                  <a:rPr lang="en-GB" dirty="0" err="1"/>
                  <a:t>Lite</a:t>
                </a:r>
                <a:r>
                  <a:rPr lang="en-GB" dirty="0"/>
                  <a:t>/DL</a:t>
                </a:r>
              </a:p>
            </p:txBody>
          </p:sp>
        </mc:Choice>
        <mc:Fallback xmlns="">
          <p:sp>
            <p:nvSpPr>
              <p:cNvPr id="9318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0B0EA-5921-EB47-B840-5EA68BC9B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2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Disjoint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800" dirty="0">
                    <a:latin typeface="Lucida Console" panose="020B0609040504020204" pitchFamily="49" charset="0"/>
                  </a:rPr>
                  <a:t>owl:disjointWith</a:t>
                </a:r>
              </a:p>
              <a:p>
                <a:pPr lvl="1"/>
                <a:r>
                  <a:rPr lang="en-GB" dirty="0"/>
                  <a:t>members of one class cannot also be members of some specified other class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ont:Duck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owl:disjointWith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ont:Goose</a:t>
                </a:r>
                <a:r>
                  <a:rPr lang="en-GB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GB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GB" sz="2200" dirty="0"/>
                  <a:t>In DL 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Duck</m:t>
                    </m:r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⊓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Goose</m:t>
                    </m:r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≡ ⊥</m:t>
                    </m:r>
                  </m:oMath>
                </a14:m>
                <a:endParaRPr lang="en-GB" sz="2200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Cannot be used in OWL </a:t>
                </a:r>
                <a:r>
                  <a:rPr lang="en-GB" dirty="0" err="1"/>
                  <a:t>Lite</a:t>
                </a:r>
                <a:endParaRPr lang="en-GB" dirty="0"/>
              </a:p>
            </p:txBody>
          </p:sp>
        </mc:Choice>
        <mc:Fallback xmlns="">
          <p:sp>
            <p:nvSpPr>
              <p:cNvPr id="952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811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A353E-163B-8A47-8A0D-D5E545F998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7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Enumerated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class as a direct enumeration of its members</a:t>
                </a:r>
              </a:p>
              <a:p>
                <a:pPr marL="539750" lvl="1" indent="-269875">
                  <a:lnSpc>
                    <a:spcPct val="90000"/>
                  </a:lnSpc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owl:oneOf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 ≡ {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𝑎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𝑏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}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ont:Beatles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owl:oneOf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(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ont:John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ont:Paul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ont:George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ont:Ringo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) .</a:t>
                </a: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r>
                  <a:rPr lang="en-GB" dirty="0">
                    <a:ea typeface="Georgia" charset="0"/>
                    <a:cs typeface="Georgia" charset="0"/>
                  </a:rPr>
                  <a:t>Cannot be used in OWL Lite</a:t>
                </a:r>
              </a:p>
            </p:txBody>
          </p:sp>
        </mc:Choice>
        <mc:Fallback xmlns="">
          <p:sp>
            <p:nvSpPr>
              <p:cNvPr id="972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7E73B-91CB-8048-BCC8-897C32A67C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1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dirty="0">
                <a:ea typeface="Georgia" charset="0"/>
                <a:cs typeface="Georgia" charset="0"/>
              </a:rPr>
              <a:t>mechanism for including other ontologies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Also possible to use terms from other ontologies without explicitly importing them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Importing requires certain entailments, whereas simple use does not require (but also does not prevent) those entailments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8BCC-F824-C34E-A1EB-046F89C4CC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4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 1 (ont1) contains:</a:t>
            </a:r>
            <a:br>
              <a:rPr lang="en-GB" dirty="0">
                <a:ea typeface="Georgia" charset="0"/>
                <a:cs typeface="Georgia" charset="0"/>
              </a:rPr>
            </a:b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BBB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 .</a:t>
            </a: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Ontology-2 (ont2) contains:</a:t>
            </a:r>
            <a:br>
              <a:rPr lang="en-GB" dirty="0">
                <a:ea typeface="Georgia" charset="0"/>
                <a:cs typeface="Georgia" charset="0"/>
              </a:rPr>
            </a:b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ont2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 .</a:t>
            </a:r>
            <a:b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BBB .</a:t>
            </a:r>
          </a:p>
          <a:p>
            <a:pPr marL="269875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Ontology-2 </a:t>
            </a:r>
            <a:r>
              <a:rPr lang="en-GB" b="1" dirty="0">
                <a:ea typeface="Georgia" charset="0"/>
                <a:cs typeface="Georgia" charset="0"/>
              </a:rPr>
              <a:t>must</a:t>
            </a:r>
            <a:r>
              <a:rPr lang="en-GB" dirty="0">
                <a:ea typeface="Georgia" charset="0"/>
                <a:cs typeface="Georgia" charset="0"/>
              </a:rPr>
              <a:t> entail:</a:t>
            </a:r>
            <a:br>
              <a:rPr lang="en-GB" dirty="0">
                <a:ea typeface="Georgia" charset="0"/>
                <a:cs typeface="Georgia" charset="0"/>
              </a:rPr>
            </a:b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E2D1E-E6F7-6146-91CD-C2B290C69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7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 1 (ont1)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BBB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 .</a:t>
            </a: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Ontology-3 (ont3)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ont1:BBB .</a:t>
            </a:r>
          </a:p>
          <a:p>
            <a:pPr marL="269875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Ontology-3 does </a:t>
            </a:r>
            <a:r>
              <a:rPr lang="en-GB" b="1" dirty="0">
                <a:ea typeface="Georgia" charset="0"/>
                <a:cs typeface="Georgia" charset="0"/>
              </a:rPr>
              <a:t>not necessarily</a:t>
            </a:r>
            <a:r>
              <a:rPr lang="en-GB" dirty="0">
                <a:ea typeface="Georgia" charset="0"/>
                <a:cs typeface="Georgia" charset="0"/>
              </a:rPr>
              <a:t> entail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ont1:AAA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1CD5B5-DA34-8043-B722-46582C268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93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status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WebOnt working group formed Nov 2001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 Recommendations published in Feb 2004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698F5E-3CCB-5D40-BD26-874A53D67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87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references</a:t>
            </a: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Web Ontology Working Group homepage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600" dirty="0">
                <a:ea typeface="Georgia" charset="0"/>
                <a:cs typeface="Georgia" charset="0"/>
              </a:rPr>
              <a:t>http://www.w3.org/2001/</a:t>
            </a:r>
            <a:r>
              <a:rPr lang="en-GB" sz="1600" dirty="0" err="1">
                <a:ea typeface="Georgia" charset="0"/>
                <a:cs typeface="Georgia" charset="0"/>
              </a:rPr>
              <a:t>sw</a:t>
            </a:r>
            <a:r>
              <a:rPr lang="en-GB" sz="1600" dirty="0">
                <a:ea typeface="Georgia" charset="0"/>
                <a:cs typeface="Georgia" charset="0"/>
              </a:rPr>
              <a:t>/</a:t>
            </a:r>
            <a:r>
              <a:rPr lang="en-GB" sz="1600" dirty="0" err="1">
                <a:ea typeface="Georgia" charset="0"/>
                <a:cs typeface="Georgia" charset="0"/>
              </a:rPr>
              <a:t>WebOnt</a:t>
            </a:r>
            <a:r>
              <a:rPr lang="en-GB" sz="1600" dirty="0">
                <a:ea typeface="Georgia" charset="0"/>
                <a:cs typeface="Georgia" charset="0"/>
              </a:rPr>
              <a:t>/</a:t>
            </a:r>
            <a:endParaRPr lang="en-US" sz="1600" dirty="0">
              <a:ea typeface="Georgia" charset="0"/>
              <a:cs typeface="Georgia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16EA9-03DF-E042-A852-AC8D88F751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58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2</a:t>
            </a:r>
          </a:p>
        </p:txBody>
      </p:sp>
    </p:spTree>
    <p:extLst>
      <p:ext uri="{BB962C8B-B14F-4D97-AF65-F5344CB8AC3E}">
        <p14:creationId xmlns:p14="http://schemas.microsoft.com/office/powerpoint/2010/main" val="1768372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design based on contemporary understanding of techniques for decidable, sound and complete reasoning in description logics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understanding has improved since 2004</a:t>
            </a:r>
          </a:p>
          <a:p>
            <a:pPr marL="0" indent="0">
              <a:buNone/>
            </a:pPr>
            <a:r>
              <a:rPr lang="en-US" dirty="0"/>
              <a:t>Some things that looked intractable have been shown to be possible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E0A2A-E47B-6647-9E99-134E3BD228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Versions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versions of OWL:</a:t>
            </a:r>
          </a:p>
          <a:p>
            <a:pPr lvl="1"/>
            <a:r>
              <a:rPr lang="en-US" dirty="0"/>
              <a:t>OWL 1.0 (became Recommendation on 10 Feb 2004)</a:t>
            </a:r>
          </a:p>
          <a:p>
            <a:pPr lvl="1"/>
            <a:r>
              <a:rPr lang="en-US" dirty="0"/>
              <a:t>OWL 2 (became Recommendation on 29 Oct 2009)</a:t>
            </a:r>
          </a:p>
          <a:p>
            <a:pPr marL="0" indent="0">
              <a:buNone/>
            </a:pPr>
            <a:r>
              <a:rPr lang="en-US" dirty="0"/>
              <a:t>OWL 2 is more expressive than OWL 1.0, and takes advantage of developments in DL reasoning techniques in the intervening time</a:t>
            </a:r>
          </a:p>
          <a:p>
            <a:pPr marL="0" indent="0">
              <a:buNone/>
            </a:pPr>
            <a:r>
              <a:rPr lang="en-US" dirty="0"/>
              <a:t>We will initially concentrate on OWL 1.0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570E1-B3F5-7241-B889-F7D977821A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2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Changes between 1 and 2 fall into the following categories:</a:t>
            </a:r>
          </a:p>
          <a:p>
            <a:pPr lvl="1"/>
            <a:r>
              <a:rPr lang="en-US" dirty="0"/>
              <a:t>Syntactic sugar (making it easier to say things we could already say)</a:t>
            </a:r>
          </a:p>
          <a:p>
            <a:pPr lvl="1"/>
            <a:r>
              <a:rPr lang="en-US" dirty="0"/>
              <a:t>Constructs for increased expressivity</a:t>
            </a:r>
          </a:p>
          <a:p>
            <a:pPr lvl="1"/>
            <a:r>
              <a:rPr lang="en-US" dirty="0" err="1"/>
              <a:t>Datatype</a:t>
            </a:r>
            <a:r>
              <a:rPr lang="en-US" dirty="0"/>
              <a:t> support</a:t>
            </a:r>
          </a:p>
          <a:p>
            <a:pPr lvl="1"/>
            <a:r>
              <a:rPr lang="en-US" dirty="0" err="1"/>
              <a:t>Metamodelling</a:t>
            </a:r>
            <a:endParaRPr lang="en-US" dirty="0"/>
          </a:p>
          <a:p>
            <a:pPr lvl="1"/>
            <a:r>
              <a:rPr lang="en-US" dirty="0"/>
              <a:t>Annotation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D99058-81C4-7A46-BB27-17CA31D462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2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Syntactic Sugar: Disjoint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66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Allows us to define a class as the union of a number of other classes, all of which are pairwise disjoint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⊔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⊔…⊔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269875" indent="-269875"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look at this modelling pattern more in later lectures</a:t>
                </a:r>
              </a:p>
              <a:p>
                <a:pPr marL="539750" lvl="1" indent="-269875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1366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EF4B0-C2D3-5142-AE6D-17650E188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3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80F7-C1CA-A648-83E3-BFFAFDF8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Disjoint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DA974-C045-0448-B543-C9983E20D8E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𝑀𝑜𝑛𝑜𝑡𝑟𝑒𝑚𝑒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𝑃𝑙𝑎𝑡𝑦𝑝𝑢𝑠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𝐸𝑐h𝑖𝑑𝑛𝑎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𝑃𝑙𝑎𝑡𝑦𝑝𝑢𝑠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𝐸𝑐h𝑖𝑑𝑛𝑎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b="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ont:Monotreme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owl:disjointUnionOf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ont:Platypus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ont:Echidna</a:t>
                </a:r>
                <a:r>
                  <a:rPr lang="en-US" sz="1800" dirty="0">
                    <a:latin typeface="Lucida Console" panose="020B0609040504020204" pitchFamily="49" charset="0"/>
                  </a:rPr>
                  <a:t> )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DA974-C045-0448-B543-C9983E20D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B55EE-6C2B-FF4F-892E-3F8406519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6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Syntactic Sugar: Disjoint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0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OWL 1 lets us state that two classes are disjoint (</a:t>
                </a:r>
                <a:r>
                  <a:rPr lang="en-US" dirty="0" err="1"/>
                  <a:t>owl:disjointWith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OWL 2 lets us state that a set of classes are pairwise disjoint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owl:AllDisjointClasses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owl:members</a:t>
                </a:r>
                <a:r>
                  <a:rPr lang="en-US" sz="1800" dirty="0">
                    <a:latin typeface="Lucida Console" panose="020B0609040504020204" pitchFamily="49" charset="0"/>
                  </a:rPr>
                  <a:t>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ont:Duck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ont:Goose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ont:Swan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) ] 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Duck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Goose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Duck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Swan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Goose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Swan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469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B7CFC-6F35-C749-8539-C9779B213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3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Sugar: Negative Property Assertions</a:t>
            </a:r>
          </a:p>
        </p:txBody>
      </p:sp>
      <p:sp>
        <p:nvSpPr>
          <p:cNvPr id="115714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lets us assert property values for an individual</a:t>
            </a:r>
          </a:p>
          <a:p>
            <a:pPr marL="0" indent="0">
              <a:buNone/>
            </a:pPr>
            <a:r>
              <a:rPr lang="en-US" dirty="0"/>
              <a:t>OWL 2 lets us assert that an individual does not have a particular property value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[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owl:NegativePropertyAssertion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owl:sourceIndividual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ont:John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owl:assertionProperty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ont:hasChild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owl:targetIndividual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ont:Susan</a:t>
            </a:r>
            <a:r>
              <a:rPr lang="en-US" sz="1800" dirty="0">
                <a:latin typeface="Lucida Console" panose="020B0609040504020204" pitchFamily="49" charset="0"/>
              </a:rPr>
              <a:t> ]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90707-D8CC-0649-B8BA-2698C44EB0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91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Self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Defines a class of individuals which are related to themselves by a given property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property </a:t>
                </a:r>
                <a:r>
                  <a:rPr lang="en-US" sz="1800" dirty="0">
                    <a:latin typeface="Lucida Console" panose="020B0609040504020204" pitchFamily="49" charset="0"/>
                  </a:rPr>
                  <a:t>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owl:hasSelf</a:t>
                </a:r>
                <a:r>
                  <a:rPr lang="en-US" sz="1800" dirty="0">
                    <a:latin typeface="Lucida Console" panose="020B0609040504020204" pitchFamily="49" charset="0"/>
                  </a:rPr>
                  <a:t> “true”^^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xsd:boolean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Self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673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DA55C9-E27F-F243-B0F7-8933E9D57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Self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narcissist is a person who loves themselves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𝑁𝑎𝑟𝑐𝑖𝑠𝑠𝑖𝑠𝑡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𝑃𝑒𝑟𝑠𝑜𝑛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𝑙𝑜𝑣𝑒𝑠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𝑆𝑒𝑙𝑓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ont:Narcissist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[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owl:intersectionOf</a:t>
                </a:r>
                <a:r>
                  <a:rPr lang="en-GB" sz="1800" dirty="0">
                    <a:latin typeface="Lucida Console" panose="020B0609040504020204" pitchFamily="49" charset="0"/>
                  </a:rPr>
                  <a:t> (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ont:Person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[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ont:loves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owl:hasSelf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“true”^^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xsd:boolean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</a:rPr>
                  <a:t>] ) ] .</a:t>
                </a:r>
              </a:p>
            </p:txBody>
          </p:sp>
        </mc:Choice>
        <mc:Fallback xmlns="">
          <p:sp>
            <p:nvSpPr>
              <p:cNvPr id="11673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CAB41-0400-8B46-98D2-9B877A258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43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Qualified Cardinality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OWL 1 lets us either specify either the local range of a property, or the number of values taken by the property</a:t>
                </a:r>
              </a:p>
              <a:p>
                <a:pPr marL="0" indent="0">
                  <a:buNone/>
                </a:pPr>
                <a:r>
                  <a:rPr lang="en-US" dirty="0"/>
                  <a:t>OWL 2 lets us specify both together: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ont:hasPart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ont:Wheel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owl:cardinality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4 ] 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r>
                              <a:rPr lang="de-DE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∃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=4</m:t>
                            </m:r>
                          </m:sub>
                        </m:sSub>
                      </m:e>
                      <m:sub>
                        <m:r>
                          <a:rPr lang="de-DE">
                            <a:latin typeface="Cambria Math" charset="0"/>
                            <a:ea typeface="Courier" charset="0"/>
                            <a:cs typeface="Courier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hasPart</m:t>
                    </m:r>
                    <m: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.</m:t>
                    </m:r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Wheel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hasPart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Wheel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Similar construct for datatype properties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776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6E097-60C0-EA44-B58F-D7347740A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92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Reflexive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6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assert that a property relates every object to itself</a:t>
                </a:r>
              </a:p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reflexive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ont:sameAgeAs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1878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43C8A-8C22-2F48-81AB-6E62F0C0E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97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</a:t>
            </a:r>
            <a:r>
              <a:rPr lang="en-US" dirty="0" err="1"/>
              <a:t>Irreflexive</a:t>
            </a:r>
            <a:r>
              <a:rPr lang="en-US" dirty="0"/>
              <a:t>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0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assert that a property relates no object to itself</a:t>
                </a:r>
              </a:p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irreflexive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ont:strictlyTallerThan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owl:IrreflexiveProperty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ont:marriedTo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owl:IrreflexiveProperty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1981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33AE87-24FA-3D48-9053-CF95AF5D8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5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1.0 Species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subsets of OWL features give rise to the following sublanguages (colloquially known as species):</a:t>
            </a:r>
          </a:p>
          <a:p>
            <a:pPr lvl="1"/>
            <a:r>
              <a:rPr lang="en-US" dirty="0"/>
              <a:t>OWL Lite</a:t>
            </a:r>
          </a:p>
          <a:p>
            <a:pPr lvl="1"/>
            <a:r>
              <a:rPr lang="en-US" dirty="0"/>
              <a:t>OWL DL</a:t>
            </a:r>
          </a:p>
          <a:p>
            <a:pPr lvl="1"/>
            <a:r>
              <a:rPr lang="en-US" dirty="0"/>
              <a:t>OWL Full</a:t>
            </a:r>
          </a:p>
          <a:p>
            <a:pPr marL="0" indent="0">
              <a:buNone/>
            </a:pPr>
            <a:r>
              <a:rPr lang="en-US" dirty="0">
                <a:sym typeface="Symbol" charset="2"/>
              </a:rPr>
              <a:t>“There is a tradeoff between the expressiveness of a representation language and the difficulty of reasoning over the representations built using that language.”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9EECA-1956-4949-9C3D-9BD6CFCED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Brachman, R. J., and H. J. Levesque. (1984). The tractability of </a:t>
            </a:r>
            <a:r>
              <a:rPr lang="en-US" dirty="0" err="1"/>
              <a:t>subsumption</a:t>
            </a:r>
            <a:r>
              <a:rPr lang="en-US" dirty="0"/>
              <a:t> in frame-based description languages. In Proceedings of the 4th National Conference of the American Association for Artificial Intelligence (AAAI-84). Austin, TX, pp. 34-37.</a:t>
            </a:r>
          </a:p>
        </p:txBody>
      </p:sp>
    </p:spTree>
    <p:extLst>
      <p:ext uri="{BB962C8B-B14F-4D97-AF65-F5344CB8AC3E}">
        <p14:creationId xmlns:p14="http://schemas.microsoft.com/office/powerpoint/2010/main" val="1389786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Asymmetric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4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asymmetric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⟩∉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ont:strictlyTallerThan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owl:AsymmetricProperty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but: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ont:marriedTo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owl:SymmetricProperty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C00000"/>
                  </a:solidFill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2083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368B8-4362-5A45-A3E5-54C3A64B3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46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Disjoint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can state that two individuals cannot be related to each other by two different properties that have been declared disjoint</a:t>
                </a:r>
              </a:p>
              <a:p>
                <a:pPr marL="0" indent="0">
                  <a:buNone/>
                </a:pPr>
                <a:r>
                  <a:rPr lang="en-US" dirty="0"/>
                  <a:t>Two properties R and S are </a:t>
                </a:r>
                <a:r>
                  <a:rPr lang="en-US" i="1" dirty="0"/>
                  <a:t>disjoint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∩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ont:separatedFrom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owl:ObjectProperty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owl:propertyDisjointWith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ont:contiguousWith</a:t>
                </a:r>
                <a:r>
                  <a:rPr lang="en-US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Typical examples include antonymic relationships: </a:t>
                </a:r>
                <a:r>
                  <a:rPr lang="en-US" dirty="0" err="1"/>
                  <a:t>closeTo</a:t>
                </a:r>
                <a:r>
                  <a:rPr lang="en-US" dirty="0"/>
                  <a:t> – </a:t>
                </a:r>
                <a:r>
                  <a:rPr lang="en-US" dirty="0" err="1"/>
                  <a:t>farFrom</a:t>
                </a:r>
                <a:endParaRPr lang="en-US" dirty="0"/>
              </a:p>
            </p:txBody>
          </p:sp>
        </mc:Choice>
        <mc:Fallback xmlns="">
          <p:sp>
            <p:nvSpPr>
              <p:cNvPr id="1218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F4362-63C6-3C4A-BC59-B5F4E31A20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61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Property Chain Inclusion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OWL 1 does not let us define a property as a composition of other properties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hasUncle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0" dirty="0">
                        <a:latin typeface="Cambria Math" panose="02040503050406030204" pitchFamily="18" charset="0"/>
                      </a:rPr>
                      <m:t>≡ 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</a:rPr>
                      <m:t>hasParent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</a:rPr>
                      <m:t>hasBrother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OWL 2 lets us define such property compositions: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ont:hasUncle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owl:ObjectProperty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owl:propertyChainAxiom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(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ont:hasParent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ont:hasBrother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) </a:t>
                </a:r>
                <a:r>
                  <a:rPr lang="en-GB" sz="1800" dirty="0">
                    <a:latin typeface="Lucida Console" panose="020B060904050402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288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2AD1DA-17A6-C14C-AC69-527D5B206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88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Keys</a:t>
            </a:r>
          </a:p>
        </p:txBody>
      </p:sp>
      <p:sp>
        <p:nvSpPr>
          <p:cNvPr id="124930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lets us define a property to be functional, so that individuals can be uniquely identified by values of that property</a:t>
            </a:r>
          </a:p>
          <a:p>
            <a:pPr marL="0" indent="0">
              <a:buNone/>
            </a:pPr>
            <a:r>
              <a:rPr lang="en-US" dirty="0"/>
              <a:t>OWL 2 lets us define uniquely identifying keys that comprise several properties: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Lucida Console" panose="020B0609040504020204" pitchFamily="49" charset="0"/>
              </a:rPr>
              <a:t>ont:Person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owl:Class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      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owl:hasKey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(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ont:hasSSN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ont:hasBirthDate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)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437F69-7A04-9F40-9EE1-EE8E70B88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2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</a:t>
            </a:r>
            <a:r>
              <a:rPr lang="en-US" dirty="0" err="1"/>
              <a:t>Datatype</a:t>
            </a:r>
            <a:r>
              <a:rPr lang="en-US" dirty="0"/>
              <a:t> Restrictions</a:t>
            </a:r>
          </a:p>
        </p:txBody>
      </p:sp>
      <p:sp>
        <p:nvSpPr>
          <p:cNvPr id="125954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Allows us to define subsets of datatypes that constrain the range of values allowed by a datatype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the datatype of integers greater than or equal to 5: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Lucida Console" panose="020B0609040504020204" pitchFamily="49" charset="0"/>
              </a:rPr>
              <a:t>ont:IntGEFive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owl:Datatype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owl:withRestrictions</a:t>
            </a:r>
            <a:r>
              <a:rPr lang="en-US" sz="1800" dirty="0">
                <a:latin typeface="Lucida Console" panose="020B0609040504020204" pitchFamily="49" charset="0"/>
              </a:rPr>
              <a:t> ( [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xsd:minInclusive</a:t>
            </a:r>
            <a:r>
              <a:rPr lang="en-US" sz="1800" dirty="0">
                <a:latin typeface="Lucida Console" panose="020B0609040504020204" pitchFamily="49" charset="0"/>
              </a:rPr>
              <a:t> “5”^^</a:t>
            </a:r>
            <a:r>
              <a:rPr lang="en-US" sz="1800" dirty="0" err="1">
                <a:latin typeface="Lucida Console" panose="020B0609040504020204" pitchFamily="49" charset="0"/>
              </a:rPr>
              <a:t>xsd:integer</a:t>
            </a:r>
            <a:r>
              <a:rPr lang="en-US" sz="1800" dirty="0">
                <a:latin typeface="Lucida Console" panose="020B0609040504020204" pitchFamily="49" charset="0"/>
              </a:rPr>
              <a:t> ] )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F82A3-8180-CE40-82A0-E4F9F116A3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0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Metamodelling: Punning</a:t>
            </a:r>
          </a:p>
        </p:txBody>
      </p:sp>
      <p:sp>
        <p:nvSpPr>
          <p:cNvPr id="126978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1 required the names used to identify classes, properties, individuals and </a:t>
            </a:r>
            <a:r>
              <a:rPr lang="en-US" dirty="0" err="1"/>
              <a:t>datatypes</a:t>
            </a:r>
            <a:r>
              <a:rPr lang="en-US" dirty="0"/>
              <a:t> to be disjoint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OWL 2 relaxes this</a:t>
            </a:r>
          </a:p>
          <a:p>
            <a:pPr lvl="1"/>
            <a:r>
              <a:rPr lang="en-US" dirty="0"/>
              <a:t>The same name (URI) can be used for both a class and an individual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However:</a:t>
            </a:r>
          </a:p>
          <a:p>
            <a:pPr lvl="1"/>
            <a:r>
              <a:rPr lang="en-US" dirty="0"/>
              <a:t>A name cannot be used for both a class and a </a:t>
            </a:r>
            <a:r>
              <a:rPr lang="en-US" dirty="0" err="1"/>
              <a:t>datatype</a:t>
            </a:r>
            <a:endParaRPr lang="en-US" dirty="0"/>
          </a:p>
          <a:p>
            <a:pPr lvl="1"/>
            <a:r>
              <a:rPr lang="en-US" dirty="0"/>
              <a:t>A name cannot be used for more than one type of property (</a:t>
            </a:r>
            <a:r>
              <a:rPr lang="en-US" dirty="0" err="1"/>
              <a:t>DataProperty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ObjectProperty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04E6BE-77C8-864B-BA19-15BE46B081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880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Punning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owl:Class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br>
              <a:rPr lang="de-DE" sz="1800" dirty="0">
                <a:latin typeface="Lucida Console" panose="020B0609040504020204" pitchFamily="49" charset="0"/>
              </a:rPr>
            </a:br>
            <a:r>
              <a:rPr lang="de-DE" sz="1800" dirty="0" err="1">
                <a:latin typeface="Lucida Console" panose="020B0609040504020204" pitchFamily="49" charset="0"/>
              </a:rPr>
              <a:t>ont:Harry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br>
              <a:rPr lang="de-DE" sz="1800" dirty="0">
                <a:latin typeface="Lucida Console" panose="020B0609040504020204" pitchFamily="49" charset="0"/>
              </a:rPr>
            </a:b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ont:EndangeredSpecies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0AD80-5DFE-9943-83FC-36EBDA0E6C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2855999" y="4376236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dirty="0" err="1">
                <a:solidFill>
                  <a:srgbClr val="FF0000"/>
                </a:solidFill>
              </a:rPr>
              <a:t>a:Raptor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a:Bird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dirty="0" err="1">
                <a:solidFill>
                  <a:srgbClr val="FF0000"/>
                </a:solidFill>
              </a:rPr>
              <a:t>a:Eagle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a:Raptor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b="1" dirty="0" err="1">
                <a:solidFill>
                  <a:srgbClr val="0070C0"/>
                </a:solidFill>
              </a:rPr>
              <a:t>ont:Eagle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rdf:type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ont:EndangeredSpecies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55999" y="5373288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b="1" dirty="0" err="1">
                <a:solidFill>
                  <a:srgbClr val="0070C0"/>
                </a:solidFill>
              </a:rPr>
              <a:t>ont:Harry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rdf:type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ont:Eagle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6000" y="3367773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dirty="0" err="1">
                <a:solidFill>
                  <a:srgbClr val="FF0000"/>
                </a:solidFill>
              </a:rPr>
              <a:t>ont:EndangeredSpecies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ont:Species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15839" y="46355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FF0000"/>
                </a:solidFill>
              </a:rPr>
              <a:t>T-Box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15839" y="56221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70C0"/>
                </a:solidFill>
              </a:rPr>
              <a:t>A-Box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35999" y="36374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T-Box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335999" y="46355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A-Box</a:t>
            </a:r>
          </a:p>
        </p:txBody>
      </p:sp>
    </p:spTree>
    <p:extLst>
      <p:ext uri="{BB962C8B-B14F-4D97-AF65-F5344CB8AC3E}">
        <p14:creationId xmlns:p14="http://schemas.microsoft.com/office/powerpoint/2010/main" val="40969591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Profiles</a:t>
            </a:r>
          </a:p>
        </p:txBody>
      </p:sp>
      <p:sp>
        <p:nvSpPr>
          <p:cNvPr id="12800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1 has three dialects: OWL Lite, OWL DL and OWL Full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OWL 2 introduces three profiles with useful computational properties (reasoning, conjunctive queries):</a:t>
            </a:r>
          </a:p>
          <a:p>
            <a:pPr lvl="1"/>
            <a:r>
              <a:rPr lang="en-US" dirty="0"/>
              <a:t>OWL 2 EL (PTIME-complete, PSPACE-complete)</a:t>
            </a:r>
          </a:p>
          <a:p>
            <a:pPr lvl="1"/>
            <a:r>
              <a:rPr lang="en-US" dirty="0"/>
              <a:t>OWL 2 QL (NLOGSPACE-complete, NP-complete)</a:t>
            </a:r>
          </a:p>
          <a:p>
            <a:pPr lvl="1"/>
            <a:r>
              <a:rPr lang="en-US" dirty="0"/>
              <a:t>OWL 2 RL (PTIME-complete, NP-complete)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OWL 1 DL (NEXPTIME-complete, decidability open)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8FEF3-3669-EE4D-B258-0EAF4E1A70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98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OWL 2 references</a:t>
            </a:r>
            <a:endParaRPr lang="en-US" dirty="0"/>
          </a:p>
        </p:txBody>
      </p:sp>
      <p:sp>
        <p:nvSpPr>
          <p:cNvPr id="10957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OWL 2 New Features and Rationale</a:t>
            </a:r>
            <a:br>
              <a:rPr lang="en-GB" dirty="0"/>
            </a:br>
            <a:r>
              <a:rPr lang="en-GB" sz="1600" dirty="0"/>
              <a:t>http://www.w3.org/TR/owl2-new-features/</a:t>
            </a:r>
          </a:p>
          <a:p>
            <a:pPr marL="0" indent="0">
              <a:buNone/>
            </a:pPr>
            <a:r>
              <a:rPr lang="en-GB" dirty="0"/>
              <a:t>OWL 2 Primer</a:t>
            </a:r>
            <a:br>
              <a:rPr lang="en-GB" dirty="0"/>
            </a:br>
            <a:r>
              <a:rPr lang="en-GB" sz="1600" dirty="0"/>
              <a:t>http://www.w3.org/TR/owl2-primer/</a:t>
            </a:r>
            <a:endParaRPr lang="en-US"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2EDF3-86AE-A44B-8A05-6D5D5767DB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46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DL Syntax</a:t>
            </a:r>
          </a:p>
        </p:txBody>
      </p:sp>
    </p:spTree>
    <p:extLst>
      <p:ext uri="{BB962C8B-B14F-4D97-AF65-F5344CB8AC3E}">
        <p14:creationId xmlns:p14="http://schemas.microsoft.com/office/powerpoint/2010/main" val="269562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1.0 Species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B690CA-7841-9F49-ACC3-F393AF296F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48201" y="4365626"/>
            <a:ext cx="2879725" cy="5048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48201" y="3717926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648201" y="3070226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48201" y="2420939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43434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78486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853612" y="3114676"/>
            <a:ext cx="1518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ea typeface="Georgia" charset="0"/>
                <a:cs typeface="Georgia" charset="0"/>
              </a:rPr>
              <a:t>Increasing</a:t>
            </a:r>
          </a:p>
          <a:p>
            <a:pPr algn="r"/>
            <a:r>
              <a:rPr lang="en-GB">
                <a:ea typeface="Georgia" charset="0"/>
                <a:cs typeface="Georgia" charset="0"/>
              </a:rPr>
              <a:t>expressivity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848601" y="3098801"/>
            <a:ext cx="1415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ea typeface="Georgia" charset="0"/>
                <a:cs typeface="Georgia" charset="0"/>
              </a:rPr>
              <a:t>Increasing</a:t>
            </a:r>
          </a:p>
          <a:p>
            <a:r>
              <a:rPr lang="en-GB">
                <a:ea typeface="Georgia" charset="0"/>
                <a:cs typeface="Georgia" charset="0"/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23204559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Plethora of Syntaxes</a:t>
            </a:r>
          </a:p>
        </p:txBody>
      </p:sp>
      <p:sp>
        <p:nvSpPr>
          <p:cNvPr id="130050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DL syntax we’ve used so far is a ‘traditional’ syntax for logical expressions</a:t>
            </a:r>
          </a:p>
          <a:p>
            <a:pPr lvl="1"/>
            <a:r>
              <a:rPr lang="en-US" dirty="0"/>
              <a:t>Not well understood by non-logicians</a:t>
            </a:r>
          </a:p>
          <a:p>
            <a:pPr lvl="1"/>
            <a:r>
              <a:rPr lang="en-US" dirty="0"/>
              <a:t>Not easy to type (lots of special symbols)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Manchester DL syntax was introduced as a more user-friendly syntax for use in tools</a:t>
            </a:r>
          </a:p>
          <a:p>
            <a:pPr lvl="1"/>
            <a:r>
              <a:rPr lang="en-US" dirty="0"/>
              <a:t>Used by Protégé – the subject of our next lecture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C93EC-4E4A-8E47-89F1-DCDD42F394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485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Manchester Syntax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598167838"/>
                  </p:ext>
                </p:extLst>
              </p:nvPr>
            </p:nvGraphicFramePr>
            <p:xfrm>
              <a:off x="2209800" y="1773238"/>
              <a:ext cx="7772400" cy="482092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Traditional DL Syntax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Manchester</a:t>
                          </a:r>
                          <a:r>
                            <a:rPr lang="en-US" baseline="0" dirty="0"/>
                            <a:t> Syntax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 and D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 or D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not C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some C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only C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min </a:t>
                          </a:r>
                          <a:r>
                            <a:rPr lang="en-US" dirty="0" err="1"/>
                            <a:t>n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max </a:t>
                          </a:r>
                          <a:r>
                            <a:rPr lang="en-US" dirty="0" err="1"/>
                            <a:t>n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exactly </a:t>
                          </a:r>
                          <a:r>
                            <a:rPr lang="en-US" dirty="0" err="1"/>
                            <a:t>n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.{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value </a:t>
                          </a:r>
                          <a:r>
                            <a:rPr lang="en-US" dirty="0" err="1"/>
                            <a:t>x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min </a:t>
                          </a:r>
                          <a:r>
                            <a:rPr lang="en-US" dirty="0" err="1"/>
                            <a:t>n</a:t>
                          </a:r>
                          <a:r>
                            <a:rPr lang="en-US" dirty="0"/>
                            <a:t> C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Reflexive</a:t>
                          </a:r>
                          <a:r>
                            <a:rPr lang="en-US" baseline="0" dirty="0"/>
                            <a:t> property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Self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Datatype</a:t>
                          </a:r>
                          <a:r>
                            <a:rPr lang="en-US" dirty="0"/>
                            <a:t> restrictions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int</a:t>
                          </a:r>
                          <a:r>
                            <a:rPr lang="en-US" dirty="0"/>
                            <a:t>[&gt;=2,</a:t>
                          </a:r>
                          <a:r>
                            <a:rPr lang="en-US" baseline="0" dirty="0"/>
                            <a:t> &lt;=15]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598167838"/>
                  </p:ext>
                </p:extLst>
              </p:nvPr>
            </p:nvGraphicFramePr>
            <p:xfrm>
              <a:off x="2209800" y="1773238"/>
              <a:ext cx="7772400" cy="4820920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Traditional DL Syntax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Manchester</a:t>
                          </a:r>
                          <a:r>
                            <a:rPr lang="en-US" baseline="0" dirty="0"/>
                            <a:t> Syntax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327" t="-103333" r="-100327" b="-10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 and D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327" t="-210345" r="-100327" b="-10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 or D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327" t="-310345" r="-100327" b="-9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not C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327" t="-396667" r="-100327" b="-8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some C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327" t="-513793" r="-100327" b="-7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only C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327" t="-613793" r="-100327" b="-6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min </a:t>
                          </a:r>
                          <a:r>
                            <a:rPr lang="en-US" dirty="0" err="1"/>
                            <a:t>n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327" t="-713793" r="-100327" b="-5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max </a:t>
                          </a:r>
                          <a:r>
                            <a:rPr lang="en-US" dirty="0" err="1"/>
                            <a:t>n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327" t="-786667" r="-100327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exactly </a:t>
                          </a:r>
                          <a:r>
                            <a:rPr lang="en-US" dirty="0" err="1"/>
                            <a:t>n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327" t="-917241" r="-100327" b="-3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value </a:t>
                          </a:r>
                          <a:r>
                            <a:rPr lang="en-US" dirty="0" err="1"/>
                            <a:t>x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327" t="-1017241" r="-100327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min </a:t>
                          </a:r>
                          <a:r>
                            <a:rPr lang="en-US" dirty="0" err="1"/>
                            <a:t>n</a:t>
                          </a:r>
                          <a:r>
                            <a:rPr lang="en-US" dirty="0"/>
                            <a:t> C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Reflexive</a:t>
                          </a:r>
                          <a:r>
                            <a:rPr lang="en-US" baseline="0" dirty="0"/>
                            <a:t> property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 Self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Datatype</a:t>
                          </a:r>
                          <a:r>
                            <a:rPr lang="en-US" dirty="0"/>
                            <a:t> restrictions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int</a:t>
                          </a:r>
                          <a:r>
                            <a:rPr lang="en-US" dirty="0"/>
                            <a:t>[&gt;=2,</a:t>
                          </a:r>
                          <a:r>
                            <a:rPr lang="en-US" baseline="0" dirty="0"/>
                            <a:t> &lt;=15]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34068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OWL2 Manchester Syntax</a:t>
            </a:r>
          </a:p>
          <a:p>
            <a:pPr lvl="1"/>
            <a:r>
              <a:rPr lang="en-US" dirty="0"/>
              <a:t>http://www.w3.org/TR/owl2-manchester-syntax/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9CA7F-AA28-8C4B-B724-857597F8BF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657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The Protégé Ontology Editor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413DDF4-E675-BE4A-B54D-140258097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DF1D2-6D8B-884F-861B-F966D01ECB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85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Protégé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Leading open source ontology editor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Download from http://</a:t>
            </a:r>
            <a:r>
              <a:rPr lang="en-GB" dirty="0" err="1">
                <a:ea typeface="Georgia" charset="0"/>
                <a:cs typeface="Georgia" charset="0"/>
              </a:rPr>
              <a:t>protege.stanford.edu</a:t>
            </a:r>
            <a:r>
              <a:rPr lang="en-GB" dirty="0">
                <a:ea typeface="Georgia" charset="0"/>
                <a:cs typeface="Georgia" charset="0"/>
              </a:rPr>
              <a:t>/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Early implementer of OWL (but was around before OWL)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Thriving user community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Annual user conference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Many third party plugins for visualisation, </a:t>
            </a:r>
            <a:r>
              <a:rPr lang="en-GB" dirty="0" err="1">
                <a:ea typeface="Georgia" charset="0"/>
                <a:cs typeface="Georgia" charset="0"/>
              </a:rPr>
              <a:t>etc</a:t>
            </a:r>
            <a:endParaRPr lang="en-GB" dirty="0">
              <a:ea typeface="Georgia" charset="0"/>
              <a:cs typeface="Georgia" charset="0"/>
            </a:endParaRPr>
          </a:p>
          <a:p>
            <a:pPr marL="269750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Version 5.5.0 recommended for coursework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EE8278-7A89-9C46-9DEB-43D862B538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30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Protégé and DL Reasoners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Protégé integrates reasoning into the ontology design process</a:t>
            </a:r>
          </a:p>
          <a:p>
            <a:pPr lvl="1"/>
            <a:r>
              <a:rPr lang="en-GB" dirty="0"/>
              <a:t>Checks your ontology for consistency, </a:t>
            </a:r>
            <a:r>
              <a:rPr lang="en-GB" dirty="0" err="1"/>
              <a:t>subsumption</a:t>
            </a:r>
            <a:r>
              <a:rPr lang="en-GB" dirty="0"/>
              <a:t>, </a:t>
            </a:r>
            <a:r>
              <a:rPr lang="en-GB" dirty="0" err="1"/>
              <a:t>etc</a:t>
            </a:r>
            <a:endParaRPr lang="en-GB" dirty="0"/>
          </a:p>
          <a:p>
            <a:pPr lvl="1"/>
            <a:r>
              <a:rPr lang="en-GB" dirty="0"/>
              <a:t>Uses DIG interface to communicate with the </a:t>
            </a:r>
            <a:r>
              <a:rPr lang="en-GB" dirty="0" err="1"/>
              <a:t>reasoner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HermiT</a:t>
            </a:r>
            <a:endParaRPr lang="en-GB" dirty="0"/>
          </a:p>
          <a:p>
            <a:pPr lvl="1"/>
            <a:r>
              <a:rPr lang="en-GB" dirty="0"/>
              <a:t>http://</a:t>
            </a:r>
            <a:r>
              <a:rPr lang="en-GB" dirty="0" err="1"/>
              <a:t>www.hermit-reasoner.com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GB" dirty="0"/>
              <a:t>Pellet</a:t>
            </a:r>
          </a:p>
          <a:p>
            <a:pPr lvl="1"/>
            <a:r>
              <a:rPr lang="en-GB" dirty="0"/>
              <a:t>http://</a:t>
            </a:r>
            <a:r>
              <a:rPr lang="en-GB" dirty="0" err="1"/>
              <a:t>pellet.owldl.com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GB" dirty="0" err="1"/>
              <a:t>FaCT</a:t>
            </a:r>
            <a:r>
              <a:rPr lang="en-GB" dirty="0"/>
              <a:t>++</a:t>
            </a:r>
          </a:p>
          <a:p>
            <a:pPr lvl="1"/>
            <a:r>
              <a:rPr lang="en-GB" dirty="0"/>
              <a:t>http://</a:t>
            </a:r>
            <a:r>
              <a:rPr lang="en-GB" dirty="0" err="1"/>
              <a:t>owl.man.ac.uk</a:t>
            </a:r>
            <a:r>
              <a:rPr lang="en-GB" dirty="0"/>
              <a:t>/</a:t>
            </a:r>
            <a:r>
              <a:rPr lang="en-GB" dirty="0" err="1"/>
              <a:t>factplusplus</a:t>
            </a:r>
            <a:r>
              <a:rPr lang="en-GB" dirty="0"/>
              <a:t>/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297767-594E-1744-91CE-469A82818D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465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ESSENTIAL READING!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Horridge et al (2011) A Practical Guide to Building OWL Ontologies using Protégé 4 and CO-ODE Tools</a:t>
            </a:r>
          </a:p>
          <a:p>
            <a:pPr marL="0" indent="0">
              <a:buNone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http://</a:t>
            </a:r>
            <a:r>
              <a:rPr lang="en-GB" dirty="0" err="1">
                <a:ea typeface="Georgia" charset="0"/>
                <a:cs typeface="Georgia" charset="0"/>
              </a:rPr>
              <a:t>owl.cs.manchester.ac.uk</a:t>
            </a:r>
            <a:r>
              <a:rPr lang="en-GB" dirty="0">
                <a:ea typeface="Georgia" charset="0"/>
                <a:cs typeface="Georgia" charset="0"/>
              </a:rPr>
              <a:t>/publications/talks-and-tutorials/</a:t>
            </a:r>
            <a:r>
              <a:rPr lang="en-GB" dirty="0" err="1">
                <a:ea typeface="Georgia" charset="0"/>
                <a:cs typeface="Georgia" charset="0"/>
              </a:rPr>
              <a:t>protg</a:t>
            </a:r>
            <a:r>
              <a:rPr lang="en-GB" dirty="0">
                <a:ea typeface="Georgia" charset="0"/>
                <a:cs typeface="Georgia" charset="0"/>
              </a:rPr>
              <a:t>-owl-tutorial/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D96C4E-5E78-594F-8F07-3B7D70FD1E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87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te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8834"/>
            <a:ext cx="9144000" cy="66803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C6B81-D74C-5344-9C2E-AC3E89FED9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10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Example ontology: OWL Pizzas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88A122-B3A5-674C-B59F-ABF8B7D4DE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E0AB6-2FBB-9846-B2F0-C5A2A5711D9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Build an ontology for describing pizzas and their ingredients</a:t>
            </a:r>
          </a:p>
          <a:p>
            <a:r>
              <a:rPr lang="en-GB" dirty="0">
                <a:ea typeface="Georgia" charset="0"/>
                <a:cs typeface="Georgia" charset="0"/>
              </a:rPr>
              <a:t>Must be able to determine whether pizzas are vegetarian, spicy, etc</a:t>
            </a:r>
          </a:p>
          <a:p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>
              <a:ea typeface="Georgia" charset="0"/>
              <a:cs typeface="Georgia" charset="0"/>
            </a:endParaRP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81200"/>
            <a:ext cx="3810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54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C9592-1EDC-2445-8096-EF15194B6D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www.cs.man.ac.uk</a:t>
            </a:r>
            <a:r>
              <a:rPr lang="en-US" dirty="0"/>
              <a:t>/~</a:t>
            </a:r>
            <a:r>
              <a:rPr lang="en-US" dirty="0" err="1"/>
              <a:t>ezolin</a:t>
            </a:r>
            <a:r>
              <a:rPr lang="en-US" dirty="0"/>
              <a:t>/dl/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/>
          <a:srcRect t="8761"/>
          <a:stretch/>
        </p:blipFill>
        <p:spPr>
          <a:xfrm>
            <a:off x="623888" y="1241112"/>
            <a:ext cx="10944226" cy="4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Lite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Logic-based</a:t>
            </a:r>
          </a:p>
          <a:p>
            <a:pPr lvl="1"/>
            <a:r>
              <a:rPr lang="en-GB" dirty="0"/>
              <a:t>SHIF(D)</a:t>
            </a:r>
          </a:p>
          <a:p>
            <a:pPr lvl="1"/>
            <a:r>
              <a:rPr lang="en-GB" dirty="0"/>
              <a:t>Satisfiability is </a:t>
            </a:r>
            <a:r>
              <a:rPr lang="en-GB" dirty="0" err="1"/>
              <a:t>ExpTime</a:t>
            </a:r>
            <a:r>
              <a:rPr lang="en-GB" dirty="0"/>
              <a:t>-complete</a:t>
            </a:r>
          </a:p>
          <a:p>
            <a:pPr marL="0" indent="0">
              <a:buNone/>
            </a:pPr>
            <a:r>
              <a:rPr lang="en-GB" dirty="0"/>
              <a:t>Less complex reasoning at the expense of less expressive language</a:t>
            </a:r>
          </a:p>
          <a:p>
            <a:pPr lvl="1"/>
            <a:r>
              <a:rPr lang="en-GB" dirty="0"/>
              <a:t>No enumerated classes, set operators, or disjoint classes</a:t>
            </a:r>
          </a:p>
          <a:p>
            <a:pPr lvl="1"/>
            <a:r>
              <a:rPr lang="en-GB" dirty="0"/>
              <a:t>Restricted cardinality restrictions</a:t>
            </a:r>
            <a:br>
              <a:rPr lang="en-GB" dirty="0"/>
            </a:br>
            <a:r>
              <a:rPr lang="en-GB" dirty="0"/>
              <a:t>(values of 0 or 1 – required, permitted and excluded)</a:t>
            </a:r>
          </a:p>
          <a:p>
            <a:pPr lvl="1"/>
            <a:r>
              <a:rPr lang="en-GB" dirty="0"/>
              <a:t>No value restrictions</a:t>
            </a:r>
          </a:p>
          <a:p>
            <a:pPr lvl="1"/>
            <a:r>
              <a:rPr lang="en-GB" dirty="0" err="1"/>
              <a:t>equivalentClass</a:t>
            </a:r>
            <a:r>
              <a:rPr lang="en-GB" dirty="0"/>
              <a:t>/</a:t>
            </a:r>
            <a:r>
              <a:rPr lang="en-GB" dirty="0" err="1"/>
              <a:t>subClassOf</a:t>
            </a:r>
            <a:r>
              <a:rPr lang="en-GB" dirty="0"/>
              <a:t> cannot be applied to class expressions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F16AC-6C50-F94B-8FB4-C14286A94B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53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1701</TotalTime>
  <Words>4102</Words>
  <Application>Microsoft Macintosh PowerPoint</Application>
  <PresentationFormat>Widescreen</PresentationFormat>
  <Paragraphs>582</Paragraphs>
  <Slides>78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Calibri</vt:lpstr>
      <vt:lpstr>Cambria Math</vt:lpstr>
      <vt:lpstr>Georgia</vt:lpstr>
      <vt:lpstr>Lucida Console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Web Ontology Language (OWL)</vt:lpstr>
      <vt:lpstr>Introducing OWL</vt:lpstr>
      <vt:lpstr>OWL Feature Summary</vt:lpstr>
      <vt:lpstr>OWL Versions</vt:lpstr>
      <vt:lpstr>OWL 1.0 Species</vt:lpstr>
      <vt:lpstr>OWL 1.0 Species</vt:lpstr>
      <vt:lpstr>PowerPoint Presentation</vt:lpstr>
      <vt:lpstr>OWL Lite</vt:lpstr>
      <vt:lpstr>OWL DL</vt:lpstr>
      <vt:lpstr>OWL Full</vt:lpstr>
      <vt:lpstr>OWL 1.0 Features and Syntax</vt:lpstr>
      <vt:lpstr>Ontology header</vt:lpstr>
      <vt:lpstr>Versioning support</vt:lpstr>
      <vt:lpstr>Versioning support</vt:lpstr>
      <vt:lpstr>OWL class types</vt:lpstr>
      <vt:lpstr>OWL property types</vt:lpstr>
      <vt:lpstr>OWL versus RDF Schema</vt:lpstr>
      <vt:lpstr>OWL versus RDF Schema</vt:lpstr>
      <vt:lpstr>OWL restrictions</vt:lpstr>
      <vt:lpstr>Local cardinality constraints</vt:lpstr>
      <vt:lpstr>Example: Local cardinality constraint</vt:lpstr>
      <vt:lpstr>Local range constraints</vt:lpstr>
      <vt:lpstr>Example: Existential restriction</vt:lpstr>
      <vt:lpstr>Example: Universal restriction</vt:lpstr>
      <vt:lpstr>Local value constraints</vt:lpstr>
      <vt:lpstr>Example: Local value constraint</vt:lpstr>
      <vt:lpstr>Set constructors</vt:lpstr>
      <vt:lpstr>Example: Set constructors</vt:lpstr>
      <vt:lpstr>Equivalence and identity relations</vt:lpstr>
      <vt:lpstr>Non-equivalence relations</vt:lpstr>
      <vt:lpstr>Non-equivalence relations</vt:lpstr>
      <vt:lpstr>Necessary Class Definitions</vt:lpstr>
      <vt:lpstr>Sufficient Class Definitions</vt:lpstr>
      <vt:lpstr>Necessary and Sufficient Class Definitions</vt:lpstr>
      <vt:lpstr>Property types - Inverse</vt:lpstr>
      <vt:lpstr>Property types - Symmetric</vt:lpstr>
      <vt:lpstr>Property types – Transitive</vt:lpstr>
      <vt:lpstr>Property types – Functional</vt:lpstr>
      <vt:lpstr>Property types – Inverse Functional</vt:lpstr>
      <vt:lpstr>Disjoint classes</vt:lpstr>
      <vt:lpstr>Enumerated classes</vt:lpstr>
      <vt:lpstr>Ontology modularisation</vt:lpstr>
      <vt:lpstr>Ontology modularisation example</vt:lpstr>
      <vt:lpstr>Ontology modularisation example</vt:lpstr>
      <vt:lpstr>OWL status</vt:lpstr>
      <vt:lpstr>OWL references</vt:lpstr>
      <vt:lpstr>OWL 2</vt:lpstr>
      <vt:lpstr>From OWL 1 to OWL 2</vt:lpstr>
      <vt:lpstr>From OWL 1 to OWL 2</vt:lpstr>
      <vt:lpstr>Syntactic Sugar: Disjoint Union</vt:lpstr>
      <vt:lpstr>Example: Disjoint Union</vt:lpstr>
      <vt:lpstr>Syntactic Sugar: Disjoint Classes</vt:lpstr>
      <vt:lpstr>Syntactic Sugar: Negative Property Assertions</vt:lpstr>
      <vt:lpstr>New Constructs: Self Restriction</vt:lpstr>
      <vt:lpstr>Example: Self Restriction</vt:lpstr>
      <vt:lpstr>New Constructs: Qualified Cardinality</vt:lpstr>
      <vt:lpstr>New Constructs: Reflexive Properties</vt:lpstr>
      <vt:lpstr>New Constructs: Irreflexive Properties</vt:lpstr>
      <vt:lpstr>New Constructs: Asymmetric Properties</vt:lpstr>
      <vt:lpstr>New Constructs: Disjoint Properties</vt:lpstr>
      <vt:lpstr>New Constructs: Property Chain Inclusion</vt:lpstr>
      <vt:lpstr>New Constructs: Keys</vt:lpstr>
      <vt:lpstr>New Constructs: Datatype Restrictions</vt:lpstr>
      <vt:lpstr>Metamodelling: Punning</vt:lpstr>
      <vt:lpstr>Example: Punning</vt:lpstr>
      <vt:lpstr>Language Profiles</vt:lpstr>
      <vt:lpstr>OWL 2 references</vt:lpstr>
      <vt:lpstr>Manchester DL Syntax</vt:lpstr>
      <vt:lpstr>A Plethora of Syntaxes</vt:lpstr>
      <vt:lpstr>Manchester Syntax Summary</vt:lpstr>
      <vt:lpstr>Further Reading</vt:lpstr>
      <vt:lpstr>The Protégé Ontology Editor</vt:lpstr>
      <vt:lpstr>Protégé</vt:lpstr>
      <vt:lpstr>Protégé and DL Reasoners</vt:lpstr>
      <vt:lpstr>ESSENTIAL READING!</vt:lpstr>
      <vt:lpstr>PowerPoint Presentation</vt:lpstr>
      <vt:lpstr>Example ontology: OWL Pizzas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Gibbins N.M.</cp:lastModifiedBy>
  <cp:revision>1</cp:revision>
  <dcterms:created xsi:type="dcterms:W3CDTF">2020-01-23T12:11:22Z</dcterms:created>
  <dcterms:modified xsi:type="dcterms:W3CDTF">2020-02-18T10:59:52Z</dcterms:modified>
</cp:coreProperties>
</file>