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0220" autoAdjust="0"/>
  </p:normalViewPr>
  <p:slideViewPr>
    <p:cSldViewPr snapToGrid="0" snapToObjects="1">
      <p:cViewPr varScale="1">
        <p:scale>
          <a:sx n="90" d="100"/>
          <a:sy n="90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0133-E20D-6F4E-A263-21A22A350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37733-F64E-3044-A721-95EFBE43D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F1748-6601-A149-BB6E-EEF88B59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3B2A3-61B2-FB42-AE08-F9614B84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F620A-AB39-6C4D-B36D-2D2C25F1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009A-1EF2-4D4C-AA3E-B3EBA012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7716B-7724-5845-A08C-2CCAF832F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9745A-D2B8-5149-9ACE-71DB2208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3099A-DB7A-6C4D-A028-188AAF98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69004-480A-1B40-9CDE-B3AD47B8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9470F-F693-4548-9B79-6301AFCF3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216FB-169B-4F48-8D7B-668735D7E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2BB23-6643-C142-A6F2-109AFDAD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B5C02-415D-794E-88CF-4FBE7E3D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FCAA1-FAE7-874E-A69B-CE4D6963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85A6-803E-1C4D-8DF7-6FA9EDCD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2B0EE-485B-D547-ADB6-9129EB59A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8C6A8-F9C4-CD4E-96D3-369872F9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86067-3111-BC48-B8F6-15056370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7FB15-0E9F-854E-BB17-B1F5924A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8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C907B-994A-4341-834F-2FB0B133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0EADE-8E0E-F841-AD41-02600C16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35FD2-E05B-3044-903E-EC226AD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324A2-AF07-D547-8B06-A63974840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A275D-C3F1-E748-88AB-DE56F228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7AF8-3718-6041-981C-F210D4F6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107E-9513-B54F-A3ED-83FA102FD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B8FCA-EA5C-3C4A-9502-25E613A67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5F3CC-8165-8145-B8DF-B553E13D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7E18B-D0D8-9545-B172-25A6074D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81FA5-DAE6-6541-853F-CC92B497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0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0BDD-F429-2645-9073-659821CC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E1DE5-CDBD-0D42-9594-D94DC47DF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AD046-19E3-B842-A809-708D4C042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47917-BB99-C547-8187-F895140D6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19778-0845-7D49-841B-F646C0D7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C62D2-5F98-6C4B-A191-C8D6435A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F50E53-39C5-CC4E-BC4D-680E7581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31F32-BBB6-DC41-9569-2E0DB623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EEFB-0CBF-8A44-B2E0-3ACC129D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32F67-577C-DB40-9AE8-E809C4DF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5CEC1-997B-0A41-8A13-795DD0F5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221A8-3B00-6140-AD91-6A2D7B21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48F66-291C-914B-8E33-22C54B52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2CA2D-78A7-EA48-9CFB-882F362A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670D-B485-1F45-9901-F216A582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8E92-4D40-E14E-A64E-53BBDB0A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265E-DCDA-1A43-9834-128C36FC8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A905E-32AE-1140-925B-8001974FE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082B2-81C1-1D48-8CC2-257312AD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766B7-07B5-8644-A421-FF1AAF13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C4357-729A-F246-B0B6-B72A009A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9C5A-81BD-3649-9AE3-1F806BF0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0C136-FF6A-A544-9D78-2FD8458AA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E1C0B-D5E0-074F-A609-CB3E804A0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266A8-5B32-8F4B-82FC-3ED97077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7D006-E31D-9D44-861D-A14FC771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50965-1E2D-B441-BF26-743C8FA4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2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54CBF-6637-D34E-AE27-B2A9F184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4148B-71ED-F84F-95D8-FC8B1180A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CA47F-B668-0948-8DD2-3AADDB7E7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B817-9593-9344-AB5F-04483496A0F5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2BDD3-8BCA-0841-9459-81863C02A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14105-3E29-5348-8D9D-8EF9AF26E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8EE5-338F-F747-9438-AF01C3CE6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ADC826-9E9D-2B4E-AEB7-CF68038AB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09454"/>
              </p:ext>
            </p:extLst>
          </p:nvPr>
        </p:nvGraphicFramePr>
        <p:xfrm>
          <a:off x="495300" y="1033990"/>
          <a:ext cx="11201398" cy="5496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06">
                  <a:extLst>
                    <a:ext uri="{9D8B030D-6E8A-4147-A177-3AD203B41FA5}">
                      <a16:colId xmlns:a16="http://schemas.microsoft.com/office/drawing/2014/main" val="3003957302"/>
                    </a:ext>
                  </a:extLst>
                </a:gridCol>
                <a:gridCol w="1693082">
                  <a:extLst>
                    <a:ext uri="{9D8B030D-6E8A-4147-A177-3AD203B41FA5}">
                      <a16:colId xmlns:a16="http://schemas.microsoft.com/office/drawing/2014/main" val="3440186126"/>
                    </a:ext>
                  </a:extLst>
                </a:gridCol>
                <a:gridCol w="1693082">
                  <a:extLst>
                    <a:ext uri="{9D8B030D-6E8A-4147-A177-3AD203B41FA5}">
                      <a16:colId xmlns:a16="http://schemas.microsoft.com/office/drawing/2014/main" val="907934755"/>
                    </a:ext>
                  </a:extLst>
                </a:gridCol>
                <a:gridCol w="1693082">
                  <a:extLst>
                    <a:ext uri="{9D8B030D-6E8A-4147-A177-3AD203B41FA5}">
                      <a16:colId xmlns:a16="http://schemas.microsoft.com/office/drawing/2014/main" val="2835953421"/>
                    </a:ext>
                  </a:extLst>
                </a:gridCol>
                <a:gridCol w="1693082">
                  <a:extLst>
                    <a:ext uri="{9D8B030D-6E8A-4147-A177-3AD203B41FA5}">
                      <a16:colId xmlns:a16="http://schemas.microsoft.com/office/drawing/2014/main" val="1494422561"/>
                    </a:ext>
                  </a:extLst>
                </a:gridCol>
                <a:gridCol w="1693082">
                  <a:extLst>
                    <a:ext uri="{9D8B030D-6E8A-4147-A177-3AD203B41FA5}">
                      <a16:colId xmlns:a16="http://schemas.microsoft.com/office/drawing/2014/main" val="2693158384"/>
                    </a:ext>
                  </a:extLst>
                </a:gridCol>
                <a:gridCol w="1693082">
                  <a:extLst>
                    <a:ext uri="{9D8B030D-6E8A-4147-A177-3AD203B41FA5}">
                      <a16:colId xmlns:a16="http://schemas.microsoft.com/office/drawing/2014/main" val="4006734159"/>
                    </a:ext>
                  </a:extLst>
                </a:gridCol>
              </a:tblGrid>
              <a:tr h="6671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noFill/>
                        </a:rPr>
                        <a:t>Pam Level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603005"/>
                  </a:ext>
                </a:extLst>
              </a:tr>
              <a:tr h="1152686">
                <a:tc>
                  <a:txBody>
                    <a:bodyPr/>
                    <a:lstStyle/>
                    <a:p>
                      <a:r>
                        <a:rPr lang="en-US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Avoid excessive multiple service involvement (if possible)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Consider other Community Services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Meaningful goals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Break down into small steps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Small number of goals (one or two)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 May need longer gaps between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Explore their relationships (+</a:t>
                      </a:r>
                      <a:r>
                        <a:rPr lang="en-US" sz="1200" dirty="0" err="1"/>
                        <a:t>ve</a:t>
                      </a:r>
                      <a:r>
                        <a:rPr lang="en-US" sz="1200" dirty="0"/>
                        <a:t> and –</a:t>
                      </a:r>
                      <a:r>
                        <a:rPr lang="en-US" sz="1200" dirty="0" err="1"/>
                        <a:t>ve</a:t>
                      </a:r>
                      <a:r>
                        <a:rPr lang="en-US" sz="1200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What matters to you?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How many ‘chances’ do they get?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24855"/>
                  </a:ext>
                </a:extLst>
              </a:tr>
              <a:tr h="1152686">
                <a:tc>
                  <a:txBody>
                    <a:bodyPr/>
                    <a:lstStyle/>
                    <a:p>
                      <a:r>
                        <a:rPr lang="en-US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157692"/>
                  </a:ext>
                </a:extLst>
              </a:tr>
              <a:tr h="1152686">
                <a:tc>
                  <a:txBody>
                    <a:bodyPr/>
                    <a:lstStyle/>
                    <a:p>
                      <a:r>
                        <a:rPr lang="en-US" dirty="0"/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533884"/>
                  </a:ext>
                </a:extLst>
              </a:tr>
              <a:tr h="1152686">
                <a:tc>
                  <a:txBody>
                    <a:bodyPr/>
                    <a:lstStyle/>
                    <a:p>
                      <a:r>
                        <a:rPr lang="en-US" dirty="0"/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159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F64187-0732-9149-B506-627C3F242CB3}"/>
              </a:ext>
            </a:extLst>
          </p:cNvPr>
          <p:cNvSpPr txBox="1"/>
          <p:nvPr/>
        </p:nvSpPr>
        <p:spPr>
          <a:xfrm>
            <a:off x="814388" y="242888"/>
            <a:ext cx="1047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Southampton CIS – ‘Toolbox’ of intervention for PAM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77D44-B2E3-8D44-A91B-2BA148C2E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34" b="17427"/>
          <a:stretch/>
        </p:blipFill>
        <p:spPr>
          <a:xfrm>
            <a:off x="1735137" y="1029022"/>
            <a:ext cx="1293022" cy="671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7F7B7-9164-0345-A77E-C1715F824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75" b="17493"/>
          <a:stretch/>
        </p:blipFill>
        <p:spPr>
          <a:xfrm>
            <a:off x="3415500" y="1029022"/>
            <a:ext cx="1293023" cy="671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8071F5-0C17-2D4B-8259-AF7A4063D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75" b="17493"/>
          <a:stretch/>
        </p:blipFill>
        <p:spPr>
          <a:xfrm>
            <a:off x="5095864" y="1029022"/>
            <a:ext cx="1407777" cy="67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AD63C2-950F-5340-A511-64BD02218C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375" b="17493"/>
          <a:stretch/>
        </p:blipFill>
        <p:spPr>
          <a:xfrm>
            <a:off x="6755900" y="1029022"/>
            <a:ext cx="1455158" cy="671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5E2D89-8D57-A04B-9D0F-E173F10DA7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375" b="17493"/>
          <a:stretch/>
        </p:blipFill>
        <p:spPr>
          <a:xfrm>
            <a:off x="8438383" y="1029022"/>
            <a:ext cx="1474005" cy="6711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8439F5-606D-A042-9515-4A3159B81C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753" b="17115"/>
          <a:stretch/>
        </p:blipFill>
        <p:spPr>
          <a:xfrm>
            <a:off x="10207229" y="1029022"/>
            <a:ext cx="1307221" cy="6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7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44" y="0"/>
            <a:ext cx="6731938" cy="68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4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57" y="127321"/>
            <a:ext cx="6586704" cy="66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0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86" y="1"/>
            <a:ext cx="7384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1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07" y="0"/>
            <a:ext cx="7617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0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040" y="0"/>
            <a:ext cx="7698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9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21" y="0"/>
            <a:ext cx="6873532" cy="68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2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81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Clark</dc:creator>
  <cp:lastModifiedBy>Beth Clark</cp:lastModifiedBy>
  <cp:revision>8</cp:revision>
  <dcterms:created xsi:type="dcterms:W3CDTF">2020-02-20T13:46:50Z</dcterms:created>
  <dcterms:modified xsi:type="dcterms:W3CDTF">2020-03-09T23:23:02Z</dcterms:modified>
</cp:coreProperties>
</file>