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22"/>
  </p:notesMasterIdLst>
  <p:sldIdLst>
    <p:sldId id="653" r:id="rId9"/>
    <p:sldId id="256" r:id="rId10"/>
    <p:sldId id="554" r:id="rId11"/>
    <p:sldId id="552" r:id="rId12"/>
    <p:sldId id="556" r:id="rId13"/>
    <p:sldId id="557" r:id="rId14"/>
    <p:sldId id="292" r:id="rId15"/>
    <p:sldId id="615" r:id="rId16"/>
    <p:sldId id="558" r:id="rId17"/>
    <p:sldId id="560" r:id="rId18"/>
    <p:sldId id="561" r:id="rId19"/>
    <p:sldId id="562" r:id="rId20"/>
    <p:sldId id="298" r:id="rId21"/>
    <p:sldId id="302" r:id="rId22"/>
    <p:sldId id="583" r:id="rId23"/>
    <p:sldId id="584" r:id="rId24"/>
    <p:sldId id="585" r:id="rId25"/>
    <p:sldId id="586" r:id="rId26"/>
    <p:sldId id="587" r:id="rId27"/>
    <p:sldId id="588" r:id="rId28"/>
    <p:sldId id="589" r:id="rId29"/>
    <p:sldId id="590" r:id="rId30"/>
    <p:sldId id="591" r:id="rId31"/>
    <p:sldId id="592" r:id="rId32"/>
    <p:sldId id="593" r:id="rId33"/>
    <p:sldId id="594" r:id="rId34"/>
    <p:sldId id="595" r:id="rId35"/>
    <p:sldId id="596" r:id="rId36"/>
    <p:sldId id="574" r:id="rId37"/>
    <p:sldId id="575" r:id="rId38"/>
    <p:sldId id="576" r:id="rId39"/>
    <p:sldId id="577" r:id="rId40"/>
    <p:sldId id="578" r:id="rId41"/>
    <p:sldId id="579" r:id="rId42"/>
    <p:sldId id="581" r:id="rId43"/>
    <p:sldId id="582" r:id="rId44"/>
    <p:sldId id="365" r:id="rId45"/>
    <p:sldId id="553" r:id="rId46"/>
    <p:sldId id="563" r:id="rId47"/>
    <p:sldId id="597" r:id="rId48"/>
    <p:sldId id="598" r:id="rId49"/>
    <p:sldId id="614" r:id="rId50"/>
    <p:sldId id="599" r:id="rId51"/>
    <p:sldId id="565" r:id="rId52"/>
    <p:sldId id="374" r:id="rId53"/>
    <p:sldId id="600" r:id="rId54"/>
    <p:sldId id="601" r:id="rId55"/>
    <p:sldId id="377" r:id="rId56"/>
    <p:sldId id="568" r:id="rId57"/>
    <p:sldId id="613" r:id="rId58"/>
    <p:sldId id="570" r:id="rId59"/>
    <p:sldId id="632" r:id="rId60"/>
    <p:sldId id="633" r:id="rId61"/>
    <p:sldId id="634" r:id="rId62"/>
    <p:sldId id="602" r:id="rId63"/>
    <p:sldId id="604" r:id="rId64"/>
    <p:sldId id="605" r:id="rId65"/>
    <p:sldId id="606" r:id="rId66"/>
    <p:sldId id="607" r:id="rId67"/>
    <p:sldId id="603" r:id="rId68"/>
    <p:sldId id="608" r:id="rId69"/>
    <p:sldId id="609" r:id="rId70"/>
    <p:sldId id="610" r:id="rId71"/>
    <p:sldId id="402" r:id="rId72"/>
    <p:sldId id="611" r:id="rId73"/>
    <p:sldId id="446" r:id="rId74"/>
    <p:sldId id="616" r:id="rId75"/>
    <p:sldId id="449" r:id="rId76"/>
    <p:sldId id="617" r:id="rId77"/>
    <p:sldId id="452" r:id="rId78"/>
    <p:sldId id="455" r:id="rId79"/>
    <p:sldId id="618" r:id="rId80"/>
    <p:sldId id="619" r:id="rId81"/>
    <p:sldId id="620" r:id="rId82"/>
    <p:sldId id="621" r:id="rId83"/>
    <p:sldId id="622" r:id="rId84"/>
    <p:sldId id="623" r:id="rId85"/>
    <p:sldId id="463" r:id="rId86"/>
    <p:sldId id="465" r:id="rId87"/>
    <p:sldId id="467" r:id="rId88"/>
    <p:sldId id="624" r:id="rId89"/>
    <p:sldId id="625" r:id="rId90"/>
    <p:sldId id="626" r:id="rId91"/>
    <p:sldId id="648" r:id="rId92"/>
    <p:sldId id="649" r:id="rId93"/>
    <p:sldId id="650" r:id="rId94"/>
    <p:sldId id="478" r:id="rId95"/>
    <p:sldId id="480" r:id="rId96"/>
    <p:sldId id="627" r:id="rId97"/>
    <p:sldId id="628" r:id="rId98"/>
    <p:sldId id="483" r:id="rId99"/>
    <p:sldId id="484" r:id="rId100"/>
    <p:sldId id="629" r:id="rId101"/>
    <p:sldId id="651" r:id="rId102"/>
    <p:sldId id="630" r:id="rId103"/>
    <p:sldId id="631" r:id="rId104"/>
    <p:sldId id="637" r:id="rId105"/>
    <p:sldId id="638" r:id="rId106"/>
    <p:sldId id="640" r:id="rId107"/>
    <p:sldId id="641" r:id="rId108"/>
    <p:sldId id="642" r:id="rId109"/>
    <p:sldId id="643" r:id="rId110"/>
    <p:sldId id="644" r:id="rId111"/>
    <p:sldId id="645" r:id="rId112"/>
    <p:sldId id="646" r:id="rId113"/>
    <p:sldId id="500" r:id="rId114"/>
    <p:sldId id="502" r:id="rId115"/>
    <p:sldId id="549" r:id="rId116"/>
    <p:sldId id="506" r:id="rId117"/>
    <p:sldId id="507" r:id="rId118"/>
    <p:sldId id="635" r:id="rId119"/>
    <p:sldId id="636" r:id="rId120"/>
    <p:sldId id="652" r:id="rId1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7" userDrawn="1">
          <p15:clr>
            <a:srgbClr val="A4A3A4"/>
          </p15:clr>
        </p15:guide>
        <p15:guide id="2" pos="57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BD8242-92CF-5146-8D6A-69E687913070}" v="39" dt="2020-02-10T11:40:24.018"/>
  </p1510:revLst>
</p1510:revInfo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16"/>
    <p:restoredTop sz="94709"/>
  </p:normalViewPr>
  <p:slideViewPr>
    <p:cSldViewPr snapToGrid="0" snapToObjects="1" showGuides="1">
      <p:cViewPr varScale="1">
        <p:scale>
          <a:sx n="111" d="100"/>
          <a:sy n="111" d="100"/>
        </p:scale>
        <p:origin x="216" y="472"/>
      </p:cViewPr>
      <p:guideLst>
        <p:guide orient="horz" pos="527"/>
        <p:guide pos="57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presProps" Target="presProps.xml"/><Relationship Id="rId128" Type="http://schemas.microsoft.com/office/2015/10/relationships/revisionInfo" Target="revisionInfo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viewProps" Target="viewProps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microsoft.com/office/2016/11/relationships/changesInfo" Target="changesInfos/changesInfo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4EBD8242-92CF-5146-8D6A-69E687913070}"/>
    <pc:docChg chg="undo custSel delSld modSld">
      <pc:chgData name="Gibbins N.M." userId="6a0e944c-4d97-467d-bb7a-7c3315791fe4" providerId="ADAL" clId="{4EBD8242-92CF-5146-8D6A-69E687913070}" dt="2020-02-10T11:44:00.963" v="406" actId="20577"/>
      <pc:docMkLst>
        <pc:docMk/>
      </pc:docMkLst>
      <pc:sldChg chg="modSp">
        <pc:chgData name="Gibbins N.M." userId="6a0e944c-4d97-467d-bb7a-7c3315791fe4" providerId="ADAL" clId="{4EBD8242-92CF-5146-8D6A-69E687913070}" dt="2020-02-10T11:23:14.523" v="295" actId="20577"/>
        <pc:sldMkLst>
          <pc:docMk/>
          <pc:sldMk cId="878909659" sldId="256"/>
        </pc:sldMkLst>
        <pc:spChg chg="mod">
          <ac:chgData name="Gibbins N.M." userId="6a0e944c-4d97-467d-bb7a-7c3315791fe4" providerId="ADAL" clId="{4EBD8242-92CF-5146-8D6A-69E687913070}" dt="2020-02-10T11:23:14.523" v="295" actId="20577"/>
          <ac:spMkLst>
            <pc:docMk/>
            <pc:sldMk cId="878909659" sldId="256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3:44.566" v="296" actId="242"/>
        <pc:sldMkLst>
          <pc:docMk/>
          <pc:sldMk cId="1307653773" sldId="292"/>
        </pc:sldMkLst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3:44.566" v="296" actId="242"/>
          <ac:spMkLst>
            <pc:docMk/>
            <pc:sldMk cId="1307653773" sldId="292"/>
            <ac:spMk id="57" creationId="{00000000-0000-0000-0000-000000000000}"/>
          </ac:spMkLst>
        </pc:spChg>
      </pc:sldChg>
      <pc:sldChg chg="addSp delSp modSp delAnim modAnim">
        <pc:chgData name="Gibbins N.M." userId="6a0e944c-4d97-467d-bb7a-7c3315791fe4" providerId="ADAL" clId="{4EBD8242-92CF-5146-8D6A-69E687913070}" dt="2020-02-10T11:26:01.801" v="302"/>
        <pc:sldMkLst>
          <pc:docMk/>
          <pc:sldMk cId="558590778" sldId="298"/>
        </pc:sldMkLst>
        <pc:spChg chg="mod">
          <ac:chgData name="Gibbins N.M." userId="6a0e944c-4d97-467d-bb7a-7c3315791fe4" providerId="ADAL" clId="{4EBD8242-92CF-5146-8D6A-69E687913070}" dt="2020-02-04T13:34:34.880" v="187" actId="20577"/>
          <ac:spMkLst>
            <pc:docMk/>
            <pc:sldMk cId="558590778" sldId="298"/>
            <ac:spMk id="2" creationId="{A6E6C54E-24AE-2B4E-B777-15064DF34952}"/>
          </ac:spMkLst>
        </pc:spChg>
        <pc:spChg chg="add del mod">
          <ac:chgData name="Gibbins N.M." userId="6a0e944c-4d97-467d-bb7a-7c3315791fe4" providerId="ADAL" clId="{4EBD8242-92CF-5146-8D6A-69E687913070}" dt="2020-02-04T13:17:24.072" v="1" actId="478"/>
          <ac:spMkLst>
            <pc:docMk/>
            <pc:sldMk cId="558590778" sldId="298"/>
            <ac:spMk id="3" creationId="{17442A0B-0618-E948-97EA-0B0D68868596}"/>
          </ac:spMkLst>
        </pc:spChg>
        <pc:spChg chg="add mod">
          <ac:chgData name="Gibbins N.M." userId="6a0e944c-4d97-467d-bb7a-7c3315791fe4" providerId="ADAL" clId="{4EBD8242-92CF-5146-8D6A-69E687913070}" dt="2020-02-04T13:17:20.208" v="0"/>
          <ac:spMkLst>
            <pc:docMk/>
            <pc:sldMk cId="558590778" sldId="298"/>
            <ac:spMk id="4" creationId="{13F32327-C0D5-5148-9465-6942FD473F09}"/>
          </ac:spMkLst>
        </pc:spChg>
        <pc:spChg chg="add mod">
          <ac:chgData name="Gibbins N.M." userId="6a0e944c-4d97-467d-bb7a-7c3315791fe4" providerId="ADAL" clId="{4EBD8242-92CF-5146-8D6A-69E687913070}" dt="2020-02-04T13:32:09.944" v="33" actId="3064"/>
          <ac:spMkLst>
            <pc:docMk/>
            <pc:sldMk cId="558590778" sldId="298"/>
            <ac:spMk id="7" creationId="{D00DBC43-72C9-3B40-B63E-3072F55153DB}"/>
          </ac:spMkLst>
        </pc:spChg>
        <pc:spChg chg="add mod">
          <ac:chgData name="Gibbins N.M." userId="6a0e944c-4d97-467d-bb7a-7c3315791fe4" providerId="ADAL" clId="{4EBD8242-92CF-5146-8D6A-69E687913070}" dt="2020-02-04T13:32:29.027" v="44" actId="3064"/>
          <ac:spMkLst>
            <pc:docMk/>
            <pc:sldMk cId="558590778" sldId="298"/>
            <ac:spMk id="8" creationId="{8CC7BC97-813E-BA47-B089-FB60C5B06AF3}"/>
          </ac:spMkLst>
        </pc:spChg>
        <pc:spChg chg="add mod">
          <ac:chgData name="Gibbins N.M." userId="6a0e944c-4d97-467d-bb7a-7c3315791fe4" providerId="ADAL" clId="{4EBD8242-92CF-5146-8D6A-69E687913070}" dt="2020-02-04T13:32:29.027" v="44" actId="3064"/>
          <ac:spMkLst>
            <pc:docMk/>
            <pc:sldMk cId="558590778" sldId="298"/>
            <ac:spMk id="9" creationId="{6FC50702-D7C6-0445-9E34-02E3FF62DD4F}"/>
          </ac:spMkLst>
        </pc:spChg>
        <pc:spChg chg="add mod">
          <ac:chgData name="Gibbins N.M." userId="6a0e944c-4d97-467d-bb7a-7c3315791fe4" providerId="ADAL" clId="{4EBD8242-92CF-5146-8D6A-69E687913070}" dt="2020-02-04T13:32:29.027" v="44" actId="3064"/>
          <ac:spMkLst>
            <pc:docMk/>
            <pc:sldMk cId="558590778" sldId="298"/>
            <ac:spMk id="10" creationId="{06622F1C-C4D3-7E45-B572-0648B3995EE6}"/>
          </ac:spMkLst>
        </pc:spChg>
        <pc:spChg chg="add mod">
          <ac:chgData name="Gibbins N.M." userId="6a0e944c-4d97-467d-bb7a-7c3315791fe4" providerId="ADAL" clId="{4EBD8242-92CF-5146-8D6A-69E687913070}" dt="2020-02-10T11:26:01.801" v="302"/>
          <ac:spMkLst>
            <pc:docMk/>
            <pc:sldMk cId="558590778" sldId="298"/>
            <ac:spMk id="11" creationId="{784CAC6C-1BD0-5840-BB62-F467898C5B0B}"/>
          </ac:spMkLst>
        </pc:spChg>
        <pc:spChg chg="add mod">
          <ac:chgData name="Gibbins N.M." userId="6a0e944c-4d97-467d-bb7a-7c3315791fe4" providerId="ADAL" clId="{4EBD8242-92CF-5146-8D6A-69E687913070}" dt="2020-02-10T11:26:01.801" v="302"/>
          <ac:spMkLst>
            <pc:docMk/>
            <pc:sldMk cId="558590778" sldId="298"/>
            <ac:spMk id="12" creationId="{8C7882DC-BF69-1544-83F5-A76E169F90D9}"/>
          </ac:spMkLst>
        </pc:spChg>
        <pc:spChg chg="add mod">
          <ac:chgData name="Gibbins N.M." userId="6a0e944c-4d97-467d-bb7a-7c3315791fe4" providerId="ADAL" clId="{4EBD8242-92CF-5146-8D6A-69E687913070}" dt="2020-02-10T11:26:01.801" v="302"/>
          <ac:spMkLst>
            <pc:docMk/>
            <pc:sldMk cId="558590778" sldId="298"/>
            <ac:spMk id="13" creationId="{929E962B-6F0E-3A4F-87EF-24050E2E8580}"/>
          </ac:spMkLst>
        </pc:spChg>
        <pc:spChg chg="add mod">
          <ac:chgData name="Gibbins N.M." userId="6a0e944c-4d97-467d-bb7a-7c3315791fe4" providerId="ADAL" clId="{4EBD8242-92CF-5146-8D6A-69E687913070}" dt="2020-02-04T13:31:46.565" v="26" actId="1076"/>
          <ac:spMkLst>
            <pc:docMk/>
            <pc:sldMk cId="558590778" sldId="298"/>
            <ac:spMk id="14" creationId="{B8D49CC3-3329-A749-981B-BF8238EAC4FB}"/>
          </ac:spMkLst>
        </pc:spChg>
        <pc:spChg chg="add del">
          <ac:chgData name="Gibbins N.M." userId="6a0e944c-4d97-467d-bb7a-7c3315791fe4" providerId="ADAL" clId="{4EBD8242-92CF-5146-8D6A-69E687913070}" dt="2020-02-04T13:31:38.560" v="25" actId="478"/>
          <ac:spMkLst>
            <pc:docMk/>
            <pc:sldMk cId="558590778" sldId="298"/>
            <ac:spMk id="15" creationId="{C85F8C15-04C9-7046-8ADC-AC009410FA2E}"/>
          </ac:spMkLst>
        </pc:spChg>
        <pc:spChg chg="add del">
          <ac:chgData name="Gibbins N.M." userId="6a0e944c-4d97-467d-bb7a-7c3315791fe4" providerId="ADAL" clId="{4EBD8242-92CF-5146-8D6A-69E687913070}" dt="2020-02-04T13:31:37.454" v="24" actId="478"/>
          <ac:spMkLst>
            <pc:docMk/>
            <pc:sldMk cId="558590778" sldId="298"/>
            <ac:spMk id="16" creationId="{787696FF-3C7F-B74C-B06F-B04FC40BE731}"/>
          </ac:spMkLst>
        </pc:spChg>
        <pc:spChg chg="add mod">
          <ac:chgData name="Gibbins N.M." userId="6a0e944c-4d97-467d-bb7a-7c3315791fe4" providerId="ADAL" clId="{4EBD8242-92CF-5146-8D6A-69E687913070}" dt="2020-02-10T11:26:01.801" v="302"/>
          <ac:spMkLst>
            <pc:docMk/>
            <pc:sldMk cId="558590778" sldId="298"/>
            <ac:spMk id="17" creationId="{44AECDB5-014E-4C43-A001-31248E362A99}"/>
          </ac:spMkLst>
        </pc:spChg>
        <pc:spChg chg="add del">
          <ac:chgData name="Gibbins N.M." userId="6a0e944c-4d97-467d-bb7a-7c3315791fe4" providerId="ADAL" clId="{4EBD8242-92CF-5146-8D6A-69E687913070}" dt="2020-02-04T13:31:34.204" v="21" actId="478"/>
          <ac:spMkLst>
            <pc:docMk/>
            <pc:sldMk cId="558590778" sldId="298"/>
            <ac:spMk id="18" creationId="{68C99555-7192-B74C-9436-B34D803202FD}"/>
          </ac:spMkLst>
        </pc:spChg>
        <pc:spChg chg="add del">
          <ac:chgData name="Gibbins N.M." userId="6a0e944c-4d97-467d-bb7a-7c3315791fe4" providerId="ADAL" clId="{4EBD8242-92CF-5146-8D6A-69E687913070}" dt="2020-02-04T13:31:36.306" v="23" actId="478"/>
          <ac:spMkLst>
            <pc:docMk/>
            <pc:sldMk cId="558590778" sldId="298"/>
            <ac:spMk id="19" creationId="{C4644C5A-636E-B348-A17D-E8EEEAAB4FF7}"/>
          </ac:spMkLst>
        </pc:spChg>
        <pc:spChg chg="add del">
          <ac:chgData name="Gibbins N.M." userId="6a0e944c-4d97-467d-bb7a-7c3315791fe4" providerId="ADAL" clId="{4EBD8242-92CF-5146-8D6A-69E687913070}" dt="2020-02-04T13:31:35.258" v="22" actId="478"/>
          <ac:spMkLst>
            <pc:docMk/>
            <pc:sldMk cId="558590778" sldId="298"/>
            <ac:spMk id="20" creationId="{BF352F02-C92E-D449-9EEE-880BEB0D4CA4}"/>
          </ac:spMkLst>
        </pc:spChg>
        <pc:spChg chg="add mod">
          <ac:chgData name="Gibbins N.M." userId="6a0e944c-4d97-467d-bb7a-7c3315791fe4" providerId="ADAL" clId="{4EBD8242-92CF-5146-8D6A-69E687913070}" dt="2020-02-04T13:31:46.565" v="26" actId="1076"/>
          <ac:spMkLst>
            <pc:docMk/>
            <pc:sldMk cId="558590778" sldId="298"/>
            <ac:spMk id="21" creationId="{9828B3BD-3536-6849-9200-51F6D2E33E7F}"/>
          </ac:spMkLst>
        </pc:spChg>
        <pc:spChg chg="del">
          <ac:chgData name="Gibbins N.M." userId="6a0e944c-4d97-467d-bb7a-7c3315791fe4" providerId="ADAL" clId="{4EBD8242-92CF-5146-8D6A-69E687913070}" dt="2020-02-04T13:17:20.208" v="0"/>
          <ac:spMkLst>
            <pc:docMk/>
            <pc:sldMk cId="558590778" sldId="298"/>
            <ac:spMk id="11270" creationId="{00000000-0000-0000-0000-000000000000}"/>
          </ac:spMkLst>
        </pc:spChg>
        <pc:cxnChg chg="add mod">
          <ac:chgData name="Gibbins N.M." userId="6a0e944c-4d97-467d-bb7a-7c3315791fe4" providerId="ADAL" clId="{4EBD8242-92CF-5146-8D6A-69E687913070}" dt="2020-02-04T13:32:49.814" v="47" actId="14100"/>
          <ac:cxnSpMkLst>
            <pc:docMk/>
            <pc:sldMk cId="558590778" sldId="298"/>
            <ac:cxnSpMk id="22" creationId="{899000E6-4923-6B4E-8C2B-F921A1FC1069}"/>
          </ac:cxnSpMkLst>
        </pc:cxnChg>
      </pc:sldChg>
      <pc:sldChg chg="del">
        <pc:chgData name="Gibbins N.M." userId="6a0e944c-4d97-467d-bb7a-7c3315791fe4" providerId="ADAL" clId="{4EBD8242-92CF-5146-8D6A-69E687913070}" dt="2020-02-04T13:34:51.679" v="188" actId="2696"/>
        <pc:sldMkLst>
          <pc:docMk/>
          <pc:sldMk cId="1454087001" sldId="300"/>
        </pc:sldMkLst>
      </pc:sldChg>
      <pc:sldChg chg="del">
        <pc:chgData name="Gibbins N.M." userId="6a0e944c-4d97-467d-bb7a-7c3315791fe4" providerId="ADAL" clId="{4EBD8242-92CF-5146-8D6A-69E687913070}" dt="2020-02-04T13:34:51.701" v="189" actId="2696"/>
        <pc:sldMkLst>
          <pc:docMk/>
          <pc:sldMk cId="2780951192" sldId="301"/>
        </pc:sldMkLst>
      </pc:sldChg>
      <pc:sldChg chg="modSp">
        <pc:chgData name="Gibbins N.M." userId="6a0e944c-4d97-467d-bb7a-7c3315791fe4" providerId="ADAL" clId="{4EBD8242-92CF-5146-8D6A-69E687913070}" dt="2020-02-04T13:37:07.749" v="207" actId="242"/>
        <pc:sldMkLst>
          <pc:docMk/>
          <pc:sldMk cId="1107273166" sldId="374"/>
        </pc:sldMkLst>
        <pc:spChg chg="mod">
          <ac:chgData name="Gibbins N.M." userId="6a0e944c-4d97-467d-bb7a-7c3315791fe4" providerId="ADAL" clId="{4EBD8242-92CF-5146-8D6A-69E687913070}" dt="2020-02-04T13:37:07.749" v="207" actId="242"/>
          <ac:spMkLst>
            <pc:docMk/>
            <pc:sldMk cId="1107273166" sldId="374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7.749" v="207" actId="242"/>
          <ac:spMkLst>
            <pc:docMk/>
            <pc:sldMk cId="1107273166" sldId="374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7.749" v="207" actId="242"/>
          <ac:spMkLst>
            <pc:docMk/>
            <pc:sldMk cId="1107273166" sldId="374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7.749" v="207" actId="242"/>
          <ac:spMkLst>
            <pc:docMk/>
            <pc:sldMk cId="1107273166" sldId="374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7.749" v="207" actId="242"/>
          <ac:spMkLst>
            <pc:docMk/>
            <pc:sldMk cId="1107273166" sldId="374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7.749" v="207" actId="242"/>
          <ac:spMkLst>
            <pc:docMk/>
            <pc:sldMk cId="1107273166" sldId="374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7.749" v="207" actId="242"/>
          <ac:spMkLst>
            <pc:docMk/>
            <pc:sldMk cId="1107273166" sldId="374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3.229" v="206" actId="242"/>
          <ac:spMkLst>
            <pc:docMk/>
            <pc:sldMk cId="1107273166" sldId="374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3.229" v="206" actId="242"/>
          <ac:spMkLst>
            <pc:docMk/>
            <pc:sldMk cId="1107273166" sldId="374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3.229" v="206" actId="242"/>
          <ac:spMkLst>
            <pc:docMk/>
            <pc:sldMk cId="1107273166" sldId="374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3.229" v="206" actId="242"/>
          <ac:spMkLst>
            <pc:docMk/>
            <pc:sldMk cId="1107273166" sldId="374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3.229" v="206" actId="242"/>
          <ac:spMkLst>
            <pc:docMk/>
            <pc:sldMk cId="1107273166" sldId="374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3.229" v="206" actId="242"/>
          <ac:spMkLst>
            <pc:docMk/>
            <pc:sldMk cId="1107273166" sldId="374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03.229" v="206" actId="242"/>
          <ac:spMkLst>
            <pc:docMk/>
            <pc:sldMk cId="1107273166" sldId="374"/>
            <ac:spMk id="29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04T13:40:21.033" v="286" actId="12385"/>
        <pc:sldMkLst>
          <pc:docMk/>
          <pc:sldMk cId="2002445457" sldId="377"/>
        </pc:sldMkLst>
        <pc:graphicFrameChg chg="mod">
          <ac:chgData name="Gibbins N.M." userId="6a0e944c-4d97-467d-bb7a-7c3315791fe4" providerId="ADAL" clId="{4EBD8242-92CF-5146-8D6A-69E687913070}" dt="2020-02-04T13:40:21.033" v="286" actId="12385"/>
          <ac:graphicFrameMkLst>
            <pc:docMk/>
            <pc:sldMk cId="2002445457" sldId="377"/>
            <ac:graphicFrameMk id="8" creationId="{B2756FB5-138F-DE4E-93A1-76062BA7593C}"/>
          </ac:graphicFrameMkLst>
        </pc:graphicFrameChg>
      </pc:sldChg>
      <pc:sldChg chg="modSp">
        <pc:chgData name="Gibbins N.M." userId="6a0e944c-4d97-467d-bb7a-7c3315791fe4" providerId="ADAL" clId="{4EBD8242-92CF-5146-8D6A-69E687913070}" dt="2020-02-10T11:38:09.685" v="357" actId="692"/>
        <pc:sldMkLst>
          <pc:docMk/>
          <pc:sldMk cId="4097794108" sldId="449"/>
        </pc:sldMkLst>
        <pc:spChg chg="mod">
          <ac:chgData name="Gibbins N.M." userId="6a0e944c-4d97-467d-bb7a-7c3315791fe4" providerId="ADAL" clId="{4EBD8242-92CF-5146-8D6A-69E687913070}" dt="2020-02-10T11:38:09.685" v="357" actId="692"/>
          <ac:spMkLst>
            <pc:docMk/>
            <pc:sldMk cId="4097794108" sldId="449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09.685" v="357" actId="692"/>
          <ac:spMkLst>
            <pc:docMk/>
            <pc:sldMk cId="4097794108" sldId="449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09.685" v="357" actId="692"/>
          <ac:spMkLst>
            <pc:docMk/>
            <pc:sldMk cId="4097794108" sldId="449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09.685" v="357" actId="692"/>
          <ac:spMkLst>
            <pc:docMk/>
            <pc:sldMk cId="4097794108" sldId="449"/>
            <ac:spMk id="23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8:09.685" v="357" actId="692"/>
          <ac:cxnSpMkLst>
            <pc:docMk/>
            <pc:sldMk cId="4097794108" sldId="449"/>
            <ac:cxnSpMk id="10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9:35.199" v="367" actId="692"/>
        <pc:sldMkLst>
          <pc:docMk/>
          <pc:sldMk cId="3675365663" sldId="467"/>
        </pc:sldMkLst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35.199" v="367" actId="692"/>
          <ac:spMkLst>
            <pc:docMk/>
            <pc:sldMk cId="3675365663" sldId="467"/>
            <ac:spMk id="24586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9:35.199" v="367" actId="692"/>
          <ac:cxnSpMkLst>
            <pc:docMk/>
            <pc:sldMk cId="3675365663" sldId="467"/>
            <ac:cxnSpMk id="9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40:30.792" v="375" actId="242"/>
        <pc:sldMkLst>
          <pc:docMk/>
          <pc:sldMk cId="3404583533" sldId="480"/>
        </pc:sldMkLst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0.792" v="375" actId="242"/>
          <ac:spMkLst>
            <pc:docMk/>
            <pc:sldMk cId="3404583533" sldId="480"/>
            <ac:spMk id="38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1:01.590" v="382" actId="692"/>
        <pc:sldMkLst>
          <pc:docMk/>
          <pc:sldMk cId="800254546" sldId="484"/>
        </pc:sldMkLst>
        <pc:spChg chg="mod">
          <ac:chgData name="Gibbins N.M." userId="6a0e944c-4d97-467d-bb7a-7c3315791fe4" providerId="ADAL" clId="{4EBD8242-92CF-5146-8D6A-69E687913070}" dt="2020-02-10T11:41:01.590" v="382" actId="692"/>
          <ac:spMkLst>
            <pc:docMk/>
            <pc:sldMk cId="800254546" sldId="484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56.907" v="379" actId="692"/>
          <ac:spMkLst>
            <pc:docMk/>
            <pc:sldMk cId="800254546" sldId="484"/>
            <ac:spMk id="29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40:56.907" v="379" actId="692"/>
          <ac:cxnSpMkLst>
            <pc:docMk/>
            <pc:sldMk cId="800254546" sldId="484"/>
            <ac:cxnSpMk id="32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43:27.031" v="403" actId="114"/>
        <pc:sldMkLst>
          <pc:docMk/>
          <pc:sldMk cId="1320842920" sldId="506"/>
        </pc:sldMkLst>
        <pc:spChg chg="mod">
          <ac:chgData name="Gibbins N.M." userId="6a0e944c-4d97-467d-bb7a-7c3315791fe4" providerId="ADAL" clId="{4EBD8242-92CF-5146-8D6A-69E687913070}" dt="2020-02-10T11:43:27.031" v="403" actId="114"/>
          <ac:spMkLst>
            <pc:docMk/>
            <pc:sldMk cId="1320842920" sldId="506"/>
            <ac:spMk id="2" creationId="{47B01C9A-B764-4A4E-A9F1-54DE8C8726D5}"/>
          </ac:spMkLst>
        </pc:spChg>
      </pc:sldChg>
      <pc:sldChg chg="modSp">
        <pc:chgData name="Gibbins N.M." userId="6a0e944c-4d97-467d-bb7a-7c3315791fe4" providerId="ADAL" clId="{4EBD8242-92CF-5146-8D6A-69E687913070}" dt="2020-02-10T11:24:15.576" v="298" actId="242"/>
        <pc:sldMkLst>
          <pc:docMk/>
          <pc:sldMk cId="801968742" sldId="558"/>
        </pc:sldMkLst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6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6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6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6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02.085" v="297"/>
          <ac:spMkLst>
            <pc:docMk/>
            <pc:sldMk cId="801968742" sldId="558"/>
            <ac:spMk id="1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6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6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15.576" v="298" actId="242"/>
          <ac:spMkLst>
            <pc:docMk/>
            <pc:sldMk cId="801968742" sldId="558"/>
            <ac:spMk id="272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4:49.734" v="299" actId="242"/>
        <pc:sldMkLst>
          <pc:docMk/>
          <pc:sldMk cId="1812515909" sldId="560"/>
        </pc:sldMkLst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7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8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8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9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9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9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3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0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0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0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4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4:49.734" v="299" actId="242"/>
          <ac:spMkLst>
            <pc:docMk/>
            <pc:sldMk cId="1812515909" sldId="560"/>
            <ac:spMk id="447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5:25.038" v="300" actId="242"/>
        <pc:sldMkLst>
          <pc:docMk/>
          <pc:sldMk cId="1434891783" sldId="561"/>
        </pc:sldMkLst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9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9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30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30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3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25.038" v="300" actId="242"/>
          <ac:spMkLst>
            <pc:docMk/>
            <pc:sldMk cId="1434891783" sldId="561"/>
            <ac:spMk id="31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5:47.975" v="301" actId="242"/>
        <pc:sldMkLst>
          <pc:docMk/>
          <pc:sldMk cId="843761967" sldId="562"/>
        </pc:sldMkLst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8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8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8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8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5:47.975" v="301" actId="242"/>
          <ac:spMkLst>
            <pc:docMk/>
            <pc:sldMk cId="843761967" sldId="562"/>
            <ac:spMk id="16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3:31.317" v="318" actId="242"/>
        <pc:sldMkLst>
          <pc:docMk/>
          <pc:sldMk cId="43887959" sldId="574"/>
        </pc:sldMkLst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1.317" v="318" actId="242"/>
          <ac:spMkLst>
            <pc:docMk/>
            <pc:sldMk cId="43887959" sldId="574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8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9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25.478" v="317"/>
          <ac:spMkLst>
            <pc:docMk/>
            <pc:sldMk cId="43887959" sldId="574"/>
            <ac:spMk id="9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3:43.630" v="320" actId="242"/>
        <pc:sldMkLst>
          <pc:docMk/>
          <pc:sldMk cId="2500844487" sldId="575"/>
        </pc:sldMkLst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43.630" v="320" actId="242"/>
          <ac:spMkLst>
            <pc:docMk/>
            <pc:sldMk cId="2500844487" sldId="575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8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38.617" v="319"/>
          <ac:spMkLst>
            <pc:docMk/>
            <pc:sldMk cId="2500844487" sldId="575"/>
            <ac:spMk id="8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4:04.253" v="325" actId="242"/>
        <pc:sldMkLst>
          <pc:docMk/>
          <pc:sldMk cId="1889445203" sldId="576"/>
        </pc:sldMkLst>
        <pc:spChg chg="mod">
          <ac:chgData name="Gibbins N.M." userId="6a0e944c-4d97-467d-bb7a-7c3315791fe4" providerId="ADAL" clId="{4EBD8242-92CF-5146-8D6A-69E687913070}" dt="2020-02-10T11:33:48.063" v="322" actId="1076"/>
          <ac:spMkLst>
            <pc:docMk/>
            <pc:sldMk cId="1889445203" sldId="576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04.253" v="325" actId="242"/>
          <ac:spMkLst>
            <pc:docMk/>
            <pc:sldMk cId="1889445203" sldId="576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8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9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8.934" v="324" actId="242"/>
          <ac:spMkLst>
            <pc:docMk/>
            <pc:sldMk cId="1889445203" sldId="576"/>
            <ac:spMk id="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3.399" v="323"/>
          <ac:spMkLst>
            <pc:docMk/>
            <pc:sldMk cId="1889445203" sldId="576"/>
            <ac:spMk id="1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3.399" v="323"/>
          <ac:spMkLst>
            <pc:docMk/>
            <pc:sldMk cId="1889445203" sldId="576"/>
            <ac:spMk id="1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3.399" v="323"/>
          <ac:spMkLst>
            <pc:docMk/>
            <pc:sldMk cId="1889445203" sldId="576"/>
            <ac:spMk id="1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3.399" v="323"/>
          <ac:spMkLst>
            <pc:docMk/>
            <pc:sldMk cId="1889445203" sldId="576"/>
            <ac:spMk id="1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53.399" v="323"/>
          <ac:spMkLst>
            <pc:docMk/>
            <pc:sldMk cId="1889445203" sldId="576"/>
            <ac:spMk id="119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4:12.051" v="326" actId="242"/>
        <pc:sldMkLst>
          <pc:docMk/>
          <pc:sldMk cId="3391574687" sldId="577"/>
        </pc:sldMkLst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2.051" v="326" actId="242"/>
          <ac:spMkLst>
            <pc:docMk/>
            <pc:sldMk cId="3391574687" sldId="577"/>
            <ac:spMk id="57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4:24.397" v="328" actId="242"/>
        <pc:sldMkLst>
          <pc:docMk/>
          <pc:sldMk cId="3652772496" sldId="578"/>
        </pc:sldMkLst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24.397" v="328" actId="242"/>
          <ac:spMkLst>
            <pc:docMk/>
            <pc:sldMk cId="3652772496" sldId="578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8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9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19.592" v="327"/>
          <ac:spMkLst>
            <pc:docMk/>
            <pc:sldMk cId="3652772496" sldId="578"/>
            <ac:spMk id="9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4:35.892" v="330" actId="242"/>
        <pc:sldMkLst>
          <pc:docMk/>
          <pc:sldMk cId="1680875884" sldId="579"/>
        </pc:sldMkLst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5.892" v="330" actId="242"/>
          <ac:spMkLst>
            <pc:docMk/>
            <pc:sldMk cId="1680875884" sldId="579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9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31.320" v="329"/>
          <ac:spMkLst>
            <pc:docMk/>
            <pc:sldMk cId="1680875884" sldId="579"/>
            <ac:spMk id="9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4:45.740" v="332" actId="242"/>
        <pc:sldMkLst>
          <pc:docMk/>
          <pc:sldMk cId="3674516481" sldId="581"/>
        </pc:sldMkLst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5.740" v="332" actId="242"/>
          <ac:spMkLst>
            <pc:docMk/>
            <pc:sldMk cId="3674516481" sldId="581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1.622" v="331"/>
          <ac:spMkLst>
            <pc:docMk/>
            <pc:sldMk cId="3674516481" sldId="581"/>
            <ac:spMk id="1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1.622" v="331"/>
          <ac:spMkLst>
            <pc:docMk/>
            <pc:sldMk cId="3674516481" sldId="581"/>
            <ac:spMk id="1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1.622" v="331"/>
          <ac:spMkLst>
            <pc:docMk/>
            <pc:sldMk cId="3674516481" sldId="581"/>
            <ac:spMk id="1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1.622" v="331"/>
          <ac:spMkLst>
            <pc:docMk/>
            <pc:sldMk cId="3674516481" sldId="581"/>
            <ac:spMk id="1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41.622" v="331"/>
          <ac:spMkLst>
            <pc:docMk/>
            <pc:sldMk cId="3674516481" sldId="581"/>
            <ac:spMk id="12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4:57.338" v="334" actId="242"/>
        <pc:sldMkLst>
          <pc:docMk/>
          <pc:sldMk cId="1543865219" sldId="582"/>
        </pc:sldMkLst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7.338" v="334" actId="242"/>
          <ac:spMkLst>
            <pc:docMk/>
            <pc:sldMk cId="1543865219" sldId="582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1.759" v="333"/>
          <ac:spMkLst>
            <pc:docMk/>
            <pc:sldMk cId="1543865219" sldId="582"/>
            <ac:spMk id="1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1.759" v="333"/>
          <ac:spMkLst>
            <pc:docMk/>
            <pc:sldMk cId="1543865219" sldId="582"/>
            <ac:spMk id="1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1.759" v="333"/>
          <ac:spMkLst>
            <pc:docMk/>
            <pc:sldMk cId="1543865219" sldId="582"/>
            <ac:spMk id="1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1.759" v="333"/>
          <ac:spMkLst>
            <pc:docMk/>
            <pc:sldMk cId="1543865219" sldId="582"/>
            <ac:spMk id="1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4:51.759" v="333"/>
          <ac:spMkLst>
            <pc:docMk/>
            <pc:sldMk cId="1543865219" sldId="582"/>
            <ac:spMk id="133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6:42.294" v="303" actId="242"/>
        <pc:sldMkLst>
          <pc:docMk/>
          <pc:sldMk cId="3465359589" sldId="583"/>
        </pc:sldMkLst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7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8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6:42.294" v="303" actId="242"/>
          <ac:spMkLst>
            <pc:docMk/>
            <pc:sldMk cId="3465359589" sldId="583"/>
            <ac:spMk id="86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7:01.728" v="304" actId="242"/>
        <pc:sldMkLst>
          <pc:docMk/>
          <pc:sldMk cId="84878477" sldId="584"/>
        </pc:sldMkLst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01.728" v="304" actId="242"/>
          <ac:spMkLst>
            <pc:docMk/>
            <pc:sldMk cId="84878477" sldId="584"/>
            <ac:spMk id="75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7:22.272" v="305" actId="242"/>
        <pc:sldMkLst>
          <pc:docMk/>
          <pc:sldMk cId="3190251544" sldId="585"/>
        </pc:sldMkLst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22.272" v="305" actId="242"/>
          <ac:spMkLst>
            <pc:docMk/>
            <pc:sldMk cId="3190251544" sldId="585"/>
            <ac:spMk id="117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7:43.109" v="306" actId="242"/>
        <pc:sldMkLst>
          <pc:docMk/>
          <pc:sldMk cId="4076761097" sldId="586"/>
        </pc:sldMkLst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7:43.109" v="306" actId="242"/>
          <ac:spMkLst>
            <pc:docMk/>
            <pc:sldMk cId="4076761097" sldId="586"/>
            <ac:spMk id="72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8:02.744" v="307" actId="242"/>
        <pc:sldMkLst>
          <pc:docMk/>
          <pc:sldMk cId="185469053" sldId="587"/>
        </pc:sldMkLst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02.744" v="307" actId="242"/>
          <ac:spMkLst>
            <pc:docMk/>
            <pc:sldMk cId="185469053" sldId="587"/>
            <ac:spMk id="72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8:27.370" v="308" actId="242"/>
        <pc:sldMkLst>
          <pc:docMk/>
          <pc:sldMk cId="292918756" sldId="588"/>
        </pc:sldMkLst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9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9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30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30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3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27.370" v="308" actId="242"/>
          <ac:spMkLst>
            <pc:docMk/>
            <pc:sldMk cId="292918756" sldId="588"/>
            <ac:spMk id="31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8:47.661" v="309" actId="242"/>
        <pc:sldMkLst>
          <pc:docMk/>
          <pc:sldMk cId="1721714365" sldId="589"/>
        </pc:sldMkLst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9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30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30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3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8:47.661" v="309" actId="242"/>
          <ac:spMkLst>
            <pc:docMk/>
            <pc:sldMk cId="1721714365" sldId="589"/>
            <ac:spMk id="31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9:12.101" v="310" actId="242"/>
        <pc:sldMkLst>
          <pc:docMk/>
          <pc:sldMk cId="3502585861" sldId="590"/>
        </pc:sldMkLst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30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30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3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12.101" v="310" actId="242"/>
          <ac:spMkLst>
            <pc:docMk/>
            <pc:sldMk cId="3502585861" sldId="590"/>
            <ac:spMk id="31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9:30.156" v="311" actId="242"/>
        <pc:sldMkLst>
          <pc:docMk/>
          <pc:sldMk cId="3388588162" sldId="591"/>
        </pc:sldMkLst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8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2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30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30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3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30.156" v="311" actId="242"/>
          <ac:spMkLst>
            <pc:docMk/>
            <pc:sldMk cId="3388588162" sldId="591"/>
            <ac:spMk id="31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29:57.195" v="312" actId="242"/>
        <pc:sldMkLst>
          <pc:docMk/>
          <pc:sldMk cId="2459330999" sldId="592"/>
        </pc:sldMkLst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8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6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6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6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1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6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6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29:57.195" v="312" actId="242"/>
          <ac:spMkLst>
            <pc:docMk/>
            <pc:sldMk cId="2459330999" sldId="592"/>
            <ac:spMk id="272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2:28.992" v="313" actId="242"/>
        <pc:sldMkLst>
          <pc:docMk/>
          <pc:sldMk cId="1758026723" sldId="593"/>
        </pc:sldMkLst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9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28.992" v="313" actId="242"/>
          <ac:spMkLst>
            <pc:docMk/>
            <pc:sldMk cId="1758026723" sldId="593"/>
            <ac:spMk id="309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2:45.799" v="314" actId="242"/>
        <pc:sldMkLst>
          <pc:docMk/>
          <pc:sldMk cId="4065174796" sldId="594"/>
        </pc:sldMkLst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9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45.799" v="314" actId="242"/>
          <ac:spMkLst>
            <pc:docMk/>
            <pc:sldMk cId="4065174796" sldId="594"/>
            <ac:spMk id="309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2:59.374" v="315" actId="242"/>
        <pc:sldMkLst>
          <pc:docMk/>
          <pc:sldMk cId="1488406510" sldId="595"/>
        </pc:sldMkLst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2:59.374" v="315" actId="242"/>
          <ac:spMkLst>
            <pc:docMk/>
            <pc:sldMk cId="1488406510" sldId="595"/>
            <ac:spMk id="309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3:15.975" v="316"/>
        <pc:sldMkLst>
          <pc:docMk/>
          <pc:sldMk cId="3410800915" sldId="596"/>
        </pc:sldMkLst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9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9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29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3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30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3:15.975" v="316"/>
          <ac:spMkLst>
            <pc:docMk/>
            <pc:sldMk cId="3410800915" sldId="596"/>
            <ac:spMk id="309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04T13:37:30.034" v="208" actId="242"/>
        <pc:sldMkLst>
          <pc:docMk/>
          <pc:sldMk cId="3862780237" sldId="597"/>
        </pc:sldMkLst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6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7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0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0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0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0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0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7:30.034" v="208" actId="242"/>
          <ac:spMkLst>
            <pc:docMk/>
            <pc:sldMk cId="3862780237" sldId="597"/>
            <ac:spMk id="105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4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4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4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4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8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8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9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9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0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0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1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1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1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2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2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2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2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2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2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4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4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4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4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4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4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5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6:31.574" v="196" actId="692"/>
          <ac:cxnSpMkLst>
            <pc:docMk/>
            <pc:sldMk cId="3862780237" sldId="597"/>
            <ac:cxnSpMk id="159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04T13:35:38.776" v="192" actId="1076"/>
        <pc:sldMkLst>
          <pc:docMk/>
          <pc:sldMk cId="3735603450" sldId="599"/>
        </pc:sldMkLst>
        <pc:spChg chg="mod">
          <ac:chgData name="Gibbins N.M." userId="6a0e944c-4d97-467d-bb7a-7c3315791fe4" providerId="ADAL" clId="{4EBD8242-92CF-5146-8D6A-69E687913070}" dt="2020-02-04T13:35:38.776" v="192" actId="1076"/>
          <ac:spMkLst>
            <pc:docMk/>
            <pc:sldMk cId="3735603450" sldId="599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5:34.258" v="191" actId="1076"/>
          <ac:spMkLst>
            <pc:docMk/>
            <pc:sldMk cId="3735603450" sldId="599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5:28.690" v="190" actId="1076"/>
          <ac:spMkLst>
            <pc:docMk/>
            <pc:sldMk cId="3735603450" sldId="599"/>
            <ac:spMk id="32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04T13:35:38.776" v="192" actId="1076"/>
          <ac:cxnSpMkLst>
            <pc:docMk/>
            <pc:sldMk cId="3735603450" sldId="599"/>
            <ac:cxnSpMk id="1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5:34.258" v="191" actId="1076"/>
          <ac:cxnSpMkLst>
            <pc:docMk/>
            <pc:sldMk cId="3735603450" sldId="599"/>
            <ac:cxnSpMk id="2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5:28.690" v="190" actId="1076"/>
          <ac:cxnSpMkLst>
            <pc:docMk/>
            <pc:sldMk cId="3735603450" sldId="599"/>
            <ac:cxnSpMk id="24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04T13:39:42.384" v="282" actId="692"/>
        <pc:sldMkLst>
          <pc:docMk/>
          <pc:sldMk cId="2506240201" sldId="601"/>
        </pc:sldMkLst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8:16.135" v="259" actId="692"/>
          <ac:spMkLst>
            <pc:docMk/>
            <pc:sldMk cId="2506240201" sldId="601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9:13.490" v="272" actId="14100"/>
          <ac:spMkLst>
            <pc:docMk/>
            <pc:sldMk cId="2506240201" sldId="601"/>
            <ac:spMk id="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04T13:39:09.180" v="271" actId="14100"/>
          <ac:spMkLst>
            <pc:docMk/>
            <pc:sldMk cId="2506240201" sldId="601"/>
            <ac:spMk id="71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04T13:39:21.152" v="273" actId="14100"/>
          <ac:cxnSpMkLst>
            <pc:docMk/>
            <pc:sldMk cId="2506240201" sldId="601"/>
            <ac:cxnSpMk id="3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9:24.335" v="274" actId="14100"/>
          <ac:cxnSpMkLst>
            <pc:docMk/>
            <pc:sldMk cId="2506240201" sldId="601"/>
            <ac:cxnSpMk id="3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9:27.631" v="275" actId="14100"/>
          <ac:cxnSpMkLst>
            <pc:docMk/>
            <pc:sldMk cId="2506240201" sldId="601"/>
            <ac:cxnSpMk id="4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9:30.376" v="276" actId="14100"/>
          <ac:cxnSpMkLst>
            <pc:docMk/>
            <pc:sldMk cId="2506240201" sldId="601"/>
            <ac:cxnSpMk id="4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9:33.617" v="277" actId="14100"/>
          <ac:cxnSpMkLst>
            <pc:docMk/>
            <pc:sldMk cId="2506240201" sldId="601"/>
            <ac:cxnSpMk id="4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9:37.014" v="278" actId="14100"/>
          <ac:cxnSpMkLst>
            <pc:docMk/>
            <pc:sldMk cId="2506240201" sldId="601"/>
            <ac:cxnSpMk id="4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8:16.135" v="259" actId="692"/>
          <ac:cxnSpMkLst>
            <pc:docMk/>
            <pc:sldMk cId="2506240201" sldId="601"/>
            <ac:cxnSpMk id="5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8:16.135" v="259" actId="692"/>
          <ac:cxnSpMkLst>
            <pc:docMk/>
            <pc:sldMk cId="2506240201" sldId="601"/>
            <ac:cxnSpMk id="5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8:16.135" v="259" actId="692"/>
          <ac:cxnSpMkLst>
            <pc:docMk/>
            <pc:sldMk cId="2506240201" sldId="601"/>
            <ac:cxnSpMk id="5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8:21.559" v="260" actId="14100"/>
          <ac:cxnSpMkLst>
            <pc:docMk/>
            <pc:sldMk cId="2506240201" sldId="601"/>
            <ac:cxnSpMk id="6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8:25.939" v="261" actId="14100"/>
          <ac:cxnSpMkLst>
            <pc:docMk/>
            <pc:sldMk cId="2506240201" sldId="601"/>
            <ac:cxnSpMk id="6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8:16.135" v="259" actId="692"/>
          <ac:cxnSpMkLst>
            <pc:docMk/>
            <pc:sldMk cId="2506240201" sldId="601"/>
            <ac:cxnSpMk id="6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04T13:39:42.384" v="282" actId="692"/>
          <ac:cxnSpMkLst>
            <pc:docMk/>
            <pc:sldMk cId="2506240201" sldId="601"/>
            <ac:cxnSpMk id="68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6:37.367" v="337"/>
        <pc:sldMkLst>
          <pc:docMk/>
          <pc:sldMk cId="1746192726" sldId="604"/>
        </pc:sldMkLst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7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37.367" v="337"/>
          <ac:spMkLst>
            <pc:docMk/>
            <pc:sldMk cId="1746192726" sldId="604"/>
            <ac:spMk id="82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3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3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4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4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7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8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8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9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9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37.367" v="337"/>
          <ac:cxnSpMkLst>
            <pc:docMk/>
            <pc:sldMk cId="1746192726" sldId="604"/>
            <ac:cxnSpMk id="99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6:46.517" v="340"/>
        <pc:sldMkLst>
          <pc:docMk/>
          <pc:sldMk cId="767103564" sldId="605"/>
        </pc:sldMkLst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6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6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6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6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7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7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7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8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8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8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46.517" v="340"/>
          <ac:spMkLst>
            <pc:docMk/>
            <pc:sldMk cId="767103564" sldId="605"/>
            <ac:spMk id="86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6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6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6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7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7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8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9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10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46.517" v="340"/>
          <ac:cxnSpMkLst>
            <pc:docMk/>
            <pc:sldMk cId="767103564" sldId="605"/>
            <ac:cxnSpMk id="104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6:56.449" v="343"/>
        <pc:sldMkLst>
          <pc:docMk/>
          <pc:sldMk cId="338017469" sldId="606"/>
        </pc:sldMkLst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6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6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7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0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0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6:56.449" v="343"/>
          <ac:spMkLst>
            <pc:docMk/>
            <pc:sldMk cId="338017469" sldId="606"/>
            <ac:spMk id="144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3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3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6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6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6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7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8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8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9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9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1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1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1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2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2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3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3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6:56.449" v="343"/>
          <ac:cxnSpMkLst>
            <pc:docMk/>
            <pc:sldMk cId="338017469" sldId="606"/>
            <ac:cxnSpMk id="141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7:09.080" v="346"/>
        <pc:sldMkLst>
          <pc:docMk/>
          <pc:sldMk cId="3753264925" sldId="607"/>
        </pc:sldMkLst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6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6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7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09.080" v="346"/>
          <ac:spMkLst>
            <pc:docMk/>
            <pc:sldMk cId="3753264925" sldId="607"/>
            <ac:spMk id="161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6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6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6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7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7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7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8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8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8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8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8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8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9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9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0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3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3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3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6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6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6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09.080" v="346"/>
          <ac:cxnSpMkLst>
            <pc:docMk/>
            <pc:sldMk cId="3753264925" sldId="607"/>
            <ac:cxnSpMk id="171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7:19.953" v="349"/>
        <pc:sldMkLst>
          <pc:docMk/>
          <pc:sldMk cId="350979332" sldId="608"/>
        </pc:sldMkLst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6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6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19.953" v="349"/>
          <ac:spMkLst>
            <pc:docMk/>
            <pc:sldMk cId="350979332" sldId="608"/>
            <ac:spMk id="168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6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6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6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7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7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8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8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8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9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10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14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16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19.953" v="349"/>
          <ac:cxnSpMkLst>
            <pc:docMk/>
            <pc:sldMk cId="350979332" sldId="608"/>
            <ac:cxnSpMk id="167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7:30.005" v="352"/>
        <pc:sldMkLst>
          <pc:docMk/>
          <pc:sldMk cId="2834901284" sldId="609"/>
        </pc:sldMkLst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7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7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7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7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7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30.005" v="352"/>
          <ac:spMkLst>
            <pc:docMk/>
            <pc:sldMk cId="2834901284" sldId="609"/>
            <ac:spMk id="160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4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6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6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6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7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7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7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8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8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8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8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8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9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30.005" v="352"/>
          <ac:cxnSpMkLst>
            <pc:docMk/>
            <pc:sldMk cId="2834901284" sldId="609"/>
            <ac:cxnSpMk id="107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7:50.161" v="355"/>
        <pc:sldMkLst>
          <pc:docMk/>
          <pc:sldMk cId="1328653027" sldId="610"/>
        </pc:sldMkLst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6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6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6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6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7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7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7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7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8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9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9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9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7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7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8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8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8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7:50.161" v="355"/>
          <ac:spMkLst>
            <pc:docMk/>
            <pc:sldMk cId="1328653027" sldId="610"/>
            <ac:spMk id="189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2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2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2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2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2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3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3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32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3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3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3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9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9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2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2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3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3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3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3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3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4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4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6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6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7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8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8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9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7:50.161" v="355"/>
          <ac:cxnSpMkLst>
            <pc:docMk/>
            <pc:sldMk cId="1328653027" sldId="610"/>
            <ac:cxnSpMk id="193" creationId="{00000000-0000-0000-0000-000000000000}"/>
          </ac:cxnSpMkLst>
        </pc:cxnChg>
      </pc:sldChg>
      <pc:sldChg chg="delSp modSp">
        <pc:chgData name="Gibbins N.M." userId="6a0e944c-4d97-467d-bb7a-7c3315791fe4" providerId="ADAL" clId="{4EBD8242-92CF-5146-8D6A-69E687913070}" dt="2020-02-10T11:38:30.502" v="360" actId="692"/>
        <pc:sldMkLst>
          <pc:docMk/>
          <pc:sldMk cId="3902481338" sldId="617"/>
        </pc:sldMkLst>
        <pc:spChg chg="del">
          <ac:chgData name="Gibbins N.M." userId="6a0e944c-4d97-467d-bb7a-7c3315791fe4" providerId="ADAL" clId="{4EBD8242-92CF-5146-8D6A-69E687913070}" dt="2020-02-10T11:38:18.758" v="358" actId="478"/>
          <ac:spMkLst>
            <pc:docMk/>
            <pc:sldMk cId="3902481338" sldId="617"/>
            <ac:spMk id="6" creationId="{92FDADD3-CF9B-8141-A48B-025302B9CCCA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30.502" v="360" actId="692"/>
          <ac:spMkLst>
            <pc:docMk/>
            <pc:sldMk cId="3902481338" sldId="617"/>
            <ac:spMk id="33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8:30.502" v="360" actId="692"/>
          <ac:cxnSpMkLst>
            <pc:docMk/>
            <pc:sldMk cId="3902481338" sldId="617"/>
            <ac:cxnSpMk id="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8:30.502" v="360" actId="692"/>
          <ac:cxnSpMkLst>
            <pc:docMk/>
            <pc:sldMk cId="3902481338" sldId="617"/>
            <ac:cxnSpMk id="3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8:30.502" v="360" actId="692"/>
          <ac:cxnSpMkLst>
            <pc:docMk/>
            <pc:sldMk cId="3902481338" sldId="617"/>
            <ac:cxnSpMk id="3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8:30.502" v="360" actId="692"/>
          <ac:cxnSpMkLst>
            <pc:docMk/>
            <pc:sldMk cId="3902481338" sldId="617"/>
            <ac:cxnSpMk id="3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8:30.502" v="360" actId="692"/>
          <ac:cxnSpMkLst>
            <pc:docMk/>
            <pc:sldMk cId="3902481338" sldId="617"/>
            <ac:cxnSpMk id="41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8:45.418" v="361" actId="242"/>
        <pc:sldMkLst>
          <pc:docMk/>
          <pc:sldMk cId="4233396416" sldId="619"/>
        </pc:sldMkLst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45.418" v="361" actId="242"/>
          <ac:spMkLst>
            <pc:docMk/>
            <pc:sldMk cId="4233396416" sldId="619"/>
            <ac:spMk id="33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8:53.858" v="362" actId="242"/>
        <pc:sldMkLst>
          <pc:docMk/>
          <pc:sldMk cId="3384806822" sldId="620"/>
        </pc:sldMkLst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8:53.858" v="362" actId="242"/>
          <ac:spMkLst>
            <pc:docMk/>
            <pc:sldMk cId="3384806822" sldId="620"/>
            <ac:spMk id="43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9:01.409" v="363" actId="242"/>
        <pc:sldMkLst>
          <pc:docMk/>
          <pc:sldMk cId="1690548646" sldId="621"/>
        </pc:sldMkLst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1.409" v="363" actId="242"/>
          <ac:spMkLst>
            <pc:docMk/>
            <pc:sldMk cId="1690548646" sldId="621"/>
            <ac:spMk id="44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9:07.981" v="364" actId="242"/>
        <pc:sldMkLst>
          <pc:docMk/>
          <pc:sldMk cId="3433892408" sldId="622"/>
        </pc:sldMkLst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07.981" v="364" actId="242"/>
          <ac:spMkLst>
            <pc:docMk/>
            <pc:sldMk cId="3433892408" sldId="622"/>
            <ac:spMk id="45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9:14.175" v="365" actId="242"/>
        <pc:sldMkLst>
          <pc:docMk/>
          <pc:sldMk cId="1955757954" sldId="623"/>
        </pc:sldMkLst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14.175" v="365" actId="242"/>
          <ac:spMkLst>
            <pc:docMk/>
            <pc:sldMk cId="1955757954" sldId="623"/>
            <ac:spMk id="45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39:47.737" v="369" actId="692"/>
        <pc:sldMkLst>
          <pc:docMk/>
          <pc:sldMk cId="3277313466" sldId="624"/>
        </pc:sldMkLst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1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1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47.737" v="369" actId="692"/>
          <ac:spMkLst>
            <pc:docMk/>
            <pc:sldMk cId="3277313466" sldId="624"/>
            <ac:spMk id="16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39:47.737" v="369" actId="692"/>
          <ac:cxnSpMkLst>
            <pc:docMk/>
            <pc:sldMk cId="3277313466" sldId="624"/>
            <ac:cxnSpMk id="1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9:47.737" v="369" actId="692"/>
          <ac:cxnSpMkLst>
            <pc:docMk/>
            <pc:sldMk cId="3277313466" sldId="624"/>
            <ac:cxnSpMk id="1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9:47.737" v="369" actId="692"/>
          <ac:cxnSpMkLst>
            <pc:docMk/>
            <pc:sldMk cId="3277313466" sldId="624"/>
            <ac:cxnSpMk id="2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9:47.737" v="369" actId="692"/>
          <ac:cxnSpMkLst>
            <pc:docMk/>
            <pc:sldMk cId="3277313466" sldId="624"/>
            <ac:cxnSpMk id="2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39:47.737" v="369" actId="692"/>
          <ac:cxnSpMkLst>
            <pc:docMk/>
            <pc:sldMk cId="3277313466" sldId="624"/>
            <ac:cxnSpMk id="22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39:58.244" v="370" actId="242"/>
        <pc:sldMkLst>
          <pc:docMk/>
          <pc:sldMk cId="1443209379" sldId="625"/>
        </pc:sldMkLst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39:58.244" v="370" actId="242"/>
          <ac:spMkLst>
            <pc:docMk/>
            <pc:sldMk cId="1443209379" sldId="625"/>
            <ac:spMk id="22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0:04.583" v="371"/>
        <pc:sldMkLst>
          <pc:docMk/>
          <pc:sldMk cId="2472405703" sldId="626"/>
        </pc:sldMkLst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04.583" v="371"/>
          <ac:spMkLst>
            <pc:docMk/>
            <pc:sldMk cId="2472405703" sldId="626"/>
            <ac:spMk id="36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40:04.583" v="371"/>
          <ac:cxnSpMkLst>
            <pc:docMk/>
            <pc:sldMk cId="2472405703" sldId="626"/>
            <ac:cxnSpMk id="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04.583" v="371"/>
          <ac:cxnSpMkLst>
            <pc:docMk/>
            <pc:sldMk cId="2472405703" sldId="626"/>
            <ac:cxnSpMk id="24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04.583" v="371"/>
          <ac:cxnSpMkLst>
            <pc:docMk/>
            <pc:sldMk cId="2472405703" sldId="626"/>
            <ac:cxnSpMk id="2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04.583" v="371"/>
          <ac:cxnSpMkLst>
            <pc:docMk/>
            <pc:sldMk cId="2472405703" sldId="626"/>
            <ac:cxnSpMk id="3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04.583" v="371"/>
          <ac:cxnSpMkLst>
            <pc:docMk/>
            <pc:sldMk cId="2472405703" sldId="626"/>
            <ac:cxnSpMk id="3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04.583" v="371"/>
          <ac:cxnSpMkLst>
            <pc:docMk/>
            <pc:sldMk cId="2472405703" sldId="626"/>
            <ac:cxnSpMk id="39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40:36.692" v="376" actId="242"/>
        <pc:sldMkLst>
          <pc:docMk/>
          <pc:sldMk cId="2023233042" sldId="627"/>
        </pc:sldMkLst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36.692" v="376" actId="242"/>
          <ac:spMkLst>
            <pc:docMk/>
            <pc:sldMk cId="2023233042" sldId="627"/>
            <ac:spMk id="56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0:42.807" v="377" actId="242"/>
        <pc:sldMkLst>
          <pc:docMk/>
          <pc:sldMk cId="2051169168" sldId="628"/>
        </pc:sldMkLst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42.807" v="377" actId="242"/>
          <ac:spMkLst>
            <pc:docMk/>
            <pc:sldMk cId="2051169168" sldId="628"/>
            <ac:spMk id="56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1:12.429" v="388" actId="692"/>
        <pc:sldMkLst>
          <pc:docMk/>
          <pc:sldMk cId="3928735335" sldId="629"/>
        </pc:sldMkLst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12.429" v="388" actId="692"/>
          <ac:spMkLst>
            <pc:docMk/>
            <pc:sldMk cId="3928735335" sldId="629"/>
            <ac:spMk id="29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41:12.429" v="388" actId="692"/>
          <ac:cxnSpMkLst>
            <pc:docMk/>
            <pc:sldMk cId="3928735335" sldId="629"/>
            <ac:cxnSpMk id="32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41:26.689" v="390" actId="242"/>
        <pc:sldMkLst>
          <pc:docMk/>
          <pc:sldMk cId="3512662213" sldId="630"/>
        </pc:sldMkLst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6.689" v="390" actId="242"/>
          <ac:spMkLst>
            <pc:docMk/>
            <pc:sldMk cId="3512662213" sldId="630"/>
            <ac:spMk id="35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4:00.963" v="406" actId="20577"/>
        <pc:sldMkLst>
          <pc:docMk/>
          <pc:sldMk cId="3839419964" sldId="631"/>
        </pc:sldMkLst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4:00.963" v="406" actId="20577"/>
          <ac:spMkLst>
            <pc:docMk/>
            <pc:sldMk cId="3839419964" sldId="631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32.960" v="391" actId="242"/>
          <ac:spMkLst>
            <pc:docMk/>
            <pc:sldMk cId="3839419964" sldId="631"/>
            <ac:spMk id="38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2:19.271" v="394" actId="242"/>
        <pc:sldMkLst>
          <pc:docMk/>
          <pc:sldMk cId="634784383" sldId="637"/>
        </pc:sldMkLst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19.271" v="394" actId="242"/>
          <ac:spMkLst>
            <pc:docMk/>
            <pc:sldMk cId="634784383" sldId="637"/>
            <ac:spMk id="28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2:24.700" v="395" actId="242"/>
        <pc:sldMkLst>
          <pc:docMk/>
          <pc:sldMk cId="3057619877" sldId="638"/>
        </pc:sldMkLst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24.700" v="395" actId="242"/>
          <ac:spMkLst>
            <pc:docMk/>
            <pc:sldMk cId="3057619877" sldId="638"/>
            <ac:spMk id="29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2:31.888" v="396" actId="242"/>
        <pc:sldMkLst>
          <pc:docMk/>
          <pc:sldMk cId="3651110998" sldId="640"/>
        </pc:sldMkLst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1.888" v="396" actId="242"/>
          <ac:spMkLst>
            <pc:docMk/>
            <pc:sldMk cId="3651110998" sldId="640"/>
            <ac:spMk id="37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2:37.940" v="397" actId="242"/>
        <pc:sldMkLst>
          <pc:docMk/>
          <pc:sldMk cId="2000400830" sldId="641"/>
        </pc:sldMkLst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37.940" v="397" actId="242"/>
          <ac:spMkLst>
            <pc:docMk/>
            <pc:sldMk cId="2000400830" sldId="641"/>
            <ac:spMk id="30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2:45.294" v="398" actId="242"/>
        <pc:sldMkLst>
          <pc:docMk/>
          <pc:sldMk cId="2505376036" sldId="642"/>
        </pc:sldMkLst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45.294" v="398" actId="242"/>
          <ac:spMkLst>
            <pc:docMk/>
            <pc:sldMk cId="2505376036" sldId="642"/>
            <ac:spMk id="30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2:50.467" v="399" actId="242"/>
        <pc:sldMkLst>
          <pc:docMk/>
          <pc:sldMk cId="3584961942" sldId="643"/>
        </pc:sldMkLst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0.467" v="399" actId="242"/>
          <ac:spMkLst>
            <pc:docMk/>
            <pc:sldMk cId="3584961942" sldId="643"/>
            <ac:spMk id="30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2:56.974" v="400" actId="242"/>
        <pc:sldMkLst>
          <pc:docMk/>
          <pc:sldMk cId="2732216692" sldId="644"/>
        </pc:sldMkLst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2:56.974" v="400" actId="242"/>
          <ac:spMkLst>
            <pc:docMk/>
            <pc:sldMk cId="2732216692" sldId="644"/>
            <ac:spMk id="41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3:03.505" v="401" actId="242"/>
        <pc:sldMkLst>
          <pc:docMk/>
          <pc:sldMk cId="2098630932" sldId="645"/>
        </pc:sldMkLst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3.505" v="401" actId="242"/>
          <ac:spMkLst>
            <pc:docMk/>
            <pc:sldMk cId="2098630932" sldId="645"/>
            <ac:spMk id="42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3:09.919" v="402" actId="242"/>
        <pc:sldMkLst>
          <pc:docMk/>
          <pc:sldMk cId="2807235911" sldId="646"/>
        </pc:sldMkLst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2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3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3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3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3:09.919" v="402" actId="242"/>
          <ac:spMkLst>
            <pc:docMk/>
            <pc:sldMk cId="2807235911" sldId="646"/>
            <ac:spMk id="42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0:10.477" v="372" actId="242"/>
        <pc:sldMkLst>
          <pc:docMk/>
          <pc:sldMk cId="2631733564" sldId="648"/>
        </pc:sldMkLst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2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0.477" v="372" actId="242"/>
          <ac:spMkLst>
            <pc:docMk/>
            <pc:sldMk cId="2631733564" sldId="648"/>
            <ac:spMk id="36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0:18.082" v="373" actId="242"/>
        <pc:sldMkLst>
          <pc:docMk/>
          <pc:sldMk cId="1684985857" sldId="649"/>
        </pc:sldMkLst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4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18.082" v="373" actId="242"/>
          <ac:spMkLst>
            <pc:docMk/>
            <pc:sldMk cId="1684985857" sldId="649"/>
            <ac:spMk id="45" creationId="{00000000-0000-0000-0000-000000000000}"/>
          </ac:spMkLst>
        </pc:spChg>
      </pc:sldChg>
      <pc:sldChg chg="modSp">
        <pc:chgData name="Gibbins N.M." userId="6a0e944c-4d97-467d-bb7a-7c3315791fe4" providerId="ADAL" clId="{4EBD8242-92CF-5146-8D6A-69E687913070}" dt="2020-02-10T11:40:24.018" v="374"/>
        <pc:sldMkLst>
          <pc:docMk/>
          <pc:sldMk cId="3373213508" sldId="650"/>
        </pc:sldMkLst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2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2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2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2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3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3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3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3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3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3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4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4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4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4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4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4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4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2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3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5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60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61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0:24.018" v="374"/>
          <ac:spMkLst>
            <pc:docMk/>
            <pc:sldMk cId="3373213508" sldId="650"/>
            <ac:spMk id="62" creationId="{00000000-0000-0000-0000-000000000000}"/>
          </ac:spMkLst>
        </pc:sp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10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21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25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37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38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39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46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63" creationId="{00000000-0000-0000-0000-000000000000}"/>
          </ac:cxnSpMkLst>
        </pc:cxnChg>
        <pc:cxnChg chg="mod">
          <ac:chgData name="Gibbins N.M." userId="6a0e944c-4d97-467d-bb7a-7c3315791fe4" providerId="ADAL" clId="{4EBD8242-92CF-5146-8D6A-69E687913070}" dt="2020-02-10T11:40:24.018" v="374"/>
          <ac:cxnSpMkLst>
            <pc:docMk/>
            <pc:sldMk cId="3373213508" sldId="650"/>
            <ac:cxnSpMk id="65" creationId="{00000000-0000-0000-0000-000000000000}"/>
          </ac:cxnSpMkLst>
        </pc:cxnChg>
      </pc:sldChg>
      <pc:sldChg chg="modSp">
        <pc:chgData name="Gibbins N.M." userId="6a0e944c-4d97-467d-bb7a-7c3315791fe4" providerId="ADAL" clId="{4EBD8242-92CF-5146-8D6A-69E687913070}" dt="2020-02-10T11:41:20.355" v="389" actId="242"/>
        <pc:sldMkLst>
          <pc:docMk/>
          <pc:sldMk cId="4059504576" sldId="651"/>
        </pc:sldMkLst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5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6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17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18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19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34" creationId="{00000000-0000-0000-0000-000000000000}"/>
          </ac:spMkLst>
        </pc:spChg>
        <pc:spChg chg="mod">
          <ac:chgData name="Gibbins N.M." userId="6a0e944c-4d97-467d-bb7a-7c3315791fe4" providerId="ADAL" clId="{4EBD8242-92CF-5146-8D6A-69E687913070}" dt="2020-02-10T11:41:20.355" v="389" actId="242"/>
          <ac:spMkLst>
            <pc:docMk/>
            <pc:sldMk cId="4059504576" sldId="651"/>
            <ac:spMk id="3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08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865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7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21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4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677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849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is 3-way – branching factor depends on block size, key size and pointer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040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is 3-way – branching factor depends on block size, key size and pointer size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318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Unrealistically</a:t>
            </a:r>
            <a:r>
              <a:rPr lang="en-US" baseline="0" dirty="0"/>
              <a:t>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132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72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two records per block – typically more</a:t>
            </a:r>
          </a:p>
          <a:p>
            <a:r>
              <a:rPr lang="en-US" dirty="0"/>
              <a:t>No free space shown in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42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6274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3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7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unique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04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87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69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27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881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1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35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261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809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377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5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111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7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Fewer blocks than data file, fewer disk accesses</a:t>
            </a:r>
          </a:p>
          <a:p>
            <a:r>
              <a:rPr lang="en-US" dirty="0"/>
              <a:t>Keys are sorted, so can use binary search</a:t>
            </a:r>
          </a:p>
          <a:p>
            <a:r>
              <a:rPr lang="en-US" dirty="0"/>
              <a:t>Can keep in main memory if small enough (no disk accesses)</a:t>
            </a:r>
          </a:p>
        </p:txBody>
      </p:sp>
      <p:sp>
        <p:nvSpPr>
          <p:cNvPr id="379" name="Rectangle 378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0" name="Rectangle 379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1" name="Rectangle 38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2" name="Rectangle 381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3" name="Rectangle 382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4" name="Rectangle 383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5" name="Rectangle 384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86" name="Rectangle 385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87" name="Rectangle 386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9" name="Rectangle 388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90" name="Rectangle 389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91" name="Rectangle 390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92" name="Rectangle 391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96" name="Rectangle 395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97" name="Rectangle 396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9" name="Rectangle 398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00" name="Rectangle 399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01" name="Rectangle 400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2" name="Rectangle 401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3" name="Rectangle 402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4" name="Rectangle 403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6" name="Rectangle 405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7" name="Rectangle 406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8" name="Rectangle 407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9" name="Straight Arrow Connector 408"/>
          <p:cNvCxnSpPr>
            <a:stCxn id="382" idx="3"/>
            <a:endCxn id="42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0" name="Straight Arrow Connector 409"/>
          <p:cNvCxnSpPr>
            <a:stCxn id="383" idx="3"/>
            <a:endCxn id="42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1" name="Straight Arrow Connector 410"/>
          <p:cNvCxnSpPr>
            <a:stCxn id="384" idx="3"/>
            <a:endCxn id="42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" name="Straight Arrow Connector 411"/>
          <p:cNvCxnSpPr>
            <a:stCxn id="387" idx="3"/>
            <a:endCxn id="43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3" name="Straight Arrow Connector 412"/>
          <p:cNvCxnSpPr>
            <a:stCxn id="388" idx="3"/>
            <a:endCxn id="43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4" name="Straight Arrow Connector 413"/>
          <p:cNvCxnSpPr>
            <a:stCxn id="392" idx="3"/>
            <a:endCxn id="43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5" name="Straight Arrow Connector 414"/>
          <p:cNvCxnSpPr>
            <a:stCxn id="393" idx="3"/>
            <a:endCxn id="43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6" name="Straight Arrow Connector 415"/>
          <p:cNvCxnSpPr>
            <a:stCxn id="394" idx="3"/>
            <a:endCxn id="44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7" name="Straight Arrow Connector 416"/>
          <p:cNvCxnSpPr>
            <a:stCxn id="397" idx="3"/>
            <a:endCxn id="44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8" name="Straight Arrow Connector 417"/>
          <p:cNvCxnSpPr>
            <a:stCxn id="398" idx="3"/>
            <a:endCxn id="44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9" name="Straight Arrow Connector 418"/>
          <p:cNvCxnSpPr>
            <a:stCxn id="402" idx="3"/>
            <a:endCxn id="44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0" name="Straight Arrow Connector 419"/>
          <p:cNvCxnSpPr>
            <a:stCxn id="403" idx="3"/>
            <a:endCxn id="44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1" name="Curved Connector 420"/>
          <p:cNvCxnSpPr>
            <a:stCxn id="404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2" name="Curved Connector 421"/>
          <p:cNvCxnSpPr>
            <a:stCxn id="407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3" name="Curved Connector 422"/>
          <p:cNvCxnSpPr>
            <a:stCxn id="408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4" name="Rectangle 423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5" name="Rectangle 424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6" name="Rectangle 425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7" name="Rectangle 42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28" name="Rectangle 42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29" name="Rectangle 42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30" name="Rectangle 42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1" name="Rectangle 43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2" name="Rectangle 43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3" name="Rectangle 43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34" name="Rectangle 43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5" name="Rectangle 43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36" name="Rectangle 43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7" name="Rectangle 43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8" name="Rectangle 43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9" name="Rectangle 43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40" name="Rectangle 43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1" name="Rectangle 44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442" name="Rectangle 44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3" name="Rectangle 44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4" name="Rectangle 44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5" name="Rectangle 44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46" name="Rectangle 44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47" name="Rectangle 44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48" name="Rectangle 44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9" name="Rectangle 44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0" name="Rectangle 44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1" name="Rectangle 450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2" name="Rectangle 451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4" name="Rectangle 453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5" name="Rectangle 454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6" name="Rectangle 455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8125159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04BF0D-A351-BE4F-ACD6-E1D5C7ECD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4282" y="3501008"/>
            <a:ext cx="44755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0040083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further growth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C755C-361A-C74A-9DFF-A35AD2BEA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885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0537603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EB569B-958C-C64C-A80E-FB58D70446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8496194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D6523-6150-9C43-BBC0-0326E4060C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7529" y="3501008"/>
            <a:ext cx="572893" cy="5847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57041" y="3501008"/>
            <a:ext cx="57900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7322166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169ED2-DC0A-DC4E-956B-2DA97F3E53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32196" y="3501008"/>
            <a:ext cx="57900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09863093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F2A2A-84FF-1349-BB17-DA58951DA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696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15365" y="3501008"/>
            <a:ext cx="574196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80723591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expand file?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Keep track of </a:t>
            </a:r>
            <a:r>
              <a:rPr lang="en-US" dirty="0" err="1"/>
              <a:t>utilisation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U = #used slots / total #slots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U &gt; threshold, then increase m (and maybe </a:t>
            </a:r>
            <a:r>
              <a:rPr lang="en-US" dirty="0" err="1"/>
              <a:t>i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D05DC9-8CE2-4748-A629-D758C5D186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2606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1E3EC8-7EDA-6947-97D1-43365A1380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	 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	</a:t>
            </a:r>
          </a:p>
          <a:p>
            <a:pPr lvl="1"/>
            <a:r>
              <a:rPr lang="en-US" dirty="0"/>
              <a:t>No indirection like extensible hashing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Can still have overflow chains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87106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versus Hashing</a:t>
            </a:r>
          </a:p>
        </p:txBody>
      </p:sp>
    </p:spTree>
    <p:extLst>
      <p:ext uri="{BB962C8B-B14F-4D97-AF65-F5344CB8AC3E}">
        <p14:creationId xmlns:p14="http://schemas.microsoft.com/office/powerpoint/2010/main" val="69814129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B01C9A-B764-4A4E-A9F1-54DE8C8726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Hashing good for </a:t>
            </a:r>
            <a:r>
              <a:rPr lang="en-US" i="1" dirty="0"/>
              <a:t>probes</a:t>
            </a:r>
            <a:r>
              <a:rPr lang="en-US" dirty="0"/>
              <a:t> given a key: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= 5</a:t>
            </a:r>
          </a:p>
          <a:p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42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One key-pointer pair per block of data file</a:t>
            </a:r>
          </a:p>
          <a:p>
            <a:r>
              <a:rPr lang="en-US" dirty="0"/>
              <a:t>Can only be used if data file is sorted by search key</a:t>
            </a:r>
          </a:p>
          <a:p>
            <a:r>
              <a:rPr lang="en-US" dirty="0"/>
              <a:t>Uses less space than dense index</a:t>
            </a:r>
          </a:p>
          <a:p>
            <a:r>
              <a:rPr lang="en-US" dirty="0"/>
              <a:t>Takes longer to find key than dense index</a:t>
            </a:r>
          </a:p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43489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88" grpId="0" animBg="1"/>
      <p:bldP spid="289" grpId="0" animBg="1"/>
      <p:bldP spid="290" grpId="0" animBg="1"/>
      <p:bldP spid="83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655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Indexing (Including B-trees) good for </a:t>
            </a:r>
            <a:r>
              <a:rPr lang="en-US" i="1" dirty="0"/>
              <a:t>range searches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&gt; 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42CC91-0913-644A-92BB-DF6A90CF91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971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8696848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Chapter 14 of Garcia-Molina et al</a:t>
            </a:r>
          </a:p>
          <a:p>
            <a:pPr lvl="1"/>
            <a:r>
              <a:rPr lang="en-US" dirty="0"/>
              <a:t>Sections 14.1-14.3</a:t>
            </a:r>
          </a:p>
          <a:p>
            <a:endParaRPr lang="en-US" dirty="0"/>
          </a:p>
          <a:p>
            <a:r>
              <a:rPr lang="en-US"/>
              <a:t>Next lecture: </a:t>
            </a:r>
            <a:r>
              <a:rPr lang="en-US" dirty="0"/>
              <a:t>Multi-key Indexing</a:t>
            </a:r>
          </a:p>
          <a:p>
            <a:pPr lvl="1"/>
            <a:r>
              <a:rPr lang="en-US" dirty="0"/>
              <a:t>Sections 14.4-14.7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4932E5-159D-0C4D-BCB5-4C9BBBDC76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869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6BE8-7D8A-AA4D-A644-37720EE0B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Multidimensional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2709527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Index file may cover many blocks</a:t>
            </a:r>
          </a:p>
          <a:p>
            <a:r>
              <a:rPr lang="en-US" dirty="0"/>
              <a:t>May still need many disk accesses</a:t>
            </a:r>
          </a:p>
          <a:p>
            <a:r>
              <a:rPr lang="en-US" dirty="0"/>
              <a:t>Use sparse index over the first index</a:t>
            </a:r>
          </a:p>
          <a:p>
            <a:pPr lvl="1"/>
            <a:r>
              <a:rPr lang="en-US" dirty="0"/>
              <a:t> Can’t be a dense index (would use the same number of blocks as the index being indexed)</a:t>
            </a:r>
          </a:p>
          <a:p>
            <a:r>
              <a:rPr lang="en-US" dirty="0"/>
              <a:t>Can create a third level index, but in general prefer B-trees</a:t>
            </a:r>
          </a:p>
          <a:p>
            <a:endParaRPr lang="en-US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4" name="Rectangle 103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Straight Arrow Connector 111"/>
          <p:cNvCxnSpPr>
            <a:stCxn id="85" idx="3"/>
            <a:endCxn id="124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6" idx="3"/>
            <a:endCxn id="126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stCxn id="87" idx="3"/>
            <a:endCxn id="131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>
            <a:stCxn id="90" idx="3"/>
            <a:endCxn id="136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91" idx="3"/>
            <a:endCxn id="138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>
            <a:stCxn id="95" idx="3"/>
            <a:endCxn id="143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Curved Connector 117"/>
          <p:cNvCxnSpPr>
            <a:stCxn id="107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Curved Connector 118"/>
          <p:cNvCxnSpPr>
            <a:stCxn id="110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Curved Connector 119"/>
          <p:cNvCxnSpPr>
            <a:stCxn id="111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1" name="Rectangle 130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32" name="Rectangle 131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7" name="Rectangle 136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38" name="Rectangle 137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45" name="Rectangle 144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54" name="Curved Connector 153"/>
          <p:cNvCxnSpPr>
            <a:stCxn id="106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5" name="Curved Connector 154"/>
          <p:cNvCxnSpPr>
            <a:stCxn id="105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6" name="Curved Connector 155"/>
          <p:cNvCxnSpPr>
            <a:stCxn id="100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7" name="Curved Connector 156"/>
          <p:cNvCxnSpPr>
            <a:stCxn id="101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8" name="Curved Connector 157"/>
          <p:cNvCxnSpPr>
            <a:stCxn id="97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Curved Connector 158"/>
          <p:cNvCxnSpPr>
            <a:stCxn id="96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697786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61" name="Rectangle 160"/>
          <p:cNvSpPr/>
          <p:nvPr/>
        </p:nvSpPr>
        <p:spPr bwMode="auto">
          <a:xfrm>
            <a:off x="697786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697786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740990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740990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740990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97786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697786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740990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740990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97786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71" name="Straight Arrow Connector 170"/>
          <p:cNvCxnSpPr>
            <a:stCxn id="163" idx="3"/>
            <a:endCxn id="82" idx="1"/>
          </p:cNvCxnSpPr>
          <p:nvPr/>
        </p:nvCxnSpPr>
        <p:spPr bwMode="auto">
          <a:xfrm flipV="1">
            <a:off x="7697941" y="1916858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2" name="Straight Arrow Connector 171"/>
          <p:cNvCxnSpPr>
            <a:stCxn id="164" idx="3"/>
            <a:endCxn id="92" idx="1"/>
          </p:cNvCxnSpPr>
          <p:nvPr/>
        </p:nvCxnSpPr>
        <p:spPr bwMode="auto">
          <a:xfrm>
            <a:off x="7697941" y="2204865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7" name="Curved Connector 176"/>
          <p:cNvCxnSpPr>
            <a:stCxn id="165" idx="3"/>
          </p:cNvCxnSpPr>
          <p:nvPr/>
        </p:nvCxnSpPr>
        <p:spPr bwMode="auto">
          <a:xfrm>
            <a:off x="7697941" y="249289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8" name="Curved Connector 177"/>
          <p:cNvCxnSpPr>
            <a:stCxn id="168" idx="3"/>
          </p:cNvCxnSpPr>
          <p:nvPr/>
        </p:nvCxnSpPr>
        <p:spPr bwMode="auto">
          <a:xfrm>
            <a:off x="7697941" y="2780928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9" name="Curved Connector 178"/>
          <p:cNvCxnSpPr>
            <a:stCxn id="169" idx="3"/>
          </p:cNvCxnSpPr>
          <p:nvPr/>
        </p:nvCxnSpPr>
        <p:spPr bwMode="auto">
          <a:xfrm>
            <a:off x="7697941" y="3068960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3" name="TextBox 172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8103139" y="1197174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Lucida Sans" panose="020B0602030504020204" pitchFamily="34" charset="77"/>
                <a:cs typeface="Georgia"/>
              </a:rPr>
              <a:t>sparse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6639234" y="119717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84376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Notes on pointers: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6C54E-24AE-2B4E-B777-15064DF349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Block pointers (as used in sparse indexes) can be smaller than record pointers (used in dense indexes)</a:t>
            </a:r>
          </a:p>
          <a:p>
            <a:pPr lvl="1"/>
            <a:r>
              <a:rPr lang="en-US" dirty="0"/>
              <a:t>Physical record pointers consist of a block pointer and an offset</a:t>
            </a:r>
          </a:p>
          <a:p>
            <a:r>
              <a:rPr lang="en-US" dirty="0"/>
              <a:t>If file is contiguous, then we can omit pointers </a:t>
            </a:r>
          </a:p>
          <a:p>
            <a:pPr lvl="1"/>
            <a:r>
              <a:rPr lang="en-US" dirty="0"/>
              <a:t>Compute offset from block size and key position</a:t>
            </a:r>
          </a:p>
          <a:p>
            <a:pPr lvl="1"/>
            <a:r>
              <a:rPr lang="en-US" dirty="0"/>
              <a:t>e.g. assuming 1kB per block and a pointer to block with key k1, to get block with key k3, use offset of (3-1)*1 = 2kB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32327-C0D5-5148-9465-6942FD473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0DBC43-72C9-3B40-B63E-3072F55153DB}"/>
              </a:ext>
            </a:extLst>
          </p:cNvPr>
          <p:cNvSpPr/>
          <p:nvPr/>
        </p:nvSpPr>
        <p:spPr bwMode="auto">
          <a:xfrm>
            <a:off x="9974930" y="2276872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C7BC97-813E-BA47-B089-FB60C5B06AF3}"/>
              </a:ext>
            </a:extLst>
          </p:cNvPr>
          <p:cNvSpPr/>
          <p:nvPr/>
        </p:nvSpPr>
        <p:spPr bwMode="auto">
          <a:xfrm>
            <a:off x="9974929" y="2852936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C50702-D7C6-0445-9E34-02E3FF62DD4F}"/>
              </a:ext>
            </a:extLst>
          </p:cNvPr>
          <p:cNvSpPr/>
          <p:nvPr/>
        </p:nvSpPr>
        <p:spPr bwMode="auto">
          <a:xfrm>
            <a:off x="9974931" y="3429397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622F1C-C4D3-7E45-B572-0648B3995EE6}"/>
              </a:ext>
            </a:extLst>
          </p:cNvPr>
          <p:cNvSpPr/>
          <p:nvPr/>
        </p:nvSpPr>
        <p:spPr bwMode="auto">
          <a:xfrm>
            <a:off x="9974930" y="4005461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CAC6C-1BD0-5840-BB62-F467898C5B0B}"/>
              </a:ext>
            </a:extLst>
          </p:cNvPr>
          <p:cNvSpPr/>
          <p:nvPr/>
        </p:nvSpPr>
        <p:spPr bwMode="auto">
          <a:xfrm>
            <a:off x="8040688" y="22769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7882DC-BF69-1544-83F5-A76E169F90D9}"/>
              </a:ext>
            </a:extLst>
          </p:cNvPr>
          <p:cNvSpPr/>
          <p:nvPr/>
        </p:nvSpPr>
        <p:spPr bwMode="auto">
          <a:xfrm>
            <a:off x="8040688" y="25649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9E962B-6F0E-3A4F-87EF-24050E2E8580}"/>
              </a:ext>
            </a:extLst>
          </p:cNvPr>
          <p:cNvSpPr/>
          <p:nvPr/>
        </p:nvSpPr>
        <p:spPr bwMode="auto">
          <a:xfrm>
            <a:off x="8040688" y="28529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D49CC3-3329-A749-981B-BF8238EAC4FB}"/>
              </a:ext>
            </a:extLst>
          </p:cNvPr>
          <p:cNvSpPr/>
          <p:nvPr/>
        </p:nvSpPr>
        <p:spPr bwMode="auto">
          <a:xfrm>
            <a:off x="8472736" y="22772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AECDB5-014E-4C43-A001-31248E362A99}"/>
              </a:ext>
            </a:extLst>
          </p:cNvPr>
          <p:cNvSpPr/>
          <p:nvPr/>
        </p:nvSpPr>
        <p:spPr bwMode="auto">
          <a:xfrm>
            <a:off x="8040688" y="31410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28B3BD-3536-6849-9200-51F6D2E33E7F}"/>
              </a:ext>
            </a:extLst>
          </p:cNvPr>
          <p:cNvSpPr/>
          <p:nvPr/>
        </p:nvSpPr>
        <p:spPr bwMode="auto">
          <a:xfrm>
            <a:off x="8040688" y="227687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99000E6-4923-6B4E-8C2B-F921A1FC1069}"/>
              </a:ext>
            </a:extLst>
          </p:cNvPr>
          <p:cNvCxnSpPr>
            <a:cxnSpLocks/>
            <a:stCxn id="14" idx="3"/>
            <a:endCxn id="7" idx="1"/>
          </p:cNvCxnSpPr>
          <p:nvPr/>
        </p:nvCxnSpPr>
        <p:spPr bwMode="auto">
          <a:xfrm>
            <a:off x="8760768" y="2421310"/>
            <a:ext cx="1214162" cy="1435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5859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7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vs. Dense Tradeoff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Sparse: </a:t>
            </a:r>
          </a:p>
          <a:p>
            <a:pPr lvl="1"/>
            <a:r>
              <a:rPr lang="en-US" dirty="0"/>
              <a:t>Less index space per record can keep more of index in memory</a:t>
            </a:r>
          </a:p>
          <a:p>
            <a:pPr lvl="1"/>
            <a:r>
              <a:rPr lang="en-US" dirty="0"/>
              <a:t>Better for insertions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Dense:  </a:t>
            </a:r>
          </a:p>
          <a:p>
            <a:pPr lvl="1"/>
            <a:r>
              <a:rPr lang="en-US" dirty="0"/>
              <a:t>Can tell if a record exists without accessing file</a:t>
            </a:r>
          </a:p>
          <a:p>
            <a:pPr lvl="1"/>
            <a:r>
              <a:rPr lang="en-US" dirty="0"/>
              <a:t>Needed for secondary 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00E0D2-C97C-DB4E-8FFA-4D7A813D18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51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5" name="Curved Connector 94"/>
          <p:cNvCxnSpPr>
            <a:stCxn id="9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3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3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4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4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79" idx="3"/>
            <a:endCxn id="4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Straight Arrow Connector 107"/>
          <p:cNvCxnSpPr>
            <a:stCxn id="80" idx="3"/>
            <a:endCxn id="5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Straight Arrow Connector 108"/>
          <p:cNvCxnSpPr>
            <a:stCxn id="83" idx="3"/>
            <a:endCxn id="5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4" idx="3"/>
            <a:endCxn id="5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1" name="Straight Arrow Connector 110"/>
          <p:cNvCxnSpPr>
            <a:stCxn id="88" idx="3"/>
            <a:endCxn id="5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89" idx="3"/>
            <a:endCxn id="5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65359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#2</a:t>
            </a:r>
          </a:p>
          <a:p>
            <a:pPr lvl="1"/>
            <a:r>
              <a:rPr lang="en-US" dirty="0"/>
              <a:t>better approach? </a:t>
            </a:r>
            <a:br>
              <a:rPr lang="en-US" dirty="0"/>
            </a:br>
            <a:r>
              <a:rPr lang="en-US" dirty="0"/>
              <a:t>(smaller index)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7" name="Curved Connector 96"/>
          <p:cNvCxnSpPr/>
          <p:nvPr/>
        </p:nvCxnSpPr>
        <p:spPr bwMode="auto">
          <a:xfrm>
            <a:off x="8994085" y="3789460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42897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43" idx="1"/>
          </p:cNvCxnSpPr>
          <p:nvPr/>
        </p:nvCxnSpPr>
        <p:spPr bwMode="auto">
          <a:xfrm>
            <a:off x="8994085" y="2204863"/>
            <a:ext cx="558052" cy="7292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45" idx="1"/>
          </p:cNvCxnSpPr>
          <p:nvPr/>
        </p:nvCxnSpPr>
        <p:spPr bwMode="auto">
          <a:xfrm>
            <a:off x="8994085" y="2492895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94085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7" idx="1"/>
          </p:cNvCxnSpPr>
          <p:nvPr/>
        </p:nvCxnSpPr>
        <p:spPr bwMode="auto">
          <a:xfrm>
            <a:off x="8994085" y="3501800"/>
            <a:ext cx="558052" cy="230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74" idx="3"/>
            <a:endCxn id="55" idx="1"/>
          </p:cNvCxnSpPr>
          <p:nvPr/>
        </p:nvCxnSpPr>
        <p:spPr bwMode="auto">
          <a:xfrm>
            <a:off x="8994085" y="3068958"/>
            <a:ext cx="558052" cy="2016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4878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#1</a:t>
            </a:r>
          </a:p>
          <a:p>
            <a:pPr lvl="1"/>
            <a:r>
              <a:rPr lang="en-US" dirty="0"/>
              <a:t>Searching for (e.g.) 20 will give unexpected results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70149" y="24933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10002197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70149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0002197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1244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94085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94085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9570149" y="278134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025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Index contains first </a:t>
            </a:r>
            <a:r>
              <a:rPr lang="en-US" i="1" dirty="0"/>
              <a:t>new</a:t>
            </a:r>
            <a:r>
              <a:rPr lang="en-US" dirty="0"/>
              <a:t> key from each block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76073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76073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76073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76073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76761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Can we exclude sequences of blocks with repeated keys?</a:t>
            </a:r>
          </a:p>
          <a:p>
            <a:pPr lvl="1"/>
            <a:r>
              <a:rPr lang="en-US" dirty="0"/>
              <a:t>Point only to </a:t>
            </a:r>
            <a:r>
              <a:rPr lang="en-US" i="1" dirty="0"/>
              <a:t>first</a:t>
            </a:r>
            <a:r>
              <a:rPr lang="en-US" dirty="0"/>
              <a:t> instance of each value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76073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6" idx="1"/>
          </p:cNvCxnSpPr>
          <p:nvPr/>
        </p:nvCxnSpPr>
        <p:spPr bwMode="auto">
          <a:xfrm>
            <a:off x="8976073" y="3068958"/>
            <a:ext cx="558052" cy="2448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46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Access Structures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 dirty="0"/>
            </a:br>
            <a:r>
              <a:rPr lang="en-GB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878909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F245-86B8-C84F-8014-81CF815D6F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92918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1350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2171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52137" y="278134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52137" y="249331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025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492896"/>
            <a:ext cx="1584176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cxnSp>
        <p:nvCxnSpPr>
          <p:cNvPr id="88" name="Straight Arrow Connector 87"/>
          <p:cNvCxnSpPr>
            <a:stCxn id="247" idx="3"/>
            <a:endCxn id="298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248" idx="3"/>
            <a:endCxn id="303" idx="1"/>
          </p:cNvCxnSpPr>
          <p:nvPr/>
        </p:nvCxnSpPr>
        <p:spPr bwMode="auto">
          <a:xfrm>
            <a:off x="8994085" y="2492474"/>
            <a:ext cx="558052" cy="1584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51" idx="3"/>
            <a:endCxn id="305" idx="1"/>
          </p:cNvCxnSpPr>
          <p:nvPr/>
        </p:nvCxnSpPr>
        <p:spPr bwMode="auto">
          <a:xfrm>
            <a:off x="8994085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8858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9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94085" y="278050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94085" y="306853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70149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9" name="Straight Arrow Connector 88"/>
          <p:cNvCxnSpPr>
            <a:stCxn id="160" idx="3"/>
            <a:endCxn id="85" idx="1"/>
          </p:cNvCxnSpPr>
          <p:nvPr/>
        </p:nvCxnSpPr>
        <p:spPr bwMode="auto">
          <a:xfrm>
            <a:off x="8994085" y="2492475"/>
            <a:ext cx="576064" cy="14446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163" idx="3"/>
            <a:endCxn id="259" idx="1"/>
          </p:cNvCxnSpPr>
          <p:nvPr/>
        </p:nvCxnSpPr>
        <p:spPr bwMode="auto">
          <a:xfrm>
            <a:off x="8994085" y="2780507"/>
            <a:ext cx="558052" cy="5764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5933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52137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2F9E-02D5-7A4A-9966-EC4DE957CB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758026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34</a:t>
            </a:r>
          </a:p>
          <a:p>
            <a:pPr lvl="1"/>
            <a:r>
              <a:rPr lang="en-US" dirty="0"/>
              <a:t>Easy! We have free space in the right block of the data file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792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52137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34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6517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r>
              <a:rPr lang="en-US" dirty="0"/>
              <a:t>Alternatively:</a:t>
            </a:r>
          </a:p>
          <a:p>
            <a:pPr lvl="1"/>
            <a:r>
              <a:rPr lang="en-US" dirty="0"/>
              <a:t>Insert new block (chained file)</a:t>
            </a:r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570149" y="2780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840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 bwMode="auto">
          <a:xfrm>
            <a:off x="9425885" y="206084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9425885" y="278092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425885" y="350100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425885" y="422108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425885" y="494116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100019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00019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0001949" y="17728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9929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946165" y="1412776"/>
            <a:ext cx="1745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overflow blocks</a:t>
            </a:r>
          </a:p>
        </p:txBody>
      </p:sp>
      <p:cxnSp>
        <p:nvCxnSpPr>
          <p:cNvPr id="57" name="Straight Arrow Connector 56"/>
          <p:cNvCxnSpPr>
            <a:stCxn id="49" idx="3"/>
            <a:endCxn id="47" idx="1"/>
          </p:cNvCxnSpPr>
          <p:nvPr/>
        </p:nvCxnSpPr>
        <p:spPr bwMode="auto">
          <a:xfrm flipV="1">
            <a:off x="9569901" y="1916832"/>
            <a:ext cx="43204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1080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3" grpId="0" animBg="1"/>
      <p:bldP spid="54" grpId="0" animBg="1"/>
      <p:bldP spid="55" grpId="0" animBg="1"/>
      <p:bldP spid="45" grpId="0" animBg="1"/>
      <p:bldP spid="46" grpId="0" animBg="1"/>
      <p:bldP spid="47" grpId="0" animBg="1"/>
      <p:bldP spid="48" grpId="0" animBg="1"/>
      <p:bldP spid="5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196240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4388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 basics</a:t>
            </a:r>
          </a:p>
          <a:p>
            <a:pPr lvl="1"/>
            <a:r>
              <a:rPr lang="en-US" dirty="0"/>
              <a:t>Sequential files</a:t>
            </a:r>
          </a:p>
          <a:p>
            <a:pPr lvl="1"/>
            <a:r>
              <a:rPr lang="en-US" dirty="0"/>
              <a:t>Dense indexes</a:t>
            </a:r>
          </a:p>
          <a:p>
            <a:pPr lvl="1"/>
            <a:r>
              <a:rPr lang="en-US" dirty="0"/>
              <a:t>Sparse indexes</a:t>
            </a:r>
          </a:p>
          <a:p>
            <a:pPr lvl="1"/>
            <a:r>
              <a:rPr lang="en-US" dirty="0"/>
              <a:t>Multi-level indexes</a:t>
            </a:r>
          </a:p>
          <a:p>
            <a:pPr lvl="1"/>
            <a:r>
              <a:rPr lang="en-US" dirty="0"/>
              <a:t>Secondary indexes</a:t>
            </a:r>
          </a:p>
          <a:p>
            <a:pPr lvl="1"/>
            <a:r>
              <a:rPr lang="en-US" dirty="0"/>
              <a:t>Indirection</a:t>
            </a:r>
          </a:p>
          <a:p>
            <a:r>
              <a:rPr lang="en-US" dirty="0" err="1"/>
              <a:t>B+trees</a:t>
            </a:r>
            <a:endParaRPr lang="en-US" dirty="0"/>
          </a:p>
          <a:p>
            <a:r>
              <a:rPr lang="en-US" dirty="0"/>
              <a:t>Hash 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516C4-9626-F940-AEA9-604648F79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59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Sparse secondary indexes make no sense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7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9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44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49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51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56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Curved Connector 111"/>
          <p:cNvCxnSpPr/>
          <p:nvPr/>
        </p:nvCxnSpPr>
        <p:spPr bwMode="auto">
          <a:xfrm>
            <a:off x="8994085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extBox 115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8165783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50084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09" grpId="0" animBg="1"/>
      <p:bldP spid="110" grpId="0" animBg="1"/>
      <p:bldP spid="1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97786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697786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697786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740990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740990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740990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697786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697786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740990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40990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7786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3" name="Straight Arrow Connector 122"/>
          <p:cNvCxnSpPr>
            <a:stCxn id="115" idx="3"/>
          </p:cNvCxnSpPr>
          <p:nvPr/>
        </p:nvCxnSpPr>
        <p:spPr bwMode="auto">
          <a:xfrm flipV="1">
            <a:off x="7697941" y="1916436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116" idx="3"/>
          </p:cNvCxnSpPr>
          <p:nvPr/>
        </p:nvCxnSpPr>
        <p:spPr bwMode="auto">
          <a:xfrm>
            <a:off x="7697941" y="2204443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Curved Connector 125"/>
          <p:cNvCxnSpPr>
            <a:stCxn id="120" idx="3"/>
          </p:cNvCxnSpPr>
          <p:nvPr/>
        </p:nvCxnSpPr>
        <p:spPr bwMode="auto">
          <a:xfrm>
            <a:off x="7697941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Curved Connector 126"/>
          <p:cNvCxnSpPr>
            <a:stCxn id="121" idx="3"/>
          </p:cNvCxnSpPr>
          <p:nvPr/>
        </p:nvCxnSpPr>
        <p:spPr bwMode="auto">
          <a:xfrm>
            <a:off x="7697941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7" idx="3"/>
            <a:endCxn id="84" idx="1"/>
          </p:cNvCxnSpPr>
          <p:nvPr/>
        </p:nvCxnSpPr>
        <p:spPr bwMode="auto">
          <a:xfrm>
            <a:off x="7697941" y="2492475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581100" y="1196752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18894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Secondary indexes need to cope with duplicate values in the data file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3391574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#1: repeated entries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excess disk space</a:t>
            </a:r>
          </a:p>
          <a:p>
            <a:pPr lvl="1"/>
            <a:r>
              <a:rPr lang="en-US" dirty="0"/>
              <a:t>excess search time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365277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#2: drop repeated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variable size records in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68087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1" grpId="0" animBg="1"/>
      <p:bldP spid="68" grpId="0" animBg="1"/>
      <p:bldP spid="69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#3: chain records with same key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need to add fields to records</a:t>
            </a:r>
          </a:p>
          <a:p>
            <a:pPr lvl="1"/>
            <a:r>
              <a:rPr lang="en-US" dirty="0"/>
              <a:t>need to follow chain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4" name="Straight Arrow Connector 123"/>
          <p:cNvCxnSpPr>
            <a:stCxn id="117" idx="3"/>
          </p:cNvCxnSpPr>
          <p:nvPr/>
        </p:nvCxnSpPr>
        <p:spPr bwMode="auto">
          <a:xfrm>
            <a:off x="8994085" y="1917255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8" idx="3"/>
          </p:cNvCxnSpPr>
          <p:nvPr/>
        </p:nvCxnSpPr>
        <p:spPr bwMode="auto">
          <a:xfrm flipV="1">
            <a:off x="8994085" y="1917230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119" idx="3"/>
          </p:cNvCxnSpPr>
          <p:nvPr/>
        </p:nvCxnSpPr>
        <p:spPr bwMode="auto">
          <a:xfrm>
            <a:off x="8994085" y="2492896"/>
            <a:ext cx="558052" cy="15845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122" idx="3"/>
            <a:endCxn id="43" idx="1"/>
          </p:cNvCxnSpPr>
          <p:nvPr/>
        </p:nvCxnSpPr>
        <p:spPr bwMode="auto">
          <a:xfrm>
            <a:off x="8994085" y="2780929"/>
            <a:ext cx="558052" cy="1527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8" name="Rectangle 12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212269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10878744" y="56612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0878744" y="53732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0878744" y="494116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10878744" y="465313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10878744" y="422108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10878744" y="393305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10878744" y="350100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10878744" y="321297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10878744" y="278092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10878744" y="249289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10878744" y="20608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10878744" y="17728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2" name="Curved Connector 141"/>
          <p:cNvCxnSpPr>
            <a:stCxn id="140" idx="3"/>
            <a:endCxn id="137" idx="3"/>
          </p:cNvCxnSpPr>
          <p:nvPr/>
        </p:nvCxnSpPr>
        <p:spPr bwMode="auto">
          <a:xfrm>
            <a:off x="11142397" y="2204864"/>
            <a:ext cx="11545" cy="115212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Curved Connector 142"/>
          <p:cNvCxnSpPr>
            <a:stCxn id="137" idx="3"/>
            <a:endCxn id="134" idx="3"/>
          </p:cNvCxnSpPr>
          <p:nvPr/>
        </p:nvCxnSpPr>
        <p:spPr bwMode="auto">
          <a:xfrm>
            <a:off x="11142397" y="3356992"/>
            <a:ext cx="11545" cy="100811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Curved Connector 143"/>
          <p:cNvCxnSpPr>
            <a:stCxn id="134" idx="3"/>
            <a:endCxn id="132" idx="3"/>
          </p:cNvCxnSpPr>
          <p:nvPr/>
        </p:nvCxnSpPr>
        <p:spPr bwMode="auto">
          <a:xfrm>
            <a:off x="11142397" y="436510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5" name="Curved Connector 144"/>
          <p:cNvCxnSpPr>
            <a:stCxn id="141" idx="3"/>
            <a:endCxn id="139" idx="3"/>
          </p:cNvCxnSpPr>
          <p:nvPr/>
        </p:nvCxnSpPr>
        <p:spPr bwMode="auto">
          <a:xfrm>
            <a:off x="11142397" y="1916832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6" name="Curved Connector 145"/>
          <p:cNvCxnSpPr>
            <a:stCxn id="139" idx="3"/>
            <a:endCxn id="133" idx="3"/>
          </p:cNvCxnSpPr>
          <p:nvPr/>
        </p:nvCxnSpPr>
        <p:spPr bwMode="auto">
          <a:xfrm>
            <a:off x="11142397" y="2636912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7" name="Curved Connector 146"/>
          <p:cNvCxnSpPr>
            <a:stCxn id="138" idx="3"/>
            <a:endCxn id="136" idx="3"/>
          </p:cNvCxnSpPr>
          <p:nvPr/>
        </p:nvCxnSpPr>
        <p:spPr bwMode="auto">
          <a:xfrm>
            <a:off x="11142397" y="292494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Curved Connector 147"/>
          <p:cNvCxnSpPr>
            <a:stCxn id="136" idx="3"/>
            <a:endCxn id="130" idx="3"/>
          </p:cNvCxnSpPr>
          <p:nvPr/>
        </p:nvCxnSpPr>
        <p:spPr bwMode="auto">
          <a:xfrm>
            <a:off x="11142397" y="3645024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Curved Connector 148"/>
          <p:cNvCxnSpPr>
            <a:stCxn id="135" idx="3"/>
            <a:endCxn id="131" idx="3"/>
          </p:cNvCxnSpPr>
          <p:nvPr/>
        </p:nvCxnSpPr>
        <p:spPr bwMode="auto">
          <a:xfrm>
            <a:off x="11142397" y="4077072"/>
            <a:ext cx="11545" cy="1440160"/>
          </a:xfrm>
          <a:prstGeom prst="curvedConnector3">
            <a:avLst>
              <a:gd name="adj1" fmla="val 3353001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Connector 149"/>
          <p:cNvCxnSpPr/>
          <p:nvPr/>
        </p:nvCxnSpPr>
        <p:spPr bwMode="auto">
          <a:xfrm>
            <a:off x="10878743" y="5670135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/>
          <p:nvPr/>
        </p:nvCxnSpPr>
        <p:spPr bwMode="auto">
          <a:xfrm>
            <a:off x="10878743" y="537321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/>
          <p:nvPr/>
        </p:nvCxnSpPr>
        <p:spPr bwMode="auto">
          <a:xfrm>
            <a:off x="10878743" y="4941168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/>
          <p:nvPr/>
        </p:nvCxnSpPr>
        <p:spPr bwMode="auto">
          <a:xfrm>
            <a:off x="10878743" y="465313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451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8" grpId="0" animBg="1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#4: indirection via buckets of pointers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Advantages</a:t>
            </a:r>
          </a:p>
          <a:p>
            <a:pPr lvl="1"/>
            <a:r>
              <a:rPr lang="en-US" dirty="0"/>
              <a:t>If we have multiple secondary indexes on a relation, we can calculate conjunctions by taking intersections of buckets</a:t>
            </a:r>
          </a:p>
          <a:p>
            <a:pPr lvl="1"/>
            <a:r>
              <a:rPr lang="en-US" dirty="0"/>
              <a:t>Don’t need to examine data file!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8688041" y="321297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50100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7890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688041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688041" y="479715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50847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3727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688041" y="56608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9488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76073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76073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76073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76073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76073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76073" y="2636888"/>
            <a:ext cx="558052" cy="7201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76073" y="3645024"/>
            <a:ext cx="558052" cy="1143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76073" y="3933056"/>
            <a:ext cx="558052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76073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76073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76073" y="3645000"/>
            <a:ext cx="558052" cy="1296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76073" y="5228778"/>
            <a:ext cx="558052" cy="5764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76073" y="551681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76073" y="580484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76073" y="609287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0" name="Rectangle 109"/>
          <p:cNvSpPr/>
          <p:nvPr/>
        </p:nvSpPr>
        <p:spPr bwMode="auto">
          <a:xfrm>
            <a:off x="8688041" y="1772816"/>
            <a:ext cx="288032" cy="230425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688041" y="4221088"/>
            <a:ext cx="288032" cy="201622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358632" y="1412776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7426482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7426482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426482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7858530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858530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858530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426482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7426482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7858530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858530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426482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364746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138" name="Straight Arrow Connector 137"/>
          <p:cNvCxnSpPr>
            <a:stCxn id="129" idx="3"/>
            <a:endCxn id="61" idx="1"/>
          </p:cNvCxnSpPr>
          <p:nvPr/>
        </p:nvCxnSpPr>
        <p:spPr bwMode="auto">
          <a:xfrm flipV="1">
            <a:off x="8146563" y="1916832"/>
            <a:ext cx="541479" cy="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130" idx="3"/>
            <a:endCxn id="73" idx="1"/>
          </p:cNvCxnSpPr>
          <p:nvPr/>
        </p:nvCxnSpPr>
        <p:spPr bwMode="auto">
          <a:xfrm>
            <a:off x="8146563" y="2204864"/>
            <a:ext cx="541479" cy="8636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131" idx="3"/>
            <a:endCxn id="79" idx="1"/>
          </p:cNvCxnSpPr>
          <p:nvPr/>
        </p:nvCxnSpPr>
        <p:spPr bwMode="auto">
          <a:xfrm>
            <a:off x="8146563" y="2492896"/>
            <a:ext cx="541479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134" idx="3"/>
            <a:endCxn id="83" idx="1"/>
          </p:cNvCxnSpPr>
          <p:nvPr/>
        </p:nvCxnSpPr>
        <p:spPr bwMode="auto">
          <a:xfrm>
            <a:off x="8146563" y="2780928"/>
            <a:ext cx="541479" cy="187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Curved Connector 141"/>
          <p:cNvCxnSpPr>
            <a:stCxn id="135" idx="3"/>
          </p:cNvCxnSpPr>
          <p:nvPr/>
        </p:nvCxnSpPr>
        <p:spPr bwMode="auto">
          <a:xfrm>
            <a:off x="8146563" y="3068960"/>
            <a:ext cx="181439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4386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8" grpId="0" animBg="1"/>
      <p:bldP spid="69" grpId="0" animBg="1"/>
      <p:bldP spid="72" grpId="0" animBg="1"/>
      <p:bldP spid="73" grpId="0" animBg="1"/>
      <p:bldP spid="77" grpId="0" animBg="1"/>
      <p:bldP spid="78" grpId="0" animBg="1"/>
      <p:bldP spid="79" grpId="0" animBg="1"/>
      <p:bldP spid="82" grpId="0" animBg="1"/>
      <p:bldP spid="83" grpId="0" animBg="1"/>
      <p:bldP spid="87" grpId="0" animBg="1"/>
      <p:bldP spid="88" grpId="0" animBg="1"/>
      <p:bldP spid="89" grpId="0" animBg="1"/>
      <p:bldP spid="92" grpId="0" animBg="1"/>
      <p:bldP spid="93" grpId="0" animBg="1"/>
      <p:bldP spid="110" grpId="0" animBg="1"/>
      <p:bldP spid="111" grpId="0" animBg="1"/>
      <p:bldP spid="113" grpId="0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indexes</a:t>
            </a:r>
          </a:p>
        </p:txBody>
      </p:sp>
      <p:sp>
        <p:nvSpPr>
          <p:cNvPr id="798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pPr lvl="1"/>
            <a:r>
              <a:rPr lang="en-US" dirty="0"/>
              <a:t>Simple</a:t>
            </a:r>
          </a:p>
          <a:p>
            <a:pPr lvl="1"/>
            <a:r>
              <a:rPr lang="en-US" dirty="0"/>
              <a:t>Index is sequential file and good for scans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Disadvantages:</a:t>
            </a:r>
          </a:p>
          <a:p>
            <a:pPr lvl="1"/>
            <a:r>
              <a:rPr lang="en-US" dirty="0"/>
              <a:t>Inserts expensive, and/or</a:t>
            </a:r>
          </a:p>
          <a:p>
            <a:pPr lvl="1"/>
            <a:r>
              <a:rPr lang="en-US" dirty="0"/>
              <a:t>Lose </a:t>
            </a:r>
            <a:r>
              <a:rPr lang="en-US" dirty="0" err="1"/>
              <a:t>sequentiality</a:t>
            </a:r>
            <a:r>
              <a:rPr lang="en-US" dirty="0"/>
              <a:t> &amp; balance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D2DCCB-5D34-2D4B-AC58-97F571CF71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27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98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The most widely used tree-structured indexes</a:t>
            </a:r>
          </a:p>
          <a:p>
            <a:r>
              <a:rPr lang="en-GB" dirty="0"/>
              <a:t>Balanced multi-way tree</a:t>
            </a:r>
          </a:p>
          <a:p>
            <a:pPr lvl="1"/>
            <a:r>
              <a:rPr lang="en-GB" dirty="0"/>
              <a:t>Yields consistent performance</a:t>
            </a:r>
          </a:p>
          <a:p>
            <a:pPr lvl="1"/>
            <a:r>
              <a:rPr lang="en-GB" dirty="0"/>
              <a:t>Sacrifices </a:t>
            </a:r>
            <a:r>
              <a:rPr lang="en-GB" dirty="0" err="1"/>
              <a:t>sequentiality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D12C5-7354-364E-9D8F-51E09E79F6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</p:spTree>
    <p:extLst>
      <p:ext uri="{BB962C8B-B14F-4D97-AF65-F5344CB8AC3E}">
        <p14:creationId xmlns:p14="http://schemas.microsoft.com/office/powerpoint/2010/main" val="2812321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>
            <a:stCxn id="24" idx="2"/>
            <a:endCxn id="76" idx="0"/>
          </p:cNvCxnSpPr>
          <p:nvPr/>
        </p:nvCxnSpPr>
        <p:spPr bwMode="auto">
          <a:xfrm>
            <a:off x="8832304" y="2780878"/>
            <a:ext cx="576064" cy="316840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ucida Sans" panose="020B0602030504020204" pitchFamily="34" charset="77"/>
              </a:rPr>
              <a:t>B+tree</a:t>
            </a:r>
            <a:r>
              <a:rPr lang="en-US" dirty="0">
                <a:latin typeface="Lucida Sans" panose="020B0602030504020204" pitchFamily="34" charset="77"/>
              </a:rPr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B654E-659C-A543-A422-A266F4200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03913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735960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59896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879976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456040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312024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88088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31705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86375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8768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0776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583832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43981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176121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60816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032104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752184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832824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8423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876029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991545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359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56760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3143672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99965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575720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143673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57572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1973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4295800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15178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727848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6" idx="2"/>
            <a:endCxn id="14" idx="0"/>
          </p:cNvCxnSpPr>
          <p:nvPr/>
        </p:nvCxnSpPr>
        <p:spPr bwMode="auto">
          <a:xfrm flipH="1">
            <a:off x="422379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5" idx="2"/>
            <a:endCxn id="21" idx="0"/>
          </p:cNvCxnSpPr>
          <p:nvPr/>
        </p:nvCxnSpPr>
        <p:spPr bwMode="auto">
          <a:xfrm>
            <a:off x="5807968" y="2204814"/>
            <a:ext cx="2160240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13" idx="2"/>
            <a:endCxn id="28" idx="0"/>
          </p:cNvCxnSpPr>
          <p:nvPr/>
        </p:nvCxnSpPr>
        <p:spPr bwMode="auto">
          <a:xfrm flipH="1">
            <a:off x="2783632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12" idx="2"/>
            <a:endCxn id="35" idx="0"/>
          </p:cNvCxnSpPr>
          <p:nvPr/>
        </p:nvCxnSpPr>
        <p:spPr bwMode="auto">
          <a:xfrm>
            <a:off x="3935760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5735961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168008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12024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74407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32013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88089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7320136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7464152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04021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89620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847226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040217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8472264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16280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9192344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9048328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9624392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16281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9048328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9192344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9768408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9624392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10200456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4" name="Straight Arrow Connector 83"/>
          <p:cNvCxnSpPr>
            <a:stCxn id="20" idx="2"/>
            <a:endCxn id="55" idx="0"/>
          </p:cNvCxnSpPr>
          <p:nvPr/>
        </p:nvCxnSpPr>
        <p:spPr bwMode="auto">
          <a:xfrm flipH="1">
            <a:off x="6528048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19" idx="2"/>
            <a:endCxn id="62" idx="0"/>
          </p:cNvCxnSpPr>
          <p:nvPr/>
        </p:nvCxnSpPr>
        <p:spPr bwMode="auto">
          <a:xfrm>
            <a:off x="7680176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3" idx="2"/>
            <a:endCxn id="69" idx="0"/>
          </p:cNvCxnSpPr>
          <p:nvPr/>
        </p:nvCxnSpPr>
        <p:spPr bwMode="auto">
          <a:xfrm>
            <a:off x="8256240" y="2780878"/>
            <a:ext cx="576064" cy="230425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1524000" y="3094062"/>
            <a:ext cx="9144000" cy="158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9097364" y="2730356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Non-leaf nodes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097363" y="3094062"/>
            <a:ext cx="1263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Leaf nodes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498648" y="1556792"/>
            <a:ext cx="1207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latin typeface="Lucida Sans" panose="020B0602030504020204" pitchFamily="34" charset="77"/>
                <a:cs typeface="Georgia"/>
              </a:rPr>
              <a:t>Root node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3719736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4871864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464152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8616280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9768408" y="508508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10344472" y="594923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07" name="Elbow Connector 106"/>
          <p:cNvCxnSpPr>
            <a:stCxn id="100" idx="3"/>
            <a:endCxn id="32" idx="1"/>
          </p:cNvCxnSpPr>
          <p:nvPr/>
        </p:nvCxnSpPr>
        <p:spPr bwMode="auto">
          <a:xfrm flipH="1">
            <a:off x="3143674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09" name="Elbow Connector 108"/>
          <p:cNvCxnSpPr>
            <a:stCxn id="102" idx="3"/>
            <a:endCxn id="59" idx="1"/>
          </p:cNvCxnSpPr>
          <p:nvPr/>
        </p:nvCxnSpPr>
        <p:spPr bwMode="auto">
          <a:xfrm flipH="1">
            <a:off x="6888090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1" name="Elbow Connector 110"/>
          <p:cNvCxnSpPr>
            <a:stCxn id="103" idx="3"/>
            <a:endCxn id="66" idx="1"/>
          </p:cNvCxnSpPr>
          <p:nvPr/>
        </p:nvCxnSpPr>
        <p:spPr bwMode="auto">
          <a:xfrm flipH="1">
            <a:off x="8040218" y="4364979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3" name="Elbow Connector 112"/>
          <p:cNvCxnSpPr>
            <a:stCxn id="104" idx="3"/>
            <a:endCxn id="73" idx="1"/>
          </p:cNvCxnSpPr>
          <p:nvPr/>
        </p:nvCxnSpPr>
        <p:spPr bwMode="auto">
          <a:xfrm flipH="1">
            <a:off x="8616282" y="5229075"/>
            <a:ext cx="1296143" cy="864196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4" name="Straight Arrow Connector 113"/>
          <p:cNvCxnSpPr>
            <a:stCxn id="26" idx="2"/>
          </p:cNvCxnSpPr>
          <p:nvPr/>
        </p:nvCxnSpPr>
        <p:spPr bwMode="auto">
          <a:xfrm>
            <a:off x="249560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30" idx="2"/>
          </p:cNvCxnSpPr>
          <p:nvPr/>
        </p:nvCxnSpPr>
        <p:spPr bwMode="auto">
          <a:xfrm>
            <a:off x="3071664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31" idx="2"/>
          </p:cNvCxnSpPr>
          <p:nvPr/>
        </p:nvCxnSpPr>
        <p:spPr bwMode="auto">
          <a:xfrm>
            <a:off x="3647728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stCxn id="33" idx="2"/>
          </p:cNvCxnSpPr>
          <p:nvPr/>
        </p:nvCxnSpPr>
        <p:spPr bwMode="auto">
          <a:xfrm>
            <a:off x="3647728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7" idx="2"/>
          </p:cNvCxnSpPr>
          <p:nvPr/>
        </p:nvCxnSpPr>
        <p:spPr bwMode="auto">
          <a:xfrm>
            <a:off x="4223792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53" idx="2"/>
          </p:cNvCxnSpPr>
          <p:nvPr/>
        </p:nvCxnSpPr>
        <p:spPr bwMode="auto">
          <a:xfrm>
            <a:off x="6240016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57" idx="2"/>
          </p:cNvCxnSpPr>
          <p:nvPr/>
        </p:nvCxnSpPr>
        <p:spPr bwMode="auto">
          <a:xfrm>
            <a:off x="681608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60" idx="2"/>
          </p:cNvCxnSpPr>
          <p:nvPr/>
        </p:nvCxnSpPr>
        <p:spPr bwMode="auto">
          <a:xfrm>
            <a:off x="739214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Straight Arrow Connector 141"/>
          <p:cNvCxnSpPr>
            <a:stCxn id="64" idx="2"/>
          </p:cNvCxnSpPr>
          <p:nvPr/>
        </p:nvCxnSpPr>
        <p:spPr bwMode="auto">
          <a:xfrm>
            <a:off x="796820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Straight Arrow Connector 142"/>
          <p:cNvCxnSpPr>
            <a:stCxn id="67" idx="2"/>
          </p:cNvCxnSpPr>
          <p:nvPr/>
        </p:nvCxnSpPr>
        <p:spPr bwMode="auto">
          <a:xfrm>
            <a:off x="8544272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Straight Arrow Connector 143"/>
          <p:cNvCxnSpPr>
            <a:stCxn id="71" idx="2"/>
          </p:cNvCxnSpPr>
          <p:nvPr/>
        </p:nvCxnSpPr>
        <p:spPr bwMode="auto">
          <a:xfrm>
            <a:off x="912033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Straight Arrow Connector 147"/>
          <p:cNvCxnSpPr>
            <a:stCxn id="72" idx="2"/>
          </p:cNvCxnSpPr>
          <p:nvPr/>
        </p:nvCxnSpPr>
        <p:spPr bwMode="auto">
          <a:xfrm>
            <a:off x="969640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Straight Arrow Connector 148"/>
          <p:cNvCxnSpPr>
            <a:stCxn id="74" idx="2"/>
          </p:cNvCxnSpPr>
          <p:nvPr/>
        </p:nvCxnSpPr>
        <p:spPr bwMode="auto">
          <a:xfrm>
            <a:off x="9120336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Arrow Connector 149"/>
          <p:cNvCxnSpPr>
            <a:stCxn id="78" idx="2"/>
          </p:cNvCxnSpPr>
          <p:nvPr/>
        </p:nvCxnSpPr>
        <p:spPr bwMode="auto">
          <a:xfrm>
            <a:off x="9696400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Elbow Connector 158"/>
          <p:cNvCxnSpPr>
            <a:stCxn id="101" idx="3"/>
            <a:endCxn id="52" idx="1"/>
          </p:cNvCxnSpPr>
          <p:nvPr/>
        </p:nvCxnSpPr>
        <p:spPr bwMode="auto">
          <a:xfrm flipV="1">
            <a:off x="5015881" y="3500933"/>
            <a:ext cx="720081" cy="8640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62780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non-leaf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7FF381-C7CE-364E-A083-E525321519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3719737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015880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8768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447928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176120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744072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7226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 bwMode="auto">
          <a:xfrm>
            <a:off x="5087888" y="1916832"/>
            <a:ext cx="1008112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28" idx="0"/>
          </p:cNvCxnSpPr>
          <p:nvPr/>
        </p:nvCxnSpPr>
        <p:spPr bwMode="auto">
          <a:xfrm flipH="1">
            <a:off x="2931433" y="3860898"/>
            <a:ext cx="57227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4947657" y="3860898"/>
            <a:ext cx="2842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6960096" y="3860898"/>
            <a:ext cx="29181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8688288" y="3860898"/>
            <a:ext cx="5798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223547" y="501317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&lt; 120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74285" y="5013177"/>
            <a:ext cx="2146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120 ≤ keys &lt;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8544" y="5013176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150 ≤ keys &lt; 180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60248" y="5013177"/>
            <a:ext cx="1415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≥ 180</a:t>
            </a:r>
          </a:p>
        </p:txBody>
      </p:sp>
    </p:spTree>
    <p:extLst>
      <p:ext uri="{BB962C8B-B14F-4D97-AF65-F5344CB8AC3E}">
        <p14:creationId xmlns:p14="http://schemas.microsoft.com/office/powerpoint/2010/main" val="1770462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Root node typically kept in memory</a:t>
            </a:r>
          </a:p>
          <a:p>
            <a:pPr lvl="1"/>
            <a:r>
              <a:rPr lang="en-US" dirty="0"/>
              <a:t>Entrance point to index – used as frequently as any </a:t>
            </a:r>
            <a:r>
              <a:rPr lang="en-US"/>
              <a:t>other node</a:t>
            </a:r>
            <a:endParaRPr lang="en-US" dirty="0"/>
          </a:p>
          <a:p>
            <a:pPr lvl="1"/>
            <a:r>
              <a:rPr lang="en-US" dirty="0"/>
              <a:t>Some nodes from second level may also be kept in memory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57990-5987-CD49-A63E-4C81E5A56F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22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149F55-5EB3-5B43-B50A-E37EB554D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2495601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79174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68017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23792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51984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1993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24812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29" idx="2"/>
            <a:endCxn id="6" idx="0"/>
          </p:cNvCxnSpPr>
          <p:nvPr/>
        </p:nvCxnSpPr>
        <p:spPr bwMode="auto">
          <a:xfrm flipH="1">
            <a:off x="4871864" y="1998132"/>
            <a:ext cx="1905407" cy="9988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3"/>
            <a:endCxn id="28" idx="1"/>
          </p:cNvCxnSpPr>
          <p:nvPr/>
        </p:nvCxnSpPr>
        <p:spPr bwMode="auto">
          <a:xfrm flipV="1">
            <a:off x="8112224" y="3397642"/>
            <a:ext cx="704306" cy="3128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>
            <a:off x="4007768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5735960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7464152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8816530" y="3212976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next leaf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66406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94598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22790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179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25114" y="1628800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from non-leaf</a:t>
            </a:r>
          </a:p>
        </p:txBody>
      </p:sp>
    </p:spTree>
    <p:extLst>
      <p:ext uri="{BB962C8B-B14F-4D97-AF65-F5344CB8AC3E}">
        <p14:creationId xmlns:p14="http://schemas.microsoft.com/office/powerpoint/2010/main" val="37356034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the index is a primary index</a:t>
            </a:r>
          </a:p>
          <a:p>
            <a:pPr lvl="1"/>
            <a:r>
              <a:rPr lang="en-GB" dirty="0"/>
              <a:t>Leaf nodes are records containing data, stored in the order of the primary key</a:t>
            </a:r>
          </a:p>
          <a:p>
            <a:pPr lvl="1"/>
            <a:r>
              <a:rPr lang="en-GB" dirty="0"/>
              <a:t>The index provides an alternative to a sequential scan</a:t>
            </a:r>
          </a:p>
          <a:p>
            <a:pPr marL="0" indent="0">
              <a:buNone/>
            </a:pPr>
            <a:r>
              <a:rPr lang="en-GB" dirty="0"/>
              <a:t>If the index is a secondary index</a:t>
            </a:r>
          </a:p>
          <a:p>
            <a:pPr lvl="1"/>
            <a:r>
              <a:rPr lang="en-GB" dirty="0"/>
              <a:t>Leaf nodes contain pointers to the data records</a:t>
            </a:r>
          </a:p>
          <a:p>
            <a:pPr lvl="1"/>
            <a:r>
              <a:rPr lang="en-GB" dirty="0"/>
              <a:t>Data can be accessed in the sequence of the secondary key</a:t>
            </a:r>
          </a:p>
          <a:p>
            <a:pPr lvl="1"/>
            <a:r>
              <a:rPr lang="en-GB" dirty="0"/>
              <a:t>A secondary index can point to any sort of data file, for example one created by hashing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F3CC7-07E5-5E44-AFA9-2F9C542130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548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Node size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Each node is of fixed size and contains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 keys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n+1 pointers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B3B1D-F4FE-724D-9B66-ACBCF9CBD0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6816080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7680176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6528048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7968208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9120336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9984432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8832304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6528048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7392144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984432" y="39329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7680176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8832304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9696400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8544272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6040" y="1700808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4246" y="342900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</p:spTree>
    <p:extLst>
      <p:ext uri="{BB962C8B-B14F-4D97-AF65-F5344CB8AC3E}">
        <p14:creationId xmlns:p14="http://schemas.microsoft.com/office/powerpoint/2010/main" val="11072731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nodes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Don’t want nodes to be too empty (efficient use of space)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Non-leaf:	</a:t>
            </a:r>
            <a:r>
              <a:rPr lang="en-US" dirty="0">
                <a:sym typeface="Symbol" charset="0"/>
              </a:rPr>
              <a:t>(</a:t>
            </a:r>
            <a:r>
              <a:rPr lang="en-US" dirty="0"/>
              <a:t>n+1)/2</a:t>
            </a:r>
            <a:r>
              <a:rPr lang="en-US" dirty="0">
                <a:sym typeface="Symbol" charset="0"/>
              </a:rPr>
              <a:t></a:t>
            </a:r>
            <a:r>
              <a:rPr lang="en-US" dirty="0"/>
              <a:t> pointers</a:t>
            </a:r>
          </a:p>
          <a:p>
            <a:pPr marL="0" indent="0">
              <a:buNone/>
            </a:pPr>
            <a:r>
              <a:rPr lang="en-US" dirty="0"/>
              <a:t>Leaf:		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(n+1)/2</a:t>
            </a:r>
            <a:r>
              <a:rPr lang="en-US" dirty="0">
                <a:sym typeface="Symbol" charset="0"/>
              </a:rPr>
              <a:t> </a:t>
            </a:r>
            <a:r>
              <a:rPr lang="en-US" dirty="0"/>
              <a:t>pointers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B07DD-26FD-0048-B4E6-8E807AFBF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636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Minimum node examples (n=3)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BF65A7-24B4-0340-893A-A9584B99A7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3287650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3935723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3071639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415174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501584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566391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479981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307151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3719698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566391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393572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16" name="Rectangle 15"/>
          <p:cNvSpPr>
            <a:spLocks noChangeAspect="1"/>
          </p:cNvSpPr>
          <p:nvPr/>
        </p:nvSpPr>
        <p:spPr bwMode="auto">
          <a:xfrm>
            <a:off x="479981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7" name="Rectangle 16"/>
          <p:cNvSpPr>
            <a:spLocks noChangeAspect="1"/>
          </p:cNvSpPr>
          <p:nvPr/>
        </p:nvSpPr>
        <p:spPr bwMode="auto">
          <a:xfrm>
            <a:off x="54478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 bwMode="auto">
          <a:xfrm>
            <a:off x="458379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 bwMode="auto">
          <a:xfrm>
            <a:off x="710422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775229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6888215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796832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8832418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480491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861639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688808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753627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94804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>
            <a:spLocks noChangeAspect="1"/>
          </p:cNvSpPr>
          <p:nvPr/>
        </p:nvSpPr>
        <p:spPr bwMode="auto">
          <a:xfrm>
            <a:off x="775229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31" name="Rectangle 30"/>
          <p:cNvSpPr>
            <a:spLocks noChangeAspect="1"/>
          </p:cNvSpPr>
          <p:nvPr/>
        </p:nvSpPr>
        <p:spPr bwMode="auto">
          <a:xfrm>
            <a:off x="8616395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9264466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>
            <a:spLocks noChangeAspect="1"/>
          </p:cNvSpPr>
          <p:nvPr/>
        </p:nvSpPr>
        <p:spPr bwMode="auto">
          <a:xfrm>
            <a:off x="840037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cxnSpLocks/>
            <a:stCxn id="7" idx="2"/>
          </p:cNvCxnSpPr>
          <p:nvPr/>
        </p:nvCxnSpPr>
        <p:spPr bwMode="auto">
          <a:xfrm flipH="1">
            <a:off x="3179632" y="3284984"/>
            <a:ext cx="13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cxnSpLocks/>
            <a:stCxn id="6" idx="2"/>
          </p:cNvCxnSpPr>
          <p:nvPr/>
        </p:nvCxnSpPr>
        <p:spPr bwMode="auto">
          <a:xfrm flipH="1">
            <a:off x="4043728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cxnSpLocks/>
            <a:stCxn id="11" idx="2"/>
          </p:cNvCxnSpPr>
          <p:nvPr/>
        </p:nvCxnSpPr>
        <p:spPr bwMode="auto">
          <a:xfrm flipH="1">
            <a:off x="4907824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cxnSpLocks/>
            <a:stCxn id="10" idx="2"/>
          </p:cNvCxnSpPr>
          <p:nvPr/>
        </p:nvCxnSpPr>
        <p:spPr bwMode="auto">
          <a:xfrm flipH="1">
            <a:off x="5771920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22" idx="2"/>
          </p:cNvCxnSpPr>
          <p:nvPr/>
        </p:nvCxnSpPr>
        <p:spPr bwMode="auto">
          <a:xfrm flipH="1">
            <a:off x="6996208" y="3284984"/>
            <a:ext cx="13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21" idx="2"/>
          </p:cNvCxnSpPr>
          <p:nvPr/>
        </p:nvCxnSpPr>
        <p:spPr bwMode="auto">
          <a:xfrm flipH="1">
            <a:off x="7860304" y="3284884"/>
            <a:ext cx="1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13" idx="2"/>
          </p:cNvCxnSpPr>
          <p:nvPr/>
        </p:nvCxnSpPr>
        <p:spPr bwMode="auto">
          <a:xfrm>
            <a:off x="3827730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>
            <a:stCxn id="18" idx="2"/>
          </p:cNvCxnSpPr>
          <p:nvPr/>
        </p:nvCxnSpPr>
        <p:spPr bwMode="auto">
          <a:xfrm>
            <a:off x="4691826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7" idx="2"/>
          </p:cNvCxnSpPr>
          <p:nvPr/>
        </p:nvCxnSpPr>
        <p:spPr bwMode="auto">
          <a:xfrm>
            <a:off x="5555922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cxnSpLocks/>
            <a:stCxn id="28" idx="2"/>
          </p:cNvCxnSpPr>
          <p:nvPr/>
        </p:nvCxnSpPr>
        <p:spPr bwMode="auto">
          <a:xfrm>
            <a:off x="7644305" y="5301208"/>
            <a:ext cx="0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>
            <a:cxnSpLocks/>
            <a:stCxn id="33" idx="2"/>
          </p:cNvCxnSpPr>
          <p:nvPr/>
        </p:nvCxnSpPr>
        <p:spPr bwMode="auto">
          <a:xfrm>
            <a:off x="8508401" y="5301208"/>
            <a:ext cx="1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14" idx="3"/>
          </p:cNvCxnSpPr>
          <p:nvPr/>
        </p:nvCxnSpPr>
        <p:spPr bwMode="auto">
          <a:xfrm>
            <a:off x="5879976" y="5085184"/>
            <a:ext cx="57606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9" idx="3"/>
          </p:cNvCxnSpPr>
          <p:nvPr/>
        </p:nvCxnSpPr>
        <p:spPr bwMode="auto">
          <a:xfrm>
            <a:off x="9696552" y="5085184"/>
            <a:ext cx="57591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Left Brace 69"/>
          <p:cNvSpPr/>
          <p:nvPr/>
        </p:nvSpPr>
        <p:spPr bwMode="auto">
          <a:xfrm rot="5400000">
            <a:off x="4295851" y="1052686"/>
            <a:ext cx="360040" cy="2808413"/>
          </a:xfrm>
          <a:prstGeom prst="leftBrace">
            <a:avLst>
              <a:gd name="adj1" fmla="val 31162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8112275" y="1052686"/>
            <a:ext cx="360040" cy="2808413"/>
          </a:xfrm>
          <a:prstGeom prst="leftBrace">
            <a:avLst>
              <a:gd name="adj1" fmla="val 36869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847528" y="2852936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847529" y="486916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581018" y="1844824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minimum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153952" y="1844824"/>
            <a:ext cx="585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full</a:t>
            </a:r>
          </a:p>
        </p:txBody>
      </p:sp>
    </p:spTree>
    <p:extLst>
      <p:ext uri="{BB962C8B-B14F-4D97-AF65-F5344CB8AC3E}">
        <p14:creationId xmlns:p14="http://schemas.microsoft.com/office/powerpoint/2010/main" val="25062402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rules</a:t>
            </a:r>
          </a:p>
        </p:txBody>
      </p:sp>
      <p:sp>
        <p:nvSpPr>
          <p:cNvPr id="921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62575" indent="-457200">
              <a:buFont typeface="+mj-lt"/>
              <a:buAutoNum type="arabicPeriod"/>
            </a:pPr>
            <a:r>
              <a:rPr lang="en-US" dirty="0"/>
              <a:t>All leaves same distance from root (balanced tree)</a:t>
            </a:r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Pointers in leaves point to records except for </a:t>
            </a:r>
            <a:r>
              <a:rPr lang="ja-JP" altLang="en-US" dirty="0"/>
              <a:t>“</a:t>
            </a:r>
            <a:r>
              <a:rPr lang="en-US" dirty="0"/>
              <a:t>sequence pointer</a:t>
            </a:r>
            <a:r>
              <a:rPr lang="ja-JP" altLang="en-US" dirty="0"/>
              <a:t>”</a:t>
            </a:r>
            <a:endParaRPr lang="en-GB" altLang="ja-JP" dirty="0"/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Number of pointers/keys for </a:t>
            </a:r>
            <a:r>
              <a:rPr lang="en-US" dirty="0" err="1"/>
              <a:t>B+tree</a:t>
            </a:r>
            <a:r>
              <a:rPr lang="en-US" dirty="0"/>
              <a:t> of order n: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F3FA6-72A3-4046-A1CD-84A726350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2756FB5-138F-DE4E-93A1-76062BA7593C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927579821"/>
              </p:ext>
            </p:extLst>
          </p:nvPr>
        </p:nvGraphicFramePr>
        <p:xfrm>
          <a:off x="2784202" y="4076700"/>
          <a:ext cx="6480721" cy="1752600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 err="1"/>
                        <a:t>ptrs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/>
                        <a:t>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</a:t>
                      </a:r>
                      <a:r>
                        <a:rPr lang="en-US" dirty="0" err="1"/>
                        <a:t>ptrs</a:t>
                      </a:r>
                      <a:r>
                        <a:rPr lang="en-US" dirty="0"/>
                        <a:t> to data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Non-leaf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  <a:r>
                        <a:rPr lang="en-US" sz="1800" baseline="0" dirty="0">
                          <a:sym typeface="Symbol" charset="0"/>
                        </a:rPr>
                        <a:t> </a:t>
                      </a:r>
                      <a:r>
                        <a:rPr lang="en-US" dirty="0"/>
                        <a:t>- 1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445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First, some parameters:</a:t>
            </a:r>
          </a:p>
          <a:p>
            <a:pPr lvl="1"/>
            <a:r>
              <a:rPr lang="en-GB" dirty="0"/>
              <a:t>block size 8kb, of which:</a:t>
            </a:r>
            <a:br>
              <a:rPr lang="en-GB" dirty="0"/>
            </a:br>
            <a:r>
              <a:rPr lang="en-GB" dirty="0"/>
              <a:t>b = 8000 bytes available for storage of records</a:t>
            </a:r>
          </a:p>
          <a:p>
            <a:pPr lvl="1"/>
            <a:r>
              <a:rPr lang="en-GB" dirty="0"/>
              <a:t>key length	</a:t>
            </a:r>
            <a:br>
              <a:rPr lang="en-GB" dirty="0"/>
            </a:br>
            <a:r>
              <a:rPr lang="en-GB" dirty="0"/>
              <a:t>k = 10 bytes</a:t>
            </a:r>
          </a:p>
          <a:p>
            <a:pPr lvl="1"/>
            <a:r>
              <a:rPr lang="en-GB" dirty="0"/>
              <a:t>record length	</a:t>
            </a:r>
            <a:br>
              <a:rPr lang="en-GB" dirty="0"/>
            </a:br>
            <a:r>
              <a:rPr lang="en-GB" dirty="0"/>
              <a:t>r = 100 bytes (including the key)</a:t>
            </a:r>
          </a:p>
          <a:p>
            <a:pPr lvl="1"/>
            <a:r>
              <a:rPr lang="en-GB" dirty="0"/>
              <a:t>record pointer</a:t>
            </a:r>
            <a:br>
              <a:rPr lang="en-GB" dirty="0"/>
            </a:br>
            <a:r>
              <a:rPr lang="en-GB" dirty="0"/>
              <a:t>p = 6 bytes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D5BFA-8889-2C40-8DCF-80B79045B2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3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Relations are stored in files</a:t>
            </a:r>
          </a:p>
          <a:p>
            <a:r>
              <a:rPr lang="en-US" dirty="0"/>
              <a:t>Files are stored as collections of blocks</a:t>
            </a:r>
          </a:p>
          <a:p>
            <a:r>
              <a:rPr lang="en-US" dirty="0"/>
              <a:t>Blocks contain records that correspond to tuples in the relation</a:t>
            </a:r>
          </a:p>
          <a:p>
            <a:endParaRPr lang="en-US" dirty="0"/>
          </a:p>
          <a:p>
            <a:r>
              <a:rPr lang="en-US" dirty="0"/>
              <a:t>How do we find the tuples that match some criteria?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67FD5B-10A2-CC4E-A019-D4FC5453E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003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leaf node in a primary index can accommodate </a:t>
            </a:r>
            <a:r>
              <a:rPr lang="en-GB" dirty="0" err="1"/>
              <a:t>lp</a:t>
            </a:r>
            <a:r>
              <a:rPr lang="en-GB" dirty="0"/>
              <a:t> records, where </a:t>
            </a:r>
            <a:r>
              <a:rPr lang="en-GB" dirty="0" err="1"/>
              <a:t>lp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(</a:t>
            </a:r>
            <a:r>
              <a:rPr lang="en-GB" dirty="0"/>
              <a:t>b-p)/r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79 records</a:t>
            </a:r>
          </a:p>
          <a:p>
            <a:pPr marL="0" indent="0">
              <a:buNone/>
            </a:pPr>
            <a:r>
              <a:rPr lang="en-GB" dirty="0"/>
              <a:t>A leaf node in a secondary index can accommodate </a:t>
            </a:r>
            <a:r>
              <a:rPr lang="en-GB" dirty="0" err="1"/>
              <a:t>ls</a:t>
            </a:r>
            <a:r>
              <a:rPr lang="en-GB" dirty="0"/>
              <a:t> records,</a:t>
            </a:r>
            <a:br>
              <a:rPr lang="en-GB" dirty="0"/>
            </a:br>
            <a:r>
              <a:rPr lang="en-GB" dirty="0"/>
              <a:t>where </a:t>
            </a:r>
            <a:r>
              <a:rPr lang="en-GB" dirty="0" err="1"/>
              <a:t>ls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GB" dirty="0"/>
              <a:t>(b-p)/(</a:t>
            </a:r>
            <a:r>
              <a:rPr lang="en-GB" dirty="0" err="1"/>
              <a:t>k+p</a:t>
            </a:r>
            <a:r>
              <a:rPr lang="en-GB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499 records</a:t>
            </a:r>
          </a:p>
          <a:p>
            <a:pPr marL="0" indent="0">
              <a:buNone/>
            </a:pPr>
            <a:r>
              <a:rPr lang="en-GB" dirty="0"/>
              <a:t>A non-leaf node could accommodate </a:t>
            </a:r>
            <a:r>
              <a:rPr lang="en-US" dirty="0" err="1"/>
              <a:t>i</a:t>
            </a:r>
            <a:r>
              <a:rPr lang="en-US" dirty="0"/>
              <a:t> entries, where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(b-p)/(</a:t>
            </a:r>
            <a:r>
              <a:rPr lang="en-US" dirty="0" err="1"/>
              <a:t>k+p</a:t>
            </a:r>
            <a:r>
              <a:rPr lang="en-US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US" dirty="0"/>
              <a:t> = 499 records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allow for expansion, assume initial node occupancy of u, where u = 0.6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E2F72-9042-4440-B079-469D72006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226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FE55-A424-424A-B904-AB68796A15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611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299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48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14,352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89,401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4,291,248 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95E4C-7EA6-2840-8B97-E1CDB577AE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819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i</a:t>
            </a:r>
            <a:r>
              <a:rPr lang="en-GB" dirty="0"/>
              <a:t>*u	=	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ls</a:t>
            </a:r>
            <a:r>
              <a:rPr lang="en-GB" dirty="0"/>
              <a:t>*u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 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57EB9-D4F3-A540-B9F5-9B7CCD14F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957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i</a:t>
            </a:r>
            <a:r>
              <a:rPr lang="en-GB" dirty="0"/>
              <a:t>*u	=	299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	</a:t>
            </a:r>
            <a:r>
              <a:rPr lang="en-GB" dirty="0" err="1"/>
              <a:t>ls</a:t>
            </a:r>
            <a:r>
              <a:rPr lang="en-GB" dirty="0"/>
              <a:t>*u	=	299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 	89,401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26,730,899	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is not normally necessary to go more than about three levels deep in the index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EADA8-C979-F645-B97C-12A9B48092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487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Insertion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Space available in leaf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New root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420D3-3577-8147-A296-E421388FBA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067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82" name="Rectangle 81"/>
          <p:cNvSpPr/>
          <p:nvPr/>
        </p:nvSpPr>
        <p:spPr bwMode="auto">
          <a:xfrm>
            <a:off x="6672536" y="458130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37" idx="2"/>
          </p:cNvCxnSpPr>
          <p:nvPr/>
        </p:nvCxnSpPr>
        <p:spPr bwMode="auto">
          <a:xfrm>
            <a:off x="7176592" y="4869333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619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802923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6378987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50" idx="2"/>
            <a:endCxn id="77" idx="0"/>
          </p:cNvCxnSpPr>
          <p:nvPr/>
        </p:nvCxnSpPr>
        <p:spPr bwMode="auto">
          <a:xfrm flipH="1">
            <a:off x="2562563" y="3861296"/>
            <a:ext cx="316835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9" idx="2"/>
            <a:endCxn id="57" idx="0"/>
          </p:cNvCxnSpPr>
          <p:nvPr/>
        </p:nvCxnSpPr>
        <p:spPr bwMode="auto">
          <a:xfrm flipH="1">
            <a:off x="5154851" y="3861296"/>
            <a:ext cx="1152128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53" idx="2"/>
            <a:endCxn id="63" idx="0"/>
          </p:cNvCxnSpPr>
          <p:nvPr/>
        </p:nvCxnSpPr>
        <p:spPr bwMode="auto">
          <a:xfrm>
            <a:off x="6883043" y="3861296"/>
            <a:ext cx="864096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6710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73" idx="3"/>
            <a:endCxn id="59" idx="1"/>
          </p:cNvCxnSpPr>
          <p:nvPr/>
        </p:nvCxnSpPr>
        <p:spPr bwMode="auto">
          <a:xfrm>
            <a:off x="4649090" y="4941812"/>
            <a:ext cx="3096345" cy="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9" idx="2"/>
            <a:endCxn id="130" idx="0"/>
          </p:cNvCxnSpPr>
          <p:nvPr/>
        </p:nvCxnSpPr>
        <p:spPr bwMode="auto">
          <a:xfrm>
            <a:off x="4577081" y="2781647"/>
            <a:ext cx="2808312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4" name="Rectangle 143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801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7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4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5303913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48" name="Rectangle 147"/>
          <p:cNvSpPr/>
          <p:nvPr/>
        </p:nvSpPr>
        <p:spPr bwMode="auto">
          <a:xfrm>
            <a:off x="5735960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5159896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5879976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6456040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6312024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888088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Straight Arrow Connector 168"/>
          <p:cNvCxnSpPr>
            <a:stCxn id="149" idx="2"/>
            <a:endCxn id="7" idx="0"/>
          </p:cNvCxnSpPr>
          <p:nvPr/>
        </p:nvCxnSpPr>
        <p:spPr bwMode="auto">
          <a:xfrm flipH="1">
            <a:off x="4871864" y="1988790"/>
            <a:ext cx="360040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1" name="Straight Arrow Connector 170"/>
          <p:cNvCxnSpPr>
            <a:stCxn id="148" idx="2"/>
            <a:endCxn id="143" idx="0"/>
          </p:cNvCxnSpPr>
          <p:nvPr/>
        </p:nvCxnSpPr>
        <p:spPr bwMode="auto">
          <a:xfrm>
            <a:off x="5807968" y="1988790"/>
            <a:ext cx="1656184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5326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2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7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63E7F4-BDD7-334D-BABA-83786154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/>
          <p:cNvSpPr/>
          <p:nvPr/>
        </p:nvSpPr>
        <p:spPr bwMode="auto">
          <a:xfrm rot="5400000">
            <a:off x="4260305" y="3645024"/>
            <a:ext cx="1440160" cy="720080"/>
          </a:xfrm>
          <a:prstGeom prst="trapezoid">
            <a:avLst>
              <a:gd name="adj" fmla="val 47928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132513" y="2564904"/>
            <a:ext cx="1440160" cy="288032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Blocks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containing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records</a:t>
            </a:r>
          </a:p>
        </p:txBody>
      </p:sp>
      <p:cxnSp>
        <p:nvCxnSpPr>
          <p:cNvPr id="8" name="Straight Arrow Connector 7"/>
          <p:cNvCxnSpPr>
            <a:stCxn id="5" idx="0"/>
            <a:endCxn id="6" idx="1"/>
          </p:cNvCxnSpPr>
          <p:nvPr/>
        </p:nvCxnSpPr>
        <p:spPr bwMode="auto">
          <a:xfrm>
            <a:off x="5340425" y="4005064"/>
            <a:ext cx="792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>
            <a:off x="7572673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5" idx="2"/>
          </p:cNvCxnSpPr>
          <p:nvPr/>
        </p:nvCxnSpPr>
        <p:spPr bwMode="auto">
          <a:xfrm>
            <a:off x="3900265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006314" y="3717032"/>
            <a:ext cx="832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search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729" y="3717033"/>
            <a:ext cx="1180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matching 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1687006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Simple case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Coalesce with sibling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Re-distribute keys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Cases 2. or 3. at non-leaf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AA37B-4FE6-B740-BC44-99BDCBCC71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761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5604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0321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760816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46415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04021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760296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5879977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8040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03210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8184232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8616280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7" name="Straight Arrow Connector 166"/>
          <p:cNvCxnSpPr>
            <a:stCxn id="25" idx="2"/>
            <a:endCxn id="121" idx="0"/>
          </p:cNvCxnSpPr>
          <p:nvPr/>
        </p:nvCxnSpPr>
        <p:spPr bwMode="auto">
          <a:xfrm>
            <a:off x="6384032" y="2852836"/>
            <a:ext cx="244827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8" name="Rectangle 167"/>
          <p:cNvSpPr/>
          <p:nvPr/>
        </p:nvSpPr>
        <p:spPr bwMode="auto">
          <a:xfrm>
            <a:off x="5879976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5097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5" grpId="0" animBg="1"/>
      <p:bldP spid="143" grpId="0" animBg="1"/>
      <p:bldP spid="143" grpId="1" animBg="1"/>
      <p:bldP spid="155" grpId="0" animBg="1"/>
      <p:bldP spid="156" grpId="0" animBg="1"/>
      <p:bldP spid="162" grpId="0" animBg="1"/>
      <p:bldP spid="164" grpId="0" animBg="1"/>
      <p:bldP spid="166" grpId="0" animBg="1"/>
      <p:bldP spid="16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09E6D9-F4D3-CD47-9A42-9E939CB5D7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5604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0321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760816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46415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04021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760296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5879977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8040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8184232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8616280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03210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879976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6456040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703210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Straight Arrow Connector 76"/>
          <p:cNvCxnSpPr>
            <a:stCxn id="154" idx="2"/>
          </p:cNvCxnSpPr>
          <p:nvPr/>
        </p:nvCxnSpPr>
        <p:spPr bwMode="auto">
          <a:xfrm>
            <a:off x="5663952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3490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6" grpId="0" animBg="1"/>
      <p:bldP spid="70" grpId="0" animBg="1"/>
      <p:bldP spid="71" grpId="0" animBg="1"/>
      <p:bldP spid="7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3" idx="2"/>
            <a:endCxn id="76" idx="0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7176120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752184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37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7608168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184232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328248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60296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9480376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904312" y="50851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9336360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3" name="Elbow Connector 92"/>
          <p:cNvCxnSpPr>
            <a:stCxn id="42" idx="3"/>
            <a:endCxn id="75" idx="1"/>
          </p:cNvCxnSpPr>
          <p:nvPr/>
        </p:nvCxnSpPr>
        <p:spPr bwMode="auto">
          <a:xfrm flipH="1">
            <a:off x="7176120" y="4365029"/>
            <a:ext cx="1872208" cy="8640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6" name="Elbow Connector 95"/>
          <p:cNvCxnSpPr>
            <a:stCxn id="81" idx="3"/>
            <a:endCxn id="84" idx="1"/>
          </p:cNvCxnSpPr>
          <p:nvPr/>
        </p:nvCxnSpPr>
        <p:spPr bwMode="auto">
          <a:xfrm flipH="1">
            <a:off x="7752184" y="5229175"/>
            <a:ext cx="1872208" cy="8640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77" idx="2"/>
          </p:cNvCxnSpPr>
          <p:nvPr/>
        </p:nvCxnSpPr>
        <p:spPr bwMode="auto">
          <a:xfrm>
            <a:off x="768017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78" idx="2"/>
          </p:cNvCxnSpPr>
          <p:nvPr/>
        </p:nvCxnSpPr>
        <p:spPr bwMode="auto">
          <a:xfrm>
            <a:off x="825624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6" name="Rectangle 175"/>
          <p:cNvSpPr/>
          <p:nvPr/>
        </p:nvSpPr>
        <p:spPr bwMode="auto">
          <a:xfrm>
            <a:off x="7752184" y="50851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73201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85" name="Straight Arrow Connector 184"/>
          <p:cNvCxnSpPr>
            <a:stCxn id="113" idx="2"/>
            <a:endCxn id="85" idx="0"/>
          </p:cNvCxnSpPr>
          <p:nvPr/>
        </p:nvCxnSpPr>
        <p:spPr bwMode="auto">
          <a:xfrm>
            <a:off x="7824192" y="3356942"/>
            <a:ext cx="720080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7" name="TextBox 196"/>
          <p:cNvSpPr txBox="1"/>
          <p:nvPr/>
        </p:nvSpPr>
        <p:spPr>
          <a:xfrm>
            <a:off x="2135560" y="2636912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new root</a:t>
            </a:r>
          </a:p>
        </p:txBody>
      </p:sp>
    </p:spTree>
    <p:extLst>
      <p:ext uri="{BB962C8B-B14F-4D97-AF65-F5344CB8AC3E}">
        <p14:creationId xmlns:p14="http://schemas.microsoft.com/office/powerpoint/2010/main" val="132865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76" grpId="0" animBg="1"/>
      <p:bldP spid="176" grpId="1" animBg="1"/>
      <p:bldP spid="177" grpId="0" animBg="1"/>
      <p:bldP spid="183" grpId="0" animBg="1"/>
      <p:bldP spid="183" grpId="1" animBg="1"/>
      <p:bldP spid="184" grpId="0" animBg="1"/>
      <p:bldP spid="184" grpId="1" animBg="1"/>
      <p:bldP spid="188" grpId="0" animBg="1"/>
      <p:bldP spid="189" grpId="0" animBg="1"/>
      <p:bldP spid="19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 deletions in practice</a:t>
            </a:r>
          </a:p>
        </p:txBody>
      </p:sp>
      <p:sp>
        <p:nvSpPr>
          <p:cNvPr id="1177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Often, coalescing is not implemented</a:t>
            </a:r>
          </a:p>
          <a:p>
            <a:pPr lvl="1"/>
            <a:r>
              <a:rPr lang="en-US" dirty="0"/>
              <a:t>Too hard and not worth it!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1F9640-18AD-0545-B8AF-1D549D862C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710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B-trees versus static indexed sequential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B-trees consume more space</a:t>
            </a:r>
          </a:p>
          <a:p>
            <a:pPr lvl="1"/>
            <a:r>
              <a:rPr lang="en-US" dirty="0"/>
              <a:t>Blocks are not contiguous</a:t>
            </a:r>
          </a:p>
          <a:p>
            <a:pPr lvl="1"/>
            <a:r>
              <a:rPr lang="en-US" dirty="0"/>
              <a:t>Fewer disk accesses for static indexes, even allowing for </a:t>
            </a:r>
            <a:r>
              <a:rPr lang="en-US" dirty="0" err="1"/>
              <a:t>reorganisation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Concurrency control is harder in B-trees</a:t>
            </a:r>
          </a:p>
          <a:p>
            <a:pPr marL="0" indent="0">
              <a:buNone/>
            </a:pPr>
            <a:r>
              <a:rPr lang="en-US" i="1" dirty="0"/>
              <a:t>but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DBA does not know:</a:t>
            </a:r>
          </a:p>
          <a:p>
            <a:pPr lvl="1"/>
            <a:r>
              <a:rPr lang="en-US" dirty="0"/>
              <a:t>when to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how full to load pages of new index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E0612-83BB-FA4E-8E50-32CA558D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57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</p:spTree>
    <p:extLst>
      <p:ext uri="{BB962C8B-B14F-4D97-AF65-F5344CB8AC3E}">
        <p14:creationId xmlns:p14="http://schemas.microsoft.com/office/powerpoint/2010/main" val="41117085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Main memory hash table</a:t>
            </a:r>
          </a:p>
          <a:p>
            <a:pPr lvl="1"/>
            <a:r>
              <a:rPr lang="en-US" i="1" dirty="0"/>
              <a:t>Hash function </a:t>
            </a:r>
            <a:r>
              <a:rPr lang="en-US" dirty="0"/>
              <a:t>h() takes a key and computes an integer value</a:t>
            </a:r>
          </a:p>
          <a:p>
            <a:pPr lvl="1"/>
            <a:r>
              <a:rPr lang="en-US" dirty="0"/>
              <a:t>Value is used to select a bucket from a </a:t>
            </a:r>
            <a:r>
              <a:rPr lang="en-US" i="1" dirty="0"/>
              <a:t>bucket array</a:t>
            </a:r>
          </a:p>
          <a:p>
            <a:pPr lvl="1"/>
            <a:r>
              <a:rPr lang="en-US" dirty="0"/>
              <a:t>Bucket array contains linked lists of records</a:t>
            </a:r>
          </a:p>
          <a:p>
            <a:pPr marL="0" indent="0">
              <a:buNone/>
            </a:pPr>
            <a:r>
              <a:rPr lang="en-US" dirty="0"/>
              <a:t>Secondary storage hash table</a:t>
            </a:r>
          </a:p>
          <a:p>
            <a:pPr lvl="1"/>
            <a:r>
              <a:rPr lang="en-US" dirty="0"/>
              <a:t>Stores many more records than a main memory hash table</a:t>
            </a:r>
          </a:p>
          <a:p>
            <a:pPr lvl="1"/>
            <a:r>
              <a:rPr lang="en-US" dirty="0"/>
              <a:t>Bucket array consists of disk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17D809-249E-0849-9457-B5EFC9CED0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770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#1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block pointer directly, or as offset from first block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Requires bucket blocks to be in fixed, consecutive locations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EE9C91-84E2-7642-800F-B9FFD47278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0" name="Elbow Connector 9"/>
          <p:cNvCxnSpPr>
            <a:cxnSpLocks/>
            <a:stCxn id="6160" idx="3"/>
            <a:endCxn id="22" idx="1"/>
          </p:cNvCxnSpPr>
          <p:nvPr/>
        </p:nvCxnSpPr>
        <p:spPr bwMode="auto">
          <a:xfrm flipV="1">
            <a:off x="7250537" y="3933056"/>
            <a:ext cx="2085823" cy="632103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</p:spTree>
    <p:extLst>
      <p:ext uri="{BB962C8B-B14F-4D97-AF65-F5344CB8AC3E}">
        <p14:creationId xmlns:p14="http://schemas.microsoft.com/office/powerpoint/2010/main" val="40977941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#2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offset in array of block pointers (directory)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Used for “secondary” search keys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E02C58-507D-D341-9EDD-7162130DE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35" name="Elbow Connector 34"/>
          <p:cNvCxnSpPr>
            <a:cxnSpLocks/>
            <a:stCxn id="29" idx="3"/>
            <a:endCxn id="15" idx="1"/>
          </p:cNvCxnSpPr>
          <p:nvPr/>
        </p:nvCxnSpPr>
        <p:spPr bwMode="auto">
          <a:xfrm flipV="1">
            <a:off x="7250537" y="3861048"/>
            <a:ext cx="933695" cy="704111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cxnSp>
        <p:nvCxnSpPr>
          <p:cNvPr id="5" name="Straight Arrow Connector 4"/>
          <p:cNvCxnSpPr>
            <a:stCxn id="19" idx="3"/>
            <a:endCxn id="30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3"/>
            <a:endCxn id="31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17" idx="3"/>
            <a:endCxn id="32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4" idx="3"/>
            <a:endCxn id="33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90248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Files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Tuples of a relation are sorted by their primary key</a:t>
            </a:r>
          </a:p>
          <a:p>
            <a:r>
              <a:rPr lang="en-US" dirty="0"/>
              <a:t>Tuples are then distributed among blocks in that order</a:t>
            </a:r>
          </a:p>
          <a:p>
            <a:r>
              <a:rPr lang="en-US" dirty="0"/>
              <a:t>Common to leave free space in each block to allow for later insertions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13076537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hash function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Key = </a:t>
            </a:r>
            <a:r>
              <a:rPr lang="ja-JP" altLang="en-US" dirty="0"/>
              <a:t>‘</a:t>
            </a:r>
            <a:r>
              <a:rPr lang="en-US" dirty="0"/>
              <a:t>x1 x2 … </a:t>
            </a:r>
            <a:r>
              <a:rPr lang="en-US" dirty="0" err="1"/>
              <a:t>xn</a:t>
            </a:r>
            <a:r>
              <a:rPr lang="ja-JP" altLang="en-US" dirty="0"/>
              <a:t>’</a:t>
            </a:r>
            <a:r>
              <a:rPr lang="en-US" dirty="0"/>
              <a:t>   (n byte character string),  b buckets</a:t>
            </a:r>
          </a:p>
          <a:p>
            <a:pPr marL="0" indent="0">
              <a:buNone/>
            </a:pPr>
            <a:r>
              <a:rPr lang="en-US" dirty="0"/>
              <a:t>h:  add x1 + x2 + ….. </a:t>
            </a:r>
            <a:r>
              <a:rPr lang="en-US" dirty="0" err="1"/>
              <a:t>xn</a:t>
            </a:r>
            <a:r>
              <a:rPr lang="en-US" dirty="0"/>
              <a:t>, compute sum modulo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 a particularly good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Good hash function has the same expected number of keys per bucket for each 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4F6DE5-3A24-5D45-A8A8-890894985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892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30D0E6-BDF5-114D-92E0-4E0B053763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we keep keys sorted?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if CPU time is critical and inserts/deletes are relatively infrequent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records per 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397B7-663D-E14F-B8E5-AE263A3005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36185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Hashing example</a:t>
            </a:r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a, b, c, d</a:t>
            </a:r>
          </a:p>
          <a:p>
            <a:pPr lvl="1"/>
            <a:r>
              <a:rPr lang="en-US" dirty="0"/>
              <a:t>h(a) = 1</a:t>
            </a:r>
          </a:p>
          <a:p>
            <a:pPr lvl="1"/>
            <a:r>
              <a:rPr lang="en-US" dirty="0"/>
              <a:t>h(b) = 2</a:t>
            </a:r>
          </a:p>
          <a:p>
            <a:pPr lvl="1"/>
            <a:r>
              <a:rPr lang="en-US" dirty="0"/>
              <a:t>h(c) = 1</a:t>
            </a:r>
          </a:p>
          <a:p>
            <a:pPr lvl="1"/>
            <a:r>
              <a:rPr lang="en-US" dirty="0"/>
              <a:t>h(d) = 0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4ECD4-5074-2A4A-9BC0-5264DF45F9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3339641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Overflow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e</a:t>
            </a:r>
          </a:p>
          <a:p>
            <a:pPr lvl="1"/>
            <a:r>
              <a:rPr lang="en-US" dirty="0"/>
              <a:t>h(e) = 1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46144-74D3-3149-9764-0702AA5B3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48068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9054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3389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5575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Rule of thumb: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4D70B4-59EA-1C4F-AF1C-3AF7E27235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Space </a:t>
            </a:r>
            <a:r>
              <a:rPr lang="en-US" dirty="0" err="1"/>
              <a:t>utilisation</a:t>
            </a:r>
            <a:r>
              <a:rPr lang="en-US" dirty="0"/>
              <a:t> should be between 50% and 80%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Utilisation</a:t>
            </a:r>
            <a:r>
              <a:rPr lang="en-US" dirty="0"/>
              <a:t> = #keys used / total #keys that fit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If &lt; 50%, wasting space</a:t>
            </a:r>
          </a:p>
          <a:p>
            <a:pPr marL="0" indent="0">
              <a:buNone/>
            </a:pPr>
            <a:r>
              <a:rPr lang="en-US" dirty="0"/>
              <a:t>If &gt; 80%, overflows significant				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Depends on how good hash function is and on #keys/bucket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sz="quarter" idx="15"/>
          </p:nvPr>
        </p:nvSpPr>
        <p:spPr>
          <a:xfrm>
            <a:off x="623888" y="6381750"/>
            <a:ext cx="10944225" cy="386054"/>
          </a:xfrm>
        </p:spPr>
        <p:txBody>
          <a:bodyPr/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76129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 we cope with growth?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0B7395-AFBF-764F-9E29-E6FE51E3F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Overflows and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Dynamic hashing</a:t>
            </a:r>
          </a:p>
          <a:p>
            <a:pPr lvl="1"/>
            <a:r>
              <a:rPr lang="en-US" dirty="0"/>
              <a:t>Extensible</a:t>
            </a:r>
          </a:p>
          <a:p>
            <a:pPr lvl="1"/>
            <a:r>
              <a:rPr lang="en-US" dirty="0"/>
              <a:t>Linear</a:t>
            </a:r>
          </a:p>
          <a:p>
            <a:endParaRPr lang="en-US" dirty="0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24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Index or Not To Index?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Maintaining an index costs processor time</a:t>
            </a:r>
          </a:p>
          <a:p>
            <a:pPr lvl="1"/>
            <a:r>
              <a:rPr lang="en-GB" dirty="0"/>
              <a:t>When entries are added, index must be updated</a:t>
            </a:r>
          </a:p>
          <a:p>
            <a:pPr lvl="1"/>
            <a:r>
              <a:rPr lang="en-GB" dirty="0"/>
              <a:t>Index must be maintained to make good use of resources</a:t>
            </a:r>
          </a:p>
          <a:p>
            <a:r>
              <a:rPr lang="en-GB" dirty="0"/>
              <a:t>There is a trade off between:</a:t>
            </a:r>
          </a:p>
          <a:p>
            <a:pPr lvl="1"/>
            <a:r>
              <a:rPr lang="en-GB" dirty="0"/>
              <a:t>Rapid access when retrieving data</a:t>
            </a:r>
          </a:p>
          <a:p>
            <a:pPr lvl="1"/>
            <a:r>
              <a:rPr lang="en-GB" dirty="0"/>
              <a:t>Speed of updating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9C51-996E-B14F-BB1F-873AEC24E5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504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45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18389-64D2-AA4A-B93F-1A85A574D0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86" name="AutoShape 8"/>
          <p:cNvSpPr>
            <a:spLocks/>
          </p:cNvSpPr>
          <p:nvPr/>
        </p:nvSpPr>
        <p:spPr bwMode="auto">
          <a:xfrm rot="5400000">
            <a:off x="788781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89620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7536566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a directory</a:t>
            </a:r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923B2B5-1260-0C42-9F9F-28C5E85D47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8" name="Elbow Connector 17"/>
          <p:cNvCxnSpPr>
            <a:stCxn id="23" idx="3"/>
            <a:endCxn id="11" idx="1"/>
          </p:cNvCxnSpPr>
          <p:nvPr/>
        </p:nvCxnSpPr>
        <p:spPr bwMode="auto">
          <a:xfrm>
            <a:off x="7342154" y="3197008"/>
            <a:ext cx="842078" cy="376009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14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3"/>
            <a:endCxn id="15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7" idx="3"/>
            <a:endCxn id="16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096000" y="2996952"/>
            <a:ext cx="124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h(k)[</a:t>
            </a:r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sz="2000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27731346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h(k) gives 4 bits</a:t>
            </a:r>
          </a:p>
          <a:p>
            <a:pPr marL="0" indent="0">
              <a:buNone/>
            </a:pPr>
            <a:r>
              <a:rPr lang="en-US" dirty="0"/>
              <a:t>2 keys/bucket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4076C-FF9C-184B-9280-E1751AA13E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432093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  <a:p>
            <a:pPr lvl="1"/>
            <a:r>
              <a:rPr lang="en-US" dirty="0"/>
              <a:t>Extend (double) directory</a:t>
            </a:r>
          </a:p>
          <a:p>
            <a:pPr lvl="1"/>
            <a:r>
              <a:rPr lang="en-US" dirty="0"/>
              <a:t>Split bucket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7240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7" grpId="0" animBg="1"/>
      <p:bldP spid="16" grpId="0" animBg="1"/>
      <p:bldP spid="21" grpId="0" animBg="1"/>
      <p:bldP spid="22" grpId="0" animBg="1"/>
      <p:bldP spid="8" grpId="0" animBg="1"/>
      <p:bldP spid="19" grpId="0" animBg="1"/>
      <p:bldP spid="23" grpId="0" animBg="1"/>
      <p:bldP spid="26" grpId="0" animBg="1"/>
      <p:bldP spid="27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3173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8498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001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600056" y="2204864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=3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600056" y="4213999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600056" y="450912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6600056" y="3637935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6600056" y="3925967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6600056" y="2492896"/>
            <a:ext cx="864096" cy="2304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59" idx="3"/>
            <a:endCxn id="26" idx="1"/>
          </p:cNvCxnSpPr>
          <p:nvPr/>
        </p:nvCxnSpPr>
        <p:spPr bwMode="auto">
          <a:xfrm>
            <a:off x="7464152" y="4358016"/>
            <a:ext cx="576064" cy="583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60" idx="3"/>
            <a:endCxn id="26" idx="1"/>
          </p:cNvCxnSpPr>
          <p:nvPr/>
        </p:nvCxnSpPr>
        <p:spPr bwMode="auto">
          <a:xfrm>
            <a:off x="7464152" y="4653136"/>
            <a:ext cx="576064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stCxn id="61" idx="3"/>
            <a:endCxn id="49" idx="1"/>
          </p:cNvCxnSpPr>
          <p:nvPr/>
        </p:nvCxnSpPr>
        <p:spPr bwMode="auto">
          <a:xfrm flipV="1">
            <a:off x="7464152" y="3501009"/>
            <a:ext cx="576064" cy="280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62" idx="3"/>
            <a:endCxn id="17" idx="1"/>
          </p:cNvCxnSpPr>
          <p:nvPr/>
        </p:nvCxnSpPr>
        <p:spPr bwMode="auto">
          <a:xfrm>
            <a:off x="7464152" y="4069984"/>
            <a:ext cx="576064" cy="151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53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4" idx="3"/>
            <a:endCxn id="13" idx="1"/>
          </p:cNvCxnSpPr>
          <p:nvPr/>
        </p:nvCxnSpPr>
        <p:spPr bwMode="auto">
          <a:xfrm flipV="1">
            <a:off x="7464152" y="2780928"/>
            <a:ext cx="576064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55" idx="3"/>
            <a:endCxn id="43" idx="1"/>
          </p:cNvCxnSpPr>
          <p:nvPr/>
        </p:nvCxnSpPr>
        <p:spPr bwMode="auto">
          <a:xfrm flipV="1">
            <a:off x="7464152" y="2060848"/>
            <a:ext cx="57606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56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7321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1" grpId="0" animBg="1"/>
      <p:bldP spid="32" grpId="0" animBg="1"/>
      <p:bldP spid="33" grpId="0" animBg="1"/>
      <p:bldP spid="3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58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hashing: deletion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23C178-E046-674B-AA1D-BF33836909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No merging of blocks</a:t>
            </a:r>
          </a:p>
          <a:p>
            <a:r>
              <a:rPr lang="en-US" dirty="0"/>
              <a:t>Merge blocks and cut directory if possible</a:t>
            </a:r>
          </a:p>
          <a:p>
            <a:r>
              <a:rPr lang="en-US" dirty="0"/>
              <a:t>(Reverse insert procedure)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37303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22AA7-3208-B346-BB4D-0478381ED8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8060" y="29969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968060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7968060" y="299695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120188" y="299695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6527836" y="2564904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9" name="Straight Arrow Connector 38"/>
          <p:cNvCxnSpPr>
            <a:stCxn id="27" idx="3"/>
            <a:endCxn id="30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6" idx="3"/>
            <a:endCxn id="33" idx="1"/>
          </p:cNvCxnSpPr>
          <p:nvPr/>
        </p:nvCxnSpPr>
        <p:spPr bwMode="auto">
          <a:xfrm>
            <a:off x="7391932" y="2996952"/>
            <a:ext cx="576128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0458353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786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786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B10DA-8A37-7242-B697-8565A4E5C8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806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806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806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018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783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196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3233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Sequence of blocks holding only keys and pointers to records</a:t>
            </a:r>
          </a:p>
          <a:p>
            <a:r>
              <a:rPr lang="en-US" dirty="0"/>
              <a:t>Entry for every record in data file</a:t>
            </a:r>
          </a:p>
          <a:p>
            <a:r>
              <a:rPr lang="en-US" dirty="0"/>
              <a:t>Blocks of index are in same order as those of the data file</a:t>
            </a:r>
          </a:p>
          <a:p>
            <a:r>
              <a:rPr lang="en-US" dirty="0"/>
              <a:t>Key-pointer pair much smaller than record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5" name="Rectangle 244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80196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245" grpId="0" animBg="1"/>
      <p:bldP spid="246" grpId="0" animBg="1"/>
      <p:bldP spid="247" grpId="0" animBg="1"/>
      <p:bldP spid="83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975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975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  <a:p>
            <a:r>
              <a:rPr lang="en-US" dirty="0"/>
              <a:t>Add overflow block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AF370-A52D-C848-8AE0-D70C80334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972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995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995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995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995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995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995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207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207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972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972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972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382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385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998620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98620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98620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113833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49" idx="3"/>
          </p:cNvCxnSpPr>
          <p:nvPr/>
        </p:nvCxnSpPr>
        <p:spPr bwMode="auto">
          <a:xfrm>
            <a:off x="9410078" y="4077056"/>
            <a:ext cx="576096" cy="144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5116916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8CD9A-7255-1547-8E4A-2EAEF810CA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Indirection</a:t>
            </a:r>
          </a:p>
          <a:p>
            <a:pPr lvl="2"/>
            <a:r>
              <a:rPr lang="en-US" dirty="0"/>
              <a:t>not bad if directory in memory</a:t>
            </a:r>
          </a:p>
          <a:p>
            <a:pPr lvl="1"/>
            <a:r>
              <a:rPr lang="en-US" dirty="0"/>
              <a:t>Directory doubles in size</a:t>
            </a:r>
          </a:p>
          <a:p>
            <a:pPr lvl="2"/>
            <a:r>
              <a:rPr lang="en-US" dirty="0"/>
              <a:t>now it fits in memory, now it doesn’t</a:t>
            </a:r>
          </a:p>
          <a:p>
            <a:pPr lvl="2"/>
            <a:r>
              <a:rPr lang="en-US" dirty="0"/>
              <a:t>suddenly increase in disk accesses!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08909-CB3E-0644-9B0A-EEA9DBA09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813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62DB9-3A60-B946-B400-A61C056A0E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0025454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287353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=1, 2 keys/bucket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92683F-F995-A649-9F49-EB5934F0A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373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96545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73454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950457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BA6071-E919-DC49-91F8-201F89FA53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1266221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4EC541-8008-D34D-AF15-A43C6AD0C1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1919537" y="4941168"/>
            <a:ext cx="6499225" cy="1371600"/>
            <a:chOff x="555" y="2969"/>
            <a:chExt cx="4094" cy="864"/>
          </a:xfrm>
        </p:grpSpPr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165" y="2969"/>
              <a:ext cx="348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If h(k)[</a:t>
              </a:r>
              <a:r>
                <a:rPr lang="en-US" dirty="0" err="1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i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] 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 m, then</a:t>
              </a:r>
            </a:p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      look at bucket h(k)[</a:t>
              </a:r>
              <a:r>
                <a:rPr lang="en-US" dirty="0" err="1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i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]</a:t>
              </a: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	  else, look at bucket h(k)[</a:t>
              </a:r>
              <a:r>
                <a:rPr lang="en-US" dirty="0" err="1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i</a:t>
              </a:r>
              <a:r>
                <a:rPr lang="en-US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] - 2</a:t>
              </a:r>
              <a:r>
                <a:rPr lang="en-US" baseline="30000" dirty="0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  <a:sym typeface="Symbol" charset="0"/>
                </a:rPr>
                <a:t>i -1</a:t>
              </a:r>
              <a:r>
                <a:rPr lang="en-US" dirty="0">
                  <a:latin typeface="Lucida Sans" panose="020B0602030504020204" pitchFamily="34" charset="77"/>
                  <a:cs typeface="Georgia"/>
                  <a:sym typeface="Symbol" charset="0"/>
                </a:rPr>
                <a:t>			</a:t>
              </a:r>
              <a:endParaRPr lang="en-US" dirty="0">
                <a:latin typeface="Lucida Sans" panose="020B0602030504020204" pitchFamily="34" charset="77"/>
                <a:cs typeface="Georgia"/>
              </a:endParaRP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endParaRPr lang="en-US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555" y="2976"/>
              <a:ext cx="52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FF0000"/>
                  </a:solidFill>
                  <a:latin typeface="Lucida Sans" panose="020B0602030504020204" pitchFamily="34" charset="77"/>
                  <a:cs typeface="Georgia"/>
                </a:rPr>
                <a:t>Rule</a:t>
              </a:r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8394199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7E09B0-C86A-E14F-8263-F93ADEA5EC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</p:spTree>
    <p:extLst>
      <p:ext uri="{BB962C8B-B14F-4D97-AF65-F5344CB8AC3E}">
        <p14:creationId xmlns:p14="http://schemas.microsoft.com/office/powerpoint/2010/main" val="63478438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5256F2-65BB-5442-AC0B-1DBB70554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9131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30549" y="3501008"/>
            <a:ext cx="44755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5761987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283B31-C5EA-C746-BE3B-B51745B35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3215680" y="198884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321568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215680" y="198884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19" idx="0"/>
            <a:endCxn id="37" idx="2"/>
          </p:cNvCxnSpPr>
          <p:nvPr/>
        </p:nvCxnSpPr>
        <p:spPr bwMode="auto">
          <a:xfrm flipV="1">
            <a:off x="3791744" y="2564904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4583833" y="2060848"/>
            <a:ext cx="162095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insert 0101</a:t>
            </a:r>
          </a:p>
        </p:txBody>
      </p:sp>
    </p:spTree>
    <p:extLst>
      <p:ext uri="{BB962C8B-B14F-4D97-AF65-F5344CB8AC3E}">
        <p14:creationId xmlns:p14="http://schemas.microsoft.com/office/powerpoint/2010/main" val="365111099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153</TotalTime>
  <Words>4315</Words>
  <Application>Microsoft Macintosh PowerPoint</Application>
  <PresentationFormat>Widescreen</PresentationFormat>
  <Paragraphs>1661</Paragraphs>
  <Slides>113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113</vt:i4>
      </vt:variant>
    </vt:vector>
  </HeadingPairs>
  <TitlesOfParts>
    <vt:vector size="127" baseType="lpstr">
      <vt:lpstr>Arial</vt:lpstr>
      <vt:lpstr>Calibri</vt:lpstr>
      <vt:lpstr>Lucida Console</vt:lpstr>
      <vt:lpstr>Lucida Grande</vt:lpstr>
      <vt:lpstr>Lucida Sans</vt:lpstr>
      <vt:lpstr>Symbol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Access Structures</vt:lpstr>
      <vt:lpstr>Overview</vt:lpstr>
      <vt:lpstr>Index Basics</vt:lpstr>
      <vt:lpstr>Index basics</vt:lpstr>
      <vt:lpstr>Indexes</vt:lpstr>
      <vt:lpstr>Sequential Files</vt:lpstr>
      <vt:lpstr>To Index or Not To Index?</vt:lpstr>
      <vt:lpstr>Dense Index</vt:lpstr>
      <vt:lpstr>Dense Index</vt:lpstr>
      <vt:lpstr>Sparse Index</vt:lpstr>
      <vt:lpstr>Multi-level Index</vt:lpstr>
      <vt:lpstr>Notes on pointers:</vt:lpstr>
      <vt:lpstr>Sparse vs. Dense Tradeoff</vt:lpstr>
      <vt:lpstr>Duplicate Keys</vt:lpstr>
      <vt:lpstr>Duplicate Keys</vt:lpstr>
      <vt:lpstr>Duplicate Keys</vt:lpstr>
      <vt:lpstr>Duplicate Keys</vt:lpstr>
      <vt:lpstr>Duplicate Keys</vt:lpstr>
      <vt:lpstr>Deletion from Sparse Index</vt:lpstr>
      <vt:lpstr>Deletion from Sparse Index</vt:lpstr>
      <vt:lpstr>Deletion from Sparse Index</vt:lpstr>
      <vt:lpstr>Deletion from Sparse Index</vt:lpstr>
      <vt:lpstr>Deletion from Dense Index</vt:lpstr>
      <vt:lpstr>Insertion into Sparse Index</vt:lpstr>
      <vt:lpstr>Insertion into Sparse Index</vt:lpstr>
      <vt:lpstr>Insertion into Sparse Index</vt:lpstr>
      <vt:lpstr>Insertion into Sparse Index</vt:lpstr>
      <vt:lpstr>Secondary Indexes</vt:lpstr>
      <vt:lpstr>Secondary Indexes</vt:lpstr>
      <vt:lpstr>Secondary Indexes</vt:lpstr>
      <vt:lpstr>Duplicate values</vt:lpstr>
      <vt:lpstr>Duplicate values</vt:lpstr>
      <vt:lpstr>Duplicate values</vt:lpstr>
      <vt:lpstr>Duplicate values</vt:lpstr>
      <vt:lpstr>Duplicate values</vt:lpstr>
      <vt:lpstr>Conventional indexes</vt:lpstr>
      <vt:lpstr>B+trees</vt:lpstr>
      <vt:lpstr>B+trees</vt:lpstr>
      <vt:lpstr>B+tree example</vt:lpstr>
      <vt:lpstr>Example non-leaf node</vt:lpstr>
      <vt:lpstr>Non-leaf nodes</vt:lpstr>
      <vt:lpstr>Example leaf node</vt:lpstr>
      <vt:lpstr>Leaf nodes</vt:lpstr>
      <vt:lpstr>Node size</vt:lpstr>
      <vt:lpstr>Minimum nodes</vt:lpstr>
      <vt:lpstr>Minimum node examples (n=3)</vt:lpstr>
      <vt:lpstr>B+tree rules</vt:lpstr>
      <vt:lpstr>B+tree arithmetic example</vt:lpstr>
      <vt:lpstr>B+tree arithmetic example</vt:lpstr>
      <vt:lpstr>B+tree primary index</vt:lpstr>
      <vt:lpstr>B+tree primary index</vt:lpstr>
      <vt:lpstr>B+tree secondary index</vt:lpstr>
      <vt:lpstr>B+tree secondary index</vt:lpstr>
      <vt:lpstr>B+tree Insertion</vt:lpstr>
      <vt:lpstr>Case 1: insert key=32</vt:lpstr>
      <vt:lpstr>Case 2: insert key=7</vt:lpstr>
      <vt:lpstr>Case 3: insert key=160</vt:lpstr>
      <vt:lpstr>Case 4: insert 45</vt:lpstr>
      <vt:lpstr>B+tree Deletion</vt:lpstr>
      <vt:lpstr>Case 2: delete key=50 (n=4)</vt:lpstr>
      <vt:lpstr>Case 3: delete key=50 (n=4)</vt:lpstr>
      <vt:lpstr>Case 4: delete key=37 (n=4)</vt:lpstr>
      <vt:lpstr>B+tree deletions in practice</vt:lpstr>
      <vt:lpstr>B-trees versus static indexed sequential files</vt:lpstr>
      <vt:lpstr>Hashing</vt:lpstr>
      <vt:lpstr>Hashing</vt:lpstr>
      <vt:lpstr>Hashing approach #1</vt:lpstr>
      <vt:lpstr>Hashing approach #2</vt:lpstr>
      <vt:lpstr>Example hash function</vt:lpstr>
      <vt:lpstr>Buckets</vt:lpstr>
      <vt:lpstr>Hashing example</vt:lpstr>
      <vt:lpstr>Hashing example</vt:lpstr>
      <vt:lpstr>Hashing example: Overflow</vt:lpstr>
      <vt:lpstr>Hashing example: Deletion</vt:lpstr>
      <vt:lpstr>Hashing example: Deletion</vt:lpstr>
      <vt:lpstr>Hashing example: Deletion</vt:lpstr>
      <vt:lpstr>Rule of thumb:</vt:lpstr>
      <vt:lpstr>How do we cope with growth?</vt:lpstr>
      <vt:lpstr>Extensible hashing</vt:lpstr>
      <vt:lpstr>Extensible hashing</vt:lpstr>
      <vt:lpstr>Example</vt:lpstr>
      <vt:lpstr>Example</vt:lpstr>
      <vt:lpstr>Example</vt:lpstr>
      <vt:lpstr>Example</vt:lpstr>
      <vt:lpstr>Example</vt:lpstr>
      <vt:lpstr>Extensible hashing: deletion</vt:lpstr>
      <vt:lpstr>Overflow chains</vt:lpstr>
      <vt:lpstr>Overflow chains</vt:lpstr>
      <vt:lpstr>Overflow chains</vt:lpstr>
      <vt:lpstr>Summary</vt:lpstr>
      <vt:lpstr>Linear hashing</vt:lpstr>
      <vt:lpstr>Linear hashing</vt:lpstr>
      <vt:lpstr>Example: b=4 bits, i=1,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further growth</vt:lpstr>
      <vt:lpstr>Example: i=3</vt:lpstr>
      <vt:lpstr>Example: i=3</vt:lpstr>
      <vt:lpstr>Example: i=3</vt:lpstr>
      <vt:lpstr>Example: i=3</vt:lpstr>
      <vt:lpstr>When do we expand file?</vt:lpstr>
      <vt:lpstr>Linear Hashing</vt:lpstr>
      <vt:lpstr>Indexing versus Hashing</vt:lpstr>
      <vt:lpstr>Indexing vs Hashing</vt:lpstr>
      <vt:lpstr>Indexing vs Hashing</vt:lpstr>
      <vt:lpstr>Further Reading</vt:lpstr>
      <vt:lpstr>Further Reading</vt:lpstr>
      <vt:lpstr>Next Lecture: Multidimensional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4</cp:revision>
  <dcterms:created xsi:type="dcterms:W3CDTF">2019-02-12T10:10:08Z</dcterms:created>
  <dcterms:modified xsi:type="dcterms:W3CDTF">2020-02-10T12:51:31Z</dcterms:modified>
</cp:coreProperties>
</file>