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7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122"/>
  </p:notesMasterIdLst>
  <p:sldIdLst>
    <p:sldId id="653" r:id="rId9"/>
    <p:sldId id="256" r:id="rId10"/>
    <p:sldId id="554" r:id="rId11"/>
    <p:sldId id="552" r:id="rId12"/>
    <p:sldId id="556" r:id="rId13"/>
    <p:sldId id="557" r:id="rId14"/>
    <p:sldId id="292" r:id="rId15"/>
    <p:sldId id="615" r:id="rId16"/>
    <p:sldId id="558" r:id="rId17"/>
    <p:sldId id="560" r:id="rId18"/>
    <p:sldId id="561" r:id="rId19"/>
    <p:sldId id="562" r:id="rId20"/>
    <p:sldId id="298" r:id="rId21"/>
    <p:sldId id="302" r:id="rId22"/>
    <p:sldId id="583" r:id="rId23"/>
    <p:sldId id="584" r:id="rId24"/>
    <p:sldId id="585" r:id="rId25"/>
    <p:sldId id="586" r:id="rId26"/>
    <p:sldId id="587" r:id="rId27"/>
    <p:sldId id="588" r:id="rId28"/>
    <p:sldId id="589" r:id="rId29"/>
    <p:sldId id="590" r:id="rId30"/>
    <p:sldId id="591" r:id="rId31"/>
    <p:sldId id="592" r:id="rId32"/>
    <p:sldId id="593" r:id="rId33"/>
    <p:sldId id="594" r:id="rId34"/>
    <p:sldId id="595" r:id="rId35"/>
    <p:sldId id="596" r:id="rId36"/>
    <p:sldId id="574" r:id="rId37"/>
    <p:sldId id="575" r:id="rId38"/>
    <p:sldId id="576" r:id="rId39"/>
    <p:sldId id="577" r:id="rId40"/>
    <p:sldId id="578" r:id="rId41"/>
    <p:sldId id="579" r:id="rId42"/>
    <p:sldId id="581" r:id="rId43"/>
    <p:sldId id="582" r:id="rId44"/>
    <p:sldId id="365" r:id="rId45"/>
    <p:sldId id="553" r:id="rId46"/>
    <p:sldId id="563" r:id="rId47"/>
    <p:sldId id="597" r:id="rId48"/>
    <p:sldId id="598" r:id="rId49"/>
    <p:sldId id="614" r:id="rId50"/>
    <p:sldId id="599" r:id="rId51"/>
    <p:sldId id="565" r:id="rId52"/>
    <p:sldId id="374" r:id="rId53"/>
    <p:sldId id="600" r:id="rId54"/>
    <p:sldId id="601" r:id="rId55"/>
    <p:sldId id="377" r:id="rId56"/>
    <p:sldId id="568" r:id="rId57"/>
    <p:sldId id="613" r:id="rId58"/>
    <p:sldId id="570" r:id="rId59"/>
    <p:sldId id="632" r:id="rId60"/>
    <p:sldId id="633" r:id="rId61"/>
    <p:sldId id="634" r:id="rId62"/>
    <p:sldId id="602" r:id="rId63"/>
    <p:sldId id="604" r:id="rId64"/>
    <p:sldId id="605" r:id="rId65"/>
    <p:sldId id="606" r:id="rId66"/>
    <p:sldId id="607" r:id="rId67"/>
    <p:sldId id="603" r:id="rId68"/>
    <p:sldId id="608" r:id="rId69"/>
    <p:sldId id="609" r:id="rId70"/>
    <p:sldId id="610" r:id="rId71"/>
    <p:sldId id="402" r:id="rId72"/>
    <p:sldId id="611" r:id="rId73"/>
    <p:sldId id="446" r:id="rId74"/>
    <p:sldId id="616" r:id="rId75"/>
    <p:sldId id="449" r:id="rId76"/>
    <p:sldId id="617" r:id="rId77"/>
    <p:sldId id="452" r:id="rId78"/>
    <p:sldId id="455" r:id="rId79"/>
    <p:sldId id="618" r:id="rId80"/>
    <p:sldId id="619" r:id="rId81"/>
    <p:sldId id="620" r:id="rId82"/>
    <p:sldId id="621" r:id="rId83"/>
    <p:sldId id="622" r:id="rId84"/>
    <p:sldId id="623" r:id="rId85"/>
    <p:sldId id="463" r:id="rId86"/>
    <p:sldId id="465" r:id="rId87"/>
    <p:sldId id="467" r:id="rId88"/>
    <p:sldId id="624" r:id="rId89"/>
    <p:sldId id="625" r:id="rId90"/>
    <p:sldId id="626" r:id="rId91"/>
    <p:sldId id="648" r:id="rId92"/>
    <p:sldId id="649" r:id="rId93"/>
    <p:sldId id="650" r:id="rId94"/>
    <p:sldId id="478" r:id="rId95"/>
    <p:sldId id="480" r:id="rId96"/>
    <p:sldId id="627" r:id="rId97"/>
    <p:sldId id="628" r:id="rId98"/>
    <p:sldId id="483" r:id="rId99"/>
    <p:sldId id="484" r:id="rId100"/>
    <p:sldId id="629" r:id="rId101"/>
    <p:sldId id="651" r:id="rId102"/>
    <p:sldId id="630" r:id="rId103"/>
    <p:sldId id="631" r:id="rId104"/>
    <p:sldId id="637" r:id="rId105"/>
    <p:sldId id="638" r:id="rId106"/>
    <p:sldId id="640" r:id="rId107"/>
    <p:sldId id="641" r:id="rId108"/>
    <p:sldId id="642" r:id="rId109"/>
    <p:sldId id="643" r:id="rId110"/>
    <p:sldId id="644" r:id="rId111"/>
    <p:sldId id="645" r:id="rId112"/>
    <p:sldId id="646" r:id="rId113"/>
    <p:sldId id="500" r:id="rId114"/>
    <p:sldId id="502" r:id="rId115"/>
    <p:sldId id="549" r:id="rId116"/>
    <p:sldId id="506" r:id="rId117"/>
    <p:sldId id="507" r:id="rId118"/>
    <p:sldId id="635" r:id="rId119"/>
    <p:sldId id="636" r:id="rId120"/>
    <p:sldId id="652" r:id="rId1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7" userDrawn="1">
          <p15:clr>
            <a:srgbClr val="A4A3A4"/>
          </p15:clr>
        </p15:guide>
        <p15:guide id="2" pos="57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BD8242-92CF-5146-8D6A-69E687913070}" v="39" dt="2020-02-10T11:40:24.018"/>
  </p1510:revLst>
</p1510:revInfo>
</file>

<file path=ppt/tableStyles.xml><?xml version="1.0" encoding="utf-8"?>
<a:tblStyleLst xmlns:a="http://schemas.openxmlformats.org/drawingml/2006/main" def="{5C22544A-7EE6-4342-B048-85BDC9FD1C3A}"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16"/>
    <p:restoredTop sz="94709"/>
  </p:normalViewPr>
  <p:slideViewPr>
    <p:cSldViewPr snapToGrid="0" snapToObjects="1" showGuides="1">
      <p:cViewPr varScale="1">
        <p:scale>
          <a:sx n="111" d="100"/>
          <a:sy n="111" d="100"/>
        </p:scale>
        <p:origin x="216" y="472"/>
      </p:cViewPr>
      <p:guideLst>
        <p:guide orient="horz" pos="527"/>
        <p:guide pos="57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117" Type="http://schemas.openxmlformats.org/officeDocument/2006/relationships/slide" Target="slides/slide109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84" Type="http://schemas.openxmlformats.org/officeDocument/2006/relationships/slide" Target="slides/slide76.xml"/><Relationship Id="rId89" Type="http://schemas.openxmlformats.org/officeDocument/2006/relationships/slide" Target="slides/slide81.xml"/><Relationship Id="rId112" Type="http://schemas.openxmlformats.org/officeDocument/2006/relationships/slide" Target="slides/slide104.xml"/><Relationship Id="rId16" Type="http://schemas.openxmlformats.org/officeDocument/2006/relationships/slide" Target="slides/slide8.xml"/><Relationship Id="rId107" Type="http://schemas.openxmlformats.org/officeDocument/2006/relationships/slide" Target="slides/slide99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74" Type="http://schemas.openxmlformats.org/officeDocument/2006/relationships/slide" Target="slides/slide66.xml"/><Relationship Id="rId79" Type="http://schemas.openxmlformats.org/officeDocument/2006/relationships/slide" Target="slides/slide71.xml"/><Relationship Id="rId102" Type="http://schemas.openxmlformats.org/officeDocument/2006/relationships/slide" Target="slides/slide94.xml"/><Relationship Id="rId123" Type="http://schemas.openxmlformats.org/officeDocument/2006/relationships/presProps" Target="presProps.xml"/><Relationship Id="rId128" Type="http://schemas.microsoft.com/office/2015/10/relationships/revisionInfo" Target="revisionInfo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2.xml"/><Relationship Id="rId95" Type="http://schemas.openxmlformats.org/officeDocument/2006/relationships/slide" Target="slides/slide87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113" Type="http://schemas.openxmlformats.org/officeDocument/2006/relationships/slide" Target="slides/slide105.xml"/><Relationship Id="rId118" Type="http://schemas.openxmlformats.org/officeDocument/2006/relationships/slide" Target="slides/slide110.xml"/><Relationship Id="rId80" Type="http://schemas.openxmlformats.org/officeDocument/2006/relationships/slide" Target="slides/slide72.xml"/><Relationship Id="rId85" Type="http://schemas.openxmlformats.org/officeDocument/2006/relationships/slide" Target="slides/slide7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59" Type="http://schemas.openxmlformats.org/officeDocument/2006/relationships/slide" Target="slides/slide51.xml"/><Relationship Id="rId103" Type="http://schemas.openxmlformats.org/officeDocument/2006/relationships/slide" Target="slides/slide95.xml"/><Relationship Id="rId108" Type="http://schemas.openxmlformats.org/officeDocument/2006/relationships/slide" Target="slides/slide100.xml"/><Relationship Id="rId124" Type="http://schemas.openxmlformats.org/officeDocument/2006/relationships/viewProps" Target="viewProps.xml"/><Relationship Id="rId54" Type="http://schemas.openxmlformats.org/officeDocument/2006/relationships/slide" Target="slides/slide46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91" Type="http://schemas.openxmlformats.org/officeDocument/2006/relationships/slide" Target="slides/slide83.xml"/><Relationship Id="rId96" Type="http://schemas.openxmlformats.org/officeDocument/2006/relationships/slide" Target="slides/slide8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49" Type="http://schemas.openxmlformats.org/officeDocument/2006/relationships/slide" Target="slides/slide41.xml"/><Relationship Id="rId114" Type="http://schemas.openxmlformats.org/officeDocument/2006/relationships/slide" Target="slides/slide106.xml"/><Relationship Id="rId119" Type="http://schemas.openxmlformats.org/officeDocument/2006/relationships/slide" Target="slides/slide111.xml"/><Relationship Id="rId44" Type="http://schemas.openxmlformats.org/officeDocument/2006/relationships/slide" Target="slides/slide36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81" Type="http://schemas.openxmlformats.org/officeDocument/2006/relationships/slide" Target="slides/slide73.xml"/><Relationship Id="rId86" Type="http://schemas.openxmlformats.org/officeDocument/2006/relationships/slide" Target="slides/slide7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109" Type="http://schemas.openxmlformats.org/officeDocument/2006/relationships/slide" Target="slides/slide10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97" Type="http://schemas.openxmlformats.org/officeDocument/2006/relationships/slide" Target="slides/slide89.xml"/><Relationship Id="rId104" Type="http://schemas.openxmlformats.org/officeDocument/2006/relationships/slide" Target="slides/slide96.xml"/><Relationship Id="rId120" Type="http://schemas.openxmlformats.org/officeDocument/2006/relationships/slide" Target="slides/slide112.xml"/><Relationship Id="rId125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92" Type="http://schemas.openxmlformats.org/officeDocument/2006/relationships/slide" Target="slides/slide8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slide" Target="slides/slide79.xml"/><Relationship Id="rId110" Type="http://schemas.openxmlformats.org/officeDocument/2006/relationships/slide" Target="slides/slide102.xml"/><Relationship Id="rId115" Type="http://schemas.openxmlformats.org/officeDocument/2006/relationships/slide" Target="slides/slide107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56" Type="http://schemas.openxmlformats.org/officeDocument/2006/relationships/slide" Target="slides/slide48.xml"/><Relationship Id="rId77" Type="http://schemas.openxmlformats.org/officeDocument/2006/relationships/slide" Target="slides/slide69.xml"/><Relationship Id="rId100" Type="http://schemas.openxmlformats.org/officeDocument/2006/relationships/slide" Target="slides/slide92.xml"/><Relationship Id="rId105" Type="http://schemas.openxmlformats.org/officeDocument/2006/relationships/slide" Target="slides/slide97.xml"/><Relationship Id="rId126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93" Type="http://schemas.openxmlformats.org/officeDocument/2006/relationships/slide" Target="slides/slide85.xml"/><Relationship Id="rId98" Type="http://schemas.openxmlformats.org/officeDocument/2006/relationships/slide" Target="slides/slide90.xml"/><Relationship Id="rId121" Type="http://schemas.openxmlformats.org/officeDocument/2006/relationships/slide" Target="slides/slide113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7.xml"/><Relationship Id="rId46" Type="http://schemas.openxmlformats.org/officeDocument/2006/relationships/slide" Target="slides/slide38.xml"/><Relationship Id="rId67" Type="http://schemas.openxmlformats.org/officeDocument/2006/relationships/slide" Target="slides/slide59.xml"/><Relationship Id="rId116" Type="http://schemas.openxmlformats.org/officeDocument/2006/relationships/slide" Target="slides/slide10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62" Type="http://schemas.openxmlformats.org/officeDocument/2006/relationships/slide" Target="slides/slide54.xml"/><Relationship Id="rId83" Type="http://schemas.openxmlformats.org/officeDocument/2006/relationships/slide" Target="slides/slide75.xml"/><Relationship Id="rId88" Type="http://schemas.openxmlformats.org/officeDocument/2006/relationships/slide" Target="slides/slide80.xml"/><Relationship Id="rId111" Type="http://schemas.openxmlformats.org/officeDocument/2006/relationships/slide" Target="slides/slide103.xml"/><Relationship Id="rId15" Type="http://schemas.openxmlformats.org/officeDocument/2006/relationships/slide" Target="slides/slide7.xml"/><Relationship Id="rId36" Type="http://schemas.openxmlformats.org/officeDocument/2006/relationships/slide" Target="slides/slide28.xml"/><Relationship Id="rId57" Type="http://schemas.openxmlformats.org/officeDocument/2006/relationships/slide" Target="slides/slide49.xml"/><Relationship Id="rId106" Type="http://schemas.openxmlformats.org/officeDocument/2006/relationships/slide" Target="slides/slide98.xml"/><Relationship Id="rId127" Type="http://schemas.microsoft.com/office/2016/11/relationships/changesInfo" Target="changesInfos/changesInfo1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52" Type="http://schemas.openxmlformats.org/officeDocument/2006/relationships/slide" Target="slides/slide44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94" Type="http://schemas.openxmlformats.org/officeDocument/2006/relationships/slide" Target="slides/slide86.xml"/><Relationship Id="rId99" Type="http://schemas.openxmlformats.org/officeDocument/2006/relationships/slide" Target="slides/slide91.xml"/><Relationship Id="rId101" Type="http://schemas.openxmlformats.org/officeDocument/2006/relationships/slide" Target="slides/slide93.xml"/><Relationship Id="rId122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4EBD8242-92CF-5146-8D6A-69E687913070}"/>
    <pc:docChg chg="undo custSel delSld modSld">
      <pc:chgData name="Gibbins N.M." userId="6a0e944c-4d97-467d-bb7a-7c3315791fe4" providerId="ADAL" clId="{4EBD8242-92CF-5146-8D6A-69E687913070}" dt="2020-02-10T11:44:00.963" v="406" actId="20577"/>
      <pc:docMkLst>
        <pc:docMk/>
      </pc:docMkLst>
      <pc:sldChg chg="modSp">
        <pc:chgData name="Gibbins N.M." userId="6a0e944c-4d97-467d-bb7a-7c3315791fe4" providerId="ADAL" clId="{4EBD8242-92CF-5146-8D6A-69E687913070}" dt="2020-02-10T11:23:14.523" v="295" actId="20577"/>
        <pc:sldMkLst>
          <pc:docMk/>
          <pc:sldMk cId="878909659" sldId="256"/>
        </pc:sldMkLst>
        <pc:spChg chg="mod">
          <ac:chgData name="Gibbins N.M." userId="6a0e944c-4d97-467d-bb7a-7c3315791fe4" providerId="ADAL" clId="{4EBD8242-92CF-5146-8D6A-69E687913070}" dt="2020-02-10T11:23:14.523" v="295" actId="20577"/>
          <ac:spMkLst>
            <pc:docMk/>
            <pc:sldMk cId="878909659" sldId="256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3:44.566" v="296" actId="242"/>
        <pc:sldMkLst>
          <pc:docMk/>
          <pc:sldMk cId="1307653773" sldId="292"/>
        </pc:sldMkLst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3:44.566" v="296" actId="242"/>
          <ac:spMkLst>
            <pc:docMk/>
            <pc:sldMk cId="1307653773" sldId="292"/>
            <ac:spMk id="57" creationId="{00000000-0000-0000-0000-000000000000}"/>
          </ac:spMkLst>
        </pc:spChg>
      </pc:sldChg>
      <pc:sldChg chg="addSp delSp modSp delAnim modAnim">
        <pc:chgData name="Gibbins N.M." userId="6a0e944c-4d97-467d-bb7a-7c3315791fe4" providerId="ADAL" clId="{4EBD8242-92CF-5146-8D6A-69E687913070}" dt="2020-02-10T11:26:01.801" v="302"/>
        <pc:sldMkLst>
          <pc:docMk/>
          <pc:sldMk cId="558590778" sldId="298"/>
        </pc:sldMkLst>
        <pc:spChg chg="mod">
          <ac:chgData name="Gibbins N.M." userId="6a0e944c-4d97-467d-bb7a-7c3315791fe4" providerId="ADAL" clId="{4EBD8242-92CF-5146-8D6A-69E687913070}" dt="2020-02-04T13:34:34.880" v="187" actId="20577"/>
          <ac:spMkLst>
            <pc:docMk/>
            <pc:sldMk cId="558590778" sldId="298"/>
            <ac:spMk id="2" creationId="{A6E6C54E-24AE-2B4E-B777-15064DF34952}"/>
          </ac:spMkLst>
        </pc:spChg>
        <pc:spChg chg="add del mod">
          <ac:chgData name="Gibbins N.M." userId="6a0e944c-4d97-467d-bb7a-7c3315791fe4" providerId="ADAL" clId="{4EBD8242-92CF-5146-8D6A-69E687913070}" dt="2020-02-04T13:17:24.072" v="1" actId="478"/>
          <ac:spMkLst>
            <pc:docMk/>
            <pc:sldMk cId="558590778" sldId="298"/>
            <ac:spMk id="3" creationId="{17442A0B-0618-E948-97EA-0B0D68868596}"/>
          </ac:spMkLst>
        </pc:spChg>
        <pc:spChg chg="add mod">
          <ac:chgData name="Gibbins N.M." userId="6a0e944c-4d97-467d-bb7a-7c3315791fe4" providerId="ADAL" clId="{4EBD8242-92CF-5146-8D6A-69E687913070}" dt="2020-02-04T13:17:20.208" v="0"/>
          <ac:spMkLst>
            <pc:docMk/>
            <pc:sldMk cId="558590778" sldId="298"/>
            <ac:spMk id="4" creationId="{13F32327-C0D5-5148-9465-6942FD473F09}"/>
          </ac:spMkLst>
        </pc:spChg>
        <pc:spChg chg="add mod">
          <ac:chgData name="Gibbins N.M." userId="6a0e944c-4d97-467d-bb7a-7c3315791fe4" providerId="ADAL" clId="{4EBD8242-92CF-5146-8D6A-69E687913070}" dt="2020-02-04T13:32:09.944" v="33" actId="3064"/>
          <ac:spMkLst>
            <pc:docMk/>
            <pc:sldMk cId="558590778" sldId="298"/>
            <ac:spMk id="7" creationId="{D00DBC43-72C9-3B40-B63E-3072F55153DB}"/>
          </ac:spMkLst>
        </pc:spChg>
        <pc:spChg chg="add mod">
          <ac:chgData name="Gibbins N.M." userId="6a0e944c-4d97-467d-bb7a-7c3315791fe4" providerId="ADAL" clId="{4EBD8242-92CF-5146-8D6A-69E687913070}" dt="2020-02-04T13:32:29.027" v="44" actId="3064"/>
          <ac:spMkLst>
            <pc:docMk/>
            <pc:sldMk cId="558590778" sldId="298"/>
            <ac:spMk id="8" creationId="{8CC7BC97-813E-BA47-B089-FB60C5B06AF3}"/>
          </ac:spMkLst>
        </pc:spChg>
        <pc:spChg chg="add mod">
          <ac:chgData name="Gibbins N.M." userId="6a0e944c-4d97-467d-bb7a-7c3315791fe4" providerId="ADAL" clId="{4EBD8242-92CF-5146-8D6A-69E687913070}" dt="2020-02-04T13:32:29.027" v="44" actId="3064"/>
          <ac:spMkLst>
            <pc:docMk/>
            <pc:sldMk cId="558590778" sldId="298"/>
            <ac:spMk id="9" creationId="{6FC50702-D7C6-0445-9E34-02E3FF62DD4F}"/>
          </ac:spMkLst>
        </pc:spChg>
        <pc:spChg chg="add mod">
          <ac:chgData name="Gibbins N.M." userId="6a0e944c-4d97-467d-bb7a-7c3315791fe4" providerId="ADAL" clId="{4EBD8242-92CF-5146-8D6A-69E687913070}" dt="2020-02-04T13:32:29.027" v="44" actId="3064"/>
          <ac:spMkLst>
            <pc:docMk/>
            <pc:sldMk cId="558590778" sldId="298"/>
            <ac:spMk id="10" creationId="{06622F1C-C4D3-7E45-B572-0648B3995EE6}"/>
          </ac:spMkLst>
        </pc:spChg>
        <pc:spChg chg="add mod">
          <ac:chgData name="Gibbins N.M." userId="6a0e944c-4d97-467d-bb7a-7c3315791fe4" providerId="ADAL" clId="{4EBD8242-92CF-5146-8D6A-69E687913070}" dt="2020-02-10T11:26:01.801" v="302"/>
          <ac:spMkLst>
            <pc:docMk/>
            <pc:sldMk cId="558590778" sldId="298"/>
            <ac:spMk id="11" creationId="{784CAC6C-1BD0-5840-BB62-F467898C5B0B}"/>
          </ac:spMkLst>
        </pc:spChg>
        <pc:spChg chg="add mod">
          <ac:chgData name="Gibbins N.M." userId="6a0e944c-4d97-467d-bb7a-7c3315791fe4" providerId="ADAL" clId="{4EBD8242-92CF-5146-8D6A-69E687913070}" dt="2020-02-10T11:26:01.801" v="302"/>
          <ac:spMkLst>
            <pc:docMk/>
            <pc:sldMk cId="558590778" sldId="298"/>
            <ac:spMk id="12" creationId="{8C7882DC-BF69-1544-83F5-A76E169F90D9}"/>
          </ac:spMkLst>
        </pc:spChg>
        <pc:spChg chg="add mod">
          <ac:chgData name="Gibbins N.M." userId="6a0e944c-4d97-467d-bb7a-7c3315791fe4" providerId="ADAL" clId="{4EBD8242-92CF-5146-8D6A-69E687913070}" dt="2020-02-10T11:26:01.801" v="302"/>
          <ac:spMkLst>
            <pc:docMk/>
            <pc:sldMk cId="558590778" sldId="298"/>
            <ac:spMk id="13" creationId="{929E962B-6F0E-3A4F-87EF-24050E2E8580}"/>
          </ac:spMkLst>
        </pc:spChg>
        <pc:spChg chg="add mod">
          <ac:chgData name="Gibbins N.M." userId="6a0e944c-4d97-467d-bb7a-7c3315791fe4" providerId="ADAL" clId="{4EBD8242-92CF-5146-8D6A-69E687913070}" dt="2020-02-04T13:31:46.565" v="26" actId="1076"/>
          <ac:spMkLst>
            <pc:docMk/>
            <pc:sldMk cId="558590778" sldId="298"/>
            <ac:spMk id="14" creationId="{B8D49CC3-3329-A749-981B-BF8238EAC4FB}"/>
          </ac:spMkLst>
        </pc:spChg>
        <pc:spChg chg="add del">
          <ac:chgData name="Gibbins N.M." userId="6a0e944c-4d97-467d-bb7a-7c3315791fe4" providerId="ADAL" clId="{4EBD8242-92CF-5146-8D6A-69E687913070}" dt="2020-02-04T13:31:38.560" v="25" actId="478"/>
          <ac:spMkLst>
            <pc:docMk/>
            <pc:sldMk cId="558590778" sldId="298"/>
            <ac:spMk id="15" creationId="{C85F8C15-04C9-7046-8ADC-AC009410FA2E}"/>
          </ac:spMkLst>
        </pc:spChg>
        <pc:spChg chg="add del">
          <ac:chgData name="Gibbins N.M." userId="6a0e944c-4d97-467d-bb7a-7c3315791fe4" providerId="ADAL" clId="{4EBD8242-92CF-5146-8D6A-69E687913070}" dt="2020-02-04T13:31:37.454" v="24" actId="478"/>
          <ac:spMkLst>
            <pc:docMk/>
            <pc:sldMk cId="558590778" sldId="298"/>
            <ac:spMk id="16" creationId="{787696FF-3C7F-B74C-B06F-B04FC40BE731}"/>
          </ac:spMkLst>
        </pc:spChg>
        <pc:spChg chg="add mod">
          <ac:chgData name="Gibbins N.M." userId="6a0e944c-4d97-467d-bb7a-7c3315791fe4" providerId="ADAL" clId="{4EBD8242-92CF-5146-8D6A-69E687913070}" dt="2020-02-10T11:26:01.801" v="302"/>
          <ac:spMkLst>
            <pc:docMk/>
            <pc:sldMk cId="558590778" sldId="298"/>
            <ac:spMk id="17" creationId="{44AECDB5-014E-4C43-A001-31248E362A99}"/>
          </ac:spMkLst>
        </pc:spChg>
        <pc:spChg chg="add del">
          <ac:chgData name="Gibbins N.M." userId="6a0e944c-4d97-467d-bb7a-7c3315791fe4" providerId="ADAL" clId="{4EBD8242-92CF-5146-8D6A-69E687913070}" dt="2020-02-04T13:31:34.204" v="21" actId="478"/>
          <ac:spMkLst>
            <pc:docMk/>
            <pc:sldMk cId="558590778" sldId="298"/>
            <ac:spMk id="18" creationId="{68C99555-7192-B74C-9436-B34D803202FD}"/>
          </ac:spMkLst>
        </pc:spChg>
        <pc:spChg chg="add del">
          <ac:chgData name="Gibbins N.M." userId="6a0e944c-4d97-467d-bb7a-7c3315791fe4" providerId="ADAL" clId="{4EBD8242-92CF-5146-8D6A-69E687913070}" dt="2020-02-04T13:31:36.306" v="23" actId="478"/>
          <ac:spMkLst>
            <pc:docMk/>
            <pc:sldMk cId="558590778" sldId="298"/>
            <ac:spMk id="19" creationId="{C4644C5A-636E-B348-A17D-E8EEEAAB4FF7}"/>
          </ac:spMkLst>
        </pc:spChg>
        <pc:spChg chg="add del">
          <ac:chgData name="Gibbins N.M." userId="6a0e944c-4d97-467d-bb7a-7c3315791fe4" providerId="ADAL" clId="{4EBD8242-92CF-5146-8D6A-69E687913070}" dt="2020-02-04T13:31:35.258" v="22" actId="478"/>
          <ac:spMkLst>
            <pc:docMk/>
            <pc:sldMk cId="558590778" sldId="298"/>
            <ac:spMk id="20" creationId="{BF352F02-C92E-D449-9EEE-880BEB0D4CA4}"/>
          </ac:spMkLst>
        </pc:spChg>
        <pc:spChg chg="add mod">
          <ac:chgData name="Gibbins N.M." userId="6a0e944c-4d97-467d-bb7a-7c3315791fe4" providerId="ADAL" clId="{4EBD8242-92CF-5146-8D6A-69E687913070}" dt="2020-02-04T13:31:46.565" v="26" actId="1076"/>
          <ac:spMkLst>
            <pc:docMk/>
            <pc:sldMk cId="558590778" sldId="298"/>
            <ac:spMk id="21" creationId="{9828B3BD-3536-6849-9200-51F6D2E33E7F}"/>
          </ac:spMkLst>
        </pc:spChg>
        <pc:spChg chg="del">
          <ac:chgData name="Gibbins N.M." userId="6a0e944c-4d97-467d-bb7a-7c3315791fe4" providerId="ADAL" clId="{4EBD8242-92CF-5146-8D6A-69E687913070}" dt="2020-02-04T13:17:20.208" v="0"/>
          <ac:spMkLst>
            <pc:docMk/>
            <pc:sldMk cId="558590778" sldId="298"/>
            <ac:spMk id="11270" creationId="{00000000-0000-0000-0000-000000000000}"/>
          </ac:spMkLst>
        </pc:spChg>
        <pc:cxnChg chg="add mod">
          <ac:chgData name="Gibbins N.M." userId="6a0e944c-4d97-467d-bb7a-7c3315791fe4" providerId="ADAL" clId="{4EBD8242-92CF-5146-8D6A-69E687913070}" dt="2020-02-04T13:32:49.814" v="47" actId="14100"/>
          <ac:cxnSpMkLst>
            <pc:docMk/>
            <pc:sldMk cId="558590778" sldId="298"/>
            <ac:cxnSpMk id="22" creationId="{899000E6-4923-6B4E-8C2B-F921A1FC1069}"/>
          </ac:cxnSpMkLst>
        </pc:cxnChg>
      </pc:sldChg>
      <pc:sldChg chg="del">
        <pc:chgData name="Gibbins N.M." userId="6a0e944c-4d97-467d-bb7a-7c3315791fe4" providerId="ADAL" clId="{4EBD8242-92CF-5146-8D6A-69E687913070}" dt="2020-02-04T13:34:51.679" v="188" actId="2696"/>
        <pc:sldMkLst>
          <pc:docMk/>
          <pc:sldMk cId="1454087001" sldId="300"/>
        </pc:sldMkLst>
      </pc:sldChg>
      <pc:sldChg chg="del">
        <pc:chgData name="Gibbins N.M." userId="6a0e944c-4d97-467d-bb7a-7c3315791fe4" providerId="ADAL" clId="{4EBD8242-92CF-5146-8D6A-69E687913070}" dt="2020-02-04T13:34:51.701" v="189" actId="2696"/>
        <pc:sldMkLst>
          <pc:docMk/>
          <pc:sldMk cId="2780951192" sldId="301"/>
        </pc:sldMkLst>
      </pc:sldChg>
      <pc:sldChg chg="modSp">
        <pc:chgData name="Gibbins N.M." userId="6a0e944c-4d97-467d-bb7a-7c3315791fe4" providerId="ADAL" clId="{4EBD8242-92CF-5146-8D6A-69E687913070}" dt="2020-02-04T13:37:07.749" v="207" actId="242"/>
        <pc:sldMkLst>
          <pc:docMk/>
          <pc:sldMk cId="1107273166" sldId="374"/>
        </pc:sldMkLst>
        <pc:spChg chg="mod">
          <ac:chgData name="Gibbins N.M." userId="6a0e944c-4d97-467d-bb7a-7c3315791fe4" providerId="ADAL" clId="{4EBD8242-92CF-5146-8D6A-69E687913070}" dt="2020-02-04T13:37:07.749" v="207" actId="242"/>
          <ac:spMkLst>
            <pc:docMk/>
            <pc:sldMk cId="1107273166" sldId="374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7.749" v="207" actId="242"/>
          <ac:spMkLst>
            <pc:docMk/>
            <pc:sldMk cId="1107273166" sldId="374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7.749" v="207" actId="242"/>
          <ac:spMkLst>
            <pc:docMk/>
            <pc:sldMk cId="1107273166" sldId="374"/>
            <ac:spMk id="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7.749" v="207" actId="242"/>
          <ac:spMkLst>
            <pc:docMk/>
            <pc:sldMk cId="1107273166" sldId="374"/>
            <ac:spMk id="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7.749" v="207" actId="242"/>
          <ac:spMkLst>
            <pc:docMk/>
            <pc:sldMk cId="1107273166" sldId="374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7.749" v="207" actId="242"/>
          <ac:spMkLst>
            <pc:docMk/>
            <pc:sldMk cId="1107273166" sldId="374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7.749" v="207" actId="242"/>
          <ac:spMkLst>
            <pc:docMk/>
            <pc:sldMk cId="1107273166" sldId="374"/>
            <ac:spMk id="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3.229" v="206" actId="242"/>
          <ac:spMkLst>
            <pc:docMk/>
            <pc:sldMk cId="1107273166" sldId="374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3.229" v="206" actId="242"/>
          <ac:spMkLst>
            <pc:docMk/>
            <pc:sldMk cId="1107273166" sldId="374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3.229" v="206" actId="242"/>
          <ac:spMkLst>
            <pc:docMk/>
            <pc:sldMk cId="1107273166" sldId="374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3.229" v="206" actId="242"/>
          <ac:spMkLst>
            <pc:docMk/>
            <pc:sldMk cId="1107273166" sldId="374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3.229" v="206" actId="242"/>
          <ac:spMkLst>
            <pc:docMk/>
            <pc:sldMk cId="1107273166" sldId="374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3.229" v="206" actId="242"/>
          <ac:spMkLst>
            <pc:docMk/>
            <pc:sldMk cId="1107273166" sldId="374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03.229" v="206" actId="242"/>
          <ac:spMkLst>
            <pc:docMk/>
            <pc:sldMk cId="1107273166" sldId="374"/>
            <ac:spMk id="29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04T13:40:21.033" v="286" actId="12385"/>
        <pc:sldMkLst>
          <pc:docMk/>
          <pc:sldMk cId="2002445457" sldId="377"/>
        </pc:sldMkLst>
        <pc:graphicFrameChg chg="mod">
          <ac:chgData name="Gibbins N.M." userId="6a0e944c-4d97-467d-bb7a-7c3315791fe4" providerId="ADAL" clId="{4EBD8242-92CF-5146-8D6A-69E687913070}" dt="2020-02-04T13:40:21.033" v="286" actId="12385"/>
          <ac:graphicFrameMkLst>
            <pc:docMk/>
            <pc:sldMk cId="2002445457" sldId="377"/>
            <ac:graphicFrameMk id="8" creationId="{B2756FB5-138F-DE4E-93A1-76062BA7593C}"/>
          </ac:graphicFrameMkLst>
        </pc:graphicFrameChg>
      </pc:sldChg>
      <pc:sldChg chg="modSp">
        <pc:chgData name="Gibbins N.M." userId="6a0e944c-4d97-467d-bb7a-7c3315791fe4" providerId="ADAL" clId="{4EBD8242-92CF-5146-8D6A-69E687913070}" dt="2020-02-10T11:38:09.685" v="357" actId="692"/>
        <pc:sldMkLst>
          <pc:docMk/>
          <pc:sldMk cId="4097794108" sldId="449"/>
        </pc:sldMkLst>
        <pc:spChg chg="mod">
          <ac:chgData name="Gibbins N.M." userId="6a0e944c-4d97-467d-bb7a-7c3315791fe4" providerId="ADAL" clId="{4EBD8242-92CF-5146-8D6A-69E687913070}" dt="2020-02-10T11:38:09.685" v="357" actId="692"/>
          <ac:spMkLst>
            <pc:docMk/>
            <pc:sldMk cId="4097794108" sldId="449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09.685" v="357" actId="692"/>
          <ac:spMkLst>
            <pc:docMk/>
            <pc:sldMk cId="4097794108" sldId="449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09.685" v="357" actId="692"/>
          <ac:spMkLst>
            <pc:docMk/>
            <pc:sldMk cId="4097794108" sldId="449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09.685" v="357" actId="692"/>
          <ac:spMkLst>
            <pc:docMk/>
            <pc:sldMk cId="4097794108" sldId="449"/>
            <ac:spMk id="23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38:09.685" v="357" actId="692"/>
          <ac:cxnSpMkLst>
            <pc:docMk/>
            <pc:sldMk cId="4097794108" sldId="449"/>
            <ac:cxnSpMk id="10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39:35.199" v="367" actId="692"/>
        <pc:sldMkLst>
          <pc:docMk/>
          <pc:sldMk cId="3675365663" sldId="467"/>
        </pc:sldMkLst>
        <pc:spChg chg="mod">
          <ac:chgData name="Gibbins N.M." userId="6a0e944c-4d97-467d-bb7a-7c3315791fe4" providerId="ADAL" clId="{4EBD8242-92CF-5146-8D6A-69E687913070}" dt="2020-02-10T11:39:35.199" v="367" actId="692"/>
          <ac:spMkLst>
            <pc:docMk/>
            <pc:sldMk cId="3675365663" sldId="467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35.199" v="367" actId="692"/>
          <ac:spMkLst>
            <pc:docMk/>
            <pc:sldMk cId="3675365663" sldId="467"/>
            <ac:spMk id="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35.199" v="367" actId="692"/>
          <ac:spMkLst>
            <pc:docMk/>
            <pc:sldMk cId="3675365663" sldId="467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35.199" v="367" actId="692"/>
          <ac:spMkLst>
            <pc:docMk/>
            <pc:sldMk cId="3675365663" sldId="467"/>
            <ac:spMk id="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35.199" v="367" actId="692"/>
          <ac:spMkLst>
            <pc:docMk/>
            <pc:sldMk cId="3675365663" sldId="467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35.199" v="367" actId="692"/>
          <ac:spMkLst>
            <pc:docMk/>
            <pc:sldMk cId="3675365663" sldId="467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35.199" v="367" actId="692"/>
          <ac:spMkLst>
            <pc:docMk/>
            <pc:sldMk cId="3675365663" sldId="467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35.199" v="367" actId="692"/>
          <ac:spMkLst>
            <pc:docMk/>
            <pc:sldMk cId="3675365663" sldId="467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35.199" v="367" actId="692"/>
          <ac:spMkLst>
            <pc:docMk/>
            <pc:sldMk cId="3675365663" sldId="467"/>
            <ac:spMk id="24586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39:35.199" v="367" actId="692"/>
          <ac:cxnSpMkLst>
            <pc:docMk/>
            <pc:sldMk cId="3675365663" sldId="467"/>
            <ac:cxnSpMk id="9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40:30.792" v="375" actId="242"/>
        <pc:sldMkLst>
          <pc:docMk/>
          <pc:sldMk cId="3404583533" sldId="480"/>
        </pc:sldMkLst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0.792" v="375" actId="242"/>
          <ac:spMkLst>
            <pc:docMk/>
            <pc:sldMk cId="3404583533" sldId="480"/>
            <ac:spMk id="38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1:01.590" v="382" actId="692"/>
        <pc:sldMkLst>
          <pc:docMk/>
          <pc:sldMk cId="800254546" sldId="484"/>
        </pc:sldMkLst>
        <pc:spChg chg="mod">
          <ac:chgData name="Gibbins N.M." userId="6a0e944c-4d97-467d-bb7a-7c3315791fe4" providerId="ADAL" clId="{4EBD8242-92CF-5146-8D6A-69E687913070}" dt="2020-02-10T11:41:01.590" v="382" actId="692"/>
          <ac:spMkLst>
            <pc:docMk/>
            <pc:sldMk cId="800254546" sldId="484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56.907" v="379" actId="692"/>
          <ac:spMkLst>
            <pc:docMk/>
            <pc:sldMk cId="800254546" sldId="484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56.907" v="379" actId="692"/>
          <ac:spMkLst>
            <pc:docMk/>
            <pc:sldMk cId="800254546" sldId="484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56.907" v="379" actId="692"/>
          <ac:spMkLst>
            <pc:docMk/>
            <pc:sldMk cId="800254546" sldId="484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56.907" v="379" actId="692"/>
          <ac:spMkLst>
            <pc:docMk/>
            <pc:sldMk cId="800254546" sldId="484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56.907" v="379" actId="692"/>
          <ac:spMkLst>
            <pc:docMk/>
            <pc:sldMk cId="800254546" sldId="484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56.907" v="379" actId="692"/>
          <ac:spMkLst>
            <pc:docMk/>
            <pc:sldMk cId="800254546" sldId="484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56.907" v="379" actId="692"/>
          <ac:spMkLst>
            <pc:docMk/>
            <pc:sldMk cId="800254546" sldId="484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56.907" v="379" actId="692"/>
          <ac:spMkLst>
            <pc:docMk/>
            <pc:sldMk cId="800254546" sldId="484"/>
            <ac:spMk id="29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40:56.907" v="379" actId="692"/>
          <ac:cxnSpMkLst>
            <pc:docMk/>
            <pc:sldMk cId="800254546" sldId="484"/>
            <ac:cxnSpMk id="32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43:27.031" v="403" actId="114"/>
        <pc:sldMkLst>
          <pc:docMk/>
          <pc:sldMk cId="1320842920" sldId="506"/>
        </pc:sldMkLst>
        <pc:spChg chg="mod">
          <ac:chgData name="Gibbins N.M." userId="6a0e944c-4d97-467d-bb7a-7c3315791fe4" providerId="ADAL" clId="{4EBD8242-92CF-5146-8D6A-69E687913070}" dt="2020-02-10T11:43:27.031" v="403" actId="114"/>
          <ac:spMkLst>
            <pc:docMk/>
            <pc:sldMk cId="1320842920" sldId="506"/>
            <ac:spMk id="2" creationId="{47B01C9A-B764-4A4E-A9F1-54DE8C8726D5}"/>
          </ac:spMkLst>
        </pc:spChg>
      </pc:sldChg>
      <pc:sldChg chg="modSp">
        <pc:chgData name="Gibbins N.M." userId="6a0e944c-4d97-467d-bb7a-7c3315791fe4" providerId="ADAL" clId="{4EBD8242-92CF-5146-8D6A-69E687913070}" dt="2020-02-10T11:24:15.576" v="298" actId="242"/>
        <pc:sldMkLst>
          <pc:docMk/>
          <pc:sldMk cId="801968742" sldId="558"/>
        </pc:sldMkLst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6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6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6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6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6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7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02.085" v="297"/>
          <ac:spMkLst>
            <pc:docMk/>
            <pc:sldMk cId="801968742" sldId="558"/>
            <ac:spMk id="1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5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5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6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6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6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7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15.576" v="298" actId="242"/>
          <ac:spMkLst>
            <pc:docMk/>
            <pc:sldMk cId="801968742" sldId="558"/>
            <ac:spMk id="272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4:49.734" v="299" actId="242"/>
        <pc:sldMkLst>
          <pc:docMk/>
          <pc:sldMk cId="1812515909" sldId="560"/>
        </pc:sldMkLst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37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38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38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38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38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38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39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3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39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39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39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0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0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0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0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4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4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4:49.734" v="299" actId="242"/>
          <ac:spMkLst>
            <pc:docMk/>
            <pc:sldMk cId="1812515909" sldId="560"/>
            <ac:spMk id="447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5:25.038" v="300" actId="242"/>
        <pc:sldMkLst>
          <pc:docMk/>
          <pc:sldMk cId="1434891783" sldId="561"/>
        </pc:sldMkLst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9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9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9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9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29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30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30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30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30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3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25.038" v="300" actId="242"/>
          <ac:spMkLst>
            <pc:docMk/>
            <pc:sldMk cId="1434891783" sldId="561"/>
            <ac:spMk id="31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5:47.975" v="301" actId="242"/>
        <pc:sldMkLst>
          <pc:docMk/>
          <pc:sldMk cId="843761967" sldId="562"/>
        </pc:sldMkLst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8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8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8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8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8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5:47.975" v="301" actId="242"/>
          <ac:spMkLst>
            <pc:docMk/>
            <pc:sldMk cId="843761967" sldId="562"/>
            <ac:spMk id="16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3:31.317" v="318" actId="242"/>
        <pc:sldMkLst>
          <pc:docMk/>
          <pc:sldMk cId="43887959" sldId="574"/>
        </pc:sldMkLst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1.317" v="318" actId="242"/>
          <ac:spMkLst>
            <pc:docMk/>
            <pc:sldMk cId="43887959" sldId="574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7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7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8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8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8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8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8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9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25.478" v="317"/>
          <ac:spMkLst>
            <pc:docMk/>
            <pc:sldMk cId="43887959" sldId="574"/>
            <ac:spMk id="9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3:43.630" v="320" actId="242"/>
        <pc:sldMkLst>
          <pc:docMk/>
          <pc:sldMk cId="2500844487" sldId="575"/>
        </pc:sldMkLst>
        <pc:spChg chg="mod">
          <ac:chgData name="Gibbins N.M." userId="6a0e944c-4d97-467d-bb7a-7c3315791fe4" providerId="ADAL" clId="{4EBD8242-92CF-5146-8D6A-69E687913070}" dt="2020-02-10T11:33:38.617" v="319"/>
          <ac:spMkLst>
            <pc:docMk/>
            <pc:sldMk cId="2500844487" sldId="575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8.617" v="319"/>
          <ac:spMkLst>
            <pc:docMk/>
            <pc:sldMk cId="2500844487" sldId="575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8.617" v="319"/>
          <ac:spMkLst>
            <pc:docMk/>
            <pc:sldMk cId="2500844487" sldId="575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43.630" v="320" actId="242"/>
          <ac:spMkLst>
            <pc:docMk/>
            <pc:sldMk cId="2500844487" sldId="575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8.617" v="319"/>
          <ac:spMkLst>
            <pc:docMk/>
            <pc:sldMk cId="2500844487" sldId="575"/>
            <ac:spMk id="7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8.617" v="319"/>
          <ac:spMkLst>
            <pc:docMk/>
            <pc:sldMk cId="2500844487" sldId="575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8.617" v="319"/>
          <ac:spMkLst>
            <pc:docMk/>
            <pc:sldMk cId="2500844487" sldId="575"/>
            <ac:spMk id="7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8.617" v="319"/>
          <ac:spMkLst>
            <pc:docMk/>
            <pc:sldMk cId="2500844487" sldId="575"/>
            <ac:spMk id="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8.617" v="319"/>
          <ac:spMkLst>
            <pc:docMk/>
            <pc:sldMk cId="2500844487" sldId="575"/>
            <ac:spMk id="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8.617" v="319"/>
          <ac:spMkLst>
            <pc:docMk/>
            <pc:sldMk cId="2500844487" sldId="575"/>
            <ac:spMk id="8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38.617" v="319"/>
          <ac:spMkLst>
            <pc:docMk/>
            <pc:sldMk cId="2500844487" sldId="575"/>
            <ac:spMk id="8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4:04.253" v="325" actId="242"/>
        <pc:sldMkLst>
          <pc:docMk/>
          <pc:sldMk cId="1889445203" sldId="576"/>
        </pc:sldMkLst>
        <pc:spChg chg="mod">
          <ac:chgData name="Gibbins N.M." userId="6a0e944c-4d97-467d-bb7a-7c3315791fe4" providerId="ADAL" clId="{4EBD8242-92CF-5146-8D6A-69E687913070}" dt="2020-02-10T11:33:48.063" v="322" actId="1076"/>
          <ac:spMkLst>
            <pc:docMk/>
            <pc:sldMk cId="1889445203" sldId="576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04.253" v="325" actId="242"/>
          <ac:spMkLst>
            <pc:docMk/>
            <pc:sldMk cId="1889445203" sldId="576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7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7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8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8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8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8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8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9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8.934" v="324" actId="242"/>
          <ac:spMkLst>
            <pc:docMk/>
            <pc:sldMk cId="1889445203" sldId="576"/>
            <ac:spMk id="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3.399" v="323"/>
          <ac:spMkLst>
            <pc:docMk/>
            <pc:sldMk cId="1889445203" sldId="576"/>
            <ac:spMk id="1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3.399" v="323"/>
          <ac:spMkLst>
            <pc:docMk/>
            <pc:sldMk cId="1889445203" sldId="576"/>
            <ac:spMk id="1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3.399" v="323"/>
          <ac:spMkLst>
            <pc:docMk/>
            <pc:sldMk cId="1889445203" sldId="576"/>
            <ac:spMk id="1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3.399" v="323"/>
          <ac:spMkLst>
            <pc:docMk/>
            <pc:sldMk cId="1889445203" sldId="576"/>
            <ac:spMk id="1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53.399" v="323"/>
          <ac:spMkLst>
            <pc:docMk/>
            <pc:sldMk cId="1889445203" sldId="576"/>
            <ac:spMk id="119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4:12.051" v="326" actId="242"/>
        <pc:sldMkLst>
          <pc:docMk/>
          <pc:sldMk cId="3391574687" sldId="577"/>
        </pc:sldMkLst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2.051" v="326" actId="242"/>
          <ac:spMkLst>
            <pc:docMk/>
            <pc:sldMk cId="3391574687" sldId="577"/>
            <ac:spMk id="57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4:24.397" v="328" actId="242"/>
        <pc:sldMkLst>
          <pc:docMk/>
          <pc:sldMk cId="3652772496" sldId="578"/>
        </pc:sldMkLst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24.397" v="328" actId="242"/>
          <ac:spMkLst>
            <pc:docMk/>
            <pc:sldMk cId="3652772496" sldId="578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7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7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8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8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8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8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8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9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19.592" v="327"/>
          <ac:spMkLst>
            <pc:docMk/>
            <pc:sldMk cId="3652772496" sldId="578"/>
            <ac:spMk id="9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4:35.892" v="330" actId="242"/>
        <pc:sldMkLst>
          <pc:docMk/>
          <pc:sldMk cId="1680875884" sldId="579"/>
        </pc:sldMkLst>
        <pc:spChg chg="mod">
          <ac:chgData name="Gibbins N.M." userId="6a0e944c-4d97-467d-bb7a-7c3315791fe4" providerId="ADAL" clId="{4EBD8242-92CF-5146-8D6A-69E687913070}" dt="2020-02-10T11:34:31.320" v="329"/>
          <ac:spMkLst>
            <pc:docMk/>
            <pc:sldMk cId="1680875884" sldId="579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5.892" v="330" actId="242"/>
          <ac:spMkLst>
            <pc:docMk/>
            <pc:sldMk cId="1680875884" sldId="579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1.320" v="329"/>
          <ac:spMkLst>
            <pc:docMk/>
            <pc:sldMk cId="1680875884" sldId="579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1.320" v="329"/>
          <ac:spMkLst>
            <pc:docMk/>
            <pc:sldMk cId="1680875884" sldId="579"/>
            <ac:spMk id="7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1.320" v="329"/>
          <ac:spMkLst>
            <pc:docMk/>
            <pc:sldMk cId="1680875884" sldId="579"/>
            <ac:spMk id="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1.320" v="329"/>
          <ac:spMkLst>
            <pc:docMk/>
            <pc:sldMk cId="1680875884" sldId="579"/>
            <ac:spMk id="8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1.320" v="329"/>
          <ac:spMkLst>
            <pc:docMk/>
            <pc:sldMk cId="1680875884" sldId="579"/>
            <ac:spMk id="8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1.320" v="329"/>
          <ac:spMkLst>
            <pc:docMk/>
            <pc:sldMk cId="1680875884" sldId="579"/>
            <ac:spMk id="8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1.320" v="329"/>
          <ac:spMkLst>
            <pc:docMk/>
            <pc:sldMk cId="1680875884" sldId="579"/>
            <ac:spMk id="9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31.320" v="329"/>
          <ac:spMkLst>
            <pc:docMk/>
            <pc:sldMk cId="1680875884" sldId="579"/>
            <ac:spMk id="9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4:45.740" v="332" actId="242"/>
        <pc:sldMkLst>
          <pc:docMk/>
          <pc:sldMk cId="3674516481" sldId="581"/>
        </pc:sldMkLst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5.740" v="332" actId="242"/>
          <ac:spMkLst>
            <pc:docMk/>
            <pc:sldMk cId="3674516481" sldId="581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1.622" v="331"/>
          <ac:spMkLst>
            <pc:docMk/>
            <pc:sldMk cId="3674516481" sldId="581"/>
            <ac:spMk id="1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1.622" v="331"/>
          <ac:spMkLst>
            <pc:docMk/>
            <pc:sldMk cId="3674516481" sldId="581"/>
            <ac:spMk id="1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1.622" v="331"/>
          <ac:spMkLst>
            <pc:docMk/>
            <pc:sldMk cId="3674516481" sldId="581"/>
            <ac:spMk id="1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1.622" v="331"/>
          <ac:spMkLst>
            <pc:docMk/>
            <pc:sldMk cId="3674516481" sldId="581"/>
            <ac:spMk id="1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41.622" v="331"/>
          <ac:spMkLst>
            <pc:docMk/>
            <pc:sldMk cId="3674516481" sldId="581"/>
            <ac:spMk id="12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4:57.338" v="334" actId="242"/>
        <pc:sldMkLst>
          <pc:docMk/>
          <pc:sldMk cId="1543865219" sldId="582"/>
        </pc:sldMkLst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7.338" v="334" actId="242"/>
          <ac:spMkLst>
            <pc:docMk/>
            <pc:sldMk cId="1543865219" sldId="582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1.759" v="333"/>
          <ac:spMkLst>
            <pc:docMk/>
            <pc:sldMk cId="1543865219" sldId="582"/>
            <ac:spMk id="1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1.759" v="333"/>
          <ac:spMkLst>
            <pc:docMk/>
            <pc:sldMk cId="1543865219" sldId="582"/>
            <ac:spMk id="1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1.759" v="333"/>
          <ac:spMkLst>
            <pc:docMk/>
            <pc:sldMk cId="1543865219" sldId="582"/>
            <ac:spMk id="1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1.759" v="333"/>
          <ac:spMkLst>
            <pc:docMk/>
            <pc:sldMk cId="1543865219" sldId="582"/>
            <ac:spMk id="1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4:51.759" v="333"/>
          <ac:spMkLst>
            <pc:docMk/>
            <pc:sldMk cId="1543865219" sldId="582"/>
            <ac:spMk id="133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6:42.294" v="303" actId="242"/>
        <pc:sldMkLst>
          <pc:docMk/>
          <pc:sldMk cId="3465359589" sldId="583"/>
        </pc:sldMkLst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6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7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7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8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8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8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6:42.294" v="303" actId="242"/>
          <ac:spMkLst>
            <pc:docMk/>
            <pc:sldMk cId="3465359589" sldId="583"/>
            <ac:spMk id="86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7:01.728" v="304" actId="242"/>
        <pc:sldMkLst>
          <pc:docMk/>
          <pc:sldMk cId="84878477" sldId="584"/>
        </pc:sldMkLst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6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7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01.728" v="304" actId="242"/>
          <ac:spMkLst>
            <pc:docMk/>
            <pc:sldMk cId="84878477" sldId="584"/>
            <ac:spMk id="75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7:22.272" v="305" actId="242"/>
        <pc:sldMkLst>
          <pc:docMk/>
          <pc:sldMk cId="3190251544" sldId="585"/>
        </pc:sldMkLst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6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7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22.272" v="305" actId="242"/>
          <ac:spMkLst>
            <pc:docMk/>
            <pc:sldMk cId="3190251544" sldId="585"/>
            <ac:spMk id="117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7:43.109" v="306" actId="242"/>
        <pc:sldMkLst>
          <pc:docMk/>
          <pc:sldMk cId="4076761097" sldId="586"/>
        </pc:sldMkLst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6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7:43.109" v="306" actId="242"/>
          <ac:spMkLst>
            <pc:docMk/>
            <pc:sldMk cId="4076761097" sldId="586"/>
            <ac:spMk id="72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8:02.744" v="307" actId="242"/>
        <pc:sldMkLst>
          <pc:docMk/>
          <pc:sldMk cId="185469053" sldId="587"/>
        </pc:sldMkLst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6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02.744" v="307" actId="242"/>
          <ac:spMkLst>
            <pc:docMk/>
            <pc:sldMk cId="185469053" sldId="587"/>
            <ac:spMk id="72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8:27.370" v="308" actId="242"/>
        <pc:sldMkLst>
          <pc:docMk/>
          <pc:sldMk cId="292918756" sldId="588"/>
        </pc:sldMkLst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9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9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9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9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29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30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30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30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30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3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27.370" v="308" actId="242"/>
          <ac:spMkLst>
            <pc:docMk/>
            <pc:sldMk cId="292918756" sldId="588"/>
            <ac:spMk id="31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8:47.661" v="309" actId="242"/>
        <pc:sldMkLst>
          <pc:docMk/>
          <pc:sldMk cId="1721714365" sldId="589"/>
        </pc:sldMkLst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2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2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2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2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2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2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2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29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29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29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29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30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30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30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30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3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8:47.661" v="309" actId="242"/>
          <ac:spMkLst>
            <pc:docMk/>
            <pc:sldMk cId="1721714365" sldId="589"/>
            <ac:spMk id="31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9:12.101" v="310" actId="242"/>
        <pc:sldMkLst>
          <pc:docMk/>
          <pc:sldMk cId="3502585861" sldId="590"/>
        </pc:sldMkLst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8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8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2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2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2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2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2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2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29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29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29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30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30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30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30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3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12.101" v="310" actId="242"/>
          <ac:spMkLst>
            <pc:docMk/>
            <pc:sldMk cId="3502585861" sldId="590"/>
            <ac:spMk id="31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9:30.156" v="311" actId="242"/>
        <pc:sldMkLst>
          <pc:docMk/>
          <pc:sldMk cId="3388588162" sldId="591"/>
        </pc:sldMkLst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8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8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8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2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2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2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29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29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29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30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30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30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30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3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30.156" v="311" actId="242"/>
          <ac:spMkLst>
            <pc:docMk/>
            <pc:sldMk cId="3388588162" sldId="591"/>
            <ac:spMk id="31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29:57.195" v="312" actId="242"/>
        <pc:sldMkLst>
          <pc:docMk/>
          <pc:sldMk cId="2459330999" sldId="592"/>
        </pc:sldMkLst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8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8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8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1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1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16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16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16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1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17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1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1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2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2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2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2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26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26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26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27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2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29:57.195" v="312" actId="242"/>
          <ac:spMkLst>
            <pc:docMk/>
            <pc:sldMk cId="2459330999" sldId="592"/>
            <ac:spMk id="272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2:28.992" v="313" actId="242"/>
        <pc:sldMkLst>
          <pc:docMk/>
          <pc:sldMk cId="1758026723" sldId="593"/>
        </pc:sldMkLst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2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2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2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2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2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2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29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29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29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29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30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30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28.992" v="313" actId="242"/>
          <ac:spMkLst>
            <pc:docMk/>
            <pc:sldMk cId="1758026723" sldId="593"/>
            <ac:spMk id="309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2:45.799" v="314" actId="242"/>
        <pc:sldMkLst>
          <pc:docMk/>
          <pc:sldMk cId="4065174796" sldId="594"/>
        </pc:sldMkLst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2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2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2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2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2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2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29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29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29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29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30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30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45.799" v="314" actId="242"/>
          <ac:spMkLst>
            <pc:docMk/>
            <pc:sldMk cId="4065174796" sldId="594"/>
            <ac:spMk id="309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2:59.374" v="315" actId="242"/>
        <pc:sldMkLst>
          <pc:docMk/>
          <pc:sldMk cId="1488406510" sldId="595"/>
        </pc:sldMkLst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4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2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2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2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2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2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29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29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30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30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2:59.374" v="315" actId="242"/>
          <ac:spMkLst>
            <pc:docMk/>
            <pc:sldMk cId="1488406510" sldId="595"/>
            <ac:spMk id="309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3:15.975" v="316"/>
        <pc:sldMkLst>
          <pc:docMk/>
          <pc:sldMk cId="3410800915" sldId="596"/>
        </pc:sldMkLst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2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2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2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2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2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2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29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29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29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29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30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30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3:15.975" v="316"/>
          <ac:spMkLst>
            <pc:docMk/>
            <pc:sldMk cId="3410800915" sldId="596"/>
            <ac:spMk id="309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04T13:37:30.034" v="208" actId="242"/>
        <pc:sldMkLst>
          <pc:docMk/>
          <pc:sldMk cId="3862780237" sldId="597"/>
        </pc:sldMkLst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5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6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6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6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6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6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6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6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7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7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7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7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7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7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7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0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0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0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0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0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7:30.034" v="208" actId="242"/>
          <ac:spMkLst>
            <pc:docMk/>
            <pc:sldMk cId="3862780237" sldId="597"/>
            <ac:spMk id="105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4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4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4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4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8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8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9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9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9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0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0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1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1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1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2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22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2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2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2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2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4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42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4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4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4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4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5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6:31.574" v="196" actId="692"/>
          <ac:cxnSpMkLst>
            <pc:docMk/>
            <pc:sldMk cId="3862780237" sldId="597"/>
            <ac:cxnSpMk id="159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04T13:35:38.776" v="192" actId="1076"/>
        <pc:sldMkLst>
          <pc:docMk/>
          <pc:sldMk cId="3735603450" sldId="599"/>
        </pc:sldMkLst>
        <pc:spChg chg="mod">
          <ac:chgData name="Gibbins N.M." userId="6a0e944c-4d97-467d-bb7a-7c3315791fe4" providerId="ADAL" clId="{4EBD8242-92CF-5146-8D6A-69E687913070}" dt="2020-02-04T13:35:38.776" v="192" actId="1076"/>
          <ac:spMkLst>
            <pc:docMk/>
            <pc:sldMk cId="3735603450" sldId="599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5:34.258" v="191" actId="1076"/>
          <ac:spMkLst>
            <pc:docMk/>
            <pc:sldMk cId="3735603450" sldId="599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5:28.690" v="190" actId="1076"/>
          <ac:spMkLst>
            <pc:docMk/>
            <pc:sldMk cId="3735603450" sldId="599"/>
            <ac:spMk id="32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04T13:35:38.776" v="192" actId="1076"/>
          <ac:cxnSpMkLst>
            <pc:docMk/>
            <pc:sldMk cId="3735603450" sldId="599"/>
            <ac:cxnSpMk id="1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5:34.258" v="191" actId="1076"/>
          <ac:cxnSpMkLst>
            <pc:docMk/>
            <pc:sldMk cId="3735603450" sldId="599"/>
            <ac:cxnSpMk id="2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5:28.690" v="190" actId="1076"/>
          <ac:cxnSpMkLst>
            <pc:docMk/>
            <pc:sldMk cId="3735603450" sldId="599"/>
            <ac:cxnSpMk id="24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04T13:39:42.384" v="282" actId="692"/>
        <pc:sldMkLst>
          <pc:docMk/>
          <pc:sldMk cId="2506240201" sldId="601"/>
        </pc:sldMkLst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8:16.135" v="259" actId="692"/>
          <ac:spMkLst>
            <pc:docMk/>
            <pc:sldMk cId="2506240201" sldId="601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9:13.490" v="272" actId="14100"/>
          <ac:spMkLst>
            <pc:docMk/>
            <pc:sldMk cId="2506240201" sldId="601"/>
            <ac:spMk id="7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04T13:39:09.180" v="271" actId="14100"/>
          <ac:spMkLst>
            <pc:docMk/>
            <pc:sldMk cId="2506240201" sldId="601"/>
            <ac:spMk id="71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04T13:39:21.152" v="273" actId="14100"/>
          <ac:cxnSpMkLst>
            <pc:docMk/>
            <pc:sldMk cId="2506240201" sldId="601"/>
            <ac:cxnSpMk id="3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9:24.335" v="274" actId="14100"/>
          <ac:cxnSpMkLst>
            <pc:docMk/>
            <pc:sldMk cId="2506240201" sldId="601"/>
            <ac:cxnSpMk id="3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9:27.631" v="275" actId="14100"/>
          <ac:cxnSpMkLst>
            <pc:docMk/>
            <pc:sldMk cId="2506240201" sldId="601"/>
            <ac:cxnSpMk id="4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9:30.376" v="276" actId="14100"/>
          <ac:cxnSpMkLst>
            <pc:docMk/>
            <pc:sldMk cId="2506240201" sldId="601"/>
            <ac:cxnSpMk id="4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9:33.617" v="277" actId="14100"/>
          <ac:cxnSpMkLst>
            <pc:docMk/>
            <pc:sldMk cId="2506240201" sldId="601"/>
            <ac:cxnSpMk id="4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9:37.014" v="278" actId="14100"/>
          <ac:cxnSpMkLst>
            <pc:docMk/>
            <pc:sldMk cId="2506240201" sldId="601"/>
            <ac:cxnSpMk id="4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8:16.135" v="259" actId="692"/>
          <ac:cxnSpMkLst>
            <pc:docMk/>
            <pc:sldMk cId="2506240201" sldId="601"/>
            <ac:cxnSpMk id="52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8:16.135" v="259" actId="692"/>
          <ac:cxnSpMkLst>
            <pc:docMk/>
            <pc:sldMk cId="2506240201" sldId="601"/>
            <ac:cxnSpMk id="5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8:16.135" v="259" actId="692"/>
          <ac:cxnSpMkLst>
            <pc:docMk/>
            <pc:sldMk cId="2506240201" sldId="601"/>
            <ac:cxnSpMk id="5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8:21.559" v="260" actId="14100"/>
          <ac:cxnSpMkLst>
            <pc:docMk/>
            <pc:sldMk cId="2506240201" sldId="601"/>
            <ac:cxnSpMk id="6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8:25.939" v="261" actId="14100"/>
          <ac:cxnSpMkLst>
            <pc:docMk/>
            <pc:sldMk cId="2506240201" sldId="601"/>
            <ac:cxnSpMk id="6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8:16.135" v="259" actId="692"/>
          <ac:cxnSpMkLst>
            <pc:docMk/>
            <pc:sldMk cId="2506240201" sldId="601"/>
            <ac:cxnSpMk id="6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04T13:39:42.384" v="282" actId="692"/>
          <ac:cxnSpMkLst>
            <pc:docMk/>
            <pc:sldMk cId="2506240201" sldId="601"/>
            <ac:cxnSpMk id="68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36:37.367" v="337"/>
        <pc:sldMkLst>
          <pc:docMk/>
          <pc:sldMk cId="1746192726" sldId="604"/>
        </pc:sldMkLst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7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7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37.367" v="337"/>
          <ac:spMkLst>
            <pc:docMk/>
            <pc:sldMk cId="1746192726" sldId="604"/>
            <ac:spMk id="82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36:37.367" v="337"/>
          <ac:cxnSpMkLst>
            <pc:docMk/>
            <pc:sldMk cId="1746192726" sldId="604"/>
            <ac:cxnSpMk id="3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37.367" v="337"/>
          <ac:cxnSpMkLst>
            <pc:docMk/>
            <pc:sldMk cId="1746192726" sldId="604"/>
            <ac:cxnSpMk id="3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37.367" v="337"/>
          <ac:cxnSpMkLst>
            <pc:docMk/>
            <pc:sldMk cId="1746192726" sldId="604"/>
            <ac:cxnSpMk id="4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37.367" v="337"/>
          <ac:cxnSpMkLst>
            <pc:docMk/>
            <pc:sldMk cId="1746192726" sldId="604"/>
            <ac:cxnSpMk id="4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37.367" v="337"/>
          <ac:cxnSpMkLst>
            <pc:docMk/>
            <pc:sldMk cId="1746192726" sldId="604"/>
            <ac:cxnSpMk id="7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37.367" v="337"/>
          <ac:cxnSpMkLst>
            <pc:docMk/>
            <pc:sldMk cId="1746192726" sldId="604"/>
            <ac:cxnSpMk id="8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37.367" v="337"/>
          <ac:cxnSpMkLst>
            <pc:docMk/>
            <pc:sldMk cId="1746192726" sldId="604"/>
            <ac:cxnSpMk id="8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37.367" v="337"/>
          <ac:cxnSpMkLst>
            <pc:docMk/>
            <pc:sldMk cId="1746192726" sldId="604"/>
            <ac:cxnSpMk id="9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37.367" v="337"/>
          <ac:cxnSpMkLst>
            <pc:docMk/>
            <pc:sldMk cId="1746192726" sldId="604"/>
            <ac:cxnSpMk id="9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37.367" v="337"/>
          <ac:cxnSpMkLst>
            <pc:docMk/>
            <pc:sldMk cId="1746192726" sldId="604"/>
            <ac:cxnSpMk id="92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37.367" v="337"/>
          <ac:cxnSpMkLst>
            <pc:docMk/>
            <pc:sldMk cId="1746192726" sldId="604"/>
            <ac:cxnSpMk id="99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36:46.517" v="340"/>
        <pc:sldMkLst>
          <pc:docMk/>
          <pc:sldMk cId="767103564" sldId="605"/>
        </pc:sldMkLst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4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4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5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5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6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6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6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6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6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6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7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7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7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7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8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8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8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8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8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8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46.517" v="340"/>
          <ac:spMkLst>
            <pc:docMk/>
            <pc:sldMk cId="767103564" sldId="605"/>
            <ac:spMk id="86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6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6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6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7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7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8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9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9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92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9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9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9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9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9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9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10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46.517" v="340"/>
          <ac:cxnSpMkLst>
            <pc:docMk/>
            <pc:sldMk cId="767103564" sldId="605"/>
            <ac:cxnSpMk id="104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36:56.449" v="343"/>
        <pc:sldMkLst>
          <pc:docMk/>
          <pc:sldMk cId="338017469" sldId="606"/>
        </pc:sldMkLst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5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5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6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6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6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6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7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7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0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0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6:56.449" v="343"/>
          <ac:spMkLst>
            <pc:docMk/>
            <pc:sldMk cId="338017469" sldId="606"/>
            <ac:spMk id="144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3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3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6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6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6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7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8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8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9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9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92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11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11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11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12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12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13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13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6:56.449" v="343"/>
          <ac:cxnSpMkLst>
            <pc:docMk/>
            <pc:sldMk cId="338017469" sldId="606"/>
            <ac:cxnSpMk id="141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37:09.080" v="346"/>
        <pc:sldMkLst>
          <pc:docMk/>
          <pc:sldMk cId="3753264925" sldId="607"/>
        </pc:sldMkLst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4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4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5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5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6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6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6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6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7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7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7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4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4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4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09.080" v="346"/>
          <ac:spMkLst>
            <pc:docMk/>
            <pc:sldMk cId="3753264925" sldId="607"/>
            <ac:spMk id="161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6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6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6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7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7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7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8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8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8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8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8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8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9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9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92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10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132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13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13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162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16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16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09.080" v="346"/>
          <ac:cxnSpMkLst>
            <pc:docMk/>
            <pc:sldMk cId="3753264925" sldId="607"/>
            <ac:cxnSpMk id="171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37:19.953" v="349"/>
        <pc:sldMkLst>
          <pc:docMk/>
          <pc:sldMk cId="350979332" sldId="608"/>
        </pc:sldMkLst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5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5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7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4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5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6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6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6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19.953" v="349"/>
          <ac:spMkLst>
            <pc:docMk/>
            <pc:sldMk cId="350979332" sldId="608"/>
            <ac:spMk id="168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6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6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6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7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7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8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8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8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9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9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10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14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16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19.953" v="349"/>
          <ac:cxnSpMkLst>
            <pc:docMk/>
            <pc:sldMk cId="350979332" sldId="608"/>
            <ac:cxnSpMk id="167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37:30.005" v="352"/>
        <pc:sldMkLst>
          <pc:docMk/>
          <pc:sldMk cId="2834901284" sldId="609"/>
        </pc:sldMkLst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5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5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7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7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7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7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7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4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5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30.005" v="352"/>
          <ac:spMkLst>
            <pc:docMk/>
            <pc:sldMk cId="2834901284" sldId="609"/>
            <ac:spMk id="160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4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6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6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6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7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7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7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8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8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82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8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8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9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9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30.005" v="352"/>
          <ac:cxnSpMkLst>
            <pc:docMk/>
            <pc:sldMk cId="2834901284" sldId="609"/>
            <ac:cxnSpMk id="107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37:50.161" v="355"/>
        <pc:sldMkLst>
          <pc:docMk/>
          <pc:sldMk cId="1328653027" sldId="610"/>
        </pc:sldMkLst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4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4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4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5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5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6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6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6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6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6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7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7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7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7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8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8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8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8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8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8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8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8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8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8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9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9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9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5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5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7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7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8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8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8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7:50.161" v="355"/>
          <ac:spMkLst>
            <pc:docMk/>
            <pc:sldMk cId="1328653027" sldId="610"/>
            <ac:spMk id="189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2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2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2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2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2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3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3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32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3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3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3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9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9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2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2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3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3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3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3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3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4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4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6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6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7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8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8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9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7:50.161" v="355"/>
          <ac:cxnSpMkLst>
            <pc:docMk/>
            <pc:sldMk cId="1328653027" sldId="610"/>
            <ac:cxnSpMk id="193" creationId="{00000000-0000-0000-0000-000000000000}"/>
          </ac:cxnSpMkLst>
        </pc:cxnChg>
      </pc:sldChg>
      <pc:sldChg chg="delSp modSp">
        <pc:chgData name="Gibbins N.M." userId="6a0e944c-4d97-467d-bb7a-7c3315791fe4" providerId="ADAL" clId="{4EBD8242-92CF-5146-8D6A-69E687913070}" dt="2020-02-10T11:38:30.502" v="360" actId="692"/>
        <pc:sldMkLst>
          <pc:docMk/>
          <pc:sldMk cId="3902481338" sldId="617"/>
        </pc:sldMkLst>
        <pc:spChg chg="del">
          <ac:chgData name="Gibbins N.M." userId="6a0e944c-4d97-467d-bb7a-7c3315791fe4" providerId="ADAL" clId="{4EBD8242-92CF-5146-8D6A-69E687913070}" dt="2020-02-10T11:38:18.758" v="358" actId="478"/>
          <ac:spMkLst>
            <pc:docMk/>
            <pc:sldMk cId="3902481338" sldId="617"/>
            <ac:spMk id="6" creationId="{92FDADD3-CF9B-8141-A48B-025302B9CCCA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30.502" v="360" actId="692"/>
          <ac:spMkLst>
            <pc:docMk/>
            <pc:sldMk cId="3902481338" sldId="617"/>
            <ac:spMk id="33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38:30.502" v="360" actId="692"/>
          <ac:cxnSpMkLst>
            <pc:docMk/>
            <pc:sldMk cId="3902481338" sldId="617"/>
            <ac:cxnSpMk id="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8:30.502" v="360" actId="692"/>
          <ac:cxnSpMkLst>
            <pc:docMk/>
            <pc:sldMk cId="3902481338" sldId="617"/>
            <ac:cxnSpMk id="3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8:30.502" v="360" actId="692"/>
          <ac:cxnSpMkLst>
            <pc:docMk/>
            <pc:sldMk cId="3902481338" sldId="617"/>
            <ac:cxnSpMk id="3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8:30.502" v="360" actId="692"/>
          <ac:cxnSpMkLst>
            <pc:docMk/>
            <pc:sldMk cId="3902481338" sldId="617"/>
            <ac:cxnSpMk id="3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8:30.502" v="360" actId="692"/>
          <ac:cxnSpMkLst>
            <pc:docMk/>
            <pc:sldMk cId="3902481338" sldId="617"/>
            <ac:cxnSpMk id="41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38:45.418" v="361" actId="242"/>
        <pc:sldMkLst>
          <pc:docMk/>
          <pc:sldMk cId="4233396416" sldId="619"/>
        </pc:sldMkLst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45.418" v="361" actId="242"/>
          <ac:spMkLst>
            <pc:docMk/>
            <pc:sldMk cId="4233396416" sldId="619"/>
            <ac:spMk id="33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8:53.858" v="362" actId="242"/>
        <pc:sldMkLst>
          <pc:docMk/>
          <pc:sldMk cId="3384806822" sldId="620"/>
        </pc:sldMkLst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4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8:53.858" v="362" actId="242"/>
          <ac:spMkLst>
            <pc:docMk/>
            <pc:sldMk cId="3384806822" sldId="620"/>
            <ac:spMk id="43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9:01.409" v="363" actId="242"/>
        <pc:sldMkLst>
          <pc:docMk/>
          <pc:sldMk cId="1690548646" sldId="621"/>
        </pc:sldMkLst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4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1.409" v="363" actId="242"/>
          <ac:spMkLst>
            <pc:docMk/>
            <pc:sldMk cId="1690548646" sldId="621"/>
            <ac:spMk id="44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9:07.981" v="364" actId="242"/>
        <pc:sldMkLst>
          <pc:docMk/>
          <pc:sldMk cId="3433892408" sldId="622"/>
        </pc:sldMkLst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4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07.981" v="364" actId="242"/>
          <ac:spMkLst>
            <pc:docMk/>
            <pc:sldMk cId="3433892408" sldId="622"/>
            <ac:spMk id="45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9:14.175" v="365" actId="242"/>
        <pc:sldMkLst>
          <pc:docMk/>
          <pc:sldMk cId="1955757954" sldId="623"/>
        </pc:sldMkLst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14.175" v="365" actId="242"/>
          <ac:spMkLst>
            <pc:docMk/>
            <pc:sldMk cId="1955757954" sldId="623"/>
            <ac:spMk id="45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39:47.737" v="369" actId="692"/>
        <pc:sldMkLst>
          <pc:docMk/>
          <pc:sldMk cId="3277313466" sldId="624"/>
        </pc:sldMkLst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1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1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47.737" v="369" actId="692"/>
          <ac:spMkLst>
            <pc:docMk/>
            <pc:sldMk cId="3277313466" sldId="624"/>
            <ac:spMk id="16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39:47.737" v="369" actId="692"/>
          <ac:cxnSpMkLst>
            <pc:docMk/>
            <pc:sldMk cId="3277313466" sldId="624"/>
            <ac:cxnSpMk id="1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9:47.737" v="369" actId="692"/>
          <ac:cxnSpMkLst>
            <pc:docMk/>
            <pc:sldMk cId="3277313466" sldId="624"/>
            <ac:cxnSpMk id="1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9:47.737" v="369" actId="692"/>
          <ac:cxnSpMkLst>
            <pc:docMk/>
            <pc:sldMk cId="3277313466" sldId="624"/>
            <ac:cxnSpMk id="2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9:47.737" v="369" actId="692"/>
          <ac:cxnSpMkLst>
            <pc:docMk/>
            <pc:sldMk cId="3277313466" sldId="624"/>
            <ac:cxnSpMk id="2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39:47.737" v="369" actId="692"/>
          <ac:cxnSpMkLst>
            <pc:docMk/>
            <pc:sldMk cId="3277313466" sldId="624"/>
            <ac:cxnSpMk id="22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39:58.244" v="370" actId="242"/>
        <pc:sldMkLst>
          <pc:docMk/>
          <pc:sldMk cId="1443209379" sldId="625"/>
        </pc:sldMkLst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39:58.244" v="370" actId="242"/>
          <ac:spMkLst>
            <pc:docMk/>
            <pc:sldMk cId="1443209379" sldId="625"/>
            <ac:spMk id="22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0:04.583" v="371"/>
        <pc:sldMkLst>
          <pc:docMk/>
          <pc:sldMk cId="2472405703" sldId="626"/>
        </pc:sldMkLst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04.583" v="371"/>
          <ac:spMkLst>
            <pc:docMk/>
            <pc:sldMk cId="2472405703" sldId="626"/>
            <ac:spMk id="36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40:04.583" v="371"/>
          <ac:cxnSpMkLst>
            <pc:docMk/>
            <pc:sldMk cId="2472405703" sldId="626"/>
            <ac:cxnSpMk id="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04.583" v="371"/>
          <ac:cxnSpMkLst>
            <pc:docMk/>
            <pc:sldMk cId="2472405703" sldId="626"/>
            <ac:cxnSpMk id="24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04.583" v="371"/>
          <ac:cxnSpMkLst>
            <pc:docMk/>
            <pc:sldMk cId="2472405703" sldId="626"/>
            <ac:cxnSpMk id="2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04.583" v="371"/>
          <ac:cxnSpMkLst>
            <pc:docMk/>
            <pc:sldMk cId="2472405703" sldId="626"/>
            <ac:cxnSpMk id="3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04.583" v="371"/>
          <ac:cxnSpMkLst>
            <pc:docMk/>
            <pc:sldMk cId="2472405703" sldId="626"/>
            <ac:cxnSpMk id="3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04.583" v="371"/>
          <ac:cxnSpMkLst>
            <pc:docMk/>
            <pc:sldMk cId="2472405703" sldId="626"/>
            <ac:cxnSpMk id="39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40:36.692" v="376" actId="242"/>
        <pc:sldMkLst>
          <pc:docMk/>
          <pc:sldMk cId="2023233042" sldId="627"/>
        </pc:sldMkLst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4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4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36.692" v="376" actId="242"/>
          <ac:spMkLst>
            <pc:docMk/>
            <pc:sldMk cId="2023233042" sldId="627"/>
            <ac:spMk id="56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0:42.807" v="377" actId="242"/>
        <pc:sldMkLst>
          <pc:docMk/>
          <pc:sldMk cId="2051169168" sldId="628"/>
        </pc:sldMkLst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4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4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4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42.807" v="377" actId="242"/>
          <ac:spMkLst>
            <pc:docMk/>
            <pc:sldMk cId="2051169168" sldId="628"/>
            <ac:spMk id="56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1:12.429" v="388" actId="692"/>
        <pc:sldMkLst>
          <pc:docMk/>
          <pc:sldMk cId="3928735335" sldId="629"/>
        </pc:sldMkLst>
        <pc:spChg chg="mod">
          <ac:chgData name="Gibbins N.M." userId="6a0e944c-4d97-467d-bb7a-7c3315791fe4" providerId="ADAL" clId="{4EBD8242-92CF-5146-8D6A-69E687913070}" dt="2020-02-10T11:41:12.429" v="388" actId="692"/>
          <ac:spMkLst>
            <pc:docMk/>
            <pc:sldMk cId="3928735335" sldId="629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12.429" v="388" actId="692"/>
          <ac:spMkLst>
            <pc:docMk/>
            <pc:sldMk cId="3928735335" sldId="629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12.429" v="388" actId="692"/>
          <ac:spMkLst>
            <pc:docMk/>
            <pc:sldMk cId="3928735335" sldId="629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12.429" v="388" actId="692"/>
          <ac:spMkLst>
            <pc:docMk/>
            <pc:sldMk cId="3928735335" sldId="629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12.429" v="388" actId="692"/>
          <ac:spMkLst>
            <pc:docMk/>
            <pc:sldMk cId="3928735335" sldId="629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12.429" v="388" actId="692"/>
          <ac:spMkLst>
            <pc:docMk/>
            <pc:sldMk cId="3928735335" sldId="629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12.429" v="388" actId="692"/>
          <ac:spMkLst>
            <pc:docMk/>
            <pc:sldMk cId="3928735335" sldId="629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12.429" v="388" actId="692"/>
          <ac:spMkLst>
            <pc:docMk/>
            <pc:sldMk cId="3928735335" sldId="629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12.429" v="388" actId="692"/>
          <ac:spMkLst>
            <pc:docMk/>
            <pc:sldMk cId="3928735335" sldId="629"/>
            <ac:spMk id="29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41:12.429" v="388" actId="692"/>
          <ac:cxnSpMkLst>
            <pc:docMk/>
            <pc:sldMk cId="3928735335" sldId="629"/>
            <ac:cxnSpMk id="32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41:26.689" v="390" actId="242"/>
        <pc:sldMkLst>
          <pc:docMk/>
          <pc:sldMk cId="3512662213" sldId="630"/>
        </pc:sldMkLst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6.689" v="390" actId="242"/>
          <ac:spMkLst>
            <pc:docMk/>
            <pc:sldMk cId="3512662213" sldId="630"/>
            <ac:spMk id="35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4:00.963" v="406" actId="20577"/>
        <pc:sldMkLst>
          <pc:docMk/>
          <pc:sldMk cId="3839419964" sldId="631"/>
        </pc:sldMkLst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4:00.963" v="406" actId="20577"/>
          <ac:spMkLst>
            <pc:docMk/>
            <pc:sldMk cId="3839419964" sldId="631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32.960" v="391" actId="242"/>
          <ac:spMkLst>
            <pc:docMk/>
            <pc:sldMk cId="3839419964" sldId="631"/>
            <ac:spMk id="38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2:19.271" v="394" actId="242"/>
        <pc:sldMkLst>
          <pc:docMk/>
          <pc:sldMk cId="634784383" sldId="637"/>
        </pc:sldMkLst>
        <pc:spChg chg="mod">
          <ac:chgData name="Gibbins N.M." userId="6a0e944c-4d97-467d-bb7a-7c3315791fe4" providerId="ADAL" clId="{4EBD8242-92CF-5146-8D6A-69E687913070}" dt="2020-02-10T11:42:19.271" v="394" actId="242"/>
          <ac:spMkLst>
            <pc:docMk/>
            <pc:sldMk cId="634784383" sldId="637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19.271" v="394" actId="242"/>
          <ac:spMkLst>
            <pc:docMk/>
            <pc:sldMk cId="634784383" sldId="637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19.271" v="394" actId="242"/>
          <ac:spMkLst>
            <pc:docMk/>
            <pc:sldMk cId="634784383" sldId="637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19.271" v="394" actId="242"/>
          <ac:spMkLst>
            <pc:docMk/>
            <pc:sldMk cId="634784383" sldId="637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19.271" v="394" actId="242"/>
          <ac:spMkLst>
            <pc:docMk/>
            <pc:sldMk cId="634784383" sldId="637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19.271" v="394" actId="242"/>
          <ac:spMkLst>
            <pc:docMk/>
            <pc:sldMk cId="634784383" sldId="637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19.271" v="394" actId="242"/>
          <ac:spMkLst>
            <pc:docMk/>
            <pc:sldMk cId="634784383" sldId="637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19.271" v="394" actId="242"/>
          <ac:spMkLst>
            <pc:docMk/>
            <pc:sldMk cId="634784383" sldId="637"/>
            <ac:spMk id="28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2:24.700" v="395" actId="242"/>
        <pc:sldMkLst>
          <pc:docMk/>
          <pc:sldMk cId="3057619877" sldId="638"/>
        </pc:sldMkLst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24.700" v="395" actId="242"/>
          <ac:spMkLst>
            <pc:docMk/>
            <pc:sldMk cId="3057619877" sldId="638"/>
            <ac:spMk id="29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2:31.888" v="396" actId="242"/>
        <pc:sldMkLst>
          <pc:docMk/>
          <pc:sldMk cId="3651110998" sldId="640"/>
        </pc:sldMkLst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1.888" v="396" actId="242"/>
          <ac:spMkLst>
            <pc:docMk/>
            <pc:sldMk cId="3651110998" sldId="640"/>
            <ac:spMk id="37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2:37.940" v="397" actId="242"/>
        <pc:sldMkLst>
          <pc:docMk/>
          <pc:sldMk cId="2000400830" sldId="641"/>
        </pc:sldMkLst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37.940" v="397" actId="242"/>
          <ac:spMkLst>
            <pc:docMk/>
            <pc:sldMk cId="2000400830" sldId="641"/>
            <ac:spMk id="30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2:45.294" v="398" actId="242"/>
        <pc:sldMkLst>
          <pc:docMk/>
          <pc:sldMk cId="2505376036" sldId="642"/>
        </pc:sldMkLst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45.294" v="398" actId="242"/>
          <ac:spMkLst>
            <pc:docMk/>
            <pc:sldMk cId="2505376036" sldId="642"/>
            <ac:spMk id="30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2:50.467" v="399" actId="242"/>
        <pc:sldMkLst>
          <pc:docMk/>
          <pc:sldMk cId="3584961942" sldId="643"/>
        </pc:sldMkLst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0.467" v="399" actId="242"/>
          <ac:spMkLst>
            <pc:docMk/>
            <pc:sldMk cId="3584961942" sldId="643"/>
            <ac:spMk id="30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2:56.974" v="400" actId="242"/>
        <pc:sldMkLst>
          <pc:docMk/>
          <pc:sldMk cId="2732216692" sldId="644"/>
        </pc:sldMkLst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2:56.974" v="400" actId="242"/>
          <ac:spMkLst>
            <pc:docMk/>
            <pc:sldMk cId="2732216692" sldId="644"/>
            <ac:spMk id="41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3:03.505" v="401" actId="242"/>
        <pc:sldMkLst>
          <pc:docMk/>
          <pc:sldMk cId="2098630932" sldId="645"/>
        </pc:sldMkLst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4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3.505" v="401" actId="242"/>
          <ac:spMkLst>
            <pc:docMk/>
            <pc:sldMk cId="2098630932" sldId="645"/>
            <ac:spMk id="42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3:09.919" v="402" actId="242"/>
        <pc:sldMkLst>
          <pc:docMk/>
          <pc:sldMk cId="2807235911" sldId="646"/>
        </pc:sldMkLst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2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2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2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2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2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3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3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3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4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3:09.919" v="402" actId="242"/>
          <ac:spMkLst>
            <pc:docMk/>
            <pc:sldMk cId="2807235911" sldId="646"/>
            <ac:spMk id="42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0:10.477" v="372" actId="242"/>
        <pc:sldMkLst>
          <pc:docMk/>
          <pc:sldMk cId="2631733564" sldId="648"/>
        </pc:sldMkLst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2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0.477" v="372" actId="242"/>
          <ac:spMkLst>
            <pc:docMk/>
            <pc:sldMk cId="2631733564" sldId="648"/>
            <ac:spMk id="36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0:18.082" v="373" actId="242"/>
        <pc:sldMkLst>
          <pc:docMk/>
          <pc:sldMk cId="1684985857" sldId="649"/>
        </pc:sldMkLst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4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4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18.082" v="373" actId="242"/>
          <ac:spMkLst>
            <pc:docMk/>
            <pc:sldMk cId="1684985857" sldId="649"/>
            <ac:spMk id="45" creationId="{00000000-0000-0000-0000-000000000000}"/>
          </ac:spMkLst>
        </pc:spChg>
      </pc:sldChg>
      <pc:sldChg chg="modSp">
        <pc:chgData name="Gibbins N.M." userId="6a0e944c-4d97-467d-bb7a-7c3315791fe4" providerId="ADAL" clId="{4EBD8242-92CF-5146-8D6A-69E687913070}" dt="2020-02-10T11:40:24.018" v="374"/>
        <pc:sldMkLst>
          <pc:docMk/>
          <pc:sldMk cId="3373213508" sldId="650"/>
        </pc:sldMkLst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1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1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1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1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1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2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2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2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2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3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3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3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3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3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3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4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4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4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4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4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4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4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5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5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52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53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5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5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5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5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5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5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60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61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0:24.018" v="374"/>
          <ac:spMkLst>
            <pc:docMk/>
            <pc:sldMk cId="3373213508" sldId="650"/>
            <ac:spMk id="62" creationId="{00000000-0000-0000-0000-000000000000}"/>
          </ac:spMkLst>
        </pc:sp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10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21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25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37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38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39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46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63" creationId="{00000000-0000-0000-0000-000000000000}"/>
          </ac:cxnSpMkLst>
        </pc:cxnChg>
        <pc:cxnChg chg="mod">
          <ac:chgData name="Gibbins N.M." userId="6a0e944c-4d97-467d-bb7a-7c3315791fe4" providerId="ADAL" clId="{4EBD8242-92CF-5146-8D6A-69E687913070}" dt="2020-02-10T11:40:24.018" v="374"/>
          <ac:cxnSpMkLst>
            <pc:docMk/>
            <pc:sldMk cId="3373213508" sldId="650"/>
            <ac:cxnSpMk id="65" creationId="{00000000-0000-0000-0000-000000000000}"/>
          </ac:cxnSpMkLst>
        </pc:cxnChg>
      </pc:sldChg>
      <pc:sldChg chg="modSp">
        <pc:chgData name="Gibbins N.M." userId="6a0e944c-4d97-467d-bb7a-7c3315791fe4" providerId="ADAL" clId="{4EBD8242-92CF-5146-8D6A-69E687913070}" dt="2020-02-10T11:41:20.355" v="389" actId="242"/>
        <pc:sldMkLst>
          <pc:docMk/>
          <pc:sldMk cId="4059504576" sldId="651"/>
        </pc:sldMkLst>
        <pc:spChg chg="mod">
          <ac:chgData name="Gibbins N.M." userId="6a0e944c-4d97-467d-bb7a-7c3315791fe4" providerId="ADAL" clId="{4EBD8242-92CF-5146-8D6A-69E687913070}" dt="2020-02-10T11:41:20.355" v="389" actId="242"/>
          <ac:spMkLst>
            <pc:docMk/>
            <pc:sldMk cId="4059504576" sldId="651"/>
            <ac:spMk id="5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0.355" v="389" actId="242"/>
          <ac:spMkLst>
            <pc:docMk/>
            <pc:sldMk cId="4059504576" sldId="651"/>
            <ac:spMk id="6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0.355" v="389" actId="242"/>
          <ac:spMkLst>
            <pc:docMk/>
            <pc:sldMk cId="4059504576" sldId="651"/>
            <ac:spMk id="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0.355" v="389" actId="242"/>
          <ac:spMkLst>
            <pc:docMk/>
            <pc:sldMk cId="4059504576" sldId="651"/>
            <ac:spMk id="17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0.355" v="389" actId="242"/>
          <ac:spMkLst>
            <pc:docMk/>
            <pc:sldMk cId="4059504576" sldId="651"/>
            <ac:spMk id="18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0.355" v="389" actId="242"/>
          <ac:spMkLst>
            <pc:docMk/>
            <pc:sldMk cId="4059504576" sldId="651"/>
            <ac:spMk id="19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0.355" v="389" actId="242"/>
          <ac:spMkLst>
            <pc:docMk/>
            <pc:sldMk cId="4059504576" sldId="651"/>
            <ac:spMk id="34" creationId="{00000000-0000-0000-0000-000000000000}"/>
          </ac:spMkLst>
        </pc:spChg>
        <pc:spChg chg="mod">
          <ac:chgData name="Gibbins N.M." userId="6a0e944c-4d97-467d-bb7a-7c3315791fe4" providerId="ADAL" clId="{4EBD8242-92CF-5146-8D6A-69E687913070}" dt="2020-02-10T11:41:20.355" v="389" actId="242"/>
          <ac:spMkLst>
            <pc:docMk/>
            <pc:sldMk cId="4059504576" sldId="651"/>
            <ac:spMk id="3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089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8658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6571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3213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144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6771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849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is 3-way – branching factor depends on block size, key size and pointer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0406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Example is 3-way – branching factor depends on block size, key size and pointer size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3188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Unrealistically</a:t>
            </a:r>
            <a:r>
              <a:rPr lang="en-US" baseline="0" dirty="0"/>
              <a:t> 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1327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88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572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 two records per block – typically more</a:t>
            </a:r>
          </a:p>
          <a:p>
            <a:r>
              <a:rPr lang="en-US" dirty="0"/>
              <a:t>No free space shown in blocks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1423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89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6274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331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Entry in index for every value, including duplicates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677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Entry in index for every unique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604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Entry in index for every value, including duplicates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587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Entry in index for every value, including duplicates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69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Entry in index for every value, including duplicates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527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881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319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0354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42611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809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3779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258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1117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10/02/2020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597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Dense Index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Fewer blocks than data file, fewer disk accesses</a:t>
            </a:r>
          </a:p>
          <a:p>
            <a:r>
              <a:rPr lang="en-US" dirty="0"/>
              <a:t>Keys are sorted, so can use binary search</a:t>
            </a:r>
          </a:p>
          <a:p>
            <a:r>
              <a:rPr lang="en-US" dirty="0"/>
              <a:t>Can keep in main memory if small enough (no disk accesses)</a:t>
            </a:r>
          </a:p>
        </p:txBody>
      </p:sp>
      <p:sp>
        <p:nvSpPr>
          <p:cNvPr id="379" name="Rectangle 378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0" name="Rectangle 379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1" name="Rectangle 380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382" name="Rectangle 381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3" name="Rectangle 382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4" name="Rectangle 383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5" name="Rectangle 384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386" name="Rectangle 385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387" name="Rectangle 386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8" name="Rectangle 387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9" name="Rectangle 388"/>
          <p:cNvSpPr/>
          <p:nvPr/>
        </p:nvSpPr>
        <p:spPr bwMode="auto">
          <a:xfrm>
            <a:off x="8255993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90" name="Rectangle 389"/>
          <p:cNvSpPr/>
          <p:nvPr/>
        </p:nvSpPr>
        <p:spPr bwMode="auto">
          <a:xfrm>
            <a:off x="8255993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91" name="Rectangle 390"/>
          <p:cNvSpPr/>
          <p:nvPr/>
        </p:nvSpPr>
        <p:spPr bwMode="auto">
          <a:xfrm>
            <a:off x="8255993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92" name="Rectangle 391"/>
          <p:cNvSpPr/>
          <p:nvPr/>
        </p:nvSpPr>
        <p:spPr bwMode="auto">
          <a:xfrm>
            <a:off x="8688041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3" name="Rectangle 392"/>
          <p:cNvSpPr/>
          <p:nvPr/>
        </p:nvSpPr>
        <p:spPr bwMode="auto">
          <a:xfrm>
            <a:off x="8688041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8688041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5" name="Rectangle 394"/>
          <p:cNvSpPr/>
          <p:nvPr/>
        </p:nvSpPr>
        <p:spPr bwMode="auto">
          <a:xfrm>
            <a:off x="8255993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96" name="Rectangle 395"/>
          <p:cNvSpPr/>
          <p:nvPr/>
        </p:nvSpPr>
        <p:spPr bwMode="auto">
          <a:xfrm>
            <a:off x="8255993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97" name="Rectangle 396"/>
          <p:cNvSpPr/>
          <p:nvPr/>
        </p:nvSpPr>
        <p:spPr bwMode="auto">
          <a:xfrm>
            <a:off x="8688041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8" name="Rectangle 397"/>
          <p:cNvSpPr/>
          <p:nvPr/>
        </p:nvSpPr>
        <p:spPr bwMode="auto">
          <a:xfrm>
            <a:off x="8688041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9" name="Rectangle 398"/>
          <p:cNvSpPr/>
          <p:nvPr/>
        </p:nvSpPr>
        <p:spPr bwMode="auto">
          <a:xfrm>
            <a:off x="8255993" y="49415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400" name="Rectangle 399"/>
          <p:cNvSpPr/>
          <p:nvPr/>
        </p:nvSpPr>
        <p:spPr bwMode="auto">
          <a:xfrm>
            <a:off x="8255993" y="52296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401" name="Rectangle 400"/>
          <p:cNvSpPr/>
          <p:nvPr/>
        </p:nvSpPr>
        <p:spPr bwMode="auto">
          <a:xfrm>
            <a:off x="8255993" y="551765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402" name="Rectangle 401"/>
          <p:cNvSpPr/>
          <p:nvPr/>
        </p:nvSpPr>
        <p:spPr bwMode="auto">
          <a:xfrm>
            <a:off x="8688041" y="49419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8688041" y="52295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8688041" y="551760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5" name="Rectangle 404"/>
          <p:cNvSpPr/>
          <p:nvPr/>
        </p:nvSpPr>
        <p:spPr bwMode="auto">
          <a:xfrm>
            <a:off x="8255993" y="58056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406" name="Rectangle 405"/>
          <p:cNvSpPr/>
          <p:nvPr/>
        </p:nvSpPr>
        <p:spPr bwMode="auto">
          <a:xfrm>
            <a:off x="8255993" y="60937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407" name="Rectangle 406"/>
          <p:cNvSpPr/>
          <p:nvPr/>
        </p:nvSpPr>
        <p:spPr bwMode="auto">
          <a:xfrm>
            <a:off x="8688041" y="580563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8" name="Rectangle 407"/>
          <p:cNvSpPr/>
          <p:nvPr/>
        </p:nvSpPr>
        <p:spPr bwMode="auto">
          <a:xfrm>
            <a:off x="8688041" y="609366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09" name="Straight Arrow Connector 408"/>
          <p:cNvCxnSpPr>
            <a:stCxn id="382" idx="3"/>
            <a:endCxn id="427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0" name="Straight Arrow Connector 409"/>
          <p:cNvCxnSpPr>
            <a:stCxn id="383" idx="3"/>
            <a:endCxn id="428" idx="1"/>
          </p:cNvCxnSpPr>
          <p:nvPr/>
        </p:nvCxnSpPr>
        <p:spPr bwMode="auto">
          <a:xfrm>
            <a:off x="8976073" y="2204863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1" name="Straight Arrow Connector 410"/>
          <p:cNvCxnSpPr>
            <a:stCxn id="384" idx="3"/>
            <a:endCxn id="429" idx="1"/>
          </p:cNvCxnSpPr>
          <p:nvPr/>
        </p:nvCxnSpPr>
        <p:spPr bwMode="auto">
          <a:xfrm>
            <a:off x="8976073" y="2492895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2" name="Straight Arrow Connector 411"/>
          <p:cNvCxnSpPr>
            <a:stCxn id="387" idx="3"/>
            <a:endCxn id="433" idx="1"/>
          </p:cNvCxnSpPr>
          <p:nvPr/>
        </p:nvCxnSpPr>
        <p:spPr bwMode="auto">
          <a:xfrm>
            <a:off x="8976073" y="2780927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3" name="Straight Arrow Connector 412"/>
          <p:cNvCxnSpPr>
            <a:stCxn id="388" idx="3"/>
            <a:endCxn id="434" idx="1"/>
          </p:cNvCxnSpPr>
          <p:nvPr/>
        </p:nvCxnSpPr>
        <p:spPr bwMode="auto">
          <a:xfrm>
            <a:off x="8976073" y="3068959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4" name="Straight Arrow Connector 413"/>
          <p:cNvCxnSpPr>
            <a:stCxn id="392" idx="3"/>
            <a:endCxn id="435" idx="1"/>
          </p:cNvCxnSpPr>
          <p:nvPr/>
        </p:nvCxnSpPr>
        <p:spPr bwMode="auto">
          <a:xfrm>
            <a:off x="8976073" y="3501801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5" name="Straight Arrow Connector 414"/>
          <p:cNvCxnSpPr>
            <a:stCxn id="393" idx="3"/>
            <a:endCxn id="439" idx="1"/>
          </p:cNvCxnSpPr>
          <p:nvPr/>
        </p:nvCxnSpPr>
        <p:spPr bwMode="auto">
          <a:xfrm>
            <a:off x="8976073" y="378941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6" name="Straight Arrow Connector 415"/>
          <p:cNvCxnSpPr>
            <a:stCxn id="394" idx="3"/>
            <a:endCxn id="440" idx="1"/>
          </p:cNvCxnSpPr>
          <p:nvPr/>
        </p:nvCxnSpPr>
        <p:spPr bwMode="auto">
          <a:xfrm>
            <a:off x="8976073" y="407744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7" name="Straight Arrow Connector 416"/>
          <p:cNvCxnSpPr>
            <a:stCxn id="397" idx="3"/>
            <a:endCxn id="441" idx="1"/>
          </p:cNvCxnSpPr>
          <p:nvPr/>
        </p:nvCxnSpPr>
        <p:spPr bwMode="auto">
          <a:xfrm>
            <a:off x="8976073" y="436547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8" name="Straight Arrow Connector 417"/>
          <p:cNvCxnSpPr>
            <a:stCxn id="398" idx="3"/>
            <a:endCxn id="445" idx="1"/>
          </p:cNvCxnSpPr>
          <p:nvPr/>
        </p:nvCxnSpPr>
        <p:spPr bwMode="auto">
          <a:xfrm>
            <a:off x="8976073" y="465350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9" name="Straight Arrow Connector 418"/>
          <p:cNvCxnSpPr>
            <a:stCxn id="402" idx="3"/>
            <a:endCxn id="446" idx="1"/>
          </p:cNvCxnSpPr>
          <p:nvPr/>
        </p:nvCxnSpPr>
        <p:spPr bwMode="auto">
          <a:xfrm>
            <a:off x="8976073" y="508597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0" name="Straight Arrow Connector 419"/>
          <p:cNvCxnSpPr>
            <a:stCxn id="403" idx="3"/>
            <a:endCxn id="447" idx="1"/>
          </p:cNvCxnSpPr>
          <p:nvPr/>
        </p:nvCxnSpPr>
        <p:spPr bwMode="auto">
          <a:xfrm>
            <a:off x="8976073" y="53735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1" name="Curved Connector 420"/>
          <p:cNvCxnSpPr>
            <a:stCxn id="404" idx="3"/>
          </p:cNvCxnSpPr>
          <p:nvPr/>
        </p:nvCxnSpPr>
        <p:spPr bwMode="auto">
          <a:xfrm>
            <a:off x="8976073" y="566161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2" name="Curved Connector 421"/>
          <p:cNvCxnSpPr>
            <a:stCxn id="407" idx="3"/>
          </p:cNvCxnSpPr>
          <p:nvPr/>
        </p:nvCxnSpPr>
        <p:spPr bwMode="auto">
          <a:xfrm>
            <a:off x="8976073" y="594965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3" name="Curved Connector 422"/>
          <p:cNvCxnSpPr>
            <a:stCxn id="408" idx="3"/>
          </p:cNvCxnSpPr>
          <p:nvPr/>
        </p:nvCxnSpPr>
        <p:spPr bwMode="auto">
          <a:xfrm>
            <a:off x="8976073" y="623768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4" name="Rectangle 423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5" name="Rectangle 424"/>
          <p:cNvSpPr/>
          <p:nvPr/>
        </p:nvSpPr>
        <p:spPr bwMode="auto">
          <a:xfrm>
            <a:off x="8255993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6" name="Rectangle 425"/>
          <p:cNvSpPr/>
          <p:nvPr/>
        </p:nvSpPr>
        <p:spPr bwMode="auto">
          <a:xfrm>
            <a:off x="8255993" y="494158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7" name="Rectangle 426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28" name="Rectangle 427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29" name="Rectangle 428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30" name="Rectangle 429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1" name="Rectangle 430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2" name="Rectangle 431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34" name="Rectangle 433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35" name="Rectangle 434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436" name="Rectangle 435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7" name="Rectangle 436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8" name="Rectangle 437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40" name="Rectangle 439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41" name="Rectangle 440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442" name="Rectangle 441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3" name="Rectangle 442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4" name="Rectangle 443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5" name="Rectangle 444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446" name="Rectangle 445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447" name="Rectangle 446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448" name="Rectangle 447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9" name="Rectangle 448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0" name="Rectangle 449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1" name="Rectangle 450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2" name="Rectangle 451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3" name="Rectangle 452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4" name="Rectangle 453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5" name="Rectangle 454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6" name="Rectangle 455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24885" y="119717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81251590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04BF0D-A351-BE4F-ACD6-E1D5C7ECD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43621" y="3501008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22833" y="3501008"/>
            <a:ext cx="44435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7024" y="3501008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4282" y="3501008"/>
            <a:ext cx="44755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81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00040083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further growth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AC755C-361A-C74A-9DFF-A35AD2BEA60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43621" y="3501008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22833" y="3501008"/>
            <a:ext cx="444352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7024" y="3501008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5885" y="3501008"/>
            <a:ext cx="444352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50537603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=3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FEB569B-958C-C64C-A80E-FB58D70446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41667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000</a:t>
            </a:r>
            <a:b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22033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001</a:t>
            </a:r>
            <a:b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5071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010</a:t>
            </a:r>
          </a:p>
          <a:p>
            <a:pPr algn="ctr"/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5085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011</a:t>
            </a:r>
            <a:b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104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104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104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8400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8400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8400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8496194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=3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2D6523-6150-9C43-BBC0-0326E4060C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47529" y="3501008"/>
            <a:ext cx="572893" cy="58477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000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22033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001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5071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010</a:t>
            </a:r>
          </a:p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5085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011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701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104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104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104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8400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8400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8400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957041" y="3501008"/>
            <a:ext cx="579005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73221669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=3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8169ED2-DC0A-DC4E-956B-2DA97F3E53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41667" y="3501008"/>
            <a:ext cx="574196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000</a:t>
            </a:r>
            <a:endParaRPr lang="en-US" sz="1600" b="1" strike="sngStrike" dirty="0">
              <a:solidFill>
                <a:srgbClr val="FF0000"/>
              </a:solidFill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22033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001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5071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010</a:t>
            </a:r>
          </a:p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5085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011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9" y="4293096"/>
            <a:ext cx="3701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104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104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104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8400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8400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8400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935351" y="3501008"/>
            <a:ext cx="574196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32196" y="3501008"/>
            <a:ext cx="579006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</p:spTree>
    <p:extLst>
      <p:ext uri="{BB962C8B-B14F-4D97-AF65-F5344CB8AC3E}">
        <p14:creationId xmlns:p14="http://schemas.microsoft.com/office/powerpoint/2010/main" val="209863093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=3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F2A2A-84FF-1349-BB17-DA58951DA5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strike="sngStrike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strike="sngStrike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41667" y="3501008"/>
            <a:ext cx="574196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000</a:t>
            </a:r>
            <a:endParaRPr lang="en-US" sz="1600" b="1" strike="sngStrike" dirty="0">
              <a:solidFill>
                <a:srgbClr val="FF0000"/>
              </a:solidFill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22033" y="3501008"/>
            <a:ext cx="574196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001</a:t>
            </a:r>
            <a:endParaRPr lang="en-US" sz="1600" b="1" strike="sngStrike" dirty="0">
              <a:solidFill>
                <a:srgbClr val="FF0000"/>
              </a:solidFill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15071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010</a:t>
            </a:r>
          </a:p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5085" y="3501008"/>
            <a:ext cx="5741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011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9" y="4293096"/>
            <a:ext cx="3696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104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104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104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8400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8400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8400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chemeClr val="tx1">
                  <a:lumMod val="50000"/>
                </a:schemeClr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935351" y="3501008"/>
            <a:ext cx="574196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15365" y="3501008"/>
            <a:ext cx="574196" cy="338554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</p:spTree>
    <p:extLst>
      <p:ext uri="{BB962C8B-B14F-4D97-AF65-F5344CB8AC3E}">
        <p14:creationId xmlns:p14="http://schemas.microsoft.com/office/powerpoint/2010/main" val="280723591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 we expand file?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Keep track of </a:t>
            </a:r>
            <a:r>
              <a:rPr lang="en-US" dirty="0" err="1"/>
              <a:t>utilisation</a:t>
            </a:r>
            <a:endParaRPr lang="en-US" dirty="0"/>
          </a:p>
          <a:p>
            <a:pPr marL="360000" lvl="1" indent="0">
              <a:buNone/>
            </a:pPr>
            <a:r>
              <a:rPr lang="en-US" dirty="0"/>
              <a:t>U = #used slots / total #slots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If U &gt; threshold, then increase m (and maybe </a:t>
            </a:r>
            <a:r>
              <a:rPr lang="en-US" dirty="0" err="1"/>
              <a:t>i</a:t>
            </a:r>
            <a:r>
              <a:rPr lang="en-US" dirty="0"/>
              <a:t>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2D05DC9-8CE2-4748-A629-D758C5D186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2606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Hashing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1E3EC8-7EDA-6947-97D1-43365A13806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	 </a:t>
            </a:r>
          </a:p>
          <a:p>
            <a:pPr lvl="1"/>
            <a:r>
              <a:rPr lang="en-US" dirty="0"/>
              <a:t>Can handle growing files</a:t>
            </a:r>
          </a:p>
          <a:p>
            <a:pPr lvl="2"/>
            <a:r>
              <a:rPr lang="en-US" dirty="0"/>
              <a:t>with less wasted space</a:t>
            </a:r>
          </a:p>
          <a:p>
            <a:pPr lvl="2"/>
            <a:r>
              <a:rPr lang="en-US" dirty="0"/>
              <a:t>with no full reorganizations	</a:t>
            </a:r>
          </a:p>
          <a:p>
            <a:pPr lvl="1"/>
            <a:r>
              <a:rPr lang="en-US" dirty="0"/>
              <a:t>No indirection like extensible hashing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Con</a:t>
            </a:r>
          </a:p>
          <a:p>
            <a:pPr lvl="1"/>
            <a:r>
              <a:rPr lang="en-US" dirty="0"/>
              <a:t>Can still have overflow chains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87106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Indexing versus Hashing</a:t>
            </a:r>
          </a:p>
        </p:txBody>
      </p:sp>
    </p:spTree>
    <p:extLst>
      <p:ext uri="{BB962C8B-B14F-4D97-AF65-F5344CB8AC3E}">
        <p14:creationId xmlns:p14="http://schemas.microsoft.com/office/powerpoint/2010/main" val="69814129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Indexing </a:t>
            </a:r>
            <a:r>
              <a:rPr lang="en-US" dirty="0" err="1"/>
              <a:t>vs</a:t>
            </a:r>
            <a:r>
              <a:rPr lang="en-US" dirty="0"/>
              <a:t> Hashing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B01C9A-B764-4A4E-A9F1-54DE8C8726D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Hashing good for </a:t>
            </a:r>
            <a:r>
              <a:rPr lang="en-US" i="1" dirty="0"/>
              <a:t>probes</a:t>
            </a:r>
            <a:r>
              <a:rPr lang="en-US" dirty="0"/>
              <a:t> given a key: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SELECT ...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FROM R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WHERE R.A = 5</a:t>
            </a:r>
          </a:p>
          <a:p>
            <a:endParaRPr lang="en-US" dirty="0"/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42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One key-pointer pair per block of data file</a:t>
            </a:r>
          </a:p>
          <a:p>
            <a:r>
              <a:rPr lang="en-US" dirty="0"/>
              <a:t>Can only be used if data file is sorted by search key</a:t>
            </a:r>
          </a:p>
          <a:p>
            <a:r>
              <a:rPr lang="en-US" dirty="0"/>
              <a:t>Uses less space than dense index</a:t>
            </a:r>
          </a:p>
          <a:p>
            <a:r>
              <a:rPr lang="en-US" dirty="0"/>
              <a:t>Takes longer to find key than dense index</a:t>
            </a:r>
          </a:p>
          <a:p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8274005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74005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706053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706053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706053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74005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74005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706053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6053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8274005" y="335741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8274005" y="364544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8274005" y="39334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6" name="Rectangle 255"/>
          <p:cNvSpPr/>
          <p:nvPr/>
        </p:nvSpPr>
        <p:spPr bwMode="auto">
          <a:xfrm>
            <a:off x="8706053" y="335778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706053" y="36453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8706053" y="39334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8274005" y="42215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8274005" y="45095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8706053" y="42214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8706053" y="450949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8274005" y="494159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4" name="Rectangle 263"/>
          <p:cNvSpPr/>
          <p:nvPr/>
        </p:nvSpPr>
        <p:spPr bwMode="auto">
          <a:xfrm>
            <a:off x="8274005" y="522962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8274005" y="55176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8706053" y="494196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8706053" y="522957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8706053" y="55176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8274005" y="580568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0" name="Rectangle 269"/>
          <p:cNvSpPr/>
          <p:nvPr/>
        </p:nvSpPr>
        <p:spPr bwMode="auto">
          <a:xfrm>
            <a:off x="8274005" y="60937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8706053" y="58056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8706053" y="60936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94085" y="1917230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94085" y="2204865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94085" y="2492897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94085" y="2780928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94085" y="3068960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8994085" y="3501802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8994085" y="566162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8994085" y="594965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8994085" y="623768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8274005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8274005" y="33574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8274005" y="4941590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32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127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33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4" name="Rectangle 293"/>
          <p:cNvSpPr/>
          <p:nvPr/>
        </p:nvSpPr>
        <p:spPr bwMode="auto">
          <a:xfrm>
            <a:off x="9984185" y="17732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984185" y="20612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984185" y="2493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9552137" y="279005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33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4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984185" y="279010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984185" y="321339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984185" y="3501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47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04" name="Rectangle 303"/>
          <p:cNvSpPr/>
          <p:nvPr/>
        </p:nvSpPr>
        <p:spPr bwMode="auto">
          <a:xfrm>
            <a:off x="9552137" y="422151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44852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6" name="Rectangle 305"/>
          <p:cNvSpPr/>
          <p:nvPr/>
        </p:nvSpPr>
        <p:spPr bwMode="auto">
          <a:xfrm>
            <a:off x="9984185" y="393347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984185" y="422151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984185" y="464485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59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0" name="Rectangle 309"/>
          <p:cNvSpPr/>
          <p:nvPr/>
        </p:nvSpPr>
        <p:spPr bwMode="auto">
          <a:xfrm>
            <a:off x="9552137" y="537363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311" name="Rectangle 310"/>
          <p:cNvSpPr/>
          <p:nvPr/>
        </p:nvSpPr>
        <p:spPr bwMode="auto">
          <a:xfrm>
            <a:off x="9552137" y="566167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312" name="Rectangle 311"/>
          <p:cNvSpPr/>
          <p:nvPr/>
        </p:nvSpPr>
        <p:spPr bwMode="auto">
          <a:xfrm>
            <a:off x="9984185" y="494159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9984185" y="53736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9984185" y="56616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61143" y="17732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61143" y="249331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61143" y="321339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61143" y="393347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61143" y="465355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9561143" y="53736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8994085" y="537358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8994085" y="5085978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8994085" y="436547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8994085" y="4653508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8994085" y="407744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8994085" y="3789412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9819059" y="1413198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39992" y="1197174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43489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88" grpId="0" animBg="1"/>
      <p:bldP spid="289" grpId="0" animBg="1"/>
      <p:bldP spid="290" grpId="0" animBg="1"/>
      <p:bldP spid="83" grpId="0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Indexing </a:t>
            </a:r>
            <a:r>
              <a:rPr lang="en-US" dirty="0" err="1"/>
              <a:t>vs</a:t>
            </a:r>
            <a:r>
              <a:rPr lang="en-US" dirty="0"/>
              <a:t> Hashing</a:t>
            </a:r>
          </a:p>
        </p:txBody>
      </p:sp>
      <p:sp>
        <p:nvSpPr>
          <p:cNvPr id="6554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Indexing (Including B-trees) good for </a:t>
            </a:r>
            <a:r>
              <a:rPr lang="en-US" i="1" dirty="0"/>
              <a:t>range searches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SELECT ...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FROM R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WHERE R.A &gt; 5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D42CC91-0913-644A-92BB-DF6A90CF91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79713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</p:spTree>
    <p:extLst>
      <p:ext uri="{BB962C8B-B14F-4D97-AF65-F5344CB8AC3E}">
        <p14:creationId xmlns:p14="http://schemas.microsoft.com/office/powerpoint/2010/main" val="86968486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Chapter 14 of Garcia-Molina et al</a:t>
            </a:r>
          </a:p>
          <a:p>
            <a:pPr lvl="1"/>
            <a:r>
              <a:rPr lang="en-US" dirty="0"/>
              <a:t>Sections 14.1-14.3</a:t>
            </a:r>
          </a:p>
          <a:p>
            <a:endParaRPr lang="en-US" dirty="0"/>
          </a:p>
          <a:p>
            <a:r>
              <a:rPr lang="en-US"/>
              <a:t>Next lecture: </a:t>
            </a:r>
            <a:r>
              <a:rPr lang="en-US" dirty="0"/>
              <a:t>Multi-key Indexing</a:t>
            </a:r>
          </a:p>
          <a:p>
            <a:pPr lvl="1"/>
            <a:r>
              <a:rPr lang="en-US" dirty="0"/>
              <a:t>Sections 14.4-14.7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4932E5-159D-0C4D-BCB5-4C9BBBDC76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8690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D6BE8-7D8A-AA4D-A644-37720EE0B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 dirty="0"/>
            </a:br>
            <a:r>
              <a:rPr lang="en-GB" dirty="0"/>
              <a:t>Multidimensional Access Structures</a:t>
            </a:r>
          </a:p>
        </p:txBody>
      </p:sp>
    </p:spTree>
    <p:extLst>
      <p:ext uri="{BB962C8B-B14F-4D97-AF65-F5344CB8AC3E}">
        <p14:creationId xmlns:p14="http://schemas.microsoft.com/office/powerpoint/2010/main" val="2709527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Multi-level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Index file may cover many blocks</a:t>
            </a:r>
          </a:p>
          <a:p>
            <a:r>
              <a:rPr lang="en-US" dirty="0"/>
              <a:t>May still need many disk accesses</a:t>
            </a:r>
          </a:p>
          <a:p>
            <a:r>
              <a:rPr lang="en-US" dirty="0"/>
              <a:t>Use sparse index over the first index</a:t>
            </a:r>
          </a:p>
          <a:p>
            <a:pPr lvl="1"/>
            <a:r>
              <a:rPr lang="en-US" dirty="0"/>
              <a:t> Can’t be a dense index (would use the same number of blocks as the index being indexed)</a:t>
            </a:r>
          </a:p>
          <a:p>
            <a:r>
              <a:rPr lang="en-US" dirty="0"/>
              <a:t>Can create a third level index, but in general prefer B-trees</a:t>
            </a:r>
          </a:p>
          <a:p>
            <a:endParaRPr lang="en-US" dirty="0"/>
          </a:p>
        </p:txBody>
      </p:sp>
      <p:sp>
        <p:nvSpPr>
          <p:cNvPr id="82" name="Rectangle 81"/>
          <p:cNvSpPr/>
          <p:nvPr/>
        </p:nvSpPr>
        <p:spPr bwMode="auto">
          <a:xfrm>
            <a:off x="8274005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8274005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8274005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8706053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8706053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8706053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274005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8274005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8706053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8706053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8274005" y="335741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8274005" y="364544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8274005" y="39334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8706053" y="335778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6053" y="36453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8706053" y="39334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8274005" y="42215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9" name="Rectangle 98"/>
          <p:cNvSpPr/>
          <p:nvPr/>
        </p:nvSpPr>
        <p:spPr bwMode="auto">
          <a:xfrm>
            <a:off x="8274005" y="45095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8706053" y="42214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8706053" y="450949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8274005" y="494159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8274005" y="522962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8274005" y="55176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8706053" y="494196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8706053" y="522957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8706053" y="55176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8274005" y="580568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8274005" y="60937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8706053" y="58056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706053" y="60936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2" name="Straight Arrow Connector 111"/>
          <p:cNvCxnSpPr>
            <a:stCxn id="85" idx="3"/>
            <a:endCxn id="124" idx="1"/>
          </p:cNvCxnSpPr>
          <p:nvPr/>
        </p:nvCxnSpPr>
        <p:spPr bwMode="auto">
          <a:xfrm flipV="1">
            <a:off x="8994085" y="1917230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stCxn id="86" idx="3"/>
            <a:endCxn id="126" idx="1"/>
          </p:cNvCxnSpPr>
          <p:nvPr/>
        </p:nvCxnSpPr>
        <p:spPr bwMode="auto">
          <a:xfrm>
            <a:off x="8994085" y="2204865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Straight Arrow Connector 113"/>
          <p:cNvCxnSpPr>
            <a:stCxn id="87" idx="3"/>
            <a:endCxn id="131" idx="1"/>
          </p:cNvCxnSpPr>
          <p:nvPr/>
        </p:nvCxnSpPr>
        <p:spPr bwMode="auto">
          <a:xfrm>
            <a:off x="8994085" y="2492897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Straight Arrow Connector 114"/>
          <p:cNvCxnSpPr>
            <a:stCxn id="90" idx="3"/>
            <a:endCxn id="136" idx="1"/>
          </p:cNvCxnSpPr>
          <p:nvPr/>
        </p:nvCxnSpPr>
        <p:spPr bwMode="auto">
          <a:xfrm>
            <a:off x="8994085" y="2780928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91" idx="3"/>
            <a:endCxn id="138" idx="1"/>
          </p:cNvCxnSpPr>
          <p:nvPr/>
        </p:nvCxnSpPr>
        <p:spPr bwMode="auto">
          <a:xfrm>
            <a:off x="8994085" y="3068960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7" name="Straight Arrow Connector 116"/>
          <p:cNvCxnSpPr>
            <a:stCxn id="95" idx="3"/>
            <a:endCxn id="143" idx="1"/>
          </p:cNvCxnSpPr>
          <p:nvPr/>
        </p:nvCxnSpPr>
        <p:spPr bwMode="auto">
          <a:xfrm>
            <a:off x="8994085" y="3501802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Curved Connector 117"/>
          <p:cNvCxnSpPr>
            <a:stCxn id="107" idx="3"/>
          </p:cNvCxnSpPr>
          <p:nvPr/>
        </p:nvCxnSpPr>
        <p:spPr bwMode="auto">
          <a:xfrm>
            <a:off x="8994085" y="566162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9" name="Curved Connector 118"/>
          <p:cNvCxnSpPr>
            <a:stCxn id="110" idx="3"/>
          </p:cNvCxnSpPr>
          <p:nvPr/>
        </p:nvCxnSpPr>
        <p:spPr bwMode="auto">
          <a:xfrm>
            <a:off x="8994085" y="594965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Curved Connector 119"/>
          <p:cNvCxnSpPr>
            <a:stCxn id="111" idx="3"/>
          </p:cNvCxnSpPr>
          <p:nvPr/>
        </p:nvCxnSpPr>
        <p:spPr bwMode="auto">
          <a:xfrm>
            <a:off x="8994085" y="623768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1" name="Rectangle 120"/>
          <p:cNvSpPr/>
          <p:nvPr/>
        </p:nvSpPr>
        <p:spPr bwMode="auto">
          <a:xfrm>
            <a:off x="8274005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8274005" y="33574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8274005" y="4941590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9552137" y="17732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25" name="Rectangle 124"/>
          <p:cNvSpPr/>
          <p:nvPr/>
        </p:nvSpPr>
        <p:spPr bwMode="auto">
          <a:xfrm>
            <a:off x="9552137" y="206127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126" name="Rectangle 125"/>
          <p:cNvSpPr/>
          <p:nvPr/>
        </p:nvSpPr>
        <p:spPr bwMode="auto">
          <a:xfrm>
            <a:off x="9552137" y="24933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27" name="Rectangle 126"/>
          <p:cNvSpPr/>
          <p:nvPr/>
        </p:nvSpPr>
        <p:spPr bwMode="auto">
          <a:xfrm>
            <a:off x="9984185" y="17732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9984185" y="20612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9984185" y="2493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9552137" y="279005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31" name="Rectangle 130"/>
          <p:cNvSpPr/>
          <p:nvPr/>
        </p:nvSpPr>
        <p:spPr bwMode="auto">
          <a:xfrm>
            <a:off x="9552137" y="32133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9552137" y="35014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33" name="Rectangle 132"/>
          <p:cNvSpPr/>
          <p:nvPr/>
        </p:nvSpPr>
        <p:spPr bwMode="auto">
          <a:xfrm>
            <a:off x="9984185" y="279010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9984185" y="321339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9984185" y="3501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9552137" y="393347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137" name="Rectangle 136"/>
          <p:cNvSpPr/>
          <p:nvPr/>
        </p:nvSpPr>
        <p:spPr bwMode="auto">
          <a:xfrm>
            <a:off x="9552137" y="422151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138" name="Rectangle 137"/>
          <p:cNvSpPr/>
          <p:nvPr/>
        </p:nvSpPr>
        <p:spPr bwMode="auto">
          <a:xfrm>
            <a:off x="9552137" y="4644852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9984185" y="393347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9984185" y="422151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9984185" y="464485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9552137" y="494159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9552137" y="537363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9552137" y="566167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145" name="Rectangle 144"/>
          <p:cNvSpPr/>
          <p:nvPr/>
        </p:nvSpPr>
        <p:spPr bwMode="auto">
          <a:xfrm>
            <a:off x="9984185" y="494159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9984185" y="53736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9984185" y="56616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9561143" y="17732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9561143" y="249331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9561143" y="321339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9561143" y="393347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9561143" y="465355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9561143" y="53736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54" name="Curved Connector 153"/>
          <p:cNvCxnSpPr>
            <a:stCxn id="106" idx="3"/>
          </p:cNvCxnSpPr>
          <p:nvPr/>
        </p:nvCxnSpPr>
        <p:spPr bwMode="auto">
          <a:xfrm>
            <a:off x="8994085" y="537358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5" name="Curved Connector 154"/>
          <p:cNvCxnSpPr>
            <a:stCxn id="105" idx="3"/>
          </p:cNvCxnSpPr>
          <p:nvPr/>
        </p:nvCxnSpPr>
        <p:spPr bwMode="auto">
          <a:xfrm>
            <a:off x="8994085" y="5085978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6" name="Curved Connector 155"/>
          <p:cNvCxnSpPr>
            <a:stCxn id="100" idx="3"/>
          </p:cNvCxnSpPr>
          <p:nvPr/>
        </p:nvCxnSpPr>
        <p:spPr bwMode="auto">
          <a:xfrm>
            <a:off x="8994085" y="436547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7" name="Curved Connector 156"/>
          <p:cNvCxnSpPr>
            <a:stCxn id="101" idx="3"/>
          </p:cNvCxnSpPr>
          <p:nvPr/>
        </p:nvCxnSpPr>
        <p:spPr bwMode="auto">
          <a:xfrm>
            <a:off x="8994085" y="4653508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8" name="Curved Connector 157"/>
          <p:cNvCxnSpPr>
            <a:stCxn id="97" idx="3"/>
          </p:cNvCxnSpPr>
          <p:nvPr/>
        </p:nvCxnSpPr>
        <p:spPr bwMode="auto">
          <a:xfrm>
            <a:off x="8994085" y="407744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9" name="Curved Connector 158"/>
          <p:cNvCxnSpPr>
            <a:stCxn id="96" idx="3"/>
          </p:cNvCxnSpPr>
          <p:nvPr/>
        </p:nvCxnSpPr>
        <p:spPr bwMode="auto">
          <a:xfrm>
            <a:off x="8994085" y="3789412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0" name="Rectangle 159"/>
          <p:cNvSpPr/>
          <p:nvPr/>
        </p:nvSpPr>
        <p:spPr bwMode="auto">
          <a:xfrm>
            <a:off x="6977861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61" name="Rectangle 160"/>
          <p:cNvSpPr/>
          <p:nvPr/>
        </p:nvSpPr>
        <p:spPr bwMode="auto">
          <a:xfrm>
            <a:off x="6977861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6977861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7409909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7409909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7409909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6977861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6977861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7409909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7409909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977861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71" name="Straight Arrow Connector 170"/>
          <p:cNvCxnSpPr>
            <a:stCxn id="163" idx="3"/>
            <a:endCxn id="82" idx="1"/>
          </p:cNvCxnSpPr>
          <p:nvPr/>
        </p:nvCxnSpPr>
        <p:spPr bwMode="auto">
          <a:xfrm flipV="1">
            <a:off x="7697941" y="1916858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2" name="Straight Arrow Connector 171"/>
          <p:cNvCxnSpPr>
            <a:stCxn id="164" idx="3"/>
            <a:endCxn id="92" idx="1"/>
          </p:cNvCxnSpPr>
          <p:nvPr/>
        </p:nvCxnSpPr>
        <p:spPr bwMode="auto">
          <a:xfrm>
            <a:off x="7697941" y="2204865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7" name="Curved Connector 176"/>
          <p:cNvCxnSpPr>
            <a:stCxn id="165" idx="3"/>
          </p:cNvCxnSpPr>
          <p:nvPr/>
        </p:nvCxnSpPr>
        <p:spPr bwMode="auto">
          <a:xfrm>
            <a:off x="7697941" y="2492896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8" name="Curved Connector 177"/>
          <p:cNvCxnSpPr>
            <a:stCxn id="168" idx="3"/>
          </p:cNvCxnSpPr>
          <p:nvPr/>
        </p:nvCxnSpPr>
        <p:spPr bwMode="auto">
          <a:xfrm>
            <a:off x="7697941" y="2780928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9" name="Curved Connector 178"/>
          <p:cNvCxnSpPr>
            <a:stCxn id="169" idx="3"/>
          </p:cNvCxnSpPr>
          <p:nvPr/>
        </p:nvCxnSpPr>
        <p:spPr bwMode="auto">
          <a:xfrm>
            <a:off x="7697941" y="3068960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3" name="TextBox 172"/>
          <p:cNvSpPr txBox="1"/>
          <p:nvPr/>
        </p:nvSpPr>
        <p:spPr>
          <a:xfrm>
            <a:off x="9819059" y="1413198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8103139" y="1197174"/>
            <a:ext cx="11031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>
                <a:latin typeface="Lucida Sans" panose="020B0602030504020204" pitchFamily="34" charset="77"/>
                <a:cs typeface="Georgia"/>
              </a:rPr>
              <a:t>sparse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first-level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6639234" y="1197174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second-level</a:t>
            </a:r>
          </a:p>
        </p:txBody>
      </p:sp>
    </p:spTree>
    <p:extLst>
      <p:ext uri="{BB962C8B-B14F-4D97-AF65-F5344CB8AC3E}">
        <p14:creationId xmlns:p14="http://schemas.microsoft.com/office/powerpoint/2010/main" val="84376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Notes on pointers: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E6C54E-24AE-2B4E-B777-15064DF3495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Block pointers (as used in sparse indexes) can be smaller than record pointers (used in dense indexes)</a:t>
            </a:r>
          </a:p>
          <a:p>
            <a:pPr lvl="1"/>
            <a:r>
              <a:rPr lang="en-US" dirty="0"/>
              <a:t>Physical record pointers consist of a block pointer and an offset</a:t>
            </a:r>
          </a:p>
          <a:p>
            <a:r>
              <a:rPr lang="en-US" dirty="0"/>
              <a:t>If file is contiguous, then we can omit pointers </a:t>
            </a:r>
          </a:p>
          <a:p>
            <a:pPr lvl="1"/>
            <a:r>
              <a:rPr lang="en-US" dirty="0"/>
              <a:t>Compute offset from block size and key position</a:t>
            </a:r>
          </a:p>
          <a:p>
            <a:pPr lvl="1"/>
            <a:r>
              <a:rPr lang="en-US" dirty="0"/>
              <a:t>e.g. assuming 1kB per block and a pointer to block with key k1, to get block with key k3, use offset of (3-1)*1 = 2kB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F32327-C0D5-5148-9465-6942FD473F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0DBC43-72C9-3B40-B63E-3072F55153DB}"/>
              </a:ext>
            </a:extLst>
          </p:cNvPr>
          <p:cNvSpPr/>
          <p:nvPr/>
        </p:nvSpPr>
        <p:spPr bwMode="auto">
          <a:xfrm>
            <a:off x="9974930" y="2276872"/>
            <a:ext cx="1593182" cy="5760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720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CC7BC97-813E-BA47-B089-FB60C5B06AF3}"/>
              </a:ext>
            </a:extLst>
          </p:cNvPr>
          <p:cNvSpPr/>
          <p:nvPr/>
        </p:nvSpPr>
        <p:spPr bwMode="auto">
          <a:xfrm>
            <a:off x="9974929" y="2852936"/>
            <a:ext cx="1593182" cy="5760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720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C50702-D7C6-0445-9E34-02E3FF62DD4F}"/>
              </a:ext>
            </a:extLst>
          </p:cNvPr>
          <p:cNvSpPr/>
          <p:nvPr/>
        </p:nvSpPr>
        <p:spPr bwMode="auto">
          <a:xfrm>
            <a:off x="9974931" y="3429397"/>
            <a:ext cx="1593182" cy="5760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720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6622F1C-C4D3-7E45-B572-0648B3995EE6}"/>
              </a:ext>
            </a:extLst>
          </p:cNvPr>
          <p:cNvSpPr/>
          <p:nvPr/>
        </p:nvSpPr>
        <p:spPr bwMode="auto">
          <a:xfrm>
            <a:off x="9974930" y="4005461"/>
            <a:ext cx="1593182" cy="5760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7200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4CAC6C-1BD0-5840-BB62-F467898C5B0B}"/>
              </a:ext>
            </a:extLst>
          </p:cNvPr>
          <p:cNvSpPr/>
          <p:nvPr/>
        </p:nvSpPr>
        <p:spPr bwMode="auto">
          <a:xfrm>
            <a:off x="8040688" y="227692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k1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7882DC-BF69-1544-83F5-A76E169F90D9}"/>
              </a:ext>
            </a:extLst>
          </p:cNvPr>
          <p:cNvSpPr/>
          <p:nvPr/>
        </p:nvSpPr>
        <p:spPr bwMode="auto">
          <a:xfrm>
            <a:off x="8040688" y="25649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k2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29E962B-6F0E-3A4F-87EF-24050E2E8580}"/>
              </a:ext>
            </a:extLst>
          </p:cNvPr>
          <p:cNvSpPr/>
          <p:nvPr/>
        </p:nvSpPr>
        <p:spPr bwMode="auto">
          <a:xfrm>
            <a:off x="8040688" y="285298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k3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D49CC3-3329-A749-981B-BF8238EAC4FB}"/>
              </a:ext>
            </a:extLst>
          </p:cNvPr>
          <p:cNvSpPr/>
          <p:nvPr/>
        </p:nvSpPr>
        <p:spPr bwMode="auto">
          <a:xfrm>
            <a:off x="8472736" y="22772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AECDB5-014E-4C43-A001-31248E362A99}"/>
              </a:ext>
            </a:extLst>
          </p:cNvPr>
          <p:cNvSpPr/>
          <p:nvPr/>
        </p:nvSpPr>
        <p:spPr bwMode="auto">
          <a:xfrm>
            <a:off x="8040688" y="31410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k4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828B3BD-3536-6849-9200-51F6D2E33E7F}"/>
              </a:ext>
            </a:extLst>
          </p:cNvPr>
          <p:cNvSpPr/>
          <p:nvPr/>
        </p:nvSpPr>
        <p:spPr bwMode="auto">
          <a:xfrm>
            <a:off x="8040688" y="227687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99000E6-4923-6B4E-8C2B-F921A1FC1069}"/>
              </a:ext>
            </a:extLst>
          </p:cNvPr>
          <p:cNvCxnSpPr>
            <a:cxnSpLocks/>
            <a:stCxn id="14" idx="3"/>
            <a:endCxn id="7" idx="1"/>
          </p:cNvCxnSpPr>
          <p:nvPr/>
        </p:nvCxnSpPr>
        <p:spPr bwMode="auto">
          <a:xfrm>
            <a:off x="8760768" y="2421310"/>
            <a:ext cx="1214162" cy="14359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55859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7" grpId="0" animBg="1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Sparse vs. Dense Tradeoff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Sparse: </a:t>
            </a:r>
          </a:p>
          <a:p>
            <a:pPr lvl="1"/>
            <a:r>
              <a:rPr lang="en-US" dirty="0"/>
              <a:t>Less index space per record can keep more of index in memory</a:t>
            </a:r>
          </a:p>
          <a:p>
            <a:pPr lvl="1"/>
            <a:r>
              <a:rPr lang="en-US" dirty="0"/>
              <a:t>Better for insertions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Dense:  </a:t>
            </a:r>
          </a:p>
          <a:p>
            <a:pPr lvl="1"/>
            <a:r>
              <a:rPr lang="en-US" dirty="0"/>
              <a:t>Can tell if a record exists without accessing file</a:t>
            </a:r>
          </a:p>
          <a:p>
            <a:pPr lvl="1"/>
            <a:r>
              <a:rPr lang="en-US" dirty="0"/>
              <a:t>Needed for secondary indexes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E00E0D2-C97C-DB4E-8FFA-4D7A813D18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51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Keys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Dense index approach #1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255993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55993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255993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8688041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688041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688041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255993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255993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8688041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688041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8255993" y="49415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55993" y="52296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255993" y="551765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8" name="Rectangle 87"/>
          <p:cNvSpPr/>
          <p:nvPr/>
        </p:nvSpPr>
        <p:spPr bwMode="auto">
          <a:xfrm>
            <a:off x="8688041" y="49419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688041" y="52295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688041" y="551760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8255993" y="58056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8255993" y="60937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8688041" y="580563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8688041" y="609366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5" name="Curved Connector 94"/>
          <p:cNvCxnSpPr>
            <a:stCxn id="90" idx="3"/>
          </p:cNvCxnSpPr>
          <p:nvPr/>
        </p:nvCxnSpPr>
        <p:spPr bwMode="auto">
          <a:xfrm>
            <a:off x="8976073" y="566161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Curved Connector 95"/>
          <p:cNvCxnSpPr>
            <a:stCxn id="93" idx="3"/>
          </p:cNvCxnSpPr>
          <p:nvPr/>
        </p:nvCxnSpPr>
        <p:spPr bwMode="auto">
          <a:xfrm>
            <a:off x="8976073" y="594965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Curved Connector 96"/>
          <p:cNvCxnSpPr>
            <a:stCxn id="94" idx="3"/>
          </p:cNvCxnSpPr>
          <p:nvPr/>
        </p:nvCxnSpPr>
        <p:spPr bwMode="auto">
          <a:xfrm>
            <a:off x="8976073" y="623768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8255993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8255993" y="494158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224885" y="119717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  <a:endCxn id="38" idx="1"/>
          </p:cNvCxnSpPr>
          <p:nvPr/>
        </p:nvCxnSpPr>
        <p:spPr bwMode="auto">
          <a:xfrm>
            <a:off x="8976073" y="2204863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  <a:endCxn id="39" idx="1"/>
          </p:cNvCxnSpPr>
          <p:nvPr/>
        </p:nvCxnSpPr>
        <p:spPr bwMode="auto">
          <a:xfrm>
            <a:off x="8976073" y="2492895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3" idx="1"/>
          </p:cNvCxnSpPr>
          <p:nvPr/>
        </p:nvCxnSpPr>
        <p:spPr bwMode="auto">
          <a:xfrm>
            <a:off x="8976073" y="2780927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44" idx="1"/>
          </p:cNvCxnSpPr>
          <p:nvPr/>
        </p:nvCxnSpPr>
        <p:spPr bwMode="auto">
          <a:xfrm>
            <a:off x="8976073" y="3068959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45" idx="1"/>
          </p:cNvCxnSpPr>
          <p:nvPr/>
        </p:nvCxnSpPr>
        <p:spPr bwMode="auto">
          <a:xfrm>
            <a:off x="8976073" y="3501801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79" idx="3"/>
            <a:endCxn id="49" idx="1"/>
          </p:cNvCxnSpPr>
          <p:nvPr/>
        </p:nvCxnSpPr>
        <p:spPr bwMode="auto">
          <a:xfrm>
            <a:off x="8976073" y="378941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Straight Arrow Connector 107"/>
          <p:cNvCxnSpPr>
            <a:stCxn id="80" idx="3"/>
            <a:endCxn id="50" idx="1"/>
          </p:cNvCxnSpPr>
          <p:nvPr/>
        </p:nvCxnSpPr>
        <p:spPr bwMode="auto">
          <a:xfrm>
            <a:off x="8976073" y="407744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9" name="Straight Arrow Connector 108"/>
          <p:cNvCxnSpPr>
            <a:stCxn id="83" idx="3"/>
            <a:endCxn id="51" idx="1"/>
          </p:cNvCxnSpPr>
          <p:nvPr/>
        </p:nvCxnSpPr>
        <p:spPr bwMode="auto">
          <a:xfrm>
            <a:off x="8976073" y="436547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Straight Arrow Connector 109"/>
          <p:cNvCxnSpPr>
            <a:stCxn id="84" idx="3"/>
            <a:endCxn id="55" idx="1"/>
          </p:cNvCxnSpPr>
          <p:nvPr/>
        </p:nvCxnSpPr>
        <p:spPr bwMode="auto">
          <a:xfrm>
            <a:off x="8976073" y="465350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1" name="Straight Arrow Connector 110"/>
          <p:cNvCxnSpPr>
            <a:stCxn id="88" idx="3"/>
            <a:endCxn id="56" idx="1"/>
          </p:cNvCxnSpPr>
          <p:nvPr/>
        </p:nvCxnSpPr>
        <p:spPr bwMode="auto">
          <a:xfrm>
            <a:off x="8976073" y="508597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2" name="Straight Arrow Connector 111"/>
          <p:cNvCxnSpPr>
            <a:stCxn id="89" idx="3"/>
            <a:endCxn id="57" idx="1"/>
          </p:cNvCxnSpPr>
          <p:nvPr/>
        </p:nvCxnSpPr>
        <p:spPr bwMode="auto">
          <a:xfrm>
            <a:off x="8976073" y="53735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65359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Keys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Dense index approach #2</a:t>
            </a:r>
          </a:p>
          <a:p>
            <a:pPr lvl="1"/>
            <a:r>
              <a:rPr lang="en-US" dirty="0"/>
              <a:t>better approach? </a:t>
            </a:r>
            <a:br>
              <a:rPr lang="en-US" dirty="0"/>
            </a:br>
            <a:r>
              <a:rPr lang="en-US" dirty="0"/>
              <a:t>(smaller index)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19059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274005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706053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274005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706053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274005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706053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274005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706053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7" name="Curved Connector 96"/>
          <p:cNvCxnSpPr/>
          <p:nvPr/>
        </p:nvCxnSpPr>
        <p:spPr bwMode="auto">
          <a:xfrm>
            <a:off x="8994085" y="3789460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8274005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8274005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242897" y="119717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8994085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  <a:endCxn id="43" idx="1"/>
          </p:cNvCxnSpPr>
          <p:nvPr/>
        </p:nvCxnSpPr>
        <p:spPr bwMode="auto">
          <a:xfrm>
            <a:off x="8994085" y="2204863"/>
            <a:ext cx="558052" cy="7292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  <a:endCxn id="45" idx="1"/>
          </p:cNvCxnSpPr>
          <p:nvPr/>
        </p:nvCxnSpPr>
        <p:spPr bwMode="auto">
          <a:xfrm>
            <a:off x="8994085" y="2492895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51" idx="1"/>
          </p:cNvCxnSpPr>
          <p:nvPr/>
        </p:nvCxnSpPr>
        <p:spPr bwMode="auto">
          <a:xfrm>
            <a:off x="8994085" y="2780926"/>
            <a:ext cx="558052" cy="20079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7" idx="1"/>
          </p:cNvCxnSpPr>
          <p:nvPr/>
        </p:nvCxnSpPr>
        <p:spPr bwMode="auto">
          <a:xfrm>
            <a:off x="8994085" y="3501800"/>
            <a:ext cx="558052" cy="23038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stCxn id="74" idx="3"/>
            <a:endCxn id="55" idx="1"/>
          </p:cNvCxnSpPr>
          <p:nvPr/>
        </p:nvCxnSpPr>
        <p:spPr bwMode="auto">
          <a:xfrm>
            <a:off x="8994085" y="3068958"/>
            <a:ext cx="558052" cy="20166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8994085" y="407749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8994085" y="436552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8994085" y="4653556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4878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Keys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Sparse index approach #1</a:t>
            </a:r>
          </a:p>
          <a:p>
            <a:pPr lvl="1"/>
            <a:r>
              <a:rPr lang="en-US" dirty="0"/>
              <a:t>Searching for (e.g.) 20 will give unexpected results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70149" y="24933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10002197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70149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10002197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19059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274005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706053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274005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706053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274005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706053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274005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706053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8274005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8274005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212440" y="119717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8994085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8994085" y="220486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8994085" y="249289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9" idx="1"/>
          </p:cNvCxnSpPr>
          <p:nvPr/>
        </p:nvCxnSpPr>
        <p:spPr bwMode="auto">
          <a:xfrm>
            <a:off x="8994085" y="278092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1" idx="1"/>
          </p:cNvCxnSpPr>
          <p:nvPr/>
        </p:nvCxnSpPr>
        <p:spPr bwMode="auto">
          <a:xfrm>
            <a:off x="8994085" y="306895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6" idx="1"/>
          </p:cNvCxnSpPr>
          <p:nvPr/>
        </p:nvCxnSpPr>
        <p:spPr bwMode="auto">
          <a:xfrm>
            <a:off x="8994085" y="350180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8994085" y="378946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8994085" y="407749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8994085" y="4365524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8994085" y="465355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7" name="Rectangle 116"/>
          <p:cNvSpPr/>
          <p:nvPr/>
        </p:nvSpPr>
        <p:spPr bwMode="auto">
          <a:xfrm>
            <a:off x="9570149" y="2781348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90251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Keys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Sparse index approach #2</a:t>
            </a:r>
          </a:p>
          <a:p>
            <a:pPr lvl="1"/>
            <a:r>
              <a:rPr lang="en-US" dirty="0"/>
              <a:t>Index contains first </a:t>
            </a:r>
            <a:r>
              <a:rPr lang="en-US" i="1" dirty="0"/>
              <a:t>new</a:t>
            </a:r>
            <a:r>
              <a:rPr lang="en-US" dirty="0"/>
              <a:t> key from each block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255993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55993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255993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8688041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688041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688041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255993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255993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8688041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688041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8255993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194428" y="119717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8976073" y="220486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8976073" y="249289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9" idx="1"/>
          </p:cNvCxnSpPr>
          <p:nvPr/>
        </p:nvCxnSpPr>
        <p:spPr bwMode="auto">
          <a:xfrm>
            <a:off x="8976073" y="278092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1" idx="1"/>
          </p:cNvCxnSpPr>
          <p:nvPr/>
        </p:nvCxnSpPr>
        <p:spPr bwMode="auto">
          <a:xfrm>
            <a:off x="8976073" y="306895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6" idx="1"/>
          </p:cNvCxnSpPr>
          <p:nvPr/>
        </p:nvCxnSpPr>
        <p:spPr bwMode="auto">
          <a:xfrm>
            <a:off x="8976073" y="350180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8976073" y="378946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8976073" y="407749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8976073" y="4365524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8976073" y="465355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767610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Keys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Sparse index approach #2</a:t>
            </a:r>
          </a:p>
          <a:p>
            <a:pPr lvl="1"/>
            <a:r>
              <a:rPr lang="en-US" dirty="0"/>
              <a:t>Can we exclude sequences of blocks with repeated keys?</a:t>
            </a:r>
          </a:p>
          <a:p>
            <a:pPr lvl="1"/>
            <a:r>
              <a:rPr lang="en-US" dirty="0"/>
              <a:t>Point only to </a:t>
            </a:r>
            <a:r>
              <a:rPr lang="en-US" i="1" dirty="0"/>
              <a:t>first</a:t>
            </a:r>
            <a:r>
              <a:rPr lang="en-US" dirty="0"/>
              <a:t> instance of each value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194428" y="119717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8976073" y="220486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8976073" y="249289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51" idx="1"/>
          </p:cNvCxnSpPr>
          <p:nvPr/>
        </p:nvCxnSpPr>
        <p:spPr bwMode="auto">
          <a:xfrm>
            <a:off x="8976073" y="2780926"/>
            <a:ext cx="558052" cy="20079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6" idx="1"/>
          </p:cNvCxnSpPr>
          <p:nvPr/>
        </p:nvCxnSpPr>
        <p:spPr bwMode="auto">
          <a:xfrm>
            <a:off x="8976073" y="3068958"/>
            <a:ext cx="558052" cy="244869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5469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GB" dirty="0"/>
              <a:t>Access Structures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- </a:t>
            </a:r>
            <a:r>
              <a:rPr lang="en-GB" dirty="0" err="1"/>
              <a:t>nmg@ecs.soton.ac.uk</a:t>
            </a:r>
            <a:br>
              <a:rPr lang="en-GB" dirty="0"/>
            </a:br>
            <a:r>
              <a:rPr lang="en-GB" dirty="0"/>
              <a:t>2019-2020</a:t>
            </a:r>
          </a:p>
        </p:txBody>
      </p:sp>
    </p:spTree>
    <p:extLst>
      <p:ext uri="{BB962C8B-B14F-4D97-AF65-F5344CB8AC3E}">
        <p14:creationId xmlns:p14="http://schemas.microsoft.com/office/powerpoint/2010/main" val="878909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from Sparse 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BF245-86B8-C84F-8014-81CF815D6FF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3" name="Rectangle 242"/>
          <p:cNvSpPr/>
          <p:nvPr/>
        </p:nvSpPr>
        <p:spPr bwMode="auto">
          <a:xfrm>
            <a:off x="8274005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74005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706053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706053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706053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74005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74005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706053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6053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8274005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8274005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8274005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6" name="Rectangle 255"/>
          <p:cNvSpPr/>
          <p:nvPr/>
        </p:nvSpPr>
        <p:spPr bwMode="auto">
          <a:xfrm>
            <a:off x="8706053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706053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8706053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8274005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8274005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8706053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8706053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8274005" y="49415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4" name="Rectangle 263"/>
          <p:cNvSpPr/>
          <p:nvPr/>
        </p:nvSpPr>
        <p:spPr bwMode="auto">
          <a:xfrm>
            <a:off x="8274005" y="52296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8274005" y="551765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8706053" y="49419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8706053" y="52295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8706053" y="551760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8274005" y="58056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0" name="Rectangle 269"/>
          <p:cNvSpPr/>
          <p:nvPr/>
        </p:nvSpPr>
        <p:spPr bwMode="auto">
          <a:xfrm>
            <a:off x="8274005" y="60937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8706053" y="580563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8706053" y="609366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94085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94085" y="2204863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94085" y="2492895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94085" y="278092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94085" y="306895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8994085" y="350180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8994085" y="566161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8994085" y="594965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8994085" y="623768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8274005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8274005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8274005" y="494158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4" name="Rectangle 293"/>
          <p:cNvSpPr/>
          <p:nvPr/>
        </p:nvSpPr>
        <p:spPr bwMode="auto">
          <a:xfrm>
            <a:off x="9984185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984185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984185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9552137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984185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984185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984185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04" name="Rectangle 303"/>
          <p:cNvSpPr/>
          <p:nvPr/>
        </p:nvSpPr>
        <p:spPr bwMode="auto">
          <a:xfrm>
            <a:off x="9552137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6" name="Rectangle 305"/>
          <p:cNvSpPr/>
          <p:nvPr/>
        </p:nvSpPr>
        <p:spPr bwMode="auto">
          <a:xfrm>
            <a:off x="9984185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984185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984185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0" name="Rectangle 309"/>
          <p:cNvSpPr/>
          <p:nvPr/>
        </p:nvSpPr>
        <p:spPr bwMode="auto">
          <a:xfrm>
            <a:off x="9552137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311" name="Rectangle 310"/>
          <p:cNvSpPr/>
          <p:nvPr/>
        </p:nvSpPr>
        <p:spPr bwMode="auto">
          <a:xfrm>
            <a:off x="9552137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312" name="Rectangle 311"/>
          <p:cNvSpPr/>
          <p:nvPr/>
        </p:nvSpPr>
        <p:spPr bwMode="auto">
          <a:xfrm>
            <a:off x="9984185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9984185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9984185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61143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61143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61143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61143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61143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9561143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8994085" y="537358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8994085" y="508597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8994085" y="436547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8994085" y="465350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8994085" y="407744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8994085" y="378941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9819059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39992" y="119717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2929187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from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Delete record 40</a:t>
            </a:r>
          </a:p>
        </p:txBody>
      </p:sp>
      <p:sp>
        <p:nvSpPr>
          <p:cNvPr id="243" name="Rectangle 242"/>
          <p:cNvSpPr/>
          <p:nvPr/>
        </p:nvSpPr>
        <p:spPr bwMode="auto">
          <a:xfrm>
            <a:off x="8274005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74005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706053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706053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706053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74005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74005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706053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6053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8274005" y="335741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8274005" y="364544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8274005" y="39334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6" name="Rectangle 255"/>
          <p:cNvSpPr/>
          <p:nvPr/>
        </p:nvSpPr>
        <p:spPr bwMode="auto">
          <a:xfrm>
            <a:off x="8706053" y="335778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706053" y="36453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8706053" y="39334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8274005" y="42215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8274005" y="45095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8706053" y="42214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8706053" y="450949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8274005" y="494159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4" name="Rectangle 263"/>
          <p:cNvSpPr/>
          <p:nvPr/>
        </p:nvSpPr>
        <p:spPr bwMode="auto">
          <a:xfrm>
            <a:off x="8274005" y="522962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8274005" y="55176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8706053" y="494196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8706053" y="522957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8706053" y="55176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8274005" y="580568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0" name="Rectangle 269"/>
          <p:cNvSpPr/>
          <p:nvPr/>
        </p:nvSpPr>
        <p:spPr bwMode="auto">
          <a:xfrm>
            <a:off x="8274005" y="60937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8706053" y="58056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8706053" y="60936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94085" y="1917230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94085" y="2204865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94085" y="2492897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94085" y="2780928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94085" y="3068960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8994085" y="3501802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8994085" y="566162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8994085" y="594965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8994085" y="623768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8274005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8274005" y="33574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8274005" y="4941590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32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127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33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4" name="Rectangle 293"/>
          <p:cNvSpPr/>
          <p:nvPr/>
        </p:nvSpPr>
        <p:spPr bwMode="auto">
          <a:xfrm>
            <a:off x="9984185" y="17732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984185" y="20612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984185" y="2493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9552137" y="279005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33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4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984185" y="279010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984185" y="321339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984185" y="3501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47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04" name="Rectangle 303"/>
          <p:cNvSpPr/>
          <p:nvPr/>
        </p:nvSpPr>
        <p:spPr bwMode="auto">
          <a:xfrm>
            <a:off x="9552137" y="422151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44852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6" name="Rectangle 305"/>
          <p:cNvSpPr/>
          <p:nvPr/>
        </p:nvSpPr>
        <p:spPr bwMode="auto">
          <a:xfrm>
            <a:off x="9984185" y="393347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984185" y="422151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984185" y="464485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59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0" name="Rectangle 309"/>
          <p:cNvSpPr/>
          <p:nvPr/>
        </p:nvSpPr>
        <p:spPr bwMode="auto">
          <a:xfrm>
            <a:off x="9552137" y="537363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311" name="Rectangle 310"/>
          <p:cNvSpPr/>
          <p:nvPr/>
        </p:nvSpPr>
        <p:spPr bwMode="auto">
          <a:xfrm>
            <a:off x="9552137" y="566167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312" name="Rectangle 311"/>
          <p:cNvSpPr/>
          <p:nvPr/>
        </p:nvSpPr>
        <p:spPr bwMode="auto">
          <a:xfrm>
            <a:off x="9984185" y="494159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9984185" y="53736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9984185" y="56616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61143" y="17732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61143" y="321339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61143" y="393347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61143" y="465355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9561143" y="53736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8994085" y="537358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8994085" y="5085978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8994085" y="436547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8994085" y="4653508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8994085" y="407744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8994085" y="3789412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9819059" y="1413198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39992" y="1197174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9570149" y="2781350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61143" y="249331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2171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from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Delete record 30</a:t>
            </a:r>
          </a:p>
          <a:p>
            <a:pPr lvl="1"/>
            <a:r>
              <a:rPr lang="en-US" dirty="0"/>
              <a:t>Delete record 30 from data file and reorder block</a:t>
            </a:r>
          </a:p>
          <a:p>
            <a:pPr lvl="1"/>
            <a:r>
              <a:rPr lang="en-US" dirty="0"/>
              <a:t>Update entry in index</a:t>
            </a:r>
          </a:p>
        </p:txBody>
      </p:sp>
      <p:sp>
        <p:nvSpPr>
          <p:cNvPr id="243" name="Rectangle 242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8255993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8255993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8255993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6" name="Rectangle 255"/>
          <p:cNvSpPr/>
          <p:nvPr/>
        </p:nvSpPr>
        <p:spPr bwMode="auto">
          <a:xfrm>
            <a:off x="8688041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688041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8688041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8255993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8255993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8688041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8688041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8255993" y="49415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4" name="Rectangle 263"/>
          <p:cNvSpPr/>
          <p:nvPr/>
        </p:nvSpPr>
        <p:spPr bwMode="auto">
          <a:xfrm>
            <a:off x="8255993" y="52296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8255993" y="551765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8688041" y="49419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8688041" y="52295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8688041" y="551760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8255993" y="58056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0" name="Rectangle 269"/>
          <p:cNvSpPr/>
          <p:nvPr/>
        </p:nvSpPr>
        <p:spPr bwMode="auto">
          <a:xfrm>
            <a:off x="8255993" y="60937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8688041" y="580563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8688041" y="609366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76073" y="2204863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76073" y="2492895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76073" y="278092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76073" y="306895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8976073" y="350180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8976073" y="566161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8976073" y="594965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8976073" y="623768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9" name="Rectangle 288"/>
          <p:cNvSpPr/>
          <p:nvPr/>
        </p:nvSpPr>
        <p:spPr bwMode="auto">
          <a:xfrm>
            <a:off x="8255993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8255993" y="494158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4" name="Rectangle 293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04" name="Rectangle 303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6" name="Rectangle 305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0" name="Rectangle 309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311" name="Rectangle 310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312" name="Rectangle 311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8976073" y="537358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8976073" y="508597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8976073" y="436547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8976073" y="465350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8976073" y="407744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8976073" y="378941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21980" y="119717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9552137" y="2781348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9552137" y="249331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55993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88" name="Rectangle 287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0258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from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Delete records 30 and 40</a:t>
            </a:r>
          </a:p>
          <a:p>
            <a:pPr lvl="1"/>
            <a:r>
              <a:rPr lang="en-US" dirty="0"/>
              <a:t>Delete records from data file</a:t>
            </a:r>
          </a:p>
          <a:p>
            <a:pPr lvl="1"/>
            <a:r>
              <a:rPr lang="en-US" dirty="0"/>
              <a:t>Update index</a:t>
            </a:r>
          </a:p>
        </p:txBody>
      </p:sp>
      <p:sp>
        <p:nvSpPr>
          <p:cNvPr id="243" name="Rectangle 242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6" name="Rectangle 255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4" name="Rectangle 263"/>
          <p:cNvSpPr/>
          <p:nvPr/>
        </p:nvSpPr>
        <p:spPr bwMode="auto">
          <a:xfrm>
            <a:off x="8274005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0" name="Rectangle 269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94085" y="191680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94085" y="2204443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94085" y="2492475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94085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94085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8994085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9" name="Rectangle 288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4" name="Rectangle 293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04" name="Rectangle 303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6" name="Rectangle 305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0" name="Rectangle 309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311" name="Rectangle 310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312" name="Rectangle 311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8994085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8994085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8994085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8994085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8994085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8994085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39992" y="119675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9570149" y="2492896"/>
            <a:ext cx="1584176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8274005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23488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274005" y="26369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cxnSp>
        <p:nvCxnSpPr>
          <p:cNvPr id="88" name="Straight Arrow Connector 87"/>
          <p:cNvCxnSpPr>
            <a:stCxn id="247" idx="3"/>
            <a:endCxn id="298" idx="1"/>
          </p:cNvCxnSpPr>
          <p:nvPr/>
        </p:nvCxnSpPr>
        <p:spPr bwMode="auto">
          <a:xfrm>
            <a:off x="8994085" y="2204443"/>
            <a:ext cx="558052" cy="11525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248" idx="3"/>
            <a:endCxn id="303" idx="1"/>
          </p:cNvCxnSpPr>
          <p:nvPr/>
        </p:nvCxnSpPr>
        <p:spPr bwMode="auto">
          <a:xfrm>
            <a:off x="8994085" y="2492474"/>
            <a:ext cx="558052" cy="158459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251" idx="3"/>
            <a:endCxn id="305" idx="1"/>
          </p:cNvCxnSpPr>
          <p:nvPr/>
        </p:nvCxnSpPr>
        <p:spPr bwMode="auto">
          <a:xfrm>
            <a:off x="8994085" y="2780506"/>
            <a:ext cx="558052" cy="20079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2" name="Rectangle 91"/>
          <p:cNvSpPr/>
          <p:nvPr/>
        </p:nvSpPr>
        <p:spPr bwMode="auto">
          <a:xfrm>
            <a:off x="8274005" y="2924944"/>
            <a:ext cx="72008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8" name="Rectangle 287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38858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9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from Dense Index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Delete record 30</a:t>
            </a:r>
          </a:p>
          <a:p>
            <a:pPr lvl="1"/>
            <a:r>
              <a:rPr lang="en-US" dirty="0"/>
              <a:t>Delete record from data file</a:t>
            </a:r>
          </a:p>
          <a:p>
            <a:pPr lvl="1"/>
            <a:r>
              <a:rPr lang="en-US" dirty="0"/>
              <a:t>Remove entry from index and update index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55" name="Rectangle 154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58" name="Rectangle 157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172" name="Rectangle 171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8274005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83" name="Rectangle 182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85" name="Straight Arrow Connector 184"/>
          <p:cNvCxnSpPr>
            <a:stCxn id="158" idx="3"/>
            <a:endCxn id="252" idx="1"/>
          </p:cNvCxnSpPr>
          <p:nvPr/>
        </p:nvCxnSpPr>
        <p:spPr bwMode="auto">
          <a:xfrm flipV="1">
            <a:off x="8994085" y="191680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6" name="Straight Arrow Connector 185"/>
          <p:cNvCxnSpPr>
            <a:stCxn id="159" idx="3"/>
            <a:endCxn id="253" idx="1"/>
          </p:cNvCxnSpPr>
          <p:nvPr/>
        </p:nvCxnSpPr>
        <p:spPr bwMode="auto">
          <a:xfrm>
            <a:off x="8994085" y="2204443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7" name="Straight Arrow Connector 186"/>
          <p:cNvCxnSpPr>
            <a:stCxn id="160" idx="3"/>
            <a:endCxn id="254" idx="1"/>
          </p:cNvCxnSpPr>
          <p:nvPr/>
        </p:nvCxnSpPr>
        <p:spPr bwMode="auto">
          <a:xfrm>
            <a:off x="8994085" y="2492475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63" idx="3"/>
            <a:endCxn id="258" idx="1"/>
          </p:cNvCxnSpPr>
          <p:nvPr/>
        </p:nvCxnSpPr>
        <p:spPr bwMode="auto">
          <a:xfrm>
            <a:off x="8994085" y="2780507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9" name="Straight Arrow Connector 188"/>
          <p:cNvCxnSpPr>
            <a:stCxn id="164" idx="3"/>
            <a:endCxn id="259" idx="1"/>
          </p:cNvCxnSpPr>
          <p:nvPr/>
        </p:nvCxnSpPr>
        <p:spPr bwMode="auto">
          <a:xfrm>
            <a:off x="8994085" y="3068539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0" name="Straight Arrow Connector 189"/>
          <p:cNvCxnSpPr>
            <a:stCxn id="168" idx="3"/>
            <a:endCxn id="260" idx="1"/>
          </p:cNvCxnSpPr>
          <p:nvPr/>
        </p:nvCxnSpPr>
        <p:spPr bwMode="auto">
          <a:xfrm>
            <a:off x="8994085" y="3501381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1" name="Straight Arrow Connector 190"/>
          <p:cNvCxnSpPr>
            <a:stCxn id="169" idx="3"/>
            <a:endCxn id="264" idx="1"/>
          </p:cNvCxnSpPr>
          <p:nvPr/>
        </p:nvCxnSpPr>
        <p:spPr bwMode="auto">
          <a:xfrm>
            <a:off x="8994085" y="378899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2" name="Straight Arrow Connector 191"/>
          <p:cNvCxnSpPr>
            <a:stCxn id="170" idx="3"/>
            <a:endCxn id="265" idx="1"/>
          </p:cNvCxnSpPr>
          <p:nvPr/>
        </p:nvCxnSpPr>
        <p:spPr bwMode="auto">
          <a:xfrm>
            <a:off x="8994085" y="407702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173" idx="3"/>
            <a:endCxn id="266" idx="1"/>
          </p:cNvCxnSpPr>
          <p:nvPr/>
        </p:nvCxnSpPr>
        <p:spPr bwMode="auto">
          <a:xfrm>
            <a:off x="8994085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4" name="Straight Arrow Connector 193"/>
          <p:cNvCxnSpPr>
            <a:stCxn id="174" idx="3"/>
            <a:endCxn id="270" idx="1"/>
          </p:cNvCxnSpPr>
          <p:nvPr/>
        </p:nvCxnSpPr>
        <p:spPr bwMode="auto">
          <a:xfrm>
            <a:off x="8994085" y="46530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5" name="Straight Arrow Connector 194"/>
          <p:cNvCxnSpPr>
            <a:stCxn id="178" idx="3"/>
            <a:endCxn id="271" idx="1"/>
          </p:cNvCxnSpPr>
          <p:nvPr/>
        </p:nvCxnSpPr>
        <p:spPr bwMode="auto">
          <a:xfrm>
            <a:off x="8994085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>
            <a:stCxn id="179" idx="3"/>
            <a:endCxn id="272" idx="1"/>
          </p:cNvCxnSpPr>
          <p:nvPr/>
        </p:nvCxnSpPr>
        <p:spPr bwMode="auto">
          <a:xfrm>
            <a:off x="8994085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7" name="Curved Connector 196"/>
          <p:cNvCxnSpPr>
            <a:stCxn id="180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9" name="Curved Connector 198"/>
          <p:cNvCxnSpPr>
            <a:stCxn id="183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Curved Connector 200"/>
          <p:cNvCxnSpPr>
            <a:stCxn id="184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6" name="Rectangle 245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53" name="Rectangle 252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59" name="Rectangle 258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67" name="Rectangle 266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72" name="Rectangle 271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273" name="Rectangle 272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9" name="Rectangle 278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0" name="Rectangle 279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42897" y="119675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9570149" y="2780928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9570149" y="249289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77" name="Rectangle 276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23488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274005" y="26369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88" name="Rectangle 87"/>
          <p:cNvSpPr/>
          <p:nvPr/>
        </p:nvSpPr>
        <p:spPr bwMode="auto">
          <a:xfrm>
            <a:off x="8274005" y="2924944"/>
            <a:ext cx="72008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89" name="Straight Arrow Connector 88"/>
          <p:cNvCxnSpPr>
            <a:stCxn id="160" idx="3"/>
            <a:endCxn id="85" idx="1"/>
          </p:cNvCxnSpPr>
          <p:nvPr/>
        </p:nvCxnSpPr>
        <p:spPr bwMode="auto">
          <a:xfrm>
            <a:off x="8994085" y="2492475"/>
            <a:ext cx="576064" cy="1444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163" idx="3"/>
            <a:endCxn id="259" idx="1"/>
          </p:cNvCxnSpPr>
          <p:nvPr/>
        </p:nvCxnSpPr>
        <p:spPr bwMode="auto">
          <a:xfrm>
            <a:off x="8994085" y="2780507"/>
            <a:ext cx="558052" cy="5764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5933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/>
          <p:cNvSpPr/>
          <p:nvPr/>
        </p:nvSpPr>
        <p:spPr bwMode="auto">
          <a:xfrm>
            <a:off x="9552137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9552137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552137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9552137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552137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552137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9552137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552137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552137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9552137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Sparse Index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C2F9E-02D5-7A4A-9966-EC4DE957CB5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3" name="Rectangle 242"/>
          <p:cNvSpPr/>
          <p:nvPr/>
        </p:nvSpPr>
        <p:spPr bwMode="auto">
          <a:xfrm>
            <a:off x="8255993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55993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55993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688041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688041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688041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55993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55993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688041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688041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76073" y="1916808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76073" y="2204443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76073" y="2492475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76073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76073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8255993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5" name="Rectangle 314"/>
          <p:cNvSpPr/>
          <p:nvPr/>
        </p:nvSpPr>
        <p:spPr bwMode="auto">
          <a:xfrm>
            <a:off x="9543131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43131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43131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43131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43131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01047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21980" y="119675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7580267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Rectangle 307"/>
          <p:cNvSpPr/>
          <p:nvPr/>
        </p:nvSpPr>
        <p:spPr bwMode="auto">
          <a:xfrm>
            <a:off x="9552137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9552137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9552137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552137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552137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9552137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552137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Insert record 34</a:t>
            </a:r>
          </a:p>
          <a:p>
            <a:pPr lvl="1"/>
            <a:r>
              <a:rPr lang="en-US" dirty="0"/>
              <a:t>Easy! We have free space in the right block of the data file</a:t>
            </a:r>
          </a:p>
        </p:txBody>
      </p:sp>
      <p:sp>
        <p:nvSpPr>
          <p:cNvPr id="243" name="Rectangle 242"/>
          <p:cNvSpPr/>
          <p:nvPr/>
        </p:nvSpPr>
        <p:spPr bwMode="auto">
          <a:xfrm>
            <a:off x="8255993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55993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55993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688041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688041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688041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55993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55993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688041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688041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76073" y="1916808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76073" y="2204443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76073" y="2492475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76073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76073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8255993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6" name="Rectangle 295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552137" y="2780928"/>
            <a:ext cx="1566164" cy="2792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7" name="Rectangle 306"/>
          <p:cNvSpPr/>
          <p:nvPr/>
        </p:nvSpPr>
        <p:spPr bwMode="auto">
          <a:xfrm>
            <a:off x="9552137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5" name="Rectangle 314"/>
          <p:cNvSpPr/>
          <p:nvPr/>
        </p:nvSpPr>
        <p:spPr bwMode="auto">
          <a:xfrm>
            <a:off x="9543131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43131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43131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43131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01047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21980" y="119675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9552137" y="2780928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34</a:t>
            </a:r>
          </a:p>
        </p:txBody>
      </p:sp>
      <p:sp>
        <p:nvSpPr>
          <p:cNvPr id="316" name="Rectangle 315"/>
          <p:cNvSpPr/>
          <p:nvPr/>
        </p:nvSpPr>
        <p:spPr bwMode="auto">
          <a:xfrm>
            <a:off x="9543131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6517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 bwMode="auto">
          <a:xfrm>
            <a:off x="9570149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9570149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570149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9570149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570149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570149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9570149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570149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570149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9570149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Insert record 15</a:t>
            </a:r>
          </a:p>
          <a:p>
            <a:pPr lvl="1"/>
            <a:r>
              <a:rPr lang="en-US" dirty="0"/>
              <a:t>Add to data file and immediately </a:t>
            </a:r>
            <a:r>
              <a:rPr lang="en-US" dirty="0" err="1"/>
              <a:t>reorganise</a:t>
            </a:r>
            <a:endParaRPr lang="en-US" dirty="0"/>
          </a:p>
          <a:p>
            <a:pPr lvl="1"/>
            <a:r>
              <a:rPr lang="en-US" dirty="0"/>
              <a:t>Update index</a:t>
            </a:r>
          </a:p>
          <a:p>
            <a:pPr lvl="1"/>
            <a:endParaRPr lang="en-US" dirty="0"/>
          </a:p>
          <a:p>
            <a:r>
              <a:rPr lang="en-US" dirty="0"/>
              <a:t>Alternatively:</a:t>
            </a:r>
          </a:p>
          <a:p>
            <a:pPr lvl="1"/>
            <a:r>
              <a:rPr lang="en-US" dirty="0"/>
              <a:t>Insert new block (chained file)</a:t>
            </a:r>
          </a:p>
          <a:p>
            <a:pPr lvl="1"/>
            <a:r>
              <a:rPr lang="en-US" dirty="0"/>
              <a:t>Update index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94085" y="1916808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94085" y="2204443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94085" y="2492475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94085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94085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1" name="Rectangle 290"/>
          <p:cNvSpPr/>
          <p:nvPr/>
        </p:nvSpPr>
        <p:spPr bwMode="auto">
          <a:xfrm>
            <a:off x="9570149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70149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70149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70149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70149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303" name="Rectangle 302"/>
          <p:cNvSpPr/>
          <p:nvPr/>
        </p:nvSpPr>
        <p:spPr bwMode="auto">
          <a:xfrm>
            <a:off x="9570149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70149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9" name="Rectangle 308"/>
          <p:cNvSpPr/>
          <p:nvPr/>
        </p:nvSpPr>
        <p:spPr bwMode="auto">
          <a:xfrm>
            <a:off x="9570149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7" name="Rectangle 316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39992" y="119675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9570149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9570149" y="2780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9570149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8274005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88" name="Rectangle 287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8840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5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 bwMode="auto">
          <a:xfrm>
            <a:off x="9425885" y="206084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9425885" y="278092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425885" y="350100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425885" y="422108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425885" y="494116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841709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841709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841709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841709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841709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841709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841709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841709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841709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841709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Insert record 25</a:t>
            </a:r>
          </a:p>
          <a:p>
            <a:pPr lvl="1"/>
            <a:r>
              <a:rPr lang="en-US" dirty="0"/>
              <a:t>Block is full, so add to </a:t>
            </a:r>
            <a:br>
              <a:rPr lang="en-US" dirty="0"/>
            </a:br>
            <a:r>
              <a:rPr lang="en-US" dirty="0"/>
              <a:t>overflow block</a:t>
            </a:r>
          </a:p>
          <a:p>
            <a:pPr lvl="1"/>
            <a:r>
              <a:rPr lang="en-US" dirty="0" err="1"/>
              <a:t>Reorganise</a:t>
            </a:r>
            <a:r>
              <a:rPr lang="en-US" dirty="0"/>
              <a:t> later...</a:t>
            </a:r>
          </a:p>
        </p:txBody>
      </p:sp>
      <p:sp>
        <p:nvSpPr>
          <p:cNvPr id="243" name="Rectangle 242"/>
          <p:cNvSpPr/>
          <p:nvPr/>
        </p:nvSpPr>
        <p:spPr bwMode="auto">
          <a:xfrm>
            <a:off x="6554571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6554571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6554571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6986619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986619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986619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6554571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6554571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6986619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986619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7274651" y="1916808"/>
            <a:ext cx="567058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7274651" y="2204443"/>
            <a:ext cx="567058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7274651" y="2492475"/>
            <a:ext cx="567058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7274651" y="2780506"/>
            <a:ext cx="567058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7274651" y="3068538"/>
            <a:ext cx="567058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6554571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841709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7841709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7841709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7841709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7841709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303" name="Rectangle 302"/>
          <p:cNvSpPr/>
          <p:nvPr/>
        </p:nvSpPr>
        <p:spPr bwMode="auto">
          <a:xfrm>
            <a:off x="7841709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7841709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9" name="Rectangle 308"/>
          <p:cNvSpPr/>
          <p:nvPr/>
        </p:nvSpPr>
        <p:spPr bwMode="auto">
          <a:xfrm>
            <a:off x="7841709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5" name="Rectangle 314"/>
          <p:cNvSpPr/>
          <p:nvPr/>
        </p:nvSpPr>
        <p:spPr bwMode="auto">
          <a:xfrm>
            <a:off x="783270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83270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83270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83270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83270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8099625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235515" y="1412776"/>
            <a:ext cx="14558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 index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10001949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10001949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0001949" y="17728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25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99929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946165" y="1412776"/>
            <a:ext cx="17459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overflow blocks</a:t>
            </a:r>
          </a:p>
        </p:txBody>
      </p:sp>
      <p:cxnSp>
        <p:nvCxnSpPr>
          <p:cNvPr id="57" name="Straight Arrow Connector 56"/>
          <p:cNvCxnSpPr>
            <a:stCxn id="49" idx="3"/>
            <a:endCxn id="47" idx="1"/>
          </p:cNvCxnSpPr>
          <p:nvPr/>
        </p:nvCxnSpPr>
        <p:spPr bwMode="auto">
          <a:xfrm flipV="1">
            <a:off x="9569901" y="1916832"/>
            <a:ext cx="432048" cy="288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1080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2" grpId="0" animBg="1"/>
      <p:bldP spid="53" grpId="0" animBg="1"/>
      <p:bldP spid="54" grpId="0" animBg="1"/>
      <p:bldP spid="55" grpId="0" animBg="1"/>
      <p:bldP spid="45" grpId="0" animBg="1"/>
      <p:bldP spid="46" grpId="0" animBg="1"/>
      <p:bldP spid="47" grpId="0" animBg="1"/>
      <p:bldP spid="48" grpId="0" animBg="1"/>
      <p:bldP spid="5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Indexes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Unlike a primary index, does not determine placement of records in data file</a:t>
            </a:r>
          </a:p>
          <a:p>
            <a:r>
              <a:rPr lang="en-US" dirty="0"/>
              <a:t>Location (order) of records may have been decided by a primary index on another field</a:t>
            </a:r>
          </a:p>
          <a:p>
            <a:r>
              <a:rPr lang="en-US" dirty="0"/>
              <a:t>Secondary indexes are always dense</a:t>
            </a:r>
          </a:p>
          <a:p>
            <a:r>
              <a:rPr lang="en-US" dirty="0"/>
              <a:t>Pointers are record pointers, not block pointers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8274005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9" idx="1"/>
          </p:cNvCxnSpPr>
          <p:nvPr/>
        </p:nvCxnSpPr>
        <p:spPr bwMode="auto">
          <a:xfrm>
            <a:off x="8994085" y="1916833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7" idx="1"/>
          </p:cNvCxnSpPr>
          <p:nvPr/>
        </p:nvCxnSpPr>
        <p:spPr bwMode="auto">
          <a:xfrm flipV="1">
            <a:off x="8994085" y="1916808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7" idx="1"/>
          </p:cNvCxnSpPr>
          <p:nvPr/>
        </p:nvCxnSpPr>
        <p:spPr bwMode="auto">
          <a:xfrm>
            <a:off x="8994085" y="2492474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38" idx="1"/>
          </p:cNvCxnSpPr>
          <p:nvPr/>
        </p:nvCxnSpPr>
        <p:spPr bwMode="auto">
          <a:xfrm flipV="1">
            <a:off x="8994085" y="2204840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45" idx="1"/>
          </p:cNvCxnSpPr>
          <p:nvPr/>
        </p:nvCxnSpPr>
        <p:spPr bwMode="auto">
          <a:xfrm>
            <a:off x="8994085" y="3068539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49" idx="1"/>
          </p:cNvCxnSpPr>
          <p:nvPr/>
        </p:nvCxnSpPr>
        <p:spPr bwMode="auto">
          <a:xfrm>
            <a:off x="8994085" y="3501380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44" idx="1"/>
          </p:cNvCxnSpPr>
          <p:nvPr/>
        </p:nvCxnSpPr>
        <p:spPr bwMode="auto">
          <a:xfrm flipV="1">
            <a:off x="8994085" y="3356968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3" idx="1"/>
          </p:cNvCxnSpPr>
          <p:nvPr/>
        </p:nvCxnSpPr>
        <p:spPr bwMode="auto">
          <a:xfrm flipV="1">
            <a:off x="8994085" y="2933676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1" idx="1"/>
          </p:cNvCxnSpPr>
          <p:nvPr/>
        </p:nvCxnSpPr>
        <p:spPr bwMode="auto">
          <a:xfrm>
            <a:off x="8994085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50" idx="1"/>
          </p:cNvCxnSpPr>
          <p:nvPr/>
        </p:nvCxnSpPr>
        <p:spPr bwMode="auto">
          <a:xfrm flipV="1">
            <a:off x="8994085" y="436510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56" idx="1"/>
          </p:cNvCxnSpPr>
          <p:nvPr/>
        </p:nvCxnSpPr>
        <p:spPr bwMode="auto">
          <a:xfrm>
            <a:off x="8994085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5" idx="1"/>
          </p:cNvCxnSpPr>
          <p:nvPr/>
        </p:nvCxnSpPr>
        <p:spPr bwMode="auto">
          <a:xfrm flipV="1">
            <a:off x="8994085" y="508518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8196240" y="119675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4388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Index basics</a:t>
            </a:r>
          </a:p>
          <a:p>
            <a:pPr lvl="1"/>
            <a:r>
              <a:rPr lang="en-US" dirty="0"/>
              <a:t>Sequential files</a:t>
            </a:r>
          </a:p>
          <a:p>
            <a:pPr lvl="1"/>
            <a:r>
              <a:rPr lang="en-US" dirty="0"/>
              <a:t>Dense indexes</a:t>
            </a:r>
          </a:p>
          <a:p>
            <a:pPr lvl="1"/>
            <a:r>
              <a:rPr lang="en-US" dirty="0"/>
              <a:t>Sparse indexes</a:t>
            </a:r>
          </a:p>
          <a:p>
            <a:pPr lvl="1"/>
            <a:r>
              <a:rPr lang="en-US" dirty="0"/>
              <a:t>Multi-level indexes</a:t>
            </a:r>
          </a:p>
          <a:p>
            <a:pPr lvl="1"/>
            <a:r>
              <a:rPr lang="en-US" dirty="0"/>
              <a:t>Secondary indexes</a:t>
            </a:r>
          </a:p>
          <a:p>
            <a:pPr lvl="1"/>
            <a:r>
              <a:rPr lang="en-US" dirty="0"/>
              <a:t>Indirection</a:t>
            </a:r>
          </a:p>
          <a:p>
            <a:r>
              <a:rPr lang="en-US" dirty="0" err="1"/>
              <a:t>B+trees</a:t>
            </a:r>
            <a:endParaRPr lang="en-US" dirty="0"/>
          </a:p>
          <a:p>
            <a:r>
              <a:rPr lang="en-US" dirty="0"/>
              <a:t>Hash tables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516C4-9626-F940-AEA9-604648F794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2596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Indexes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Sparse secondary indexes make no sense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7" idx="1"/>
          </p:cNvCxnSpPr>
          <p:nvPr/>
        </p:nvCxnSpPr>
        <p:spPr bwMode="auto">
          <a:xfrm flipV="1">
            <a:off x="8994085" y="191680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9" idx="1"/>
          </p:cNvCxnSpPr>
          <p:nvPr/>
        </p:nvCxnSpPr>
        <p:spPr bwMode="auto">
          <a:xfrm>
            <a:off x="8994085" y="2204443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44" idx="1"/>
          </p:cNvCxnSpPr>
          <p:nvPr/>
        </p:nvCxnSpPr>
        <p:spPr bwMode="auto">
          <a:xfrm>
            <a:off x="8994085" y="2492475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49" idx="1"/>
          </p:cNvCxnSpPr>
          <p:nvPr/>
        </p:nvCxnSpPr>
        <p:spPr bwMode="auto">
          <a:xfrm>
            <a:off x="8994085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51" idx="1"/>
          </p:cNvCxnSpPr>
          <p:nvPr/>
        </p:nvCxnSpPr>
        <p:spPr bwMode="auto">
          <a:xfrm>
            <a:off x="8994085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56" idx="1"/>
          </p:cNvCxnSpPr>
          <p:nvPr/>
        </p:nvCxnSpPr>
        <p:spPr bwMode="auto">
          <a:xfrm>
            <a:off x="8994085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2" name="Curved Connector 111"/>
          <p:cNvCxnSpPr/>
          <p:nvPr/>
        </p:nvCxnSpPr>
        <p:spPr bwMode="auto">
          <a:xfrm>
            <a:off x="8994085" y="378904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8994085" y="407707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8994085" y="436510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8994085" y="4653136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6" name="TextBox 115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8165783" y="119675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250084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109" grpId="0" animBg="1"/>
      <p:bldP spid="110" grpId="0" animBg="1"/>
      <p:bldP spid="11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Indexes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May have higher levels of sparse indexes above the dense index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8274005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9" idx="1"/>
          </p:cNvCxnSpPr>
          <p:nvPr/>
        </p:nvCxnSpPr>
        <p:spPr bwMode="auto">
          <a:xfrm>
            <a:off x="8994085" y="1916833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7" idx="1"/>
          </p:cNvCxnSpPr>
          <p:nvPr/>
        </p:nvCxnSpPr>
        <p:spPr bwMode="auto">
          <a:xfrm flipV="1">
            <a:off x="8994085" y="1916808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7" idx="1"/>
          </p:cNvCxnSpPr>
          <p:nvPr/>
        </p:nvCxnSpPr>
        <p:spPr bwMode="auto">
          <a:xfrm>
            <a:off x="8994085" y="2492474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38" idx="1"/>
          </p:cNvCxnSpPr>
          <p:nvPr/>
        </p:nvCxnSpPr>
        <p:spPr bwMode="auto">
          <a:xfrm flipV="1">
            <a:off x="8994085" y="2204840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45" idx="1"/>
          </p:cNvCxnSpPr>
          <p:nvPr/>
        </p:nvCxnSpPr>
        <p:spPr bwMode="auto">
          <a:xfrm>
            <a:off x="8994085" y="3068539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49" idx="1"/>
          </p:cNvCxnSpPr>
          <p:nvPr/>
        </p:nvCxnSpPr>
        <p:spPr bwMode="auto">
          <a:xfrm>
            <a:off x="8994085" y="3501380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44" idx="1"/>
          </p:cNvCxnSpPr>
          <p:nvPr/>
        </p:nvCxnSpPr>
        <p:spPr bwMode="auto">
          <a:xfrm flipV="1">
            <a:off x="8994085" y="3356968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3" idx="1"/>
          </p:cNvCxnSpPr>
          <p:nvPr/>
        </p:nvCxnSpPr>
        <p:spPr bwMode="auto">
          <a:xfrm flipV="1">
            <a:off x="8994085" y="2933676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1" idx="1"/>
          </p:cNvCxnSpPr>
          <p:nvPr/>
        </p:nvCxnSpPr>
        <p:spPr bwMode="auto">
          <a:xfrm>
            <a:off x="8994085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50" idx="1"/>
          </p:cNvCxnSpPr>
          <p:nvPr/>
        </p:nvCxnSpPr>
        <p:spPr bwMode="auto">
          <a:xfrm flipV="1">
            <a:off x="8994085" y="436510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56" idx="1"/>
          </p:cNvCxnSpPr>
          <p:nvPr/>
        </p:nvCxnSpPr>
        <p:spPr bwMode="auto">
          <a:xfrm>
            <a:off x="8994085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5" idx="1"/>
          </p:cNvCxnSpPr>
          <p:nvPr/>
        </p:nvCxnSpPr>
        <p:spPr bwMode="auto">
          <a:xfrm flipV="1">
            <a:off x="8994085" y="508518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6977861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977861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14" name="Rectangle 113"/>
          <p:cNvSpPr/>
          <p:nvPr/>
        </p:nvSpPr>
        <p:spPr bwMode="auto">
          <a:xfrm>
            <a:off x="6977861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115" name="Rectangle 114"/>
          <p:cNvSpPr/>
          <p:nvPr/>
        </p:nvSpPr>
        <p:spPr bwMode="auto">
          <a:xfrm>
            <a:off x="7409909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7409909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7409909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6977861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6977861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409909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7409909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6977861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23" name="Straight Arrow Connector 122"/>
          <p:cNvCxnSpPr>
            <a:stCxn id="115" idx="3"/>
          </p:cNvCxnSpPr>
          <p:nvPr/>
        </p:nvCxnSpPr>
        <p:spPr bwMode="auto">
          <a:xfrm flipV="1">
            <a:off x="7697941" y="1916436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116" idx="3"/>
          </p:cNvCxnSpPr>
          <p:nvPr/>
        </p:nvCxnSpPr>
        <p:spPr bwMode="auto">
          <a:xfrm>
            <a:off x="7697941" y="2204443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Curved Connector 125"/>
          <p:cNvCxnSpPr>
            <a:stCxn id="120" idx="3"/>
          </p:cNvCxnSpPr>
          <p:nvPr/>
        </p:nvCxnSpPr>
        <p:spPr bwMode="auto">
          <a:xfrm>
            <a:off x="7697941" y="2780506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Curved Connector 126"/>
          <p:cNvCxnSpPr>
            <a:stCxn id="121" idx="3"/>
          </p:cNvCxnSpPr>
          <p:nvPr/>
        </p:nvCxnSpPr>
        <p:spPr bwMode="auto">
          <a:xfrm>
            <a:off x="7697941" y="3068538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8" name="Straight Arrow Connector 127"/>
          <p:cNvCxnSpPr>
            <a:stCxn id="117" idx="3"/>
            <a:endCxn id="84" idx="1"/>
          </p:cNvCxnSpPr>
          <p:nvPr/>
        </p:nvCxnSpPr>
        <p:spPr bwMode="auto">
          <a:xfrm>
            <a:off x="7697941" y="2492475"/>
            <a:ext cx="576064" cy="2592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031131" y="1196752"/>
            <a:ext cx="11031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first-level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581100" y="1196752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second-level</a:t>
            </a:r>
          </a:p>
        </p:txBody>
      </p:sp>
    </p:spTree>
    <p:extLst>
      <p:ext uri="{BB962C8B-B14F-4D97-AF65-F5344CB8AC3E}">
        <p14:creationId xmlns:p14="http://schemas.microsoft.com/office/powerpoint/2010/main" val="188944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3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Secondary indexes need to cope with duplicate values in the data file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01047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</p:spTree>
    <p:extLst>
      <p:ext uri="{BB962C8B-B14F-4D97-AF65-F5344CB8AC3E}">
        <p14:creationId xmlns:p14="http://schemas.microsoft.com/office/powerpoint/2010/main" val="33915746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Solution #1: repeated entries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Problems</a:t>
            </a:r>
          </a:p>
          <a:p>
            <a:pPr lvl="1"/>
            <a:r>
              <a:rPr lang="en-US" dirty="0"/>
              <a:t>excess disk space</a:t>
            </a:r>
          </a:p>
          <a:p>
            <a:pPr lvl="1"/>
            <a:r>
              <a:rPr lang="en-US" dirty="0"/>
              <a:t>excess search time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8274005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8994085" y="1916833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8994085" y="2204443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8994085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8994085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8994085" y="1916808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8994085" y="2636888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8994085" y="3788990"/>
            <a:ext cx="558052" cy="999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8994085" y="4077022"/>
            <a:ext cx="558052" cy="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8994085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8994085" y="2933676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8994085" y="3645000"/>
            <a:ext cx="558052" cy="144055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8994085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8212269" y="1434262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365277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Solution #2: drop repeated keys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Problems</a:t>
            </a:r>
          </a:p>
          <a:p>
            <a:pPr lvl="1"/>
            <a:r>
              <a:rPr lang="en-US" dirty="0"/>
              <a:t>variable size records in index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8994085" y="1916833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8994085" y="2204443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8994085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8994085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8994085" y="1916808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8994085" y="2636888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8994085" y="3788990"/>
            <a:ext cx="558052" cy="999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8994085" y="4077022"/>
            <a:ext cx="558052" cy="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8994085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8994085" y="2933676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8994085" y="3645000"/>
            <a:ext cx="558052" cy="144055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8994085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8212269" y="1434262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68087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61" grpId="0" animBg="1"/>
      <p:bldP spid="68" grpId="0" animBg="1"/>
      <p:bldP spid="69" grpId="0" animBg="1"/>
      <p:bldP spid="71" grpId="0" animBg="1"/>
      <p:bldP spid="72" grpId="0" animBg="1"/>
      <p:bldP spid="73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1" grpId="0" animBg="1"/>
      <p:bldP spid="82" grpId="0" animBg="1"/>
      <p:bldP spid="83" grpId="0" animBg="1"/>
      <p:bldP spid="84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Solution #3: chain records with same key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Problems</a:t>
            </a:r>
          </a:p>
          <a:p>
            <a:pPr lvl="1"/>
            <a:r>
              <a:rPr lang="en-US" dirty="0"/>
              <a:t>need to add fields to records</a:t>
            </a:r>
          </a:p>
          <a:p>
            <a:pPr lvl="1"/>
            <a:r>
              <a:rPr lang="en-US" dirty="0"/>
              <a:t>need to follow chain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4" name="Rectangle 113"/>
          <p:cNvSpPr/>
          <p:nvPr/>
        </p:nvSpPr>
        <p:spPr bwMode="auto">
          <a:xfrm>
            <a:off x="8274005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15" name="Rectangle 114"/>
          <p:cNvSpPr/>
          <p:nvPr/>
        </p:nvSpPr>
        <p:spPr bwMode="auto">
          <a:xfrm>
            <a:off x="8274005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8274005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8706053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8706053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8706053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8274005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8274005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8706053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8706053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24" name="Straight Arrow Connector 123"/>
          <p:cNvCxnSpPr>
            <a:stCxn id="117" idx="3"/>
          </p:cNvCxnSpPr>
          <p:nvPr/>
        </p:nvCxnSpPr>
        <p:spPr bwMode="auto">
          <a:xfrm>
            <a:off x="8994085" y="1917255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118" idx="3"/>
          </p:cNvCxnSpPr>
          <p:nvPr/>
        </p:nvCxnSpPr>
        <p:spPr bwMode="auto">
          <a:xfrm flipV="1">
            <a:off x="8994085" y="1917230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Straight Arrow Connector 125"/>
          <p:cNvCxnSpPr>
            <a:stCxn id="119" idx="3"/>
          </p:cNvCxnSpPr>
          <p:nvPr/>
        </p:nvCxnSpPr>
        <p:spPr bwMode="auto">
          <a:xfrm>
            <a:off x="8994085" y="2492896"/>
            <a:ext cx="558052" cy="15845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Straight Arrow Connector 126"/>
          <p:cNvCxnSpPr>
            <a:stCxn id="122" idx="3"/>
            <a:endCxn id="43" idx="1"/>
          </p:cNvCxnSpPr>
          <p:nvPr/>
        </p:nvCxnSpPr>
        <p:spPr bwMode="auto">
          <a:xfrm>
            <a:off x="8994085" y="2780929"/>
            <a:ext cx="558052" cy="1527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8" name="Rectangle 127"/>
          <p:cNvSpPr/>
          <p:nvPr/>
        </p:nvSpPr>
        <p:spPr bwMode="auto">
          <a:xfrm>
            <a:off x="8274005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8212269" y="1434684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10878744" y="566124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10878744" y="537321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10878744" y="494116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10878744" y="465313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10878744" y="422108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10878744" y="393305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10878744" y="350100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10878744" y="321297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10878744" y="278092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10878744" y="249289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10878744" y="206084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10878744" y="177281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42" name="Curved Connector 141"/>
          <p:cNvCxnSpPr>
            <a:stCxn id="140" idx="3"/>
            <a:endCxn id="137" idx="3"/>
          </p:cNvCxnSpPr>
          <p:nvPr/>
        </p:nvCxnSpPr>
        <p:spPr bwMode="auto">
          <a:xfrm>
            <a:off x="11142397" y="2204864"/>
            <a:ext cx="11545" cy="1152128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3" name="Curved Connector 142"/>
          <p:cNvCxnSpPr>
            <a:stCxn id="137" idx="3"/>
            <a:endCxn id="134" idx="3"/>
          </p:cNvCxnSpPr>
          <p:nvPr/>
        </p:nvCxnSpPr>
        <p:spPr bwMode="auto">
          <a:xfrm>
            <a:off x="11142397" y="3356992"/>
            <a:ext cx="11545" cy="1008112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4" name="Curved Connector 143"/>
          <p:cNvCxnSpPr>
            <a:stCxn id="134" idx="3"/>
            <a:endCxn id="132" idx="3"/>
          </p:cNvCxnSpPr>
          <p:nvPr/>
        </p:nvCxnSpPr>
        <p:spPr bwMode="auto">
          <a:xfrm>
            <a:off x="11142397" y="4365104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5" name="Curved Connector 144"/>
          <p:cNvCxnSpPr>
            <a:stCxn id="141" idx="3"/>
            <a:endCxn id="139" idx="3"/>
          </p:cNvCxnSpPr>
          <p:nvPr/>
        </p:nvCxnSpPr>
        <p:spPr bwMode="auto">
          <a:xfrm>
            <a:off x="11142397" y="1916832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6" name="Curved Connector 145"/>
          <p:cNvCxnSpPr>
            <a:stCxn id="139" idx="3"/>
            <a:endCxn id="133" idx="3"/>
          </p:cNvCxnSpPr>
          <p:nvPr/>
        </p:nvCxnSpPr>
        <p:spPr bwMode="auto">
          <a:xfrm>
            <a:off x="11142397" y="2636912"/>
            <a:ext cx="11545" cy="2160240"/>
          </a:xfrm>
          <a:prstGeom prst="curvedConnector3">
            <a:avLst>
              <a:gd name="adj1" fmla="val 5682503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7" name="Curved Connector 146"/>
          <p:cNvCxnSpPr>
            <a:stCxn id="138" idx="3"/>
            <a:endCxn id="136" idx="3"/>
          </p:cNvCxnSpPr>
          <p:nvPr/>
        </p:nvCxnSpPr>
        <p:spPr bwMode="auto">
          <a:xfrm>
            <a:off x="11142397" y="2924944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8" name="Curved Connector 147"/>
          <p:cNvCxnSpPr>
            <a:stCxn id="136" idx="3"/>
            <a:endCxn id="130" idx="3"/>
          </p:cNvCxnSpPr>
          <p:nvPr/>
        </p:nvCxnSpPr>
        <p:spPr bwMode="auto">
          <a:xfrm>
            <a:off x="11142397" y="3645024"/>
            <a:ext cx="11545" cy="2160240"/>
          </a:xfrm>
          <a:prstGeom prst="curvedConnector3">
            <a:avLst>
              <a:gd name="adj1" fmla="val 5682503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9" name="Curved Connector 148"/>
          <p:cNvCxnSpPr>
            <a:stCxn id="135" idx="3"/>
            <a:endCxn id="131" idx="3"/>
          </p:cNvCxnSpPr>
          <p:nvPr/>
        </p:nvCxnSpPr>
        <p:spPr bwMode="auto">
          <a:xfrm>
            <a:off x="11142397" y="4077072"/>
            <a:ext cx="11545" cy="1440160"/>
          </a:xfrm>
          <a:prstGeom prst="curvedConnector3">
            <a:avLst>
              <a:gd name="adj1" fmla="val 3353001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0" name="Straight Connector 149"/>
          <p:cNvCxnSpPr/>
          <p:nvPr/>
        </p:nvCxnSpPr>
        <p:spPr bwMode="auto">
          <a:xfrm>
            <a:off x="10878743" y="5670135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/>
          <p:nvPr/>
        </p:nvCxnSpPr>
        <p:spPr bwMode="auto">
          <a:xfrm>
            <a:off x="10878743" y="5373216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/>
          <p:nvPr/>
        </p:nvCxnSpPr>
        <p:spPr bwMode="auto">
          <a:xfrm>
            <a:off x="10878743" y="4941168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/>
          <p:nvPr/>
        </p:nvCxnSpPr>
        <p:spPr bwMode="auto">
          <a:xfrm>
            <a:off x="10878743" y="4653136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7451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8" grpId="0" animBg="1"/>
      <p:bldP spid="129" grpId="0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Solution #4: indirection via buckets of pointers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Advantages</a:t>
            </a:r>
          </a:p>
          <a:p>
            <a:pPr lvl="1"/>
            <a:r>
              <a:rPr lang="en-US" dirty="0"/>
              <a:t>If we have multiple secondary indexes on a relation, we can calculate conjunctions by taking intersections of buckets</a:t>
            </a:r>
          </a:p>
          <a:p>
            <a:pPr lvl="1"/>
            <a:r>
              <a:rPr lang="en-US" dirty="0"/>
              <a:t>Don’t need to examine data file!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688041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688041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688041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8688041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688041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8688041" y="321297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688041" y="350100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688041" y="37890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8688041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688041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8688041" y="479715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688041" y="508476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688041" y="53727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8688041" y="56608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688041" y="59488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8976073" y="1916833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8976073" y="2204443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8976073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8976073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8976073" y="1916808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8976073" y="2636888"/>
            <a:ext cx="558052" cy="72010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8976073" y="3645024"/>
            <a:ext cx="558052" cy="11434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8976073" y="3933056"/>
            <a:ext cx="558052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8976073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8976073" y="2933676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8976073" y="3645000"/>
            <a:ext cx="558052" cy="1296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8976073" y="5228778"/>
            <a:ext cx="558052" cy="57648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8976073" y="551681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8976073" y="580484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8976073" y="609287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0" name="Rectangle 109"/>
          <p:cNvSpPr/>
          <p:nvPr/>
        </p:nvSpPr>
        <p:spPr bwMode="auto">
          <a:xfrm>
            <a:off x="8688041" y="1772816"/>
            <a:ext cx="288032" cy="2304256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688041" y="4221088"/>
            <a:ext cx="288032" cy="201622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01047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8358632" y="1412776"/>
            <a:ext cx="9621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buckets</a:t>
            </a:r>
          </a:p>
        </p:txBody>
      </p:sp>
      <p:sp>
        <p:nvSpPr>
          <p:cNvPr id="126" name="Rectangle 125"/>
          <p:cNvSpPr/>
          <p:nvPr/>
        </p:nvSpPr>
        <p:spPr bwMode="auto">
          <a:xfrm>
            <a:off x="7426482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27" name="Rectangle 126"/>
          <p:cNvSpPr/>
          <p:nvPr/>
        </p:nvSpPr>
        <p:spPr bwMode="auto">
          <a:xfrm>
            <a:off x="7426482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7426482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858530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7858530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7858530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7426482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33" name="Rectangle 132"/>
          <p:cNvSpPr/>
          <p:nvPr/>
        </p:nvSpPr>
        <p:spPr bwMode="auto">
          <a:xfrm>
            <a:off x="7426482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7858530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7858530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7426482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7364746" y="1434684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138" name="Straight Arrow Connector 137"/>
          <p:cNvCxnSpPr>
            <a:stCxn id="129" idx="3"/>
            <a:endCxn id="61" idx="1"/>
          </p:cNvCxnSpPr>
          <p:nvPr/>
        </p:nvCxnSpPr>
        <p:spPr bwMode="auto">
          <a:xfrm flipV="1">
            <a:off x="8146563" y="1916832"/>
            <a:ext cx="541479" cy="4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9" name="Straight Arrow Connector 138"/>
          <p:cNvCxnSpPr>
            <a:stCxn id="130" idx="3"/>
            <a:endCxn id="73" idx="1"/>
          </p:cNvCxnSpPr>
          <p:nvPr/>
        </p:nvCxnSpPr>
        <p:spPr bwMode="auto">
          <a:xfrm>
            <a:off x="8146563" y="2204864"/>
            <a:ext cx="541479" cy="8636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0" name="Straight Arrow Connector 139"/>
          <p:cNvCxnSpPr>
            <a:stCxn id="131" idx="3"/>
            <a:endCxn id="79" idx="1"/>
          </p:cNvCxnSpPr>
          <p:nvPr/>
        </p:nvCxnSpPr>
        <p:spPr bwMode="auto">
          <a:xfrm>
            <a:off x="8146563" y="2492896"/>
            <a:ext cx="541479" cy="14401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134" idx="3"/>
            <a:endCxn id="83" idx="1"/>
          </p:cNvCxnSpPr>
          <p:nvPr/>
        </p:nvCxnSpPr>
        <p:spPr bwMode="auto">
          <a:xfrm>
            <a:off x="8146563" y="2780928"/>
            <a:ext cx="541479" cy="18721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2" name="Curved Connector 141"/>
          <p:cNvCxnSpPr>
            <a:stCxn id="135" idx="3"/>
          </p:cNvCxnSpPr>
          <p:nvPr/>
        </p:nvCxnSpPr>
        <p:spPr bwMode="auto">
          <a:xfrm>
            <a:off x="8146563" y="3068960"/>
            <a:ext cx="181439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43865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 animBg="1"/>
      <p:bldP spid="79" grpId="0" animBg="1"/>
      <p:bldP spid="82" grpId="0" animBg="1"/>
      <p:bldP spid="83" grpId="0" animBg="1"/>
      <p:bldP spid="87" grpId="0" animBg="1"/>
      <p:bldP spid="88" grpId="0" animBg="1"/>
      <p:bldP spid="89" grpId="0" animBg="1"/>
      <p:bldP spid="92" grpId="0" animBg="1"/>
      <p:bldP spid="93" grpId="0" animBg="1"/>
      <p:bldP spid="110" grpId="0" animBg="1"/>
      <p:bldP spid="111" grpId="0" animBg="1"/>
      <p:bldP spid="113" grpId="0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Conventional indexes</a:t>
            </a:r>
          </a:p>
        </p:txBody>
      </p:sp>
      <p:sp>
        <p:nvSpPr>
          <p:cNvPr id="79878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Advantages:</a:t>
            </a:r>
          </a:p>
          <a:p>
            <a:pPr lvl="1"/>
            <a:r>
              <a:rPr lang="en-US" dirty="0"/>
              <a:t>Simple</a:t>
            </a:r>
          </a:p>
          <a:p>
            <a:pPr lvl="1"/>
            <a:r>
              <a:rPr lang="en-US" dirty="0"/>
              <a:t>Index is sequential file and good for scans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Disadvantages:</a:t>
            </a:r>
          </a:p>
          <a:p>
            <a:pPr lvl="1"/>
            <a:r>
              <a:rPr lang="en-US" dirty="0"/>
              <a:t>Inserts expensive, and/or</a:t>
            </a:r>
          </a:p>
          <a:p>
            <a:pPr lvl="1"/>
            <a:r>
              <a:rPr lang="en-US" dirty="0"/>
              <a:t>Lose </a:t>
            </a:r>
            <a:r>
              <a:rPr lang="en-US" dirty="0" err="1"/>
              <a:t>sequentiality</a:t>
            </a:r>
            <a:r>
              <a:rPr lang="en-US" dirty="0"/>
              <a:t> &amp; balance</a:t>
            </a:r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D2DCCB-5D34-2D4B-AC58-97F571CF71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278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B+trees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498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The most widely used tree-structured indexes</a:t>
            </a:r>
          </a:p>
          <a:p>
            <a:r>
              <a:rPr lang="en-GB" dirty="0"/>
              <a:t>Balanced multi-way tree</a:t>
            </a:r>
          </a:p>
          <a:p>
            <a:pPr lvl="1"/>
            <a:r>
              <a:rPr lang="en-GB" dirty="0"/>
              <a:t>Yields consistent performance</a:t>
            </a:r>
          </a:p>
          <a:p>
            <a:pPr lvl="1"/>
            <a:r>
              <a:rPr lang="en-GB" dirty="0"/>
              <a:t>Sacrifices </a:t>
            </a:r>
            <a:r>
              <a:rPr lang="en-GB" dirty="0" err="1"/>
              <a:t>sequentiality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1D12C5-7354-364E-9D8F-51E09E79F6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9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Basics</a:t>
            </a:r>
          </a:p>
        </p:txBody>
      </p:sp>
    </p:spTree>
    <p:extLst>
      <p:ext uri="{BB962C8B-B14F-4D97-AF65-F5344CB8AC3E}">
        <p14:creationId xmlns:p14="http://schemas.microsoft.com/office/powerpoint/2010/main" val="28123214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traight Arrow Connector 92"/>
          <p:cNvCxnSpPr>
            <a:stCxn id="24" idx="2"/>
            <a:endCxn id="76" idx="0"/>
          </p:cNvCxnSpPr>
          <p:nvPr/>
        </p:nvCxnSpPr>
        <p:spPr bwMode="auto">
          <a:xfrm>
            <a:off x="8832304" y="2780878"/>
            <a:ext cx="576064" cy="316840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Lucida Sans" panose="020B0602030504020204" pitchFamily="34" charset="77"/>
              </a:rPr>
              <a:t>B+tree</a:t>
            </a:r>
            <a:r>
              <a:rPr lang="en-US" dirty="0">
                <a:latin typeface="Lucida Sans" panose="020B0602030504020204" pitchFamily="34" charset="77"/>
              </a:rPr>
              <a:t>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EB654E-659C-A543-A422-A266F42009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303913" y="1916832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45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735960" y="191683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159896" y="191683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9976" y="1916832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456040" y="1916832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312024" y="191683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88088" y="191683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431705" y="2492896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863752" y="2492896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287688" y="2492896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007768" y="2492896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583832" y="2492896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439816" y="2492896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015880" y="2492896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176121" y="2492896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7608168" y="2492896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032104" y="2492896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752184" y="2492896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8328248" y="2492896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184232" y="2492896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8760296" y="2492896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991545" y="3356942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2423592" y="335694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567608" y="3356942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3143672" y="3356942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999656" y="335694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575720" y="335694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143673" y="4221038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3575720" y="4221038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719736" y="4221038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35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295800" y="4221038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4151784" y="4221038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4727848" y="4221038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stCxn id="6" idx="2"/>
            <a:endCxn id="14" idx="0"/>
          </p:cNvCxnSpPr>
          <p:nvPr/>
        </p:nvCxnSpPr>
        <p:spPr bwMode="auto">
          <a:xfrm flipH="1">
            <a:off x="4223792" y="2204814"/>
            <a:ext cx="1008112" cy="28808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5" idx="2"/>
            <a:endCxn id="21" idx="0"/>
          </p:cNvCxnSpPr>
          <p:nvPr/>
        </p:nvCxnSpPr>
        <p:spPr bwMode="auto">
          <a:xfrm>
            <a:off x="5807968" y="2204814"/>
            <a:ext cx="2160240" cy="28808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13" idx="2"/>
            <a:endCxn id="28" idx="0"/>
          </p:cNvCxnSpPr>
          <p:nvPr/>
        </p:nvCxnSpPr>
        <p:spPr bwMode="auto">
          <a:xfrm flipH="1">
            <a:off x="2783632" y="2780878"/>
            <a:ext cx="576064" cy="57606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12" idx="2"/>
            <a:endCxn id="35" idx="0"/>
          </p:cNvCxnSpPr>
          <p:nvPr/>
        </p:nvCxnSpPr>
        <p:spPr bwMode="auto">
          <a:xfrm>
            <a:off x="3935760" y="2780878"/>
            <a:ext cx="0" cy="144016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Rectangle 51"/>
          <p:cNvSpPr/>
          <p:nvPr/>
        </p:nvSpPr>
        <p:spPr bwMode="auto">
          <a:xfrm>
            <a:off x="5735961" y="3356942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45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6168008" y="335694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312024" y="3356942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888088" y="3356942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744072" y="335694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320136" y="335694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6888089" y="4221038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7320136" y="4221038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7464152" y="4221038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130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8040216" y="4221038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896200" y="4221038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472264" y="4221038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40217" y="5085134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8472264" y="5085134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616280" y="5085134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70" name="Rectangle 69"/>
          <p:cNvSpPr/>
          <p:nvPr/>
        </p:nvSpPr>
        <p:spPr bwMode="auto">
          <a:xfrm>
            <a:off x="9192344" y="5085134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9048328" y="5085134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9624392" y="5085134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616281" y="5949280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9048328" y="5949280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192344" y="5949280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9768408" y="5949280"/>
            <a:ext cx="432048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9624392" y="5949280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10200456" y="5949280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84" name="Straight Arrow Connector 83"/>
          <p:cNvCxnSpPr>
            <a:stCxn id="20" idx="2"/>
            <a:endCxn id="55" idx="0"/>
          </p:cNvCxnSpPr>
          <p:nvPr/>
        </p:nvCxnSpPr>
        <p:spPr bwMode="auto">
          <a:xfrm flipH="1">
            <a:off x="6528048" y="2780878"/>
            <a:ext cx="576064" cy="57606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/>
          <p:cNvCxnSpPr>
            <a:stCxn id="19" idx="2"/>
            <a:endCxn id="62" idx="0"/>
          </p:cNvCxnSpPr>
          <p:nvPr/>
        </p:nvCxnSpPr>
        <p:spPr bwMode="auto">
          <a:xfrm>
            <a:off x="7680176" y="2780878"/>
            <a:ext cx="0" cy="144016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23" idx="2"/>
            <a:endCxn id="69" idx="0"/>
          </p:cNvCxnSpPr>
          <p:nvPr/>
        </p:nvCxnSpPr>
        <p:spPr bwMode="auto">
          <a:xfrm>
            <a:off x="8256240" y="2780878"/>
            <a:ext cx="576064" cy="230425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Connector 95"/>
          <p:cNvCxnSpPr/>
          <p:nvPr/>
        </p:nvCxnSpPr>
        <p:spPr bwMode="auto">
          <a:xfrm>
            <a:off x="1524000" y="3094062"/>
            <a:ext cx="9144000" cy="15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TextBox 96"/>
          <p:cNvSpPr txBox="1"/>
          <p:nvPr/>
        </p:nvSpPr>
        <p:spPr>
          <a:xfrm>
            <a:off x="9097364" y="2730356"/>
            <a:ext cx="16866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Non-leaf nodes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9097363" y="3094062"/>
            <a:ext cx="12634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Leaf nodes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498648" y="1556792"/>
            <a:ext cx="1207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Lucida Sans" panose="020B0602030504020204" pitchFamily="34" charset="77"/>
                <a:cs typeface="Georgia"/>
              </a:rPr>
              <a:t>Root node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3719736" y="335689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4871864" y="4220988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7464152" y="3356892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8616280" y="4220988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9768408" y="5085084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10344472" y="5949230"/>
            <a:ext cx="144016" cy="28798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07" name="Elbow Connector 106"/>
          <p:cNvCxnSpPr>
            <a:stCxn id="100" idx="3"/>
            <a:endCxn id="32" idx="1"/>
          </p:cNvCxnSpPr>
          <p:nvPr/>
        </p:nvCxnSpPr>
        <p:spPr bwMode="auto">
          <a:xfrm flipH="1">
            <a:off x="3143674" y="3500883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254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09" name="Elbow Connector 108"/>
          <p:cNvCxnSpPr>
            <a:stCxn id="102" idx="3"/>
            <a:endCxn id="59" idx="1"/>
          </p:cNvCxnSpPr>
          <p:nvPr/>
        </p:nvCxnSpPr>
        <p:spPr bwMode="auto">
          <a:xfrm flipH="1">
            <a:off x="6888090" y="3500883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254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1" name="Elbow Connector 110"/>
          <p:cNvCxnSpPr>
            <a:stCxn id="103" idx="3"/>
            <a:endCxn id="66" idx="1"/>
          </p:cNvCxnSpPr>
          <p:nvPr/>
        </p:nvCxnSpPr>
        <p:spPr bwMode="auto">
          <a:xfrm flipH="1">
            <a:off x="8040218" y="4364979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254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3" name="Elbow Connector 112"/>
          <p:cNvCxnSpPr>
            <a:stCxn id="104" idx="3"/>
            <a:endCxn id="73" idx="1"/>
          </p:cNvCxnSpPr>
          <p:nvPr/>
        </p:nvCxnSpPr>
        <p:spPr bwMode="auto">
          <a:xfrm flipH="1">
            <a:off x="8616282" y="5229075"/>
            <a:ext cx="1296143" cy="864196"/>
          </a:xfrm>
          <a:prstGeom prst="bentConnector5">
            <a:avLst>
              <a:gd name="adj1" fmla="val -17637"/>
              <a:gd name="adj2" fmla="val 50000"/>
              <a:gd name="adj3" fmla="val 117637"/>
            </a:avLst>
          </a:prstGeom>
          <a:solidFill>
            <a:schemeClr val="accent1"/>
          </a:solidFill>
          <a:ln w="254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4" name="Straight Arrow Connector 113"/>
          <p:cNvCxnSpPr>
            <a:stCxn id="26" idx="2"/>
          </p:cNvCxnSpPr>
          <p:nvPr/>
        </p:nvCxnSpPr>
        <p:spPr bwMode="auto">
          <a:xfrm>
            <a:off x="2495600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30" idx="2"/>
          </p:cNvCxnSpPr>
          <p:nvPr/>
        </p:nvCxnSpPr>
        <p:spPr bwMode="auto">
          <a:xfrm>
            <a:off x="3071664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31" idx="2"/>
          </p:cNvCxnSpPr>
          <p:nvPr/>
        </p:nvCxnSpPr>
        <p:spPr bwMode="auto">
          <a:xfrm>
            <a:off x="3647728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3" name="Straight Arrow Connector 122"/>
          <p:cNvCxnSpPr>
            <a:stCxn id="33" idx="2"/>
          </p:cNvCxnSpPr>
          <p:nvPr/>
        </p:nvCxnSpPr>
        <p:spPr bwMode="auto">
          <a:xfrm>
            <a:off x="3647728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37" idx="2"/>
          </p:cNvCxnSpPr>
          <p:nvPr/>
        </p:nvCxnSpPr>
        <p:spPr bwMode="auto">
          <a:xfrm>
            <a:off x="4223792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53" idx="2"/>
          </p:cNvCxnSpPr>
          <p:nvPr/>
        </p:nvCxnSpPr>
        <p:spPr bwMode="auto">
          <a:xfrm>
            <a:off x="6240016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Straight Arrow Connector 125"/>
          <p:cNvCxnSpPr>
            <a:stCxn id="57" idx="2"/>
          </p:cNvCxnSpPr>
          <p:nvPr/>
        </p:nvCxnSpPr>
        <p:spPr bwMode="auto">
          <a:xfrm>
            <a:off x="6816080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60" idx="2"/>
          </p:cNvCxnSpPr>
          <p:nvPr/>
        </p:nvCxnSpPr>
        <p:spPr bwMode="auto">
          <a:xfrm>
            <a:off x="7392144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2" name="Straight Arrow Connector 141"/>
          <p:cNvCxnSpPr>
            <a:stCxn id="64" idx="2"/>
          </p:cNvCxnSpPr>
          <p:nvPr/>
        </p:nvCxnSpPr>
        <p:spPr bwMode="auto">
          <a:xfrm>
            <a:off x="7968208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3" name="Straight Arrow Connector 142"/>
          <p:cNvCxnSpPr>
            <a:stCxn id="67" idx="2"/>
          </p:cNvCxnSpPr>
          <p:nvPr/>
        </p:nvCxnSpPr>
        <p:spPr bwMode="auto">
          <a:xfrm>
            <a:off x="8544272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4" name="Straight Arrow Connector 143"/>
          <p:cNvCxnSpPr>
            <a:stCxn id="71" idx="2"/>
          </p:cNvCxnSpPr>
          <p:nvPr/>
        </p:nvCxnSpPr>
        <p:spPr bwMode="auto">
          <a:xfrm>
            <a:off x="9120336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8" name="Straight Arrow Connector 147"/>
          <p:cNvCxnSpPr>
            <a:stCxn id="72" idx="2"/>
          </p:cNvCxnSpPr>
          <p:nvPr/>
        </p:nvCxnSpPr>
        <p:spPr bwMode="auto">
          <a:xfrm>
            <a:off x="9696400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9" name="Straight Arrow Connector 148"/>
          <p:cNvCxnSpPr>
            <a:stCxn id="74" idx="2"/>
          </p:cNvCxnSpPr>
          <p:nvPr/>
        </p:nvCxnSpPr>
        <p:spPr bwMode="auto">
          <a:xfrm>
            <a:off x="9120336" y="6237262"/>
            <a:ext cx="0" cy="2160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0" name="Straight Arrow Connector 149"/>
          <p:cNvCxnSpPr>
            <a:stCxn id="78" idx="2"/>
          </p:cNvCxnSpPr>
          <p:nvPr/>
        </p:nvCxnSpPr>
        <p:spPr bwMode="auto">
          <a:xfrm>
            <a:off x="9696400" y="6237262"/>
            <a:ext cx="0" cy="2160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9" name="Elbow Connector 158"/>
          <p:cNvCxnSpPr>
            <a:stCxn id="101" idx="3"/>
            <a:endCxn id="52" idx="1"/>
          </p:cNvCxnSpPr>
          <p:nvPr/>
        </p:nvCxnSpPr>
        <p:spPr bwMode="auto">
          <a:xfrm flipV="1">
            <a:off x="5015881" y="3500933"/>
            <a:ext cx="720081" cy="86404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8627802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 non-leaf node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7FF381-C7CE-364E-A083-E525321519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719737" y="2996953"/>
            <a:ext cx="1296145" cy="86394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015880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287688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447928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7176120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744072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472264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Arrow Connector 10"/>
          <p:cNvCxnSpPr>
            <a:endCxn id="6" idx="0"/>
          </p:cNvCxnSpPr>
          <p:nvPr/>
        </p:nvCxnSpPr>
        <p:spPr bwMode="auto">
          <a:xfrm>
            <a:off x="5087888" y="1916832"/>
            <a:ext cx="1008112" cy="10801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5" idx="2"/>
            <a:endCxn id="28" idx="0"/>
          </p:cNvCxnSpPr>
          <p:nvPr/>
        </p:nvCxnSpPr>
        <p:spPr bwMode="auto">
          <a:xfrm flipH="1">
            <a:off x="2931433" y="3860898"/>
            <a:ext cx="572279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4" idx="2"/>
            <a:endCxn id="30" idx="0"/>
          </p:cNvCxnSpPr>
          <p:nvPr/>
        </p:nvCxnSpPr>
        <p:spPr bwMode="auto">
          <a:xfrm flipH="1">
            <a:off x="4947657" y="3860898"/>
            <a:ext cx="284247" cy="115227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8" idx="2"/>
            <a:endCxn id="31" idx="0"/>
          </p:cNvCxnSpPr>
          <p:nvPr/>
        </p:nvCxnSpPr>
        <p:spPr bwMode="auto">
          <a:xfrm>
            <a:off x="6960096" y="3860898"/>
            <a:ext cx="291819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9" idx="2"/>
            <a:endCxn id="32" idx="0"/>
          </p:cNvCxnSpPr>
          <p:nvPr/>
        </p:nvCxnSpPr>
        <p:spPr bwMode="auto">
          <a:xfrm>
            <a:off x="8688288" y="3860898"/>
            <a:ext cx="579847" cy="115227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2223547" y="5013176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keys &lt; 120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74285" y="5013177"/>
            <a:ext cx="2146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>
              <a:latin typeface="Lucida Sans" panose="020B0602030504020204" pitchFamily="34" charset="77"/>
              <a:cs typeface="Georgia"/>
            </a:endParaRP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120 ≤ keys &lt; 150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78544" y="5013176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150 ≤ keys &lt; 180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60248" y="5013177"/>
            <a:ext cx="14157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>
              <a:latin typeface="Lucida Sans" panose="020B0602030504020204" pitchFamily="34" charset="77"/>
              <a:cs typeface="Georgia"/>
            </a:endParaRP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keys ≥ 180</a:t>
            </a:r>
          </a:p>
        </p:txBody>
      </p:sp>
    </p:spTree>
    <p:extLst>
      <p:ext uri="{BB962C8B-B14F-4D97-AF65-F5344CB8AC3E}">
        <p14:creationId xmlns:p14="http://schemas.microsoft.com/office/powerpoint/2010/main" val="17704624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Non-leaf 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Root node typically kept in memory</a:t>
            </a:r>
          </a:p>
          <a:p>
            <a:pPr lvl="1"/>
            <a:r>
              <a:rPr lang="en-US" dirty="0"/>
              <a:t>Entrance point to index – used as frequently as any </a:t>
            </a:r>
            <a:r>
              <a:rPr lang="en-US"/>
              <a:t>other node</a:t>
            </a:r>
            <a:endParaRPr lang="en-US" dirty="0"/>
          </a:p>
          <a:p>
            <a:pPr lvl="1"/>
            <a:r>
              <a:rPr lang="en-US" dirty="0"/>
              <a:t>Some nodes from second level may also be kept in memory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457990-5987-CD49-A63E-4C81E5A56F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227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 leaf node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5149F55-5EB3-5B43-B50A-E37EB554D7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2495601" y="2996953"/>
            <a:ext cx="1296145" cy="86394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791744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680176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223792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951984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519936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248128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Arrow Connector 10"/>
          <p:cNvCxnSpPr>
            <a:stCxn id="29" idx="2"/>
            <a:endCxn id="6" idx="0"/>
          </p:cNvCxnSpPr>
          <p:nvPr/>
        </p:nvCxnSpPr>
        <p:spPr bwMode="auto">
          <a:xfrm flipH="1">
            <a:off x="4871864" y="1998132"/>
            <a:ext cx="1905407" cy="9988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5" idx="3"/>
            <a:endCxn id="28" idx="1"/>
          </p:cNvCxnSpPr>
          <p:nvPr/>
        </p:nvCxnSpPr>
        <p:spPr bwMode="auto">
          <a:xfrm flipV="1">
            <a:off x="8112224" y="3397642"/>
            <a:ext cx="704306" cy="3128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4" idx="2"/>
            <a:endCxn id="30" idx="0"/>
          </p:cNvCxnSpPr>
          <p:nvPr/>
        </p:nvCxnSpPr>
        <p:spPr bwMode="auto">
          <a:xfrm>
            <a:off x="4007768" y="3860898"/>
            <a:ext cx="0" cy="122428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8" idx="2"/>
            <a:endCxn id="31" idx="0"/>
          </p:cNvCxnSpPr>
          <p:nvPr/>
        </p:nvCxnSpPr>
        <p:spPr bwMode="auto">
          <a:xfrm>
            <a:off x="5735960" y="3860898"/>
            <a:ext cx="0" cy="122428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9" idx="2"/>
            <a:endCxn id="32" idx="0"/>
          </p:cNvCxnSpPr>
          <p:nvPr/>
        </p:nvCxnSpPr>
        <p:spPr bwMode="auto">
          <a:xfrm>
            <a:off x="7464152" y="3860898"/>
            <a:ext cx="0" cy="122428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8816530" y="3212976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to next leaf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66406" y="5085184"/>
            <a:ext cx="1282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to record 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with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key 150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094598" y="5085184"/>
            <a:ext cx="1282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to record 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with 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key 156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22790" y="5085184"/>
            <a:ext cx="1282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to record 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with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key 179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25114" y="1628800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from non-leaf</a:t>
            </a:r>
          </a:p>
        </p:txBody>
      </p:sp>
    </p:spTree>
    <p:extLst>
      <p:ext uri="{BB962C8B-B14F-4D97-AF65-F5344CB8AC3E}">
        <p14:creationId xmlns:p14="http://schemas.microsoft.com/office/powerpoint/2010/main" val="37356034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Leaf 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If the index is a primary index</a:t>
            </a:r>
          </a:p>
          <a:p>
            <a:pPr lvl="1"/>
            <a:r>
              <a:rPr lang="en-GB" dirty="0"/>
              <a:t>Leaf nodes are records containing data, stored in the order of the primary key</a:t>
            </a:r>
          </a:p>
          <a:p>
            <a:pPr lvl="1"/>
            <a:r>
              <a:rPr lang="en-GB" dirty="0"/>
              <a:t>The index provides an alternative to a sequential scan</a:t>
            </a:r>
          </a:p>
          <a:p>
            <a:pPr marL="0" indent="0">
              <a:buNone/>
            </a:pPr>
            <a:r>
              <a:rPr lang="en-GB" dirty="0"/>
              <a:t>If the index is a secondary index</a:t>
            </a:r>
          </a:p>
          <a:p>
            <a:pPr lvl="1"/>
            <a:r>
              <a:rPr lang="en-GB" dirty="0"/>
              <a:t>Leaf nodes contain pointers to the data records</a:t>
            </a:r>
          </a:p>
          <a:p>
            <a:pPr lvl="1"/>
            <a:r>
              <a:rPr lang="en-GB" dirty="0"/>
              <a:t>Data can be accessed in the sequence of the secondary key</a:t>
            </a:r>
          </a:p>
          <a:p>
            <a:pPr lvl="1"/>
            <a:r>
              <a:rPr lang="en-GB" dirty="0"/>
              <a:t>A secondary index can point to any sort of data file, for example one created by hashing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F3CC7-07E5-5E44-AFA9-2F9C542130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548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Node size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</a:rPr>
              <a:t>Each node is of fixed size and contains</a:t>
            </a:r>
          </a:p>
          <a:p>
            <a:pPr lvl="1"/>
            <a:r>
              <a:rPr lang="en-US" dirty="0">
                <a:latin typeface="Lucida Sans" panose="020B0602030504020204" pitchFamily="34" charset="77"/>
              </a:rPr>
              <a:t>n keys</a:t>
            </a:r>
          </a:p>
          <a:p>
            <a:pPr lvl="1"/>
            <a:r>
              <a:rPr lang="en-US" dirty="0">
                <a:latin typeface="Lucida Sans" panose="020B0602030504020204" pitchFamily="34" charset="77"/>
              </a:rPr>
              <a:t>n+1 pointers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B3B1D-F4FE-724D-9B66-ACBCF9CBD0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8" name="Rectangle 7"/>
          <p:cNvSpPr>
            <a:spLocks noChangeAspect="1"/>
          </p:cNvSpPr>
          <p:nvPr/>
        </p:nvSpPr>
        <p:spPr bwMode="auto">
          <a:xfrm>
            <a:off x="6816080" y="2204964"/>
            <a:ext cx="864096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9" name="Rectangle 8"/>
          <p:cNvSpPr>
            <a:spLocks noChangeAspect="1"/>
          </p:cNvSpPr>
          <p:nvPr/>
        </p:nvSpPr>
        <p:spPr bwMode="auto">
          <a:xfrm>
            <a:off x="7680176" y="2204964"/>
            <a:ext cx="288032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>
            <a:spLocks noChangeAspect="1"/>
          </p:cNvSpPr>
          <p:nvPr/>
        </p:nvSpPr>
        <p:spPr bwMode="auto">
          <a:xfrm>
            <a:off x="6528048" y="2204964"/>
            <a:ext cx="288032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>
            <a:spLocks noChangeAspect="1"/>
          </p:cNvSpPr>
          <p:nvPr/>
        </p:nvSpPr>
        <p:spPr bwMode="auto">
          <a:xfrm>
            <a:off x="7968208" y="2204964"/>
            <a:ext cx="864096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12" name="Rectangle 11"/>
          <p:cNvSpPr>
            <a:spLocks noChangeAspect="1"/>
          </p:cNvSpPr>
          <p:nvPr/>
        </p:nvSpPr>
        <p:spPr bwMode="auto">
          <a:xfrm>
            <a:off x="9120336" y="2204964"/>
            <a:ext cx="864096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13" name="Rectangle 12"/>
          <p:cNvSpPr>
            <a:spLocks noChangeAspect="1"/>
          </p:cNvSpPr>
          <p:nvPr/>
        </p:nvSpPr>
        <p:spPr bwMode="auto">
          <a:xfrm>
            <a:off x="9984432" y="2204964"/>
            <a:ext cx="288032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>
            <a:spLocks noChangeAspect="1"/>
          </p:cNvSpPr>
          <p:nvPr/>
        </p:nvSpPr>
        <p:spPr bwMode="auto">
          <a:xfrm>
            <a:off x="8832304" y="2204964"/>
            <a:ext cx="288032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>
            <a:spLocks noChangeAspect="1"/>
          </p:cNvSpPr>
          <p:nvPr/>
        </p:nvSpPr>
        <p:spPr bwMode="auto">
          <a:xfrm>
            <a:off x="6528048" y="3933056"/>
            <a:ext cx="864096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24" name="Rectangle 23"/>
          <p:cNvSpPr>
            <a:spLocks noChangeAspect="1"/>
          </p:cNvSpPr>
          <p:nvPr/>
        </p:nvSpPr>
        <p:spPr bwMode="auto">
          <a:xfrm>
            <a:off x="7392144" y="3933056"/>
            <a:ext cx="288032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 bwMode="auto">
          <a:xfrm>
            <a:off x="9984432" y="3932956"/>
            <a:ext cx="288032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>
            <a:spLocks noChangeAspect="1"/>
          </p:cNvSpPr>
          <p:nvPr/>
        </p:nvSpPr>
        <p:spPr bwMode="auto">
          <a:xfrm>
            <a:off x="7680176" y="3933056"/>
            <a:ext cx="864096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27" name="Rectangle 26"/>
          <p:cNvSpPr>
            <a:spLocks noChangeAspect="1"/>
          </p:cNvSpPr>
          <p:nvPr/>
        </p:nvSpPr>
        <p:spPr bwMode="auto">
          <a:xfrm>
            <a:off x="8832304" y="3933056"/>
            <a:ext cx="864096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28" name="Rectangle 27"/>
          <p:cNvSpPr>
            <a:spLocks noChangeAspect="1"/>
          </p:cNvSpPr>
          <p:nvPr/>
        </p:nvSpPr>
        <p:spPr bwMode="auto">
          <a:xfrm>
            <a:off x="9696400" y="3933056"/>
            <a:ext cx="288032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>
            <a:spLocks noChangeAspect="1"/>
          </p:cNvSpPr>
          <p:nvPr/>
        </p:nvSpPr>
        <p:spPr bwMode="auto">
          <a:xfrm>
            <a:off x="8544272" y="3933056"/>
            <a:ext cx="288032" cy="5759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56040" y="1700808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non-leaf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24246" y="3429000"/>
            <a:ext cx="636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leaf</a:t>
            </a:r>
          </a:p>
        </p:txBody>
      </p:sp>
    </p:spTree>
    <p:extLst>
      <p:ext uri="{BB962C8B-B14F-4D97-AF65-F5344CB8AC3E}">
        <p14:creationId xmlns:p14="http://schemas.microsoft.com/office/powerpoint/2010/main" val="110727316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nodes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Don’t want nodes to be too empty (efficient use of space)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Non-leaf:	</a:t>
            </a:r>
            <a:r>
              <a:rPr lang="en-US" dirty="0">
                <a:sym typeface="Symbol" charset="0"/>
              </a:rPr>
              <a:t>(</a:t>
            </a:r>
            <a:r>
              <a:rPr lang="en-US" dirty="0"/>
              <a:t>n+1)/2</a:t>
            </a:r>
            <a:r>
              <a:rPr lang="en-US" dirty="0">
                <a:sym typeface="Symbol" charset="0"/>
              </a:rPr>
              <a:t></a:t>
            </a:r>
            <a:r>
              <a:rPr lang="en-US" dirty="0"/>
              <a:t> pointers</a:t>
            </a:r>
          </a:p>
          <a:p>
            <a:pPr marL="0" indent="0">
              <a:buNone/>
            </a:pPr>
            <a:r>
              <a:rPr lang="en-US" dirty="0"/>
              <a:t>Leaf:		</a:t>
            </a:r>
            <a:r>
              <a:rPr lang="en-US" dirty="0">
                <a:sym typeface="Symbol" charset="0"/>
              </a:rPr>
              <a:t></a:t>
            </a:r>
            <a:r>
              <a:rPr lang="en-US" dirty="0"/>
              <a:t>(n+1)/2</a:t>
            </a:r>
            <a:r>
              <a:rPr lang="en-US" dirty="0">
                <a:sym typeface="Symbol" charset="0"/>
              </a:rPr>
              <a:t> </a:t>
            </a:r>
            <a:r>
              <a:rPr lang="en-US" dirty="0"/>
              <a:t>pointers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B07DD-26FD-0048-B4E6-8E807AFBFA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636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Minimum node examples (n=3)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BF65A7-24B4-0340-893A-A9584B99A7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>
            <a:spLocks noChangeAspect="1"/>
          </p:cNvSpPr>
          <p:nvPr/>
        </p:nvSpPr>
        <p:spPr bwMode="auto">
          <a:xfrm>
            <a:off x="3287650" y="2852937"/>
            <a:ext cx="648072" cy="431973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6" name="Rectangle 5"/>
          <p:cNvSpPr>
            <a:spLocks noChangeAspect="1"/>
          </p:cNvSpPr>
          <p:nvPr/>
        </p:nvSpPr>
        <p:spPr bwMode="auto">
          <a:xfrm>
            <a:off x="3935723" y="2852936"/>
            <a:ext cx="216011" cy="4319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>
            <a:spLocks noChangeAspect="1"/>
          </p:cNvSpPr>
          <p:nvPr/>
        </p:nvSpPr>
        <p:spPr bwMode="auto">
          <a:xfrm>
            <a:off x="3071639" y="2853036"/>
            <a:ext cx="216011" cy="4319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>
            <a:spLocks noChangeAspect="1"/>
          </p:cNvSpPr>
          <p:nvPr/>
        </p:nvSpPr>
        <p:spPr bwMode="auto">
          <a:xfrm>
            <a:off x="4151746" y="2852937"/>
            <a:ext cx="648072" cy="431973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9" name="Rectangle 8"/>
          <p:cNvSpPr>
            <a:spLocks noChangeAspect="1"/>
          </p:cNvSpPr>
          <p:nvPr/>
        </p:nvSpPr>
        <p:spPr bwMode="auto">
          <a:xfrm>
            <a:off x="5015842" y="2852937"/>
            <a:ext cx="648072" cy="431973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10" name="Rectangle 9"/>
          <p:cNvSpPr>
            <a:spLocks noChangeAspect="1"/>
          </p:cNvSpPr>
          <p:nvPr/>
        </p:nvSpPr>
        <p:spPr bwMode="auto">
          <a:xfrm>
            <a:off x="5663915" y="2852936"/>
            <a:ext cx="216011" cy="4319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>
            <a:spLocks noChangeAspect="1"/>
          </p:cNvSpPr>
          <p:nvPr/>
        </p:nvSpPr>
        <p:spPr bwMode="auto">
          <a:xfrm>
            <a:off x="4799819" y="2852936"/>
            <a:ext cx="216011" cy="4319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>
            <a:spLocks noChangeAspect="1"/>
          </p:cNvSpPr>
          <p:nvPr/>
        </p:nvSpPr>
        <p:spPr bwMode="auto">
          <a:xfrm>
            <a:off x="3071513" y="4869160"/>
            <a:ext cx="648185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13" name="Rectangle 12"/>
          <p:cNvSpPr>
            <a:spLocks noChangeAspect="1"/>
          </p:cNvSpPr>
          <p:nvPr/>
        </p:nvSpPr>
        <p:spPr bwMode="auto">
          <a:xfrm>
            <a:off x="3719698" y="4869160"/>
            <a:ext cx="216062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>
            <a:spLocks noChangeAspect="1"/>
          </p:cNvSpPr>
          <p:nvPr/>
        </p:nvSpPr>
        <p:spPr bwMode="auto">
          <a:xfrm>
            <a:off x="5663914" y="4869160"/>
            <a:ext cx="216062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>
            <a:spLocks noChangeAspect="1"/>
          </p:cNvSpPr>
          <p:nvPr/>
        </p:nvSpPr>
        <p:spPr bwMode="auto">
          <a:xfrm>
            <a:off x="3935723" y="4869160"/>
            <a:ext cx="648185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16" name="Rectangle 15"/>
          <p:cNvSpPr>
            <a:spLocks noChangeAspect="1"/>
          </p:cNvSpPr>
          <p:nvPr/>
        </p:nvSpPr>
        <p:spPr bwMode="auto">
          <a:xfrm>
            <a:off x="4799819" y="4869160"/>
            <a:ext cx="648185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17" name="Rectangle 16"/>
          <p:cNvSpPr>
            <a:spLocks noChangeAspect="1"/>
          </p:cNvSpPr>
          <p:nvPr/>
        </p:nvSpPr>
        <p:spPr bwMode="auto">
          <a:xfrm>
            <a:off x="5447890" y="4869160"/>
            <a:ext cx="216062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>
            <a:spLocks noChangeAspect="1"/>
          </p:cNvSpPr>
          <p:nvPr/>
        </p:nvSpPr>
        <p:spPr bwMode="auto">
          <a:xfrm>
            <a:off x="4583794" y="4869160"/>
            <a:ext cx="216062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>
            <a:spLocks noChangeAspect="1"/>
          </p:cNvSpPr>
          <p:nvPr/>
        </p:nvSpPr>
        <p:spPr bwMode="auto">
          <a:xfrm>
            <a:off x="7104226" y="2852937"/>
            <a:ext cx="648072" cy="431973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21" name="Rectangle 20"/>
          <p:cNvSpPr>
            <a:spLocks noChangeAspect="1"/>
          </p:cNvSpPr>
          <p:nvPr/>
        </p:nvSpPr>
        <p:spPr bwMode="auto">
          <a:xfrm>
            <a:off x="7752299" y="2852936"/>
            <a:ext cx="216011" cy="4319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>
            <a:spLocks noChangeAspect="1"/>
          </p:cNvSpPr>
          <p:nvPr/>
        </p:nvSpPr>
        <p:spPr bwMode="auto">
          <a:xfrm>
            <a:off x="6888215" y="2853036"/>
            <a:ext cx="216011" cy="4319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>
            <a:spLocks noChangeAspect="1"/>
          </p:cNvSpPr>
          <p:nvPr/>
        </p:nvSpPr>
        <p:spPr bwMode="auto">
          <a:xfrm>
            <a:off x="7968322" y="2852937"/>
            <a:ext cx="648072" cy="431973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>
            <a:spLocks noChangeAspect="1"/>
          </p:cNvSpPr>
          <p:nvPr/>
        </p:nvSpPr>
        <p:spPr bwMode="auto">
          <a:xfrm>
            <a:off x="8832418" y="2852937"/>
            <a:ext cx="648072" cy="431973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 bwMode="auto">
          <a:xfrm>
            <a:off x="9480491" y="2852936"/>
            <a:ext cx="216011" cy="4319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>
            <a:spLocks noChangeAspect="1"/>
          </p:cNvSpPr>
          <p:nvPr/>
        </p:nvSpPr>
        <p:spPr bwMode="auto">
          <a:xfrm>
            <a:off x="8616395" y="2852936"/>
            <a:ext cx="216011" cy="4319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>
            <a:spLocks noChangeAspect="1"/>
          </p:cNvSpPr>
          <p:nvPr/>
        </p:nvSpPr>
        <p:spPr bwMode="auto">
          <a:xfrm>
            <a:off x="6888089" y="4869160"/>
            <a:ext cx="648185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28" name="Rectangle 27"/>
          <p:cNvSpPr>
            <a:spLocks noChangeAspect="1"/>
          </p:cNvSpPr>
          <p:nvPr/>
        </p:nvSpPr>
        <p:spPr bwMode="auto">
          <a:xfrm>
            <a:off x="7536274" y="4869160"/>
            <a:ext cx="216062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>
            <a:spLocks noChangeAspect="1"/>
          </p:cNvSpPr>
          <p:nvPr/>
        </p:nvSpPr>
        <p:spPr bwMode="auto">
          <a:xfrm>
            <a:off x="9480490" y="4869160"/>
            <a:ext cx="216062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>
            <a:spLocks noChangeAspect="1"/>
          </p:cNvSpPr>
          <p:nvPr/>
        </p:nvSpPr>
        <p:spPr bwMode="auto">
          <a:xfrm>
            <a:off x="7752299" y="4869160"/>
            <a:ext cx="648185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31" name="Rectangle 30"/>
          <p:cNvSpPr>
            <a:spLocks noChangeAspect="1"/>
          </p:cNvSpPr>
          <p:nvPr/>
        </p:nvSpPr>
        <p:spPr bwMode="auto">
          <a:xfrm>
            <a:off x="8616395" y="4869160"/>
            <a:ext cx="648185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>
            <a:spLocks noChangeAspect="1"/>
          </p:cNvSpPr>
          <p:nvPr/>
        </p:nvSpPr>
        <p:spPr bwMode="auto">
          <a:xfrm>
            <a:off x="9264466" y="4869160"/>
            <a:ext cx="216062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>
            <a:spLocks noChangeAspect="1"/>
          </p:cNvSpPr>
          <p:nvPr/>
        </p:nvSpPr>
        <p:spPr bwMode="auto">
          <a:xfrm>
            <a:off x="8400370" y="4869160"/>
            <a:ext cx="216062" cy="43204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5" name="Straight Arrow Connector 34"/>
          <p:cNvCxnSpPr>
            <a:cxnSpLocks/>
            <a:stCxn id="7" idx="2"/>
          </p:cNvCxnSpPr>
          <p:nvPr/>
        </p:nvCxnSpPr>
        <p:spPr bwMode="auto">
          <a:xfrm flipH="1">
            <a:off x="3179632" y="3284984"/>
            <a:ext cx="13" cy="57603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cxnSpLocks/>
            <a:stCxn id="6" idx="2"/>
          </p:cNvCxnSpPr>
          <p:nvPr/>
        </p:nvCxnSpPr>
        <p:spPr bwMode="auto">
          <a:xfrm flipH="1">
            <a:off x="4043728" y="3284884"/>
            <a:ext cx="1" cy="57603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cxnSpLocks/>
            <a:stCxn id="11" idx="2"/>
          </p:cNvCxnSpPr>
          <p:nvPr/>
        </p:nvCxnSpPr>
        <p:spPr bwMode="auto">
          <a:xfrm flipH="1">
            <a:off x="4907824" y="3284884"/>
            <a:ext cx="1" cy="57603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cxnSpLocks/>
            <a:stCxn id="10" idx="2"/>
          </p:cNvCxnSpPr>
          <p:nvPr/>
        </p:nvCxnSpPr>
        <p:spPr bwMode="auto">
          <a:xfrm flipH="1">
            <a:off x="5771920" y="3284884"/>
            <a:ext cx="1" cy="57603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cxnSpLocks/>
            <a:stCxn id="22" idx="2"/>
          </p:cNvCxnSpPr>
          <p:nvPr/>
        </p:nvCxnSpPr>
        <p:spPr bwMode="auto">
          <a:xfrm flipH="1">
            <a:off x="6996208" y="3284984"/>
            <a:ext cx="13" cy="57593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cxnSpLocks/>
            <a:stCxn id="21" idx="2"/>
          </p:cNvCxnSpPr>
          <p:nvPr/>
        </p:nvCxnSpPr>
        <p:spPr bwMode="auto">
          <a:xfrm flipH="1">
            <a:off x="7860304" y="3284884"/>
            <a:ext cx="1" cy="57593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13" idx="2"/>
          </p:cNvCxnSpPr>
          <p:nvPr/>
        </p:nvCxnSpPr>
        <p:spPr bwMode="auto">
          <a:xfrm>
            <a:off x="3827730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18" idx="2"/>
          </p:cNvCxnSpPr>
          <p:nvPr/>
        </p:nvCxnSpPr>
        <p:spPr bwMode="auto">
          <a:xfrm>
            <a:off x="4691826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7" idx="2"/>
          </p:cNvCxnSpPr>
          <p:nvPr/>
        </p:nvCxnSpPr>
        <p:spPr bwMode="auto">
          <a:xfrm>
            <a:off x="5555922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Straight Arrow Connector 59"/>
          <p:cNvCxnSpPr>
            <a:cxnSpLocks/>
            <a:stCxn id="28" idx="2"/>
          </p:cNvCxnSpPr>
          <p:nvPr/>
        </p:nvCxnSpPr>
        <p:spPr bwMode="auto">
          <a:xfrm>
            <a:off x="7644305" y="5301208"/>
            <a:ext cx="0" cy="57606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>
            <a:cxnSpLocks/>
            <a:stCxn id="33" idx="2"/>
          </p:cNvCxnSpPr>
          <p:nvPr/>
        </p:nvCxnSpPr>
        <p:spPr bwMode="auto">
          <a:xfrm>
            <a:off x="8508401" y="5301208"/>
            <a:ext cx="1" cy="57606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14" idx="3"/>
          </p:cNvCxnSpPr>
          <p:nvPr/>
        </p:nvCxnSpPr>
        <p:spPr bwMode="auto">
          <a:xfrm>
            <a:off x="5879976" y="5085184"/>
            <a:ext cx="576064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9" idx="3"/>
          </p:cNvCxnSpPr>
          <p:nvPr/>
        </p:nvCxnSpPr>
        <p:spPr bwMode="auto">
          <a:xfrm>
            <a:off x="9696552" y="5085184"/>
            <a:ext cx="575912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0" name="Left Brace 69"/>
          <p:cNvSpPr/>
          <p:nvPr/>
        </p:nvSpPr>
        <p:spPr bwMode="auto">
          <a:xfrm rot="5400000">
            <a:off x="4295851" y="1052686"/>
            <a:ext cx="360040" cy="2808413"/>
          </a:xfrm>
          <a:prstGeom prst="leftBrace">
            <a:avLst>
              <a:gd name="adj1" fmla="val 31162"/>
              <a:gd name="adj2" fmla="val 50000"/>
            </a:avLst>
          </a:prstGeom>
          <a:noFill/>
          <a:ln w="254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1" name="Left Brace 70"/>
          <p:cNvSpPr/>
          <p:nvPr/>
        </p:nvSpPr>
        <p:spPr bwMode="auto">
          <a:xfrm rot="5400000">
            <a:off x="8112275" y="1052686"/>
            <a:ext cx="360040" cy="2808413"/>
          </a:xfrm>
          <a:prstGeom prst="leftBrace">
            <a:avLst>
              <a:gd name="adj1" fmla="val 36869"/>
              <a:gd name="adj2" fmla="val 50000"/>
            </a:avLst>
          </a:prstGeom>
          <a:noFill/>
          <a:ln w="254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847528" y="2852936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non-leaf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847529" y="4869160"/>
            <a:ext cx="636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leaf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581018" y="1844824"/>
            <a:ext cx="1366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minimum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153952" y="1844824"/>
            <a:ext cx="585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full</a:t>
            </a:r>
          </a:p>
        </p:txBody>
      </p:sp>
    </p:spTree>
    <p:extLst>
      <p:ext uri="{BB962C8B-B14F-4D97-AF65-F5344CB8AC3E}">
        <p14:creationId xmlns:p14="http://schemas.microsoft.com/office/powerpoint/2010/main" val="25062402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B+tree</a:t>
            </a:r>
            <a:r>
              <a:rPr lang="en-US" dirty="0"/>
              <a:t> rules</a:t>
            </a:r>
          </a:p>
        </p:txBody>
      </p:sp>
      <p:sp>
        <p:nvSpPr>
          <p:cNvPr id="9216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462575" indent="-457200">
              <a:buFont typeface="+mj-lt"/>
              <a:buAutoNum type="arabicPeriod"/>
            </a:pPr>
            <a:r>
              <a:rPr lang="en-US" dirty="0"/>
              <a:t>All leaves same distance from root (balanced tree)</a:t>
            </a:r>
          </a:p>
          <a:p>
            <a:pPr marL="462575" indent="-457200">
              <a:buFont typeface="+mj-lt"/>
              <a:buAutoNum type="arabicPeriod"/>
            </a:pPr>
            <a:r>
              <a:rPr lang="en-US" dirty="0"/>
              <a:t>Pointers in leaves point to records except for </a:t>
            </a:r>
            <a:r>
              <a:rPr lang="ja-JP" altLang="en-US" dirty="0"/>
              <a:t>“</a:t>
            </a:r>
            <a:r>
              <a:rPr lang="en-US" dirty="0"/>
              <a:t>sequence pointer</a:t>
            </a:r>
            <a:r>
              <a:rPr lang="ja-JP" altLang="en-US" dirty="0"/>
              <a:t>”</a:t>
            </a:r>
            <a:endParaRPr lang="en-GB" altLang="ja-JP" dirty="0"/>
          </a:p>
          <a:p>
            <a:pPr marL="462575" indent="-457200">
              <a:buFont typeface="+mj-lt"/>
              <a:buAutoNum type="arabicPeriod"/>
            </a:pPr>
            <a:r>
              <a:rPr lang="en-US" dirty="0"/>
              <a:t>Number of pointers/keys for </a:t>
            </a:r>
            <a:r>
              <a:rPr lang="en-US" dirty="0" err="1"/>
              <a:t>B+tree</a:t>
            </a:r>
            <a:r>
              <a:rPr lang="en-US" dirty="0"/>
              <a:t> of order n: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2F3FA6-72A3-4046-A1CD-84A7263504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2756FB5-138F-DE4E-93A1-76062BA7593C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927579821"/>
              </p:ext>
            </p:extLst>
          </p:nvPr>
        </p:nvGraphicFramePr>
        <p:xfrm>
          <a:off x="2784202" y="4076700"/>
          <a:ext cx="6480721" cy="1752600"/>
        </p:xfrm>
        <a:graphic>
          <a:graphicData uri="http://schemas.openxmlformats.org/drawingml/2006/table">
            <a:tbl>
              <a:tblPr firstRow="1" firstCol="1">
                <a:tableStyleId>{9D7B26C5-4107-4FEC-AEDC-1716B250A1EF}</a:tableStyleId>
              </a:tblPr>
              <a:tblGrid>
                <a:gridCol w="158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1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max </a:t>
                      </a:r>
                    </a:p>
                    <a:p>
                      <a:pPr algn="ctr"/>
                      <a:r>
                        <a:rPr lang="en-US" dirty="0" err="1"/>
                        <a:t>ptrs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max </a:t>
                      </a:r>
                    </a:p>
                    <a:p>
                      <a:pPr algn="ctr"/>
                      <a:r>
                        <a:rPr lang="en-US" dirty="0"/>
                        <a:t>keys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min </a:t>
                      </a:r>
                      <a:r>
                        <a:rPr lang="en-US" dirty="0" err="1"/>
                        <a:t>ptrs</a:t>
                      </a:r>
                      <a:r>
                        <a:rPr lang="en-US" dirty="0"/>
                        <a:t> to data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min keys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Non-leaf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ym typeface="Symbol" charset="0"/>
                        </a:rPr>
                        <a:t>(</a:t>
                      </a:r>
                      <a:r>
                        <a:rPr lang="en-US" sz="1800" dirty="0"/>
                        <a:t>n+1)/</a:t>
                      </a:r>
                      <a:r>
                        <a:rPr lang="en-US" sz="1600" dirty="0"/>
                        <a:t>2</a:t>
                      </a:r>
                      <a:r>
                        <a:rPr lang="en-US" sz="1800" dirty="0">
                          <a:sym typeface="Symbol" charset="0"/>
                        </a:rPr>
                        <a:t>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ym typeface="Symbol" charset="0"/>
                        </a:rPr>
                        <a:t>(</a:t>
                      </a:r>
                      <a:r>
                        <a:rPr lang="en-US" sz="1800" dirty="0"/>
                        <a:t>n+1)/</a:t>
                      </a:r>
                      <a:r>
                        <a:rPr lang="en-US" sz="1600" dirty="0"/>
                        <a:t>2</a:t>
                      </a:r>
                      <a:r>
                        <a:rPr lang="en-US" sz="1800" dirty="0">
                          <a:sym typeface="Symbol" charset="0"/>
                        </a:rPr>
                        <a:t></a:t>
                      </a:r>
                      <a:r>
                        <a:rPr lang="en-US" sz="1800" baseline="0" dirty="0">
                          <a:sym typeface="Symbol" charset="0"/>
                        </a:rPr>
                        <a:t> </a:t>
                      </a:r>
                      <a:r>
                        <a:rPr lang="en-US" dirty="0"/>
                        <a:t>- 1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Leaf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ym typeface="Symbol" charset="0"/>
                        </a:rPr>
                        <a:t></a:t>
                      </a:r>
                      <a:r>
                        <a:rPr lang="en-US" sz="1800" dirty="0"/>
                        <a:t>(n+</a:t>
                      </a:r>
                      <a:r>
                        <a:rPr lang="en-US" sz="1600" dirty="0"/>
                        <a:t>1)</a:t>
                      </a:r>
                      <a:r>
                        <a:rPr lang="en-US" sz="1800" dirty="0"/>
                        <a:t>/</a:t>
                      </a:r>
                      <a:r>
                        <a:rPr lang="en-US" sz="1600" dirty="0"/>
                        <a:t>2</a:t>
                      </a:r>
                      <a:r>
                        <a:rPr lang="en-US" sz="1800" dirty="0">
                          <a:sym typeface="Symbol" charset="0"/>
                        </a:rPr>
                        <a:t>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ym typeface="Symbol" charset="0"/>
                        </a:rPr>
                        <a:t></a:t>
                      </a:r>
                      <a:r>
                        <a:rPr lang="en-US" sz="1800" dirty="0"/>
                        <a:t>(n+</a:t>
                      </a:r>
                      <a:r>
                        <a:rPr lang="en-US" sz="1600" dirty="0"/>
                        <a:t>1)</a:t>
                      </a:r>
                      <a:r>
                        <a:rPr lang="en-US" sz="1800" dirty="0"/>
                        <a:t>/</a:t>
                      </a:r>
                      <a:r>
                        <a:rPr lang="en-US" sz="1600" dirty="0"/>
                        <a:t>2</a:t>
                      </a:r>
                      <a:r>
                        <a:rPr lang="en-US" sz="1800" dirty="0">
                          <a:sym typeface="Symbol" charset="0"/>
                        </a:rPr>
                        <a:t>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44545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arithmetic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First, some parameters:</a:t>
            </a:r>
          </a:p>
          <a:p>
            <a:pPr lvl="1"/>
            <a:r>
              <a:rPr lang="en-GB" dirty="0"/>
              <a:t>block size 8kb, of which:</a:t>
            </a:r>
            <a:br>
              <a:rPr lang="en-GB" dirty="0"/>
            </a:br>
            <a:r>
              <a:rPr lang="en-GB" dirty="0"/>
              <a:t>b = 8000 bytes available for storage of records</a:t>
            </a:r>
          </a:p>
          <a:p>
            <a:pPr lvl="1"/>
            <a:r>
              <a:rPr lang="en-GB" dirty="0"/>
              <a:t>key length	</a:t>
            </a:r>
            <a:br>
              <a:rPr lang="en-GB" dirty="0"/>
            </a:br>
            <a:r>
              <a:rPr lang="en-GB" dirty="0"/>
              <a:t>k = 10 bytes</a:t>
            </a:r>
          </a:p>
          <a:p>
            <a:pPr lvl="1"/>
            <a:r>
              <a:rPr lang="en-GB" dirty="0"/>
              <a:t>record length	</a:t>
            </a:r>
            <a:br>
              <a:rPr lang="en-GB" dirty="0"/>
            </a:br>
            <a:r>
              <a:rPr lang="en-GB" dirty="0"/>
              <a:t>r = 100 bytes (including the key)</a:t>
            </a:r>
          </a:p>
          <a:p>
            <a:pPr lvl="1"/>
            <a:r>
              <a:rPr lang="en-GB" dirty="0"/>
              <a:t>record pointer</a:t>
            </a:r>
            <a:br>
              <a:rPr lang="en-GB" dirty="0"/>
            </a:br>
            <a:r>
              <a:rPr lang="en-GB" dirty="0"/>
              <a:t>p = 6 bytes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FD5BFA-8889-2C40-8DCF-80B79045B2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3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basics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Relations are stored in files</a:t>
            </a:r>
          </a:p>
          <a:p>
            <a:r>
              <a:rPr lang="en-US" dirty="0"/>
              <a:t>Files are stored as collections of blocks</a:t>
            </a:r>
          </a:p>
          <a:p>
            <a:r>
              <a:rPr lang="en-US" dirty="0"/>
              <a:t>Blocks contain records that correspond to tuples in the relation</a:t>
            </a:r>
          </a:p>
          <a:p>
            <a:endParaRPr lang="en-US" dirty="0"/>
          </a:p>
          <a:p>
            <a:r>
              <a:rPr lang="en-US" dirty="0"/>
              <a:t>How do we find the tuples that match some criteria?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67FD5B-10A2-CC4E-A019-D4FC5453E5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003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arithmetic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leaf node in a primary index can accommodate </a:t>
            </a:r>
            <a:r>
              <a:rPr lang="en-GB" dirty="0" err="1"/>
              <a:t>lp</a:t>
            </a:r>
            <a:r>
              <a:rPr lang="en-GB" dirty="0"/>
              <a:t> records, where </a:t>
            </a:r>
            <a:r>
              <a:rPr lang="en-GB" dirty="0" err="1"/>
              <a:t>lp</a:t>
            </a:r>
            <a:r>
              <a:rPr lang="en-GB" dirty="0"/>
              <a:t> = </a:t>
            </a:r>
            <a:r>
              <a:rPr lang="en-US" dirty="0">
                <a:sym typeface="Symbol" charset="0"/>
              </a:rPr>
              <a:t>(</a:t>
            </a:r>
            <a:r>
              <a:rPr lang="en-GB" dirty="0"/>
              <a:t>b-p)/r</a:t>
            </a:r>
            <a:r>
              <a:rPr lang="en-US" dirty="0">
                <a:sym typeface="Symbol" charset="0"/>
              </a:rPr>
              <a:t></a:t>
            </a:r>
            <a:r>
              <a:rPr lang="en-GB" dirty="0"/>
              <a:t> = 79 records</a:t>
            </a:r>
          </a:p>
          <a:p>
            <a:pPr marL="0" indent="0">
              <a:buNone/>
            </a:pPr>
            <a:r>
              <a:rPr lang="en-GB" dirty="0"/>
              <a:t>A leaf node in a secondary index can accommodate </a:t>
            </a:r>
            <a:r>
              <a:rPr lang="en-GB" dirty="0" err="1"/>
              <a:t>ls</a:t>
            </a:r>
            <a:r>
              <a:rPr lang="en-GB" dirty="0"/>
              <a:t> records,</a:t>
            </a:r>
            <a:br>
              <a:rPr lang="en-GB" dirty="0"/>
            </a:br>
            <a:r>
              <a:rPr lang="en-GB" dirty="0"/>
              <a:t>where </a:t>
            </a:r>
            <a:r>
              <a:rPr lang="en-GB" dirty="0" err="1"/>
              <a:t>ls</a:t>
            </a:r>
            <a:r>
              <a:rPr lang="en-GB" dirty="0"/>
              <a:t> = </a:t>
            </a:r>
            <a:r>
              <a:rPr lang="en-US" dirty="0">
                <a:sym typeface="Symbol" charset="0"/>
              </a:rPr>
              <a:t></a:t>
            </a:r>
            <a:r>
              <a:rPr lang="en-GB" dirty="0"/>
              <a:t>(b-p)/(</a:t>
            </a:r>
            <a:r>
              <a:rPr lang="en-GB" dirty="0" err="1"/>
              <a:t>k+p</a:t>
            </a:r>
            <a:r>
              <a:rPr lang="en-GB" dirty="0"/>
              <a:t>)</a:t>
            </a:r>
            <a:r>
              <a:rPr lang="en-US" dirty="0">
                <a:sym typeface="Symbol" charset="0"/>
              </a:rPr>
              <a:t></a:t>
            </a:r>
            <a:r>
              <a:rPr lang="en-GB" dirty="0"/>
              <a:t> = 499 records</a:t>
            </a:r>
          </a:p>
          <a:p>
            <a:pPr marL="0" indent="0">
              <a:buNone/>
            </a:pPr>
            <a:r>
              <a:rPr lang="en-GB" dirty="0"/>
              <a:t>A non-leaf node could accommodate </a:t>
            </a:r>
            <a:r>
              <a:rPr lang="en-US" dirty="0" err="1"/>
              <a:t>i</a:t>
            </a:r>
            <a:r>
              <a:rPr lang="en-US" dirty="0"/>
              <a:t> entries, where</a:t>
            </a:r>
            <a:br>
              <a:rPr lang="en-US" dirty="0"/>
            </a:br>
            <a:r>
              <a:rPr lang="en-US" dirty="0" err="1"/>
              <a:t>i</a:t>
            </a:r>
            <a:r>
              <a:rPr lang="en-US" dirty="0"/>
              <a:t> = </a:t>
            </a:r>
            <a:r>
              <a:rPr lang="en-US" dirty="0">
                <a:sym typeface="Symbol" charset="0"/>
              </a:rPr>
              <a:t></a:t>
            </a:r>
            <a:r>
              <a:rPr lang="en-US" dirty="0"/>
              <a:t>(b-p)/(</a:t>
            </a:r>
            <a:r>
              <a:rPr lang="en-US" dirty="0" err="1"/>
              <a:t>k+p</a:t>
            </a:r>
            <a:r>
              <a:rPr lang="en-US" dirty="0"/>
              <a:t>)</a:t>
            </a:r>
            <a:r>
              <a:rPr lang="en-US" dirty="0">
                <a:sym typeface="Symbol" charset="0"/>
              </a:rPr>
              <a:t></a:t>
            </a:r>
            <a:r>
              <a:rPr lang="en-US" dirty="0"/>
              <a:t> = 499 records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 allow for expansion, assume initial node occupancy of u, where u = 0.6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7E2F72-9042-4440-B079-469D72006B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226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primary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primary index (the leaf nodes hold the records):</a:t>
            </a:r>
          </a:p>
          <a:p>
            <a:r>
              <a:rPr lang="en-GB" dirty="0"/>
              <a:t>A non-leaf node initially points to 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 err="1"/>
              <a:t>i</a:t>
            </a:r>
            <a:r>
              <a:rPr lang="en-GB" dirty="0"/>
              <a:t>*u		=		blocks</a:t>
            </a:r>
          </a:p>
          <a:p>
            <a:r>
              <a:rPr lang="en-GB" dirty="0"/>
              <a:t>Each leaf initially contains 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 err="1"/>
              <a:t>lp</a:t>
            </a:r>
            <a:r>
              <a:rPr lang="en-GB" dirty="0"/>
              <a:t>*u		=		records</a:t>
            </a:r>
          </a:p>
          <a:p>
            <a:r>
              <a:rPr lang="en-GB" dirty="0"/>
              <a:t>1 level of non-leaf nodes initially points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lp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	=		records</a:t>
            </a:r>
          </a:p>
          <a:p>
            <a:r>
              <a:rPr lang="en-GB" dirty="0"/>
              <a:t>2 levels of non-leaf nodes initially point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	=		blocks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lp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	records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DFE55-A424-424A-B904-AB68796A15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611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primary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primary index (the leaf nodes hold the records):</a:t>
            </a:r>
          </a:p>
          <a:p>
            <a:r>
              <a:rPr lang="en-GB" dirty="0"/>
              <a:t>A non-leaf node initially points to 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 err="1"/>
              <a:t>i</a:t>
            </a:r>
            <a:r>
              <a:rPr lang="en-GB" dirty="0"/>
              <a:t>*u		=	299	blocks</a:t>
            </a:r>
          </a:p>
          <a:p>
            <a:r>
              <a:rPr lang="en-GB" dirty="0"/>
              <a:t>Each leaf initially contains 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 err="1"/>
              <a:t>lp</a:t>
            </a:r>
            <a:r>
              <a:rPr lang="en-GB" dirty="0"/>
              <a:t>*u		=	48	records</a:t>
            </a:r>
          </a:p>
          <a:p>
            <a:r>
              <a:rPr lang="en-GB" dirty="0"/>
              <a:t>1 level of non-leaf nodes initially points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lp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	=	14,352	records</a:t>
            </a:r>
          </a:p>
          <a:p>
            <a:r>
              <a:rPr lang="en-GB" dirty="0"/>
              <a:t>2 levels of non-leaf nodes initially point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	=	89,401	blocks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lp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4,291,248 records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95E4C-7EA6-2840-8B97-E1CDB577AE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819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secondary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secondary index (the leaf nodes hold record pointers):</a:t>
            </a:r>
          </a:p>
          <a:p>
            <a:r>
              <a:rPr lang="en-GB" dirty="0"/>
              <a:t>A non-leaf node initially points to 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 err="1"/>
              <a:t>i</a:t>
            </a:r>
            <a:r>
              <a:rPr lang="en-GB" dirty="0"/>
              <a:t>*u	=		blocks</a:t>
            </a:r>
          </a:p>
          <a:p>
            <a:r>
              <a:rPr lang="en-GB" dirty="0"/>
              <a:t>A leaf node initially points at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 err="1"/>
              <a:t>ls</a:t>
            </a:r>
            <a:r>
              <a:rPr lang="en-GB" dirty="0"/>
              <a:t>*u	=		records</a:t>
            </a:r>
          </a:p>
          <a:p>
            <a:r>
              <a:rPr lang="en-GB" dirty="0"/>
              <a:t>1 level of non-leaf nodes initially points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ls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	= 		records</a:t>
            </a:r>
          </a:p>
          <a:p>
            <a:r>
              <a:rPr lang="en-GB" dirty="0"/>
              <a:t>2 levels of non-leaf nodes initially point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ls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	records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957EB9-D4F3-A540-B9F5-9B7CCD14F6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957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secondary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secondary index (the leaf nodes hold record pointers):</a:t>
            </a:r>
          </a:p>
          <a:p>
            <a:r>
              <a:rPr lang="en-GB" dirty="0"/>
              <a:t>A non-leaf node initially points to 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 err="1"/>
              <a:t>i</a:t>
            </a:r>
            <a:r>
              <a:rPr lang="en-GB" dirty="0"/>
              <a:t>*u	=	299	blocks</a:t>
            </a:r>
          </a:p>
          <a:p>
            <a:r>
              <a:rPr lang="en-GB" dirty="0"/>
              <a:t>A leaf node initially points at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 err="1"/>
              <a:t>ls</a:t>
            </a:r>
            <a:r>
              <a:rPr lang="en-GB" dirty="0"/>
              <a:t>*u	=	299	records</a:t>
            </a:r>
          </a:p>
          <a:p>
            <a:r>
              <a:rPr lang="en-GB" dirty="0"/>
              <a:t>1 level of non-leaf nodes initially points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ls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	= 	89,401	records</a:t>
            </a:r>
          </a:p>
          <a:p>
            <a:r>
              <a:rPr lang="en-GB" dirty="0"/>
              <a:t>2 levels of non-leaf nodes initially point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ls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26,730,899	records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It is not normally necessary to go more than about three levels deep in the index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2EADA8-C979-F645-B97C-12A9B48092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4878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B+tree</a:t>
            </a:r>
            <a:r>
              <a:rPr lang="en-US" dirty="0"/>
              <a:t> Insertion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Four cases to consider: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Space available in leaf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Leaf overflow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Non-leaf overflow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New root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B420D3-3577-8147-A296-E421388FBA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40676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1: insert key=32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5D20F94-89BF-C440-8BEF-0085CFCFDC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240489" y="2853209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672536" y="2853209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096472" y="2853209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16552" y="2853209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392616" y="2853209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248600" y="2853209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824664" y="2853209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368281" y="3717355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800328" y="3717355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224264" y="3717355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944344" y="3717355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520408" y="3717355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376392" y="3717355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952456" y="3717355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2928121" y="458135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3360168" y="458135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504184" y="458135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080248" y="458135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3936232" y="458135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512296" y="458135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520409" y="458135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952456" y="458135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096472" y="458135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31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6672536" y="458135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528520" y="458135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104584" y="458135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8" name="Straight Arrow Connector 37"/>
          <p:cNvCxnSpPr>
            <a:stCxn id="7" idx="2"/>
            <a:endCxn id="15" idx="0"/>
          </p:cNvCxnSpPr>
          <p:nvPr/>
        </p:nvCxnSpPr>
        <p:spPr bwMode="auto">
          <a:xfrm flipH="1">
            <a:off x="5160368" y="3141191"/>
            <a:ext cx="1008112" cy="5761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6" idx="2"/>
          </p:cNvCxnSpPr>
          <p:nvPr/>
        </p:nvCxnSpPr>
        <p:spPr bwMode="auto">
          <a:xfrm>
            <a:off x="6744544" y="3141191"/>
            <a:ext cx="1296144" cy="5761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14" idx="2"/>
            <a:endCxn id="28" idx="0"/>
          </p:cNvCxnSpPr>
          <p:nvPr/>
        </p:nvCxnSpPr>
        <p:spPr bwMode="auto">
          <a:xfrm flipH="1">
            <a:off x="3720208" y="4005337"/>
            <a:ext cx="576064" cy="5760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13" idx="2"/>
            <a:endCxn id="34" idx="0"/>
          </p:cNvCxnSpPr>
          <p:nvPr/>
        </p:nvCxnSpPr>
        <p:spPr bwMode="auto">
          <a:xfrm>
            <a:off x="4872336" y="4005337"/>
            <a:ext cx="1440160" cy="5760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4656312" y="458130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7248600" y="458130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72" idx="3"/>
            <a:endCxn id="32" idx="1"/>
          </p:cNvCxnSpPr>
          <p:nvPr/>
        </p:nvCxnSpPr>
        <p:spPr bwMode="auto">
          <a:xfrm>
            <a:off x="4800329" y="4725292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82" name="Rectangle 81"/>
          <p:cNvSpPr/>
          <p:nvPr/>
        </p:nvSpPr>
        <p:spPr bwMode="auto">
          <a:xfrm>
            <a:off x="6672536" y="458130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32</a:t>
            </a:r>
          </a:p>
        </p:txBody>
      </p:sp>
      <p:cxnSp>
        <p:nvCxnSpPr>
          <p:cNvPr id="88" name="Straight Arrow Connector 87"/>
          <p:cNvCxnSpPr>
            <a:stCxn id="27" idx="2"/>
          </p:cNvCxnSpPr>
          <p:nvPr/>
        </p:nvCxnSpPr>
        <p:spPr bwMode="auto">
          <a:xfrm>
            <a:off x="3432176" y="4869333"/>
            <a:ext cx="0" cy="2161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30" idx="2"/>
          </p:cNvCxnSpPr>
          <p:nvPr/>
        </p:nvCxnSpPr>
        <p:spPr bwMode="auto">
          <a:xfrm>
            <a:off x="4008240" y="4869333"/>
            <a:ext cx="0" cy="2161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31" idx="2"/>
          </p:cNvCxnSpPr>
          <p:nvPr/>
        </p:nvCxnSpPr>
        <p:spPr bwMode="auto">
          <a:xfrm>
            <a:off x="4584304" y="4869333"/>
            <a:ext cx="0" cy="2161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33" idx="2"/>
          </p:cNvCxnSpPr>
          <p:nvPr/>
        </p:nvCxnSpPr>
        <p:spPr bwMode="auto">
          <a:xfrm>
            <a:off x="6024464" y="4869333"/>
            <a:ext cx="0" cy="2161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36" idx="2"/>
          </p:cNvCxnSpPr>
          <p:nvPr/>
        </p:nvCxnSpPr>
        <p:spPr bwMode="auto">
          <a:xfrm>
            <a:off x="6600528" y="4869333"/>
            <a:ext cx="0" cy="2161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37" idx="2"/>
          </p:cNvCxnSpPr>
          <p:nvPr/>
        </p:nvCxnSpPr>
        <p:spPr bwMode="auto">
          <a:xfrm>
            <a:off x="7176592" y="4869333"/>
            <a:ext cx="0" cy="2162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4619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2: insert key=7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0D33E-1698-C946-ABF2-BF7E9DA2DD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7675132" y="270916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8107179" y="270916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531115" y="270916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8251195" y="270916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8827259" y="270916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8683243" y="270916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259307" y="270916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5802924" y="357331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6234971" y="357331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658907" y="357331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6378987" y="357331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955051" y="357331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811035" y="357331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387099" y="357331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4362764" y="44373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4794811" y="443731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938827" y="44373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5514891" y="44373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5370875" y="443731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946939" y="443731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955052" y="44373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7387099" y="443731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531115" y="44373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31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8107179" y="44373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963163" y="443731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539227" y="443731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43" idx="2"/>
            <a:endCxn id="51" idx="0"/>
          </p:cNvCxnSpPr>
          <p:nvPr/>
        </p:nvCxnSpPr>
        <p:spPr bwMode="auto">
          <a:xfrm flipH="1">
            <a:off x="6595011" y="2997150"/>
            <a:ext cx="1008112" cy="5761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42" idx="2"/>
          </p:cNvCxnSpPr>
          <p:nvPr/>
        </p:nvCxnSpPr>
        <p:spPr bwMode="auto">
          <a:xfrm>
            <a:off x="8179187" y="2997150"/>
            <a:ext cx="1296144" cy="5761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50" idx="2"/>
            <a:endCxn id="57" idx="0"/>
          </p:cNvCxnSpPr>
          <p:nvPr/>
        </p:nvCxnSpPr>
        <p:spPr bwMode="auto">
          <a:xfrm flipH="1">
            <a:off x="5154851" y="3861296"/>
            <a:ext cx="576064" cy="5760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49" idx="2"/>
            <a:endCxn id="63" idx="0"/>
          </p:cNvCxnSpPr>
          <p:nvPr/>
        </p:nvCxnSpPr>
        <p:spPr bwMode="auto">
          <a:xfrm>
            <a:off x="6306979" y="3861296"/>
            <a:ext cx="1440160" cy="5760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Rectangle 70"/>
          <p:cNvSpPr/>
          <p:nvPr/>
        </p:nvSpPr>
        <p:spPr bwMode="auto">
          <a:xfrm>
            <a:off x="6090955" y="443726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8683243" y="443726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3" name="Elbow Connector 72"/>
          <p:cNvCxnSpPr>
            <a:stCxn id="71" idx="3"/>
            <a:endCxn id="61" idx="1"/>
          </p:cNvCxnSpPr>
          <p:nvPr/>
        </p:nvCxnSpPr>
        <p:spPr bwMode="auto">
          <a:xfrm>
            <a:off x="6234972" y="4581251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75" name="Rectangle 74"/>
          <p:cNvSpPr/>
          <p:nvPr/>
        </p:nvSpPr>
        <p:spPr bwMode="auto">
          <a:xfrm>
            <a:off x="1770476" y="44374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2202523" y="443741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2346539" y="44374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2922603" y="44374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2778587" y="443741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3354651" y="443741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3498667" y="443736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514891" y="443736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5802923" y="357326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4362763" y="443736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4938827" y="443736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6378987" y="357326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cxnSp>
        <p:nvCxnSpPr>
          <p:cNvPr id="87" name="Elbow Connector 86"/>
          <p:cNvCxnSpPr>
            <a:stCxn id="81" idx="3"/>
            <a:endCxn id="55" idx="1"/>
          </p:cNvCxnSpPr>
          <p:nvPr/>
        </p:nvCxnSpPr>
        <p:spPr bwMode="auto">
          <a:xfrm flipV="1">
            <a:off x="3642684" y="4581301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90" name="Straight Arrow Connector 89"/>
          <p:cNvCxnSpPr/>
          <p:nvPr/>
        </p:nvCxnSpPr>
        <p:spPr bwMode="auto">
          <a:xfrm>
            <a:off x="2274531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/>
          <p:nvPr/>
        </p:nvCxnSpPr>
        <p:spPr bwMode="auto">
          <a:xfrm>
            <a:off x="2850595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/>
          <p:nvPr/>
        </p:nvCxnSpPr>
        <p:spPr bwMode="auto">
          <a:xfrm>
            <a:off x="4866819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Straight Arrow Connector 92"/>
          <p:cNvCxnSpPr/>
          <p:nvPr/>
        </p:nvCxnSpPr>
        <p:spPr bwMode="auto">
          <a:xfrm>
            <a:off x="5442883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4" name="Straight Arrow Connector 93"/>
          <p:cNvCxnSpPr/>
          <p:nvPr/>
        </p:nvCxnSpPr>
        <p:spPr bwMode="auto">
          <a:xfrm>
            <a:off x="4866819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5442883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7459107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/>
          <p:nvPr/>
        </p:nvCxnSpPr>
        <p:spPr bwMode="auto">
          <a:xfrm>
            <a:off x="8035171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50" idx="2"/>
            <a:endCxn id="77" idx="0"/>
          </p:cNvCxnSpPr>
          <p:nvPr/>
        </p:nvCxnSpPr>
        <p:spPr bwMode="auto">
          <a:xfrm flipH="1">
            <a:off x="2562563" y="3861296"/>
            <a:ext cx="3168352" cy="5761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49" idx="2"/>
            <a:endCxn id="57" idx="0"/>
          </p:cNvCxnSpPr>
          <p:nvPr/>
        </p:nvCxnSpPr>
        <p:spPr bwMode="auto">
          <a:xfrm flipH="1">
            <a:off x="5154851" y="3861296"/>
            <a:ext cx="1152128" cy="5760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53" idx="2"/>
            <a:endCxn id="63" idx="0"/>
          </p:cNvCxnSpPr>
          <p:nvPr/>
        </p:nvCxnSpPr>
        <p:spPr bwMode="auto">
          <a:xfrm>
            <a:off x="6883043" y="3861296"/>
            <a:ext cx="864096" cy="5760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6710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3: insert key=160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20591B8-DA3E-1946-8BDE-B1C606D464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3" name="Straight Arrow Connector 2"/>
          <p:cNvCxnSpPr>
            <a:stCxn id="24" idx="2"/>
            <a:endCxn id="61" idx="0"/>
          </p:cNvCxnSpPr>
          <p:nvPr/>
        </p:nvCxnSpPr>
        <p:spPr bwMode="auto">
          <a:xfrm>
            <a:off x="5729209" y="3933775"/>
            <a:ext cx="2808312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3496962" y="2493665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929009" y="2493665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352945" y="2493665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73025" y="2493665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649089" y="2493665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505073" y="2493665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081137" y="2493665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073026" y="3645793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4505073" y="3645793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929009" y="3645793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649089" y="3645793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5225153" y="3645793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5081137" y="3645793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657201" y="3645793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6" idx="2"/>
          </p:cNvCxnSpPr>
          <p:nvPr/>
        </p:nvCxnSpPr>
        <p:spPr bwMode="auto">
          <a:xfrm flipH="1">
            <a:off x="2416841" y="2781647"/>
            <a:ext cx="1008112" cy="28808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5" idx="2"/>
            <a:endCxn id="21" idx="0"/>
          </p:cNvCxnSpPr>
          <p:nvPr/>
        </p:nvCxnSpPr>
        <p:spPr bwMode="auto">
          <a:xfrm>
            <a:off x="4001017" y="2781647"/>
            <a:ext cx="864096" cy="8641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Rectangle 52"/>
          <p:cNvSpPr/>
          <p:nvPr/>
        </p:nvSpPr>
        <p:spPr bwMode="auto">
          <a:xfrm>
            <a:off x="2776882" y="479787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3208929" y="479787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3352945" y="479787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3929009" y="479787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3784993" y="479787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361057" y="479787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745434" y="479787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8177481" y="479787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321497" y="479787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200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8897561" y="479787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8753545" y="479787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329609" y="479787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20" idx="2"/>
          </p:cNvCxnSpPr>
          <p:nvPr/>
        </p:nvCxnSpPr>
        <p:spPr bwMode="auto">
          <a:xfrm flipH="1">
            <a:off x="3424953" y="3933775"/>
            <a:ext cx="576064" cy="1441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19" idx="2"/>
          </p:cNvCxnSpPr>
          <p:nvPr/>
        </p:nvCxnSpPr>
        <p:spPr bwMode="auto">
          <a:xfrm flipH="1">
            <a:off x="4073025" y="3933775"/>
            <a:ext cx="504056" cy="1441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23" idx="2"/>
            <a:endCxn id="55" idx="0"/>
          </p:cNvCxnSpPr>
          <p:nvPr/>
        </p:nvCxnSpPr>
        <p:spPr bwMode="auto">
          <a:xfrm flipH="1">
            <a:off x="3568969" y="3933775"/>
            <a:ext cx="1584176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4505073" y="479782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9473625" y="479782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7" name="Elbow Connector 76"/>
          <p:cNvCxnSpPr>
            <a:endCxn id="53" idx="1"/>
          </p:cNvCxnSpPr>
          <p:nvPr/>
        </p:nvCxnSpPr>
        <p:spPr bwMode="auto">
          <a:xfrm flipV="1">
            <a:off x="2056802" y="4941863"/>
            <a:ext cx="720081" cy="7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4" idx="2"/>
          </p:cNvCxnSpPr>
          <p:nvPr/>
        </p:nvCxnSpPr>
        <p:spPr bwMode="auto">
          <a:xfrm>
            <a:off x="3280937" y="5085853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7" idx="2"/>
          </p:cNvCxnSpPr>
          <p:nvPr/>
        </p:nvCxnSpPr>
        <p:spPr bwMode="auto">
          <a:xfrm>
            <a:off x="3857001" y="5085853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8" idx="2"/>
          </p:cNvCxnSpPr>
          <p:nvPr/>
        </p:nvCxnSpPr>
        <p:spPr bwMode="auto">
          <a:xfrm>
            <a:off x="4433065" y="5085853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60" idx="2"/>
          </p:cNvCxnSpPr>
          <p:nvPr/>
        </p:nvCxnSpPr>
        <p:spPr bwMode="auto">
          <a:xfrm>
            <a:off x="8249489" y="5085853"/>
            <a:ext cx="0" cy="2160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63" idx="2"/>
          </p:cNvCxnSpPr>
          <p:nvPr/>
        </p:nvCxnSpPr>
        <p:spPr bwMode="auto">
          <a:xfrm>
            <a:off x="8825553" y="5085853"/>
            <a:ext cx="0" cy="2160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8" name="Rectangle 107"/>
          <p:cNvSpPr/>
          <p:nvPr/>
        </p:nvSpPr>
        <p:spPr bwMode="auto">
          <a:xfrm>
            <a:off x="5297162" y="479792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160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5729209" y="479792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873225" y="479792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449289" y="479792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6305273" y="479792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6881337" y="479792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7025353" y="4797871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5" name="Straight Arrow Connector 114"/>
          <p:cNvCxnSpPr>
            <a:stCxn id="109" idx="2"/>
          </p:cNvCxnSpPr>
          <p:nvPr/>
        </p:nvCxnSpPr>
        <p:spPr bwMode="auto">
          <a:xfrm>
            <a:off x="5801217" y="5085903"/>
            <a:ext cx="0" cy="2160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112" idx="2"/>
          </p:cNvCxnSpPr>
          <p:nvPr/>
        </p:nvCxnSpPr>
        <p:spPr bwMode="auto">
          <a:xfrm>
            <a:off x="6377281" y="5085903"/>
            <a:ext cx="0" cy="2160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7" name="Rectangle 116"/>
          <p:cNvSpPr/>
          <p:nvPr/>
        </p:nvSpPr>
        <p:spPr bwMode="auto">
          <a:xfrm>
            <a:off x="3929009" y="4797871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8" name="Straight Arrow Connector 117"/>
          <p:cNvCxnSpPr>
            <a:stCxn id="114" idx="3"/>
            <a:endCxn id="59" idx="1"/>
          </p:cNvCxnSpPr>
          <p:nvPr/>
        </p:nvCxnSpPr>
        <p:spPr bwMode="auto">
          <a:xfrm>
            <a:off x="7169370" y="4941862"/>
            <a:ext cx="57606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73" idx="3"/>
            <a:endCxn id="59" idx="1"/>
          </p:cNvCxnSpPr>
          <p:nvPr/>
        </p:nvCxnSpPr>
        <p:spPr bwMode="auto">
          <a:xfrm>
            <a:off x="4649090" y="4941812"/>
            <a:ext cx="3096345" cy="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73" idx="3"/>
            <a:endCxn id="108" idx="1"/>
          </p:cNvCxnSpPr>
          <p:nvPr/>
        </p:nvCxnSpPr>
        <p:spPr bwMode="auto">
          <a:xfrm>
            <a:off x="4649090" y="4941812"/>
            <a:ext cx="648073" cy="1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6593306" y="3645843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7025353" y="3645843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6449289" y="3645843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7169369" y="3645843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7745433" y="3645843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7601417" y="3645843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8177481" y="3645843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5225153" y="3645843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35" name="Straight Arrow Connector 134"/>
          <p:cNvCxnSpPr>
            <a:stCxn id="128" idx="2"/>
            <a:endCxn id="61" idx="0"/>
          </p:cNvCxnSpPr>
          <p:nvPr/>
        </p:nvCxnSpPr>
        <p:spPr bwMode="auto">
          <a:xfrm>
            <a:off x="7097361" y="3933825"/>
            <a:ext cx="1440160" cy="8640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8" name="Straight Arrow Connector 137"/>
          <p:cNvCxnSpPr>
            <a:stCxn id="129" idx="2"/>
            <a:endCxn id="110" idx="0"/>
          </p:cNvCxnSpPr>
          <p:nvPr/>
        </p:nvCxnSpPr>
        <p:spPr bwMode="auto">
          <a:xfrm flipH="1">
            <a:off x="6089249" y="3933825"/>
            <a:ext cx="432048" cy="8640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9" idx="2"/>
            <a:endCxn id="130" idx="0"/>
          </p:cNvCxnSpPr>
          <p:nvPr/>
        </p:nvCxnSpPr>
        <p:spPr bwMode="auto">
          <a:xfrm>
            <a:off x="4577081" y="2781647"/>
            <a:ext cx="2808312" cy="8641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4" name="Rectangle 143"/>
          <p:cNvSpPr/>
          <p:nvPr/>
        </p:nvSpPr>
        <p:spPr bwMode="auto">
          <a:xfrm>
            <a:off x="4073025" y="2493665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160</a:t>
            </a: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3801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7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44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4: insert 45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97A46B3-C5D6-834B-9B41-A2FE6678C2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cxnSp>
        <p:nvCxnSpPr>
          <p:cNvPr id="3" name="Straight Arrow Connector 2"/>
          <p:cNvCxnSpPr>
            <a:stCxn id="10" idx="2"/>
            <a:endCxn id="61" idx="0"/>
          </p:cNvCxnSpPr>
          <p:nvPr/>
        </p:nvCxnSpPr>
        <p:spPr bwMode="auto">
          <a:xfrm>
            <a:off x="5735961" y="2708870"/>
            <a:ext cx="1008111" cy="259233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4079777" y="24208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4511824" y="24208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35760" y="24208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655840" y="24208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231904" y="24208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5087888" y="24208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663952" y="24208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063553" y="314096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2495600" y="314096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639616" y="314096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3215680" y="314096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3071664" y="314096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647728" y="314096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359696" y="386109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3791743" y="386109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3935759" y="386109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4511823" y="386109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367807" y="386109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943871" y="386109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4655840" y="458107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5087887" y="458107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231903" y="458107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25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5807967" y="458107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663951" y="458107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240015" y="458107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951984" y="530120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6384031" y="530120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528047" y="530120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32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7104111" y="530120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6960095" y="530120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536159" y="530120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6" idx="2"/>
            <a:endCxn id="43" idx="0"/>
          </p:cNvCxnSpPr>
          <p:nvPr/>
        </p:nvCxnSpPr>
        <p:spPr bwMode="auto">
          <a:xfrm flipH="1">
            <a:off x="2855640" y="2708870"/>
            <a:ext cx="1152128" cy="4320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5" idx="2"/>
            <a:endCxn id="49" idx="0"/>
          </p:cNvCxnSpPr>
          <p:nvPr/>
        </p:nvCxnSpPr>
        <p:spPr bwMode="auto">
          <a:xfrm flipH="1">
            <a:off x="4151784" y="2708870"/>
            <a:ext cx="432049" cy="115222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9" idx="2"/>
            <a:endCxn id="55" idx="0"/>
          </p:cNvCxnSpPr>
          <p:nvPr/>
        </p:nvCxnSpPr>
        <p:spPr bwMode="auto">
          <a:xfrm>
            <a:off x="5159897" y="2708870"/>
            <a:ext cx="288031" cy="187220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Rectangle 70"/>
          <p:cNvSpPr/>
          <p:nvPr/>
        </p:nvSpPr>
        <p:spPr bwMode="auto">
          <a:xfrm>
            <a:off x="3791744" y="314091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087887" y="386104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84031" y="458102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7680175" y="530115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6" name="Elbow Connector 75"/>
          <p:cNvCxnSpPr>
            <a:stCxn id="71" idx="3"/>
            <a:endCxn id="47" idx="1"/>
          </p:cNvCxnSpPr>
          <p:nvPr/>
        </p:nvCxnSpPr>
        <p:spPr bwMode="auto">
          <a:xfrm flipH="1">
            <a:off x="3359696" y="3284909"/>
            <a:ext cx="576064" cy="72018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7" name="Elbow Connector 76"/>
          <p:cNvCxnSpPr>
            <a:stCxn id="72" idx="3"/>
            <a:endCxn id="53" idx="1"/>
          </p:cNvCxnSpPr>
          <p:nvPr/>
        </p:nvCxnSpPr>
        <p:spPr bwMode="auto">
          <a:xfrm flipH="1">
            <a:off x="4655841" y="4005039"/>
            <a:ext cx="576063" cy="72003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8" name="Elbow Connector 77"/>
          <p:cNvCxnSpPr>
            <a:stCxn id="73" idx="3"/>
            <a:endCxn id="59" idx="1"/>
          </p:cNvCxnSpPr>
          <p:nvPr/>
        </p:nvCxnSpPr>
        <p:spPr bwMode="auto">
          <a:xfrm flipH="1">
            <a:off x="5951985" y="4725019"/>
            <a:ext cx="576063" cy="72018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4" name="Straight Arrow Connector 83"/>
          <p:cNvCxnSpPr>
            <a:stCxn id="42" idx="2"/>
          </p:cNvCxnSpPr>
          <p:nvPr/>
        </p:nvCxnSpPr>
        <p:spPr bwMode="auto">
          <a:xfrm>
            <a:off x="2567608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/>
          <p:cNvCxnSpPr>
            <a:stCxn id="45" idx="2"/>
          </p:cNvCxnSpPr>
          <p:nvPr/>
        </p:nvCxnSpPr>
        <p:spPr bwMode="auto">
          <a:xfrm>
            <a:off x="3143672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>
            <a:stCxn id="48" idx="2"/>
          </p:cNvCxnSpPr>
          <p:nvPr/>
        </p:nvCxnSpPr>
        <p:spPr bwMode="auto">
          <a:xfrm>
            <a:off x="3863752" y="4149080"/>
            <a:ext cx="1" cy="1440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/>
          <p:cNvCxnSpPr>
            <a:stCxn id="51" idx="2"/>
          </p:cNvCxnSpPr>
          <p:nvPr/>
        </p:nvCxnSpPr>
        <p:spPr bwMode="auto">
          <a:xfrm>
            <a:off x="4439816" y="4149080"/>
            <a:ext cx="1" cy="1440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Straight Arrow Connector 87"/>
          <p:cNvCxnSpPr>
            <a:stCxn id="54" idx="2"/>
          </p:cNvCxnSpPr>
          <p:nvPr/>
        </p:nvCxnSpPr>
        <p:spPr bwMode="auto">
          <a:xfrm>
            <a:off x="5159895" y="4869060"/>
            <a:ext cx="0" cy="1441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7" idx="2"/>
          </p:cNvCxnSpPr>
          <p:nvPr/>
        </p:nvCxnSpPr>
        <p:spPr bwMode="auto">
          <a:xfrm>
            <a:off x="5735959" y="4869060"/>
            <a:ext cx="0" cy="1441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64" idx="2"/>
          </p:cNvCxnSpPr>
          <p:nvPr/>
        </p:nvCxnSpPr>
        <p:spPr bwMode="auto">
          <a:xfrm>
            <a:off x="7608167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60" idx="2"/>
          </p:cNvCxnSpPr>
          <p:nvPr/>
        </p:nvCxnSpPr>
        <p:spPr bwMode="auto">
          <a:xfrm>
            <a:off x="6456039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63" idx="2"/>
          </p:cNvCxnSpPr>
          <p:nvPr/>
        </p:nvCxnSpPr>
        <p:spPr bwMode="auto">
          <a:xfrm>
            <a:off x="7032103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46" idx="2"/>
          </p:cNvCxnSpPr>
          <p:nvPr/>
        </p:nvCxnSpPr>
        <p:spPr bwMode="auto">
          <a:xfrm>
            <a:off x="3719736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4" name="Rectangle 123"/>
          <p:cNvSpPr/>
          <p:nvPr/>
        </p:nvSpPr>
        <p:spPr bwMode="auto">
          <a:xfrm>
            <a:off x="7248129" y="60212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25" name="Rectangle 124"/>
          <p:cNvSpPr/>
          <p:nvPr/>
        </p:nvSpPr>
        <p:spPr bwMode="auto">
          <a:xfrm>
            <a:off x="7680176" y="60212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7824192" y="60212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45</a:t>
            </a:r>
          </a:p>
        </p:txBody>
      </p:sp>
      <p:sp>
        <p:nvSpPr>
          <p:cNvPr id="127" name="Rectangle 126"/>
          <p:cNvSpPr/>
          <p:nvPr/>
        </p:nvSpPr>
        <p:spPr bwMode="auto">
          <a:xfrm>
            <a:off x="8400256" y="60212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8256240" y="60212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8832304" y="60212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8976320" y="60212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32" name="Straight Arrow Connector 131"/>
          <p:cNvCxnSpPr>
            <a:stCxn id="125" idx="2"/>
          </p:cNvCxnSpPr>
          <p:nvPr/>
        </p:nvCxnSpPr>
        <p:spPr bwMode="auto">
          <a:xfrm>
            <a:off x="7752184" y="6309270"/>
            <a:ext cx="0" cy="1440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3" name="Straight Arrow Connector 132"/>
          <p:cNvCxnSpPr>
            <a:stCxn id="128" idx="2"/>
          </p:cNvCxnSpPr>
          <p:nvPr/>
        </p:nvCxnSpPr>
        <p:spPr bwMode="auto">
          <a:xfrm>
            <a:off x="8328248" y="6309270"/>
            <a:ext cx="0" cy="1440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4" name="Elbow Connector 133"/>
          <p:cNvCxnSpPr>
            <a:stCxn id="74" idx="3"/>
            <a:endCxn id="124" idx="1"/>
          </p:cNvCxnSpPr>
          <p:nvPr/>
        </p:nvCxnSpPr>
        <p:spPr bwMode="auto">
          <a:xfrm flipH="1">
            <a:off x="7248129" y="5445149"/>
            <a:ext cx="576062" cy="72013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37" name="Rectangle 136"/>
          <p:cNvSpPr/>
          <p:nvPr/>
        </p:nvSpPr>
        <p:spPr bwMode="auto">
          <a:xfrm>
            <a:off x="7104112" y="530120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6672065" y="24208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7104112" y="24208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6528048" y="24208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7248128" y="24208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7824192" y="24208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7680176" y="24208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8256240" y="24208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5303913" y="170080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48" name="Rectangle 147"/>
          <p:cNvSpPr/>
          <p:nvPr/>
        </p:nvSpPr>
        <p:spPr bwMode="auto">
          <a:xfrm>
            <a:off x="5735960" y="170080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5159896" y="170080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5879976" y="170080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6456040" y="170080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6312024" y="170080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6888088" y="170080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5231904" y="24208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62" name="Straight Arrow Connector 161"/>
          <p:cNvCxnSpPr>
            <a:stCxn id="141" idx="2"/>
            <a:endCxn id="126" idx="0"/>
          </p:cNvCxnSpPr>
          <p:nvPr/>
        </p:nvCxnSpPr>
        <p:spPr bwMode="auto">
          <a:xfrm>
            <a:off x="7176120" y="2708870"/>
            <a:ext cx="864096" cy="33124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5" name="Straight Arrow Connector 164"/>
          <p:cNvCxnSpPr>
            <a:stCxn id="142" idx="2"/>
            <a:endCxn id="61" idx="0"/>
          </p:cNvCxnSpPr>
          <p:nvPr/>
        </p:nvCxnSpPr>
        <p:spPr bwMode="auto">
          <a:xfrm>
            <a:off x="6600057" y="2708870"/>
            <a:ext cx="144015" cy="259233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9" name="Straight Arrow Connector 168"/>
          <p:cNvCxnSpPr>
            <a:stCxn id="149" idx="2"/>
            <a:endCxn id="7" idx="0"/>
          </p:cNvCxnSpPr>
          <p:nvPr/>
        </p:nvCxnSpPr>
        <p:spPr bwMode="auto">
          <a:xfrm flipH="1">
            <a:off x="4871864" y="1988790"/>
            <a:ext cx="360040" cy="4320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1" name="Straight Arrow Connector 170"/>
          <p:cNvCxnSpPr>
            <a:stCxn id="148" idx="2"/>
            <a:endCxn id="143" idx="0"/>
          </p:cNvCxnSpPr>
          <p:nvPr/>
        </p:nvCxnSpPr>
        <p:spPr bwMode="auto">
          <a:xfrm>
            <a:off x="5807968" y="1988790"/>
            <a:ext cx="1656184" cy="4320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5326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2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7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963E7F4-BDD7-334D-BABA-83786154CF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rapezoid 4"/>
          <p:cNvSpPr/>
          <p:nvPr/>
        </p:nvSpPr>
        <p:spPr bwMode="auto">
          <a:xfrm rot="5400000">
            <a:off x="4260305" y="3645024"/>
            <a:ext cx="1440160" cy="720080"/>
          </a:xfrm>
          <a:prstGeom prst="trapezoid">
            <a:avLst>
              <a:gd name="adj" fmla="val 47928"/>
            </a:avLst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108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Index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32513" y="2564904"/>
            <a:ext cx="1440160" cy="288032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Blocks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containing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records</a:t>
            </a:r>
          </a:p>
        </p:txBody>
      </p:sp>
      <p:cxnSp>
        <p:nvCxnSpPr>
          <p:cNvPr id="8" name="Straight Arrow Connector 7"/>
          <p:cNvCxnSpPr>
            <a:stCxn id="5" idx="0"/>
            <a:endCxn id="6" idx="1"/>
          </p:cNvCxnSpPr>
          <p:nvPr/>
        </p:nvCxnSpPr>
        <p:spPr bwMode="auto">
          <a:xfrm>
            <a:off x="5340425" y="4005064"/>
            <a:ext cx="792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7572673" y="4005064"/>
            <a:ext cx="72008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endCxn id="5" idx="2"/>
          </p:cNvCxnSpPr>
          <p:nvPr/>
        </p:nvCxnSpPr>
        <p:spPr bwMode="auto">
          <a:xfrm>
            <a:off x="3900265" y="4005064"/>
            <a:ext cx="72008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006314" y="3717032"/>
            <a:ext cx="8322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search</a:t>
            </a:r>
          </a:p>
          <a:p>
            <a:pPr algn="ctr"/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value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93729" y="3717033"/>
            <a:ext cx="11801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matching </a:t>
            </a:r>
          </a:p>
          <a:p>
            <a:pPr algn="ctr"/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records</a:t>
            </a:r>
          </a:p>
        </p:txBody>
      </p:sp>
    </p:spTree>
    <p:extLst>
      <p:ext uri="{BB962C8B-B14F-4D97-AF65-F5344CB8AC3E}">
        <p14:creationId xmlns:p14="http://schemas.microsoft.com/office/powerpoint/2010/main" val="168700677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B+tree</a:t>
            </a:r>
            <a:r>
              <a:rPr lang="en-US" dirty="0"/>
              <a:t> Deletion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Four cases to consider: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Simple case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Coalesce with sibling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Re-distribute keys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Cases 2. or 3. at non-leaf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AA37B-4FE6-B740-BC44-99BDCBCC71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47612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2: delete key=50 (n=4)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0CD2B2B-93DE-5043-B1AC-3B0F5E8001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cxnSp>
        <p:nvCxnSpPr>
          <p:cNvPr id="5" name="Straight Arrow Connector 4"/>
          <p:cNvCxnSpPr>
            <a:stCxn id="26" idx="2"/>
            <a:endCxn id="121" idx="0"/>
          </p:cNvCxnSpPr>
          <p:nvPr/>
        </p:nvCxnSpPr>
        <p:spPr bwMode="auto">
          <a:xfrm>
            <a:off x="6960096" y="2852836"/>
            <a:ext cx="1872208" cy="5761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5303913" y="256485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5735960" y="256485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159896" y="256485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79976" y="256485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456040" y="256485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6312024" y="256485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88088" y="256485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endCxn id="23" idx="0"/>
          </p:cNvCxnSpPr>
          <p:nvPr/>
        </p:nvCxnSpPr>
        <p:spPr bwMode="auto">
          <a:xfrm flipH="1">
            <a:off x="6096000" y="1916782"/>
            <a:ext cx="50405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3431704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3863751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007767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4583831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4439815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5015879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456041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888088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032104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7608168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464152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040216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22" idx="2"/>
            <a:endCxn id="130" idx="0"/>
          </p:cNvCxnSpPr>
          <p:nvPr/>
        </p:nvCxnSpPr>
        <p:spPr bwMode="auto">
          <a:xfrm flipH="1">
            <a:off x="3215680" y="2852836"/>
            <a:ext cx="2016224" cy="5761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1" idx="2"/>
            <a:endCxn id="51" idx="0"/>
          </p:cNvCxnSpPr>
          <p:nvPr/>
        </p:nvCxnSpPr>
        <p:spPr bwMode="auto">
          <a:xfrm flipH="1">
            <a:off x="4223792" y="2852836"/>
            <a:ext cx="1584177" cy="136820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25" idx="2"/>
            <a:endCxn id="57" idx="0"/>
          </p:cNvCxnSpPr>
          <p:nvPr/>
        </p:nvCxnSpPr>
        <p:spPr bwMode="auto">
          <a:xfrm>
            <a:off x="6384032" y="2852836"/>
            <a:ext cx="864096" cy="136820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Rectangle 73"/>
          <p:cNvSpPr/>
          <p:nvPr/>
        </p:nvSpPr>
        <p:spPr bwMode="auto">
          <a:xfrm>
            <a:off x="5735960" y="42209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760296" y="42210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135" idx="3"/>
            <a:endCxn id="49" idx="1"/>
          </p:cNvCxnSpPr>
          <p:nvPr/>
        </p:nvCxnSpPr>
        <p:spPr bwMode="auto">
          <a:xfrm flipH="1">
            <a:off x="3431704" y="357289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9" name="Elbow Connector 78"/>
          <p:cNvCxnSpPr>
            <a:stCxn id="74" idx="3"/>
            <a:endCxn id="55" idx="1"/>
          </p:cNvCxnSpPr>
          <p:nvPr/>
        </p:nvCxnSpPr>
        <p:spPr bwMode="auto">
          <a:xfrm>
            <a:off x="5879977" y="4364979"/>
            <a:ext cx="576065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0" name="Elbow Connector 79"/>
          <p:cNvCxnSpPr>
            <a:stCxn id="75" idx="3"/>
            <a:endCxn id="119" idx="1"/>
          </p:cNvCxnSpPr>
          <p:nvPr/>
        </p:nvCxnSpPr>
        <p:spPr bwMode="auto">
          <a:xfrm flipH="1" flipV="1">
            <a:off x="8040216" y="357294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0" idx="2"/>
          </p:cNvCxnSpPr>
          <p:nvPr/>
        </p:nvCxnSpPr>
        <p:spPr bwMode="auto">
          <a:xfrm>
            <a:off x="3935759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3" idx="2"/>
          </p:cNvCxnSpPr>
          <p:nvPr/>
        </p:nvCxnSpPr>
        <p:spPr bwMode="auto">
          <a:xfrm>
            <a:off x="4511823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6" idx="2"/>
          </p:cNvCxnSpPr>
          <p:nvPr/>
        </p:nvCxnSpPr>
        <p:spPr bwMode="auto">
          <a:xfrm>
            <a:off x="6960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59" idx="2"/>
          </p:cNvCxnSpPr>
          <p:nvPr/>
        </p:nvCxnSpPr>
        <p:spPr bwMode="auto">
          <a:xfrm>
            <a:off x="7536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54" idx="2"/>
          </p:cNvCxnSpPr>
          <p:nvPr/>
        </p:nvCxnSpPr>
        <p:spPr bwMode="auto">
          <a:xfrm>
            <a:off x="5087887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9" name="Rectangle 118"/>
          <p:cNvSpPr/>
          <p:nvPr/>
        </p:nvSpPr>
        <p:spPr bwMode="auto">
          <a:xfrm>
            <a:off x="8040216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8616280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8472264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9048328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9192344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9624392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10344472" y="342900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2423592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2999656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2855640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3431704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575720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4007768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4151784" y="342890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7032104" y="42210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44" name="Elbow Connector 143"/>
          <p:cNvCxnSpPr>
            <a:stCxn id="74" idx="3"/>
            <a:endCxn id="119" idx="1"/>
          </p:cNvCxnSpPr>
          <p:nvPr/>
        </p:nvCxnSpPr>
        <p:spPr bwMode="auto">
          <a:xfrm flipV="1">
            <a:off x="5879976" y="3572941"/>
            <a:ext cx="2160240" cy="79203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47" name="Rectangle 146"/>
          <p:cNvSpPr/>
          <p:nvPr/>
        </p:nvSpPr>
        <p:spPr bwMode="auto">
          <a:xfrm>
            <a:off x="7032104" y="256490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7464152" y="256490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1847528" y="342900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2279576" y="342900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5159896" y="42210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5591944" y="42210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8184232" y="42210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8616280" y="42210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9768408" y="342900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10200456" y="342900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5159896" y="42210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cxnSp>
        <p:nvCxnSpPr>
          <p:cNvPr id="163" name="Straight Arrow Connector 162"/>
          <p:cNvCxnSpPr>
            <a:stCxn id="164" idx="2"/>
          </p:cNvCxnSpPr>
          <p:nvPr/>
        </p:nvCxnSpPr>
        <p:spPr bwMode="auto">
          <a:xfrm>
            <a:off x="5663952" y="4509070"/>
            <a:ext cx="0" cy="2161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4" name="Rectangle 163"/>
          <p:cNvSpPr/>
          <p:nvPr/>
        </p:nvSpPr>
        <p:spPr bwMode="auto">
          <a:xfrm>
            <a:off x="5591944" y="42210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6456040" y="256490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67" name="Straight Arrow Connector 166"/>
          <p:cNvCxnSpPr>
            <a:stCxn id="25" idx="2"/>
            <a:endCxn id="121" idx="0"/>
          </p:cNvCxnSpPr>
          <p:nvPr/>
        </p:nvCxnSpPr>
        <p:spPr bwMode="auto">
          <a:xfrm>
            <a:off x="6384032" y="2852836"/>
            <a:ext cx="2448272" cy="5761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8" name="Rectangle 167"/>
          <p:cNvSpPr/>
          <p:nvPr/>
        </p:nvSpPr>
        <p:spPr bwMode="auto">
          <a:xfrm>
            <a:off x="5879976" y="256490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35097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75" grpId="0" animBg="1"/>
      <p:bldP spid="143" grpId="0" animBg="1"/>
      <p:bldP spid="143" grpId="1" animBg="1"/>
      <p:bldP spid="155" grpId="0" animBg="1"/>
      <p:bldP spid="156" grpId="0" animBg="1"/>
      <p:bldP spid="162" grpId="0" animBg="1"/>
      <p:bldP spid="164" grpId="0" animBg="1"/>
      <p:bldP spid="166" grpId="0" animBg="1"/>
      <p:bldP spid="168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3: delete key=50 (n=4)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C09E6D9-F4D3-CD47-9A42-9E939CB5D7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cxnSp>
        <p:nvCxnSpPr>
          <p:cNvPr id="5" name="Straight Arrow Connector 4"/>
          <p:cNvCxnSpPr>
            <a:stCxn id="26" idx="2"/>
            <a:endCxn id="121" idx="0"/>
          </p:cNvCxnSpPr>
          <p:nvPr/>
        </p:nvCxnSpPr>
        <p:spPr bwMode="auto">
          <a:xfrm>
            <a:off x="6960096" y="2852836"/>
            <a:ext cx="1872208" cy="5761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5303913" y="256485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5735960" y="256485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159896" y="256485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79976" y="256485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456040" y="256485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6312024" y="256485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88088" y="256485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endCxn id="23" idx="0"/>
          </p:cNvCxnSpPr>
          <p:nvPr/>
        </p:nvCxnSpPr>
        <p:spPr bwMode="auto">
          <a:xfrm flipH="1">
            <a:off x="6096000" y="1916782"/>
            <a:ext cx="504056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3431704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3863751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007767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4583831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4439815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5015879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456041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888088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032104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7608168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464152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040216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22" idx="2"/>
            <a:endCxn id="130" idx="0"/>
          </p:cNvCxnSpPr>
          <p:nvPr/>
        </p:nvCxnSpPr>
        <p:spPr bwMode="auto">
          <a:xfrm flipH="1">
            <a:off x="3215680" y="2852836"/>
            <a:ext cx="2016224" cy="5761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1" idx="2"/>
            <a:endCxn id="51" idx="0"/>
          </p:cNvCxnSpPr>
          <p:nvPr/>
        </p:nvCxnSpPr>
        <p:spPr bwMode="auto">
          <a:xfrm flipH="1">
            <a:off x="4223792" y="2852836"/>
            <a:ext cx="1584177" cy="136820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25" idx="2"/>
            <a:endCxn id="57" idx="0"/>
          </p:cNvCxnSpPr>
          <p:nvPr/>
        </p:nvCxnSpPr>
        <p:spPr bwMode="auto">
          <a:xfrm>
            <a:off x="6384032" y="2852836"/>
            <a:ext cx="864096" cy="136820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Rectangle 73"/>
          <p:cNvSpPr/>
          <p:nvPr/>
        </p:nvSpPr>
        <p:spPr bwMode="auto">
          <a:xfrm>
            <a:off x="5735960" y="42209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760296" y="42210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135" idx="3"/>
            <a:endCxn id="49" idx="1"/>
          </p:cNvCxnSpPr>
          <p:nvPr/>
        </p:nvCxnSpPr>
        <p:spPr bwMode="auto">
          <a:xfrm flipH="1">
            <a:off x="3431704" y="357289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9" name="Elbow Connector 78"/>
          <p:cNvCxnSpPr>
            <a:stCxn id="74" idx="3"/>
            <a:endCxn id="55" idx="1"/>
          </p:cNvCxnSpPr>
          <p:nvPr/>
        </p:nvCxnSpPr>
        <p:spPr bwMode="auto">
          <a:xfrm>
            <a:off x="5879977" y="4364979"/>
            <a:ext cx="576065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0" name="Elbow Connector 79"/>
          <p:cNvCxnSpPr>
            <a:stCxn id="75" idx="3"/>
            <a:endCxn id="119" idx="1"/>
          </p:cNvCxnSpPr>
          <p:nvPr/>
        </p:nvCxnSpPr>
        <p:spPr bwMode="auto">
          <a:xfrm flipH="1" flipV="1">
            <a:off x="8040216" y="357294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0" idx="2"/>
          </p:cNvCxnSpPr>
          <p:nvPr/>
        </p:nvCxnSpPr>
        <p:spPr bwMode="auto">
          <a:xfrm>
            <a:off x="3935759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3" idx="2"/>
          </p:cNvCxnSpPr>
          <p:nvPr/>
        </p:nvCxnSpPr>
        <p:spPr bwMode="auto">
          <a:xfrm>
            <a:off x="4511823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6" idx="2"/>
          </p:cNvCxnSpPr>
          <p:nvPr/>
        </p:nvCxnSpPr>
        <p:spPr bwMode="auto">
          <a:xfrm>
            <a:off x="6960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59" idx="2"/>
          </p:cNvCxnSpPr>
          <p:nvPr/>
        </p:nvCxnSpPr>
        <p:spPr bwMode="auto">
          <a:xfrm>
            <a:off x="7536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54" idx="2"/>
          </p:cNvCxnSpPr>
          <p:nvPr/>
        </p:nvCxnSpPr>
        <p:spPr bwMode="auto">
          <a:xfrm>
            <a:off x="5087887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9" name="Rectangle 118"/>
          <p:cNvSpPr/>
          <p:nvPr/>
        </p:nvSpPr>
        <p:spPr bwMode="auto">
          <a:xfrm>
            <a:off x="8040216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8616280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8472264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9048328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9192344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9624392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10344472" y="342900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2423592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2999656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2855640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3431704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575720" y="342895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4007768" y="342895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4151784" y="342890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7032104" y="256490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7464152" y="256490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1847528" y="342900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2279576" y="342900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5159896" y="42210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35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5591944" y="42210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8184232" y="42210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8616280" y="42210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9768408" y="342900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10200456" y="342900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7032104" y="42210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879976" y="256490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35</a:t>
            </a:r>
          </a:p>
        </p:txBody>
      </p:sp>
      <p:sp>
        <p:nvSpPr>
          <p:cNvPr id="70" name="Rectangle 69"/>
          <p:cNvSpPr/>
          <p:nvPr/>
        </p:nvSpPr>
        <p:spPr bwMode="auto">
          <a:xfrm>
            <a:off x="6456040" y="42210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35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7032104" y="42210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5159896" y="42210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7" name="Straight Arrow Connector 76"/>
          <p:cNvCxnSpPr>
            <a:stCxn id="154" idx="2"/>
          </p:cNvCxnSpPr>
          <p:nvPr/>
        </p:nvCxnSpPr>
        <p:spPr bwMode="auto">
          <a:xfrm>
            <a:off x="5663952" y="4509070"/>
            <a:ext cx="0" cy="2160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Straight Arrow Connector 80"/>
          <p:cNvCxnSpPr>
            <a:stCxn id="59" idx="2"/>
          </p:cNvCxnSpPr>
          <p:nvPr/>
        </p:nvCxnSpPr>
        <p:spPr bwMode="auto">
          <a:xfrm>
            <a:off x="7536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56" idx="2"/>
          </p:cNvCxnSpPr>
          <p:nvPr/>
        </p:nvCxnSpPr>
        <p:spPr bwMode="auto">
          <a:xfrm>
            <a:off x="6960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3490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6" grpId="0" animBg="1"/>
      <p:bldP spid="70" grpId="0" animBg="1"/>
      <p:bldP spid="71" grpId="0" animBg="1"/>
      <p:bldP spid="72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>
            <a:stCxn id="114" idx="2"/>
            <a:endCxn id="37" idx="0"/>
          </p:cNvCxnSpPr>
          <p:nvPr/>
        </p:nvCxnSpPr>
        <p:spPr bwMode="auto">
          <a:xfrm>
            <a:off x="7248128" y="3356942"/>
            <a:ext cx="144016" cy="8640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stCxn id="6" idx="2"/>
            <a:endCxn id="43" idx="0"/>
          </p:cNvCxnSpPr>
          <p:nvPr/>
        </p:nvCxnSpPr>
        <p:spPr bwMode="auto">
          <a:xfrm>
            <a:off x="2495600" y="3356942"/>
            <a:ext cx="144016" cy="8639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5" idx="2"/>
            <a:endCxn id="13" idx="0"/>
          </p:cNvCxnSpPr>
          <p:nvPr/>
        </p:nvCxnSpPr>
        <p:spPr bwMode="auto">
          <a:xfrm>
            <a:off x="3071665" y="3356942"/>
            <a:ext cx="144015" cy="172809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9" idx="2"/>
            <a:endCxn id="19" idx="0"/>
          </p:cNvCxnSpPr>
          <p:nvPr/>
        </p:nvCxnSpPr>
        <p:spPr bwMode="auto">
          <a:xfrm>
            <a:off x="3647728" y="3356942"/>
            <a:ext cx="144016" cy="259223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113" idx="2"/>
            <a:endCxn id="76" idx="0"/>
          </p:cNvCxnSpPr>
          <p:nvPr/>
        </p:nvCxnSpPr>
        <p:spPr bwMode="auto">
          <a:xfrm>
            <a:off x="7824192" y="3356942"/>
            <a:ext cx="144016" cy="172819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8" name="Straight Arrow Connector 127"/>
          <p:cNvCxnSpPr>
            <a:stCxn id="116" idx="2"/>
            <a:endCxn id="85" idx="0"/>
          </p:cNvCxnSpPr>
          <p:nvPr/>
        </p:nvCxnSpPr>
        <p:spPr bwMode="auto">
          <a:xfrm>
            <a:off x="8400256" y="3356942"/>
            <a:ext cx="144016" cy="25922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4: delete key=37 (n=4)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5527E2E-4232-974B-BDA2-E92700E9B1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2567609" y="306896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999656" y="306896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423592" y="306896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719736" y="306896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575720" y="306896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151784" y="306896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423592" y="508503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55639" y="508503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999655" y="508503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14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575719" y="508503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431703" y="508503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07767" y="508503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431704" y="594913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575720" y="594918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22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151784" y="594913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007768" y="594913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83832" y="594913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727848" y="508498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303912" y="594918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8" name="Elbow Connector 27"/>
          <p:cNvCxnSpPr>
            <a:stCxn id="49" idx="3"/>
            <a:endCxn id="11" idx="1"/>
          </p:cNvCxnSpPr>
          <p:nvPr/>
        </p:nvCxnSpPr>
        <p:spPr bwMode="auto">
          <a:xfrm flipH="1">
            <a:off x="2423592" y="4364879"/>
            <a:ext cx="1872208" cy="86414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29" name="Elbow Connector 28"/>
          <p:cNvCxnSpPr>
            <a:stCxn id="26" idx="3"/>
            <a:endCxn id="68" idx="1"/>
          </p:cNvCxnSpPr>
          <p:nvPr/>
        </p:nvCxnSpPr>
        <p:spPr bwMode="auto">
          <a:xfrm flipH="1">
            <a:off x="2999656" y="5228975"/>
            <a:ext cx="1872208" cy="86419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30" name="Elbow Connector 29"/>
          <p:cNvCxnSpPr>
            <a:stCxn id="27" idx="3"/>
            <a:endCxn id="36" idx="1"/>
          </p:cNvCxnSpPr>
          <p:nvPr/>
        </p:nvCxnSpPr>
        <p:spPr bwMode="auto">
          <a:xfrm flipV="1">
            <a:off x="5447928" y="4364979"/>
            <a:ext cx="1152128" cy="17281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31" name="Straight Arrow Connector 30"/>
          <p:cNvCxnSpPr>
            <a:stCxn id="12" idx="2"/>
          </p:cNvCxnSpPr>
          <p:nvPr/>
        </p:nvCxnSpPr>
        <p:spPr bwMode="auto">
          <a:xfrm>
            <a:off x="2927647" y="5373016"/>
            <a:ext cx="0" cy="2160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5" idx="2"/>
          </p:cNvCxnSpPr>
          <p:nvPr/>
        </p:nvCxnSpPr>
        <p:spPr bwMode="auto">
          <a:xfrm>
            <a:off x="3503711" y="5373016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8" idx="2"/>
          </p:cNvCxnSpPr>
          <p:nvPr/>
        </p:nvCxnSpPr>
        <p:spPr bwMode="auto">
          <a:xfrm>
            <a:off x="3503712" y="6237112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21" idx="2"/>
          </p:cNvCxnSpPr>
          <p:nvPr/>
        </p:nvCxnSpPr>
        <p:spPr bwMode="auto">
          <a:xfrm>
            <a:off x="4079776" y="6237112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45" idx="2"/>
          </p:cNvCxnSpPr>
          <p:nvPr/>
        </p:nvCxnSpPr>
        <p:spPr bwMode="auto">
          <a:xfrm>
            <a:off x="2927648" y="4508920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6600056" y="42209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25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7176120" y="42209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26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7032104" y="42209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608168" y="42209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752184" y="42209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8184232" y="42209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8904312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423592" y="42209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999656" y="42209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855640" y="42209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431704" y="42209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575720" y="42209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007768" y="42209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151784" y="42208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295800" y="30690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4727848" y="306901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1847528" y="42209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279576" y="422098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151784" y="508508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583832" y="508508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727848" y="594918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159896" y="594918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328248" y="422103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760296" y="4221038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4583832" y="508508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719736" y="30690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2999656" y="594918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3143672" y="30690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7176120" y="508513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7752184" y="508513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37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7608168" y="508513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184232" y="508513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328248" y="508513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760296" y="508513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9480376" y="508518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8904312" y="508518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9336360" y="5085184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7752184" y="594923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8328248" y="594923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45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184232" y="594923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8760296" y="594923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904312" y="594923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9336360" y="594923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10056440" y="594928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9480376" y="594928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9912424" y="594928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3" name="Elbow Connector 92"/>
          <p:cNvCxnSpPr>
            <a:stCxn id="42" idx="3"/>
            <a:endCxn id="75" idx="1"/>
          </p:cNvCxnSpPr>
          <p:nvPr/>
        </p:nvCxnSpPr>
        <p:spPr bwMode="auto">
          <a:xfrm flipH="1">
            <a:off x="7176120" y="4365029"/>
            <a:ext cx="1872208" cy="86409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96" name="Elbow Connector 95"/>
          <p:cNvCxnSpPr>
            <a:stCxn id="81" idx="3"/>
            <a:endCxn id="84" idx="1"/>
          </p:cNvCxnSpPr>
          <p:nvPr/>
        </p:nvCxnSpPr>
        <p:spPr bwMode="auto">
          <a:xfrm flipH="1">
            <a:off x="7752184" y="5229175"/>
            <a:ext cx="1872208" cy="86404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12" name="Rectangle 111"/>
          <p:cNvSpPr/>
          <p:nvPr/>
        </p:nvSpPr>
        <p:spPr bwMode="auto">
          <a:xfrm>
            <a:off x="7320137" y="306896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7752184" y="306896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7176120" y="306896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8472264" y="306896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8328248" y="306896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8904312" y="306896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9048328" y="30690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9480376" y="3069010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8472264" y="30690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7896200" y="306901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cxnSp>
        <p:nvCxnSpPr>
          <p:cNvPr id="133" name="Straight Arrow Connector 132"/>
          <p:cNvCxnSpPr>
            <a:stCxn id="55" idx="2"/>
          </p:cNvCxnSpPr>
          <p:nvPr/>
        </p:nvCxnSpPr>
        <p:spPr bwMode="auto">
          <a:xfrm>
            <a:off x="2351584" y="4508970"/>
            <a:ext cx="0" cy="2160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6" name="Straight Arrow Connector 135"/>
          <p:cNvCxnSpPr>
            <a:stCxn id="86" idx="2"/>
          </p:cNvCxnSpPr>
          <p:nvPr/>
        </p:nvCxnSpPr>
        <p:spPr bwMode="auto">
          <a:xfrm>
            <a:off x="8256240" y="6237212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7" name="Straight Arrow Connector 136"/>
          <p:cNvCxnSpPr>
            <a:stCxn id="87" idx="2"/>
          </p:cNvCxnSpPr>
          <p:nvPr/>
        </p:nvCxnSpPr>
        <p:spPr bwMode="auto">
          <a:xfrm>
            <a:off x="8832304" y="6237212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8" name="Straight Arrow Connector 137"/>
          <p:cNvCxnSpPr>
            <a:stCxn id="77" idx="2"/>
          </p:cNvCxnSpPr>
          <p:nvPr/>
        </p:nvCxnSpPr>
        <p:spPr bwMode="auto">
          <a:xfrm>
            <a:off x="7680176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9" name="Straight Arrow Connector 138"/>
          <p:cNvCxnSpPr>
            <a:stCxn id="78" idx="2"/>
          </p:cNvCxnSpPr>
          <p:nvPr/>
        </p:nvCxnSpPr>
        <p:spPr bwMode="auto">
          <a:xfrm>
            <a:off x="8256240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0" name="Straight Arrow Connector 139"/>
          <p:cNvCxnSpPr>
            <a:stCxn id="38" idx="2"/>
          </p:cNvCxnSpPr>
          <p:nvPr/>
        </p:nvCxnSpPr>
        <p:spPr bwMode="auto">
          <a:xfrm>
            <a:off x="7104112" y="4508970"/>
            <a:ext cx="0" cy="2161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39" idx="2"/>
          </p:cNvCxnSpPr>
          <p:nvPr/>
        </p:nvCxnSpPr>
        <p:spPr bwMode="auto">
          <a:xfrm>
            <a:off x="7680176" y="4508970"/>
            <a:ext cx="0" cy="2161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0" name="Rectangle 149"/>
          <p:cNvSpPr/>
          <p:nvPr/>
        </p:nvSpPr>
        <p:spPr bwMode="auto">
          <a:xfrm>
            <a:off x="4871865" y="1916832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25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5303912" y="1916832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4727848" y="1916832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6023992" y="1916832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5879976" y="1916832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6456040" y="1916832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6600056" y="1916882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7032104" y="1916882"/>
            <a:ext cx="144016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6023992" y="1916882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5447928" y="1916882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60" name="Straight Arrow Connector 159"/>
          <p:cNvCxnSpPr>
            <a:stCxn id="152" idx="2"/>
            <a:endCxn id="69" idx="0"/>
          </p:cNvCxnSpPr>
          <p:nvPr/>
        </p:nvCxnSpPr>
        <p:spPr bwMode="auto">
          <a:xfrm flipH="1">
            <a:off x="3359696" y="2204814"/>
            <a:ext cx="1440160" cy="8641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3" name="Straight Arrow Connector 162"/>
          <p:cNvCxnSpPr>
            <a:stCxn id="151" idx="2"/>
            <a:endCxn id="121" idx="0"/>
          </p:cNvCxnSpPr>
          <p:nvPr/>
        </p:nvCxnSpPr>
        <p:spPr bwMode="auto">
          <a:xfrm>
            <a:off x="5375920" y="2204814"/>
            <a:ext cx="2736304" cy="86419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6" name="Rectangle 175"/>
          <p:cNvSpPr/>
          <p:nvPr/>
        </p:nvSpPr>
        <p:spPr bwMode="auto">
          <a:xfrm>
            <a:off x="7752184" y="5085184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7752184" y="4221088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cxnSp>
        <p:nvCxnSpPr>
          <p:cNvPr id="178" name="Straight Arrow Connector 177"/>
          <p:cNvCxnSpPr>
            <a:stCxn id="41" idx="2"/>
          </p:cNvCxnSpPr>
          <p:nvPr/>
        </p:nvCxnSpPr>
        <p:spPr bwMode="auto">
          <a:xfrm>
            <a:off x="8256240" y="4508970"/>
            <a:ext cx="0" cy="2162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0" name="Elbow Connector 179"/>
          <p:cNvCxnSpPr>
            <a:stCxn id="42" idx="3"/>
            <a:endCxn id="84" idx="1"/>
          </p:cNvCxnSpPr>
          <p:nvPr/>
        </p:nvCxnSpPr>
        <p:spPr bwMode="auto">
          <a:xfrm flipH="1">
            <a:off x="7752184" y="4365029"/>
            <a:ext cx="1296144" cy="1728192"/>
          </a:xfrm>
          <a:prstGeom prst="bentConnector5">
            <a:avLst>
              <a:gd name="adj1" fmla="val -17637"/>
              <a:gd name="adj2" fmla="val 50000"/>
              <a:gd name="adj3" fmla="val 117637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83" name="Rectangle 182"/>
          <p:cNvSpPr/>
          <p:nvPr/>
        </p:nvSpPr>
        <p:spPr bwMode="auto">
          <a:xfrm>
            <a:off x="7896200" y="306896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7320136" y="306896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cxnSp>
        <p:nvCxnSpPr>
          <p:cNvPr id="185" name="Straight Arrow Connector 184"/>
          <p:cNvCxnSpPr>
            <a:stCxn id="113" idx="2"/>
            <a:endCxn id="85" idx="0"/>
          </p:cNvCxnSpPr>
          <p:nvPr/>
        </p:nvCxnSpPr>
        <p:spPr bwMode="auto">
          <a:xfrm>
            <a:off x="7824192" y="3356942"/>
            <a:ext cx="720080" cy="25922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8" name="Rectangle 187"/>
          <p:cNvSpPr/>
          <p:nvPr/>
        </p:nvSpPr>
        <p:spPr bwMode="auto">
          <a:xfrm>
            <a:off x="4295800" y="306896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89" name="Rectangle 188"/>
          <p:cNvSpPr/>
          <p:nvPr/>
        </p:nvSpPr>
        <p:spPr bwMode="auto">
          <a:xfrm>
            <a:off x="3719736" y="3068960"/>
            <a:ext cx="432048" cy="28798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25</a:t>
            </a:r>
          </a:p>
        </p:txBody>
      </p:sp>
      <p:cxnSp>
        <p:nvCxnSpPr>
          <p:cNvPr id="190" name="Straight Arrow Connector 189"/>
          <p:cNvCxnSpPr>
            <a:stCxn id="10" idx="2"/>
            <a:endCxn id="37" idx="0"/>
          </p:cNvCxnSpPr>
          <p:nvPr/>
        </p:nvCxnSpPr>
        <p:spPr bwMode="auto">
          <a:xfrm>
            <a:off x="4223792" y="3356942"/>
            <a:ext cx="3168352" cy="8640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53" idx="2"/>
            <a:endCxn id="85" idx="0"/>
          </p:cNvCxnSpPr>
          <p:nvPr/>
        </p:nvCxnSpPr>
        <p:spPr bwMode="auto">
          <a:xfrm>
            <a:off x="4799856" y="3356992"/>
            <a:ext cx="3744416" cy="259223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7" name="TextBox 196"/>
          <p:cNvSpPr txBox="1"/>
          <p:nvPr/>
        </p:nvSpPr>
        <p:spPr>
          <a:xfrm>
            <a:off x="2135560" y="2636912"/>
            <a:ext cx="12795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new root</a:t>
            </a:r>
          </a:p>
        </p:txBody>
      </p:sp>
    </p:spTree>
    <p:extLst>
      <p:ext uri="{BB962C8B-B14F-4D97-AF65-F5344CB8AC3E}">
        <p14:creationId xmlns:p14="http://schemas.microsoft.com/office/powerpoint/2010/main" val="132865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76" grpId="0" animBg="1"/>
      <p:bldP spid="176" grpId="1" animBg="1"/>
      <p:bldP spid="177" grpId="0" animBg="1"/>
      <p:bldP spid="183" grpId="0" animBg="1"/>
      <p:bldP spid="183" grpId="1" animBg="1"/>
      <p:bldP spid="184" grpId="0" animBg="1"/>
      <p:bldP spid="184" grpId="1" animBg="1"/>
      <p:bldP spid="188" grpId="0" animBg="1"/>
      <p:bldP spid="189" grpId="0" animBg="1"/>
      <p:bldP spid="197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B+tree deletions in practice</a:t>
            </a:r>
          </a:p>
        </p:txBody>
      </p:sp>
      <p:sp>
        <p:nvSpPr>
          <p:cNvPr id="11776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Often, coalescing is not implemented</a:t>
            </a:r>
          </a:p>
          <a:p>
            <a:pPr lvl="1"/>
            <a:r>
              <a:rPr lang="en-US" dirty="0"/>
              <a:t>Too hard and not worth it!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1F9640-18AD-0545-B8AF-1D549D862CA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17104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B-trees versus static indexed sequential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B-trees consume more space</a:t>
            </a:r>
          </a:p>
          <a:p>
            <a:pPr lvl="1"/>
            <a:r>
              <a:rPr lang="en-US" dirty="0"/>
              <a:t>Blocks are not contiguous</a:t>
            </a:r>
          </a:p>
          <a:p>
            <a:pPr lvl="1"/>
            <a:r>
              <a:rPr lang="en-US" dirty="0"/>
              <a:t>Fewer disk accesses for static indexes, even allowing for </a:t>
            </a:r>
            <a:r>
              <a:rPr lang="en-US" dirty="0" err="1"/>
              <a:t>reorganisation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Concurrency control is harder in B-trees</a:t>
            </a:r>
          </a:p>
          <a:p>
            <a:pPr marL="0" indent="0">
              <a:buNone/>
            </a:pPr>
            <a:r>
              <a:rPr lang="en-US" i="1" dirty="0"/>
              <a:t>but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DBA does not know:</a:t>
            </a:r>
          </a:p>
          <a:p>
            <a:pPr lvl="1"/>
            <a:r>
              <a:rPr lang="en-US" dirty="0"/>
              <a:t>when to </a:t>
            </a:r>
            <a:r>
              <a:rPr lang="en-US" dirty="0" err="1"/>
              <a:t>reorganise</a:t>
            </a:r>
            <a:endParaRPr lang="en-US" dirty="0"/>
          </a:p>
          <a:p>
            <a:pPr lvl="1"/>
            <a:r>
              <a:rPr lang="en-US" dirty="0"/>
              <a:t>how full to load pages of new index</a:t>
            </a:r>
          </a:p>
          <a:p>
            <a:pPr lvl="1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8E0612-83BB-FA4E-8E50-32CA558DC8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576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</a:t>
            </a:r>
          </a:p>
        </p:txBody>
      </p:sp>
    </p:spTree>
    <p:extLst>
      <p:ext uri="{BB962C8B-B14F-4D97-AF65-F5344CB8AC3E}">
        <p14:creationId xmlns:p14="http://schemas.microsoft.com/office/powerpoint/2010/main" val="411170853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Main memory hash table</a:t>
            </a:r>
          </a:p>
          <a:p>
            <a:pPr lvl="1"/>
            <a:r>
              <a:rPr lang="en-US" i="1" dirty="0"/>
              <a:t>Hash function </a:t>
            </a:r>
            <a:r>
              <a:rPr lang="en-US" dirty="0"/>
              <a:t>h() takes a key and computes an integer value</a:t>
            </a:r>
          </a:p>
          <a:p>
            <a:pPr lvl="1"/>
            <a:r>
              <a:rPr lang="en-US" dirty="0"/>
              <a:t>Value is used to select a bucket from a </a:t>
            </a:r>
            <a:r>
              <a:rPr lang="en-US" i="1" dirty="0"/>
              <a:t>bucket array</a:t>
            </a:r>
          </a:p>
          <a:p>
            <a:pPr lvl="1"/>
            <a:r>
              <a:rPr lang="en-US" dirty="0"/>
              <a:t>Bucket array contains linked lists of records</a:t>
            </a:r>
          </a:p>
          <a:p>
            <a:pPr marL="0" indent="0">
              <a:buNone/>
            </a:pPr>
            <a:r>
              <a:rPr lang="en-US" dirty="0"/>
              <a:t>Secondary storage hash table</a:t>
            </a:r>
          </a:p>
          <a:p>
            <a:pPr lvl="1"/>
            <a:r>
              <a:rPr lang="en-US" dirty="0"/>
              <a:t>Stores many more records than a main memory hash table</a:t>
            </a:r>
          </a:p>
          <a:p>
            <a:pPr lvl="1"/>
            <a:r>
              <a:rPr lang="en-US" dirty="0"/>
              <a:t>Bucket array consists of disk blocks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F17D809-249E-0849-9457-B5EFC9CED0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67700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Hashing approach #1</a:t>
            </a:r>
          </a:p>
        </p:txBody>
      </p:sp>
      <p:sp>
        <p:nvSpPr>
          <p:cNvPr id="6153" name="Rectangle 18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Hash function calculates block pointer directly, or as offset from first block</a:t>
            </a:r>
          </a:p>
          <a:p>
            <a:r>
              <a:rPr lang="en-US" dirty="0">
                <a:latin typeface="Lucida Sans" panose="020B0602030504020204" pitchFamily="34" charset="77"/>
                <a:cs typeface="Georgia"/>
              </a:rPr>
              <a:t>Requires bucket blocks to be in fixed, consecutive locations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E9C91-84E2-7642-800F-B9FFD47278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160" name="Text Box 25"/>
          <p:cNvSpPr txBox="1">
            <a:spLocks noChangeArrowheads="1"/>
          </p:cNvSpPr>
          <p:nvPr/>
        </p:nvSpPr>
        <p:spPr bwMode="auto">
          <a:xfrm>
            <a:off x="5467677" y="4365104"/>
            <a:ext cx="17828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>
                <a:latin typeface="Lucida Sans" panose="020B0602030504020204" pitchFamily="34" charset="77"/>
                <a:cs typeface="Georgia"/>
              </a:rPr>
              <a:t>key </a:t>
            </a:r>
            <a:r>
              <a:rPr lang="en-US" sz="200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r>
              <a:rPr lang="en-US" sz="2000">
                <a:latin typeface="Lucida Sans" panose="020B0602030504020204" pitchFamily="34" charset="77"/>
                <a:cs typeface="Georgia"/>
              </a:rPr>
              <a:t> h(key)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9336360" y="2204864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9336360" y="2924944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336360" y="3645024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336360" y="4653136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08368" y="4149080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...</a:t>
            </a:r>
          </a:p>
        </p:txBody>
      </p:sp>
      <p:cxnSp>
        <p:nvCxnSpPr>
          <p:cNvPr id="10" name="Elbow Connector 9"/>
          <p:cNvCxnSpPr>
            <a:cxnSpLocks/>
            <a:stCxn id="6160" idx="3"/>
            <a:endCxn id="22" idx="1"/>
          </p:cNvCxnSpPr>
          <p:nvPr/>
        </p:nvCxnSpPr>
        <p:spPr bwMode="auto">
          <a:xfrm flipV="1">
            <a:off x="7250537" y="3933056"/>
            <a:ext cx="2085823" cy="632103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8996006" y="1772816"/>
            <a:ext cx="11576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>
                <a:latin typeface="Lucida Sans" panose="020B0602030504020204" pitchFamily="34" charset="77"/>
                <a:cs typeface="Georgia"/>
              </a:rPr>
              <a:t>buckets</a:t>
            </a:r>
          </a:p>
        </p:txBody>
      </p:sp>
    </p:spTree>
    <p:extLst>
      <p:ext uri="{BB962C8B-B14F-4D97-AF65-F5344CB8AC3E}">
        <p14:creationId xmlns:p14="http://schemas.microsoft.com/office/powerpoint/2010/main" val="409779410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Hashing approach #2</a:t>
            </a:r>
          </a:p>
        </p:txBody>
      </p:sp>
      <p:sp>
        <p:nvSpPr>
          <p:cNvPr id="6153" name="Rectangle 18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Hash function calculates offset in array of block pointers (directory)</a:t>
            </a:r>
          </a:p>
          <a:p>
            <a:r>
              <a:rPr lang="en-US" dirty="0">
                <a:latin typeface="Lucida Sans" panose="020B0602030504020204" pitchFamily="34" charset="77"/>
                <a:cs typeface="Georgia"/>
              </a:rPr>
              <a:t>Used for “secondary” search keys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E02C58-507D-D341-9EDD-7162130DED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184232" y="4005064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184232" y="4293096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8184232" y="4581128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184232" y="3717032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8184232" y="2852936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8184232" y="3140968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8184232" y="3429000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8184232" y="2564904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5467677" y="4365104"/>
            <a:ext cx="17828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>
                <a:latin typeface="Lucida Sans" panose="020B0602030504020204" pitchFamily="34" charset="77"/>
                <a:cs typeface="Georgia"/>
              </a:rPr>
              <a:t>key </a:t>
            </a:r>
            <a:r>
              <a:rPr lang="en-US" sz="200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r>
              <a:rPr lang="en-US" sz="2000">
                <a:latin typeface="Lucida Sans" panose="020B0602030504020204" pitchFamily="34" charset="77"/>
                <a:cs typeface="Georgia"/>
              </a:rPr>
              <a:t> h(key)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9336360" y="2204864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9336360" y="2924944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9336360" y="3645024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9336360" y="4653136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408368" y="4149080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...</a:t>
            </a:r>
          </a:p>
        </p:txBody>
      </p:sp>
      <p:cxnSp>
        <p:nvCxnSpPr>
          <p:cNvPr id="35" name="Elbow Connector 34"/>
          <p:cNvCxnSpPr>
            <a:cxnSpLocks/>
            <a:stCxn id="29" idx="3"/>
            <a:endCxn id="15" idx="1"/>
          </p:cNvCxnSpPr>
          <p:nvPr/>
        </p:nvCxnSpPr>
        <p:spPr bwMode="auto">
          <a:xfrm flipV="1">
            <a:off x="7250537" y="3861048"/>
            <a:ext cx="933695" cy="704111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 Box 25"/>
          <p:cNvSpPr txBox="1">
            <a:spLocks noChangeArrowheads="1"/>
          </p:cNvSpPr>
          <p:nvPr/>
        </p:nvSpPr>
        <p:spPr bwMode="auto">
          <a:xfrm>
            <a:off x="8996006" y="1772816"/>
            <a:ext cx="11576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>
                <a:latin typeface="Lucida Sans" panose="020B0602030504020204" pitchFamily="34" charset="77"/>
                <a:cs typeface="Georgia"/>
              </a:rPr>
              <a:t>buckets</a:t>
            </a:r>
          </a:p>
        </p:txBody>
      </p:sp>
      <p:cxnSp>
        <p:nvCxnSpPr>
          <p:cNvPr id="5" name="Straight Arrow Connector 4"/>
          <p:cNvCxnSpPr>
            <a:stCxn id="19" idx="3"/>
            <a:endCxn id="30" idx="1"/>
          </p:cNvCxnSpPr>
          <p:nvPr/>
        </p:nvCxnSpPr>
        <p:spPr bwMode="auto">
          <a:xfrm flipV="1">
            <a:off x="8472264" y="2492896"/>
            <a:ext cx="864096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16" idx="3"/>
            <a:endCxn id="31" idx="1"/>
          </p:cNvCxnSpPr>
          <p:nvPr/>
        </p:nvCxnSpPr>
        <p:spPr bwMode="auto">
          <a:xfrm>
            <a:off x="8472264" y="2996952"/>
            <a:ext cx="864096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17" idx="3"/>
            <a:endCxn id="32" idx="1"/>
          </p:cNvCxnSpPr>
          <p:nvPr/>
        </p:nvCxnSpPr>
        <p:spPr bwMode="auto">
          <a:xfrm>
            <a:off x="8472264" y="3284984"/>
            <a:ext cx="864096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14" idx="3"/>
            <a:endCxn id="33" idx="1"/>
          </p:cNvCxnSpPr>
          <p:nvPr/>
        </p:nvCxnSpPr>
        <p:spPr bwMode="auto">
          <a:xfrm>
            <a:off x="8472264" y="4725144"/>
            <a:ext cx="864096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 Box 25"/>
          <p:cNvSpPr txBox="1">
            <a:spLocks noChangeArrowheads="1"/>
          </p:cNvSpPr>
          <p:nvPr/>
        </p:nvSpPr>
        <p:spPr bwMode="auto">
          <a:xfrm>
            <a:off x="7633339" y="1772816"/>
            <a:ext cx="12907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>
                <a:latin typeface="Lucida Sans" panose="020B0602030504020204" pitchFamily="34" charset="77"/>
                <a:cs typeface="Georgia"/>
              </a:rPr>
              <a:t>directory</a:t>
            </a:r>
          </a:p>
        </p:txBody>
      </p:sp>
    </p:spTree>
    <p:extLst>
      <p:ext uri="{BB962C8B-B14F-4D97-AF65-F5344CB8AC3E}">
        <p14:creationId xmlns:p14="http://schemas.microsoft.com/office/powerpoint/2010/main" val="3902481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Files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Tuples of a relation are sorted by their primary key</a:t>
            </a:r>
          </a:p>
          <a:p>
            <a:r>
              <a:rPr lang="en-US" dirty="0"/>
              <a:t>Tuples are then distributed among blocks in that order</a:t>
            </a:r>
          </a:p>
          <a:p>
            <a:r>
              <a:rPr lang="en-US" dirty="0"/>
              <a:t>Common to leave free space in each block to allow for later insertions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</p:spTree>
    <p:extLst>
      <p:ext uri="{BB962C8B-B14F-4D97-AF65-F5344CB8AC3E}">
        <p14:creationId xmlns:p14="http://schemas.microsoft.com/office/powerpoint/2010/main" val="130765377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hash function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Key = </a:t>
            </a:r>
            <a:r>
              <a:rPr lang="ja-JP" altLang="en-US" dirty="0"/>
              <a:t>‘</a:t>
            </a:r>
            <a:r>
              <a:rPr lang="en-US" dirty="0"/>
              <a:t>x1 x2 … </a:t>
            </a:r>
            <a:r>
              <a:rPr lang="en-US" dirty="0" err="1"/>
              <a:t>xn</a:t>
            </a:r>
            <a:r>
              <a:rPr lang="ja-JP" altLang="en-US" dirty="0"/>
              <a:t>’</a:t>
            </a:r>
            <a:r>
              <a:rPr lang="en-US" dirty="0"/>
              <a:t>   (n byte character string),  b buckets</a:t>
            </a:r>
          </a:p>
          <a:p>
            <a:pPr marL="0" indent="0">
              <a:buNone/>
            </a:pPr>
            <a:r>
              <a:rPr lang="en-US" dirty="0"/>
              <a:t>h:  add x1 + x2 + ….. </a:t>
            </a:r>
            <a:r>
              <a:rPr lang="en-US" dirty="0" err="1"/>
              <a:t>xn</a:t>
            </a:r>
            <a:r>
              <a:rPr lang="en-US" dirty="0"/>
              <a:t>, compute sum modulo b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 a particularly good function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Good hash function has the same expected number of keys per bucket for each 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44F6DE5-3A24-5D45-A8A8-8908949855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8926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Buckets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30D0E6-BDF5-114D-92E0-4E0B0537632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 we keep keys sorted?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Yes, if CPU time is critical and inserts/deletes are relatively infrequent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7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example</a:t>
            </a:r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records per bucket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3397B7-663D-E14F-B8E5-AE263A3005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6361856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Hashing example</a:t>
            </a:r>
            <a:endParaRPr lang="en-US" dirty="0"/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a, b, c, d</a:t>
            </a:r>
          </a:p>
          <a:p>
            <a:pPr lvl="1"/>
            <a:r>
              <a:rPr lang="en-US" dirty="0"/>
              <a:t>h(a) = 1</a:t>
            </a:r>
          </a:p>
          <a:p>
            <a:pPr lvl="1"/>
            <a:r>
              <a:rPr lang="en-US" dirty="0"/>
              <a:t>h(b) = 2</a:t>
            </a:r>
          </a:p>
          <a:p>
            <a:pPr lvl="1"/>
            <a:r>
              <a:rPr lang="en-US" dirty="0"/>
              <a:t>h(c) = 1</a:t>
            </a:r>
          </a:p>
          <a:p>
            <a:pPr lvl="1"/>
            <a:r>
              <a:rPr lang="en-US" dirty="0"/>
              <a:t>h(d) = 0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4ECD4-5074-2A4A-9BC0-5264DF45F9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3339641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example: Overflow</a:t>
            </a:r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e</a:t>
            </a:r>
          </a:p>
          <a:p>
            <a:pPr lvl="1"/>
            <a:r>
              <a:rPr lang="en-US" dirty="0"/>
              <a:t>h(e) = 1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F46144-74D3-3149-9764-0702AA5B3A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551821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e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9551821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551821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10703949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9263725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8480682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example: Deletion</a:t>
            </a:r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Delete e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DD9AB-A9A3-8D44-AF9D-2A588A39AD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e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f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g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551821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9551821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551821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10703949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9263725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Rectangle 43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69054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example: Deletion</a:t>
            </a:r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Delete f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(move g up)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93DA07-671F-BE4E-ADDE-AAE4468EA2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chemeClr val="tx1">
                  <a:lumMod val="50000"/>
                </a:schemeClr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f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g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551821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9551821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551821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10703949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9263725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Rectangle 43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g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43389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example: Deletion</a:t>
            </a:r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Delete c</a:t>
            </a:r>
          </a:p>
          <a:p>
            <a:pPr marL="0" indent="0">
              <a:buNone/>
            </a:pPr>
            <a:r>
              <a:rPr lang="en-US" dirty="0"/>
              <a:t>(move d from overflow block)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F0598-ECD9-F949-98D2-E71D13BFAF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chemeClr val="tx1">
                  <a:lumMod val="50000"/>
                </a:schemeClr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g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95575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 of thumb: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4D70B4-59EA-1C4F-AF1C-3AF7E272351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Space </a:t>
            </a:r>
            <a:r>
              <a:rPr lang="en-US" dirty="0" err="1"/>
              <a:t>utilisation</a:t>
            </a:r>
            <a:r>
              <a:rPr lang="en-US" dirty="0"/>
              <a:t> should be between 50% and 80%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Utilisation</a:t>
            </a:r>
            <a:r>
              <a:rPr lang="en-US" dirty="0"/>
              <a:t> = #keys used / total #keys that fit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If &lt; 50%, wasting space</a:t>
            </a:r>
          </a:p>
          <a:p>
            <a:pPr marL="0" indent="0">
              <a:buNone/>
            </a:pPr>
            <a:r>
              <a:rPr lang="en-US" dirty="0"/>
              <a:t>If &gt; 80%, overflows significant				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Depends on how good hash function is and on #keys/bucket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sz="quarter" idx="15"/>
          </p:nvPr>
        </p:nvSpPr>
        <p:spPr>
          <a:xfrm>
            <a:off x="623888" y="6381750"/>
            <a:ext cx="10944225" cy="386054"/>
          </a:xfrm>
        </p:spPr>
        <p:txBody>
          <a:bodyPr/>
          <a:lstStyle/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76129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we cope with growth?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0B7395-AFBF-764F-9E29-E6FE51E3F8B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Overflows and reorganizations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Dynamic hashing</a:t>
            </a:r>
          </a:p>
          <a:p>
            <a:pPr lvl="1"/>
            <a:r>
              <a:rPr lang="en-US" dirty="0"/>
              <a:t>Extensible</a:t>
            </a:r>
          </a:p>
          <a:p>
            <a:pPr lvl="1"/>
            <a:r>
              <a:rPr lang="en-US" dirty="0"/>
              <a:t>Linear</a:t>
            </a:r>
          </a:p>
          <a:p>
            <a:endParaRPr lang="en-US" dirty="0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324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 Index or Not To Index?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Maintaining an index costs processor time</a:t>
            </a:r>
          </a:p>
          <a:p>
            <a:pPr lvl="1"/>
            <a:r>
              <a:rPr lang="en-GB" dirty="0"/>
              <a:t>When entries are added, index must be updated</a:t>
            </a:r>
          </a:p>
          <a:p>
            <a:pPr lvl="1"/>
            <a:r>
              <a:rPr lang="en-GB" dirty="0"/>
              <a:t>Index must be maintained to make good use of resources</a:t>
            </a:r>
          </a:p>
          <a:p>
            <a:r>
              <a:rPr lang="en-GB" dirty="0"/>
              <a:t>There is a trade off between:</a:t>
            </a:r>
          </a:p>
          <a:p>
            <a:pPr lvl="1"/>
            <a:r>
              <a:rPr lang="en-GB" dirty="0"/>
              <a:t>Rapid access when retrieving data</a:t>
            </a:r>
          </a:p>
          <a:p>
            <a:pPr lvl="1"/>
            <a:r>
              <a:rPr lang="en-GB" dirty="0"/>
              <a:t>Speed of updating the database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229C51-996E-B14F-BB1F-873AEC24E5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5041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Extensible hashing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Combines two ideas: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err="1"/>
              <a:t>i</a:t>
            </a:r>
            <a:r>
              <a:rPr lang="en-US" dirty="0"/>
              <a:t> of b bits output by hash function, where </a:t>
            </a:r>
            <a:r>
              <a:rPr lang="en-US" dirty="0" err="1"/>
              <a:t>i</a:t>
            </a:r>
            <a:r>
              <a:rPr lang="en-US" dirty="0"/>
              <a:t> grows over time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18389-64D2-AA4A-B93F-1A85A574D0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586" name="AutoShape 8"/>
          <p:cNvSpPr>
            <a:spLocks/>
          </p:cNvSpPr>
          <p:nvPr/>
        </p:nvSpPr>
        <p:spPr bwMode="auto">
          <a:xfrm rot="5400000">
            <a:off x="788781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12025" y="3284984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h(k) </a:t>
            </a:r>
            <a:r>
              <a:rPr lang="en-US" sz="2000" dirty="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320136" y="3284984"/>
            <a:ext cx="2880320" cy="360040"/>
            <a:chOff x="1475656" y="4869160"/>
            <a:chExt cx="2880320" cy="36004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896201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Lucida Sans" panose="020B0602030504020204" pitchFamily="34" charset="77"/>
                <a:cs typeface="Georgia"/>
              </a:rPr>
              <a:t>i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16280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b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7320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7536566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Extensible hashing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Combines two ideas: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err="1"/>
              <a:t>i</a:t>
            </a:r>
            <a:r>
              <a:rPr lang="en-US" dirty="0"/>
              <a:t> of b bits output by hash function, where </a:t>
            </a:r>
            <a:r>
              <a:rPr lang="en-US" dirty="0" err="1"/>
              <a:t>i</a:t>
            </a:r>
            <a:r>
              <a:rPr lang="en-US" dirty="0"/>
              <a:t> grows over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a directory</a:t>
            </a:r>
          </a:p>
          <a:p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4923B2B5-1260-0C42-9F9F-28C5E85D47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8184232" y="4005064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184232" y="4293096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184232" y="4581128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184232" y="3717032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184232" y="2852936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184232" y="3140968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184232" y="3429000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184232" y="2564904"/>
            <a:ext cx="28803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9336360" y="2204864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336360" y="2924944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9336360" y="3645024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9336360" y="4653136"/>
            <a:ext cx="576064" cy="576064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408368" y="4149080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...</a:t>
            </a:r>
          </a:p>
        </p:txBody>
      </p:sp>
      <p:cxnSp>
        <p:nvCxnSpPr>
          <p:cNvPr id="18" name="Elbow Connector 17"/>
          <p:cNvCxnSpPr>
            <a:stCxn id="23" idx="3"/>
            <a:endCxn id="11" idx="1"/>
          </p:cNvCxnSpPr>
          <p:nvPr/>
        </p:nvCxnSpPr>
        <p:spPr bwMode="auto">
          <a:xfrm>
            <a:off x="7342154" y="3197008"/>
            <a:ext cx="842078" cy="376009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2" idx="3"/>
            <a:endCxn id="13" idx="1"/>
          </p:cNvCxnSpPr>
          <p:nvPr/>
        </p:nvCxnSpPr>
        <p:spPr bwMode="auto">
          <a:xfrm flipV="1">
            <a:off x="8472264" y="2492896"/>
            <a:ext cx="864096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9" idx="3"/>
            <a:endCxn id="14" idx="1"/>
          </p:cNvCxnSpPr>
          <p:nvPr/>
        </p:nvCxnSpPr>
        <p:spPr bwMode="auto">
          <a:xfrm>
            <a:off x="8472264" y="2996952"/>
            <a:ext cx="864096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10" idx="3"/>
            <a:endCxn id="15" idx="1"/>
          </p:cNvCxnSpPr>
          <p:nvPr/>
        </p:nvCxnSpPr>
        <p:spPr bwMode="auto">
          <a:xfrm>
            <a:off x="8472264" y="3284984"/>
            <a:ext cx="864096" cy="64807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3"/>
            <a:endCxn id="16" idx="1"/>
          </p:cNvCxnSpPr>
          <p:nvPr/>
        </p:nvCxnSpPr>
        <p:spPr bwMode="auto">
          <a:xfrm>
            <a:off x="8472264" y="4725144"/>
            <a:ext cx="864096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096000" y="2996952"/>
            <a:ext cx="1246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h(k)[</a:t>
            </a:r>
            <a:r>
              <a:rPr lang="en-US" sz="2000" dirty="0" err="1">
                <a:latin typeface="Lucida Sans" panose="020B0602030504020204" pitchFamily="34" charset="77"/>
                <a:cs typeface="Georgia"/>
              </a:rPr>
              <a:t>i</a:t>
            </a:r>
            <a:r>
              <a:rPr lang="en-US" sz="2000" dirty="0">
                <a:latin typeface="Lucida Sans" panose="020B0602030504020204" pitchFamily="34" charset="77"/>
                <a:cs typeface="Georgia"/>
              </a:rPr>
              <a:t>] </a:t>
            </a:r>
            <a:r>
              <a:rPr lang="en-US" sz="2000" dirty="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8996006" y="1772816"/>
            <a:ext cx="11576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buckets</a:t>
            </a: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633339" y="1772816"/>
            <a:ext cx="12907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directory</a:t>
            </a:r>
          </a:p>
        </p:txBody>
      </p:sp>
    </p:spTree>
    <p:extLst>
      <p:ext uri="{BB962C8B-B14F-4D97-AF65-F5344CB8AC3E}">
        <p14:creationId xmlns:p14="http://schemas.microsoft.com/office/powerpoint/2010/main" val="327731346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h(k) gives 4 bits</a:t>
            </a:r>
          </a:p>
          <a:p>
            <a:pPr marL="0" indent="0">
              <a:buNone/>
            </a:pPr>
            <a:r>
              <a:rPr lang="en-US" dirty="0"/>
              <a:t>2 keys/bucket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4076C-FF9C-184B-9280-E1751AA13E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6600024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040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0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8040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192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192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600024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600024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600024" y="2780928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7" idx="3"/>
            <a:endCxn id="13" idx="1"/>
          </p:cNvCxnSpPr>
          <p:nvPr/>
        </p:nvCxnSpPr>
        <p:spPr bwMode="auto">
          <a:xfrm flipV="1">
            <a:off x="7464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21" idx="3"/>
            <a:endCxn id="17" idx="1"/>
          </p:cNvCxnSpPr>
          <p:nvPr/>
        </p:nvCxnSpPr>
        <p:spPr bwMode="auto">
          <a:xfrm>
            <a:off x="7464120" y="3212976"/>
            <a:ext cx="576096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4320937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6600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600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1010</a:t>
            </a:r>
          </a:p>
          <a:p>
            <a:pPr lvl="1"/>
            <a:r>
              <a:rPr lang="en-US" dirty="0"/>
              <a:t>Bucket overfull</a:t>
            </a:r>
          </a:p>
          <a:p>
            <a:pPr lvl="1"/>
            <a:r>
              <a:rPr lang="en-US" dirty="0"/>
              <a:t>Extend (double) directory</a:t>
            </a:r>
          </a:p>
          <a:p>
            <a:pPr lvl="1"/>
            <a:r>
              <a:rPr lang="en-US" dirty="0"/>
              <a:t>Split bucket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ABDAF6-DC68-9848-982C-37DCD5F97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6600024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040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0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8040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192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192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600024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600024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600024" y="2780928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7" idx="3"/>
            <a:endCxn id="13" idx="1"/>
          </p:cNvCxnSpPr>
          <p:nvPr/>
        </p:nvCxnSpPr>
        <p:spPr bwMode="auto">
          <a:xfrm flipV="1">
            <a:off x="7464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21" idx="3"/>
            <a:endCxn id="17" idx="1"/>
          </p:cNvCxnSpPr>
          <p:nvPr/>
        </p:nvCxnSpPr>
        <p:spPr bwMode="auto">
          <a:xfrm>
            <a:off x="7464120" y="3212976"/>
            <a:ext cx="576096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8040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040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192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600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600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600056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err="1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600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31" idx="3"/>
            <a:endCxn id="13" idx="1"/>
          </p:cNvCxnSpPr>
          <p:nvPr/>
        </p:nvCxnSpPr>
        <p:spPr bwMode="auto">
          <a:xfrm flipV="1">
            <a:off x="7464152" y="2780928"/>
            <a:ext cx="576064" cy="1440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7464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7464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7464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7240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7" grpId="0" animBg="1"/>
      <p:bldP spid="16" grpId="0" animBg="1"/>
      <p:bldP spid="21" grpId="0" animBg="1"/>
      <p:bldP spid="22" grpId="0" animBg="1"/>
      <p:bldP spid="8" grpId="0" animBg="1"/>
      <p:bldP spid="19" grpId="0" animBg="1"/>
      <p:bldP spid="23" grpId="0" animBg="1"/>
      <p:bldP spid="26" grpId="0" animBg="1"/>
      <p:bldP spid="27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6600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600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0111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0E7720-0644-B34E-AF70-364A6B70F6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0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8040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192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192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endCxn id="13" idx="1"/>
          </p:cNvCxnSpPr>
          <p:nvPr/>
        </p:nvCxnSpPr>
        <p:spPr bwMode="auto">
          <a:xfrm flipV="1">
            <a:off x="7464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8040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040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192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600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600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600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600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31" idx="3"/>
            <a:endCxn id="13" idx="1"/>
          </p:cNvCxnSpPr>
          <p:nvPr/>
        </p:nvCxnSpPr>
        <p:spPr bwMode="auto">
          <a:xfrm flipV="1">
            <a:off x="7464152" y="2780928"/>
            <a:ext cx="576064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7464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7464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7464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0111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8040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3173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6600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600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0000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DA3D14-2CC4-A84C-BD33-C859C38B53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0111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8040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8040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192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192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endCxn id="13" idx="1"/>
          </p:cNvCxnSpPr>
          <p:nvPr/>
        </p:nvCxnSpPr>
        <p:spPr bwMode="auto">
          <a:xfrm flipV="1">
            <a:off x="7464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8040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040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192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600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600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600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600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7464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7464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7464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Rectangle 39"/>
          <p:cNvSpPr/>
          <p:nvPr/>
        </p:nvSpPr>
        <p:spPr bwMode="auto">
          <a:xfrm>
            <a:off x="8040216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8040216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9192344" y="177281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8040216" y="17728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0111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040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6" name="Straight Arrow Connector 45"/>
          <p:cNvCxnSpPr>
            <a:stCxn id="31" idx="3"/>
            <a:endCxn id="43" idx="1"/>
          </p:cNvCxnSpPr>
          <p:nvPr/>
        </p:nvCxnSpPr>
        <p:spPr bwMode="auto">
          <a:xfrm flipV="1">
            <a:off x="7464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8498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6600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600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1001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B395B0-0C57-E34F-BC73-D6709E2401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0111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0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192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192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8040216" y="46531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040216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040216" y="46531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192344" y="465313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600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600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600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600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7464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7464152" y="3501008"/>
            <a:ext cx="576064" cy="7200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7464152" y="3789040"/>
            <a:ext cx="576064" cy="11521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Rectangle 39"/>
          <p:cNvSpPr/>
          <p:nvPr/>
        </p:nvSpPr>
        <p:spPr bwMode="auto">
          <a:xfrm>
            <a:off x="8040216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8040216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9192344" y="177281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8040216" y="17728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040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6" name="Straight Arrow Connector 45"/>
          <p:cNvCxnSpPr>
            <a:stCxn id="31" idx="3"/>
            <a:endCxn id="43" idx="1"/>
          </p:cNvCxnSpPr>
          <p:nvPr/>
        </p:nvCxnSpPr>
        <p:spPr bwMode="auto">
          <a:xfrm flipV="1">
            <a:off x="7464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Rectangle 46"/>
          <p:cNvSpPr/>
          <p:nvPr/>
        </p:nvSpPr>
        <p:spPr bwMode="auto">
          <a:xfrm>
            <a:off x="8040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8040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9192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8040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8040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600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011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6600056" y="249289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600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001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6600056" y="2204864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err="1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6600056" y="4213999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6600056" y="450912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6600056" y="3637935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6600056" y="3925967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6600056" y="2492896"/>
            <a:ext cx="864096" cy="230425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59" idx="3"/>
            <a:endCxn id="26" idx="1"/>
          </p:cNvCxnSpPr>
          <p:nvPr/>
        </p:nvCxnSpPr>
        <p:spPr bwMode="auto">
          <a:xfrm>
            <a:off x="7464152" y="4358016"/>
            <a:ext cx="576064" cy="5831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Straight Arrow Connector 5"/>
          <p:cNvCxnSpPr>
            <a:stCxn id="60" idx="3"/>
            <a:endCxn id="26" idx="1"/>
          </p:cNvCxnSpPr>
          <p:nvPr/>
        </p:nvCxnSpPr>
        <p:spPr bwMode="auto">
          <a:xfrm>
            <a:off x="7464152" y="4653136"/>
            <a:ext cx="576064" cy="288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>
            <a:stCxn id="61" idx="3"/>
            <a:endCxn id="49" idx="1"/>
          </p:cNvCxnSpPr>
          <p:nvPr/>
        </p:nvCxnSpPr>
        <p:spPr bwMode="auto">
          <a:xfrm flipV="1">
            <a:off x="7464152" y="3501009"/>
            <a:ext cx="576064" cy="28094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2" idx="3"/>
            <a:endCxn id="17" idx="1"/>
          </p:cNvCxnSpPr>
          <p:nvPr/>
        </p:nvCxnSpPr>
        <p:spPr bwMode="auto">
          <a:xfrm>
            <a:off x="7464152" y="4069984"/>
            <a:ext cx="576064" cy="15110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53" idx="3"/>
            <a:endCxn id="13" idx="1"/>
          </p:cNvCxnSpPr>
          <p:nvPr/>
        </p:nvCxnSpPr>
        <p:spPr bwMode="auto">
          <a:xfrm flipV="1">
            <a:off x="7464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54" idx="3"/>
            <a:endCxn id="13" idx="1"/>
          </p:cNvCxnSpPr>
          <p:nvPr/>
        </p:nvCxnSpPr>
        <p:spPr bwMode="auto">
          <a:xfrm flipV="1">
            <a:off x="7464152" y="2780928"/>
            <a:ext cx="576064" cy="72008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62"/>
          <p:cNvCxnSpPr>
            <a:stCxn id="55" idx="3"/>
            <a:endCxn id="43" idx="1"/>
          </p:cNvCxnSpPr>
          <p:nvPr/>
        </p:nvCxnSpPr>
        <p:spPr bwMode="auto">
          <a:xfrm flipV="1">
            <a:off x="7464152" y="2060848"/>
            <a:ext cx="576064" cy="57606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56" idx="3"/>
            <a:endCxn id="43" idx="1"/>
          </p:cNvCxnSpPr>
          <p:nvPr/>
        </p:nvCxnSpPr>
        <p:spPr bwMode="auto">
          <a:xfrm flipV="1">
            <a:off x="7464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7321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1" grpId="0" animBg="1"/>
      <p:bldP spid="32" grpId="0" animBg="1"/>
      <p:bldP spid="33" grpId="0" animBg="1"/>
      <p:bldP spid="34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60" grpId="0" animBg="1"/>
      <p:bldP spid="61" grpId="0" animBg="1"/>
      <p:bldP spid="62" grpId="0" animBg="1"/>
      <p:bldP spid="58" grpId="0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Extensible hashing: deletion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223C178-E046-674B-AA1D-BF338369092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No merging of blocks</a:t>
            </a:r>
          </a:p>
          <a:p>
            <a:r>
              <a:rPr lang="en-US" dirty="0"/>
              <a:t>Merge blocks and cut directory if possible</a:t>
            </a:r>
          </a:p>
          <a:p>
            <a:r>
              <a:rPr lang="en-US" dirty="0"/>
              <a:t>(Reverse insert procedure)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7303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Overflow chains</a:t>
            </a:r>
          </a:p>
        </p:txBody>
      </p:sp>
      <p:sp>
        <p:nvSpPr>
          <p:cNvPr id="37894" name="Rectangle 1027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Example: many records with duplicate keys</a:t>
            </a:r>
          </a:p>
          <a:p>
            <a:r>
              <a:rPr lang="en-US" dirty="0"/>
              <a:t>Insert 1100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22AA7-3208-B346-BB4D-0478381ED8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6527836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7968060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7968060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968060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968060" y="299695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7968060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7968060" y="299695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120188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120188" y="299695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527836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6527836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=1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6527836" y="2564904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9" name="Straight Arrow Connector 38"/>
          <p:cNvCxnSpPr>
            <a:stCxn id="27" idx="3"/>
            <a:endCxn id="30" idx="1"/>
          </p:cNvCxnSpPr>
          <p:nvPr/>
        </p:nvCxnSpPr>
        <p:spPr bwMode="auto">
          <a:xfrm flipV="1">
            <a:off x="7391932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36" idx="3"/>
            <a:endCxn id="33" idx="1"/>
          </p:cNvCxnSpPr>
          <p:nvPr/>
        </p:nvCxnSpPr>
        <p:spPr bwMode="auto">
          <a:xfrm>
            <a:off x="7391932" y="2996952"/>
            <a:ext cx="576128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0458353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 bwMode="auto">
          <a:xfrm>
            <a:off x="6527868" y="314096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527868" y="342900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Overflow chains</a:t>
            </a:r>
          </a:p>
        </p:txBody>
      </p:sp>
      <p:sp>
        <p:nvSpPr>
          <p:cNvPr id="37894" name="Rectangle 1027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Example: many records with duplicate keys</a:t>
            </a:r>
          </a:p>
          <a:p>
            <a:r>
              <a:rPr lang="en-US" dirty="0"/>
              <a:t>Insert 1100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B10DA-8A37-7242-B697-8565A4E5C8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6527836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7968060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968060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968060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968060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7968060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7968060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120188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120188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6527836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527836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err="1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6527836" y="2564904"/>
            <a:ext cx="864096" cy="115212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53" name="Straight Arrow Connector 52"/>
          <p:cNvCxnSpPr>
            <a:stCxn id="41" idx="3"/>
            <a:endCxn id="44" idx="1"/>
          </p:cNvCxnSpPr>
          <p:nvPr/>
        </p:nvCxnSpPr>
        <p:spPr bwMode="auto">
          <a:xfrm flipV="1">
            <a:off x="7391932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56" idx="3"/>
            <a:endCxn id="47" idx="1"/>
          </p:cNvCxnSpPr>
          <p:nvPr/>
        </p:nvCxnSpPr>
        <p:spPr bwMode="auto">
          <a:xfrm>
            <a:off x="7391964" y="3573016"/>
            <a:ext cx="576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23233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Dense Index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Sequence of blocks holding only keys and pointers to records</a:t>
            </a:r>
          </a:p>
          <a:p>
            <a:r>
              <a:rPr lang="en-US" dirty="0"/>
              <a:t>Entry for every record in data file</a:t>
            </a:r>
          </a:p>
          <a:p>
            <a:r>
              <a:rPr lang="en-US" dirty="0"/>
              <a:t>Blocks of index are in same order as those of the data file</a:t>
            </a:r>
          </a:p>
          <a:p>
            <a:r>
              <a:rPr lang="en-US" dirty="0"/>
              <a:t>Key-pointer pair much smaller than record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55" name="Rectangle 154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58" name="Rectangle 157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8255993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8255993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8255993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8688041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8688041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8688041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8255993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172" name="Rectangle 171"/>
          <p:cNvSpPr/>
          <p:nvPr/>
        </p:nvSpPr>
        <p:spPr bwMode="auto">
          <a:xfrm>
            <a:off x="8255993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8688041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8688041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8255993" y="49415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8255993" y="52296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8255993" y="551765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8688041" y="49419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8688041" y="52295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8688041" y="551760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8255993" y="58056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8255993" y="60937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83" name="Rectangle 182"/>
          <p:cNvSpPr/>
          <p:nvPr/>
        </p:nvSpPr>
        <p:spPr bwMode="auto">
          <a:xfrm>
            <a:off x="8688041" y="580563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8688041" y="609366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85" name="Straight Arrow Connector 184"/>
          <p:cNvCxnSpPr>
            <a:stCxn id="158" idx="3"/>
            <a:endCxn id="252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6" name="Straight Arrow Connector 185"/>
          <p:cNvCxnSpPr>
            <a:stCxn id="159" idx="3"/>
            <a:endCxn id="253" idx="1"/>
          </p:cNvCxnSpPr>
          <p:nvPr/>
        </p:nvCxnSpPr>
        <p:spPr bwMode="auto">
          <a:xfrm>
            <a:off x="8976073" y="2204863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7" name="Straight Arrow Connector 186"/>
          <p:cNvCxnSpPr>
            <a:stCxn id="160" idx="3"/>
            <a:endCxn id="254" idx="1"/>
          </p:cNvCxnSpPr>
          <p:nvPr/>
        </p:nvCxnSpPr>
        <p:spPr bwMode="auto">
          <a:xfrm>
            <a:off x="8976073" y="2492895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63" idx="3"/>
            <a:endCxn id="258" idx="1"/>
          </p:cNvCxnSpPr>
          <p:nvPr/>
        </p:nvCxnSpPr>
        <p:spPr bwMode="auto">
          <a:xfrm>
            <a:off x="8976073" y="2780927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9" name="Straight Arrow Connector 188"/>
          <p:cNvCxnSpPr>
            <a:stCxn id="164" idx="3"/>
            <a:endCxn id="259" idx="1"/>
          </p:cNvCxnSpPr>
          <p:nvPr/>
        </p:nvCxnSpPr>
        <p:spPr bwMode="auto">
          <a:xfrm>
            <a:off x="8976073" y="3068959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0" name="Straight Arrow Connector 189"/>
          <p:cNvCxnSpPr>
            <a:stCxn id="168" idx="3"/>
            <a:endCxn id="260" idx="1"/>
          </p:cNvCxnSpPr>
          <p:nvPr/>
        </p:nvCxnSpPr>
        <p:spPr bwMode="auto">
          <a:xfrm>
            <a:off x="8976073" y="3501801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1" name="Straight Arrow Connector 190"/>
          <p:cNvCxnSpPr>
            <a:stCxn id="169" idx="3"/>
            <a:endCxn id="264" idx="1"/>
          </p:cNvCxnSpPr>
          <p:nvPr/>
        </p:nvCxnSpPr>
        <p:spPr bwMode="auto">
          <a:xfrm>
            <a:off x="8976073" y="378941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2" name="Straight Arrow Connector 191"/>
          <p:cNvCxnSpPr>
            <a:stCxn id="170" idx="3"/>
            <a:endCxn id="265" idx="1"/>
          </p:cNvCxnSpPr>
          <p:nvPr/>
        </p:nvCxnSpPr>
        <p:spPr bwMode="auto">
          <a:xfrm>
            <a:off x="8976073" y="407744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173" idx="3"/>
            <a:endCxn id="266" idx="1"/>
          </p:cNvCxnSpPr>
          <p:nvPr/>
        </p:nvCxnSpPr>
        <p:spPr bwMode="auto">
          <a:xfrm>
            <a:off x="8976073" y="436547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4" name="Straight Arrow Connector 193"/>
          <p:cNvCxnSpPr>
            <a:stCxn id="174" idx="3"/>
            <a:endCxn id="270" idx="1"/>
          </p:cNvCxnSpPr>
          <p:nvPr/>
        </p:nvCxnSpPr>
        <p:spPr bwMode="auto">
          <a:xfrm>
            <a:off x="8976073" y="465350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5" name="Straight Arrow Connector 194"/>
          <p:cNvCxnSpPr>
            <a:stCxn id="178" idx="3"/>
            <a:endCxn id="271" idx="1"/>
          </p:cNvCxnSpPr>
          <p:nvPr/>
        </p:nvCxnSpPr>
        <p:spPr bwMode="auto">
          <a:xfrm>
            <a:off x="8976073" y="508597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>
            <a:stCxn id="179" idx="3"/>
            <a:endCxn id="272" idx="1"/>
          </p:cNvCxnSpPr>
          <p:nvPr/>
        </p:nvCxnSpPr>
        <p:spPr bwMode="auto">
          <a:xfrm>
            <a:off x="8976073" y="53735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7" name="Curved Connector 196"/>
          <p:cNvCxnSpPr>
            <a:stCxn id="180" idx="3"/>
          </p:cNvCxnSpPr>
          <p:nvPr/>
        </p:nvCxnSpPr>
        <p:spPr bwMode="auto">
          <a:xfrm>
            <a:off x="8976073" y="566161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9" name="Curved Connector 198"/>
          <p:cNvCxnSpPr>
            <a:stCxn id="183" idx="3"/>
          </p:cNvCxnSpPr>
          <p:nvPr/>
        </p:nvCxnSpPr>
        <p:spPr bwMode="auto">
          <a:xfrm>
            <a:off x="8976073" y="594965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Curved Connector 200"/>
          <p:cNvCxnSpPr>
            <a:stCxn id="184" idx="3"/>
          </p:cNvCxnSpPr>
          <p:nvPr/>
        </p:nvCxnSpPr>
        <p:spPr bwMode="auto">
          <a:xfrm>
            <a:off x="8976073" y="623768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5" name="Rectangle 244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8255993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255993" y="494158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53" name="Rectangle 252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59" name="Rectangle 258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67" name="Rectangle 266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72" name="Rectangle 271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273" name="Rectangle 272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9" name="Rectangle 278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0" name="Rectangle 279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24885" y="119717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80196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245" grpId="0" animBg="1"/>
      <p:bldP spid="246" grpId="0" animBg="1"/>
      <p:bldP spid="247" grpId="0" animBg="1"/>
      <p:bldP spid="83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 bwMode="auto">
          <a:xfrm>
            <a:off x="6529758" y="314096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529758" y="342900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Overflow chains</a:t>
            </a:r>
          </a:p>
        </p:txBody>
      </p:sp>
      <p:sp>
        <p:nvSpPr>
          <p:cNvPr id="37894" name="Rectangle 1027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Example: many records with duplicate keys</a:t>
            </a:r>
          </a:p>
          <a:p>
            <a:r>
              <a:rPr lang="en-US" dirty="0"/>
              <a:t>Insert 1100</a:t>
            </a:r>
          </a:p>
          <a:p>
            <a:r>
              <a:rPr lang="en-US" dirty="0"/>
              <a:t>Add overflow block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0AF370-A52D-C848-8AE0-D70C80334C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6529726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7969950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969950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969950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969950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7969950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7969950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122078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122078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6529726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529726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6529726" y="2564904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53" name="Straight Arrow Connector 52"/>
          <p:cNvCxnSpPr>
            <a:stCxn id="41" idx="3"/>
            <a:endCxn id="44" idx="1"/>
          </p:cNvCxnSpPr>
          <p:nvPr/>
        </p:nvCxnSpPr>
        <p:spPr bwMode="auto">
          <a:xfrm flipV="1">
            <a:off x="7393822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56" idx="3"/>
            <a:endCxn id="47" idx="1"/>
          </p:cNvCxnSpPr>
          <p:nvPr/>
        </p:nvCxnSpPr>
        <p:spPr bwMode="auto">
          <a:xfrm>
            <a:off x="7393854" y="3573016"/>
            <a:ext cx="576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998620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998620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98620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113833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49" idx="3"/>
          </p:cNvCxnSpPr>
          <p:nvPr/>
        </p:nvCxnSpPr>
        <p:spPr bwMode="auto">
          <a:xfrm>
            <a:off x="9410078" y="4077056"/>
            <a:ext cx="576096" cy="144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5116916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58CD9A-7255-1547-8E4A-2EAEF810CAD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</a:t>
            </a:r>
          </a:p>
          <a:p>
            <a:pPr lvl="1"/>
            <a:r>
              <a:rPr lang="en-US" dirty="0"/>
              <a:t>Can handle growing files</a:t>
            </a:r>
          </a:p>
          <a:p>
            <a:pPr lvl="2"/>
            <a:r>
              <a:rPr lang="en-US" dirty="0"/>
              <a:t>with less wasted space</a:t>
            </a:r>
          </a:p>
          <a:p>
            <a:pPr lvl="2"/>
            <a:r>
              <a:rPr lang="en-US" dirty="0"/>
              <a:t>with no full reorganizations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</a:t>
            </a:r>
          </a:p>
          <a:p>
            <a:pPr lvl="1"/>
            <a:r>
              <a:rPr lang="en-US" dirty="0"/>
              <a:t>Indirection</a:t>
            </a:r>
          </a:p>
          <a:p>
            <a:pPr lvl="2"/>
            <a:r>
              <a:rPr lang="en-US" dirty="0"/>
              <a:t>not bad if directory in memory</a:t>
            </a:r>
          </a:p>
          <a:p>
            <a:pPr lvl="1"/>
            <a:r>
              <a:rPr lang="en-US" dirty="0"/>
              <a:t>Directory doubles in size</a:t>
            </a:r>
          </a:p>
          <a:p>
            <a:pPr lvl="2"/>
            <a:r>
              <a:rPr lang="en-US" dirty="0"/>
              <a:t>now it fits in memory, now it doesn’t</a:t>
            </a:r>
          </a:p>
          <a:p>
            <a:pPr lvl="2"/>
            <a:r>
              <a:rPr lang="en-US" dirty="0"/>
              <a:t>suddenly increase in disk accesses!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08909-CB3E-0644-9B0A-EEA9DBA091A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8137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hashing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Another dynamic hashing scheme</a:t>
            </a:r>
          </a:p>
          <a:p>
            <a:pPr marL="0" indent="0">
              <a:buNone/>
            </a:pPr>
            <a:r>
              <a:rPr lang="en-US" dirty="0"/>
              <a:t>Combines two ideas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err="1"/>
              <a:t>i</a:t>
            </a:r>
            <a:r>
              <a:rPr lang="en-US" dirty="0"/>
              <a:t> least significant bits of hash, where </a:t>
            </a:r>
            <a:r>
              <a:rPr lang="en-US" dirty="0" err="1"/>
              <a:t>i</a:t>
            </a:r>
            <a:r>
              <a:rPr lang="en-US" dirty="0"/>
              <a:t> grows over time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62DB9-3A60-B946-B400-A61C056A0E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AutoShape 8"/>
          <p:cNvSpPr>
            <a:spLocks/>
          </p:cNvSpPr>
          <p:nvPr/>
        </p:nvSpPr>
        <p:spPr bwMode="auto">
          <a:xfrm rot="5400000">
            <a:off x="932797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12025" y="3284984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h(k) </a:t>
            </a:r>
            <a:r>
              <a:rPr lang="en-US" sz="2000" dirty="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7320136" y="3284984"/>
            <a:ext cx="2880320" cy="360040"/>
            <a:chOff x="1475656" y="4869160"/>
            <a:chExt cx="2880320" cy="360040"/>
          </a:xfrm>
        </p:grpSpPr>
        <p:sp>
          <p:nvSpPr>
            <p:cNvPr id="22" name="Rectangle 21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336361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Lucida Sans" panose="020B0602030504020204" pitchFamily="34" charset="77"/>
                <a:cs typeface="Georgia"/>
              </a:rPr>
              <a:t>i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16280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b</a:t>
            </a: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7320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0025454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hashing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Another dynamic hashing scheme</a:t>
            </a:r>
          </a:p>
          <a:p>
            <a:pPr marL="0" indent="0">
              <a:buNone/>
            </a:pPr>
            <a:r>
              <a:rPr lang="en-US" dirty="0"/>
              <a:t>Combines two ideas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err="1"/>
              <a:t>i</a:t>
            </a:r>
            <a:r>
              <a:rPr lang="en-US" dirty="0"/>
              <a:t> least significant bits of hash, where </a:t>
            </a:r>
            <a:r>
              <a:rPr lang="en-US" dirty="0" err="1"/>
              <a:t>i</a:t>
            </a:r>
            <a:r>
              <a:rPr lang="en-US" dirty="0"/>
              <a:t> grows over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Hash file grows incrementally and linearly</a:t>
            </a:r>
            <a:br>
              <a:rPr lang="en-US" dirty="0"/>
            </a:br>
            <a:r>
              <a:rPr lang="en-US" dirty="0"/>
              <a:t>(unlike extensible hash file, which periodically doubles)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8DDF8-3BF0-DA46-86D6-8264B2A486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AutoShape 8"/>
          <p:cNvSpPr>
            <a:spLocks/>
          </p:cNvSpPr>
          <p:nvPr/>
        </p:nvSpPr>
        <p:spPr bwMode="auto">
          <a:xfrm rot="5400000">
            <a:off x="932797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12025" y="3284984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h(k) </a:t>
            </a:r>
            <a:r>
              <a:rPr lang="en-US" sz="2000" dirty="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7320136" y="3284984"/>
            <a:ext cx="2880320" cy="360040"/>
            <a:chOff x="1475656" y="4869160"/>
            <a:chExt cx="2880320" cy="360040"/>
          </a:xfrm>
        </p:grpSpPr>
        <p:sp>
          <p:nvSpPr>
            <p:cNvPr id="22" name="Rectangle 21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336361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Lucida Sans" panose="020B0602030504020204" pitchFamily="34" charset="77"/>
                <a:cs typeface="Georgia"/>
              </a:rPr>
              <a:t>i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16280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b</a:t>
            </a: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7320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92873533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=1, 2 keys/bucket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92683F-F995-A649-9F49-EB5934F0A2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373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96545" y="3501008"/>
            <a:ext cx="31451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73454" y="3501008"/>
            <a:ext cx="31451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5950457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ABA6071-E919-DC49-91F8-201F89FA53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01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31625" y="3501008"/>
            <a:ext cx="44435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08533" y="3501008"/>
            <a:ext cx="44435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51266221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4EC541-8008-D34D-AF15-A43C6AD0C1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01</a:t>
            </a:r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1919537" y="4941168"/>
            <a:ext cx="6499225" cy="1371600"/>
            <a:chOff x="555" y="2969"/>
            <a:chExt cx="4094" cy="864"/>
          </a:xfrm>
        </p:grpSpPr>
        <p:sp>
          <p:nvSpPr>
            <p:cNvPr id="33" name="Rectangle 19"/>
            <p:cNvSpPr>
              <a:spLocks noChangeArrowheads="1"/>
            </p:cNvSpPr>
            <p:nvPr/>
          </p:nvSpPr>
          <p:spPr bwMode="auto">
            <a:xfrm>
              <a:off x="1165" y="2969"/>
              <a:ext cx="3484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If h(k)[</a:t>
              </a:r>
              <a:r>
                <a:rPr lang="en-US" dirty="0" err="1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i</a:t>
              </a: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] </a:t>
              </a: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 m, then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      look at bucket h(k)[</a:t>
              </a:r>
              <a:r>
                <a:rPr lang="en-US" dirty="0" err="1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i</a:t>
              </a: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]</a:t>
              </a:r>
            </a:p>
            <a:p>
              <a:pPr marL="342900" indent="-342900">
                <a:lnSpc>
                  <a:spcPct val="70000"/>
                </a:lnSpc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	  else, look at bucket h(k)[</a:t>
              </a:r>
              <a:r>
                <a:rPr lang="en-US" dirty="0" err="1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i</a:t>
              </a: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] - 2</a:t>
              </a:r>
              <a:r>
                <a:rPr lang="en-US" baseline="30000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i -1</a:t>
              </a:r>
              <a:r>
                <a:rPr lang="en-US" dirty="0">
                  <a:latin typeface="Lucida Sans" panose="020B0602030504020204" pitchFamily="34" charset="77"/>
                  <a:cs typeface="Georgia"/>
                  <a:sym typeface="Symbol" charset="0"/>
                </a:rPr>
                <a:t>			</a:t>
              </a:r>
              <a:endParaRPr lang="en-US" dirty="0">
                <a:latin typeface="Lucida Sans" panose="020B0602030504020204" pitchFamily="34" charset="77"/>
                <a:cs typeface="Georgia"/>
              </a:endParaRPr>
            </a:p>
            <a:p>
              <a:pPr marL="342900" indent="-342900">
                <a:lnSpc>
                  <a:spcPct val="70000"/>
                </a:lnSpc>
                <a:spcBef>
                  <a:spcPct val="20000"/>
                </a:spcBef>
              </a:pPr>
              <a:endParaRPr lang="en-US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555" y="2976"/>
              <a:ext cx="528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Rule</a:t>
              </a:r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831625" y="3501008"/>
            <a:ext cx="44435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08533" y="3501008"/>
            <a:ext cx="44435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83941996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7E09B0-C86A-E14F-8263-F93ADEA5EC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1625" y="3501008"/>
            <a:ext cx="44435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08533" y="3501008"/>
            <a:ext cx="44435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01</a:t>
            </a:r>
          </a:p>
        </p:txBody>
      </p:sp>
    </p:spTree>
    <p:extLst>
      <p:ext uri="{BB962C8B-B14F-4D97-AF65-F5344CB8AC3E}">
        <p14:creationId xmlns:p14="http://schemas.microsoft.com/office/powerpoint/2010/main" val="63478438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5256F2-65BB-5442-AC0B-1DBB705547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9131" y="3501008"/>
            <a:ext cx="44435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  <a:p>
            <a:pPr algn="ctr"/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08533" y="3501008"/>
            <a:ext cx="44435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30549" y="3501008"/>
            <a:ext cx="447558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9" y="4293096"/>
            <a:ext cx="35381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05761987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283B31-C5EA-C746-BE3B-B51745B352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43621" y="3501008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08533" y="3501008"/>
            <a:ext cx="44435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7024" y="3501008"/>
            <a:ext cx="44435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9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3215680" y="198884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215680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3215680" y="198884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19" idx="0"/>
            <a:endCxn id="37" idx="2"/>
          </p:cNvCxnSpPr>
          <p:nvPr/>
        </p:nvCxnSpPr>
        <p:spPr bwMode="auto">
          <a:xfrm flipV="1">
            <a:off x="3791744" y="2564904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4583833" y="2060848"/>
            <a:ext cx="1620957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insert 0101</a:t>
            </a:r>
          </a:p>
        </p:txBody>
      </p:sp>
    </p:spTree>
    <p:extLst>
      <p:ext uri="{BB962C8B-B14F-4D97-AF65-F5344CB8AC3E}">
        <p14:creationId xmlns:p14="http://schemas.microsoft.com/office/powerpoint/2010/main" val="3651110998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153</TotalTime>
  <Words>4315</Words>
  <Application>Microsoft Macintosh PowerPoint</Application>
  <PresentationFormat>Widescreen</PresentationFormat>
  <Paragraphs>1661</Paragraphs>
  <Slides>113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113</vt:i4>
      </vt:variant>
    </vt:vector>
  </HeadingPairs>
  <TitlesOfParts>
    <vt:vector size="127" baseType="lpstr">
      <vt:lpstr>Arial</vt:lpstr>
      <vt:lpstr>Calibri</vt:lpstr>
      <vt:lpstr>Lucida Console</vt:lpstr>
      <vt:lpstr>Lucida Grande</vt:lpstr>
      <vt:lpstr>Lucida Sans</vt:lpstr>
      <vt:lpstr>Symbol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 Access Structures</vt:lpstr>
      <vt:lpstr>Overview</vt:lpstr>
      <vt:lpstr>Index Basics</vt:lpstr>
      <vt:lpstr>Index basics</vt:lpstr>
      <vt:lpstr>Indexes</vt:lpstr>
      <vt:lpstr>Sequential Files</vt:lpstr>
      <vt:lpstr>To Index or Not To Index?</vt:lpstr>
      <vt:lpstr>Dense Index</vt:lpstr>
      <vt:lpstr>Dense Index</vt:lpstr>
      <vt:lpstr>Sparse Index</vt:lpstr>
      <vt:lpstr>Multi-level Index</vt:lpstr>
      <vt:lpstr>Notes on pointers:</vt:lpstr>
      <vt:lpstr>Sparse vs. Dense Tradeoff</vt:lpstr>
      <vt:lpstr>Duplicate Keys</vt:lpstr>
      <vt:lpstr>Duplicate Keys</vt:lpstr>
      <vt:lpstr>Duplicate Keys</vt:lpstr>
      <vt:lpstr>Duplicate Keys</vt:lpstr>
      <vt:lpstr>Duplicate Keys</vt:lpstr>
      <vt:lpstr>Deletion from Sparse Index</vt:lpstr>
      <vt:lpstr>Deletion from Sparse Index</vt:lpstr>
      <vt:lpstr>Deletion from Sparse Index</vt:lpstr>
      <vt:lpstr>Deletion from Sparse Index</vt:lpstr>
      <vt:lpstr>Deletion from Dense Index</vt:lpstr>
      <vt:lpstr>Insertion into Sparse Index</vt:lpstr>
      <vt:lpstr>Insertion into Sparse Index</vt:lpstr>
      <vt:lpstr>Insertion into Sparse Index</vt:lpstr>
      <vt:lpstr>Insertion into Sparse Index</vt:lpstr>
      <vt:lpstr>Secondary Indexes</vt:lpstr>
      <vt:lpstr>Secondary Indexes</vt:lpstr>
      <vt:lpstr>Secondary Indexes</vt:lpstr>
      <vt:lpstr>Duplicate values</vt:lpstr>
      <vt:lpstr>Duplicate values</vt:lpstr>
      <vt:lpstr>Duplicate values</vt:lpstr>
      <vt:lpstr>Duplicate values</vt:lpstr>
      <vt:lpstr>Duplicate values</vt:lpstr>
      <vt:lpstr>Conventional indexes</vt:lpstr>
      <vt:lpstr>B+trees</vt:lpstr>
      <vt:lpstr>B+trees</vt:lpstr>
      <vt:lpstr>B+tree example</vt:lpstr>
      <vt:lpstr>Example non-leaf node</vt:lpstr>
      <vt:lpstr>Non-leaf nodes</vt:lpstr>
      <vt:lpstr>Example leaf node</vt:lpstr>
      <vt:lpstr>Leaf nodes</vt:lpstr>
      <vt:lpstr>Node size</vt:lpstr>
      <vt:lpstr>Minimum nodes</vt:lpstr>
      <vt:lpstr>Minimum node examples (n=3)</vt:lpstr>
      <vt:lpstr>B+tree rules</vt:lpstr>
      <vt:lpstr>B+tree arithmetic example</vt:lpstr>
      <vt:lpstr>B+tree arithmetic example</vt:lpstr>
      <vt:lpstr>B+tree primary index</vt:lpstr>
      <vt:lpstr>B+tree primary index</vt:lpstr>
      <vt:lpstr>B+tree secondary index</vt:lpstr>
      <vt:lpstr>B+tree secondary index</vt:lpstr>
      <vt:lpstr>B+tree Insertion</vt:lpstr>
      <vt:lpstr>Case 1: insert key=32</vt:lpstr>
      <vt:lpstr>Case 2: insert key=7</vt:lpstr>
      <vt:lpstr>Case 3: insert key=160</vt:lpstr>
      <vt:lpstr>Case 4: insert 45</vt:lpstr>
      <vt:lpstr>B+tree Deletion</vt:lpstr>
      <vt:lpstr>Case 2: delete key=50 (n=4)</vt:lpstr>
      <vt:lpstr>Case 3: delete key=50 (n=4)</vt:lpstr>
      <vt:lpstr>Case 4: delete key=37 (n=4)</vt:lpstr>
      <vt:lpstr>B+tree deletions in practice</vt:lpstr>
      <vt:lpstr>B-trees versus static indexed sequential files</vt:lpstr>
      <vt:lpstr>Hashing</vt:lpstr>
      <vt:lpstr>Hashing</vt:lpstr>
      <vt:lpstr>Hashing approach #1</vt:lpstr>
      <vt:lpstr>Hashing approach #2</vt:lpstr>
      <vt:lpstr>Example hash function</vt:lpstr>
      <vt:lpstr>Buckets</vt:lpstr>
      <vt:lpstr>Hashing example</vt:lpstr>
      <vt:lpstr>Hashing example</vt:lpstr>
      <vt:lpstr>Hashing example: Overflow</vt:lpstr>
      <vt:lpstr>Hashing example: Deletion</vt:lpstr>
      <vt:lpstr>Hashing example: Deletion</vt:lpstr>
      <vt:lpstr>Hashing example: Deletion</vt:lpstr>
      <vt:lpstr>Rule of thumb:</vt:lpstr>
      <vt:lpstr>How do we cope with growth?</vt:lpstr>
      <vt:lpstr>Extensible hashing</vt:lpstr>
      <vt:lpstr>Extensible hashing</vt:lpstr>
      <vt:lpstr>Example</vt:lpstr>
      <vt:lpstr>Example</vt:lpstr>
      <vt:lpstr>Example</vt:lpstr>
      <vt:lpstr>Example</vt:lpstr>
      <vt:lpstr>Example</vt:lpstr>
      <vt:lpstr>Extensible hashing: deletion</vt:lpstr>
      <vt:lpstr>Overflow chains</vt:lpstr>
      <vt:lpstr>Overflow chains</vt:lpstr>
      <vt:lpstr>Overflow chains</vt:lpstr>
      <vt:lpstr>Summary</vt:lpstr>
      <vt:lpstr>Linear hashing</vt:lpstr>
      <vt:lpstr>Linear hashing</vt:lpstr>
      <vt:lpstr>Example: b=4 bits, i=1, 2 keys/bucket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further growth</vt:lpstr>
      <vt:lpstr>Example: i=3</vt:lpstr>
      <vt:lpstr>Example: i=3</vt:lpstr>
      <vt:lpstr>Example: i=3</vt:lpstr>
      <vt:lpstr>Example: i=3</vt:lpstr>
      <vt:lpstr>When do we expand file?</vt:lpstr>
      <vt:lpstr>Linear Hashing</vt:lpstr>
      <vt:lpstr>Indexing versus Hashing</vt:lpstr>
      <vt:lpstr>Indexing vs Hashing</vt:lpstr>
      <vt:lpstr>Indexing vs Hashing</vt:lpstr>
      <vt:lpstr>Further Reading</vt:lpstr>
      <vt:lpstr>Further Reading</vt:lpstr>
      <vt:lpstr>Next Lecture: Multidimensional Access Structures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4</cp:revision>
  <dcterms:created xsi:type="dcterms:W3CDTF">2019-02-12T10:10:08Z</dcterms:created>
  <dcterms:modified xsi:type="dcterms:W3CDTF">2020-02-10T12:51:31Z</dcterms:modified>
</cp:coreProperties>
</file>