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42"/>
  </p:notesMasterIdLst>
  <p:sldIdLst>
    <p:sldId id="259" r:id="rId9"/>
    <p:sldId id="260" r:id="rId10"/>
    <p:sldId id="348" r:id="rId11"/>
    <p:sldId id="265" r:id="rId12"/>
    <p:sldId id="266" r:id="rId13"/>
    <p:sldId id="349" r:id="rId14"/>
    <p:sldId id="362" r:id="rId15"/>
    <p:sldId id="264" r:id="rId16"/>
    <p:sldId id="262" r:id="rId17"/>
    <p:sldId id="343" r:id="rId18"/>
    <p:sldId id="355" r:id="rId19"/>
    <p:sldId id="263" r:id="rId20"/>
    <p:sldId id="267" r:id="rId21"/>
    <p:sldId id="342" r:id="rId22"/>
    <p:sldId id="268" r:id="rId23"/>
    <p:sldId id="270" r:id="rId24"/>
    <p:sldId id="356" r:id="rId25"/>
    <p:sldId id="256" r:id="rId26"/>
    <p:sldId id="271" r:id="rId27"/>
    <p:sldId id="341" r:id="rId28"/>
    <p:sldId id="351" r:id="rId29"/>
    <p:sldId id="363" r:id="rId30"/>
    <p:sldId id="350" r:id="rId31"/>
    <p:sldId id="354" r:id="rId32"/>
    <p:sldId id="352" r:id="rId33"/>
    <p:sldId id="353" r:id="rId34"/>
    <p:sldId id="364" r:id="rId35"/>
    <p:sldId id="357" r:id="rId36"/>
    <p:sldId id="269" r:id="rId37"/>
    <p:sldId id="358" r:id="rId38"/>
    <p:sldId id="359" r:id="rId39"/>
    <p:sldId id="360" r:id="rId40"/>
    <p:sldId id="361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Lucida Sans" panose="020B0602030504020204" pitchFamily="34" charset="77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7F03B5-B85A-5F47-854F-4CD6F6461035}" v="174" dt="2019-12-13T12:37:15.586"/>
    <p1510:client id="{8684891B-4E60-49E1-A892-F065B27A8747}" v="1" dt="2019-12-13T13:03:03.6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68"/>
    <p:restoredTop sz="94709"/>
  </p:normalViewPr>
  <p:slideViewPr>
    <p:cSldViewPr snapToGrid="0" snapToObjects="1" showGuides="1">
      <p:cViewPr varScale="1">
        <p:scale>
          <a:sx n="91" d="100"/>
          <a:sy n="91" d="100"/>
        </p:scale>
        <p:origin x="192" y="800"/>
      </p:cViewPr>
      <p:guideLst>
        <p:guide orient="horz" pos="150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4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bbins N.M." userId="6a0e944c-4d97-467d-bb7a-7c3315791fe4" providerId="ADAL" clId="{367F03B5-B85A-5F47-854F-4CD6F6461035}"/>
    <pc:docChg chg="undo custSel addSld delSld modSld sldOrd">
      <pc:chgData name="Gibbins N.M." userId="6a0e944c-4d97-467d-bb7a-7c3315791fe4" providerId="ADAL" clId="{367F03B5-B85A-5F47-854F-4CD6F6461035}" dt="2019-12-13T12:37:15.586" v="1425" actId="207"/>
      <pc:docMkLst>
        <pc:docMk/>
      </pc:docMkLst>
      <pc:sldChg chg="addSp delSp modSp add">
        <pc:chgData name="Gibbins N.M." userId="6a0e944c-4d97-467d-bb7a-7c3315791fe4" providerId="ADAL" clId="{367F03B5-B85A-5F47-854F-4CD6F6461035}" dt="2019-12-13T12:13:51.278" v="1349" actId="20577"/>
        <pc:sldMkLst>
          <pc:docMk/>
          <pc:sldMk cId="2540591733" sldId="256"/>
        </pc:sldMkLst>
        <pc:spChg chg="mod">
          <ac:chgData name="Gibbins N.M." userId="6a0e944c-4d97-467d-bb7a-7c3315791fe4" providerId="ADAL" clId="{367F03B5-B85A-5F47-854F-4CD6F6461035}" dt="2019-12-13T12:13:51.278" v="1349" actId="20577"/>
          <ac:spMkLst>
            <pc:docMk/>
            <pc:sldMk cId="2540591733" sldId="256"/>
            <ac:spMk id="3" creationId="{00000000-0000-0000-0000-000000000000}"/>
          </ac:spMkLst>
        </pc:spChg>
        <pc:spChg chg="del">
          <ac:chgData name="Gibbins N.M." userId="6a0e944c-4d97-467d-bb7a-7c3315791fe4" providerId="ADAL" clId="{367F03B5-B85A-5F47-854F-4CD6F6461035}" dt="2019-12-13T12:13:38.307" v="1347"/>
          <ac:spMkLst>
            <pc:docMk/>
            <pc:sldMk cId="2540591733" sldId="256"/>
            <ac:spMk id="4" creationId="{00000000-0000-0000-0000-000000000000}"/>
          </ac:spMkLst>
        </pc:spChg>
        <pc:spChg chg="add del mod">
          <ac:chgData name="Gibbins N.M." userId="6a0e944c-4d97-467d-bb7a-7c3315791fe4" providerId="ADAL" clId="{367F03B5-B85A-5F47-854F-4CD6F6461035}" dt="2019-12-13T12:13:38.307" v="1347"/>
          <ac:spMkLst>
            <pc:docMk/>
            <pc:sldMk cId="2540591733" sldId="256"/>
            <ac:spMk id="5" creationId="{DF434CC2-B3C9-2B4D-A534-A6B27937E7A4}"/>
          </ac:spMkLst>
        </pc:spChg>
        <pc:spChg chg="add del mod">
          <ac:chgData name="Gibbins N.M." userId="6a0e944c-4d97-467d-bb7a-7c3315791fe4" providerId="ADAL" clId="{367F03B5-B85A-5F47-854F-4CD6F6461035}" dt="2019-12-13T12:13:38.307" v="1347"/>
          <ac:spMkLst>
            <pc:docMk/>
            <pc:sldMk cId="2540591733" sldId="256"/>
            <ac:spMk id="6" creationId="{74554FFE-B9FB-EA4F-8635-12180F4D3FA9}"/>
          </ac:spMkLst>
        </pc:spChg>
        <pc:spChg chg="add mod">
          <ac:chgData name="Gibbins N.M." userId="6a0e944c-4d97-467d-bb7a-7c3315791fe4" providerId="ADAL" clId="{367F03B5-B85A-5F47-854F-4CD6F6461035}" dt="2019-12-13T12:13:38.307" v="1347"/>
          <ac:spMkLst>
            <pc:docMk/>
            <pc:sldMk cId="2540591733" sldId="256"/>
            <ac:spMk id="7" creationId="{6953365D-ECF9-7545-AEF3-934BBEC05150}"/>
          </ac:spMkLst>
        </pc:spChg>
      </pc:sldChg>
      <pc:sldChg chg="modSp ord">
        <pc:chgData name="Gibbins N.M." userId="6a0e944c-4d97-467d-bb7a-7c3315791fe4" providerId="ADAL" clId="{367F03B5-B85A-5F47-854F-4CD6F6461035}" dt="2019-12-13T11:47:18.235" v="1342" actId="20577"/>
        <pc:sldMkLst>
          <pc:docMk/>
          <pc:sldMk cId="2901569139" sldId="263"/>
        </pc:sldMkLst>
        <pc:spChg chg="mod">
          <ac:chgData name="Gibbins N.M." userId="6a0e944c-4d97-467d-bb7a-7c3315791fe4" providerId="ADAL" clId="{367F03B5-B85A-5F47-854F-4CD6F6461035}" dt="2019-12-13T11:47:18.235" v="1342" actId="20577"/>
          <ac:spMkLst>
            <pc:docMk/>
            <pc:sldMk cId="2901569139" sldId="263"/>
            <ac:spMk id="4" creationId="{1801AAC9-CE7F-F64A-AD95-4121FE778CC5}"/>
          </ac:spMkLst>
        </pc:spChg>
      </pc:sldChg>
      <pc:sldChg chg="modSp modAnim">
        <pc:chgData name="Gibbins N.M." userId="6a0e944c-4d97-467d-bb7a-7c3315791fe4" providerId="ADAL" clId="{367F03B5-B85A-5F47-854F-4CD6F6461035}" dt="2019-12-12T16:26:39.201" v="1245" actId="20577"/>
        <pc:sldMkLst>
          <pc:docMk/>
          <pc:sldMk cId="2699881786" sldId="264"/>
        </pc:sldMkLst>
        <pc:spChg chg="mod">
          <ac:chgData name="Gibbins N.M." userId="6a0e944c-4d97-467d-bb7a-7c3315791fe4" providerId="ADAL" clId="{367F03B5-B85A-5F47-854F-4CD6F6461035}" dt="2019-12-12T16:26:39.201" v="1245" actId="20577"/>
          <ac:spMkLst>
            <pc:docMk/>
            <pc:sldMk cId="2699881786" sldId="264"/>
            <ac:spMk id="5" creationId="{6287C047-6154-B248-8317-739F3B61D93E}"/>
          </ac:spMkLst>
        </pc:spChg>
      </pc:sldChg>
      <pc:sldChg chg="delSp">
        <pc:chgData name="Gibbins N.M." userId="6a0e944c-4d97-467d-bb7a-7c3315791fe4" providerId="ADAL" clId="{367F03B5-B85A-5F47-854F-4CD6F6461035}" dt="2019-12-12T11:24:25.604" v="1052" actId="478"/>
        <pc:sldMkLst>
          <pc:docMk/>
          <pc:sldMk cId="2093457843" sldId="265"/>
        </pc:sldMkLst>
        <pc:spChg chg="del">
          <ac:chgData name="Gibbins N.M." userId="6a0e944c-4d97-467d-bb7a-7c3315791fe4" providerId="ADAL" clId="{367F03B5-B85A-5F47-854F-4CD6F6461035}" dt="2019-12-12T11:24:25.604" v="1052" actId="478"/>
          <ac:spMkLst>
            <pc:docMk/>
            <pc:sldMk cId="2093457843" sldId="265"/>
            <ac:spMk id="7" creationId="{9DB07CF4-D27F-BD40-B7DE-7F0E19080C57}"/>
          </ac:spMkLst>
        </pc:spChg>
      </pc:sldChg>
      <pc:sldChg chg="addSp modSp modAnim">
        <pc:chgData name="Gibbins N.M." userId="6a0e944c-4d97-467d-bb7a-7c3315791fe4" providerId="ADAL" clId="{367F03B5-B85A-5F47-854F-4CD6F6461035}" dt="2019-12-12T08:57:39.340" v="116" actId="166"/>
        <pc:sldMkLst>
          <pc:docMk/>
          <pc:sldMk cId="3279690896" sldId="267"/>
        </pc:sldMkLst>
        <pc:spChg chg="mod">
          <ac:chgData name="Gibbins N.M." userId="6a0e944c-4d97-467d-bb7a-7c3315791fe4" providerId="ADAL" clId="{367F03B5-B85A-5F47-854F-4CD6F6461035}" dt="2019-12-12T08:57:39.340" v="116" actId="166"/>
          <ac:spMkLst>
            <pc:docMk/>
            <pc:sldMk cId="3279690896" sldId="267"/>
            <ac:spMk id="6" creationId="{60A07452-5F86-2A40-B1A4-B1734D9C2577}"/>
          </ac:spMkLst>
        </pc:spChg>
        <pc:spChg chg="mod">
          <ac:chgData name="Gibbins N.M." userId="6a0e944c-4d97-467d-bb7a-7c3315791fe4" providerId="ADAL" clId="{367F03B5-B85A-5F47-854F-4CD6F6461035}" dt="2019-12-12T08:57:39.340" v="116" actId="166"/>
          <ac:spMkLst>
            <pc:docMk/>
            <pc:sldMk cId="3279690896" sldId="267"/>
            <ac:spMk id="7" creationId="{DB8E8C51-0507-9F41-87C4-B6FDFF6721ED}"/>
          </ac:spMkLst>
        </pc:spChg>
        <pc:spChg chg="mod">
          <ac:chgData name="Gibbins N.M." userId="6a0e944c-4d97-467d-bb7a-7c3315791fe4" providerId="ADAL" clId="{367F03B5-B85A-5F47-854F-4CD6F6461035}" dt="2019-12-12T08:57:39.340" v="116" actId="166"/>
          <ac:spMkLst>
            <pc:docMk/>
            <pc:sldMk cId="3279690896" sldId="267"/>
            <ac:spMk id="8" creationId="{62381A94-8764-D141-A1D8-DDC258F0C3D3}"/>
          </ac:spMkLst>
        </pc:spChg>
        <pc:spChg chg="mod">
          <ac:chgData name="Gibbins N.M." userId="6a0e944c-4d97-467d-bb7a-7c3315791fe4" providerId="ADAL" clId="{367F03B5-B85A-5F47-854F-4CD6F6461035}" dt="2019-12-12T08:57:23.215" v="113" actId="164"/>
          <ac:spMkLst>
            <pc:docMk/>
            <pc:sldMk cId="3279690896" sldId="267"/>
            <ac:spMk id="9" creationId="{4E00E8B3-099E-1B4B-83CE-2284CE5F4827}"/>
          </ac:spMkLst>
        </pc:spChg>
        <pc:spChg chg="mod">
          <ac:chgData name="Gibbins N.M." userId="6a0e944c-4d97-467d-bb7a-7c3315791fe4" providerId="ADAL" clId="{367F03B5-B85A-5F47-854F-4CD6F6461035}" dt="2019-12-12T08:57:23.215" v="113" actId="164"/>
          <ac:spMkLst>
            <pc:docMk/>
            <pc:sldMk cId="3279690896" sldId="267"/>
            <ac:spMk id="10" creationId="{1E11543D-27EE-D440-B030-5CFB8ABC94A9}"/>
          </ac:spMkLst>
        </pc:spChg>
        <pc:spChg chg="add mod">
          <ac:chgData name="Gibbins N.M." userId="6a0e944c-4d97-467d-bb7a-7c3315791fe4" providerId="ADAL" clId="{367F03B5-B85A-5F47-854F-4CD6F6461035}" dt="2019-12-12T08:54:27.295" v="81" actId="164"/>
          <ac:spMkLst>
            <pc:docMk/>
            <pc:sldMk cId="3279690896" sldId="267"/>
            <ac:spMk id="15" creationId="{10051D07-88F5-064E-83EF-EAE565A8208E}"/>
          </ac:spMkLst>
        </pc:spChg>
        <pc:grpChg chg="add mod">
          <ac:chgData name="Gibbins N.M." userId="6a0e944c-4d97-467d-bb7a-7c3315791fe4" providerId="ADAL" clId="{367F03B5-B85A-5F47-854F-4CD6F6461035}" dt="2019-12-12T08:54:27.295" v="81" actId="164"/>
          <ac:grpSpMkLst>
            <pc:docMk/>
            <pc:sldMk cId="3279690896" sldId="267"/>
            <ac:grpSpMk id="16" creationId="{BC7EAADD-327B-4E48-922F-88465601092E}"/>
          </ac:grpSpMkLst>
        </pc:grpChg>
        <pc:grpChg chg="add mod">
          <ac:chgData name="Gibbins N.M." userId="6a0e944c-4d97-467d-bb7a-7c3315791fe4" providerId="ADAL" clId="{367F03B5-B85A-5F47-854F-4CD6F6461035}" dt="2019-12-12T08:57:23.215" v="113" actId="164"/>
          <ac:grpSpMkLst>
            <pc:docMk/>
            <pc:sldMk cId="3279690896" sldId="267"/>
            <ac:grpSpMk id="17" creationId="{B37B9D72-7F28-284D-9F14-FC1B5D7A4B7A}"/>
          </ac:grpSpMkLst>
        </pc:grpChg>
        <pc:cxnChg chg="mod">
          <ac:chgData name="Gibbins N.M." userId="6a0e944c-4d97-467d-bb7a-7c3315791fe4" providerId="ADAL" clId="{367F03B5-B85A-5F47-854F-4CD6F6461035}" dt="2019-12-12T08:57:23.215" v="113" actId="164"/>
          <ac:cxnSpMkLst>
            <pc:docMk/>
            <pc:sldMk cId="3279690896" sldId="267"/>
            <ac:cxnSpMk id="5" creationId="{A7CE02CD-8333-F24C-9962-F5D57816FC09}"/>
          </ac:cxnSpMkLst>
        </pc:cxnChg>
        <pc:cxnChg chg="add mod">
          <ac:chgData name="Gibbins N.M." userId="6a0e944c-4d97-467d-bb7a-7c3315791fe4" providerId="ADAL" clId="{367F03B5-B85A-5F47-854F-4CD6F6461035}" dt="2019-12-12T08:54:27.295" v="81" actId="164"/>
          <ac:cxnSpMkLst>
            <pc:docMk/>
            <pc:sldMk cId="3279690896" sldId="267"/>
            <ac:cxnSpMk id="11" creationId="{DD655CBD-532C-F44A-9DF2-8F4C6452366A}"/>
          </ac:cxnSpMkLst>
        </pc:cxnChg>
      </pc:sldChg>
      <pc:sldChg chg="modSp add">
        <pc:chgData name="Gibbins N.M." userId="6a0e944c-4d97-467d-bb7a-7c3315791fe4" providerId="ADAL" clId="{367F03B5-B85A-5F47-854F-4CD6F6461035}" dt="2019-12-13T12:36:46.248" v="1424" actId="14100"/>
        <pc:sldMkLst>
          <pc:docMk/>
          <pc:sldMk cId="2505036153" sldId="269"/>
        </pc:sldMkLst>
        <pc:spChg chg="mod">
          <ac:chgData name="Gibbins N.M." userId="6a0e944c-4d97-467d-bb7a-7c3315791fe4" providerId="ADAL" clId="{367F03B5-B85A-5F47-854F-4CD6F6461035}" dt="2019-12-13T12:36:38.490" v="1423" actId="20577"/>
          <ac:spMkLst>
            <pc:docMk/>
            <pc:sldMk cId="2505036153" sldId="269"/>
            <ac:spMk id="3" creationId="{00000000-0000-0000-0000-000000000000}"/>
          </ac:spMkLst>
        </pc:spChg>
        <pc:spChg chg="mod">
          <ac:chgData name="Gibbins N.M." userId="6a0e944c-4d97-467d-bb7a-7c3315791fe4" providerId="ADAL" clId="{367F03B5-B85A-5F47-854F-4CD6F6461035}" dt="2019-12-13T12:36:46.248" v="1424" actId="14100"/>
          <ac:spMkLst>
            <pc:docMk/>
            <pc:sldMk cId="2505036153" sldId="269"/>
            <ac:spMk id="7" creationId="{00000000-0000-0000-0000-000000000000}"/>
          </ac:spMkLst>
        </pc:spChg>
      </pc:sldChg>
      <pc:sldChg chg="modSp">
        <pc:chgData name="Gibbins N.M." userId="6a0e944c-4d97-467d-bb7a-7c3315791fe4" providerId="ADAL" clId="{367F03B5-B85A-5F47-854F-4CD6F6461035}" dt="2019-12-12T08:56:17.171" v="105" actId="20577"/>
        <pc:sldMkLst>
          <pc:docMk/>
          <pc:sldMk cId="3941046760" sldId="270"/>
        </pc:sldMkLst>
        <pc:spChg chg="mod">
          <ac:chgData name="Gibbins N.M." userId="6a0e944c-4d97-467d-bb7a-7c3315791fe4" providerId="ADAL" clId="{367F03B5-B85A-5F47-854F-4CD6F6461035}" dt="2019-12-12T08:56:17.171" v="105" actId="20577"/>
          <ac:spMkLst>
            <pc:docMk/>
            <pc:sldMk cId="3941046760" sldId="270"/>
            <ac:spMk id="7" creationId="{DB8E8C51-0507-9F41-87C4-B6FDFF6721ED}"/>
          </ac:spMkLst>
        </pc:spChg>
      </pc:sldChg>
      <pc:sldChg chg="modSp">
        <pc:chgData name="Gibbins N.M." userId="6a0e944c-4d97-467d-bb7a-7c3315791fe4" providerId="ADAL" clId="{367F03B5-B85A-5F47-854F-4CD6F6461035}" dt="2019-12-12T10:29:31.247" v="657" actId="20577"/>
        <pc:sldMkLst>
          <pc:docMk/>
          <pc:sldMk cId="2831735838" sldId="271"/>
        </pc:sldMkLst>
        <pc:spChg chg="mod">
          <ac:chgData name="Gibbins N.M." userId="6a0e944c-4d97-467d-bb7a-7c3315791fe4" providerId="ADAL" clId="{367F03B5-B85A-5F47-854F-4CD6F6461035}" dt="2019-12-12T10:29:07.100" v="653" actId="20577"/>
          <ac:spMkLst>
            <pc:docMk/>
            <pc:sldMk cId="2831735838" sldId="271"/>
            <ac:spMk id="2" creationId="{D564CD3A-0B00-EA4B-B7D5-64BEA6329F5B}"/>
          </ac:spMkLst>
        </pc:spChg>
        <pc:spChg chg="mod">
          <ac:chgData name="Gibbins N.M." userId="6a0e944c-4d97-467d-bb7a-7c3315791fe4" providerId="ADAL" clId="{367F03B5-B85A-5F47-854F-4CD6F6461035}" dt="2019-12-12T10:29:31.247" v="657" actId="20577"/>
          <ac:spMkLst>
            <pc:docMk/>
            <pc:sldMk cId="2831735838" sldId="271"/>
            <ac:spMk id="3" creationId="{9BE47BCD-8904-D540-97A1-2F129F9624BC}"/>
          </ac:spMkLst>
        </pc:spChg>
      </pc:sldChg>
      <pc:sldChg chg="modSp">
        <pc:chgData name="Gibbins N.M." userId="6a0e944c-4d97-467d-bb7a-7c3315791fe4" providerId="ADAL" clId="{367F03B5-B85A-5F47-854F-4CD6F6461035}" dt="2019-12-12T11:26:00.007" v="1057" actId="20577"/>
        <pc:sldMkLst>
          <pc:docMk/>
          <pc:sldMk cId="3165547071" sldId="341"/>
        </pc:sldMkLst>
        <pc:spChg chg="mod">
          <ac:chgData name="Gibbins N.M." userId="6a0e944c-4d97-467d-bb7a-7c3315791fe4" providerId="ADAL" clId="{367F03B5-B85A-5F47-854F-4CD6F6461035}" dt="2019-12-12T11:26:00.007" v="1057" actId="20577"/>
          <ac:spMkLst>
            <pc:docMk/>
            <pc:sldMk cId="3165547071" sldId="341"/>
            <ac:spMk id="16" creationId="{00000000-0000-0000-0000-000000000000}"/>
          </ac:spMkLst>
        </pc:spChg>
      </pc:sldChg>
      <pc:sldChg chg="delSp modSp">
        <pc:chgData name="Gibbins N.M." userId="6a0e944c-4d97-467d-bb7a-7c3315791fe4" providerId="ADAL" clId="{367F03B5-B85A-5F47-854F-4CD6F6461035}" dt="2019-12-12T10:22:21.414" v="165" actId="478"/>
        <pc:sldMkLst>
          <pc:docMk/>
          <pc:sldMk cId="3463684139" sldId="343"/>
        </pc:sldMkLst>
        <pc:spChg chg="del">
          <ac:chgData name="Gibbins N.M." userId="6a0e944c-4d97-467d-bb7a-7c3315791fe4" providerId="ADAL" clId="{367F03B5-B85A-5F47-854F-4CD6F6461035}" dt="2019-12-12T10:22:18.577" v="164" actId="478"/>
          <ac:spMkLst>
            <pc:docMk/>
            <pc:sldMk cId="3463684139" sldId="343"/>
            <ac:spMk id="19" creationId="{2686DB2B-D666-3E41-8381-11B58F0903A2}"/>
          </ac:spMkLst>
        </pc:spChg>
        <pc:spChg chg="del">
          <ac:chgData name="Gibbins N.M." userId="6a0e944c-4d97-467d-bb7a-7c3315791fe4" providerId="ADAL" clId="{367F03B5-B85A-5F47-854F-4CD6F6461035}" dt="2019-12-12T10:22:21.414" v="165" actId="478"/>
          <ac:spMkLst>
            <pc:docMk/>
            <pc:sldMk cId="3463684139" sldId="343"/>
            <ac:spMk id="20" creationId="{EB27AB37-8722-DE40-88A0-A35A3494708C}"/>
          </ac:spMkLst>
        </pc:spChg>
        <pc:picChg chg="mod">
          <ac:chgData name="Gibbins N.M." userId="6a0e944c-4d97-467d-bb7a-7c3315791fe4" providerId="ADAL" clId="{367F03B5-B85A-5F47-854F-4CD6F6461035}" dt="2019-12-12T08:52:23.556" v="35" actId="14100"/>
          <ac:picMkLst>
            <pc:docMk/>
            <pc:sldMk cId="3463684139" sldId="343"/>
            <ac:picMk id="12" creationId="{44F16961-75F9-FB48-B934-084CAC3918A8}"/>
          </ac:picMkLst>
        </pc:picChg>
        <pc:picChg chg="mod">
          <ac:chgData name="Gibbins N.M." userId="6a0e944c-4d97-467d-bb7a-7c3315791fe4" providerId="ADAL" clId="{367F03B5-B85A-5F47-854F-4CD6F6461035}" dt="2019-12-12T08:52:18.691" v="34" actId="14100"/>
          <ac:picMkLst>
            <pc:docMk/>
            <pc:sldMk cId="3463684139" sldId="343"/>
            <ac:picMk id="14" creationId="{B73F278A-11EF-7D4C-91BE-593644C0658E}"/>
          </ac:picMkLst>
        </pc:picChg>
        <pc:picChg chg="mod">
          <ac:chgData name="Gibbins N.M." userId="6a0e944c-4d97-467d-bb7a-7c3315791fe4" providerId="ADAL" clId="{367F03B5-B85A-5F47-854F-4CD6F6461035}" dt="2019-12-12T08:52:31.713" v="37" actId="1076"/>
          <ac:picMkLst>
            <pc:docMk/>
            <pc:sldMk cId="3463684139" sldId="343"/>
            <ac:picMk id="18" creationId="{243975A4-FADC-7F40-93E4-7D66B1F074BE}"/>
          </ac:picMkLst>
        </pc:picChg>
      </pc:sldChg>
      <pc:sldChg chg="del mod modTransition modShow">
        <pc:chgData name="Gibbins N.M." userId="6a0e944c-4d97-467d-bb7a-7c3315791fe4" providerId="ADAL" clId="{367F03B5-B85A-5F47-854F-4CD6F6461035}" dt="2019-12-12T10:34:08.596" v="696" actId="2696"/>
        <pc:sldMkLst>
          <pc:docMk/>
          <pc:sldMk cId="3360656248" sldId="345"/>
        </pc:sldMkLst>
      </pc:sldChg>
      <pc:sldChg chg="modSp add del mod modTransition modShow">
        <pc:chgData name="Gibbins N.M." userId="6a0e944c-4d97-467d-bb7a-7c3315791fe4" providerId="ADAL" clId="{367F03B5-B85A-5F47-854F-4CD6F6461035}" dt="2019-12-13T12:13:16.509" v="1345" actId="2696"/>
        <pc:sldMkLst>
          <pc:docMk/>
          <pc:sldMk cId="1212116368" sldId="346"/>
        </pc:sldMkLst>
        <pc:spChg chg="mod">
          <ac:chgData name="Gibbins N.M." userId="6a0e944c-4d97-467d-bb7a-7c3315791fe4" providerId="ADAL" clId="{367F03B5-B85A-5F47-854F-4CD6F6461035}" dt="2019-12-11T16:05:36.810" v="14" actId="20577"/>
          <ac:spMkLst>
            <pc:docMk/>
            <pc:sldMk cId="1212116368" sldId="346"/>
            <ac:spMk id="2" creationId="{21F5C53E-75FA-9943-88BD-974BE1AF638B}"/>
          </ac:spMkLst>
        </pc:spChg>
      </pc:sldChg>
      <pc:sldChg chg="modSp add del mod modTransition modShow">
        <pc:chgData name="Gibbins N.M." userId="6a0e944c-4d97-467d-bb7a-7c3315791fe4" providerId="ADAL" clId="{367F03B5-B85A-5F47-854F-4CD6F6461035}" dt="2019-12-13T12:13:56.529" v="1350" actId="2696"/>
        <pc:sldMkLst>
          <pc:docMk/>
          <pc:sldMk cId="713701903" sldId="347"/>
        </pc:sldMkLst>
        <pc:spChg chg="mod">
          <ac:chgData name="Gibbins N.M." userId="6a0e944c-4d97-467d-bb7a-7c3315791fe4" providerId="ADAL" clId="{367F03B5-B85A-5F47-854F-4CD6F6461035}" dt="2019-12-11T16:05:54.248" v="27" actId="20577"/>
          <ac:spMkLst>
            <pc:docMk/>
            <pc:sldMk cId="713701903" sldId="347"/>
            <ac:spMk id="2" creationId="{970B4903-4EBE-3048-AB89-1D4C7976699B}"/>
          </ac:spMkLst>
        </pc:spChg>
      </pc:sldChg>
      <pc:sldChg chg="addSp delSp modSp add">
        <pc:chgData name="Gibbins N.M." userId="6a0e944c-4d97-467d-bb7a-7c3315791fe4" providerId="ADAL" clId="{367F03B5-B85A-5F47-854F-4CD6F6461035}" dt="2019-12-12T08:51:46.166" v="33" actId="478"/>
        <pc:sldMkLst>
          <pc:docMk/>
          <pc:sldMk cId="3521259827" sldId="348"/>
        </pc:sldMkLst>
        <pc:spChg chg="del">
          <ac:chgData name="Gibbins N.M." userId="6a0e944c-4d97-467d-bb7a-7c3315791fe4" providerId="ADAL" clId="{367F03B5-B85A-5F47-854F-4CD6F6461035}" dt="2019-12-12T08:51:08.305" v="31" actId="931"/>
          <ac:spMkLst>
            <pc:docMk/>
            <pc:sldMk cId="3521259827" sldId="348"/>
            <ac:spMk id="2" creationId="{44EB894E-7296-F047-B3CD-3CBB88E5FB21}"/>
          </ac:spMkLst>
        </pc:spChg>
        <pc:spChg chg="del">
          <ac:chgData name="Gibbins N.M." userId="6a0e944c-4d97-467d-bb7a-7c3315791fe4" providerId="ADAL" clId="{367F03B5-B85A-5F47-854F-4CD6F6461035}" dt="2019-12-12T08:51:36.191" v="32" actId="478"/>
          <ac:spMkLst>
            <pc:docMk/>
            <pc:sldMk cId="3521259827" sldId="348"/>
            <ac:spMk id="3" creationId="{77983A83-EFA5-7947-8B67-C60BF7B5CA18}"/>
          </ac:spMkLst>
        </pc:spChg>
        <pc:spChg chg="del">
          <ac:chgData name="Gibbins N.M." userId="6a0e944c-4d97-467d-bb7a-7c3315791fe4" providerId="ADAL" clId="{367F03B5-B85A-5F47-854F-4CD6F6461035}" dt="2019-12-12T08:51:46.166" v="33" actId="478"/>
          <ac:spMkLst>
            <pc:docMk/>
            <pc:sldMk cId="3521259827" sldId="348"/>
            <ac:spMk id="4" creationId="{8A378124-DA6D-3843-B60E-AB2D8A718A07}"/>
          </ac:spMkLst>
        </pc:spChg>
        <pc:picChg chg="add mod">
          <ac:chgData name="Gibbins N.M." userId="6a0e944c-4d97-467d-bb7a-7c3315791fe4" providerId="ADAL" clId="{367F03B5-B85A-5F47-854F-4CD6F6461035}" dt="2019-12-12T08:51:08.305" v="31" actId="931"/>
          <ac:picMkLst>
            <pc:docMk/>
            <pc:sldMk cId="3521259827" sldId="348"/>
            <ac:picMk id="6" creationId="{4F4B4723-CE1B-254A-B334-EA15A553AEDE}"/>
          </ac:picMkLst>
        </pc:picChg>
      </pc:sldChg>
      <pc:sldChg chg="delSp modSp add">
        <pc:chgData name="Gibbins N.M." userId="6a0e944c-4d97-467d-bb7a-7c3315791fe4" providerId="ADAL" clId="{367F03B5-B85A-5F47-854F-4CD6F6461035}" dt="2019-12-12T08:59:00.232" v="163" actId="478"/>
        <pc:sldMkLst>
          <pc:docMk/>
          <pc:sldMk cId="642071389" sldId="349"/>
        </pc:sldMkLst>
        <pc:spChg chg="del">
          <ac:chgData name="Gibbins N.M." userId="6a0e944c-4d97-467d-bb7a-7c3315791fe4" providerId="ADAL" clId="{367F03B5-B85A-5F47-854F-4CD6F6461035}" dt="2019-12-12T08:59:00.232" v="163" actId="478"/>
          <ac:spMkLst>
            <pc:docMk/>
            <pc:sldMk cId="642071389" sldId="349"/>
            <ac:spMk id="2" creationId="{0E891D81-F9D0-DD4B-A8AC-5DD83CF8BA97}"/>
          </ac:spMkLst>
        </pc:spChg>
        <pc:spChg chg="mod">
          <ac:chgData name="Gibbins N.M." userId="6a0e944c-4d97-467d-bb7a-7c3315791fe4" providerId="ADAL" clId="{367F03B5-B85A-5F47-854F-4CD6F6461035}" dt="2019-12-12T08:58:57.241" v="162" actId="14100"/>
          <ac:spMkLst>
            <pc:docMk/>
            <pc:sldMk cId="642071389" sldId="349"/>
            <ac:spMk id="3" creationId="{6FD97C6B-EF13-7541-9F2E-A842CAE55027}"/>
          </ac:spMkLst>
        </pc:spChg>
      </pc:sldChg>
      <pc:sldChg chg="addSp delSp modSp add">
        <pc:chgData name="Gibbins N.M." userId="6a0e944c-4d97-467d-bb7a-7c3315791fe4" providerId="ADAL" clId="{367F03B5-B85A-5F47-854F-4CD6F6461035}" dt="2019-12-12T10:34:02.427" v="695" actId="478"/>
        <pc:sldMkLst>
          <pc:docMk/>
          <pc:sldMk cId="3995537015" sldId="350"/>
        </pc:sldMkLst>
        <pc:spChg chg="del mod">
          <ac:chgData name="Gibbins N.M." userId="6a0e944c-4d97-467d-bb7a-7c3315791fe4" providerId="ADAL" clId="{367F03B5-B85A-5F47-854F-4CD6F6461035}" dt="2019-12-12T10:33:57.938" v="694" actId="478"/>
          <ac:spMkLst>
            <pc:docMk/>
            <pc:sldMk cId="3995537015" sldId="350"/>
            <ac:spMk id="2" creationId="{24DEC513-4BCC-BC4F-9102-5A3AC2D4F7A8}"/>
          </ac:spMkLst>
        </pc:spChg>
        <pc:spChg chg="del">
          <ac:chgData name="Gibbins N.M." userId="6a0e944c-4d97-467d-bb7a-7c3315791fe4" providerId="ADAL" clId="{367F03B5-B85A-5F47-854F-4CD6F6461035}" dt="2019-12-12T10:30:22.553" v="677"/>
          <ac:spMkLst>
            <pc:docMk/>
            <pc:sldMk cId="3995537015" sldId="350"/>
            <ac:spMk id="3" creationId="{FB487E6D-5351-5148-93EB-21B1A9CA5B79}"/>
          </ac:spMkLst>
        </pc:spChg>
        <pc:spChg chg="add del mod">
          <ac:chgData name="Gibbins N.M." userId="6a0e944c-4d97-467d-bb7a-7c3315791fe4" providerId="ADAL" clId="{367F03B5-B85A-5F47-854F-4CD6F6461035}" dt="2019-12-12T10:34:02.427" v="695" actId="478"/>
          <ac:spMkLst>
            <pc:docMk/>
            <pc:sldMk cId="3995537015" sldId="350"/>
            <ac:spMk id="4" creationId="{775F1CDF-1442-2B40-BA1B-75F5A1C29746}"/>
          </ac:spMkLst>
        </pc:spChg>
        <pc:spChg chg="add del mod">
          <ac:chgData name="Gibbins N.M." userId="6a0e944c-4d97-467d-bb7a-7c3315791fe4" providerId="ADAL" clId="{367F03B5-B85A-5F47-854F-4CD6F6461035}" dt="2019-12-12T10:33:41.464" v="688"/>
          <ac:spMkLst>
            <pc:docMk/>
            <pc:sldMk cId="3995537015" sldId="350"/>
            <ac:spMk id="5" creationId="{3C3E2F93-D31F-D74B-A9DC-F344D958BA0B}"/>
          </ac:spMkLst>
        </pc:spChg>
        <pc:spChg chg="add del mod">
          <ac:chgData name="Gibbins N.M." userId="6a0e944c-4d97-467d-bb7a-7c3315791fe4" providerId="ADAL" clId="{367F03B5-B85A-5F47-854F-4CD6F6461035}" dt="2019-12-12T10:33:50.358" v="691" actId="931"/>
          <ac:spMkLst>
            <pc:docMk/>
            <pc:sldMk cId="3995537015" sldId="350"/>
            <ac:spMk id="6" creationId="{24DB5197-9DCA-C840-B846-900C5FC4F5A3}"/>
          </ac:spMkLst>
        </pc:spChg>
        <pc:picChg chg="add mod">
          <ac:chgData name="Gibbins N.M." userId="6a0e944c-4d97-467d-bb7a-7c3315791fe4" providerId="ADAL" clId="{367F03B5-B85A-5F47-854F-4CD6F6461035}" dt="2019-12-12T10:33:52.884" v="693" actId="962"/>
          <ac:picMkLst>
            <pc:docMk/>
            <pc:sldMk cId="3995537015" sldId="350"/>
            <ac:picMk id="8" creationId="{B498A9DC-6EB1-B344-92C4-975F534931A1}"/>
          </ac:picMkLst>
        </pc:picChg>
      </pc:sldChg>
      <pc:sldChg chg="addSp delSp modSp add modAnim">
        <pc:chgData name="Gibbins N.M." userId="6a0e944c-4d97-467d-bb7a-7c3315791fe4" providerId="ADAL" clId="{367F03B5-B85A-5F47-854F-4CD6F6461035}" dt="2019-12-13T11:46:28.375" v="1331" actId="20577"/>
        <pc:sldMkLst>
          <pc:docMk/>
          <pc:sldMk cId="3550410502" sldId="351"/>
        </pc:sldMkLst>
        <pc:spChg chg="del">
          <ac:chgData name="Gibbins N.M." userId="6a0e944c-4d97-467d-bb7a-7c3315791fe4" providerId="ADAL" clId="{367F03B5-B85A-5F47-854F-4CD6F6461035}" dt="2019-12-12T10:23:36.807" v="168"/>
          <ac:spMkLst>
            <pc:docMk/>
            <pc:sldMk cId="3550410502" sldId="351"/>
            <ac:spMk id="2" creationId="{28862038-955E-F747-BF9D-4D3033107A17}"/>
          </ac:spMkLst>
        </pc:spChg>
        <pc:spChg chg="del">
          <ac:chgData name="Gibbins N.M." userId="6a0e944c-4d97-467d-bb7a-7c3315791fe4" providerId="ADAL" clId="{367F03B5-B85A-5F47-854F-4CD6F6461035}" dt="2019-12-12T10:23:36.807" v="168"/>
          <ac:spMkLst>
            <pc:docMk/>
            <pc:sldMk cId="3550410502" sldId="351"/>
            <ac:spMk id="3" creationId="{0FC1FD8E-D701-FC42-ABFA-6BC99EA32EDE}"/>
          </ac:spMkLst>
        </pc:spChg>
        <pc:spChg chg="add mod">
          <ac:chgData name="Gibbins N.M." userId="6a0e944c-4d97-467d-bb7a-7c3315791fe4" providerId="ADAL" clId="{367F03B5-B85A-5F47-854F-4CD6F6461035}" dt="2019-12-12T10:24:05.257" v="189" actId="20577"/>
          <ac:spMkLst>
            <pc:docMk/>
            <pc:sldMk cId="3550410502" sldId="351"/>
            <ac:spMk id="4" creationId="{2C081D39-9F78-6046-A60E-8562C83DA838}"/>
          </ac:spMkLst>
        </pc:spChg>
        <pc:spChg chg="add mod">
          <ac:chgData name="Gibbins N.M." userId="6a0e944c-4d97-467d-bb7a-7c3315791fe4" providerId="ADAL" clId="{367F03B5-B85A-5F47-854F-4CD6F6461035}" dt="2019-12-13T11:46:28.375" v="1331" actId="20577"/>
          <ac:spMkLst>
            <pc:docMk/>
            <pc:sldMk cId="3550410502" sldId="351"/>
            <ac:spMk id="5" creationId="{2C341A77-9447-EE45-8E3D-AE1D3F63E7B0}"/>
          </ac:spMkLst>
        </pc:spChg>
        <pc:spChg chg="add mod">
          <ac:chgData name="Gibbins N.M." userId="6a0e944c-4d97-467d-bb7a-7c3315791fe4" providerId="ADAL" clId="{367F03B5-B85A-5F47-854F-4CD6F6461035}" dt="2019-12-12T10:23:36.807" v="168"/>
          <ac:spMkLst>
            <pc:docMk/>
            <pc:sldMk cId="3550410502" sldId="351"/>
            <ac:spMk id="6" creationId="{984DA345-E172-4641-8978-57931BBCED35}"/>
          </ac:spMkLst>
        </pc:spChg>
      </pc:sldChg>
      <pc:sldChg chg="addSp delSp modSp add">
        <pc:chgData name="Gibbins N.M." userId="6a0e944c-4d97-467d-bb7a-7c3315791fe4" providerId="ADAL" clId="{367F03B5-B85A-5F47-854F-4CD6F6461035}" dt="2019-12-12T10:37:02.716" v="705" actId="478"/>
        <pc:sldMkLst>
          <pc:docMk/>
          <pc:sldMk cId="2555711264" sldId="352"/>
        </pc:sldMkLst>
        <pc:spChg chg="del">
          <ac:chgData name="Gibbins N.M." userId="6a0e944c-4d97-467d-bb7a-7c3315791fe4" providerId="ADAL" clId="{367F03B5-B85A-5F47-854F-4CD6F6461035}" dt="2019-12-12T10:36:04.742" v="697"/>
          <ac:spMkLst>
            <pc:docMk/>
            <pc:sldMk cId="2555711264" sldId="352"/>
            <ac:spMk id="2" creationId="{4FFA3FFA-19C8-B74D-9D6A-2DAE8C2DFC07}"/>
          </ac:spMkLst>
        </pc:spChg>
        <pc:spChg chg="del">
          <ac:chgData name="Gibbins N.M." userId="6a0e944c-4d97-467d-bb7a-7c3315791fe4" providerId="ADAL" clId="{367F03B5-B85A-5F47-854F-4CD6F6461035}" dt="2019-12-12T10:36:04.742" v="697"/>
          <ac:spMkLst>
            <pc:docMk/>
            <pc:sldMk cId="2555711264" sldId="352"/>
            <ac:spMk id="3" creationId="{20355BF6-B600-344C-A7D4-5D80269E3153}"/>
          </ac:spMkLst>
        </pc:spChg>
        <pc:spChg chg="del">
          <ac:chgData name="Gibbins N.M." userId="6a0e944c-4d97-467d-bb7a-7c3315791fe4" providerId="ADAL" clId="{367F03B5-B85A-5F47-854F-4CD6F6461035}" dt="2019-12-12T10:36:04.742" v="697"/>
          <ac:spMkLst>
            <pc:docMk/>
            <pc:sldMk cId="2555711264" sldId="352"/>
            <ac:spMk id="4" creationId="{55E02FEF-1469-2246-B74A-2AD686D8703F}"/>
          </ac:spMkLst>
        </pc:spChg>
        <pc:spChg chg="add del mod">
          <ac:chgData name="Gibbins N.M." userId="6a0e944c-4d97-467d-bb7a-7c3315791fe4" providerId="ADAL" clId="{367F03B5-B85A-5F47-854F-4CD6F6461035}" dt="2019-12-12T10:36:54.554" v="702" actId="478"/>
          <ac:spMkLst>
            <pc:docMk/>
            <pc:sldMk cId="2555711264" sldId="352"/>
            <ac:spMk id="5" creationId="{B6A0279F-ED85-0C4D-ABA2-F632A0625107}"/>
          </ac:spMkLst>
        </pc:spChg>
        <pc:spChg chg="add del mod">
          <ac:chgData name="Gibbins N.M." userId="6a0e944c-4d97-467d-bb7a-7c3315791fe4" providerId="ADAL" clId="{367F03B5-B85A-5F47-854F-4CD6F6461035}" dt="2019-12-12T10:36:22.789" v="698" actId="931"/>
          <ac:spMkLst>
            <pc:docMk/>
            <pc:sldMk cId="2555711264" sldId="352"/>
            <ac:spMk id="6" creationId="{7F2281DE-BC0E-2E44-BE78-5757B4E2945F}"/>
          </ac:spMkLst>
        </pc:spChg>
        <pc:spChg chg="add del mod">
          <ac:chgData name="Gibbins N.M." userId="6a0e944c-4d97-467d-bb7a-7c3315791fe4" providerId="ADAL" clId="{367F03B5-B85A-5F47-854F-4CD6F6461035}" dt="2019-12-12T10:37:02.716" v="705" actId="478"/>
          <ac:spMkLst>
            <pc:docMk/>
            <pc:sldMk cId="2555711264" sldId="352"/>
            <ac:spMk id="7" creationId="{54237E0D-3767-B04E-9B00-7B7CCB4A39C6}"/>
          </ac:spMkLst>
        </pc:spChg>
        <pc:spChg chg="add del mod">
          <ac:chgData name="Gibbins N.M." userId="6a0e944c-4d97-467d-bb7a-7c3315791fe4" providerId="ADAL" clId="{367F03B5-B85A-5F47-854F-4CD6F6461035}" dt="2019-12-12T10:37:00.313" v="704" actId="478"/>
          <ac:spMkLst>
            <pc:docMk/>
            <pc:sldMk cId="2555711264" sldId="352"/>
            <ac:spMk id="11" creationId="{FA9A71BD-4C1C-BB46-9853-5A89002B0A67}"/>
          </ac:spMkLst>
        </pc:spChg>
        <pc:picChg chg="add del mod modCrop">
          <ac:chgData name="Gibbins N.M." userId="6a0e944c-4d97-467d-bb7a-7c3315791fe4" providerId="ADAL" clId="{367F03B5-B85A-5F47-854F-4CD6F6461035}" dt="2019-12-12T10:37:00.313" v="704" actId="478"/>
          <ac:picMkLst>
            <pc:docMk/>
            <pc:sldMk cId="2555711264" sldId="352"/>
            <ac:picMk id="9" creationId="{1E28C255-8913-CD4E-A5EA-5519F03541A5}"/>
          </ac:picMkLst>
        </pc:picChg>
      </pc:sldChg>
      <pc:sldChg chg="addSp modSp add modAnim">
        <pc:chgData name="Gibbins N.M." userId="6a0e944c-4d97-467d-bb7a-7c3315791fe4" providerId="ADAL" clId="{367F03B5-B85A-5F47-854F-4CD6F6461035}" dt="2019-12-13T11:45:31.507" v="1252"/>
        <pc:sldMkLst>
          <pc:docMk/>
          <pc:sldMk cId="303239835" sldId="353"/>
        </pc:sldMkLst>
        <pc:spChg chg="mod">
          <ac:chgData name="Gibbins N.M." userId="6a0e944c-4d97-467d-bb7a-7c3315791fe4" providerId="ADAL" clId="{367F03B5-B85A-5F47-854F-4CD6F6461035}" dt="2019-12-12T10:37:16.441" v="724" actId="20577"/>
          <ac:spMkLst>
            <pc:docMk/>
            <pc:sldMk cId="303239835" sldId="353"/>
            <ac:spMk id="2" creationId="{C236428F-3666-2F4C-BA2D-81731A56BF5E}"/>
          </ac:spMkLst>
        </pc:spChg>
        <pc:spChg chg="mod">
          <ac:chgData name="Gibbins N.M." userId="6a0e944c-4d97-467d-bb7a-7c3315791fe4" providerId="ADAL" clId="{367F03B5-B85A-5F47-854F-4CD6F6461035}" dt="2019-12-12T11:53:33.082" v="1226" actId="20577"/>
          <ac:spMkLst>
            <pc:docMk/>
            <pc:sldMk cId="303239835" sldId="353"/>
            <ac:spMk id="3" creationId="{0D4336A7-031E-C941-88DD-745F55AFE9CE}"/>
          </ac:spMkLst>
        </pc:spChg>
        <pc:picChg chg="add mod">
          <ac:chgData name="Gibbins N.M." userId="6a0e944c-4d97-467d-bb7a-7c3315791fe4" providerId="ADAL" clId="{367F03B5-B85A-5F47-854F-4CD6F6461035}" dt="2019-12-12T10:44:55.616" v="1004" actId="1076"/>
          <ac:picMkLst>
            <pc:docMk/>
            <pc:sldMk cId="303239835" sldId="353"/>
            <ac:picMk id="6" creationId="{D9CD6906-41E0-DF47-B499-886E2F2FCA02}"/>
          </ac:picMkLst>
        </pc:picChg>
      </pc:sldChg>
      <pc:sldChg chg="addSp delSp modSp add">
        <pc:chgData name="Gibbins N.M." userId="6a0e944c-4d97-467d-bb7a-7c3315791fe4" providerId="ADAL" clId="{367F03B5-B85A-5F47-854F-4CD6F6461035}" dt="2019-12-12T10:39:52.256" v="742" actId="478"/>
        <pc:sldMkLst>
          <pc:docMk/>
          <pc:sldMk cId="1901330189" sldId="354"/>
        </pc:sldMkLst>
        <pc:spChg chg="del">
          <ac:chgData name="Gibbins N.M." userId="6a0e944c-4d97-467d-bb7a-7c3315791fe4" providerId="ADAL" clId="{367F03B5-B85A-5F47-854F-4CD6F6461035}" dt="2019-12-12T10:39:43.143" v="738" actId="931"/>
          <ac:spMkLst>
            <pc:docMk/>
            <pc:sldMk cId="1901330189" sldId="354"/>
            <ac:spMk id="2" creationId="{73F2C962-50DF-6E43-880B-635AE29579EF}"/>
          </ac:spMkLst>
        </pc:spChg>
        <pc:spChg chg="del">
          <ac:chgData name="Gibbins N.M." userId="6a0e944c-4d97-467d-bb7a-7c3315791fe4" providerId="ADAL" clId="{367F03B5-B85A-5F47-854F-4CD6F6461035}" dt="2019-12-12T10:39:46.986" v="741" actId="478"/>
          <ac:spMkLst>
            <pc:docMk/>
            <pc:sldMk cId="1901330189" sldId="354"/>
            <ac:spMk id="3" creationId="{02AF9284-B331-F340-BD5A-1B1B929983FB}"/>
          </ac:spMkLst>
        </pc:spChg>
        <pc:spChg chg="del">
          <ac:chgData name="Gibbins N.M." userId="6a0e944c-4d97-467d-bb7a-7c3315791fe4" providerId="ADAL" clId="{367F03B5-B85A-5F47-854F-4CD6F6461035}" dt="2019-12-12T10:39:52.256" v="742" actId="478"/>
          <ac:spMkLst>
            <pc:docMk/>
            <pc:sldMk cId="1901330189" sldId="354"/>
            <ac:spMk id="4" creationId="{2484E8F4-67D3-C142-8C05-7D09F52B0A4C}"/>
          </ac:spMkLst>
        </pc:spChg>
        <pc:picChg chg="add mod">
          <ac:chgData name="Gibbins N.M." userId="6a0e944c-4d97-467d-bb7a-7c3315791fe4" providerId="ADAL" clId="{367F03B5-B85A-5F47-854F-4CD6F6461035}" dt="2019-12-12T10:39:44.441" v="740" actId="962"/>
          <ac:picMkLst>
            <pc:docMk/>
            <pc:sldMk cId="1901330189" sldId="354"/>
            <ac:picMk id="6" creationId="{A314522C-5165-2843-8B7F-6A2D46593341}"/>
          </ac:picMkLst>
        </pc:picChg>
      </pc:sldChg>
      <pc:sldChg chg="delSp add">
        <pc:chgData name="Gibbins N.M." userId="6a0e944c-4d97-467d-bb7a-7c3315791fe4" providerId="ADAL" clId="{367F03B5-B85A-5F47-854F-4CD6F6461035}" dt="2019-12-13T12:13:10.605" v="1344"/>
        <pc:sldMkLst>
          <pc:docMk/>
          <pc:sldMk cId="983884281" sldId="355"/>
        </pc:sldMkLst>
        <pc:spChg chg="del">
          <ac:chgData name="Gibbins N.M." userId="6a0e944c-4d97-467d-bb7a-7c3315791fe4" providerId="ADAL" clId="{367F03B5-B85A-5F47-854F-4CD6F6461035}" dt="2019-12-13T12:13:10.605" v="1344"/>
          <ac:spMkLst>
            <pc:docMk/>
            <pc:sldMk cId="983884281" sldId="355"/>
            <ac:spMk id="4" creationId="{00000000-0000-0000-0000-000000000000}"/>
          </ac:spMkLst>
        </pc:spChg>
      </pc:sldChg>
      <pc:sldChg chg="add">
        <pc:chgData name="Gibbins N.M." userId="6a0e944c-4d97-467d-bb7a-7c3315791fe4" providerId="ADAL" clId="{367F03B5-B85A-5F47-854F-4CD6F6461035}" dt="2019-12-13T12:14:01.830" v="1351"/>
        <pc:sldMkLst>
          <pc:docMk/>
          <pc:sldMk cId="1722416057" sldId="356"/>
        </pc:sldMkLst>
      </pc:sldChg>
      <pc:sldChg chg="add">
        <pc:chgData name="Gibbins N.M." userId="6a0e944c-4d97-467d-bb7a-7c3315791fe4" providerId="ADAL" clId="{367F03B5-B85A-5F47-854F-4CD6F6461035}" dt="2019-12-13T12:14:31.616" v="1352"/>
        <pc:sldMkLst>
          <pc:docMk/>
          <pc:sldMk cId="680922839" sldId="357"/>
        </pc:sldMkLst>
      </pc:sldChg>
      <pc:sldChg chg="modSp add">
        <pc:chgData name="Gibbins N.M." userId="6a0e944c-4d97-467d-bb7a-7c3315791fe4" providerId="ADAL" clId="{367F03B5-B85A-5F47-854F-4CD6F6461035}" dt="2019-12-13T12:15:50.022" v="1416" actId="20577"/>
        <pc:sldMkLst>
          <pc:docMk/>
          <pc:sldMk cId="3104975671" sldId="358"/>
        </pc:sldMkLst>
        <pc:spChg chg="mod">
          <ac:chgData name="Gibbins N.M." userId="6a0e944c-4d97-467d-bb7a-7c3315791fe4" providerId="ADAL" clId="{367F03B5-B85A-5F47-854F-4CD6F6461035}" dt="2019-12-13T12:15:50.022" v="1416" actId="20577"/>
          <ac:spMkLst>
            <pc:docMk/>
            <pc:sldMk cId="3104975671" sldId="358"/>
            <ac:spMk id="3" creationId="{00000000-0000-0000-0000-000000000000}"/>
          </ac:spMkLst>
        </pc:spChg>
      </pc:sldChg>
      <pc:sldChg chg="add">
        <pc:chgData name="Gibbins N.M." userId="6a0e944c-4d97-467d-bb7a-7c3315791fe4" providerId="ADAL" clId="{367F03B5-B85A-5F47-854F-4CD6F6461035}" dt="2019-12-13T12:14:31.616" v="1352"/>
        <pc:sldMkLst>
          <pc:docMk/>
          <pc:sldMk cId="3982714761" sldId="359"/>
        </pc:sldMkLst>
      </pc:sldChg>
      <pc:sldChg chg="add">
        <pc:chgData name="Gibbins N.M." userId="6a0e944c-4d97-467d-bb7a-7c3315791fe4" providerId="ADAL" clId="{367F03B5-B85A-5F47-854F-4CD6F6461035}" dt="2019-12-13T12:14:31.616" v="1352"/>
        <pc:sldMkLst>
          <pc:docMk/>
          <pc:sldMk cId="3284858741" sldId="360"/>
        </pc:sldMkLst>
      </pc:sldChg>
      <pc:sldChg chg="modSp add">
        <pc:chgData name="Gibbins N.M." userId="6a0e944c-4d97-467d-bb7a-7c3315791fe4" providerId="ADAL" clId="{367F03B5-B85A-5F47-854F-4CD6F6461035}" dt="2019-12-13T12:37:15.586" v="1425" actId="207"/>
        <pc:sldMkLst>
          <pc:docMk/>
          <pc:sldMk cId="2787129974" sldId="361"/>
        </pc:sldMkLst>
        <pc:spChg chg="mod">
          <ac:chgData name="Gibbins N.M." userId="6a0e944c-4d97-467d-bb7a-7c3315791fe4" providerId="ADAL" clId="{367F03B5-B85A-5F47-854F-4CD6F6461035}" dt="2019-12-13T12:37:15.586" v="1425" actId="207"/>
          <ac:spMkLst>
            <pc:docMk/>
            <pc:sldMk cId="2787129974" sldId="361"/>
            <ac:spMk id="3" creationId="{00000000-0000-0000-0000-000000000000}"/>
          </ac:spMkLst>
        </pc:spChg>
      </pc:sldChg>
      <pc:sldChg chg="modSp add">
        <pc:chgData name="Gibbins N.M." userId="6a0e944c-4d97-467d-bb7a-7c3315791fe4" providerId="ADAL" clId="{367F03B5-B85A-5F47-854F-4CD6F6461035}" dt="2019-12-13T12:14:50.505" v="1367" actId="20577"/>
        <pc:sldMkLst>
          <pc:docMk/>
          <pc:sldMk cId="277181019" sldId="362"/>
        </pc:sldMkLst>
        <pc:spChg chg="mod">
          <ac:chgData name="Gibbins N.M." userId="6a0e944c-4d97-467d-bb7a-7c3315791fe4" providerId="ADAL" clId="{367F03B5-B85A-5F47-854F-4CD6F6461035}" dt="2019-12-13T12:14:50.505" v="1367" actId="20577"/>
          <ac:spMkLst>
            <pc:docMk/>
            <pc:sldMk cId="277181019" sldId="362"/>
            <ac:spMk id="2" creationId="{442110CF-33ED-A94D-9BAD-173D55DB7AC5}"/>
          </ac:spMkLst>
        </pc:spChg>
      </pc:sldChg>
      <pc:sldChg chg="modSp add">
        <pc:chgData name="Gibbins N.M." userId="6a0e944c-4d97-467d-bb7a-7c3315791fe4" providerId="ADAL" clId="{367F03B5-B85A-5F47-854F-4CD6F6461035}" dt="2019-12-13T12:15:05.440" v="1386" actId="20577"/>
        <pc:sldMkLst>
          <pc:docMk/>
          <pc:sldMk cId="1709137044" sldId="363"/>
        </pc:sldMkLst>
        <pc:spChg chg="mod">
          <ac:chgData name="Gibbins N.M." userId="6a0e944c-4d97-467d-bb7a-7c3315791fe4" providerId="ADAL" clId="{367F03B5-B85A-5F47-854F-4CD6F6461035}" dt="2019-12-13T12:15:05.440" v="1386" actId="20577"/>
          <ac:spMkLst>
            <pc:docMk/>
            <pc:sldMk cId="1709137044" sldId="363"/>
            <ac:spMk id="2" creationId="{1CBCF64C-4A64-2B4D-A79D-DFA5025EA171}"/>
          </ac:spMkLst>
        </pc:spChg>
      </pc:sldChg>
      <pc:sldChg chg="modSp add">
        <pc:chgData name="Gibbins N.M." userId="6a0e944c-4d97-467d-bb7a-7c3315791fe4" providerId="ADAL" clId="{367F03B5-B85A-5F47-854F-4CD6F6461035}" dt="2019-12-13T12:16:08.402" v="1422" actId="20577"/>
        <pc:sldMkLst>
          <pc:docMk/>
          <pc:sldMk cId="1565379374" sldId="364"/>
        </pc:sldMkLst>
        <pc:spChg chg="mod">
          <ac:chgData name="Gibbins N.M." userId="6a0e944c-4d97-467d-bb7a-7c3315791fe4" providerId="ADAL" clId="{367F03B5-B85A-5F47-854F-4CD6F6461035}" dt="2019-12-13T12:16:08.402" v="1422" actId="20577"/>
          <ac:spMkLst>
            <pc:docMk/>
            <pc:sldMk cId="1565379374" sldId="364"/>
            <ac:spMk id="2" creationId="{80A0FD42-D231-C440-8CC9-B1B2804011C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13/12/2019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C13D-6028-A044-A6F1-DC4BF348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002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13/12/2019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6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2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5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F16961-75F9-FB48-B934-084CAC3918A8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24" b="92505" l="10000" r="90000">
                        <a14:foregroundMark x1="36143" y1="6638" x2="36143" y2="6638"/>
                        <a14:foregroundMark x1="44000" y1="92505" x2="44000" y2="925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8838" y="2431550"/>
            <a:ext cx="4536308" cy="3024688"/>
          </a:xfr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B73F278A-11EF-7D4C-91BE-593644C06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335" y="2431550"/>
            <a:ext cx="2467956" cy="2761350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243975A4-FADC-7F40-93E4-7D66B1F07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121" y="1401762"/>
            <a:ext cx="4372244" cy="437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84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apps do you use on your mobile phone?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Vevox</a:t>
            </a:r>
            <a:r>
              <a:rPr lang="en-US" dirty="0"/>
              <a:t> ID: </a:t>
            </a:r>
            <a:r>
              <a:rPr lang="mr-IN" dirty="0"/>
              <a:t>138-085-843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884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9222-BE20-5E4F-BBF2-9785B68A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applications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1AAC9-CE7F-F64A-AD95-4121FE778CC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Platform-specific native app development environments</a:t>
            </a:r>
          </a:p>
          <a:p>
            <a:pPr lvl="1"/>
            <a:r>
              <a:rPr lang="en-US" dirty="0"/>
              <a:t>Android (Android Studio)</a:t>
            </a:r>
          </a:p>
          <a:p>
            <a:pPr lvl="1"/>
            <a:r>
              <a:rPr lang="en-US" dirty="0"/>
              <a:t>iOS (Apple </a:t>
            </a:r>
            <a:r>
              <a:rPr lang="en-US" dirty="0" err="1"/>
              <a:t>Xcode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Typical to find a 3-layer architecture:</a:t>
            </a:r>
          </a:p>
          <a:p>
            <a:pPr lvl="1"/>
            <a:r>
              <a:rPr lang="en-US" dirty="0"/>
              <a:t>Presentation</a:t>
            </a:r>
          </a:p>
          <a:p>
            <a:pPr lvl="1"/>
            <a:r>
              <a:rPr lang="en-US" dirty="0"/>
              <a:t>Business logic</a:t>
            </a:r>
          </a:p>
          <a:p>
            <a:pPr lvl="1"/>
            <a:r>
              <a:rPr lang="en-US" dirty="0"/>
              <a:t>Data storage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176383-B1FC-CB47-B435-F16BF5F545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69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35225-7912-6B4D-BE08-AF1F017B5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3-Layer Architecture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6A87A-043E-B541-ABA4-0AC833B095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7B9D72-7F28-284D-9F14-FC1B5D7A4B7A}"/>
              </a:ext>
            </a:extLst>
          </p:cNvPr>
          <p:cNvGrpSpPr/>
          <p:nvPr/>
        </p:nvGrpSpPr>
        <p:grpSpPr>
          <a:xfrm>
            <a:off x="623887" y="3510871"/>
            <a:ext cx="10944226" cy="853154"/>
            <a:chOff x="623887" y="3510871"/>
            <a:chExt cx="10944226" cy="85315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7CE02CD-8333-F24C-9962-F5D57816FC09}"/>
                </a:ext>
              </a:extLst>
            </p:cNvPr>
            <p:cNvCxnSpPr/>
            <p:nvPr/>
          </p:nvCxnSpPr>
          <p:spPr>
            <a:xfrm>
              <a:off x="623888" y="3933825"/>
              <a:ext cx="10944225" cy="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00E8B3-099E-1B4B-83CE-2284CE5F4827}"/>
                </a:ext>
              </a:extLst>
            </p:cNvPr>
            <p:cNvSpPr txBox="1"/>
            <p:nvPr/>
          </p:nvSpPr>
          <p:spPr>
            <a:xfrm>
              <a:off x="623887" y="3510871"/>
              <a:ext cx="795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client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11543D-27EE-D440-B030-5CFB8ABC94A9}"/>
                </a:ext>
              </a:extLst>
            </p:cNvPr>
            <p:cNvSpPr txBox="1"/>
            <p:nvPr/>
          </p:nvSpPr>
          <p:spPr>
            <a:xfrm>
              <a:off x="623888" y="3994693"/>
              <a:ext cx="867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server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D591E8-613C-D74D-9BB7-F282E4D52975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6096000" y="2853238"/>
            <a:ext cx="0" cy="540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7E0C3F-FEEF-2A45-AE4F-795C178C0FC9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6096000" y="4473825"/>
            <a:ext cx="0" cy="5400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7EAADD-327B-4E48-922F-88465601092E}"/>
              </a:ext>
            </a:extLst>
          </p:cNvPr>
          <p:cNvGrpSpPr/>
          <p:nvPr/>
        </p:nvGrpSpPr>
        <p:grpSpPr>
          <a:xfrm>
            <a:off x="10138173" y="3210650"/>
            <a:ext cx="1705916" cy="1446350"/>
            <a:chOff x="10138173" y="3210650"/>
            <a:chExt cx="1705916" cy="144635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D655CBD-532C-F44A-9DF2-8F4C6452366A}"/>
                </a:ext>
              </a:extLst>
            </p:cNvPr>
            <p:cNvCxnSpPr>
              <a:cxnSpLocks/>
            </p:cNvCxnSpPr>
            <p:nvPr/>
          </p:nvCxnSpPr>
          <p:spPr>
            <a:xfrm>
              <a:off x="10154093" y="3210650"/>
              <a:ext cx="0" cy="144635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051D07-88F5-064E-83EF-EAE565A8208E}"/>
                </a:ext>
              </a:extLst>
            </p:cNvPr>
            <p:cNvSpPr txBox="1"/>
            <p:nvPr/>
          </p:nvSpPr>
          <p:spPr>
            <a:xfrm>
              <a:off x="10138173" y="3598602"/>
              <a:ext cx="17059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thin vs. thick </a:t>
              </a:r>
              <a:br>
                <a:rPr lang="en-US" dirty="0"/>
              </a:br>
              <a:r>
                <a:rPr lang="en-US" dirty="0"/>
                <a:t>clients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0A07452-5F86-2A40-B1A4-B1734D9C2577}"/>
              </a:ext>
            </a:extLst>
          </p:cNvPr>
          <p:cNvSpPr/>
          <p:nvPr/>
        </p:nvSpPr>
        <p:spPr>
          <a:xfrm>
            <a:off x="4295775" y="1773238"/>
            <a:ext cx="3600450" cy="10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E8C51-0507-9F41-87C4-B6FDFF6721ED}"/>
              </a:ext>
            </a:extLst>
          </p:cNvPr>
          <p:cNvSpPr/>
          <p:nvPr/>
        </p:nvSpPr>
        <p:spPr>
          <a:xfrm>
            <a:off x="4295775" y="3393825"/>
            <a:ext cx="3600450" cy="10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Business Logic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381A94-8764-D141-A1D8-DDC258F0C3D3}"/>
              </a:ext>
            </a:extLst>
          </p:cNvPr>
          <p:cNvSpPr/>
          <p:nvPr/>
        </p:nvSpPr>
        <p:spPr>
          <a:xfrm>
            <a:off x="4295775" y="5013825"/>
            <a:ext cx="3600450" cy="10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Storage</a:t>
            </a:r>
          </a:p>
        </p:txBody>
      </p:sp>
    </p:spTree>
    <p:extLst>
      <p:ext uri="{BB962C8B-B14F-4D97-AF65-F5344CB8AC3E}">
        <p14:creationId xmlns:p14="http://schemas.microsoft.com/office/powerpoint/2010/main" val="327969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8E4F7-8157-404F-ACFB-ECBFD496F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Native apps versus Web 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F075C-D19F-5A41-A9E0-FCCE3F14E3F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Don’t require a browser</a:t>
            </a:r>
          </a:p>
          <a:p>
            <a:r>
              <a:rPr lang="en-US" dirty="0"/>
              <a:t>Written for specific platforms/devices using specific APIs and languages</a:t>
            </a:r>
          </a:p>
          <a:p>
            <a:r>
              <a:rPr lang="en-US" dirty="0"/>
              <a:t>Run (mostly) on the device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ED8AFF-2E8F-864B-AF8E-F7D8DD1D706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Do require a browser</a:t>
            </a:r>
          </a:p>
          <a:p>
            <a:r>
              <a:rPr lang="en-US" dirty="0"/>
              <a:t>Written for all platforms/devices using HTML5/CSS/SVG/ECMAScript</a:t>
            </a:r>
          </a:p>
          <a:p>
            <a:r>
              <a:rPr lang="en-US" dirty="0"/>
              <a:t>Run (mostly) not on the device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C73B00-2E82-3C4E-957B-C1B6E13DCE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Native apps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7247B8-290D-414B-BC31-7AE9077C04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Web apps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AB7BBA-D147-524A-8376-9F08CF1EE2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38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DC870-98BF-C54C-B69A-863B81CB5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Cross-Platform Mobile Development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8A4DF-12FA-E943-90BF-39100D2D27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Developing multiple different native mobile apps is expensive</a:t>
            </a:r>
          </a:p>
          <a:p>
            <a:pPr lvl="1"/>
            <a:r>
              <a:rPr lang="en-US" dirty="0"/>
              <a:t>Potentially very little shared code in the presentation and business logic layers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goal: increase the amount of code in common between platforms</a:t>
            </a:r>
          </a:p>
          <a:p>
            <a:pPr lvl="1"/>
            <a:r>
              <a:rPr lang="en-US" dirty="0"/>
              <a:t>Could use a cross-platform library that abstracts differences between platforms</a:t>
            </a:r>
          </a:p>
          <a:p>
            <a:pPr lvl="1"/>
            <a:r>
              <a:rPr lang="en-US" dirty="0"/>
              <a:t>Could use a Web-based framework (since the mobile platforms already understand the Web)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3A8CA9-0C1D-2E42-8399-C444521C9C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92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35225-7912-6B4D-BE08-AF1F017B5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Web-based mobile app frameworks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6A87A-043E-B541-ABA4-0AC833B095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CE02CD-8333-F24C-9962-F5D57816FC09}"/>
              </a:ext>
            </a:extLst>
          </p:cNvPr>
          <p:cNvCxnSpPr/>
          <p:nvPr/>
        </p:nvCxnSpPr>
        <p:spPr>
          <a:xfrm>
            <a:off x="623888" y="3933825"/>
            <a:ext cx="10944225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0A07452-5F86-2A40-B1A4-B1734D9C2577}"/>
              </a:ext>
            </a:extLst>
          </p:cNvPr>
          <p:cNvSpPr/>
          <p:nvPr/>
        </p:nvSpPr>
        <p:spPr>
          <a:xfrm>
            <a:off x="4295775" y="1773238"/>
            <a:ext cx="3600450" cy="10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Presentation</a:t>
            </a:r>
          </a:p>
          <a:p>
            <a:pPr algn="ctr"/>
            <a:r>
              <a:rPr lang="en-US" dirty="0"/>
              <a:t>(HTML5 + SVG + CSS)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E8C51-0507-9F41-87C4-B6FDFF6721ED}"/>
              </a:ext>
            </a:extLst>
          </p:cNvPr>
          <p:cNvSpPr/>
          <p:nvPr/>
        </p:nvSpPr>
        <p:spPr>
          <a:xfrm>
            <a:off x="4295775" y="3393825"/>
            <a:ext cx="3600450" cy="10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Business Logic</a:t>
            </a:r>
          </a:p>
          <a:p>
            <a:pPr algn="ctr"/>
            <a:r>
              <a:rPr lang="en-US" dirty="0"/>
              <a:t>(ECMAScript + HTML5 APIs)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381A94-8764-D141-A1D8-DDC258F0C3D3}"/>
              </a:ext>
            </a:extLst>
          </p:cNvPr>
          <p:cNvSpPr/>
          <p:nvPr/>
        </p:nvSpPr>
        <p:spPr>
          <a:xfrm>
            <a:off x="4295775" y="5013825"/>
            <a:ext cx="3600450" cy="10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Storage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00E8B3-099E-1B4B-83CE-2284CE5F4827}"/>
              </a:ext>
            </a:extLst>
          </p:cNvPr>
          <p:cNvSpPr txBox="1"/>
          <p:nvPr/>
        </p:nvSpPr>
        <p:spPr>
          <a:xfrm>
            <a:off x="623887" y="3510871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mobile device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1543D-27EE-D440-B030-5CFB8ABC94A9}"/>
              </a:ext>
            </a:extLst>
          </p:cNvPr>
          <p:cNvSpPr txBox="1"/>
          <p:nvPr/>
        </p:nvSpPr>
        <p:spPr>
          <a:xfrm>
            <a:off x="623888" y="3994693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D591E8-613C-D74D-9BB7-F282E4D52975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6096000" y="2853238"/>
            <a:ext cx="0" cy="540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7E0C3F-FEEF-2A45-AE4F-795C178C0FC9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6096000" y="4473825"/>
            <a:ext cx="0" cy="5400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F23C1CE-B64E-3D48-AC2F-28B448EA0549}"/>
              </a:ext>
            </a:extLst>
          </p:cNvPr>
          <p:cNvSpPr txBox="1"/>
          <p:nvPr/>
        </p:nvSpPr>
        <p:spPr>
          <a:xfrm>
            <a:off x="8154097" y="3749159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HTTP</a:t>
            </a:r>
          </a:p>
        </p:txBody>
      </p:sp>
    </p:spTree>
    <p:extLst>
      <p:ext uri="{BB962C8B-B14F-4D97-AF65-F5344CB8AC3E}">
        <p14:creationId xmlns:p14="http://schemas.microsoft.com/office/powerpoint/2010/main" val="3941046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apps do you use on your mobile phone?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Vevox</a:t>
            </a:r>
            <a:r>
              <a:rPr lang="en-US" dirty="0"/>
              <a:t> ID: </a:t>
            </a:r>
            <a:r>
              <a:rPr lang="mr-IN" dirty="0"/>
              <a:t>138-085-843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16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Protocols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Communication  	</a:t>
            </a:r>
            <a:r>
              <a:rPr lang="en-US" dirty="0" err="1"/>
              <a:t>Whatsapp</a:t>
            </a:r>
            <a:r>
              <a:rPr lang="en-US" dirty="0"/>
              <a:t> (XMPP), Gmail (IMAP, Rest API)</a:t>
            </a:r>
          </a:p>
          <a:p>
            <a:r>
              <a:rPr lang="en-US" dirty="0"/>
              <a:t>Media  		Netflix (MPEG-Dash), YouTube (MPEG-Dash, Rest API)</a:t>
            </a:r>
          </a:p>
          <a:p>
            <a:r>
              <a:rPr lang="en-US" dirty="0"/>
              <a:t>Social media 		Instagram, Facebook, Twitter (Rest API)</a:t>
            </a:r>
          </a:p>
          <a:p>
            <a:r>
              <a:rPr lang="en-US" dirty="0"/>
              <a:t>Ride sharing  	</a:t>
            </a:r>
            <a:r>
              <a:rPr lang="en-US" dirty="0" err="1"/>
              <a:t>Uber</a:t>
            </a:r>
            <a:r>
              <a:rPr lang="en-US" dirty="0"/>
              <a:t> (Rest API, VoIP)</a:t>
            </a:r>
          </a:p>
          <a:p>
            <a:r>
              <a:rPr lang="en-US" dirty="0"/>
              <a:t>File sharing </a:t>
            </a:r>
            <a:r>
              <a:rPr lang="en-GB" dirty="0"/>
              <a:t>		</a:t>
            </a:r>
            <a:r>
              <a:rPr lang="en-US" dirty="0"/>
              <a:t>Dropbox (Rest API)</a:t>
            </a:r>
          </a:p>
          <a:p>
            <a:r>
              <a:rPr lang="en-US" dirty="0"/>
              <a:t>Music </a:t>
            </a:r>
            <a:r>
              <a:rPr lang="en-GB" dirty="0"/>
              <a:t>		</a:t>
            </a:r>
            <a:r>
              <a:rPr lang="en-US" dirty="0" err="1"/>
              <a:t>Spotify</a:t>
            </a:r>
            <a:r>
              <a:rPr lang="en-US" dirty="0"/>
              <a:t> (HTTP, Rest API) </a:t>
            </a:r>
          </a:p>
          <a:p>
            <a:r>
              <a:rPr lang="en-US" dirty="0"/>
              <a:t>Shopping		Amazon (HTTP)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53365D-ECF9-7545-AEF3-934BBEC051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91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4CD3A-0B00-EA4B-B7D5-64BEA632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open question: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47BCD-8904-D540-97A1-2F129F9624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If a mobile application uses Web technologies behind the scenes, does that make it part of the Web?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D5631-30BE-E24B-A491-205D61A776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35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61E7A4-E85E-4146-BB02-7F9E7776B0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the Web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D32B2D5-A4F3-C947-B165-CE4BD6AC08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COMP3220 Web Infrastructure</a:t>
            </a:r>
            <a:br>
              <a:rPr lang="en-US" dirty="0"/>
            </a:br>
            <a:r>
              <a:rPr lang="en-US" dirty="0"/>
              <a:t>COMP6218 Web Architecture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A85808-B3BF-4F42-9275-860EF9800D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 Nicholas Gibbins and Dr Heather Packer</a:t>
            </a:r>
          </a:p>
        </p:txBody>
      </p:sp>
    </p:spTree>
    <p:extLst>
      <p:ext uri="{BB962C8B-B14F-4D97-AF65-F5344CB8AC3E}">
        <p14:creationId xmlns:p14="http://schemas.microsoft.com/office/powerpoint/2010/main" val="2082937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Architecture of the World Wide Web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6EF9122-D629-8E45-B3D0-E609720D7E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loud 5"/>
          <p:cNvSpPr/>
          <p:nvPr/>
        </p:nvSpPr>
        <p:spPr bwMode="auto">
          <a:xfrm>
            <a:off x="2856261" y="3196366"/>
            <a:ext cx="2504447" cy="1233003"/>
          </a:xfrm>
          <a:prstGeom prst="cloud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rPr>
              <a:t>today’s BBC weather forecast for Southampton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29914" y="2836304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Resource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91908" y="2093143"/>
            <a:ext cx="2828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ucida  "/>
                <a:cs typeface="Lucida  "/>
              </a:rPr>
              <a:t>http://</a:t>
            </a:r>
            <a:r>
              <a:rPr lang="en-US" sz="1200" dirty="0" err="1">
                <a:latin typeface="Lucida  "/>
                <a:cs typeface="Lucida  "/>
              </a:rPr>
              <a:t>www.bbc.co.uk</a:t>
            </a:r>
            <a:r>
              <a:rPr lang="en-US" sz="1200" dirty="0">
                <a:latin typeface="Lucida  "/>
                <a:cs typeface="Lucida  "/>
              </a:rPr>
              <a:t>/weather/2637487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91908" y="175203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URI</a:t>
            </a:r>
          </a:p>
        </p:txBody>
      </p:sp>
      <p:sp>
        <p:nvSpPr>
          <p:cNvPr id="8" name="Left Arrow 7"/>
          <p:cNvSpPr/>
          <p:nvPr/>
        </p:nvSpPr>
        <p:spPr bwMode="auto">
          <a:xfrm rot="19939971">
            <a:off x="5672158" y="2421476"/>
            <a:ext cx="245474" cy="458539"/>
          </a:xfrm>
          <a:prstGeom prst="leftArrow">
            <a:avLst/>
          </a:prstGeom>
          <a:solidFill>
            <a:schemeClr val="tx2">
              <a:lumMod val="25000"/>
              <a:lumOff val="75000"/>
            </a:schemeClr>
          </a:solidFill>
          <a:ln w="1270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 rot="20019355">
            <a:off x="5265179" y="2144849"/>
            <a:ext cx="986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identifies</a:t>
            </a:r>
          </a:p>
        </p:txBody>
      </p:sp>
      <p:sp>
        <p:nvSpPr>
          <p:cNvPr id="10" name="Document 9"/>
          <p:cNvSpPr/>
          <p:nvPr/>
        </p:nvSpPr>
        <p:spPr bwMode="auto">
          <a:xfrm>
            <a:off x="6593660" y="4123436"/>
            <a:ext cx="2095089" cy="2061411"/>
          </a:xfrm>
          <a:prstGeom prst="flowChartDocumen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rPr>
              <a:t>Metadata: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rPr>
              <a:t>Content-Type: text/html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rPr>
              <a:t>Data: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rPr>
              <a:t>&lt;html&gt;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rPr>
              <a:t>&lt;head&gt;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rPr>
              <a:t>&lt;title&gt;BBC Weather – Southampton&lt;/title&gt;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rPr>
              <a:t>...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rPr>
              <a:t>&lt;/html&gt;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91908" y="3696983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Representation</a:t>
            </a:r>
          </a:p>
        </p:txBody>
      </p:sp>
      <p:sp>
        <p:nvSpPr>
          <p:cNvPr id="12" name="Left Arrow 11"/>
          <p:cNvSpPr/>
          <p:nvPr/>
        </p:nvSpPr>
        <p:spPr bwMode="auto">
          <a:xfrm rot="1603421">
            <a:off x="5673224" y="4474692"/>
            <a:ext cx="245474" cy="458539"/>
          </a:xfrm>
          <a:prstGeom prst="leftArrow">
            <a:avLst/>
          </a:prstGeom>
          <a:solidFill>
            <a:schemeClr val="tx2">
              <a:lumMod val="25000"/>
              <a:lumOff val="75000"/>
            </a:schemeClr>
          </a:solidFill>
          <a:ln w="1270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1612783">
            <a:off x="5415967" y="4205103"/>
            <a:ext cx="1104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represents</a:t>
            </a:r>
          </a:p>
        </p:txBody>
      </p:sp>
      <p:sp>
        <p:nvSpPr>
          <p:cNvPr id="14" name="Left Arrow 13"/>
          <p:cNvSpPr/>
          <p:nvPr/>
        </p:nvSpPr>
        <p:spPr bwMode="auto">
          <a:xfrm rot="16200000">
            <a:off x="7512820" y="2865143"/>
            <a:ext cx="245474" cy="458539"/>
          </a:xfrm>
          <a:prstGeom prst="leftArrow">
            <a:avLst/>
          </a:prstGeom>
          <a:solidFill>
            <a:schemeClr val="tx2">
              <a:lumMod val="25000"/>
              <a:lumOff val="75000"/>
            </a:schemeClr>
          </a:solidFill>
          <a:ln w="1270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75173" y="2907796"/>
            <a:ext cx="2876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yields on dereference (via http)</a:t>
            </a:r>
          </a:p>
        </p:txBody>
      </p:sp>
    </p:spTree>
    <p:extLst>
      <p:ext uri="{BB962C8B-B14F-4D97-AF65-F5344CB8AC3E}">
        <p14:creationId xmlns:p14="http://schemas.microsoft.com/office/powerpoint/2010/main" val="3165547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081D39-9F78-6046-A60E-8562C83DA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Apps and Openness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341A77-9447-EE45-8E3D-AE1D3F63E7B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One key reason for the success of the Web has been its openness</a:t>
            </a:r>
          </a:p>
          <a:p>
            <a:pPr lvl="1"/>
            <a:r>
              <a:rPr lang="en-US" dirty="0"/>
              <a:t>Navigation between websites is as easy as navigation within a website</a:t>
            </a:r>
          </a:p>
          <a:p>
            <a:pPr lvl="1"/>
            <a:r>
              <a:rPr lang="en-US" dirty="0"/>
              <a:t>Visible (and human-readable) resource identifiers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Apps (frequently) break this ideal</a:t>
            </a:r>
          </a:p>
          <a:p>
            <a:pPr lvl="1"/>
            <a:r>
              <a:rPr lang="en-US" dirty="0"/>
              <a:t>Resource identifiers are almost always not visible</a:t>
            </a:r>
          </a:p>
          <a:p>
            <a:pPr lvl="1"/>
            <a:r>
              <a:rPr lang="en-US" dirty="0"/>
              <a:t>Walled gardens to keep users in the app</a:t>
            </a:r>
          </a:p>
          <a:p>
            <a:pPr lvl="1"/>
            <a:r>
              <a:rPr lang="en-US" dirty="0"/>
              <a:t>User analytics -&gt; targeted advertising -&gt; money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”You can check out any time you like / But you can never leave”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4DA345-E172-4641-8978-57931BBCED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CF64C-4A64-2B4D-A79D-DFA5025E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Things</a:t>
            </a:r>
          </a:p>
        </p:txBody>
      </p:sp>
    </p:spTree>
    <p:extLst>
      <p:ext uri="{BB962C8B-B14F-4D97-AF65-F5344CB8AC3E}">
        <p14:creationId xmlns:p14="http://schemas.microsoft.com/office/powerpoint/2010/main" val="1709137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lose up of a toy&#10;&#10;Description automatically generated">
            <a:extLst>
              <a:ext uri="{FF2B5EF4-FFF2-40B4-BE49-F238E27FC236}">
                <a16:creationId xmlns:a16="http://schemas.microsoft.com/office/drawing/2014/main" id="{B498A9DC-6EB1-B344-92C4-975F534931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5537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electronics, indoor, person, hand&#10;&#10;Description automatically generated">
            <a:extLst>
              <a:ext uri="{FF2B5EF4-FFF2-40B4-BE49-F238E27FC236}">
                <a16:creationId xmlns:a16="http://schemas.microsoft.com/office/drawing/2014/main" id="{A314522C-5165-2843-8B7F-6A2D465933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4" r="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1330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monitor, indoor, sitting, screen&#10;&#10;Description automatically generated">
            <a:extLst>
              <a:ext uri="{FF2B5EF4-FFF2-40B4-BE49-F238E27FC236}">
                <a16:creationId xmlns:a16="http://schemas.microsoft.com/office/drawing/2014/main" id="{1E28C255-8913-CD4E-A5EA-5519F03541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7812" t="-114" r="50000" b="114"/>
          <a:stretch/>
        </p:blipFill>
        <p:spPr>
          <a:xfrm rot="5400000">
            <a:off x="2667000" y="-2667000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2555711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6428F-3666-2F4C-BA2D-81731A56B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336A7-031E-C941-88DD-745F55AFE9C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reality falls short of the hype</a:t>
            </a:r>
          </a:p>
          <a:p>
            <a:pPr lvl="1"/>
            <a:r>
              <a:rPr lang="en-US" dirty="0"/>
              <a:t>Interoperability is a significant issue</a:t>
            </a:r>
          </a:p>
          <a:p>
            <a:pPr lvl="1"/>
            <a:r>
              <a:rPr lang="en-US" dirty="0"/>
              <a:t>Many competing protocols and services</a:t>
            </a:r>
          </a:p>
          <a:p>
            <a:pPr lvl="1"/>
            <a:r>
              <a:rPr lang="en-US" dirty="0"/>
              <a:t>As with apps, (lack of) openness is a concern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Ongoing </a:t>
            </a:r>
            <a:r>
              <a:rPr lang="en-US" dirty="0" err="1"/>
              <a:t>standardisation</a:t>
            </a:r>
            <a:r>
              <a:rPr lang="en-US" dirty="0"/>
              <a:t> work within W3C – Web of Things</a:t>
            </a:r>
          </a:p>
          <a:p>
            <a:pPr lvl="1"/>
            <a:r>
              <a:rPr lang="en-US" dirty="0"/>
              <a:t>Builds on web architecture – </a:t>
            </a:r>
            <a:r>
              <a:rPr lang="en-US" dirty="0" err="1"/>
              <a:t>WoT</a:t>
            </a:r>
            <a:r>
              <a:rPr lang="en-US" dirty="0"/>
              <a:t> things are resources</a:t>
            </a:r>
          </a:p>
          <a:p>
            <a:pPr lvl="1"/>
            <a:r>
              <a:rPr lang="en-US" dirty="0"/>
              <a:t>Thing Description</a:t>
            </a:r>
          </a:p>
          <a:p>
            <a:pPr lvl="2"/>
            <a:r>
              <a:rPr lang="en-US" dirty="0"/>
              <a:t>Data schemas (i.e. common representations)</a:t>
            </a:r>
          </a:p>
          <a:p>
            <a:pPr lvl="2"/>
            <a:r>
              <a:rPr lang="en-US" dirty="0"/>
              <a:t>Hypermedia controls (i.e. REST)</a:t>
            </a:r>
          </a:p>
          <a:p>
            <a:pPr lvl="2"/>
            <a:r>
              <a:rPr lang="en-US" dirty="0"/>
              <a:t>Semantic annotations (i.e. Semantic Web/Linked Data)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6D12C-C913-894E-B719-837143EA6E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9CD6906-41E0-DF47-B499-886E2F2F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205" y="2932386"/>
            <a:ext cx="2294907" cy="254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0FD42-D231-C440-8CC9-B1B280401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and Augmented Reality</a:t>
            </a:r>
          </a:p>
        </p:txBody>
      </p:sp>
    </p:spTree>
    <p:extLst>
      <p:ext uri="{BB962C8B-B14F-4D97-AF65-F5344CB8AC3E}">
        <p14:creationId xmlns:p14="http://schemas.microsoft.com/office/powerpoint/2010/main" val="1565379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Express Family Web3d_0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5" b="1586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3888" y="1938895"/>
            <a:ext cx="10944224" cy="936625"/>
          </a:xfrm>
        </p:spPr>
        <p:txBody>
          <a:bodyPr/>
          <a:lstStyle/>
          <a:p>
            <a:r>
              <a:rPr lang="en-US" dirty="0"/>
              <a:t>Web3D was initially the idea to fully display and navigate Web sites using 3D.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revitaddons.blogspot.com</a:t>
            </a:r>
            <a:r>
              <a:rPr lang="en-US" dirty="0"/>
              <a:t>/2019/05/free-express-family-web3d-share-and.html</a:t>
            </a:r>
          </a:p>
        </p:txBody>
      </p:sp>
    </p:spTree>
    <p:extLst>
      <p:ext uri="{BB962C8B-B14F-4D97-AF65-F5344CB8AC3E}">
        <p14:creationId xmlns:p14="http://schemas.microsoft.com/office/powerpoint/2010/main" val="680922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Screen Shot 2019-12-13 at 11.31.0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 r="3736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1" y="5238246"/>
            <a:ext cx="12192000" cy="1847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6198" y="5238246"/>
            <a:ext cx="12434701" cy="1122458"/>
          </a:xfrm>
        </p:spPr>
        <p:txBody>
          <a:bodyPr/>
          <a:lstStyle/>
          <a:p>
            <a:r>
              <a:rPr lang="en-US" dirty="0">
                <a:solidFill>
                  <a:srgbClr val="231F20"/>
                </a:solidFill>
              </a:rPr>
              <a:t>Interactive 3D content is now embedded into web pages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231F20"/>
                </a:solidFill>
              </a:rPr>
              <a:t>https://</a:t>
            </a:r>
            <a:r>
              <a:rPr lang="en-US" dirty="0" err="1">
                <a:solidFill>
                  <a:srgbClr val="231F20"/>
                </a:solidFill>
              </a:rPr>
              <a:t>www.awwwards.com</a:t>
            </a:r>
            <a:r>
              <a:rPr lang="en-US" dirty="0">
                <a:solidFill>
                  <a:srgbClr val="231F20"/>
                </a:solidFill>
              </a:rPr>
              <a:t>/websites/3d/</a:t>
            </a:r>
          </a:p>
        </p:txBody>
      </p:sp>
    </p:spTree>
    <p:extLst>
      <p:ext uri="{BB962C8B-B14F-4D97-AF65-F5344CB8AC3E}">
        <p14:creationId xmlns:p14="http://schemas.microsoft.com/office/powerpoint/2010/main" val="250503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F4B4723-CE1B-254A-B334-EA15A553AE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000" b="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1259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Web - Tools, Languages and Formats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 numCol="2">
            <a:normAutofit fontScale="92500" lnSpcReduction="20000"/>
          </a:bodyPr>
          <a:lstStyle/>
          <a:p>
            <a:r>
              <a:rPr lang="en-US" dirty="0"/>
              <a:t>3DMLW (dead 2016)</a:t>
            </a:r>
          </a:p>
          <a:p>
            <a:r>
              <a:rPr lang="en-US" dirty="0"/>
              <a:t>A-Frame (VR)</a:t>
            </a:r>
          </a:p>
          <a:p>
            <a:r>
              <a:rPr lang="en-US" dirty="0"/>
              <a:t>Additive Manufacturing File Format</a:t>
            </a:r>
          </a:p>
          <a:p>
            <a:r>
              <a:rPr lang="en-US" dirty="0"/>
              <a:t>Adobe Shockwave (discontinued)</a:t>
            </a:r>
          </a:p>
          <a:p>
            <a:r>
              <a:rPr lang="en-US" dirty="0"/>
              <a:t>Blend4Web</a:t>
            </a:r>
          </a:p>
          <a:p>
            <a:r>
              <a:rPr lang="en-US" dirty="0"/>
              <a:t>Java 3D</a:t>
            </a:r>
          </a:p>
          <a:p>
            <a:r>
              <a:rPr lang="en-US" dirty="0"/>
              <a:t>JOGL</a:t>
            </a:r>
          </a:p>
          <a:p>
            <a:r>
              <a:rPr lang="en-US" dirty="0"/>
              <a:t>LWJGL</a:t>
            </a:r>
          </a:p>
          <a:p>
            <a:r>
              <a:rPr lang="en-US" dirty="0"/>
              <a:t>O3D</a:t>
            </a:r>
          </a:p>
          <a:p>
            <a:r>
              <a:rPr lang="en-US" dirty="0"/>
              <a:t>Oak3D</a:t>
            </a:r>
          </a:p>
          <a:p>
            <a:r>
              <a:rPr lang="en-US" dirty="0" err="1"/>
              <a:t>PlayCanvas</a:t>
            </a:r>
            <a:endParaRPr lang="en-US" dirty="0"/>
          </a:p>
          <a:p>
            <a:r>
              <a:rPr lang="en-US" dirty="0" err="1"/>
              <a:t>ShiVa</a:t>
            </a:r>
            <a:endParaRPr lang="en-US" dirty="0"/>
          </a:p>
          <a:p>
            <a:r>
              <a:rPr lang="en-US" dirty="0" err="1"/>
              <a:t>Three.js</a:t>
            </a:r>
            <a:endParaRPr lang="en-US" dirty="0"/>
          </a:p>
          <a:p>
            <a:r>
              <a:rPr lang="en-US" dirty="0"/>
              <a:t>Unity</a:t>
            </a:r>
          </a:p>
          <a:p>
            <a:r>
              <a:rPr lang="en-US" dirty="0"/>
              <a:t>Verge3D</a:t>
            </a:r>
          </a:p>
          <a:p>
            <a:r>
              <a:rPr lang="en-US" dirty="0" err="1"/>
              <a:t>Virtools</a:t>
            </a:r>
            <a:r>
              <a:rPr lang="en-US" dirty="0"/>
              <a:t> (discontinued)</a:t>
            </a:r>
          </a:p>
          <a:p>
            <a:r>
              <a:rPr lang="en-US" dirty="0"/>
              <a:t>VRML</a:t>
            </a:r>
          </a:p>
          <a:p>
            <a:r>
              <a:rPr lang="en-US" dirty="0"/>
              <a:t>Web3D Consortium</a:t>
            </a:r>
          </a:p>
          <a:p>
            <a:r>
              <a:rPr lang="en-US" dirty="0" err="1"/>
              <a:t>WebGL</a:t>
            </a:r>
            <a:endParaRPr lang="en-US" dirty="0"/>
          </a:p>
          <a:p>
            <a:r>
              <a:rPr lang="en-US" dirty="0" err="1"/>
              <a:t>WebVR</a:t>
            </a:r>
            <a:endParaRPr lang="en-US" dirty="0"/>
          </a:p>
          <a:p>
            <a:r>
              <a:rPr lang="en-US" dirty="0" err="1"/>
              <a:t>WireFusion</a:t>
            </a:r>
            <a:endParaRPr lang="en-US" dirty="0"/>
          </a:p>
          <a:p>
            <a:r>
              <a:rPr lang="en-US" dirty="0"/>
              <a:t>X3D (extension of VRML)</a:t>
            </a:r>
          </a:p>
          <a:p>
            <a:r>
              <a:rPr lang="en-US" dirty="0"/>
              <a:t>X3DOM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75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VR/AR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5059776" cy="4464050"/>
          </a:xfrm>
        </p:spPr>
        <p:txBody>
          <a:bodyPr>
            <a:normAutofit/>
          </a:bodyPr>
          <a:lstStyle/>
          <a:p>
            <a:r>
              <a:rPr lang="en-US" dirty="0"/>
              <a:t>VRML is a standard file format for representing 3D interactive vector graphics for the Web, superseded by X3D</a:t>
            </a:r>
          </a:p>
          <a:p>
            <a:r>
              <a:rPr lang="en-US" dirty="0"/>
              <a:t>X3D, VRML extension</a:t>
            </a:r>
          </a:p>
          <a:p>
            <a:r>
              <a:rPr lang="en-US" dirty="0"/>
              <a:t>Web3d - royalty-free ISO standards for web-based 3D graphics</a:t>
            </a:r>
          </a:p>
          <a:p>
            <a:r>
              <a:rPr lang="en-US" dirty="0" err="1"/>
              <a:t>WebVR</a:t>
            </a:r>
            <a:r>
              <a:rPr lang="en-US" dirty="0"/>
              <a:t> open specification that makes it possible to experience VR in your browser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https://www.x3dom.org</a:t>
            </a:r>
          </a:p>
        </p:txBody>
      </p:sp>
      <p:pic>
        <p:nvPicPr>
          <p:cNvPr id="8" name="Picture 7" descr="walkthrough-example-400x2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90" y="1757748"/>
            <a:ext cx="6134857" cy="386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14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1O4Ojq+dQL._SL150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22" y="3702008"/>
            <a:ext cx="3326382" cy="3326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3887" y="1773238"/>
            <a:ext cx="4741065" cy="4464050"/>
          </a:xfrm>
        </p:spPr>
        <p:txBody>
          <a:bodyPr/>
          <a:lstStyle/>
          <a:p>
            <a:r>
              <a:rPr lang="en-US" dirty="0"/>
              <a:t>Today used in</a:t>
            </a:r>
          </a:p>
          <a:p>
            <a:pPr lvl="1"/>
            <a:r>
              <a:rPr lang="en-US" dirty="0"/>
              <a:t>Hospitals and surgeries</a:t>
            </a:r>
          </a:p>
          <a:p>
            <a:pPr lvl="1"/>
            <a:r>
              <a:rPr lang="en-US" dirty="0"/>
              <a:t>Manufacture</a:t>
            </a:r>
          </a:p>
          <a:p>
            <a:pPr lvl="1"/>
            <a:r>
              <a:rPr lang="en-US" dirty="0"/>
              <a:t>Military</a:t>
            </a:r>
          </a:p>
          <a:p>
            <a:pPr lvl="1"/>
            <a:r>
              <a:rPr lang="en-US" dirty="0"/>
              <a:t>Gaming</a:t>
            </a:r>
          </a:p>
          <a:p>
            <a:r>
              <a:rPr lang="en-US" dirty="0"/>
              <a:t>General population did not widely accept these devices in public spaces</a:t>
            </a:r>
          </a:p>
          <a:p>
            <a:r>
              <a:rPr lang="en-US" dirty="0"/>
              <a:t>Privacy concerns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HoloLens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573" y="2907907"/>
            <a:ext cx="2515898" cy="1247422"/>
          </a:xfrm>
          <a:prstGeom prst="rect">
            <a:avLst/>
          </a:prstGeom>
        </p:spPr>
      </p:pic>
      <p:pic>
        <p:nvPicPr>
          <p:cNvPr id="7" name="Picture 6" descr="_96985515_mediaitem969855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36" y="4457841"/>
            <a:ext cx="3422587" cy="1923909"/>
          </a:xfrm>
          <a:prstGeom prst="rect">
            <a:avLst/>
          </a:prstGeom>
        </p:spPr>
      </p:pic>
      <p:pic>
        <p:nvPicPr>
          <p:cNvPr id="8" name="Picture 7" descr="downlo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052" y="921656"/>
            <a:ext cx="3081878" cy="2997200"/>
          </a:xfrm>
          <a:prstGeom prst="rect">
            <a:avLst/>
          </a:prstGeom>
        </p:spPr>
      </p:pic>
      <p:pic>
        <p:nvPicPr>
          <p:cNvPr id="9" name="Picture 8" descr="61ueGFutGgL._SX569_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952" y="131349"/>
            <a:ext cx="2962704" cy="275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58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dc-Cover-3abqrh9hn59lt89ieg8399c9l6-20160525151634.Medi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r="22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9375" y="5439635"/>
            <a:ext cx="10944224" cy="936625"/>
          </a:xfrm>
          <a:solidFill>
            <a:schemeClr val="tx1">
              <a:alpha val="2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Smart </a:t>
            </a:r>
            <a:r>
              <a:rPr lang="en-US" dirty="0" err="1">
                <a:solidFill>
                  <a:schemeClr val="tx1"/>
                </a:solidFill>
              </a:rPr>
              <a:t>wearables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29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black device&#10;&#10;Description automatically generated">
            <a:extLst>
              <a:ext uri="{FF2B5EF4-FFF2-40B4-BE49-F238E27FC236}">
                <a16:creationId xmlns:a16="http://schemas.microsoft.com/office/drawing/2014/main" id="{E47F452F-6975-A04B-94D0-721DE86AC6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3457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B07CF4-D27F-BD40-B7DE-7F0E19080C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 descr="A picture containing cake, indoor, piece, sitting&#10;&#10;Description automatically generated">
            <a:extLst>
              <a:ext uri="{FF2B5EF4-FFF2-40B4-BE49-F238E27FC236}">
                <a16:creationId xmlns:a16="http://schemas.microsoft.com/office/drawing/2014/main" id="{1E1ECA9B-0D82-BB44-9768-455529E27B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2373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97C6B-EF13-7541-9F2E-A842CAE550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692150"/>
            <a:ext cx="10944225" cy="55451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The future </a:t>
            </a:r>
            <a:r>
              <a:rPr lang="en-US" sz="7200" dirty="0" err="1"/>
              <a:t>ain’t</a:t>
            </a:r>
            <a:r>
              <a:rPr lang="en-US" sz="7200" dirty="0"/>
              <a:t> </a:t>
            </a:r>
            <a:br>
              <a:rPr lang="en-US" sz="7200" dirty="0"/>
            </a:br>
            <a:r>
              <a:rPr lang="en-US" sz="7200" dirty="0"/>
              <a:t>what it used to be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9ADD9-80C2-4C40-BC70-2B3FC7D888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71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110CF-33ED-A94D-9BAD-173D55DB7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Mobile Web</a:t>
            </a:r>
          </a:p>
        </p:txBody>
      </p:sp>
    </p:spTree>
    <p:extLst>
      <p:ext uri="{BB962C8B-B14F-4D97-AF65-F5344CB8AC3E}">
        <p14:creationId xmlns:p14="http://schemas.microsoft.com/office/powerpoint/2010/main" val="277181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87C047-6154-B248-8317-739F3B61D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changing environment of the Web</a:t>
            </a:r>
          </a:p>
        </p:txBody>
      </p:sp>
      <p:pic>
        <p:nvPicPr>
          <p:cNvPr id="18" name="Content Placeholder 17" descr="A close up of a screen&#10;&#10;Description automatically generated">
            <a:extLst>
              <a:ext uri="{FF2B5EF4-FFF2-40B4-BE49-F238E27FC236}">
                <a16:creationId xmlns:a16="http://schemas.microsoft.com/office/drawing/2014/main" id="{CA197CC4-49F3-9942-B4D7-A9C35A28698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880042" y="2276475"/>
            <a:ext cx="1975467" cy="3960813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C48924F-D322-7449-BB7C-3A9B75FF92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1989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DB392F-6CCA-004F-BDEA-CA37C2555B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138353-F0B6-F943-A3FB-F25F0EDA9A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 descr="A black and silver phone&#10;&#10;Description automatically generated">
            <a:extLst>
              <a:ext uri="{FF2B5EF4-FFF2-40B4-BE49-F238E27FC236}">
                <a16:creationId xmlns:a16="http://schemas.microsoft.com/office/drawing/2014/main" id="{0EE5E275-49E6-1548-AFBD-CEAFC647521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83683" y="2276475"/>
            <a:ext cx="5281084" cy="3960813"/>
          </a:xfrm>
        </p:spPr>
      </p:pic>
    </p:spTree>
    <p:extLst>
      <p:ext uri="{BB962C8B-B14F-4D97-AF65-F5344CB8AC3E}">
        <p14:creationId xmlns:p14="http://schemas.microsoft.com/office/powerpoint/2010/main" val="269988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DC86F18-2F46-4A48-8190-223E9031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the Web to mobile devices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EE27D14-2E76-C047-9E77-CF26A44DC79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W3C Mobile Web Initiative</a:t>
            </a:r>
          </a:p>
          <a:p>
            <a:pPr lvl="1"/>
            <a:r>
              <a:rPr lang="en-GB" dirty="0"/>
              <a:t>Combining the power of the Web with the strengths of mobile devices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Key technologies:</a:t>
            </a:r>
          </a:p>
          <a:p>
            <a:pPr lvl="1"/>
            <a:r>
              <a:rPr lang="en-GB" dirty="0"/>
              <a:t>HTML5 – audio and video elements – no need for Adobe Flash</a:t>
            </a:r>
          </a:p>
          <a:p>
            <a:pPr lvl="1"/>
            <a:r>
              <a:rPr lang="en-GB" dirty="0"/>
              <a:t>CSS3 – responsive web design – adaptation for small screens</a:t>
            </a:r>
          </a:p>
          <a:p>
            <a:pPr lvl="1"/>
            <a:r>
              <a:rPr lang="en-GB" dirty="0"/>
              <a:t>SVG Tiny/SVG Basic</a:t>
            </a:r>
            <a:r>
              <a:rPr lang="en-US" dirty="0"/>
              <a:t> – scalable vector graphics for mobile devices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7F1AB48-404F-5347-B138-2A1D41F588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26598"/>
      </p:ext>
    </p:extLst>
  </p:cSld>
  <p:clrMapOvr>
    <a:masterClrMapping/>
  </p:clrMapOvr>
</p:sld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FAC440A0-E155-B946-914F-5936431B4EB9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93C95F-2DC1-2A4E-B142-7D61E6CC609A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967CC3BD-E74E-9B48-A70B-8F2C1FC0168D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E63C4AFA-5CDD-0448-9752-1553B0FA9E54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22C297-7613-8F40-B64B-5C2B3E659575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7D6AF5E-FD7F-F84A-B7B9-5AF6110BEB2E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28588786-51B7-4347-B9A0-6F586B294BD4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4C5CE5B-70DD-BB4A-B8D3-088B3EDCABC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2861</TotalTime>
  <Words>843</Words>
  <Application>Microsoft Macintosh PowerPoint</Application>
  <PresentationFormat>Widescreen</PresentationFormat>
  <Paragraphs>157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Calibri</vt:lpstr>
      <vt:lpstr>Lucida Sans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PowerPoint Presentation</vt:lpstr>
      <vt:lpstr>The Future of the Web</vt:lpstr>
      <vt:lpstr>PowerPoint Presentation</vt:lpstr>
      <vt:lpstr>PowerPoint Presentation</vt:lpstr>
      <vt:lpstr>PowerPoint Presentation</vt:lpstr>
      <vt:lpstr>PowerPoint Presentation</vt:lpstr>
      <vt:lpstr>The Mobile Web</vt:lpstr>
      <vt:lpstr>The changing environment of the Web</vt:lpstr>
      <vt:lpstr>Bringing the Web to mobile devices</vt:lpstr>
      <vt:lpstr>PowerPoint Presentation</vt:lpstr>
      <vt:lpstr>Which apps do you use on your mobile phone?  Vevox ID: 138-085-843</vt:lpstr>
      <vt:lpstr>Mobile applications</vt:lpstr>
      <vt:lpstr>3-Layer Architecture</vt:lpstr>
      <vt:lpstr>Native apps versus Web apps</vt:lpstr>
      <vt:lpstr>Cross-Platform Mobile Development</vt:lpstr>
      <vt:lpstr>Web-based mobile app frameworks</vt:lpstr>
      <vt:lpstr>Which apps do you use on your mobile phone?  Vevox ID: 138-085-843</vt:lpstr>
      <vt:lpstr>Web Protocols</vt:lpstr>
      <vt:lpstr>An open question:</vt:lpstr>
      <vt:lpstr>The Architecture of the World Wide Web</vt:lpstr>
      <vt:lpstr>Apps and Openness</vt:lpstr>
      <vt:lpstr>Internet of Things</vt:lpstr>
      <vt:lpstr>PowerPoint Presentation</vt:lpstr>
      <vt:lpstr>PowerPoint Presentation</vt:lpstr>
      <vt:lpstr>PowerPoint Presentation</vt:lpstr>
      <vt:lpstr>Internet of Things</vt:lpstr>
      <vt:lpstr>Virtual and Augmented Reality</vt:lpstr>
      <vt:lpstr>Web3D was initially the idea to fully display and navigate Web sites using 3D. </vt:lpstr>
      <vt:lpstr>Interactive 3D content is now embedded into web pages</vt:lpstr>
      <vt:lpstr>3D Web - Tools, Languages and Formats</vt:lpstr>
      <vt:lpstr>VR/AR</vt:lpstr>
      <vt:lpstr>Devices</vt:lpstr>
      <vt:lpstr>Smart wearables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Gibbins N.M.</dc:creator>
  <cp:lastModifiedBy>Gibbins N.M.</cp:lastModifiedBy>
  <cp:revision>6</cp:revision>
  <dcterms:created xsi:type="dcterms:W3CDTF">2019-12-05T15:48:07Z</dcterms:created>
  <dcterms:modified xsi:type="dcterms:W3CDTF">2019-12-13T13:49:33Z</dcterms:modified>
</cp:coreProperties>
</file>