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4"/>
  </p:sldMasterIdLst>
  <p:notesMasterIdLst>
    <p:notesMasterId r:id="rId70"/>
  </p:notesMasterIdLst>
  <p:sldIdLst>
    <p:sldId id="256" r:id="rId5"/>
    <p:sldId id="450" r:id="rId6"/>
    <p:sldId id="335" r:id="rId7"/>
    <p:sldId id="333" r:id="rId8"/>
    <p:sldId id="437" r:id="rId9"/>
    <p:sldId id="432" r:id="rId10"/>
    <p:sldId id="434" r:id="rId11"/>
    <p:sldId id="451" r:id="rId12"/>
    <p:sldId id="318" r:id="rId13"/>
    <p:sldId id="405" r:id="rId14"/>
    <p:sldId id="403" r:id="rId15"/>
    <p:sldId id="408" r:id="rId16"/>
    <p:sldId id="337" r:id="rId17"/>
    <p:sldId id="402" r:id="rId18"/>
    <p:sldId id="452" r:id="rId19"/>
    <p:sldId id="407" r:id="rId20"/>
    <p:sldId id="436" r:id="rId21"/>
    <p:sldId id="342" r:id="rId22"/>
    <p:sldId id="361" r:id="rId23"/>
    <p:sldId id="454" r:id="rId24"/>
    <p:sldId id="332" r:id="rId25"/>
    <p:sldId id="438" r:id="rId26"/>
    <p:sldId id="331" r:id="rId27"/>
    <p:sldId id="455" r:id="rId28"/>
    <p:sldId id="425" r:id="rId29"/>
    <p:sldId id="468" r:id="rId30"/>
    <p:sldId id="456" r:id="rId31"/>
    <p:sldId id="439" r:id="rId32"/>
    <p:sldId id="360" r:id="rId33"/>
    <p:sldId id="458" r:id="rId34"/>
    <p:sldId id="459" r:id="rId35"/>
    <p:sldId id="460" r:id="rId36"/>
    <p:sldId id="469" r:id="rId37"/>
    <p:sldId id="453" r:id="rId38"/>
    <p:sldId id="440" r:id="rId39"/>
    <p:sldId id="427" r:id="rId40"/>
    <p:sldId id="448" r:id="rId41"/>
    <p:sldId id="462" r:id="rId42"/>
    <p:sldId id="409" r:id="rId43"/>
    <p:sldId id="461" r:id="rId44"/>
    <p:sldId id="445" r:id="rId45"/>
    <p:sldId id="463" r:id="rId46"/>
    <p:sldId id="446" r:id="rId47"/>
    <p:sldId id="447" r:id="rId48"/>
    <p:sldId id="397" r:id="rId49"/>
    <p:sldId id="352" r:id="rId50"/>
    <p:sldId id="302" r:id="rId51"/>
    <p:sldId id="410" r:id="rId52"/>
    <p:sldId id="411" r:id="rId53"/>
    <p:sldId id="303" r:id="rId54"/>
    <p:sldId id="464" r:id="rId55"/>
    <p:sldId id="347" r:id="rId56"/>
    <p:sldId id="304" r:id="rId57"/>
    <p:sldId id="465" r:id="rId58"/>
    <p:sldId id="466" r:id="rId59"/>
    <p:sldId id="414" r:id="rId60"/>
    <p:sldId id="429" r:id="rId61"/>
    <p:sldId id="430" r:id="rId62"/>
    <p:sldId id="467" r:id="rId63"/>
    <p:sldId id="422" r:id="rId64"/>
    <p:sldId id="423" r:id="rId65"/>
    <p:sldId id="471" r:id="rId66"/>
    <p:sldId id="470" r:id="rId67"/>
    <p:sldId id="307" r:id="rId68"/>
    <p:sldId id="417"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8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D50006"/>
    <a:srgbClr val="979E4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0C2B1B-58FB-4FB5-94E6-5D903DA8D1C8}" v="613" dt="2019-11-26T18:12:04.6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65" autoAdjust="0"/>
    <p:restoredTop sz="80729" autoAdjust="0"/>
  </p:normalViewPr>
  <p:slideViewPr>
    <p:cSldViewPr snapToGrid="0" snapToObjects="1" showGuides="1">
      <p:cViewPr varScale="1">
        <p:scale>
          <a:sx n="69" d="100"/>
          <a:sy n="69" d="100"/>
        </p:scale>
        <p:origin x="624" y="67"/>
      </p:cViewPr>
      <p:guideLst>
        <p:guide orient="horz" pos="2160"/>
        <p:guide pos="1813"/>
      </p:guideLst>
    </p:cSldViewPr>
  </p:slideViewPr>
  <p:notesTextViewPr>
    <p:cViewPr>
      <p:scale>
        <a:sx n="100" d="100"/>
        <a:sy n="100" d="100"/>
      </p:scale>
      <p:origin x="0" y="0"/>
    </p:cViewPr>
  </p:notesTextViewPr>
  <p:sorterViewPr>
    <p:cViewPr>
      <p:scale>
        <a:sx n="110" d="100"/>
        <a:sy n="110" d="100"/>
      </p:scale>
      <p:origin x="0" y="152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x M.E." userId="01fa6e7c-6c81-4e30-acbf-e3b95cb9167b" providerId="ADAL" clId="{030C2B1B-58FB-4FB5-94E6-5D903DA8D1C8}"/>
    <pc:docChg chg="undo redo custSel addSld delSld modSld sldOrd modMainMaster">
      <pc:chgData name="Dix M.E." userId="01fa6e7c-6c81-4e30-acbf-e3b95cb9167b" providerId="ADAL" clId="{030C2B1B-58FB-4FB5-94E6-5D903DA8D1C8}" dt="2019-11-26T18:18:35.643" v="18836" actId="20577"/>
      <pc:docMkLst>
        <pc:docMk/>
      </pc:docMkLst>
      <pc:sldChg chg="modSp modTransition">
        <pc:chgData name="Dix M.E." userId="01fa6e7c-6c81-4e30-acbf-e3b95cb9167b" providerId="ADAL" clId="{030C2B1B-58FB-4FB5-94E6-5D903DA8D1C8}" dt="2019-11-26T18:10:22.891" v="18722" actId="20577"/>
        <pc:sldMkLst>
          <pc:docMk/>
          <pc:sldMk cId="1759007382" sldId="256"/>
        </pc:sldMkLst>
        <pc:spChg chg="mod">
          <ac:chgData name="Dix M.E." userId="01fa6e7c-6c81-4e30-acbf-e3b95cb9167b" providerId="ADAL" clId="{030C2B1B-58FB-4FB5-94E6-5D903DA8D1C8}" dt="2019-11-26T18:10:22.891" v="18722" actId="20577"/>
          <ac:spMkLst>
            <pc:docMk/>
            <pc:sldMk cId="1759007382" sldId="256"/>
            <ac:spMk id="4" creationId="{00000000-0000-0000-0000-000000000000}"/>
          </ac:spMkLst>
        </pc:spChg>
      </pc:sldChg>
      <pc:sldChg chg="modSp modTransition modNotesTx">
        <pc:chgData name="Dix M.E." userId="01fa6e7c-6c81-4e30-acbf-e3b95cb9167b" providerId="ADAL" clId="{030C2B1B-58FB-4FB5-94E6-5D903DA8D1C8}" dt="2019-11-25T13:44:51.071" v="17390" actId="20577"/>
        <pc:sldMkLst>
          <pc:docMk/>
          <pc:sldMk cId="244986464" sldId="302"/>
        </pc:sldMkLst>
        <pc:spChg chg="mod">
          <ac:chgData name="Dix M.E." userId="01fa6e7c-6c81-4e30-acbf-e3b95cb9167b" providerId="ADAL" clId="{030C2B1B-58FB-4FB5-94E6-5D903DA8D1C8}" dt="2019-11-25T13:44:41.939" v="17383" actId="20577"/>
          <ac:spMkLst>
            <pc:docMk/>
            <pc:sldMk cId="244986464" sldId="302"/>
            <ac:spMk id="2" creationId="{00000000-0000-0000-0000-000000000000}"/>
          </ac:spMkLst>
        </pc:spChg>
        <pc:spChg chg="mod">
          <ac:chgData name="Dix M.E." userId="01fa6e7c-6c81-4e30-acbf-e3b95cb9167b" providerId="ADAL" clId="{030C2B1B-58FB-4FB5-94E6-5D903DA8D1C8}" dt="2019-11-25T13:44:51.071" v="17390" actId="20577"/>
          <ac:spMkLst>
            <pc:docMk/>
            <pc:sldMk cId="244986464" sldId="302"/>
            <ac:spMk id="4" creationId="{00000000-0000-0000-0000-000000000000}"/>
          </ac:spMkLst>
        </pc:spChg>
      </pc:sldChg>
      <pc:sldChg chg="addSp delSp modSp modTransition modNotesTx">
        <pc:chgData name="Dix M.E." userId="01fa6e7c-6c81-4e30-acbf-e3b95cb9167b" providerId="ADAL" clId="{030C2B1B-58FB-4FB5-94E6-5D903DA8D1C8}" dt="2019-11-25T16:35:30.935" v="18197" actId="20577"/>
        <pc:sldMkLst>
          <pc:docMk/>
          <pc:sldMk cId="244986464" sldId="303"/>
        </pc:sldMkLst>
        <pc:spChg chg="mod">
          <ac:chgData name="Dix M.E." userId="01fa6e7c-6c81-4e30-acbf-e3b95cb9167b" providerId="ADAL" clId="{030C2B1B-58FB-4FB5-94E6-5D903DA8D1C8}" dt="2019-11-25T16:32:05.836" v="17879" actId="20577"/>
          <ac:spMkLst>
            <pc:docMk/>
            <pc:sldMk cId="244986464" sldId="303"/>
            <ac:spMk id="4" creationId="{00000000-0000-0000-0000-000000000000}"/>
          </ac:spMkLst>
        </pc:spChg>
        <pc:picChg chg="add del">
          <ac:chgData name="Dix M.E." userId="01fa6e7c-6c81-4e30-acbf-e3b95cb9167b" providerId="ADAL" clId="{030C2B1B-58FB-4FB5-94E6-5D903DA8D1C8}" dt="2019-11-20T14:05:20.495" v="9248" actId="478"/>
          <ac:picMkLst>
            <pc:docMk/>
            <pc:sldMk cId="244986464" sldId="303"/>
            <ac:picMk id="4098" creationId="{BDF44288-82FC-460B-9525-BA89D2A333F9}"/>
          </ac:picMkLst>
        </pc:picChg>
      </pc:sldChg>
      <pc:sldChg chg="modSp modTransition">
        <pc:chgData name="Dix M.E." userId="01fa6e7c-6c81-4e30-acbf-e3b95cb9167b" providerId="ADAL" clId="{030C2B1B-58FB-4FB5-94E6-5D903DA8D1C8}" dt="2019-11-20T16:27:48.806" v="11514"/>
        <pc:sldMkLst>
          <pc:docMk/>
          <pc:sldMk cId="244986464" sldId="304"/>
        </pc:sldMkLst>
        <pc:spChg chg="mod">
          <ac:chgData name="Dix M.E." userId="01fa6e7c-6c81-4e30-acbf-e3b95cb9167b" providerId="ADAL" clId="{030C2B1B-58FB-4FB5-94E6-5D903DA8D1C8}" dt="2019-11-20T14:42:05.148" v="9712" actId="313"/>
          <ac:spMkLst>
            <pc:docMk/>
            <pc:sldMk cId="244986464" sldId="304"/>
            <ac:spMk id="4" creationId="{00000000-0000-0000-0000-000000000000}"/>
          </ac:spMkLst>
        </pc:spChg>
      </pc:sldChg>
      <pc:sldChg chg="modSp ord modTransition">
        <pc:chgData name="Dix M.E." userId="01fa6e7c-6c81-4e30-acbf-e3b95cb9167b" providerId="ADAL" clId="{030C2B1B-58FB-4FB5-94E6-5D903DA8D1C8}" dt="2019-11-25T16:49:50.588" v="18365" actId="20577"/>
        <pc:sldMkLst>
          <pc:docMk/>
          <pc:sldMk cId="244986464" sldId="307"/>
        </pc:sldMkLst>
        <pc:spChg chg="mod">
          <ac:chgData name="Dix M.E." userId="01fa6e7c-6c81-4e30-acbf-e3b95cb9167b" providerId="ADAL" clId="{030C2B1B-58FB-4FB5-94E6-5D903DA8D1C8}" dt="2019-11-25T16:49:50.588" v="18365" actId="20577"/>
          <ac:spMkLst>
            <pc:docMk/>
            <pc:sldMk cId="244986464" sldId="307"/>
            <ac:spMk id="4" creationId="{00000000-0000-0000-0000-000000000000}"/>
          </ac:spMkLst>
        </pc:spChg>
      </pc:sldChg>
      <pc:sldChg chg="addSp delSp modSp modTransition modNotesTx">
        <pc:chgData name="Dix M.E." userId="01fa6e7c-6c81-4e30-acbf-e3b95cb9167b" providerId="ADAL" clId="{030C2B1B-58FB-4FB5-94E6-5D903DA8D1C8}" dt="2019-11-25T09:49:08.229" v="12200" actId="20577"/>
        <pc:sldMkLst>
          <pc:docMk/>
          <pc:sldMk cId="749751349" sldId="318"/>
        </pc:sldMkLst>
        <pc:spChg chg="mod">
          <ac:chgData name="Dix M.E." userId="01fa6e7c-6c81-4e30-acbf-e3b95cb9167b" providerId="ADAL" clId="{030C2B1B-58FB-4FB5-94E6-5D903DA8D1C8}" dt="2019-11-25T09:48:26.810" v="12189" actId="20577"/>
          <ac:spMkLst>
            <pc:docMk/>
            <pc:sldMk cId="749751349" sldId="318"/>
            <ac:spMk id="4" creationId="{00000000-0000-0000-0000-000000000000}"/>
          </ac:spMkLst>
        </pc:spChg>
        <pc:spChg chg="add del mod">
          <ac:chgData name="Dix M.E." userId="01fa6e7c-6c81-4e30-acbf-e3b95cb9167b" providerId="ADAL" clId="{030C2B1B-58FB-4FB5-94E6-5D903DA8D1C8}" dt="2019-11-19T18:38:53.840" v="5752"/>
          <ac:spMkLst>
            <pc:docMk/>
            <pc:sldMk cId="749751349" sldId="318"/>
            <ac:spMk id="5" creationId="{5AE0D1C2-4BB8-4BCE-8B45-67C085842063}"/>
          </ac:spMkLst>
        </pc:spChg>
        <pc:spChg chg="add del mod">
          <ac:chgData name="Dix M.E." userId="01fa6e7c-6c81-4e30-acbf-e3b95cb9167b" providerId="ADAL" clId="{030C2B1B-58FB-4FB5-94E6-5D903DA8D1C8}" dt="2019-11-19T18:38:53.840" v="5752"/>
          <ac:spMkLst>
            <pc:docMk/>
            <pc:sldMk cId="749751349" sldId="318"/>
            <ac:spMk id="6" creationId="{0F35A915-23CB-471B-B30C-585AF86B03A2}"/>
          </ac:spMkLst>
        </pc:spChg>
        <pc:spChg chg="add del mod">
          <ac:chgData name="Dix M.E." userId="01fa6e7c-6c81-4e30-acbf-e3b95cb9167b" providerId="ADAL" clId="{030C2B1B-58FB-4FB5-94E6-5D903DA8D1C8}" dt="2019-11-19T18:38:53.840" v="5752"/>
          <ac:spMkLst>
            <pc:docMk/>
            <pc:sldMk cId="749751349" sldId="318"/>
            <ac:spMk id="7" creationId="{FDD17C7A-9F81-430C-A8DB-385E6F58C7E0}"/>
          </ac:spMkLst>
        </pc:spChg>
      </pc:sldChg>
      <pc:sldChg chg="modSp ord modTransition modNotesTx">
        <pc:chgData name="Dix M.E." userId="01fa6e7c-6c81-4e30-acbf-e3b95cb9167b" providerId="ADAL" clId="{030C2B1B-58FB-4FB5-94E6-5D903DA8D1C8}" dt="2019-11-25T10:12:58.707" v="13497" actId="20577"/>
        <pc:sldMkLst>
          <pc:docMk/>
          <pc:sldMk cId="196979171" sldId="331"/>
        </pc:sldMkLst>
        <pc:spChg chg="mod">
          <ac:chgData name="Dix M.E." userId="01fa6e7c-6c81-4e30-acbf-e3b95cb9167b" providerId="ADAL" clId="{030C2B1B-58FB-4FB5-94E6-5D903DA8D1C8}" dt="2019-11-20T09:16:10.764" v="6145" actId="5793"/>
          <ac:spMkLst>
            <pc:docMk/>
            <pc:sldMk cId="196979171" sldId="331"/>
            <ac:spMk id="2" creationId="{00000000-0000-0000-0000-000000000000}"/>
          </ac:spMkLst>
        </pc:spChg>
      </pc:sldChg>
      <pc:sldChg chg="modSp ord modTransition modNotesTx">
        <pc:chgData name="Dix M.E." userId="01fa6e7c-6c81-4e30-acbf-e3b95cb9167b" providerId="ADAL" clId="{030C2B1B-58FB-4FB5-94E6-5D903DA8D1C8}" dt="2019-11-25T10:08:14.574" v="13296" actId="20577"/>
        <pc:sldMkLst>
          <pc:docMk/>
          <pc:sldMk cId="4218923230" sldId="332"/>
        </pc:sldMkLst>
        <pc:spChg chg="mod">
          <ac:chgData name="Dix M.E." userId="01fa6e7c-6c81-4e30-acbf-e3b95cb9167b" providerId="ADAL" clId="{030C2B1B-58FB-4FB5-94E6-5D903DA8D1C8}" dt="2019-11-20T08:28:18.146" v="5845" actId="313"/>
          <ac:spMkLst>
            <pc:docMk/>
            <pc:sldMk cId="4218923230" sldId="332"/>
            <ac:spMk id="4" creationId="{00000000-0000-0000-0000-000000000000}"/>
          </ac:spMkLst>
        </pc:spChg>
      </pc:sldChg>
      <pc:sldChg chg="modSp ord modTransition modNotesTx">
        <pc:chgData name="Dix M.E." userId="01fa6e7c-6c81-4e30-acbf-e3b95cb9167b" providerId="ADAL" clId="{030C2B1B-58FB-4FB5-94E6-5D903DA8D1C8}" dt="2019-11-20T16:27:48.806" v="11514"/>
        <pc:sldMkLst>
          <pc:docMk/>
          <pc:sldMk cId="3037379878" sldId="333"/>
        </pc:sldMkLst>
        <pc:spChg chg="mod">
          <ac:chgData name="Dix M.E." userId="01fa6e7c-6c81-4e30-acbf-e3b95cb9167b" providerId="ADAL" clId="{030C2B1B-58FB-4FB5-94E6-5D903DA8D1C8}" dt="2019-11-19T12:09:04.075" v="4168" actId="20577"/>
          <ac:spMkLst>
            <pc:docMk/>
            <pc:sldMk cId="3037379878" sldId="333"/>
            <ac:spMk id="4" creationId="{00000000-0000-0000-0000-000000000000}"/>
          </ac:spMkLst>
        </pc:spChg>
        <pc:spChg chg="mod">
          <ac:chgData name="Dix M.E." userId="01fa6e7c-6c81-4e30-acbf-e3b95cb9167b" providerId="ADAL" clId="{030C2B1B-58FB-4FB5-94E6-5D903DA8D1C8}" dt="2019-11-19T17:24:39.991" v="5334"/>
          <ac:spMkLst>
            <pc:docMk/>
            <pc:sldMk cId="3037379878" sldId="333"/>
            <ac:spMk id="5" creationId="{00000000-0000-0000-0000-000000000000}"/>
          </ac:spMkLst>
        </pc:spChg>
      </pc:sldChg>
      <pc:sldChg chg="addSp delSp modSp modTransition modNotesTx">
        <pc:chgData name="Dix M.E." userId="01fa6e7c-6c81-4e30-acbf-e3b95cb9167b" providerId="ADAL" clId="{030C2B1B-58FB-4FB5-94E6-5D903DA8D1C8}" dt="2019-11-20T16:27:48.806" v="11514"/>
        <pc:sldMkLst>
          <pc:docMk/>
          <pc:sldMk cId="3224372169" sldId="335"/>
        </pc:sldMkLst>
        <pc:spChg chg="mod">
          <ac:chgData name="Dix M.E." userId="01fa6e7c-6c81-4e30-acbf-e3b95cb9167b" providerId="ADAL" clId="{030C2B1B-58FB-4FB5-94E6-5D903DA8D1C8}" dt="2019-11-19T12:29:55.451" v="4421" actId="20577"/>
          <ac:spMkLst>
            <pc:docMk/>
            <pc:sldMk cId="3224372169" sldId="335"/>
            <ac:spMk id="2" creationId="{00000000-0000-0000-0000-000000000000}"/>
          </ac:spMkLst>
        </pc:spChg>
        <pc:spChg chg="mod">
          <ac:chgData name="Dix M.E." userId="01fa6e7c-6c81-4e30-acbf-e3b95cb9167b" providerId="ADAL" clId="{030C2B1B-58FB-4FB5-94E6-5D903DA8D1C8}" dt="2019-11-19T12:03:14.649" v="4153" actId="20577"/>
          <ac:spMkLst>
            <pc:docMk/>
            <pc:sldMk cId="3224372169" sldId="335"/>
            <ac:spMk id="4" creationId="{00000000-0000-0000-0000-000000000000}"/>
          </ac:spMkLst>
        </pc:spChg>
        <pc:spChg chg="add del mod">
          <ac:chgData name="Dix M.E." userId="01fa6e7c-6c81-4e30-acbf-e3b95cb9167b" providerId="ADAL" clId="{030C2B1B-58FB-4FB5-94E6-5D903DA8D1C8}" dt="2019-11-19T18:34:52.169" v="5748"/>
          <ac:spMkLst>
            <pc:docMk/>
            <pc:sldMk cId="3224372169" sldId="335"/>
            <ac:spMk id="5" creationId="{44404141-1C3D-4E69-ADFD-39223BC842B5}"/>
          </ac:spMkLst>
        </pc:spChg>
      </pc:sldChg>
      <pc:sldChg chg="delSp modSp modTransition modNotesTx">
        <pc:chgData name="Dix M.E." userId="01fa6e7c-6c81-4e30-acbf-e3b95cb9167b" providerId="ADAL" clId="{030C2B1B-58FB-4FB5-94E6-5D903DA8D1C8}" dt="2019-11-25T09:53:57.064" v="12770" actId="20577"/>
        <pc:sldMkLst>
          <pc:docMk/>
          <pc:sldMk cId="2184755704" sldId="337"/>
        </pc:sldMkLst>
        <pc:spChg chg="mod">
          <ac:chgData name="Dix M.E." userId="01fa6e7c-6c81-4e30-acbf-e3b95cb9167b" providerId="ADAL" clId="{030C2B1B-58FB-4FB5-94E6-5D903DA8D1C8}" dt="2019-11-19T17:24:39.991" v="5334"/>
          <ac:spMkLst>
            <pc:docMk/>
            <pc:sldMk cId="2184755704" sldId="337"/>
            <ac:spMk id="4" creationId="{00000000-0000-0000-0000-000000000000}"/>
          </ac:spMkLst>
        </pc:spChg>
        <pc:picChg chg="mod">
          <ac:chgData name="Dix M.E." userId="01fa6e7c-6c81-4e30-acbf-e3b95cb9167b" providerId="ADAL" clId="{030C2B1B-58FB-4FB5-94E6-5D903DA8D1C8}" dt="2019-11-20T09:12:16.175" v="6133" actId="12788"/>
          <ac:picMkLst>
            <pc:docMk/>
            <pc:sldMk cId="2184755704" sldId="337"/>
            <ac:picMk id="6" creationId="{00000000-0000-0000-0000-000000000000}"/>
          </ac:picMkLst>
        </pc:picChg>
        <pc:picChg chg="del mod">
          <ac:chgData name="Dix M.E." userId="01fa6e7c-6c81-4e30-acbf-e3b95cb9167b" providerId="ADAL" clId="{030C2B1B-58FB-4FB5-94E6-5D903DA8D1C8}" dt="2019-11-20T09:11:53.883" v="6132" actId="478"/>
          <ac:picMkLst>
            <pc:docMk/>
            <pc:sldMk cId="2184755704" sldId="337"/>
            <ac:picMk id="7" creationId="{00000000-0000-0000-0000-000000000000}"/>
          </ac:picMkLst>
        </pc:picChg>
      </pc:sldChg>
      <pc:sldChg chg="modSp ord modTransition modNotesTx">
        <pc:chgData name="Dix M.E." userId="01fa6e7c-6c81-4e30-acbf-e3b95cb9167b" providerId="ADAL" clId="{030C2B1B-58FB-4FB5-94E6-5D903DA8D1C8}" dt="2019-11-20T16:27:48.806" v="11514"/>
        <pc:sldMkLst>
          <pc:docMk/>
          <pc:sldMk cId="2270101018" sldId="342"/>
        </pc:sldMkLst>
        <pc:spChg chg="mod">
          <ac:chgData name="Dix M.E." userId="01fa6e7c-6c81-4e30-acbf-e3b95cb9167b" providerId="ADAL" clId="{030C2B1B-58FB-4FB5-94E6-5D903DA8D1C8}" dt="2019-11-20T08:27:02.742" v="5843" actId="20577"/>
          <ac:spMkLst>
            <pc:docMk/>
            <pc:sldMk cId="2270101018" sldId="342"/>
            <ac:spMk id="2" creationId="{00000000-0000-0000-0000-000000000000}"/>
          </ac:spMkLst>
        </pc:spChg>
        <pc:spChg chg="mod">
          <ac:chgData name="Dix M.E." userId="01fa6e7c-6c81-4e30-acbf-e3b95cb9167b" providerId="ADAL" clId="{030C2B1B-58FB-4FB5-94E6-5D903DA8D1C8}" dt="2019-11-19T17:24:39.991" v="5334"/>
          <ac:spMkLst>
            <pc:docMk/>
            <pc:sldMk cId="2270101018" sldId="342"/>
            <ac:spMk id="4" creationId="{00000000-0000-0000-0000-000000000000}"/>
          </ac:spMkLst>
        </pc:spChg>
      </pc:sldChg>
      <pc:sldChg chg="modSp modTransition">
        <pc:chgData name="Dix M.E." userId="01fa6e7c-6c81-4e30-acbf-e3b95cb9167b" providerId="ADAL" clId="{030C2B1B-58FB-4FB5-94E6-5D903DA8D1C8}" dt="2019-11-20T16:27:48.806" v="11514"/>
        <pc:sldMkLst>
          <pc:docMk/>
          <pc:sldMk cId="3978305375" sldId="347"/>
        </pc:sldMkLst>
        <pc:spChg chg="mod">
          <ac:chgData name="Dix M.E." userId="01fa6e7c-6c81-4e30-acbf-e3b95cb9167b" providerId="ADAL" clId="{030C2B1B-58FB-4FB5-94E6-5D903DA8D1C8}" dt="2019-11-19T17:24:39.991" v="5334"/>
          <ac:spMkLst>
            <pc:docMk/>
            <pc:sldMk cId="3978305375" sldId="347"/>
            <ac:spMk id="4" creationId="{00000000-0000-0000-0000-000000000000}"/>
          </ac:spMkLst>
        </pc:spChg>
      </pc:sldChg>
      <pc:sldChg chg="addSp delSp modSp modTransition">
        <pc:chgData name="Dix M.E." userId="01fa6e7c-6c81-4e30-acbf-e3b95cb9167b" providerId="ADAL" clId="{030C2B1B-58FB-4FB5-94E6-5D903DA8D1C8}" dt="2019-11-20T16:27:48.806" v="11514"/>
        <pc:sldMkLst>
          <pc:docMk/>
          <pc:sldMk cId="2244848224" sldId="352"/>
        </pc:sldMkLst>
        <pc:spChg chg="add mod">
          <ac:chgData name="Dix M.E." userId="01fa6e7c-6c81-4e30-acbf-e3b95cb9167b" providerId="ADAL" clId="{030C2B1B-58FB-4FB5-94E6-5D903DA8D1C8}" dt="2019-11-20T13:05:55.975" v="8844"/>
          <ac:spMkLst>
            <pc:docMk/>
            <pc:sldMk cId="2244848224" sldId="352"/>
            <ac:spMk id="3" creationId="{E0223273-C33C-438B-A45B-FC3781396212}"/>
          </ac:spMkLst>
        </pc:spChg>
        <pc:spChg chg="del">
          <ac:chgData name="Dix M.E." userId="01fa6e7c-6c81-4e30-acbf-e3b95cb9167b" providerId="ADAL" clId="{030C2B1B-58FB-4FB5-94E6-5D903DA8D1C8}" dt="2019-11-20T13:05:55.975" v="8844"/>
          <ac:spMkLst>
            <pc:docMk/>
            <pc:sldMk cId="2244848224" sldId="352"/>
            <ac:spMk id="4" creationId="{00000000-0000-0000-0000-000000000000}"/>
          </ac:spMkLst>
        </pc:spChg>
        <pc:spChg chg="add mod">
          <ac:chgData name="Dix M.E." userId="01fa6e7c-6c81-4e30-acbf-e3b95cb9167b" providerId="ADAL" clId="{030C2B1B-58FB-4FB5-94E6-5D903DA8D1C8}" dt="2019-11-20T13:05:55.975" v="8844"/>
          <ac:spMkLst>
            <pc:docMk/>
            <pc:sldMk cId="2244848224" sldId="352"/>
            <ac:spMk id="5" creationId="{AAD7A108-72A1-4AC8-B8C7-40794553505C}"/>
          </ac:spMkLst>
        </pc:spChg>
      </pc:sldChg>
      <pc:sldChg chg="modSp modTransition">
        <pc:chgData name="Dix M.E." userId="01fa6e7c-6c81-4e30-acbf-e3b95cb9167b" providerId="ADAL" clId="{030C2B1B-58FB-4FB5-94E6-5D903DA8D1C8}" dt="2019-11-20T16:27:48.806" v="11514"/>
        <pc:sldMkLst>
          <pc:docMk/>
          <pc:sldMk cId="3591648797" sldId="360"/>
        </pc:sldMkLst>
        <pc:spChg chg="mod">
          <ac:chgData name="Dix M.E." userId="01fa6e7c-6c81-4e30-acbf-e3b95cb9167b" providerId="ADAL" clId="{030C2B1B-58FB-4FB5-94E6-5D903DA8D1C8}" dt="2019-11-20T09:38:55.523" v="6335" actId="20577"/>
          <ac:spMkLst>
            <pc:docMk/>
            <pc:sldMk cId="3591648797" sldId="360"/>
            <ac:spMk id="2" creationId="{00000000-0000-0000-0000-000000000000}"/>
          </ac:spMkLst>
        </pc:spChg>
        <pc:spChg chg="mod">
          <ac:chgData name="Dix M.E." userId="01fa6e7c-6c81-4e30-acbf-e3b95cb9167b" providerId="ADAL" clId="{030C2B1B-58FB-4FB5-94E6-5D903DA8D1C8}" dt="2019-11-20T10:04:38.722" v="6806" actId="122"/>
          <ac:spMkLst>
            <pc:docMk/>
            <pc:sldMk cId="3591648797" sldId="360"/>
            <ac:spMk id="4" creationId="{00000000-0000-0000-0000-000000000000}"/>
          </ac:spMkLst>
        </pc:spChg>
      </pc:sldChg>
      <pc:sldChg chg="addSp delSp modSp ord modTransition">
        <pc:chgData name="Dix M.E." userId="01fa6e7c-6c81-4e30-acbf-e3b95cb9167b" providerId="ADAL" clId="{030C2B1B-58FB-4FB5-94E6-5D903DA8D1C8}" dt="2019-11-20T16:27:48.806" v="11514"/>
        <pc:sldMkLst>
          <pc:docMk/>
          <pc:sldMk cId="1146525015" sldId="361"/>
        </pc:sldMkLst>
        <pc:spChg chg="mod">
          <ac:chgData name="Dix M.E." userId="01fa6e7c-6c81-4e30-acbf-e3b95cb9167b" providerId="ADAL" clId="{030C2B1B-58FB-4FB5-94E6-5D903DA8D1C8}" dt="2019-11-20T08:27:54.590" v="5844" actId="20577"/>
          <ac:spMkLst>
            <pc:docMk/>
            <pc:sldMk cId="1146525015" sldId="361"/>
            <ac:spMk id="2" creationId="{00000000-0000-0000-0000-000000000000}"/>
          </ac:spMkLst>
        </pc:spChg>
        <pc:spChg chg="add del mod">
          <ac:chgData name="Dix M.E." userId="01fa6e7c-6c81-4e30-acbf-e3b95cb9167b" providerId="ADAL" clId="{030C2B1B-58FB-4FB5-94E6-5D903DA8D1C8}" dt="2019-11-20T09:03:53.839" v="6075" actId="478"/>
          <ac:spMkLst>
            <pc:docMk/>
            <pc:sldMk cId="1146525015" sldId="361"/>
            <ac:spMk id="4" creationId="{24577976-E5C3-4C36-8C3A-92348FD57EA2}"/>
          </ac:spMkLst>
        </pc:spChg>
        <pc:picChg chg="add del mod">
          <ac:chgData name="Dix M.E." userId="01fa6e7c-6c81-4e30-acbf-e3b95cb9167b" providerId="ADAL" clId="{030C2B1B-58FB-4FB5-94E6-5D903DA8D1C8}" dt="2019-11-20T08:58:45.826" v="6068" actId="478"/>
          <ac:picMkLst>
            <pc:docMk/>
            <pc:sldMk cId="1146525015" sldId="361"/>
            <ac:picMk id="6" creationId="{00000000-0000-0000-0000-000000000000}"/>
          </ac:picMkLst>
        </pc:picChg>
        <pc:picChg chg="add">
          <ac:chgData name="Dix M.E." userId="01fa6e7c-6c81-4e30-acbf-e3b95cb9167b" providerId="ADAL" clId="{030C2B1B-58FB-4FB5-94E6-5D903DA8D1C8}" dt="2019-11-20T09:04:50.863" v="6131"/>
          <ac:picMkLst>
            <pc:docMk/>
            <pc:sldMk cId="1146525015" sldId="361"/>
            <ac:picMk id="9" creationId="{B4A4FC98-D041-4DB0-857A-D35FEAA6F102}"/>
          </ac:picMkLst>
        </pc:picChg>
        <pc:picChg chg="add del">
          <ac:chgData name="Dix M.E." userId="01fa6e7c-6c81-4e30-acbf-e3b95cb9167b" providerId="ADAL" clId="{030C2B1B-58FB-4FB5-94E6-5D903DA8D1C8}" dt="2019-11-20T08:58:19.811" v="6064"/>
          <ac:picMkLst>
            <pc:docMk/>
            <pc:sldMk cId="1146525015" sldId="361"/>
            <ac:picMk id="1026" creationId="{1FDBBF97-CC62-4523-8B66-5D6EE6CBBD35}"/>
          </ac:picMkLst>
        </pc:picChg>
        <pc:picChg chg="add del">
          <ac:chgData name="Dix M.E." userId="01fa6e7c-6c81-4e30-acbf-e3b95cb9167b" providerId="ADAL" clId="{030C2B1B-58FB-4FB5-94E6-5D903DA8D1C8}" dt="2019-11-20T08:58:45.826" v="6068" actId="478"/>
          <ac:picMkLst>
            <pc:docMk/>
            <pc:sldMk cId="1146525015" sldId="361"/>
            <ac:picMk id="1028" creationId="{F4E1D4D4-E66A-4E94-84E4-903D287C5BB7}"/>
          </ac:picMkLst>
        </pc:picChg>
        <pc:picChg chg="add del mod">
          <ac:chgData name="Dix M.E." userId="01fa6e7c-6c81-4e30-acbf-e3b95cb9167b" providerId="ADAL" clId="{030C2B1B-58FB-4FB5-94E6-5D903DA8D1C8}" dt="2019-11-20T09:04:50.488" v="6130" actId="478"/>
          <ac:picMkLst>
            <pc:docMk/>
            <pc:sldMk cId="1146525015" sldId="361"/>
            <ac:picMk id="1030" creationId="{D4F6F5CC-4912-4277-BEE8-B4B220748763}"/>
          </ac:picMkLst>
        </pc:picChg>
      </pc:sldChg>
      <pc:sldChg chg="addSp delSp modSp modTransition modNotesTx">
        <pc:chgData name="Dix M.E." userId="01fa6e7c-6c81-4e30-acbf-e3b95cb9167b" providerId="ADAL" clId="{030C2B1B-58FB-4FB5-94E6-5D903DA8D1C8}" dt="2019-11-25T13:45:24.921" v="17397" actId="478"/>
        <pc:sldMkLst>
          <pc:docMk/>
          <pc:sldMk cId="3175271795" sldId="397"/>
        </pc:sldMkLst>
        <pc:spChg chg="mod">
          <ac:chgData name="Dix M.E." userId="01fa6e7c-6c81-4e30-acbf-e3b95cb9167b" providerId="ADAL" clId="{030C2B1B-58FB-4FB5-94E6-5D903DA8D1C8}" dt="2019-11-25T13:23:53.434" v="16759" actId="20577"/>
          <ac:spMkLst>
            <pc:docMk/>
            <pc:sldMk cId="3175271795" sldId="397"/>
            <ac:spMk id="2" creationId="{00000000-0000-0000-0000-000000000000}"/>
          </ac:spMkLst>
        </pc:spChg>
        <pc:spChg chg="del mod">
          <ac:chgData name="Dix M.E." userId="01fa6e7c-6c81-4e30-acbf-e3b95cb9167b" providerId="ADAL" clId="{030C2B1B-58FB-4FB5-94E6-5D903DA8D1C8}" dt="2019-11-25T13:33:28.759" v="17101" actId="478"/>
          <ac:spMkLst>
            <pc:docMk/>
            <pc:sldMk cId="3175271795" sldId="397"/>
            <ac:spMk id="4" creationId="{00000000-0000-0000-0000-000000000000}"/>
          </ac:spMkLst>
        </pc:spChg>
        <pc:spChg chg="add mod">
          <ac:chgData name="Dix M.E." userId="01fa6e7c-6c81-4e30-acbf-e3b95cb9167b" providerId="ADAL" clId="{030C2B1B-58FB-4FB5-94E6-5D903DA8D1C8}" dt="2019-11-25T13:33:39.085" v="17103" actId="164"/>
          <ac:spMkLst>
            <pc:docMk/>
            <pc:sldMk cId="3175271795" sldId="397"/>
            <ac:spMk id="5" creationId="{4729D46A-6C9E-4089-98F1-E5DC9F4A8955}"/>
          </ac:spMkLst>
        </pc:spChg>
        <pc:spChg chg="add del mod">
          <ac:chgData name="Dix M.E." userId="01fa6e7c-6c81-4e30-acbf-e3b95cb9167b" providerId="ADAL" clId="{030C2B1B-58FB-4FB5-94E6-5D903DA8D1C8}" dt="2019-11-25T13:33:32.274" v="17102" actId="478"/>
          <ac:spMkLst>
            <pc:docMk/>
            <pc:sldMk cId="3175271795" sldId="397"/>
            <ac:spMk id="7" creationId="{AC55284A-5E28-4A31-A9ED-727E40DCBE57}"/>
          </ac:spMkLst>
        </pc:spChg>
        <pc:spChg chg="mod">
          <ac:chgData name="Dix M.E." userId="01fa6e7c-6c81-4e30-acbf-e3b95cb9167b" providerId="ADAL" clId="{030C2B1B-58FB-4FB5-94E6-5D903DA8D1C8}" dt="2019-11-25T13:33:39.085" v="17103" actId="164"/>
          <ac:spMkLst>
            <pc:docMk/>
            <pc:sldMk cId="3175271795" sldId="397"/>
            <ac:spMk id="9" creationId="{00000000-0000-0000-0000-000000000000}"/>
          </ac:spMkLst>
        </pc:spChg>
        <pc:spChg chg="del mod">
          <ac:chgData name="Dix M.E." userId="01fa6e7c-6c81-4e30-acbf-e3b95cb9167b" providerId="ADAL" clId="{030C2B1B-58FB-4FB5-94E6-5D903DA8D1C8}" dt="2019-11-25T13:26:28.315" v="16829" actId="478"/>
          <ac:spMkLst>
            <pc:docMk/>
            <pc:sldMk cId="3175271795" sldId="397"/>
            <ac:spMk id="10" creationId="{00000000-0000-0000-0000-000000000000}"/>
          </ac:spMkLst>
        </pc:spChg>
        <pc:spChg chg="del mod">
          <ac:chgData name="Dix M.E." userId="01fa6e7c-6c81-4e30-acbf-e3b95cb9167b" providerId="ADAL" clId="{030C2B1B-58FB-4FB5-94E6-5D903DA8D1C8}" dt="2019-11-25T13:28:12.446" v="16897" actId="478"/>
          <ac:spMkLst>
            <pc:docMk/>
            <pc:sldMk cId="3175271795" sldId="397"/>
            <ac:spMk id="11" creationId="{00000000-0000-0000-0000-000000000000}"/>
          </ac:spMkLst>
        </pc:spChg>
        <pc:spChg chg="del mod">
          <ac:chgData name="Dix M.E." userId="01fa6e7c-6c81-4e30-acbf-e3b95cb9167b" providerId="ADAL" clId="{030C2B1B-58FB-4FB5-94E6-5D903DA8D1C8}" dt="2019-11-25T13:29:38.307" v="16957" actId="478"/>
          <ac:spMkLst>
            <pc:docMk/>
            <pc:sldMk cId="3175271795" sldId="397"/>
            <ac:spMk id="12" creationId="{00000000-0000-0000-0000-000000000000}"/>
          </ac:spMkLst>
        </pc:spChg>
        <pc:spChg chg="add mod">
          <ac:chgData name="Dix M.E." userId="01fa6e7c-6c81-4e30-acbf-e3b95cb9167b" providerId="ADAL" clId="{030C2B1B-58FB-4FB5-94E6-5D903DA8D1C8}" dt="2019-11-25T13:34:25.355" v="17129" actId="20577"/>
          <ac:spMkLst>
            <pc:docMk/>
            <pc:sldMk cId="3175271795" sldId="397"/>
            <ac:spMk id="13" creationId="{44A1A744-1B20-4341-B412-1D5F5A43F05A}"/>
          </ac:spMkLst>
        </pc:spChg>
        <pc:spChg chg="add mod">
          <ac:chgData name="Dix M.E." userId="01fa6e7c-6c81-4e30-acbf-e3b95cb9167b" providerId="ADAL" clId="{030C2B1B-58FB-4FB5-94E6-5D903DA8D1C8}" dt="2019-11-25T13:33:39.085" v="17103" actId="164"/>
          <ac:spMkLst>
            <pc:docMk/>
            <pc:sldMk cId="3175271795" sldId="397"/>
            <ac:spMk id="14" creationId="{A18D5089-519D-4E8C-A25A-1D05F45E7F5C}"/>
          </ac:spMkLst>
        </pc:spChg>
        <pc:spChg chg="add mod">
          <ac:chgData name="Dix M.E." userId="01fa6e7c-6c81-4e30-acbf-e3b95cb9167b" providerId="ADAL" clId="{030C2B1B-58FB-4FB5-94E6-5D903DA8D1C8}" dt="2019-11-25T13:33:39.085" v="17103" actId="164"/>
          <ac:spMkLst>
            <pc:docMk/>
            <pc:sldMk cId="3175271795" sldId="397"/>
            <ac:spMk id="15" creationId="{78DFF833-2765-4C27-B637-4C84CFCF3D70}"/>
          </ac:spMkLst>
        </pc:spChg>
        <pc:spChg chg="add mod">
          <ac:chgData name="Dix M.E." userId="01fa6e7c-6c81-4e30-acbf-e3b95cb9167b" providerId="ADAL" clId="{030C2B1B-58FB-4FB5-94E6-5D903DA8D1C8}" dt="2019-11-25T13:33:39.085" v="17103" actId="164"/>
          <ac:spMkLst>
            <pc:docMk/>
            <pc:sldMk cId="3175271795" sldId="397"/>
            <ac:spMk id="16" creationId="{82EA0209-CC7F-415A-A193-5E6A69237BC3}"/>
          </ac:spMkLst>
        </pc:spChg>
        <pc:spChg chg="add mod">
          <ac:chgData name="Dix M.E." userId="01fa6e7c-6c81-4e30-acbf-e3b95cb9167b" providerId="ADAL" clId="{030C2B1B-58FB-4FB5-94E6-5D903DA8D1C8}" dt="2019-11-25T13:33:39.085" v="17103" actId="164"/>
          <ac:spMkLst>
            <pc:docMk/>
            <pc:sldMk cId="3175271795" sldId="397"/>
            <ac:spMk id="17" creationId="{A7B4B4EE-D259-46A4-A3F5-AD81091689E8}"/>
          </ac:spMkLst>
        </pc:spChg>
        <pc:spChg chg="add mod">
          <ac:chgData name="Dix M.E." userId="01fa6e7c-6c81-4e30-acbf-e3b95cb9167b" providerId="ADAL" clId="{030C2B1B-58FB-4FB5-94E6-5D903DA8D1C8}" dt="2019-11-25T13:33:39.085" v="17103" actId="164"/>
          <ac:spMkLst>
            <pc:docMk/>
            <pc:sldMk cId="3175271795" sldId="397"/>
            <ac:spMk id="18" creationId="{CECB4E5D-0F1A-4A45-BCA3-75C93D4749A9}"/>
          </ac:spMkLst>
        </pc:spChg>
        <pc:spChg chg="add mod">
          <ac:chgData name="Dix M.E." userId="01fa6e7c-6c81-4e30-acbf-e3b95cb9167b" providerId="ADAL" clId="{030C2B1B-58FB-4FB5-94E6-5D903DA8D1C8}" dt="2019-11-25T13:33:39.085" v="17103" actId="164"/>
          <ac:spMkLst>
            <pc:docMk/>
            <pc:sldMk cId="3175271795" sldId="397"/>
            <ac:spMk id="19" creationId="{DF33C289-5DB0-475B-ADD1-8459CAFEC365}"/>
          </ac:spMkLst>
        </pc:spChg>
        <pc:spChg chg="add mod">
          <ac:chgData name="Dix M.E." userId="01fa6e7c-6c81-4e30-acbf-e3b95cb9167b" providerId="ADAL" clId="{030C2B1B-58FB-4FB5-94E6-5D903DA8D1C8}" dt="2019-11-25T13:33:39.085" v="17103" actId="164"/>
          <ac:spMkLst>
            <pc:docMk/>
            <pc:sldMk cId="3175271795" sldId="397"/>
            <ac:spMk id="20" creationId="{5EEA731A-B209-483F-B2A9-4A9AAB887B0B}"/>
          </ac:spMkLst>
        </pc:spChg>
        <pc:spChg chg="add mod">
          <ac:chgData name="Dix M.E." userId="01fa6e7c-6c81-4e30-acbf-e3b95cb9167b" providerId="ADAL" clId="{030C2B1B-58FB-4FB5-94E6-5D903DA8D1C8}" dt="2019-11-25T13:35:00.251" v="17136" actId="20577"/>
          <ac:spMkLst>
            <pc:docMk/>
            <pc:sldMk cId="3175271795" sldId="397"/>
            <ac:spMk id="21" creationId="{FB05778B-5296-410A-845D-8DCA16FA0BB6}"/>
          </ac:spMkLst>
        </pc:spChg>
        <pc:spChg chg="add mod">
          <ac:chgData name="Dix M.E." userId="01fa6e7c-6c81-4e30-acbf-e3b95cb9167b" providerId="ADAL" clId="{030C2B1B-58FB-4FB5-94E6-5D903DA8D1C8}" dt="2019-11-25T13:33:39.085" v="17103" actId="164"/>
          <ac:spMkLst>
            <pc:docMk/>
            <pc:sldMk cId="3175271795" sldId="397"/>
            <ac:spMk id="22" creationId="{775C1186-0F21-4EDB-A990-4CEBD26B81E3}"/>
          </ac:spMkLst>
        </pc:spChg>
        <pc:spChg chg="add mod">
          <ac:chgData name="Dix M.E." userId="01fa6e7c-6c81-4e30-acbf-e3b95cb9167b" providerId="ADAL" clId="{030C2B1B-58FB-4FB5-94E6-5D903DA8D1C8}" dt="2019-11-25T13:33:39.085" v="17103" actId="164"/>
          <ac:spMkLst>
            <pc:docMk/>
            <pc:sldMk cId="3175271795" sldId="397"/>
            <ac:spMk id="23" creationId="{6CF0C7AD-0A9B-40CF-AE15-C3843564C786}"/>
          </ac:spMkLst>
        </pc:spChg>
        <pc:spChg chg="add mod">
          <ac:chgData name="Dix M.E." userId="01fa6e7c-6c81-4e30-acbf-e3b95cb9167b" providerId="ADAL" clId="{030C2B1B-58FB-4FB5-94E6-5D903DA8D1C8}" dt="2019-11-25T13:33:39.085" v="17103" actId="164"/>
          <ac:spMkLst>
            <pc:docMk/>
            <pc:sldMk cId="3175271795" sldId="397"/>
            <ac:spMk id="24" creationId="{E9611937-6F0B-4961-B3FC-5AA612273BF3}"/>
          </ac:spMkLst>
        </pc:spChg>
        <pc:spChg chg="add mod">
          <ac:chgData name="Dix M.E." userId="01fa6e7c-6c81-4e30-acbf-e3b95cb9167b" providerId="ADAL" clId="{030C2B1B-58FB-4FB5-94E6-5D903DA8D1C8}" dt="2019-11-25T13:35:22.823" v="17181" actId="313"/>
          <ac:spMkLst>
            <pc:docMk/>
            <pc:sldMk cId="3175271795" sldId="397"/>
            <ac:spMk id="25" creationId="{61199456-F599-4F28-8A36-22EA06B13A64}"/>
          </ac:spMkLst>
        </pc:spChg>
        <pc:spChg chg="add del mod">
          <ac:chgData name="Dix M.E." userId="01fa6e7c-6c81-4e30-acbf-e3b95cb9167b" providerId="ADAL" clId="{030C2B1B-58FB-4FB5-94E6-5D903DA8D1C8}" dt="2019-11-25T13:45:24.921" v="17397" actId="478"/>
          <ac:spMkLst>
            <pc:docMk/>
            <pc:sldMk cId="3175271795" sldId="397"/>
            <ac:spMk id="26" creationId="{7AA159FF-6542-4F46-BA8E-BCAB26F806F3}"/>
          </ac:spMkLst>
        </pc:spChg>
        <pc:grpChg chg="add mod">
          <ac:chgData name="Dix M.E." userId="01fa6e7c-6c81-4e30-acbf-e3b95cb9167b" providerId="ADAL" clId="{030C2B1B-58FB-4FB5-94E6-5D903DA8D1C8}" dt="2019-11-25T13:33:41.756" v="17111" actId="1035"/>
          <ac:grpSpMkLst>
            <pc:docMk/>
            <pc:sldMk cId="3175271795" sldId="397"/>
            <ac:grpSpMk id="8" creationId="{A395F116-A8C4-4381-A530-8FA4B016B081}"/>
          </ac:grpSpMkLst>
        </pc:grpChg>
        <pc:cxnChg chg="del mod">
          <ac:chgData name="Dix M.E." userId="01fa6e7c-6c81-4e30-acbf-e3b95cb9167b" providerId="ADAL" clId="{030C2B1B-58FB-4FB5-94E6-5D903DA8D1C8}" dt="2019-11-20T13:13:53.856" v="8904" actId="478"/>
          <ac:cxnSpMkLst>
            <pc:docMk/>
            <pc:sldMk cId="3175271795" sldId="397"/>
            <ac:cxnSpMk id="7" creationId="{00000000-0000-0000-0000-000000000000}"/>
          </ac:cxnSpMkLst>
        </pc:cxnChg>
        <pc:cxnChg chg="del mod">
          <ac:chgData name="Dix M.E." userId="01fa6e7c-6c81-4e30-acbf-e3b95cb9167b" providerId="ADAL" clId="{030C2B1B-58FB-4FB5-94E6-5D903DA8D1C8}" dt="2019-11-20T13:13:56.637" v="8905" actId="478"/>
          <ac:cxnSpMkLst>
            <pc:docMk/>
            <pc:sldMk cId="3175271795" sldId="397"/>
            <ac:cxnSpMk id="16" creationId="{00000000-0000-0000-0000-000000000000}"/>
          </ac:cxnSpMkLst>
        </pc:cxnChg>
        <pc:cxnChg chg="del mod">
          <ac:chgData name="Dix M.E." userId="01fa6e7c-6c81-4e30-acbf-e3b95cb9167b" providerId="ADAL" clId="{030C2B1B-58FB-4FB5-94E6-5D903DA8D1C8}" dt="2019-11-20T13:13:53.856" v="8904" actId="478"/>
          <ac:cxnSpMkLst>
            <pc:docMk/>
            <pc:sldMk cId="3175271795" sldId="397"/>
            <ac:cxnSpMk id="18" creationId="{00000000-0000-0000-0000-000000000000}"/>
          </ac:cxnSpMkLst>
        </pc:cxnChg>
        <pc:cxnChg chg="del mod">
          <ac:chgData name="Dix M.E." userId="01fa6e7c-6c81-4e30-acbf-e3b95cb9167b" providerId="ADAL" clId="{030C2B1B-58FB-4FB5-94E6-5D903DA8D1C8}" dt="2019-11-20T13:13:53.856" v="8904" actId="478"/>
          <ac:cxnSpMkLst>
            <pc:docMk/>
            <pc:sldMk cId="3175271795" sldId="397"/>
            <ac:cxnSpMk id="20" creationId="{00000000-0000-0000-0000-000000000000}"/>
          </ac:cxnSpMkLst>
        </pc:cxnChg>
      </pc:sldChg>
      <pc:sldChg chg="modTransition">
        <pc:chgData name="Dix M.E." userId="01fa6e7c-6c81-4e30-acbf-e3b95cb9167b" providerId="ADAL" clId="{030C2B1B-58FB-4FB5-94E6-5D903DA8D1C8}" dt="2019-11-20T16:27:48.806" v="11514"/>
        <pc:sldMkLst>
          <pc:docMk/>
          <pc:sldMk cId="1463497678" sldId="402"/>
        </pc:sldMkLst>
      </pc:sldChg>
      <pc:sldChg chg="modSp modTransition">
        <pc:chgData name="Dix M.E." userId="01fa6e7c-6c81-4e30-acbf-e3b95cb9167b" providerId="ADAL" clId="{030C2B1B-58FB-4FB5-94E6-5D903DA8D1C8}" dt="2019-11-20T16:27:48.806" v="11514"/>
        <pc:sldMkLst>
          <pc:docMk/>
          <pc:sldMk cId="1198620032" sldId="403"/>
        </pc:sldMkLst>
        <pc:picChg chg="mod">
          <ac:chgData name="Dix M.E." userId="01fa6e7c-6c81-4e30-acbf-e3b95cb9167b" providerId="ADAL" clId="{030C2B1B-58FB-4FB5-94E6-5D903DA8D1C8}" dt="2019-11-19T17:24:39.991" v="5334"/>
          <ac:picMkLst>
            <pc:docMk/>
            <pc:sldMk cId="1198620032" sldId="403"/>
            <ac:picMk id="5" creationId="{00000000-0000-0000-0000-000000000000}"/>
          </ac:picMkLst>
        </pc:picChg>
      </pc:sldChg>
      <pc:sldChg chg="modTransition">
        <pc:chgData name="Dix M.E." userId="01fa6e7c-6c81-4e30-acbf-e3b95cb9167b" providerId="ADAL" clId="{030C2B1B-58FB-4FB5-94E6-5D903DA8D1C8}" dt="2019-11-20T16:27:48.806" v="11514"/>
        <pc:sldMkLst>
          <pc:docMk/>
          <pc:sldMk cId="1195371702" sldId="405"/>
        </pc:sldMkLst>
      </pc:sldChg>
      <pc:sldChg chg="modTransition modNotesTx">
        <pc:chgData name="Dix M.E." userId="01fa6e7c-6c81-4e30-acbf-e3b95cb9167b" providerId="ADAL" clId="{030C2B1B-58FB-4FB5-94E6-5D903DA8D1C8}" dt="2019-11-25T09:58:28.330" v="13013" actId="20577"/>
        <pc:sldMkLst>
          <pc:docMk/>
          <pc:sldMk cId="1894914972" sldId="407"/>
        </pc:sldMkLst>
      </pc:sldChg>
      <pc:sldChg chg="modTransition">
        <pc:chgData name="Dix M.E." userId="01fa6e7c-6c81-4e30-acbf-e3b95cb9167b" providerId="ADAL" clId="{030C2B1B-58FB-4FB5-94E6-5D903DA8D1C8}" dt="2019-11-20T16:27:48.806" v="11514"/>
        <pc:sldMkLst>
          <pc:docMk/>
          <pc:sldMk cId="3583174014" sldId="408"/>
        </pc:sldMkLst>
      </pc:sldChg>
      <pc:sldChg chg="modSp ord modTransition modNotesTx">
        <pc:chgData name="Dix M.E." userId="01fa6e7c-6c81-4e30-acbf-e3b95cb9167b" providerId="ADAL" clId="{030C2B1B-58FB-4FB5-94E6-5D903DA8D1C8}" dt="2019-11-25T10:46:42.196" v="14783" actId="20577"/>
        <pc:sldMkLst>
          <pc:docMk/>
          <pc:sldMk cId="495087620" sldId="409"/>
        </pc:sldMkLst>
        <pc:spChg chg="mod">
          <ac:chgData name="Dix M.E." userId="01fa6e7c-6c81-4e30-acbf-e3b95cb9167b" providerId="ADAL" clId="{030C2B1B-58FB-4FB5-94E6-5D903DA8D1C8}" dt="2019-11-20T12:10:14.013" v="8019" actId="20577"/>
          <ac:spMkLst>
            <pc:docMk/>
            <pc:sldMk cId="495087620" sldId="409"/>
            <ac:spMk id="2" creationId="{00000000-0000-0000-0000-000000000000}"/>
          </ac:spMkLst>
        </pc:spChg>
        <pc:spChg chg="mod">
          <ac:chgData name="Dix M.E." userId="01fa6e7c-6c81-4e30-acbf-e3b95cb9167b" providerId="ADAL" clId="{030C2B1B-58FB-4FB5-94E6-5D903DA8D1C8}" dt="2019-11-25T10:46:42.196" v="14783" actId="20577"/>
          <ac:spMkLst>
            <pc:docMk/>
            <pc:sldMk cId="495087620" sldId="409"/>
            <ac:spMk id="4" creationId="{00000000-0000-0000-0000-000000000000}"/>
          </ac:spMkLst>
        </pc:spChg>
      </pc:sldChg>
      <pc:sldChg chg="delSp modSp modTransition">
        <pc:chgData name="Dix M.E." userId="01fa6e7c-6c81-4e30-acbf-e3b95cb9167b" providerId="ADAL" clId="{030C2B1B-58FB-4FB5-94E6-5D903DA8D1C8}" dt="2019-11-25T13:45:04.228" v="17395" actId="20577"/>
        <pc:sldMkLst>
          <pc:docMk/>
          <pc:sldMk cId="1275524102" sldId="410"/>
        </pc:sldMkLst>
        <pc:spChg chg="mod">
          <ac:chgData name="Dix M.E." userId="01fa6e7c-6c81-4e30-acbf-e3b95cb9167b" providerId="ADAL" clId="{030C2B1B-58FB-4FB5-94E6-5D903DA8D1C8}" dt="2019-11-25T13:45:04.228" v="17395" actId="20577"/>
          <ac:spMkLst>
            <pc:docMk/>
            <pc:sldMk cId="1275524102" sldId="410"/>
            <ac:spMk id="2" creationId="{00000000-0000-0000-0000-000000000000}"/>
          </ac:spMkLst>
        </pc:spChg>
        <pc:spChg chg="mod ord">
          <ac:chgData name="Dix M.E." userId="01fa6e7c-6c81-4e30-acbf-e3b95cb9167b" providerId="ADAL" clId="{030C2B1B-58FB-4FB5-94E6-5D903DA8D1C8}" dt="2019-11-25T13:44:00.586" v="17382" actId="5793"/>
          <ac:spMkLst>
            <pc:docMk/>
            <pc:sldMk cId="1275524102" sldId="410"/>
            <ac:spMk id="4" creationId="{00000000-0000-0000-0000-000000000000}"/>
          </ac:spMkLst>
        </pc:spChg>
        <pc:spChg chg="del mod">
          <ac:chgData name="Dix M.E." userId="01fa6e7c-6c81-4e30-acbf-e3b95cb9167b" providerId="ADAL" clId="{030C2B1B-58FB-4FB5-94E6-5D903DA8D1C8}" dt="2019-11-20T13:19:51.442" v="9078" actId="478"/>
          <ac:spMkLst>
            <pc:docMk/>
            <pc:sldMk cId="1275524102" sldId="410"/>
            <ac:spMk id="5" creationId="{00000000-0000-0000-0000-000000000000}"/>
          </ac:spMkLst>
        </pc:spChg>
        <pc:spChg chg="del mod">
          <ac:chgData name="Dix M.E." userId="01fa6e7c-6c81-4e30-acbf-e3b95cb9167b" providerId="ADAL" clId="{030C2B1B-58FB-4FB5-94E6-5D903DA8D1C8}" dt="2019-11-20T13:19:53.572" v="9079" actId="478"/>
          <ac:spMkLst>
            <pc:docMk/>
            <pc:sldMk cId="1275524102" sldId="410"/>
            <ac:spMk id="6" creationId="{00000000-0000-0000-0000-000000000000}"/>
          </ac:spMkLst>
        </pc:spChg>
      </pc:sldChg>
      <pc:sldChg chg="addSp delSp modSp modTransition modNotesTx">
        <pc:chgData name="Dix M.E." userId="01fa6e7c-6c81-4e30-acbf-e3b95cb9167b" providerId="ADAL" clId="{030C2B1B-58FB-4FB5-94E6-5D903DA8D1C8}" dt="2019-11-25T13:45:33.684" v="17402" actId="20577"/>
        <pc:sldMkLst>
          <pc:docMk/>
          <pc:sldMk cId="3830467544" sldId="411"/>
        </pc:sldMkLst>
        <pc:spChg chg="mod">
          <ac:chgData name="Dix M.E." userId="01fa6e7c-6c81-4e30-acbf-e3b95cb9167b" providerId="ADAL" clId="{030C2B1B-58FB-4FB5-94E6-5D903DA8D1C8}" dt="2019-11-25T13:45:33.684" v="17402" actId="20577"/>
          <ac:spMkLst>
            <pc:docMk/>
            <pc:sldMk cId="3830467544" sldId="411"/>
            <ac:spMk id="2" creationId="{00000000-0000-0000-0000-000000000000}"/>
          </ac:spMkLst>
        </pc:spChg>
        <pc:spChg chg="mod ord">
          <ac:chgData name="Dix M.E." userId="01fa6e7c-6c81-4e30-acbf-e3b95cb9167b" providerId="ADAL" clId="{030C2B1B-58FB-4FB5-94E6-5D903DA8D1C8}" dt="2019-11-20T13:20:58.680" v="9082" actId="167"/>
          <ac:spMkLst>
            <pc:docMk/>
            <pc:sldMk cId="3830467544" sldId="411"/>
            <ac:spMk id="4" creationId="{00000000-0000-0000-0000-000000000000}"/>
          </ac:spMkLst>
        </pc:spChg>
        <pc:spChg chg="del mod">
          <ac:chgData name="Dix M.E." userId="01fa6e7c-6c81-4e30-acbf-e3b95cb9167b" providerId="ADAL" clId="{030C2B1B-58FB-4FB5-94E6-5D903DA8D1C8}" dt="2019-11-20T13:21:00.840" v="9083" actId="478"/>
          <ac:spMkLst>
            <pc:docMk/>
            <pc:sldMk cId="3830467544" sldId="411"/>
            <ac:spMk id="5" creationId="{00000000-0000-0000-0000-000000000000}"/>
          </ac:spMkLst>
        </pc:spChg>
        <pc:spChg chg="add mod">
          <ac:chgData name="Dix M.E." userId="01fa6e7c-6c81-4e30-acbf-e3b95cb9167b" providerId="ADAL" clId="{030C2B1B-58FB-4FB5-94E6-5D903DA8D1C8}" dt="2019-11-25T13:39:23.950" v="17261" actId="20577"/>
          <ac:spMkLst>
            <pc:docMk/>
            <pc:sldMk cId="3830467544" sldId="411"/>
            <ac:spMk id="5" creationId="{0C6C3808-6056-4493-90C5-D02EAF0AE0F4}"/>
          </ac:spMkLst>
        </pc:spChg>
      </pc:sldChg>
      <pc:sldChg chg="modSp modTransition">
        <pc:chgData name="Dix M.E." userId="01fa6e7c-6c81-4e30-acbf-e3b95cb9167b" providerId="ADAL" clId="{030C2B1B-58FB-4FB5-94E6-5D903DA8D1C8}" dt="2019-11-25T16:42:20.905" v="18254" actId="113"/>
        <pc:sldMkLst>
          <pc:docMk/>
          <pc:sldMk cId="3490520453" sldId="414"/>
        </pc:sldMkLst>
        <pc:spChg chg="mod">
          <ac:chgData name="Dix M.E." userId="01fa6e7c-6c81-4e30-acbf-e3b95cb9167b" providerId="ADAL" clId="{030C2B1B-58FB-4FB5-94E6-5D903DA8D1C8}" dt="2019-11-25T16:42:20.905" v="18254" actId="113"/>
          <ac:spMkLst>
            <pc:docMk/>
            <pc:sldMk cId="3490520453" sldId="414"/>
            <ac:spMk id="4" creationId="{00000000-0000-0000-0000-000000000000}"/>
          </ac:spMkLst>
        </pc:spChg>
      </pc:sldChg>
      <pc:sldChg chg="modSp modTransition">
        <pc:chgData name="Dix M.E." userId="01fa6e7c-6c81-4e30-acbf-e3b95cb9167b" providerId="ADAL" clId="{030C2B1B-58FB-4FB5-94E6-5D903DA8D1C8}" dt="2019-11-25T17:06:18.636" v="18720" actId="20577"/>
        <pc:sldMkLst>
          <pc:docMk/>
          <pc:sldMk cId="2437206679" sldId="417"/>
        </pc:sldMkLst>
        <pc:spChg chg="mod">
          <ac:chgData name="Dix M.E." userId="01fa6e7c-6c81-4e30-acbf-e3b95cb9167b" providerId="ADAL" clId="{030C2B1B-58FB-4FB5-94E6-5D903DA8D1C8}" dt="2019-11-25T16:51:54.751" v="18366" actId="20577"/>
          <ac:spMkLst>
            <pc:docMk/>
            <pc:sldMk cId="2437206679" sldId="417"/>
            <ac:spMk id="2" creationId="{00000000-0000-0000-0000-000000000000}"/>
          </ac:spMkLst>
        </pc:spChg>
        <pc:spChg chg="mod">
          <ac:chgData name="Dix M.E." userId="01fa6e7c-6c81-4e30-acbf-e3b95cb9167b" providerId="ADAL" clId="{030C2B1B-58FB-4FB5-94E6-5D903DA8D1C8}" dt="2019-11-25T17:06:18.636" v="18720" actId="20577"/>
          <ac:spMkLst>
            <pc:docMk/>
            <pc:sldMk cId="2437206679" sldId="417"/>
            <ac:spMk id="4" creationId="{00000000-0000-0000-0000-000000000000}"/>
          </ac:spMkLst>
        </pc:spChg>
      </pc:sldChg>
      <pc:sldChg chg="modSp modTransition">
        <pc:chgData name="Dix M.E." userId="01fa6e7c-6c81-4e30-acbf-e3b95cb9167b" providerId="ADAL" clId="{030C2B1B-58FB-4FB5-94E6-5D903DA8D1C8}" dt="2019-11-20T16:27:48.806" v="11514"/>
        <pc:sldMkLst>
          <pc:docMk/>
          <pc:sldMk cId="2076673168" sldId="422"/>
        </pc:sldMkLst>
        <pc:spChg chg="mod">
          <ac:chgData name="Dix M.E." userId="01fa6e7c-6c81-4e30-acbf-e3b95cb9167b" providerId="ADAL" clId="{030C2B1B-58FB-4FB5-94E6-5D903DA8D1C8}" dt="2019-11-20T16:25:35.308" v="11504" actId="20577"/>
          <ac:spMkLst>
            <pc:docMk/>
            <pc:sldMk cId="2076673168" sldId="422"/>
            <ac:spMk id="4" creationId="{00000000-0000-0000-0000-000000000000}"/>
          </ac:spMkLst>
        </pc:spChg>
      </pc:sldChg>
      <pc:sldChg chg="modSp modTransition">
        <pc:chgData name="Dix M.E." userId="01fa6e7c-6c81-4e30-acbf-e3b95cb9167b" providerId="ADAL" clId="{030C2B1B-58FB-4FB5-94E6-5D903DA8D1C8}" dt="2019-11-25T16:45:47.961" v="18291" actId="20577"/>
        <pc:sldMkLst>
          <pc:docMk/>
          <pc:sldMk cId="2151061433" sldId="423"/>
        </pc:sldMkLst>
        <pc:spChg chg="mod">
          <ac:chgData name="Dix M.E." userId="01fa6e7c-6c81-4e30-acbf-e3b95cb9167b" providerId="ADAL" clId="{030C2B1B-58FB-4FB5-94E6-5D903DA8D1C8}" dt="2019-11-25T16:45:47.961" v="18291" actId="20577"/>
          <ac:spMkLst>
            <pc:docMk/>
            <pc:sldMk cId="2151061433" sldId="423"/>
            <ac:spMk id="4" creationId="{00000000-0000-0000-0000-000000000000}"/>
          </ac:spMkLst>
        </pc:spChg>
      </pc:sldChg>
      <pc:sldChg chg="modSp ord modTransition">
        <pc:chgData name="Dix M.E." userId="01fa6e7c-6c81-4e30-acbf-e3b95cb9167b" providerId="ADAL" clId="{030C2B1B-58FB-4FB5-94E6-5D903DA8D1C8}" dt="2019-11-20T16:27:48.806" v="11514"/>
        <pc:sldMkLst>
          <pc:docMk/>
          <pc:sldMk cId="544848307" sldId="425"/>
        </pc:sldMkLst>
        <pc:spChg chg="mod">
          <ac:chgData name="Dix M.E." userId="01fa6e7c-6c81-4e30-acbf-e3b95cb9167b" providerId="ADAL" clId="{030C2B1B-58FB-4FB5-94E6-5D903DA8D1C8}" dt="2019-11-20T09:16:28.026" v="6161" actId="20577"/>
          <ac:spMkLst>
            <pc:docMk/>
            <pc:sldMk cId="544848307" sldId="425"/>
            <ac:spMk id="2" creationId="{00000000-0000-0000-0000-000000000000}"/>
          </ac:spMkLst>
        </pc:spChg>
        <pc:graphicFrameChg chg="mod modGraphic">
          <ac:chgData name="Dix M.E." userId="01fa6e7c-6c81-4e30-acbf-e3b95cb9167b" providerId="ADAL" clId="{030C2B1B-58FB-4FB5-94E6-5D903DA8D1C8}" dt="2019-11-20T09:01:14.464" v="6073" actId="122"/>
          <ac:graphicFrameMkLst>
            <pc:docMk/>
            <pc:sldMk cId="544848307" sldId="425"/>
            <ac:graphicFrameMk id="5" creationId="{00000000-0000-0000-0000-000000000000}"/>
          </ac:graphicFrameMkLst>
        </pc:graphicFrameChg>
      </pc:sldChg>
      <pc:sldChg chg="modSp modTransition modNotesTx">
        <pc:chgData name="Dix M.E." userId="01fa6e7c-6c81-4e30-acbf-e3b95cb9167b" providerId="ADAL" clId="{030C2B1B-58FB-4FB5-94E6-5D903DA8D1C8}" dt="2019-11-20T16:27:48.806" v="11514"/>
        <pc:sldMkLst>
          <pc:docMk/>
          <pc:sldMk cId="2800839060" sldId="427"/>
        </pc:sldMkLst>
        <pc:spChg chg="mod">
          <ac:chgData name="Dix M.E." userId="01fa6e7c-6c81-4e30-acbf-e3b95cb9167b" providerId="ADAL" clId="{030C2B1B-58FB-4FB5-94E6-5D903DA8D1C8}" dt="2019-11-19T11:44:56.249" v="3646" actId="20577"/>
          <ac:spMkLst>
            <pc:docMk/>
            <pc:sldMk cId="2800839060" sldId="427"/>
            <ac:spMk id="2" creationId="{00000000-0000-0000-0000-000000000000}"/>
          </ac:spMkLst>
        </pc:spChg>
        <pc:spChg chg="mod">
          <ac:chgData name="Dix M.E." userId="01fa6e7c-6c81-4e30-acbf-e3b95cb9167b" providerId="ADAL" clId="{030C2B1B-58FB-4FB5-94E6-5D903DA8D1C8}" dt="2019-11-20T10:43:33.538" v="7982" actId="6549"/>
          <ac:spMkLst>
            <pc:docMk/>
            <pc:sldMk cId="2800839060" sldId="427"/>
            <ac:spMk id="4" creationId="{00000000-0000-0000-0000-000000000000}"/>
          </ac:spMkLst>
        </pc:spChg>
      </pc:sldChg>
      <pc:sldChg chg="modSp modTransition">
        <pc:chgData name="Dix M.E." userId="01fa6e7c-6c81-4e30-acbf-e3b95cb9167b" providerId="ADAL" clId="{030C2B1B-58FB-4FB5-94E6-5D903DA8D1C8}" dt="2019-11-20T16:27:48.806" v="11514"/>
        <pc:sldMkLst>
          <pc:docMk/>
          <pc:sldMk cId="2019682229" sldId="429"/>
        </pc:sldMkLst>
        <pc:spChg chg="mod">
          <ac:chgData name="Dix M.E." userId="01fa6e7c-6c81-4e30-acbf-e3b95cb9167b" providerId="ADAL" clId="{030C2B1B-58FB-4FB5-94E6-5D903DA8D1C8}" dt="2019-11-19T17:24:39.991" v="5334"/>
          <ac:spMkLst>
            <pc:docMk/>
            <pc:sldMk cId="2019682229" sldId="429"/>
            <ac:spMk id="6" creationId="{00000000-0000-0000-0000-000000000000}"/>
          </ac:spMkLst>
        </pc:spChg>
      </pc:sldChg>
      <pc:sldChg chg="addSp delSp modSp modTransition">
        <pc:chgData name="Dix M.E." userId="01fa6e7c-6c81-4e30-acbf-e3b95cb9167b" providerId="ADAL" clId="{030C2B1B-58FB-4FB5-94E6-5D903DA8D1C8}" dt="2019-11-20T16:27:48.806" v="11514"/>
        <pc:sldMkLst>
          <pc:docMk/>
          <pc:sldMk cId="2096707674" sldId="430"/>
        </pc:sldMkLst>
        <pc:spChg chg="add del mod">
          <ac:chgData name="Dix M.E." userId="01fa6e7c-6c81-4e30-acbf-e3b95cb9167b" providerId="ADAL" clId="{030C2B1B-58FB-4FB5-94E6-5D903DA8D1C8}" dt="2019-11-20T16:00:51.291" v="10793" actId="478"/>
          <ac:spMkLst>
            <pc:docMk/>
            <pc:sldMk cId="2096707674" sldId="430"/>
            <ac:spMk id="4" creationId="{42F87B25-A186-468F-A9FC-B9156AEB0FAB}"/>
          </ac:spMkLst>
        </pc:spChg>
        <pc:picChg chg="mod">
          <ac:chgData name="Dix M.E." userId="01fa6e7c-6c81-4e30-acbf-e3b95cb9167b" providerId="ADAL" clId="{030C2B1B-58FB-4FB5-94E6-5D903DA8D1C8}" dt="2019-11-19T17:24:39.991" v="5334"/>
          <ac:picMkLst>
            <pc:docMk/>
            <pc:sldMk cId="2096707674" sldId="430"/>
            <ac:picMk id="5" creationId="{00000000-0000-0000-0000-000000000000}"/>
          </ac:picMkLst>
        </pc:picChg>
      </pc:sldChg>
      <pc:sldChg chg="addSp delSp modSp add ord modTransition modNotesTx">
        <pc:chgData name="Dix M.E." userId="01fa6e7c-6c81-4e30-acbf-e3b95cb9167b" providerId="ADAL" clId="{030C2B1B-58FB-4FB5-94E6-5D903DA8D1C8}" dt="2019-11-25T09:44:37.615" v="12113" actId="20577"/>
        <pc:sldMkLst>
          <pc:docMk/>
          <pc:sldMk cId="1998653488" sldId="432"/>
        </pc:sldMkLst>
        <pc:spChg chg="mod">
          <ac:chgData name="Dix M.E." userId="01fa6e7c-6c81-4e30-acbf-e3b95cb9167b" providerId="ADAL" clId="{030C2B1B-58FB-4FB5-94E6-5D903DA8D1C8}" dt="2019-11-19T12:57:13.045" v="5072" actId="20577"/>
          <ac:spMkLst>
            <pc:docMk/>
            <pc:sldMk cId="1998653488" sldId="432"/>
            <ac:spMk id="2" creationId="{A782D7A1-8DEF-489F-98FB-D460DCF5A580}"/>
          </ac:spMkLst>
        </pc:spChg>
        <pc:spChg chg="del">
          <ac:chgData name="Dix M.E." userId="01fa6e7c-6c81-4e30-acbf-e3b95cb9167b" providerId="ADAL" clId="{030C2B1B-58FB-4FB5-94E6-5D903DA8D1C8}" dt="2019-11-19T12:54:29.030" v="4922" actId="478"/>
          <ac:spMkLst>
            <pc:docMk/>
            <pc:sldMk cId="1998653488" sldId="432"/>
            <ac:spMk id="4" creationId="{A0C7E8D7-B37D-43C2-8B15-2DC924842258}"/>
          </ac:spMkLst>
        </pc:spChg>
        <pc:spChg chg="add mod">
          <ac:chgData name="Dix M.E." userId="01fa6e7c-6c81-4e30-acbf-e3b95cb9167b" providerId="ADAL" clId="{030C2B1B-58FB-4FB5-94E6-5D903DA8D1C8}" dt="2019-11-20T08:24:50.850" v="5835" actId="1037"/>
          <ac:spMkLst>
            <pc:docMk/>
            <pc:sldMk cId="1998653488" sldId="432"/>
            <ac:spMk id="5" creationId="{1B9E1212-D22B-4B06-8F73-4916B861C201}"/>
          </ac:spMkLst>
        </pc:spChg>
        <pc:spChg chg="add mod">
          <ac:chgData name="Dix M.E." userId="01fa6e7c-6c81-4e30-acbf-e3b95cb9167b" providerId="ADAL" clId="{030C2B1B-58FB-4FB5-94E6-5D903DA8D1C8}" dt="2019-11-20T08:24:50.850" v="5835" actId="1037"/>
          <ac:spMkLst>
            <pc:docMk/>
            <pc:sldMk cId="1998653488" sldId="432"/>
            <ac:spMk id="6" creationId="{C755674F-1A78-4C71-A488-DBDFD705CECC}"/>
          </ac:spMkLst>
        </pc:spChg>
        <pc:spChg chg="add mod">
          <ac:chgData name="Dix M.E." userId="01fa6e7c-6c81-4e30-acbf-e3b95cb9167b" providerId="ADAL" clId="{030C2B1B-58FB-4FB5-94E6-5D903DA8D1C8}" dt="2019-11-20T08:24:50.850" v="5835" actId="1037"/>
          <ac:spMkLst>
            <pc:docMk/>
            <pc:sldMk cId="1998653488" sldId="432"/>
            <ac:spMk id="7" creationId="{BACCD2FC-6E13-4559-A747-B407DA5E3406}"/>
          </ac:spMkLst>
        </pc:spChg>
        <pc:spChg chg="add mod">
          <ac:chgData name="Dix M.E." userId="01fa6e7c-6c81-4e30-acbf-e3b95cb9167b" providerId="ADAL" clId="{030C2B1B-58FB-4FB5-94E6-5D903DA8D1C8}" dt="2019-11-25T09:44:37.615" v="12113" actId="20577"/>
          <ac:spMkLst>
            <pc:docMk/>
            <pc:sldMk cId="1998653488" sldId="432"/>
            <ac:spMk id="8" creationId="{5116526F-C175-458D-9A8F-BF573A7BE19D}"/>
          </ac:spMkLst>
        </pc:spChg>
        <pc:spChg chg="add mod">
          <ac:chgData name="Dix M.E." userId="01fa6e7c-6c81-4e30-acbf-e3b95cb9167b" providerId="ADAL" clId="{030C2B1B-58FB-4FB5-94E6-5D903DA8D1C8}" dt="2019-11-19T17:24:39.991" v="5334"/>
          <ac:spMkLst>
            <pc:docMk/>
            <pc:sldMk cId="1998653488" sldId="432"/>
            <ac:spMk id="9" creationId="{87CAC21F-6881-4761-9B59-5DF1C6BCB21B}"/>
          </ac:spMkLst>
        </pc:spChg>
        <pc:spChg chg="add mod">
          <ac:chgData name="Dix M.E." userId="01fa6e7c-6c81-4e30-acbf-e3b95cb9167b" providerId="ADAL" clId="{030C2B1B-58FB-4FB5-94E6-5D903DA8D1C8}" dt="2019-11-19T17:24:39.991" v="5334"/>
          <ac:spMkLst>
            <pc:docMk/>
            <pc:sldMk cId="1998653488" sldId="432"/>
            <ac:spMk id="10" creationId="{09E34D9A-FB2B-4102-8E42-CF6A4B726F5F}"/>
          </ac:spMkLst>
        </pc:spChg>
      </pc:sldChg>
      <pc:sldChg chg="addSp delSp modSp add modTransition">
        <pc:chgData name="Dix M.E." userId="01fa6e7c-6c81-4e30-acbf-e3b95cb9167b" providerId="ADAL" clId="{030C2B1B-58FB-4FB5-94E6-5D903DA8D1C8}" dt="2019-11-20T16:27:48.806" v="11514"/>
        <pc:sldMkLst>
          <pc:docMk/>
          <pc:sldMk cId="1354027595" sldId="434"/>
        </pc:sldMkLst>
        <pc:spChg chg="mod">
          <ac:chgData name="Dix M.E." userId="01fa6e7c-6c81-4e30-acbf-e3b95cb9167b" providerId="ADAL" clId="{030C2B1B-58FB-4FB5-94E6-5D903DA8D1C8}" dt="2019-11-18T09:50:13.300" v="402" actId="20577"/>
          <ac:spMkLst>
            <pc:docMk/>
            <pc:sldMk cId="1354027595" sldId="434"/>
            <ac:spMk id="2" creationId="{862081B7-B68B-412B-9372-D8F54BF18A5B}"/>
          </ac:spMkLst>
        </pc:spChg>
        <pc:spChg chg="mod">
          <ac:chgData name="Dix M.E." userId="01fa6e7c-6c81-4e30-acbf-e3b95cb9167b" providerId="ADAL" clId="{030C2B1B-58FB-4FB5-94E6-5D903DA8D1C8}" dt="2019-11-19T17:24:39.991" v="5334"/>
          <ac:spMkLst>
            <pc:docMk/>
            <pc:sldMk cId="1354027595" sldId="434"/>
            <ac:spMk id="3" creationId="{CDBADA95-711B-46EC-86FF-7C74B05A169C}"/>
          </ac:spMkLst>
        </pc:spChg>
        <pc:spChg chg="del">
          <ac:chgData name="Dix M.E." userId="01fa6e7c-6c81-4e30-acbf-e3b95cb9167b" providerId="ADAL" clId="{030C2B1B-58FB-4FB5-94E6-5D903DA8D1C8}" dt="2019-11-18T09:43:18.168" v="267"/>
          <ac:spMkLst>
            <pc:docMk/>
            <pc:sldMk cId="1354027595" sldId="434"/>
            <ac:spMk id="4" creationId="{82976318-BAE8-4E7E-A960-FF431286F897}"/>
          </ac:spMkLst>
        </pc:spChg>
        <pc:spChg chg="add mod">
          <ac:chgData name="Dix M.E." userId="01fa6e7c-6c81-4e30-acbf-e3b95cb9167b" providerId="ADAL" clId="{030C2B1B-58FB-4FB5-94E6-5D903DA8D1C8}" dt="2019-11-18T09:43:35.244" v="268"/>
          <ac:spMkLst>
            <pc:docMk/>
            <pc:sldMk cId="1354027595" sldId="434"/>
            <ac:spMk id="5" creationId="{72061E6B-5DB1-4FAE-AF36-6DE6C8C1880C}"/>
          </ac:spMkLst>
        </pc:spChg>
        <pc:spChg chg="add mod">
          <ac:chgData name="Dix M.E." userId="01fa6e7c-6c81-4e30-acbf-e3b95cb9167b" providerId="ADAL" clId="{030C2B1B-58FB-4FB5-94E6-5D903DA8D1C8}" dt="2019-11-18T09:43:35.244" v="268"/>
          <ac:spMkLst>
            <pc:docMk/>
            <pc:sldMk cId="1354027595" sldId="434"/>
            <ac:spMk id="6" creationId="{9DE854FA-B241-42FB-A96E-F340CD1D2669}"/>
          </ac:spMkLst>
        </pc:spChg>
      </pc:sldChg>
      <pc:sldChg chg="modSp add modTransition">
        <pc:chgData name="Dix M.E." userId="01fa6e7c-6c81-4e30-acbf-e3b95cb9167b" providerId="ADAL" clId="{030C2B1B-58FB-4FB5-94E6-5D903DA8D1C8}" dt="2019-11-20T16:27:48.806" v="11514"/>
        <pc:sldMkLst>
          <pc:docMk/>
          <pc:sldMk cId="3133559439" sldId="436"/>
        </pc:sldMkLst>
        <pc:spChg chg="mod">
          <ac:chgData name="Dix M.E." userId="01fa6e7c-6c81-4e30-acbf-e3b95cb9167b" providerId="ADAL" clId="{030C2B1B-58FB-4FB5-94E6-5D903DA8D1C8}" dt="2019-11-20T09:16:46.850" v="6163" actId="20577"/>
          <ac:spMkLst>
            <pc:docMk/>
            <pc:sldMk cId="3133559439" sldId="436"/>
            <ac:spMk id="2" creationId="{862081B7-B68B-412B-9372-D8F54BF18A5B}"/>
          </ac:spMkLst>
        </pc:spChg>
        <pc:spChg chg="mod">
          <ac:chgData name="Dix M.E." userId="01fa6e7c-6c81-4e30-acbf-e3b95cb9167b" providerId="ADAL" clId="{030C2B1B-58FB-4FB5-94E6-5D903DA8D1C8}" dt="2019-11-19T17:24:39.991" v="5334"/>
          <ac:spMkLst>
            <pc:docMk/>
            <pc:sldMk cId="3133559439" sldId="436"/>
            <ac:spMk id="3" creationId="{CDBADA95-711B-46EC-86FF-7C74B05A169C}"/>
          </ac:spMkLst>
        </pc:spChg>
      </pc:sldChg>
      <pc:sldChg chg="addSp delSp modSp add modTransition modNotesTx">
        <pc:chgData name="Dix M.E." userId="01fa6e7c-6c81-4e30-acbf-e3b95cb9167b" providerId="ADAL" clId="{030C2B1B-58FB-4FB5-94E6-5D903DA8D1C8}" dt="2019-11-25T09:44:11.140" v="12109" actId="20577"/>
        <pc:sldMkLst>
          <pc:docMk/>
          <pc:sldMk cId="3896720922" sldId="437"/>
        </pc:sldMkLst>
        <pc:spChg chg="mod">
          <ac:chgData name="Dix M.E." userId="01fa6e7c-6c81-4e30-acbf-e3b95cb9167b" providerId="ADAL" clId="{030C2B1B-58FB-4FB5-94E6-5D903DA8D1C8}" dt="2019-11-19T17:24:39.991" v="5334"/>
          <ac:spMkLst>
            <pc:docMk/>
            <pc:sldMk cId="3896720922" sldId="437"/>
            <ac:spMk id="2" creationId="{A782D7A1-8DEF-489F-98FB-D460DCF5A580}"/>
          </ac:spMkLst>
        </pc:spChg>
        <pc:spChg chg="mod">
          <ac:chgData name="Dix M.E." userId="01fa6e7c-6c81-4e30-acbf-e3b95cb9167b" providerId="ADAL" clId="{030C2B1B-58FB-4FB5-94E6-5D903DA8D1C8}" dt="2019-11-25T09:41:30.920" v="12016" actId="1035"/>
          <ac:spMkLst>
            <pc:docMk/>
            <pc:sldMk cId="3896720922" sldId="437"/>
            <ac:spMk id="3" creationId="{A0C88024-E12A-45AB-B9EC-97DE50F2F596}"/>
          </ac:spMkLst>
        </pc:spChg>
        <pc:spChg chg="del">
          <ac:chgData name="Dix M.E." userId="01fa6e7c-6c81-4e30-acbf-e3b95cb9167b" providerId="ADAL" clId="{030C2B1B-58FB-4FB5-94E6-5D903DA8D1C8}" dt="2019-11-19T12:21:22.558" v="4169" actId="478"/>
          <ac:spMkLst>
            <pc:docMk/>
            <pc:sldMk cId="3896720922" sldId="437"/>
            <ac:spMk id="4" creationId="{A0C7E8D7-B37D-43C2-8B15-2DC924842258}"/>
          </ac:spMkLst>
        </pc:spChg>
        <pc:spChg chg="add del mod">
          <ac:chgData name="Dix M.E." userId="01fa6e7c-6c81-4e30-acbf-e3b95cb9167b" providerId="ADAL" clId="{030C2B1B-58FB-4FB5-94E6-5D903DA8D1C8}" dt="2019-11-19T18:35:34.163" v="5750" actId="478"/>
          <ac:spMkLst>
            <pc:docMk/>
            <pc:sldMk cId="3896720922" sldId="437"/>
            <ac:spMk id="4" creationId="{BEF475CC-318C-42FF-A2D2-3AC9B7DA7D8A}"/>
          </ac:spMkLst>
        </pc:spChg>
        <pc:spChg chg="add del mod">
          <ac:chgData name="Dix M.E." userId="01fa6e7c-6c81-4e30-acbf-e3b95cb9167b" providerId="ADAL" clId="{030C2B1B-58FB-4FB5-94E6-5D903DA8D1C8}" dt="2019-11-19T12:26:56.792" v="4323" actId="478"/>
          <ac:spMkLst>
            <pc:docMk/>
            <pc:sldMk cId="3896720922" sldId="437"/>
            <ac:spMk id="5" creationId="{80592779-893A-42F5-846D-9F1493A49D77}"/>
          </ac:spMkLst>
        </pc:spChg>
        <pc:spChg chg="add mod">
          <ac:chgData name="Dix M.E." userId="01fa6e7c-6c81-4e30-acbf-e3b95cb9167b" providerId="ADAL" clId="{030C2B1B-58FB-4FB5-94E6-5D903DA8D1C8}" dt="2019-11-19T12:27:16.944" v="4328" actId="242"/>
          <ac:spMkLst>
            <pc:docMk/>
            <pc:sldMk cId="3896720922" sldId="437"/>
            <ac:spMk id="6" creationId="{EBECFC3E-4344-4EC7-B872-85E6ED5EB746}"/>
          </ac:spMkLst>
        </pc:spChg>
        <pc:spChg chg="add del mod">
          <ac:chgData name="Dix M.E." userId="01fa6e7c-6c81-4e30-acbf-e3b95cb9167b" providerId="ADAL" clId="{030C2B1B-58FB-4FB5-94E6-5D903DA8D1C8}" dt="2019-11-19T12:26:56.792" v="4323" actId="478"/>
          <ac:spMkLst>
            <pc:docMk/>
            <pc:sldMk cId="3896720922" sldId="437"/>
            <ac:spMk id="7" creationId="{7ED88620-AC4E-434F-8773-AEE1A6B5E7A6}"/>
          </ac:spMkLst>
        </pc:spChg>
        <pc:spChg chg="add mod">
          <ac:chgData name="Dix M.E." userId="01fa6e7c-6c81-4e30-acbf-e3b95cb9167b" providerId="ADAL" clId="{030C2B1B-58FB-4FB5-94E6-5D903DA8D1C8}" dt="2019-11-19T12:28:01.421" v="4397" actId="20577"/>
          <ac:spMkLst>
            <pc:docMk/>
            <pc:sldMk cId="3896720922" sldId="437"/>
            <ac:spMk id="8" creationId="{C3C5B963-937C-4923-AC89-D2511817212D}"/>
          </ac:spMkLst>
        </pc:spChg>
        <pc:spChg chg="add mod">
          <ac:chgData name="Dix M.E." userId="01fa6e7c-6c81-4e30-acbf-e3b95cb9167b" providerId="ADAL" clId="{030C2B1B-58FB-4FB5-94E6-5D903DA8D1C8}" dt="2019-11-19T12:27:36.874" v="4358" actId="20577"/>
          <ac:spMkLst>
            <pc:docMk/>
            <pc:sldMk cId="3896720922" sldId="437"/>
            <ac:spMk id="9" creationId="{791F5BCA-BD5F-4BAE-A200-C3C7A6F72194}"/>
          </ac:spMkLst>
        </pc:spChg>
        <pc:spChg chg="add mod">
          <ac:chgData name="Dix M.E." userId="01fa6e7c-6c81-4e30-acbf-e3b95cb9167b" providerId="ADAL" clId="{030C2B1B-58FB-4FB5-94E6-5D903DA8D1C8}" dt="2019-11-19T12:28:29.203" v="4419" actId="20577"/>
          <ac:spMkLst>
            <pc:docMk/>
            <pc:sldMk cId="3896720922" sldId="437"/>
            <ac:spMk id="10" creationId="{A6CAE48E-039B-491D-A51B-8A4B0A280876}"/>
          </ac:spMkLst>
        </pc:spChg>
        <pc:spChg chg="add del mod">
          <ac:chgData name="Dix M.E." userId="01fa6e7c-6c81-4e30-acbf-e3b95cb9167b" providerId="ADAL" clId="{030C2B1B-58FB-4FB5-94E6-5D903DA8D1C8}" dt="2019-11-19T12:24:25.578" v="4224" actId="478"/>
          <ac:spMkLst>
            <pc:docMk/>
            <pc:sldMk cId="3896720922" sldId="437"/>
            <ac:spMk id="11" creationId="{42518382-BD7D-4856-A047-7553DA213510}"/>
          </ac:spMkLst>
        </pc:spChg>
        <pc:spChg chg="add del mod">
          <ac:chgData name="Dix M.E." userId="01fa6e7c-6c81-4e30-acbf-e3b95cb9167b" providerId="ADAL" clId="{030C2B1B-58FB-4FB5-94E6-5D903DA8D1C8}" dt="2019-11-19T12:24:27.937" v="4225" actId="478"/>
          <ac:spMkLst>
            <pc:docMk/>
            <pc:sldMk cId="3896720922" sldId="437"/>
            <ac:spMk id="12" creationId="{07BA1DD9-9880-48F7-AEB6-1C74C92906AD}"/>
          </ac:spMkLst>
        </pc:spChg>
        <pc:spChg chg="add mod">
          <ac:chgData name="Dix M.E." userId="01fa6e7c-6c81-4e30-acbf-e3b95cb9167b" providerId="ADAL" clId="{030C2B1B-58FB-4FB5-94E6-5D903DA8D1C8}" dt="2019-11-25T09:43:52.175" v="12101" actId="14100"/>
          <ac:spMkLst>
            <pc:docMk/>
            <pc:sldMk cId="3896720922" sldId="437"/>
            <ac:spMk id="15" creationId="{627E2161-C3A0-4781-A0EB-4318C77A77BF}"/>
          </ac:spMkLst>
        </pc:spChg>
        <pc:spChg chg="add del mod">
          <ac:chgData name="Dix M.E." userId="01fa6e7c-6c81-4e30-acbf-e3b95cb9167b" providerId="ADAL" clId="{030C2B1B-58FB-4FB5-94E6-5D903DA8D1C8}" dt="2019-11-19T12:35:19.553" v="4791" actId="478"/>
          <ac:spMkLst>
            <pc:docMk/>
            <pc:sldMk cId="3896720922" sldId="437"/>
            <ac:spMk id="19" creationId="{886DF609-D475-40F7-B249-248718B73D4C}"/>
          </ac:spMkLst>
        </pc:spChg>
        <pc:spChg chg="add mod">
          <ac:chgData name="Dix M.E." userId="01fa6e7c-6c81-4e30-acbf-e3b95cb9167b" providerId="ADAL" clId="{030C2B1B-58FB-4FB5-94E6-5D903DA8D1C8}" dt="2019-11-25T09:41:37.029" v="12048" actId="1036"/>
          <ac:spMkLst>
            <pc:docMk/>
            <pc:sldMk cId="3896720922" sldId="437"/>
            <ac:spMk id="27" creationId="{AADAF0E7-BF13-4366-A012-9211D17DF77F}"/>
          </ac:spMkLst>
        </pc:spChg>
        <pc:spChg chg="add mod">
          <ac:chgData name="Dix M.E." userId="01fa6e7c-6c81-4e30-acbf-e3b95cb9167b" providerId="ADAL" clId="{030C2B1B-58FB-4FB5-94E6-5D903DA8D1C8}" dt="2019-11-25T09:41:37.029" v="12048" actId="1036"/>
          <ac:spMkLst>
            <pc:docMk/>
            <pc:sldMk cId="3896720922" sldId="437"/>
            <ac:spMk id="28" creationId="{02081690-39C7-4419-9B73-3B69105CDB20}"/>
          </ac:spMkLst>
        </pc:spChg>
        <pc:spChg chg="add mod">
          <ac:chgData name="Dix M.E." userId="01fa6e7c-6c81-4e30-acbf-e3b95cb9167b" providerId="ADAL" clId="{030C2B1B-58FB-4FB5-94E6-5D903DA8D1C8}" dt="2019-11-25T09:41:37.029" v="12048" actId="1036"/>
          <ac:spMkLst>
            <pc:docMk/>
            <pc:sldMk cId="3896720922" sldId="437"/>
            <ac:spMk id="29" creationId="{1C237D2E-B8C1-4C60-9EB4-96199B6A1792}"/>
          </ac:spMkLst>
        </pc:spChg>
        <pc:grpChg chg="add mod">
          <ac:chgData name="Dix M.E." userId="01fa6e7c-6c81-4e30-acbf-e3b95cb9167b" providerId="ADAL" clId="{030C2B1B-58FB-4FB5-94E6-5D903DA8D1C8}" dt="2019-11-25T09:41:37.029" v="12048" actId="1036"/>
          <ac:grpSpMkLst>
            <pc:docMk/>
            <pc:sldMk cId="3896720922" sldId="437"/>
            <ac:grpSpMk id="13" creationId="{8B20EE29-295E-4719-B37F-37D8A8F58CBE}"/>
          </ac:grpSpMkLst>
        </pc:grpChg>
        <pc:cxnChg chg="add del mod">
          <ac:chgData name="Dix M.E." userId="01fa6e7c-6c81-4e30-acbf-e3b95cb9167b" providerId="ADAL" clId="{030C2B1B-58FB-4FB5-94E6-5D903DA8D1C8}" dt="2019-11-19T12:34:12.587" v="4685" actId="478"/>
          <ac:cxnSpMkLst>
            <pc:docMk/>
            <pc:sldMk cId="3896720922" sldId="437"/>
            <ac:cxnSpMk id="15" creationId="{C9061A36-40DB-402E-A45E-EEDAA27E4FFF}"/>
          </ac:cxnSpMkLst>
        </pc:cxnChg>
        <pc:cxnChg chg="add mod">
          <ac:chgData name="Dix M.E." userId="01fa6e7c-6c81-4e30-acbf-e3b95cb9167b" providerId="ADAL" clId="{030C2B1B-58FB-4FB5-94E6-5D903DA8D1C8}" dt="2019-11-25T09:41:37.029" v="12048" actId="1036"/>
          <ac:cxnSpMkLst>
            <pc:docMk/>
            <pc:sldMk cId="3896720922" sldId="437"/>
            <ac:cxnSpMk id="21" creationId="{AC74113F-A5D1-4B35-8A43-1C7B1966A7E4}"/>
          </ac:cxnSpMkLst>
        </pc:cxnChg>
        <pc:cxnChg chg="add mod">
          <ac:chgData name="Dix M.E." userId="01fa6e7c-6c81-4e30-acbf-e3b95cb9167b" providerId="ADAL" clId="{030C2B1B-58FB-4FB5-94E6-5D903DA8D1C8}" dt="2019-11-25T09:41:37.029" v="12048" actId="1036"/>
          <ac:cxnSpMkLst>
            <pc:docMk/>
            <pc:sldMk cId="3896720922" sldId="437"/>
            <ac:cxnSpMk id="25" creationId="{2C0C8740-7FFA-4E82-94BB-59B5927F2933}"/>
          </ac:cxnSpMkLst>
        </pc:cxnChg>
        <pc:cxnChg chg="add mod">
          <ac:chgData name="Dix M.E." userId="01fa6e7c-6c81-4e30-acbf-e3b95cb9167b" providerId="ADAL" clId="{030C2B1B-58FB-4FB5-94E6-5D903DA8D1C8}" dt="2019-11-25T09:41:37.029" v="12048" actId="1036"/>
          <ac:cxnSpMkLst>
            <pc:docMk/>
            <pc:sldMk cId="3896720922" sldId="437"/>
            <ac:cxnSpMk id="26" creationId="{7BD1270F-3AB3-403D-88EC-28337CE37561}"/>
          </ac:cxnSpMkLst>
        </pc:cxnChg>
      </pc:sldChg>
      <pc:sldChg chg="modSp add modTransition">
        <pc:chgData name="Dix M.E." userId="01fa6e7c-6c81-4e30-acbf-e3b95cb9167b" providerId="ADAL" clId="{030C2B1B-58FB-4FB5-94E6-5D903DA8D1C8}" dt="2019-11-20T16:27:48.806" v="11514"/>
        <pc:sldMkLst>
          <pc:docMk/>
          <pc:sldMk cId="2053364679" sldId="438"/>
        </pc:sldMkLst>
        <pc:spChg chg="mod">
          <ac:chgData name="Dix M.E." userId="01fa6e7c-6c81-4e30-acbf-e3b95cb9167b" providerId="ADAL" clId="{030C2B1B-58FB-4FB5-94E6-5D903DA8D1C8}" dt="2019-11-20T09:16:55.815" v="6165" actId="20577"/>
          <ac:spMkLst>
            <pc:docMk/>
            <pc:sldMk cId="2053364679" sldId="438"/>
            <ac:spMk id="2" creationId="{862081B7-B68B-412B-9372-D8F54BF18A5B}"/>
          </ac:spMkLst>
        </pc:spChg>
        <pc:spChg chg="mod">
          <ac:chgData name="Dix M.E." userId="01fa6e7c-6c81-4e30-acbf-e3b95cb9167b" providerId="ADAL" clId="{030C2B1B-58FB-4FB5-94E6-5D903DA8D1C8}" dt="2019-11-19T17:24:39.991" v="5334"/>
          <ac:spMkLst>
            <pc:docMk/>
            <pc:sldMk cId="2053364679" sldId="438"/>
            <ac:spMk id="3" creationId="{CDBADA95-711B-46EC-86FF-7C74B05A169C}"/>
          </ac:spMkLst>
        </pc:spChg>
      </pc:sldChg>
      <pc:sldChg chg="modSp add modTransition">
        <pc:chgData name="Dix M.E." userId="01fa6e7c-6c81-4e30-acbf-e3b95cb9167b" providerId="ADAL" clId="{030C2B1B-58FB-4FB5-94E6-5D903DA8D1C8}" dt="2019-11-20T16:27:48.806" v="11514"/>
        <pc:sldMkLst>
          <pc:docMk/>
          <pc:sldMk cId="360946604" sldId="439"/>
        </pc:sldMkLst>
        <pc:spChg chg="mod">
          <ac:chgData name="Dix M.E." userId="01fa6e7c-6c81-4e30-acbf-e3b95cb9167b" providerId="ADAL" clId="{030C2B1B-58FB-4FB5-94E6-5D903DA8D1C8}" dt="2019-11-18T09:50:44.946" v="450" actId="20577"/>
          <ac:spMkLst>
            <pc:docMk/>
            <pc:sldMk cId="360946604" sldId="439"/>
            <ac:spMk id="2" creationId="{862081B7-B68B-412B-9372-D8F54BF18A5B}"/>
          </ac:spMkLst>
        </pc:spChg>
        <pc:spChg chg="mod">
          <ac:chgData name="Dix M.E." userId="01fa6e7c-6c81-4e30-acbf-e3b95cb9167b" providerId="ADAL" clId="{030C2B1B-58FB-4FB5-94E6-5D903DA8D1C8}" dt="2019-11-19T17:24:39.991" v="5334"/>
          <ac:spMkLst>
            <pc:docMk/>
            <pc:sldMk cId="360946604" sldId="439"/>
            <ac:spMk id="3" creationId="{CDBADA95-711B-46EC-86FF-7C74B05A169C}"/>
          </ac:spMkLst>
        </pc:spChg>
      </pc:sldChg>
      <pc:sldChg chg="modSp add modTransition">
        <pc:chgData name="Dix M.E." userId="01fa6e7c-6c81-4e30-acbf-e3b95cb9167b" providerId="ADAL" clId="{030C2B1B-58FB-4FB5-94E6-5D903DA8D1C8}" dt="2019-11-20T16:27:48.806" v="11514"/>
        <pc:sldMkLst>
          <pc:docMk/>
          <pc:sldMk cId="1023252508" sldId="440"/>
        </pc:sldMkLst>
        <pc:spChg chg="mod">
          <ac:chgData name="Dix M.E." userId="01fa6e7c-6c81-4e30-acbf-e3b95cb9167b" providerId="ADAL" clId="{030C2B1B-58FB-4FB5-94E6-5D903DA8D1C8}" dt="2019-11-18T10:14:57.064" v="726" actId="20577"/>
          <ac:spMkLst>
            <pc:docMk/>
            <pc:sldMk cId="1023252508" sldId="440"/>
            <ac:spMk id="2" creationId="{862081B7-B68B-412B-9372-D8F54BF18A5B}"/>
          </ac:spMkLst>
        </pc:spChg>
        <pc:spChg chg="mod">
          <ac:chgData name="Dix M.E." userId="01fa6e7c-6c81-4e30-acbf-e3b95cb9167b" providerId="ADAL" clId="{030C2B1B-58FB-4FB5-94E6-5D903DA8D1C8}" dt="2019-11-19T17:24:39.991" v="5334"/>
          <ac:spMkLst>
            <pc:docMk/>
            <pc:sldMk cId="1023252508" sldId="440"/>
            <ac:spMk id="3" creationId="{CDBADA95-711B-46EC-86FF-7C74B05A169C}"/>
          </ac:spMkLst>
        </pc:spChg>
      </pc:sldChg>
      <pc:sldChg chg="addSp modSp add modTransition modNotesTx">
        <pc:chgData name="Dix M.E." userId="01fa6e7c-6c81-4e30-acbf-e3b95cb9167b" providerId="ADAL" clId="{030C2B1B-58FB-4FB5-94E6-5D903DA8D1C8}" dt="2019-11-25T10:51:51.752" v="14831" actId="20577"/>
        <pc:sldMkLst>
          <pc:docMk/>
          <pc:sldMk cId="597458337" sldId="445"/>
        </pc:sldMkLst>
        <pc:spChg chg="mod">
          <ac:chgData name="Dix M.E." userId="01fa6e7c-6c81-4e30-acbf-e3b95cb9167b" providerId="ADAL" clId="{030C2B1B-58FB-4FB5-94E6-5D903DA8D1C8}" dt="2019-11-25T10:47:22.250" v="14798" actId="20577"/>
          <ac:spMkLst>
            <pc:docMk/>
            <pc:sldMk cId="597458337" sldId="445"/>
            <ac:spMk id="2" creationId="{00000000-0000-0000-0000-000000000000}"/>
          </ac:spMkLst>
        </pc:spChg>
        <pc:spChg chg="mod">
          <ac:chgData name="Dix M.E." userId="01fa6e7c-6c81-4e30-acbf-e3b95cb9167b" providerId="ADAL" clId="{030C2B1B-58FB-4FB5-94E6-5D903DA8D1C8}" dt="2019-11-25T10:47:34.657" v="14801" actId="113"/>
          <ac:spMkLst>
            <pc:docMk/>
            <pc:sldMk cId="597458337" sldId="445"/>
            <ac:spMk id="4" creationId="{00000000-0000-0000-0000-000000000000}"/>
          </ac:spMkLst>
        </pc:spChg>
        <pc:spChg chg="add mod">
          <ac:chgData name="Dix M.E." userId="01fa6e7c-6c81-4e30-acbf-e3b95cb9167b" providerId="ADAL" clId="{030C2B1B-58FB-4FB5-94E6-5D903DA8D1C8}" dt="2019-11-25T10:51:25.091" v="14823" actId="20577"/>
          <ac:spMkLst>
            <pc:docMk/>
            <pc:sldMk cId="597458337" sldId="445"/>
            <ac:spMk id="5" creationId="{9D3763B3-4B9D-4431-A800-60DD72CBD581}"/>
          </ac:spMkLst>
        </pc:spChg>
      </pc:sldChg>
      <pc:sldChg chg="addSp delSp modSp add modTransition modAnim modNotesTx">
        <pc:chgData name="Dix M.E." userId="01fa6e7c-6c81-4e30-acbf-e3b95cb9167b" providerId="ADAL" clId="{030C2B1B-58FB-4FB5-94E6-5D903DA8D1C8}" dt="2019-11-26T18:11:54.394" v="18828" actId="164"/>
        <pc:sldMkLst>
          <pc:docMk/>
          <pc:sldMk cId="3488932781" sldId="446"/>
        </pc:sldMkLst>
        <pc:spChg chg="mod">
          <ac:chgData name="Dix M.E." userId="01fa6e7c-6c81-4e30-acbf-e3b95cb9167b" providerId="ADAL" clId="{030C2B1B-58FB-4FB5-94E6-5D903DA8D1C8}" dt="2019-11-19T09:54:52.574" v="1478" actId="20577"/>
          <ac:spMkLst>
            <pc:docMk/>
            <pc:sldMk cId="3488932781" sldId="446"/>
            <ac:spMk id="2" creationId="{6199FC07-AAB6-4A72-B4F8-3C5723E47FCA}"/>
          </ac:spMkLst>
        </pc:spChg>
        <pc:spChg chg="del">
          <ac:chgData name="Dix M.E." userId="01fa6e7c-6c81-4e30-acbf-e3b95cb9167b" providerId="ADAL" clId="{030C2B1B-58FB-4FB5-94E6-5D903DA8D1C8}" dt="2019-11-19T09:54:56.167" v="1479" actId="478"/>
          <ac:spMkLst>
            <pc:docMk/>
            <pc:sldMk cId="3488932781" sldId="446"/>
            <ac:spMk id="4" creationId="{FFB1C470-9CEF-4AA9-9FAA-07E2659FC837}"/>
          </ac:spMkLst>
        </pc:spChg>
        <pc:spChg chg="add mod topLvl">
          <ac:chgData name="Dix M.E." userId="01fa6e7c-6c81-4e30-acbf-e3b95cb9167b" providerId="ADAL" clId="{030C2B1B-58FB-4FB5-94E6-5D903DA8D1C8}" dt="2019-11-19T17:26:56.753" v="5464" actId="14100"/>
          <ac:spMkLst>
            <pc:docMk/>
            <pc:sldMk cId="3488932781" sldId="446"/>
            <ac:spMk id="5" creationId="{45A3330A-B70E-49F5-B6ED-DD0F6A9271CC}"/>
          </ac:spMkLst>
        </pc:spChg>
        <pc:spChg chg="add mod topLvl">
          <ac:chgData name="Dix M.E." userId="01fa6e7c-6c81-4e30-acbf-e3b95cb9167b" providerId="ADAL" clId="{030C2B1B-58FB-4FB5-94E6-5D903DA8D1C8}" dt="2019-11-19T17:27:29.261" v="5468" actId="14100"/>
          <ac:spMkLst>
            <pc:docMk/>
            <pc:sldMk cId="3488932781" sldId="446"/>
            <ac:spMk id="6" creationId="{39B65D75-7D12-4838-8523-DF83B1BB4DC4}"/>
          </ac:spMkLst>
        </pc:spChg>
        <pc:spChg chg="add mod topLvl">
          <ac:chgData name="Dix M.E." userId="01fa6e7c-6c81-4e30-acbf-e3b95cb9167b" providerId="ADAL" clId="{030C2B1B-58FB-4FB5-94E6-5D903DA8D1C8}" dt="2019-11-19T17:28:10.408" v="5542" actId="1037"/>
          <ac:spMkLst>
            <pc:docMk/>
            <pc:sldMk cId="3488932781" sldId="446"/>
            <ac:spMk id="7" creationId="{62FDEB70-BF75-4E67-857A-1C5258C7C0A1}"/>
          </ac:spMkLst>
        </pc:spChg>
        <pc:spChg chg="add del mod">
          <ac:chgData name="Dix M.E." userId="01fa6e7c-6c81-4e30-acbf-e3b95cb9167b" providerId="ADAL" clId="{030C2B1B-58FB-4FB5-94E6-5D903DA8D1C8}" dt="2019-11-19T10:04:40.418" v="1622" actId="478"/>
          <ac:spMkLst>
            <pc:docMk/>
            <pc:sldMk cId="3488932781" sldId="446"/>
            <ac:spMk id="8" creationId="{6E62725B-197C-48E7-9381-E94FE124717E}"/>
          </ac:spMkLst>
        </pc:spChg>
        <pc:spChg chg="add mod topLvl">
          <ac:chgData name="Dix M.E." userId="01fa6e7c-6c81-4e30-acbf-e3b95cb9167b" providerId="ADAL" clId="{030C2B1B-58FB-4FB5-94E6-5D903DA8D1C8}" dt="2019-11-19T17:28:22.733" v="5555" actId="14100"/>
          <ac:spMkLst>
            <pc:docMk/>
            <pc:sldMk cId="3488932781" sldId="446"/>
            <ac:spMk id="9" creationId="{294E026E-F361-415F-9A54-D8EF23111583}"/>
          </ac:spMkLst>
        </pc:spChg>
        <pc:spChg chg="add mod topLvl">
          <ac:chgData name="Dix M.E." userId="01fa6e7c-6c81-4e30-acbf-e3b95cb9167b" providerId="ADAL" clId="{030C2B1B-58FB-4FB5-94E6-5D903DA8D1C8}" dt="2019-11-19T17:28:26.857" v="5556" actId="14100"/>
          <ac:spMkLst>
            <pc:docMk/>
            <pc:sldMk cId="3488932781" sldId="446"/>
            <ac:spMk id="10" creationId="{77DF791E-51CF-4DD3-837E-C5F3098DF011}"/>
          </ac:spMkLst>
        </pc:spChg>
        <pc:spChg chg="add mod topLvl">
          <ac:chgData name="Dix M.E." userId="01fa6e7c-6c81-4e30-acbf-e3b95cb9167b" providerId="ADAL" clId="{030C2B1B-58FB-4FB5-94E6-5D903DA8D1C8}" dt="2019-11-19T17:28:29.653" v="5557" actId="14100"/>
          <ac:spMkLst>
            <pc:docMk/>
            <pc:sldMk cId="3488932781" sldId="446"/>
            <ac:spMk id="11" creationId="{C5CA6CD9-A6E3-431D-A98C-1E584EF236F0}"/>
          </ac:spMkLst>
        </pc:spChg>
        <pc:spChg chg="add mod topLvl">
          <ac:chgData name="Dix M.E." userId="01fa6e7c-6c81-4e30-acbf-e3b95cb9167b" providerId="ADAL" clId="{030C2B1B-58FB-4FB5-94E6-5D903DA8D1C8}" dt="2019-11-19T17:28:33.730" v="5558" actId="14100"/>
          <ac:spMkLst>
            <pc:docMk/>
            <pc:sldMk cId="3488932781" sldId="446"/>
            <ac:spMk id="12" creationId="{5C600D6E-50CB-45B0-9B36-C2CEFC6D8B67}"/>
          </ac:spMkLst>
        </pc:spChg>
        <pc:spChg chg="add mod topLvl">
          <ac:chgData name="Dix M.E." userId="01fa6e7c-6c81-4e30-acbf-e3b95cb9167b" providerId="ADAL" clId="{030C2B1B-58FB-4FB5-94E6-5D903DA8D1C8}" dt="2019-11-19T17:27:44.898" v="5491" actId="1038"/>
          <ac:spMkLst>
            <pc:docMk/>
            <pc:sldMk cId="3488932781" sldId="446"/>
            <ac:spMk id="13" creationId="{592AA197-BE80-4FF7-B179-9B01EDBDA7C7}"/>
          </ac:spMkLst>
        </pc:spChg>
        <pc:spChg chg="add mod topLvl">
          <ac:chgData name="Dix M.E." userId="01fa6e7c-6c81-4e30-acbf-e3b95cb9167b" providerId="ADAL" clId="{030C2B1B-58FB-4FB5-94E6-5D903DA8D1C8}" dt="2019-11-19T17:27:01.190" v="5465" actId="1076"/>
          <ac:spMkLst>
            <pc:docMk/>
            <pc:sldMk cId="3488932781" sldId="446"/>
            <ac:spMk id="40" creationId="{15BD7EFB-FB96-4B4F-BAE0-16F736EABCC5}"/>
          </ac:spMkLst>
        </pc:spChg>
        <pc:spChg chg="add mod topLvl">
          <ac:chgData name="Dix M.E." userId="01fa6e7c-6c81-4e30-acbf-e3b95cb9167b" providerId="ADAL" clId="{030C2B1B-58FB-4FB5-94E6-5D903DA8D1C8}" dt="2019-11-19T17:27:58.895" v="5529" actId="1037"/>
          <ac:spMkLst>
            <pc:docMk/>
            <pc:sldMk cId="3488932781" sldId="446"/>
            <ac:spMk id="41" creationId="{2F7EF5F7-D178-4E61-85F2-18AD4940BBB2}"/>
          </ac:spMkLst>
        </pc:spChg>
        <pc:spChg chg="add mod topLvl">
          <ac:chgData name="Dix M.E." userId="01fa6e7c-6c81-4e30-acbf-e3b95cb9167b" providerId="ADAL" clId="{030C2B1B-58FB-4FB5-94E6-5D903DA8D1C8}" dt="2019-11-19T17:27:50.944" v="5504" actId="1038"/>
          <ac:spMkLst>
            <pc:docMk/>
            <pc:sldMk cId="3488932781" sldId="446"/>
            <ac:spMk id="42" creationId="{03F8B4F7-2363-4288-9F8B-E78C1E7B87AE}"/>
          </ac:spMkLst>
        </pc:spChg>
        <pc:spChg chg="add mod topLvl">
          <ac:chgData name="Dix M.E." userId="01fa6e7c-6c81-4e30-acbf-e3b95cb9167b" providerId="ADAL" clId="{030C2B1B-58FB-4FB5-94E6-5D903DA8D1C8}" dt="2019-11-19T17:28:16.078" v="5554" actId="1038"/>
          <ac:spMkLst>
            <pc:docMk/>
            <pc:sldMk cId="3488932781" sldId="446"/>
            <ac:spMk id="43" creationId="{6049FE65-BF51-4774-B7EF-62C8D0F60FB6}"/>
          </ac:spMkLst>
        </pc:spChg>
        <pc:spChg chg="add mod topLvl">
          <ac:chgData name="Dix M.E." userId="01fa6e7c-6c81-4e30-acbf-e3b95cb9167b" providerId="ADAL" clId="{030C2B1B-58FB-4FB5-94E6-5D903DA8D1C8}" dt="2019-11-19T17:23:52.189" v="5332" actId="403"/>
          <ac:spMkLst>
            <pc:docMk/>
            <pc:sldMk cId="3488932781" sldId="446"/>
            <ac:spMk id="44" creationId="{7BED0D9E-04F6-4FCD-A020-F89E05A061ED}"/>
          </ac:spMkLst>
        </pc:spChg>
        <pc:spChg chg="add mod topLvl">
          <ac:chgData name="Dix M.E." userId="01fa6e7c-6c81-4e30-acbf-e3b95cb9167b" providerId="ADAL" clId="{030C2B1B-58FB-4FB5-94E6-5D903DA8D1C8}" dt="2019-11-19T17:23:52.189" v="5332" actId="403"/>
          <ac:spMkLst>
            <pc:docMk/>
            <pc:sldMk cId="3488932781" sldId="446"/>
            <ac:spMk id="45" creationId="{28572F0A-DA90-4D0B-A880-A640BF98FBC2}"/>
          </ac:spMkLst>
        </pc:spChg>
        <pc:spChg chg="add mod topLvl">
          <ac:chgData name="Dix M.E." userId="01fa6e7c-6c81-4e30-acbf-e3b95cb9167b" providerId="ADAL" clId="{030C2B1B-58FB-4FB5-94E6-5D903DA8D1C8}" dt="2019-11-19T17:23:52.189" v="5332" actId="403"/>
          <ac:spMkLst>
            <pc:docMk/>
            <pc:sldMk cId="3488932781" sldId="446"/>
            <ac:spMk id="46" creationId="{FEB07084-CB35-4C39-AE8E-680924301A1B}"/>
          </ac:spMkLst>
        </pc:spChg>
        <pc:spChg chg="add mod topLvl">
          <ac:chgData name="Dix M.E." userId="01fa6e7c-6c81-4e30-acbf-e3b95cb9167b" providerId="ADAL" clId="{030C2B1B-58FB-4FB5-94E6-5D903DA8D1C8}" dt="2019-11-19T17:23:52.189" v="5332" actId="403"/>
          <ac:spMkLst>
            <pc:docMk/>
            <pc:sldMk cId="3488932781" sldId="446"/>
            <ac:spMk id="47" creationId="{31E470B9-30C0-4881-A83D-C48B43649312}"/>
          </ac:spMkLst>
        </pc:spChg>
        <pc:spChg chg="add mod topLvl">
          <ac:chgData name="Dix M.E." userId="01fa6e7c-6c81-4e30-acbf-e3b95cb9167b" providerId="ADAL" clId="{030C2B1B-58FB-4FB5-94E6-5D903DA8D1C8}" dt="2019-11-19T17:23:52.189" v="5332" actId="403"/>
          <ac:spMkLst>
            <pc:docMk/>
            <pc:sldMk cId="3488932781" sldId="446"/>
            <ac:spMk id="48" creationId="{9E509630-8C8D-4AEB-8BA0-8096CC5B9CBA}"/>
          </ac:spMkLst>
        </pc:spChg>
        <pc:spChg chg="add mod topLvl">
          <ac:chgData name="Dix M.E." userId="01fa6e7c-6c81-4e30-acbf-e3b95cb9167b" providerId="ADAL" clId="{030C2B1B-58FB-4FB5-94E6-5D903DA8D1C8}" dt="2019-11-19T17:23:52.189" v="5332" actId="403"/>
          <ac:spMkLst>
            <pc:docMk/>
            <pc:sldMk cId="3488932781" sldId="446"/>
            <ac:spMk id="49" creationId="{E6536EF8-A27B-4322-A814-854E45B9555E}"/>
          </ac:spMkLst>
        </pc:spChg>
        <pc:spChg chg="add del mod">
          <ac:chgData name="Dix M.E." userId="01fa6e7c-6c81-4e30-acbf-e3b95cb9167b" providerId="ADAL" clId="{030C2B1B-58FB-4FB5-94E6-5D903DA8D1C8}" dt="2019-11-19T10:09:35.849" v="1983"/>
          <ac:spMkLst>
            <pc:docMk/>
            <pc:sldMk cId="3488932781" sldId="446"/>
            <ac:spMk id="50" creationId="{1419FAED-C132-4EE4-9049-4013E0068EAF}"/>
          </ac:spMkLst>
        </pc:spChg>
        <pc:spChg chg="add mod topLvl">
          <ac:chgData name="Dix M.E." userId="01fa6e7c-6c81-4e30-acbf-e3b95cb9167b" providerId="ADAL" clId="{030C2B1B-58FB-4FB5-94E6-5D903DA8D1C8}" dt="2019-11-19T17:23:52.189" v="5332" actId="403"/>
          <ac:spMkLst>
            <pc:docMk/>
            <pc:sldMk cId="3488932781" sldId="446"/>
            <ac:spMk id="51" creationId="{EE2A4EB0-2DDF-466B-BFB5-F9736F969F92}"/>
          </ac:spMkLst>
        </pc:spChg>
        <pc:spChg chg="add mod topLvl">
          <ac:chgData name="Dix M.E." userId="01fa6e7c-6c81-4e30-acbf-e3b95cb9167b" providerId="ADAL" clId="{030C2B1B-58FB-4FB5-94E6-5D903DA8D1C8}" dt="2019-11-19T10:33:26.068" v="2490" actId="164"/>
          <ac:spMkLst>
            <pc:docMk/>
            <pc:sldMk cId="3488932781" sldId="446"/>
            <ac:spMk id="52" creationId="{9CECFEB7-5250-4764-B386-A55A8AC1077D}"/>
          </ac:spMkLst>
        </pc:spChg>
        <pc:spChg chg="add mod topLvl">
          <ac:chgData name="Dix M.E." userId="01fa6e7c-6c81-4e30-acbf-e3b95cb9167b" providerId="ADAL" clId="{030C2B1B-58FB-4FB5-94E6-5D903DA8D1C8}" dt="2019-11-19T17:23:52.189" v="5332" actId="403"/>
          <ac:spMkLst>
            <pc:docMk/>
            <pc:sldMk cId="3488932781" sldId="446"/>
            <ac:spMk id="53" creationId="{F0C29EFF-4B6F-45B5-A9C4-D6E8B8A3D2A5}"/>
          </ac:spMkLst>
        </pc:spChg>
        <pc:spChg chg="add mod topLvl">
          <ac:chgData name="Dix M.E." userId="01fa6e7c-6c81-4e30-acbf-e3b95cb9167b" providerId="ADAL" clId="{030C2B1B-58FB-4FB5-94E6-5D903DA8D1C8}" dt="2019-11-19T10:45:24.411" v="2550" actId="164"/>
          <ac:spMkLst>
            <pc:docMk/>
            <pc:sldMk cId="3488932781" sldId="446"/>
            <ac:spMk id="54" creationId="{503BF066-2D1C-47B2-99B6-D36EF5EA97EE}"/>
          </ac:spMkLst>
        </pc:spChg>
        <pc:spChg chg="add mod topLvl">
          <ac:chgData name="Dix M.E." userId="01fa6e7c-6c81-4e30-acbf-e3b95cb9167b" providerId="ADAL" clId="{030C2B1B-58FB-4FB5-94E6-5D903DA8D1C8}" dt="2019-11-19T17:23:52.189" v="5332" actId="403"/>
          <ac:spMkLst>
            <pc:docMk/>
            <pc:sldMk cId="3488932781" sldId="446"/>
            <ac:spMk id="58" creationId="{7F70DA35-5C38-4B83-80F4-F8BE81161700}"/>
          </ac:spMkLst>
        </pc:spChg>
        <pc:spChg chg="add mod topLvl">
          <ac:chgData name="Dix M.E." userId="01fa6e7c-6c81-4e30-acbf-e3b95cb9167b" providerId="ADAL" clId="{030C2B1B-58FB-4FB5-94E6-5D903DA8D1C8}" dt="2019-11-19T17:23:52.189" v="5332" actId="403"/>
          <ac:spMkLst>
            <pc:docMk/>
            <pc:sldMk cId="3488932781" sldId="446"/>
            <ac:spMk id="59" creationId="{A9C4CFE7-B0CC-4465-BA52-2FD4A5503B32}"/>
          </ac:spMkLst>
        </pc:spChg>
        <pc:spChg chg="add mod topLvl">
          <ac:chgData name="Dix M.E." userId="01fa6e7c-6c81-4e30-acbf-e3b95cb9167b" providerId="ADAL" clId="{030C2B1B-58FB-4FB5-94E6-5D903DA8D1C8}" dt="2019-11-19T17:23:52.189" v="5332" actId="403"/>
          <ac:spMkLst>
            <pc:docMk/>
            <pc:sldMk cId="3488932781" sldId="446"/>
            <ac:spMk id="60" creationId="{6E304C33-080B-469B-ACA6-A65C4A21BA33}"/>
          </ac:spMkLst>
        </pc:spChg>
        <pc:spChg chg="add mod topLvl">
          <ac:chgData name="Dix M.E." userId="01fa6e7c-6c81-4e30-acbf-e3b95cb9167b" providerId="ADAL" clId="{030C2B1B-58FB-4FB5-94E6-5D903DA8D1C8}" dt="2019-11-19T17:23:52.189" v="5332" actId="403"/>
          <ac:spMkLst>
            <pc:docMk/>
            <pc:sldMk cId="3488932781" sldId="446"/>
            <ac:spMk id="61" creationId="{49EDDC52-5207-4C3C-B948-C27EABF2C18E}"/>
          </ac:spMkLst>
        </pc:spChg>
        <pc:spChg chg="add mod">
          <ac:chgData name="Dix M.E." userId="01fa6e7c-6c81-4e30-acbf-e3b95cb9167b" providerId="ADAL" clId="{030C2B1B-58FB-4FB5-94E6-5D903DA8D1C8}" dt="2019-11-26T18:11:02.735" v="18736" actId="207"/>
          <ac:spMkLst>
            <pc:docMk/>
            <pc:sldMk cId="3488932781" sldId="446"/>
            <ac:spMk id="63" creationId="{7AAC3702-F275-407E-89D3-129A66569C35}"/>
          </ac:spMkLst>
        </pc:spChg>
        <pc:spChg chg="add mod topLvl">
          <ac:chgData name="Dix M.E." userId="01fa6e7c-6c81-4e30-acbf-e3b95cb9167b" providerId="ADAL" clId="{030C2B1B-58FB-4FB5-94E6-5D903DA8D1C8}" dt="2019-11-19T17:23:52.189" v="5332" actId="403"/>
          <ac:spMkLst>
            <pc:docMk/>
            <pc:sldMk cId="3488932781" sldId="446"/>
            <ac:spMk id="67" creationId="{1DF00732-A7D3-4A90-A46F-FBBF4902C976}"/>
          </ac:spMkLst>
        </pc:spChg>
        <pc:spChg chg="add mod topLvl">
          <ac:chgData name="Dix M.E." userId="01fa6e7c-6c81-4e30-acbf-e3b95cb9167b" providerId="ADAL" clId="{030C2B1B-58FB-4FB5-94E6-5D903DA8D1C8}" dt="2019-11-19T17:23:52.189" v="5332" actId="403"/>
          <ac:spMkLst>
            <pc:docMk/>
            <pc:sldMk cId="3488932781" sldId="446"/>
            <ac:spMk id="68" creationId="{E85FB250-84B8-4BCA-984E-3C89C67E9962}"/>
          </ac:spMkLst>
        </pc:spChg>
        <pc:spChg chg="add mod">
          <ac:chgData name="Dix M.E." userId="01fa6e7c-6c81-4e30-acbf-e3b95cb9167b" providerId="ADAL" clId="{030C2B1B-58FB-4FB5-94E6-5D903DA8D1C8}" dt="2019-11-19T10:45:24.411" v="2550" actId="164"/>
          <ac:spMkLst>
            <pc:docMk/>
            <pc:sldMk cId="3488932781" sldId="446"/>
            <ac:spMk id="69" creationId="{3FBA075B-5C21-483B-A28D-8210764DEB57}"/>
          </ac:spMkLst>
        </pc:spChg>
        <pc:spChg chg="add mod topLvl">
          <ac:chgData name="Dix M.E." userId="01fa6e7c-6c81-4e30-acbf-e3b95cb9167b" providerId="ADAL" clId="{030C2B1B-58FB-4FB5-94E6-5D903DA8D1C8}" dt="2019-11-19T10:45:24.411" v="2550" actId="164"/>
          <ac:spMkLst>
            <pc:docMk/>
            <pc:sldMk cId="3488932781" sldId="446"/>
            <ac:spMk id="70" creationId="{48C1210C-2DB2-4A0C-81D7-131C1F307729}"/>
          </ac:spMkLst>
        </pc:spChg>
        <pc:spChg chg="add mod">
          <ac:chgData name="Dix M.E." userId="01fa6e7c-6c81-4e30-acbf-e3b95cb9167b" providerId="ADAL" clId="{030C2B1B-58FB-4FB5-94E6-5D903DA8D1C8}" dt="2019-11-19T17:23:52.189" v="5332" actId="403"/>
          <ac:spMkLst>
            <pc:docMk/>
            <pc:sldMk cId="3488932781" sldId="446"/>
            <ac:spMk id="71" creationId="{E812C364-0C3B-4B00-9AB0-D7BCC87E6F5E}"/>
          </ac:spMkLst>
        </pc:spChg>
        <pc:spChg chg="add mod">
          <ac:chgData name="Dix M.E." userId="01fa6e7c-6c81-4e30-acbf-e3b95cb9167b" providerId="ADAL" clId="{030C2B1B-58FB-4FB5-94E6-5D903DA8D1C8}" dt="2019-11-19T17:23:52.189" v="5332" actId="403"/>
          <ac:spMkLst>
            <pc:docMk/>
            <pc:sldMk cId="3488932781" sldId="446"/>
            <ac:spMk id="72" creationId="{3311E068-4F7B-4E60-8D78-A797643CFD79}"/>
          </ac:spMkLst>
        </pc:spChg>
        <pc:spChg chg="add mod">
          <ac:chgData name="Dix M.E." userId="01fa6e7c-6c81-4e30-acbf-e3b95cb9167b" providerId="ADAL" clId="{030C2B1B-58FB-4FB5-94E6-5D903DA8D1C8}" dt="2019-11-26T18:10:53.653" v="18735" actId="20577"/>
          <ac:spMkLst>
            <pc:docMk/>
            <pc:sldMk cId="3488932781" sldId="446"/>
            <ac:spMk id="73" creationId="{F6CCF146-3345-4281-B8EC-50A62C700685}"/>
          </ac:spMkLst>
        </pc:spChg>
        <pc:spChg chg="add mod">
          <ac:chgData name="Dix M.E." userId="01fa6e7c-6c81-4e30-acbf-e3b95cb9167b" providerId="ADAL" clId="{030C2B1B-58FB-4FB5-94E6-5D903DA8D1C8}" dt="2019-11-26T18:11:54.394" v="18828" actId="164"/>
          <ac:spMkLst>
            <pc:docMk/>
            <pc:sldMk cId="3488932781" sldId="446"/>
            <ac:spMk id="87" creationId="{A268ADF4-816E-4EB6-B770-ED26453B303C}"/>
          </ac:spMkLst>
        </pc:spChg>
        <pc:spChg chg="add mod">
          <ac:chgData name="Dix M.E." userId="01fa6e7c-6c81-4e30-acbf-e3b95cb9167b" providerId="ADAL" clId="{030C2B1B-58FB-4FB5-94E6-5D903DA8D1C8}" dt="2019-11-19T17:23:52.189" v="5332" actId="403"/>
          <ac:spMkLst>
            <pc:docMk/>
            <pc:sldMk cId="3488932781" sldId="446"/>
            <ac:spMk id="90" creationId="{69391B87-95B8-4AB3-8916-7AE4F9A2B19E}"/>
          </ac:spMkLst>
        </pc:spChg>
        <pc:spChg chg="add mod">
          <ac:chgData name="Dix M.E." userId="01fa6e7c-6c81-4e30-acbf-e3b95cb9167b" providerId="ADAL" clId="{030C2B1B-58FB-4FB5-94E6-5D903DA8D1C8}" dt="2019-11-19T17:23:52.189" v="5332" actId="403"/>
          <ac:spMkLst>
            <pc:docMk/>
            <pc:sldMk cId="3488932781" sldId="446"/>
            <ac:spMk id="91" creationId="{6CD55170-2035-4153-87E2-B04D15EA60AE}"/>
          </ac:spMkLst>
        </pc:spChg>
        <pc:spChg chg="add mod">
          <ac:chgData name="Dix M.E." userId="01fa6e7c-6c81-4e30-acbf-e3b95cb9167b" providerId="ADAL" clId="{030C2B1B-58FB-4FB5-94E6-5D903DA8D1C8}" dt="2019-11-19T17:23:52.189" v="5332" actId="403"/>
          <ac:spMkLst>
            <pc:docMk/>
            <pc:sldMk cId="3488932781" sldId="446"/>
            <ac:spMk id="92" creationId="{A074B2AE-8E0B-414C-9510-D4C9CC3BBB3B}"/>
          </ac:spMkLst>
        </pc:spChg>
        <pc:spChg chg="add mod">
          <ac:chgData name="Dix M.E." userId="01fa6e7c-6c81-4e30-acbf-e3b95cb9167b" providerId="ADAL" clId="{030C2B1B-58FB-4FB5-94E6-5D903DA8D1C8}" dt="2019-11-19T17:23:52.189" v="5332" actId="403"/>
          <ac:spMkLst>
            <pc:docMk/>
            <pc:sldMk cId="3488932781" sldId="446"/>
            <ac:spMk id="93" creationId="{60F87107-9C86-41C2-A33D-1F69B8A01402}"/>
          </ac:spMkLst>
        </pc:spChg>
        <pc:spChg chg="add mod">
          <ac:chgData name="Dix M.E." userId="01fa6e7c-6c81-4e30-acbf-e3b95cb9167b" providerId="ADAL" clId="{030C2B1B-58FB-4FB5-94E6-5D903DA8D1C8}" dt="2019-11-19T17:23:52.189" v="5332" actId="403"/>
          <ac:spMkLst>
            <pc:docMk/>
            <pc:sldMk cId="3488932781" sldId="446"/>
            <ac:spMk id="94" creationId="{2F8304EA-42E6-4F62-AA36-3DDD85670CF0}"/>
          </ac:spMkLst>
        </pc:spChg>
        <pc:spChg chg="add mod">
          <ac:chgData name="Dix M.E." userId="01fa6e7c-6c81-4e30-acbf-e3b95cb9167b" providerId="ADAL" clId="{030C2B1B-58FB-4FB5-94E6-5D903DA8D1C8}" dt="2019-11-19T17:23:52.189" v="5332" actId="403"/>
          <ac:spMkLst>
            <pc:docMk/>
            <pc:sldMk cId="3488932781" sldId="446"/>
            <ac:spMk id="95" creationId="{87508C5E-DD75-4916-AFE5-CA0509582C14}"/>
          </ac:spMkLst>
        </pc:spChg>
        <pc:spChg chg="add mod">
          <ac:chgData name="Dix M.E." userId="01fa6e7c-6c81-4e30-acbf-e3b95cb9167b" providerId="ADAL" clId="{030C2B1B-58FB-4FB5-94E6-5D903DA8D1C8}" dt="2019-11-19T17:23:52.189" v="5332" actId="403"/>
          <ac:spMkLst>
            <pc:docMk/>
            <pc:sldMk cId="3488932781" sldId="446"/>
            <ac:spMk id="96" creationId="{FE800A73-B1CD-4D17-9678-E0F2C4417A42}"/>
          </ac:spMkLst>
        </pc:spChg>
        <pc:spChg chg="add mod">
          <ac:chgData name="Dix M.E." userId="01fa6e7c-6c81-4e30-acbf-e3b95cb9167b" providerId="ADAL" clId="{030C2B1B-58FB-4FB5-94E6-5D903DA8D1C8}" dt="2019-11-19T17:23:52.189" v="5332" actId="403"/>
          <ac:spMkLst>
            <pc:docMk/>
            <pc:sldMk cId="3488932781" sldId="446"/>
            <ac:spMk id="97" creationId="{6AD6BBEF-7ED3-42D2-A410-B11E39DB64F1}"/>
          </ac:spMkLst>
        </pc:spChg>
        <pc:spChg chg="add mod">
          <ac:chgData name="Dix M.E." userId="01fa6e7c-6c81-4e30-acbf-e3b95cb9167b" providerId="ADAL" clId="{030C2B1B-58FB-4FB5-94E6-5D903DA8D1C8}" dt="2019-11-19T17:27:23.559" v="5467" actId="1076"/>
          <ac:spMkLst>
            <pc:docMk/>
            <pc:sldMk cId="3488932781" sldId="446"/>
            <ac:spMk id="99" creationId="{DA5D2E01-3AE8-47C8-875F-08167C2BB175}"/>
          </ac:spMkLst>
        </pc:spChg>
        <pc:spChg chg="add mod">
          <ac:chgData name="Dix M.E." userId="01fa6e7c-6c81-4e30-acbf-e3b95cb9167b" providerId="ADAL" clId="{030C2B1B-58FB-4FB5-94E6-5D903DA8D1C8}" dt="2019-11-26T18:11:54.394" v="18828" actId="164"/>
          <ac:spMkLst>
            <pc:docMk/>
            <pc:sldMk cId="3488932781" sldId="446"/>
            <ac:spMk id="101" creationId="{E209B4F6-B787-49D3-9813-289FCA256E22}"/>
          </ac:spMkLst>
        </pc:spChg>
        <pc:spChg chg="add mod">
          <ac:chgData name="Dix M.E." userId="01fa6e7c-6c81-4e30-acbf-e3b95cb9167b" providerId="ADAL" clId="{030C2B1B-58FB-4FB5-94E6-5D903DA8D1C8}" dt="2019-11-26T18:11:54.394" v="18828" actId="164"/>
          <ac:spMkLst>
            <pc:docMk/>
            <pc:sldMk cId="3488932781" sldId="446"/>
            <ac:spMk id="102" creationId="{95703F99-3DE0-49AF-828A-531482C71D1C}"/>
          </ac:spMkLst>
        </pc:spChg>
        <pc:spChg chg="add mod">
          <ac:chgData name="Dix M.E." userId="01fa6e7c-6c81-4e30-acbf-e3b95cb9167b" providerId="ADAL" clId="{030C2B1B-58FB-4FB5-94E6-5D903DA8D1C8}" dt="2019-11-26T18:11:54.394" v="18828" actId="164"/>
          <ac:spMkLst>
            <pc:docMk/>
            <pc:sldMk cId="3488932781" sldId="446"/>
            <ac:spMk id="103" creationId="{78D4A48B-E74F-44A8-B317-D510742EF4D1}"/>
          </ac:spMkLst>
        </pc:spChg>
        <pc:grpChg chg="add mod">
          <ac:chgData name="Dix M.E." userId="01fa6e7c-6c81-4e30-acbf-e3b95cb9167b" providerId="ADAL" clId="{030C2B1B-58FB-4FB5-94E6-5D903DA8D1C8}" dt="2019-11-26T18:11:54.394" v="18828" actId="164"/>
          <ac:grpSpMkLst>
            <pc:docMk/>
            <pc:sldMk cId="3488932781" sldId="446"/>
            <ac:grpSpMk id="4" creationId="{64D6FB1E-9018-4E54-A7D1-EB0665AC6FB9}"/>
          </ac:grpSpMkLst>
        </pc:grpChg>
        <pc:grpChg chg="add del mod">
          <ac:chgData name="Dix M.E." userId="01fa6e7c-6c81-4e30-acbf-e3b95cb9167b" providerId="ADAL" clId="{030C2B1B-58FB-4FB5-94E6-5D903DA8D1C8}" dt="2019-11-19T10:00:14.866" v="1534" actId="478"/>
          <ac:grpSpMkLst>
            <pc:docMk/>
            <pc:sldMk cId="3488932781" sldId="446"/>
            <ac:grpSpMk id="20" creationId="{F6A6D404-F391-45C6-9B1D-51366574D832}"/>
          </ac:grpSpMkLst>
        </pc:grpChg>
        <pc:grpChg chg="add mod topLvl">
          <ac:chgData name="Dix M.E." userId="01fa6e7c-6c81-4e30-acbf-e3b95cb9167b" providerId="ADAL" clId="{030C2B1B-58FB-4FB5-94E6-5D903DA8D1C8}" dt="2019-11-19T17:24:39.991" v="5334"/>
          <ac:grpSpMkLst>
            <pc:docMk/>
            <pc:sldMk cId="3488932781" sldId="446"/>
            <ac:grpSpMk id="21" creationId="{65BAD152-1C72-45BB-803B-90714C3FDF81}"/>
          </ac:grpSpMkLst>
        </pc:grpChg>
        <pc:grpChg chg="add mod topLvl">
          <ac:chgData name="Dix M.E." userId="01fa6e7c-6c81-4e30-acbf-e3b95cb9167b" providerId="ADAL" clId="{030C2B1B-58FB-4FB5-94E6-5D903DA8D1C8}" dt="2019-11-19T17:24:39.991" v="5334"/>
          <ac:grpSpMkLst>
            <pc:docMk/>
            <pc:sldMk cId="3488932781" sldId="446"/>
            <ac:grpSpMk id="22" creationId="{265D5248-93A1-4D79-B5E6-F5BB8D881E07}"/>
          </ac:grpSpMkLst>
        </pc:grpChg>
        <pc:grpChg chg="add del mod topLvl">
          <ac:chgData name="Dix M.E." userId="01fa6e7c-6c81-4e30-acbf-e3b95cb9167b" providerId="ADAL" clId="{030C2B1B-58FB-4FB5-94E6-5D903DA8D1C8}" dt="2019-11-19T10:32:28.378" v="2482" actId="165"/>
          <ac:grpSpMkLst>
            <pc:docMk/>
            <pc:sldMk cId="3488932781" sldId="446"/>
            <ac:grpSpMk id="25" creationId="{20E54D5F-18ED-455A-9F5E-6E3828870601}"/>
          </ac:grpSpMkLst>
        </pc:grpChg>
        <pc:grpChg chg="add del mod topLvl">
          <ac:chgData name="Dix M.E." userId="01fa6e7c-6c81-4e30-acbf-e3b95cb9167b" providerId="ADAL" clId="{030C2B1B-58FB-4FB5-94E6-5D903DA8D1C8}" dt="2019-11-19T10:32:53.417" v="2488" actId="165"/>
          <ac:grpSpMkLst>
            <pc:docMk/>
            <pc:sldMk cId="3488932781" sldId="446"/>
            <ac:grpSpMk id="28" creationId="{8A5534BD-4E99-408D-992A-F7C3D06A1EAC}"/>
          </ac:grpSpMkLst>
        </pc:grpChg>
        <pc:grpChg chg="add del mod topLvl">
          <ac:chgData name="Dix M.E." userId="01fa6e7c-6c81-4e30-acbf-e3b95cb9167b" providerId="ADAL" clId="{030C2B1B-58FB-4FB5-94E6-5D903DA8D1C8}" dt="2019-11-19T10:32:43.316" v="2486" actId="165"/>
          <ac:grpSpMkLst>
            <pc:docMk/>
            <pc:sldMk cId="3488932781" sldId="446"/>
            <ac:grpSpMk id="31" creationId="{9BA5DF04-B32D-4453-A3E6-055C89ECF5E0}"/>
          </ac:grpSpMkLst>
        </pc:grpChg>
        <pc:grpChg chg="add del mod topLvl">
          <ac:chgData name="Dix M.E." userId="01fa6e7c-6c81-4e30-acbf-e3b95cb9167b" providerId="ADAL" clId="{030C2B1B-58FB-4FB5-94E6-5D903DA8D1C8}" dt="2019-11-19T10:32:39.681" v="2485" actId="165"/>
          <ac:grpSpMkLst>
            <pc:docMk/>
            <pc:sldMk cId="3488932781" sldId="446"/>
            <ac:grpSpMk id="34" creationId="{72350203-2F5C-4998-B397-3A505C43CE0F}"/>
          </ac:grpSpMkLst>
        </pc:grpChg>
        <pc:grpChg chg="add del mod topLvl">
          <ac:chgData name="Dix M.E." userId="01fa6e7c-6c81-4e30-acbf-e3b95cb9167b" providerId="ADAL" clId="{030C2B1B-58FB-4FB5-94E6-5D903DA8D1C8}" dt="2019-11-19T10:32:35.489" v="2484" actId="165"/>
          <ac:grpSpMkLst>
            <pc:docMk/>
            <pc:sldMk cId="3488932781" sldId="446"/>
            <ac:grpSpMk id="37" creationId="{5A9C6C7E-D0B2-48CC-AC89-332245FD3CAD}"/>
          </ac:grpSpMkLst>
        </pc:grpChg>
        <pc:grpChg chg="add del mod topLvl">
          <ac:chgData name="Dix M.E." userId="01fa6e7c-6c81-4e30-acbf-e3b95cb9167b" providerId="ADAL" clId="{030C2B1B-58FB-4FB5-94E6-5D903DA8D1C8}" dt="2019-11-19T10:32:47.106" v="2487" actId="165"/>
          <ac:grpSpMkLst>
            <pc:docMk/>
            <pc:sldMk cId="3488932781" sldId="446"/>
            <ac:grpSpMk id="55" creationId="{E6F8D9B3-E7F6-45DC-B9F7-63B3F9ABC5B4}"/>
          </ac:grpSpMkLst>
        </pc:grpChg>
        <pc:grpChg chg="add del mod">
          <ac:chgData name="Dix M.E." userId="01fa6e7c-6c81-4e30-acbf-e3b95cb9167b" providerId="ADAL" clId="{030C2B1B-58FB-4FB5-94E6-5D903DA8D1C8}" dt="2019-11-19T10:20:21.075" v="2303" actId="165"/>
          <ac:grpSpMkLst>
            <pc:docMk/>
            <pc:sldMk cId="3488932781" sldId="446"/>
            <ac:grpSpMk id="62" creationId="{F7A89866-3AB8-4E10-A176-89D6C9A331C6}"/>
          </ac:grpSpMkLst>
        </pc:grpChg>
        <pc:grpChg chg="add del mod">
          <ac:chgData name="Dix M.E." userId="01fa6e7c-6c81-4e30-acbf-e3b95cb9167b" providerId="ADAL" clId="{030C2B1B-58FB-4FB5-94E6-5D903DA8D1C8}" dt="2019-11-19T10:32:31.964" v="2483" actId="165"/>
          <ac:grpSpMkLst>
            <pc:docMk/>
            <pc:sldMk cId="3488932781" sldId="446"/>
            <ac:grpSpMk id="64" creationId="{CD06AA8D-8B05-4819-AB50-360F6EDBEB67}"/>
          </ac:grpSpMkLst>
        </pc:grpChg>
        <pc:grpChg chg="add mod">
          <ac:chgData name="Dix M.E." userId="01fa6e7c-6c81-4e30-acbf-e3b95cb9167b" providerId="ADAL" clId="{030C2B1B-58FB-4FB5-94E6-5D903DA8D1C8}" dt="2019-11-26T18:11:54.394" v="18828" actId="164"/>
          <ac:grpSpMkLst>
            <pc:docMk/>
            <pc:sldMk cId="3488932781" sldId="446"/>
            <ac:grpSpMk id="74" creationId="{FED66A62-CE7A-4D4C-ABAB-C1A21E825885}"/>
          </ac:grpSpMkLst>
        </pc:grpChg>
        <pc:grpChg chg="add mod">
          <ac:chgData name="Dix M.E." userId="01fa6e7c-6c81-4e30-acbf-e3b95cb9167b" providerId="ADAL" clId="{030C2B1B-58FB-4FB5-94E6-5D903DA8D1C8}" dt="2019-11-19T17:24:39.991" v="5334"/>
          <ac:grpSpMkLst>
            <pc:docMk/>
            <pc:sldMk cId="3488932781" sldId="446"/>
            <ac:grpSpMk id="75" creationId="{A37D6B30-5EFB-4213-B37A-67EF6CCDF603}"/>
          </ac:grpSpMkLst>
        </pc:grpChg>
        <pc:grpChg chg="add mod">
          <ac:chgData name="Dix M.E." userId="01fa6e7c-6c81-4e30-acbf-e3b95cb9167b" providerId="ADAL" clId="{030C2B1B-58FB-4FB5-94E6-5D903DA8D1C8}" dt="2019-11-26T18:11:54.394" v="18828" actId="164"/>
          <ac:grpSpMkLst>
            <pc:docMk/>
            <pc:sldMk cId="3488932781" sldId="446"/>
            <ac:grpSpMk id="76" creationId="{21EAC49A-3768-4932-BDA1-6B1C8C04F792}"/>
          </ac:grpSpMkLst>
        </pc:grpChg>
        <pc:grpChg chg="add mod">
          <ac:chgData name="Dix M.E." userId="01fa6e7c-6c81-4e30-acbf-e3b95cb9167b" providerId="ADAL" clId="{030C2B1B-58FB-4FB5-94E6-5D903DA8D1C8}" dt="2019-11-26T18:11:54.394" v="18828" actId="164"/>
          <ac:grpSpMkLst>
            <pc:docMk/>
            <pc:sldMk cId="3488932781" sldId="446"/>
            <ac:grpSpMk id="77" creationId="{C4C1FC06-21B5-416A-AF4C-1E9BA68FE8DF}"/>
          </ac:grpSpMkLst>
        </pc:grpChg>
        <pc:grpChg chg="add mod">
          <ac:chgData name="Dix M.E." userId="01fa6e7c-6c81-4e30-acbf-e3b95cb9167b" providerId="ADAL" clId="{030C2B1B-58FB-4FB5-94E6-5D903DA8D1C8}" dt="2019-11-19T17:24:39.991" v="5334"/>
          <ac:grpSpMkLst>
            <pc:docMk/>
            <pc:sldMk cId="3488932781" sldId="446"/>
            <ac:grpSpMk id="78" creationId="{5C5F8837-F1F1-4FA9-9D13-B02C5A629D67}"/>
          </ac:grpSpMkLst>
        </pc:grpChg>
        <pc:grpChg chg="add mod">
          <ac:chgData name="Dix M.E." userId="01fa6e7c-6c81-4e30-acbf-e3b95cb9167b" providerId="ADAL" clId="{030C2B1B-58FB-4FB5-94E6-5D903DA8D1C8}" dt="2019-11-26T18:11:54.394" v="18828" actId="164"/>
          <ac:grpSpMkLst>
            <pc:docMk/>
            <pc:sldMk cId="3488932781" sldId="446"/>
            <ac:grpSpMk id="79" creationId="{1518F1B0-0783-49CC-A7FD-E3ECA7A3898F}"/>
          </ac:grpSpMkLst>
        </pc:grpChg>
        <pc:grpChg chg="add del mod topLvl">
          <ac:chgData name="Dix M.E." userId="01fa6e7c-6c81-4e30-acbf-e3b95cb9167b" providerId="ADAL" clId="{030C2B1B-58FB-4FB5-94E6-5D903DA8D1C8}" dt="2019-11-19T10:42:50.396" v="2544" actId="165"/>
          <ac:grpSpMkLst>
            <pc:docMk/>
            <pc:sldMk cId="3488932781" sldId="446"/>
            <ac:grpSpMk id="80" creationId="{82D42E63-3790-48BA-9059-7343EFF82FCA}"/>
          </ac:grpSpMkLst>
        </pc:grpChg>
        <pc:grpChg chg="add del mod">
          <ac:chgData name="Dix M.E." userId="01fa6e7c-6c81-4e30-acbf-e3b95cb9167b" providerId="ADAL" clId="{030C2B1B-58FB-4FB5-94E6-5D903DA8D1C8}" dt="2019-11-19T10:44:36.239" v="2549" actId="165"/>
          <ac:grpSpMkLst>
            <pc:docMk/>
            <pc:sldMk cId="3488932781" sldId="446"/>
            <ac:grpSpMk id="81" creationId="{101F85AA-6188-43D7-B32A-7BE624E07A81}"/>
          </ac:grpSpMkLst>
        </pc:grpChg>
        <pc:grpChg chg="add mod">
          <ac:chgData name="Dix M.E." userId="01fa6e7c-6c81-4e30-acbf-e3b95cb9167b" providerId="ADAL" clId="{030C2B1B-58FB-4FB5-94E6-5D903DA8D1C8}" dt="2019-11-26T18:11:54.394" v="18828" actId="164"/>
          <ac:grpSpMkLst>
            <pc:docMk/>
            <pc:sldMk cId="3488932781" sldId="446"/>
            <ac:grpSpMk id="82" creationId="{874D00A1-1320-4D36-B1B4-585708F2BF9C}"/>
          </ac:grpSpMkLst>
        </pc:grpChg>
        <pc:grpChg chg="add mod">
          <ac:chgData name="Dix M.E." userId="01fa6e7c-6c81-4e30-acbf-e3b95cb9167b" providerId="ADAL" clId="{030C2B1B-58FB-4FB5-94E6-5D903DA8D1C8}" dt="2019-11-26T18:11:54.394" v="18828" actId="164"/>
          <ac:grpSpMkLst>
            <pc:docMk/>
            <pc:sldMk cId="3488932781" sldId="446"/>
            <ac:grpSpMk id="83" creationId="{A1716537-48DF-4F1A-B1F6-8E70B729D7F3}"/>
          </ac:grpSpMkLst>
        </pc:grpChg>
        <pc:grpChg chg="add mod">
          <ac:chgData name="Dix M.E." userId="01fa6e7c-6c81-4e30-acbf-e3b95cb9167b" providerId="ADAL" clId="{030C2B1B-58FB-4FB5-94E6-5D903DA8D1C8}" dt="2019-11-26T18:11:54.394" v="18828" actId="164"/>
          <ac:grpSpMkLst>
            <pc:docMk/>
            <pc:sldMk cId="3488932781" sldId="446"/>
            <ac:grpSpMk id="84" creationId="{4745E1AB-264C-43CE-8396-ABE4E819232B}"/>
          </ac:grpSpMkLst>
        </pc:grpChg>
        <pc:grpChg chg="add mod">
          <ac:chgData name="Dix M.E." userId="01fa6e7c-6c81-4e30-acbf-e3b95cb9167b" providerId="ADAL" clId="{030C2B1B-58FB-4FB5-94E6-5D903DA8D1C8}" dt="2019-11-26T18:11:54.394" v="18828" actId="164"/>
          <ac:grpSpMkLst>
            <pc:docMk/>
            <pc:sldMk cId="3488932781" sldId="446"/>
            <ac:grpSpMk id="85" creationId="{A95C09DB-DF3B-4440-A5F6-CA0B26101CA7}"/>
          </ac:grpSpMkLst>
        </pc:grpChg>
        <pc:grpChg chg="add mod">
          <ac:chgData name="Dix M.E." userId="01fa6e7c-6c81-4e30-acbf-e3b95cb9167b" providerId="ADAL" clId="{030C2B1B-58FB-4FB5-94E6-5D903DA8D1C8}" dt="2019-11-26T18:11:54.394" v="18828" actId="164"/>
          <ac:grpSpMkLst>
            <pc:docMk/>
            <pc:sldMk cId="3488932781" sldId="446"/>
            <ac:grpSpMk id="86" creationId="{35BB45A0-C480-48BF-BC1C-CC345A0F5250}"/>
          </ac:grpSpMkLst>
        </pc:grpChg>
        <pc:grpChg chg="add del mod">
          <ac:chgData name="Dix M.E." userId="01fa6e7c-6c81-4e30-acbf-e3b95cb9167b" providerId="ADAL" clId="{030C2B1B-58FB-4FB5-94E6-5D903DA8D1C8}" dt="2019-11-19T10:41:02.726" v="2533" actId="165"/>
          <ac:grpSpMkLst>
            <pc:docMk/>
            <pc:sldMk cId="3488932781" sldId="446"/>
            <ac:grpSpMk id="87" creationId="{98BBDBD9-1099-4B5E-B57F-B1A756520313}"/>
          </ac:grpSpMkLst>
        </pc:grpChg>
        <pc:grpChg chg="add mod">
          <ac:chgData name="Dix M.E." userId="01fa6e7c-6c81-4e30-acbf-e3b95cb9167b" providerId="ADAL" clId="{030C2B1B-58FB-4FB5-94E6-5D903DA8D1C8}" dt="2019-11-26T18:11:54.394" v="18828" actId="164"/>
          <ac:grpSpMkLst>
            <pc:docMk/>
            <pc:sldMk cId="3488932781" sldId="446"/>
            <ac:grpSpMk id="88" creationId="{AD04F696-5A97-4F6A-A7E4-31D20564CCD5}"/>
          </ac:grpSpMkLst>
        </pc:grpChg>
        <pc:grpChg chg="add mod">
          <ac:chgData name="Dix M.E." userId="01fa6e7c-6c81-4e30-acbf-e3b95cb9167b" providerId="ADAL" clId="{030C2B1B-58FB-4FB5-94E6-5D903DA8D1C8}" dt="2019-11-26T18:11:54.394" v="18828" actId="164"/>
          <ac:grpSpMkLst>
            <pc:docMk/>
            <pc:sldMk cId="3488932781" sldId="446"/>
            <ac:grpSpMk id="89" creationId="{1C1FCC54-3702-4676-83CF-128F053846EE}"/>
          </ac:grpSpMkLst>
        </pc:grpChg>
        <pc:grpChg chg="add mod">
          <ac:chgData name="Dix M.E." userId="01fa6e7c-6c81-4e30-acbf-e3b95cb9167b" providerId="ADAL" clId="{030C2B1B-58FB-4FB5-94E6-5D903DA8D1C8}" dt="2019-11-19T17:24:39.991" v="5334"/>
          <ac:grpSpMkLst>
            <pc:docMk/>
            <pc:sldMk cId="3488932781" sldId="446"/>
            <ac:grpSpMk id="98" creationId="{EEE65A3B-32B0-47F7-8DCB-FBACBC3BF7F4}"/>
          </ac:grpSpMkLst>
        </pc:grpChg>
        <pc:grpChg chg="add mod">
          <ac:chgData name="Dix M.E." userId="01fa6e7c-6c81-4e30-acbf-e3b95cb9167b" providerId="ADAL" clId="{030C2B1B-58FB-4FB5-94E6-5D903DA8D1C8}" dt="2019-11-19T17:27:11.125" v="5466" actId="1076"/>
          <ac:grpSpMkLst>
            <pc:docMk/>
            <pc:sldMk cId="3488932781" sldId="446"/>
            <ac:grpSpMk id="100" creationId="{349CD27D-6FDE-4B4E-9771-D8582F6B4126}"/>
          </ac:grpSpMkLst>
        </pc:grpChg>
        <pc:cxnChg chg="add del mod">
          <ac:chgData name="Dix M.E." userId="01fa6e7c-6c81-4e30-acbf-e3b95cb9167b" providerId="ADAL" clId="{030C2B1B-58FB-4FB5-94E6-5D903DA8D1C8}" dt="2019-11-19T10:17:16.399" v="2245" actId="208"/>
          <ac:cxnSpMkLst>
            <pc:docMk/>
            <pc:sldMk cId="3488932781" sldId="446"/>
            <ac:cxnSpMk id="15" creationId="{07490012-A92B-44D1-A8D0-C32C5F8224AC}"/>
          </ac:cxnSpMkLst>
        </pc:cxnChg>
        <pc:cxnChg chg="add mod">
          <ac:chgData name="Dix M.E." userId="01fa6e7c-6c81-4e30-acbf-e3b95cb9167b" providerId="ADAL" clId="{030C2B1B-58FB-4FB5-94E6-5D903DA8D1C8}" dt="2019-11-19T10:17:18.950" v="2246" actId="208"/>
          <ac:cxnSpMkLst>
            <pc:docMk/>
            <pc:sldMk cId="3488932781" sldId="446"/>
            <ac:cxnSpMk id="17" creationId="{FF60ABF1-2F2C-4A42-9D44-DDACE2660CFB}"/>
          </ac:cxnSpMkLst>
        </pc:cxnChg>
        <pc:cxnChg chg="add mod">
          <ac:chgData name="Dix M.E." userId="01fa6e7c-6c81-4e30-acbf-e3b95cb9167b" providerId="ADAL" clId="{030C2B1B-58FB-4FB5-94E6-5D903DA8D1C8}" dt="2019-11-19T09:59:55.693" v="1520" actId="164"/>
          <ac:cxnSpMkLst>
            <pc:docMk/>
            <pc:sldMk cId="3488932781" sldId="446"/>
            <ac:cxnSpMk id="18" creationId="{2AF08A65-EAF1-47C3-848A-E358D89E6B20}"/>
          </ac:cxnSpMkLst>
        </pc:cxnChg>
        <pc:cxnChg chg="add mod">
          <ac:chgData name="Dix M.E." userId="01fa6e7c-6c81-4e30-acbf-e3b95cb9167b" providerId="ADAL" clId="{030C2B1B-58FB-4FB5-94E6-5D903DA8D1C8}" dt="2019-11-19T09:59:55.693" v="1520" actId="164"/>
          <ac:cxnSpMkLst>
            <pc:docMk/>
            <pc:sldMk cId="3488932781" sldId="446"/>
            <ac:cxnSpMk id="19" creationId="{994A79F7-05E0-4A9D-9E57-442951A2C5C0}"/>
          </ac:cxnSpMkLst>
        </pc:cxnChg>
        <pc:cxnChg chg="mod">
          <ac:chgData name="Dix M.E." userId="01fa6e7c-6c81-4e30-acbf-e3b95cb9167b" providerId="ADAL" clId="{030C2B1B-58FB-4FB5-94E6-5D903DA8D1C8}" dt="2019-11-19T10:17:23.824" v="2247" actId="208"/>
          <ac:cxnSpMkLst>
            <pc:docMk/>
            <pc:sldMk cId="3488932781" sldId="446"/>
            <ac:cxnSpMk id="23" creationId="{C6B9561B-EFF5-48F3-8935-A36D240182A2}"/>
          </ac:cxnSpMkLst>
        </pc:cxnChg>
        <pc:cxnChg chg="mod">
          <ac:chgData name="Dix M.E." userId="01fa6e7c-6c81-4e30-acbf-e3b95cb9167b" providerId="ADAL" clId="{030C2B1B-58FB-4FB5-94E6-5D903DA8D1C8}" dt="2019-11-19T10:17:27.324" v="2248" actId="208"/>
          <ac:cxnSpMkLst>
            <pc:docMk/>
            <pc:sldMk cId="3488932781" sldId="446"/>
            <ac:cxnSpMk id="24" creationId="{0854C66A-0610-4C3C-80FE-C7329D82FA13}"/>
          </ac:cxnSpMkLst>
        </pc:cxnChg>
        <pc:cxnChg chg="mod topLvl">
          <ac:chgData name="Dix M.E." userId="01fa6e7c-6c81-4e30-acbf-e3b95cb9167b" providerId="ADAL" clId="{030C2B1B-58FB-4FB5-94E6-5D903DA8D1C8}" dt="2019-11-19T10:34:58.676" v="2494" actId="164"/>
          <ac:cxnSpMkLst>
            <pc:docMk/>
            <pc:sldMk cId="3488932781" sldId="446"/>
            <ac:cxnSpMk id="26" creationId="{53557AFC-937B-4182-ACEC-5B6E7735CCDF}"/>
          </ac:cxnSpMkLst>
        </pc:cxnChg>
        <pc:cxnChg chg="mod topLvl">
          <ac:chgData name="Dix M.E." userId="01fa6e7c-6c81-4e30-acbf-e3b95cb9167b" providerId="ADAL" clId="{030C2B1B-58FB-4FB5-94E6-5D903DA8D1C8}" dt="2019-11-19T10:33:13.980" v="2489" actId="164"/>
          <ac:cxnSpMkLst>
            <pc:docMk/>
            <pc:sldMk cId="3488932781" sldId="446"/>
            <ac:cxnSpMk id="27" creationId="{C841CB15-67F5-49C5-967B-005494B047F4}"/>
          </ac:cxnSpMkLst>
        </pc:cxnChg>
        <pc:cxnChg chg="mod topLvl">
          <ac:chgData name="Dix M.E." userId="01fa6e7c-6c81-4e30-acbf-e3b95cb9167b" providerId="ADAL" clId="{030C2B1B-58FB-4FB5-94E6-5D903DA8D1C8}" dt="2019-11-19T10:35:18.899" v="2496" actId="164"/>
          <ac:cxnSpMkLst>
            <pc:docMk/>
            <pc:sldMk cId="3488932781" sldId="446"/>
            <ac:cxnSpMk id="29" creationId="{258D6640-B365-4DCD-B773-1B8C97B92B00}"/>
          </ac:cxnSpMkLst>
        </pc:cxnChg>
        <pc:cxnChg chg="mod topLvl">
          <ac:chgData name="Dix M.E." userId="01fa6e7c-6c81-4e30-acbf-e3b95cb9167b" providerId="ADAL" clId="{030C2B1B-58FB-4FB5-94E6-5D903DA8D1C8}" dt="2019-11-19T10:35:18.899" v="2496" actId="164"/>
          <ac:cxnSpMkLst>
            <pc:docMk/>
            <pc:sldMk cId="3488932781" sldId="446"/>
            <ac:cxnSpMk id="30" creationId="{38BECCFE-94AE-4698-B60B-E29B98A25906}"/>
          </ac:cxnSpMkLst>
        </pc:cxnChg>
        <pc:cxnChg chg="mod topLvl">
          <ac:chgData name="Dix M.E." userId="01fa6e7c-6c81-4e30-acbf-e3b95cb9167b" providerId="ADAL" clId="{030C2B1B-58FB-4FB5-94E6-5D903DA8D1C8}" dt="2019-11-19T10:43:48.549" v="2545" actId="164"/>
          <ac:cxnSpMkLst>
            <pc:docMk/>
            <pc:sldMk cId="3488932781" sldId="446"/>
            <ac:cxnSpMk id="32" creationId="{C7016C36-AFE1-4EF9-83CB-1D63CBF754BD}"/>
          </ac:cxnSpMkLst>
        </pc:cxnChg>
        <pc:cxnChg chg="mod topLvl">
          <ac:chgData name="Dix M.E." userId="01fa6e7c-6c81-4e30-acbf-e3b95cb9167b" providerId="ADAL" clId="{030C2B1B-58FB-4FB5-94E6-5D903DA8D1C8}" dt="2019-11-19T10:45:24.411" v="2550" actId="164"/>
          <ac:cxnSpMkLst>
            <pc:docMk/>
            <pc:sldMk cId="3488932781" sldId="446"/>
            <ac:cxnSpMk id="33" creationId="{91E0C971-53A1-4172-B9C4-64611D5D75D0}"/>
          </ac:cxnSpMkLst>
        </pc:cxnChg>
        <pc:cxnChg chg="mod topLvl">
          <ac:chgData name="Dix M.E." userId="01fa6e7c-6c81-4e30-acbf-e3b95cb9167b" providerId="ADAL" clId="{030C2B1B-58FB-4FB5-94E6-5D903DA8D1C8}" dt="2019-11-19T10:43:48.549" v="2545" actId="164"/>
          <ac:cxnSpMkLst>
            <pc:docMk/>
            <pc:sldMk cId="3488932781" sldId="446"/>
            <ac:cxnSpMk id="35" creationId="{81B72C4D-1A06-43EF-A9EE-8B015BC3BD05}"/>
          </ac:cxnSpMkLst>
        </pc:cxnChg>
        <pc:cxnChg chg="mod topLvl">
          <ac:chgData name="Dix M.E." userId="01fa6e7c-6c81-4e30-acbf-e3b95cb9167b" providerId="ADAL" clId="{030C2B1B-58FB-4FB5-94E6-5D903DA8D1C8}" dt="2019-11-19T10:45:24.411" v="2550" actId="164"/>
          <ac:cxnSpMkLst>
            <pc:docMk/>
            <pc:sldMk cId="3488932781" sldId="446"/>
            <ac:cxnSpMk id="36" creationId="{1E98C80E-C48B-4783-AC2C-839BA8073D33}"/>
          </ac:cxnSpMkLst>
        </pc:cxnChg>
        <pc:cxnChg chg="mod topLvl">
          <ac:chgData name="Dix M.E." userId="01fa6e7c-6c81-4e30-acbf-e3b95cb9167b" providerId="ADAL" clId="{030C2B1B-58FB-4FB5-94E6-5D903DA8D1C8}" dt="2019-11-19T10:43:48.549" v="2545" actId="164"/>
          <ac:cxnSpMkLst>
            <pc:docMk/>
            <pc:sldMk cId="3488932781" sldId="446"/>
            <ac:cxnSpMk id="38" creationId="{BBAA0197-3160-446C-B04C-E458167E4494}"/>
          </ac:cxnSpMkLst>
        </pc:cxnChg>
        <pc:cxnChg chg="mod topLvl">
          <ac:chgData name="Dix M.E." userId="01fa6e7c-6c81-4e30-acbf-e3b95cb9167b" providerId="ADAL" clId="{030C2B1B-58FB-4FB5-94E6-5D903DA8D1C8}" dt="2019-11-19T10:45:24.411" v="2550" actId="164"/>
          <ac:cxnSpMkLst>
            <pc:docMk/>
            <pc:sldMk cId="3488932781" sldId="446"/>
            <ac:cxnSpMk id="39" creationId="{38302BBC-31F7-4540-8B1F-89CC47ED6E8A}"/>
          </ac:cxnSpMkLst>
        </pc:cxnChg>
        <pc:cxnChg chg="mod topLvl">
          <ac:chgData name="Dix M.E." userId="01fa6e7c-6c81-4e30-acbf-e3b95cb9167b" providerId="ADAL" clId="{030C2B1B-58FB-4FB5-94E6-5D903DA8D1C8}" dt="2019-11-19T10:35:06.241" v="2495" actId="164"/>
          <ac:cxnSpMkLst>
            <pc:docMk/>
            <pc:sldMk cId="3488932781" sldId="446"/>
            <ac:cxnSpMk id="56" creationId="{078C5437-2612-4547-8DE0-CF523255AD27}"/>
          </ac:cxnSpMkLst>
        </pc:cxnChg>
        <pc:cxnChg chg="mod topLvl">
          <ac:chgData name="Dix M.E." userId="01fa6e7c-6c81-4e30-acbf-e3b95cb9167b" providerId="ADAL" clId="{030C2B1B-58FB-4FB5-94E6-5D903DA8D1C8}" dt="2019-11-19T10:35:06.241" v="2495" actId="164"/>
          <ac:cxnSpMkLst>
            <pc:docMk/>
            <pc:sldMk cId="3488932781" sldId="446"/>
            <ac:cxnSpMk id="57" creationId="{2738C64E-82E3-484E-AB38-B5A866D6873F}"/>
          </ac:cxnSpMkLst>
        </pc:cxnChg>
        <pc:cxnChg chg="mod topLvl">
          <ac:chgData name="Dix M.E." userId="01fa6e7c-6c81-4e30-acbf-e3b95cb9167b" providerId="ADAL" clId="{030C2B1B-58FB-4FB5-94E6-5D903DA8D1C8}" dt="2019-11-19T10:33:26.068" v="2490" actId="164"/>
          <ac:cxnSpMkLst>
            <pc:docMk/>
            <pc:sldMk cId="3488932781" sldId="446"/>
            <ac:cxnSpMk id="65" creationId="{AFC96BE0-017F-4BFD-8180-EAF257A8A526}"/>
          </ac:cxnSpMkLst>
        </pc:cxnChg>
        <pc:cxnChg chg="mod topLvl">
          <ac:chgData name="Dix M.E." userId="01fa6e7c-6c81-4e30-acbf-e3b95cb9167b" providerId="ADAL" clId="{030C2B1B-58FB-4FB5-94E6-5D903DA8D1C8}" dt="2019-11-19T10:34:51.671" v="2493" actId="164"/>
          <ac:cxnSpMkLst>
            <pc:docMk/>
            <pc:sldMk cId="3488932781" sldId="446"/>
            <ac:cxnSpMk id="66" creationId="{38F6566C-97A1-4062-B6E9-D4156EF977D2}"/>
          </ac:cxnSpMkLst>
        </pc:cxnChg>
      </pc:sldChg>
      <pc:sldChg chg="addSp delSp modSp add modTransition modAnim modNotesTx">
        <pc:chgData name="Dix M.E." userId="01fa6e7c-6c81-4e30-acbf-e3b95cb9167b" providerId="ADAL" clId="{030C2B1B-58FB-4FB5-94E6-5D903DA8D1C8}" dt="2019-11-26T18:12:27.133" v="18832" actId="1076"/>
        <pc:sldMkLst>
          <pc:docMk/>
          <pc:sldMk cId="1735513123" sldId="447"/>
        </pc:sldMkLst>
        <pc:spChg chg="mod">
          <ac:chgData name="Dix M.E." userId="01fa6e7c-6c81-4e30-acbf-e3b95cb9167b" providerId="ADAL" clId="{030C2B1B-58FB-4FB5-94E6-5D903DA8D1C8}" dt="2019-11-19T17:31:29.129" v="5623" actId="1076"/>
          <ac:spMkLst>
            <pc:docMk/>
            <pc:sldMk cId="1735513123" sldId="447"/>
            <ac:spMk id="2" creationId="{6199FC07-AAB6-4A72-B4F8-3C5723E47FCA}"/>
          </ac:spMkLst>
        </pc:spChg>
        <pc:spChg chg="add del mod">
          <ac:chgData name="Dix M.E." userId="01fa6e7c-6c81-4e30-acbf-e3b95cb9167b" providerId="ADAL" clId="{030C2B1B-58FB-4FB5-94E6-5D903DA8D1C8}" dt="2019-11-19T17:32:03.959" v="5629" actId="478"/>
          <ac:spMkLst>
            <pc:docMk/>
            <pc:sldMk cId="1735513123" sldId="447"/>
            <ac:spMk id="14" creationId="{071EB230-28F8-4F3C-95CD-205F7A344849}"/>
          </ac:spMkLst>
        </pc:spChg>
        <pc:spChg chg="add mod">
          <ac:chgData name="Dix M.E." userId="01fa6e7c-6c81-4e30-acbf-e3b95cb9167b" providerId="ADAL" clId="{030C2B1B-58FB-4FB5-94E6-5D903DA8D1C8}" dt="2019-11-19T17:31:25.068" v="5621" actId="207"/>
          <ac:spMkLst>
            <pc:docMk/>
            <pc:sldMk cId="1735513123" sldId="447"/>
            <ac:spMk id="15" creationId="{422977A2-B1B7-42FA-BB77-F7A9537A1F21}"/>
          </ac:spMkLst>
        </pc:spChg>
        <pc:spChg chg="add del mod">
          <ac:chgData name="Dix M.E." userId="01fa6e7c-6c81-4e30-acbf-e3b95cb9167b" providerId="ADAL" clId="{030C2B1B-58FB-4FB5-94E6-5D903DA8D1C8}" dt="2019-11-19T17:31:14.008" v="5618" actId="478"/>
          <ac:spMkLst>
            <pc:docMk/>
            <pc:sldMk cId="1735513123" sldId="447"/>
            <ac:spMk id="16" creationId="{AF0D64B3-4A02-48D5-B239-6DC95A10E97A}"/>
          </ac:spMkLst>
        </pc:spChg>
        <pc:spChg chg="add mod">
          <ac:chgData name="Dix M.E." userId="01fa6e7c-6c81-4e30-acbf-e3b95cb9167b" providerId="ADAL" clId="{030C2B1B-58FB-4FB5-94E6-5D903DA8D1C8}" dt="2019-11-19T17:31:02.229" v="5616" actId="1036"/>
          <ac:spMkLst>
            <pc:docMk/>
            <pc:sldMk cId="1735513123" sldId="447"/>
            <ac:spMk id="87" creationId="{BF141F9F-DECA-450D-A4FC-61A23AA830E7}"/>
          </ac:spMkLst>
        </pc:spChg>
        <pc:spChg chg="mod">
          <ac:chgData name="Dix M.E." userId="01fa6e7c-6c81-4e30-acbf-e3b95cb9167b" providerId="ADAL" clId="{030C2B1B-58FB-4FB5-94E6-5D903DA8D1C8}" dt="2019-11-19T10:57:20.382" v="2842" actId="164"/>
          <ac:spMkLst>
            <pc:docMk/>
            <pc:sldMk cId="1735513123" sldId="447"/>
            <ac:spMk id="92" creationId="{A074B2AE-8E0B-414C-9510-D4C9CC3BBB3B}"/>
          </ac:spMkLst>
        </pc:spChg>
        <pc:spChg chg="mod">
          <ac:chgData name="Dix M.E." userId="01fa6e7c-6c81-4e30-acbf-e3b95cb9167b" providerId="ADAL" clId="{030C2B1B-58FB-4FB5-94E6-5D903DA8D1C8}" dt="2019-11-19T10:57:20.382" v="2842" actId="164"/>
          <ac:spMkLst>
            <pc:docMk/>
            <pc:sldMk cId="1735513123" sldId="447"/>
            <ac:spMk id="93" creationId="{60F87107-9C86-41C2-A33D-1F69B8A01402}"/>
          </ac:spMkLst>
        </pc:spChg>
        <pc:spChg chg="add mod">
          <ac:chgData name="Dix M.E." userId="01fa6e7c-6c81-4e30-acbf-e3b95cb9167b" providerId="ADAL" clId="{030C2B1B-58FB-4FB5-94E6-5D903DA8D1C8}" dt="2019-11-19T17:32:10.379" v="5630" actId="1076"/>
          <ac:spMkLst>
            <pc:docMk/>
            <pc:sldMk cId="1735513123" sldId="447"/>
            <ac:spMk id="112" creationId="{193266B8-2A34-4596-8F29-5625655B7C8F}"/>
          </ac:spMkLst>
        </pc:spChg>
        <pc:spChg chg="add mod">
          <ac:chgData name="Dix M.E." userId="01fa6e7c-6c81-4e30-acbf-e3b95cb9167b" providerId="ADAL" clId="{030C2B1B-58FB-4FB5-94E6-5D903DA8D1C8}" dt="2019-11-19T17:31:47.785" v="5628" actId="1076"/>
          <ac:spMkLst>
            <pc:docMk/>
            <pc:sldMk cId="1735513123" sldId="447"/>
            <ac:spMk id="113" creationId="{A527451E-B97D-41C4-831A-C4B50B8B2FA2}"/>
          </ac:spMkLst>
        </pc:spChg>
        <pc:spChg chg="add mod">
          <ac:chgData name="Dix M.E." userId="01fa6e7c-6c81-4e30-acbf-e3b95cb9167b" providerId="ADAL" clId="{030C2B1B-58FB-4FB5-94E6-5D903DA8D1C8}" dt="2019-11-19T17:30:30.393" v="5576" actId="1076"/>
          <ac:spMkLst>
            <pc:docMk/>
            <pc:sldMk cId="1735513123" sldId="447"/>
            <ac:spMk id="114" creationId="{8B226CB5-360E-492B-AE2A-82B072D4A185}"/>
          </ac:spMkLst>
        </pc:spChg>
        <pc:grpChg chg="add del mod">
          <ac:chgData name="Dix M.E." userId="01fa6e7c-6c81-4e30-acbf-e3b95cb9167b" providerId="ADAL" clId="{030C2B1B-58FB-4FB5-94E6-5D903DA8D1C8}" dt="2019-11-19T10:57:42.627" v="2845" actId="478"/>
          <ac:grpSpMkLst>
            <pc:docMk/>
            <pc:sldMk cId="1735513123" sldId="447"/>
            <ac:grpSpMk id="4" creationId="{7BBD8D0F-3F01-47BD-9416-A8772BE93DFC}"/>
          </ac:grpSpMkLst>
        </pc:grpChg>
        <pc:grpChg chg="add del mod">
          <ac:chgData name="Dix M.E." userId="01fa6e7c-6c81-4e30-acbf-e3b95cb9167b" providerId="ADAL" clId="{030C2B1B-58FB-4FB5-94E6-5D903DA8D1C8}" dt="2019-11-19T11:06:20.479" v="3081" actId="165"/>
          <ac:grpSpMkLst>
            <pc:docMk/>
            <pc:sldMk cId="1735513123" sldId="447"/>
            <ac:grpSpMk id="25" creationId="{E142DE4D-31C6-4BBC-8427-7D0232319C3B}"/>
          </ac:grpSpMkLst>
        </pc:grpChg>
        <pc:grpChg chg="mod">
          <ac:chgData name="Dix M.E." userId="01fa6e7c-6c81-4e30-acbf-e3b95cb9167b" providerId="ADAL" clId="{030C2B1B-58FB-4FB5-94E6-5D903DA8D1C8}" dt="2019-11-19T10:57:20.382" v="2842" actId="164"/>
          <ac:grpSpMkLst>
            <pc:docMk/>
            <pc:sldMk cId="1735513123" sldId="447"/>
            <ac:grpSpMk id="74" creationId="{FED66A62-CE7A-4D4C-ABAB-C1A21E825885}"/>
          </ac:grpSpMkLst>
        </pc:grpChg>
        <pc:grpChg chg="mod">
          <ac:chgData name="Dix M.E." userId="01fa6e7c-6c81-4e30-acbf-e3b95cb9167b" providerId="ADAL" clId="{030C2B1B-58FB-4FB5-94E6-5D903DA8D1C8}" dt="2019-11-19T10:57:20.382" v="2842" actId="164"/>
          <ac:grpSpMkLst>
            <pc:docMk/>
            <pc:sldMk cId="1735513123" sldId="447"/>
            <ac:grpSpMk id="76" creationId="{21EAC49A-3768-4932-BDA1-6B1C8C04F792}"/>
          </ac:grpSpMkLst>
        </pc:grpChg>
        <pc:grpChg chg="mod">
          <ac:chgData name="Dix M.E." userId="01fa6e7c-6c81-4e30-acbf-e3b95cb9167b" providerId="ADAL" clId="{030C2B1B-58FB-4FB5-94E6-5D903DA8D1C8}" dt="2019-11-19T10:57:20.382" v="2842" actId="164"/>
          <ac:grpSpMkLst>
            <pc:docMk/>
            <pc:sldMk cId="1735513123" sldId="447"/>
            <ac:grpSpMk id="77" creationId="{C4C1FC06-21B5-416A-AF4C-1E9BA68FE8DF}"/>
          </ac:grpSpMkLst>
        </pc:grpChg>
        <pc:grpChg chg="mod">
          <ac:chgData name="Dix M.E." userId="01fa6e7c-6c81-4e30-acbf-e3b95cb9167b" providerId="ADAL" clId="{030C2B1B-58FB-4FB5-94E6-5D903DA8D1C8}" dt="2019-11-19T10:57:20.382" v="2842" actId="164"/>
          <ac:grpSpMkLst>
            <pc:docMk/>
            <pc:sldMk cId="1735513123" sldId="447"/>
            <ac:grpSpMk id="79" creationId="{1518F1B0-0783-49CC-A7FD-E3ECA7A3898F}"/>
          </ac:grpSpMkLst>
        </pc:grpChg>
        <pc:grpChg chg="mod">
          <ac:chgData name="Dix M.E." userId="01fa6e7c-6c81-4e30-acbf-e3b95cb9167b" providerId="ADAL" clId="{030C2B1B-58FB-4FB5-94E6-5D903DA8D1C8}" dt="2019-11-19T10:57:20.382" v="2842" actId="164"/>
          <ac:grpSpMkLst>
            <pc:docMk/>
            <pc:sldMk cId="1735513123" sldId="447"/>
            <ac:grpSpMk id="82" creationId="{874D00A1-1320-4D36-B1B4-585708F2BF9C}"/>
          </ac:grpSpMkLst>
        </pc:grpChg>
        <pc:grpChg chg="mod">
          <ac:chgData name="Dix M.E." userId="01fa6e7c-6c81-4e30-acbf-e3b95cb9167b" providerId="ADAL" clId="{030C2B1B-58FB-4FB5-94E6-5D903DA8D1C8}" dt="2019-11-19T10:57:20.382" v="2842" actId="164"/>
          <ac:grpSpMkLst>
            <pc:docMk/>
            <pc:sldMk cId="1735513123" sldId="447"/>
            <ac:grpSpMk id="83" creationId="{A1716537-48DF-4F1A-B1F6-8E70B729D7F3}"/>
          </ac:grpSpMkLst>
        </pc:grpChg>
        <pc:grpChg chg="mod">
          <ac:chgData name="Dix M.E." userId="01fa6e7c-6c81-4e30-acbf-e3b95cb9167b" providerId="ADAL" clId="{030C2B1B-58FB-4FB5-94E6-5D903DA8D1C8}" dt="2019-11-19T10:57:20.382" v="2842" actId="164"/>
          <ac:grpSpMkLst>
            <pc:docMk/>
            <pc:sldMk cId="1735513123" sldId="447"/>
            <ac:grpSpMk id="84" creationId="{4745E1AB-264C-43CE-8396-ABE4E819232B}"/>
          </ac:grpSpMkLst>
        </pc:grpChg>
        <pc:grpChg chg="mod">
          <ac:chgData name="Dix M.E." userId="01fa6e7c-6c81-4e30-acbf-e3b95cb9167b" providerId="ADAL" clId="{030C2B1B-58FB-4FB5-94E6-5D903DA8D1C8}" dt="2019-11-19T10:57:20.382" v="2842" actId="164"/>
          <ac:grpSpMkLst>
            <pc:docMk/>
            <pc:sldMk cId="1735513123" sldId="447"/>
            <ac:grpSpMk id="85" creationId="{A95C09DB-DF3B-4440-A5F6-CA0B26101CA7}"/>
          </ac:grpSpMkLst>
        </pc:grpChg>
        <pc:grpChg chg="mod">
          <ac:chgData name="Dix M.E." userId="01fa6e7c-6c81-4e30-acbf-e3b95cb9167b" providerId="ADAL" clId="{030C2B1B-58FB-4FB5-94E6-5D903DA8D1C8}" dt="2019-11-19T10:57:20.382" v="2842" actId="164"/>
          <ac:grpSpMkLst>
            <pc:docMk/>
            <pc:sldMk cId="1735513123" sldId="447"/>
            <ac:grpSpMk id="86" creationId="{35BB45A0-C480-48BF-BC1C-CC345A0F5250}"/>
          </ac:grpSpMkLst>
        </pc:grpChg>
        <pc:grpChg chg="mod">
          <ac:chgData name="Dix M.E." userId="01fa6e7c-6c81-4e30-acbf-e3b95cb9167b" providerId="ADAL" clId="{030C2B1B-58FB-4FB5-94E6-5D903DA8D1C8}" dt="2019-11-19T10:57:20.382" v="2842" actId="164"/>
          <ac:grpSpMkLst>
            <pc:docMk/>
            <pc:sldMk cId="1735513123" sldId="447"/>
            <ac:grpSpMk id="88" creationId="{AD04F696-5A97-4F6A-A7E4-31D20564CCD5}"/>
          </ac:grpSpMkLst>
        </pc:grpChg>
        <pc:grpChg chg="mod">
          <ac:chgData name="Dix M.E." userId="01fa6e7c-6c81-4e30-acbf-e3b95cb9167b" providerId="ADAL" clId="{030C2B1B-58FB-4FB5-94E6-5D903DA8D1C8}" dt="2019-11-19T10:57:20.382" v="2842" actId="164"/>
          <ac:grpSpMkLst>
            <pc:docMk/>
            <pc:sldMk cId="1735513123" sldId="447"/>
            <ac:grpSpMk id="89" creationId="{1C1FCC54-3702-4676-83CF-128F053846EE}"/>
          </ac:grpSpMkLst>
        </pc:grpChg>
        <pc:grpChg chg="mod">
          <ac:chgData name="Dix M.E." userId="01fa6e7c-6c81-4e30-acbf-e3b95cb9167b" providerId="ADAL" clId="{030C2B1B-58FB-4FB5-94E6-5D903DA8D1C8}" dt="2019-11-19T10:57:20.382" v="2842" actId="164"/>
          <ac:grpSpMkLst>
            <pc:docMk/>
            <pc:sldMk cId="1735513123" sldId="447"/>
            <ac:grpSpMk id="98" creationId="{EEE65A3B-32B0-47F7-8DCB-FBACBC3BF7F4}"/>
          </ac:grpSpMkLst>
        </pc:grpChg>
        <pc:grpChg chg="add del mod">
          <ac:chgData name="Dix M.E." userId="01fa6e7c-6c81-4e30-acbf-e3b95cb9167b" providerId="ADAL" clId="{030C2B1B-58FB-4FB5-94E6-5D903DA8D1C8}" dt="2019-11-19T11:04:21.429" v="3007" actId="478"/>
          <ac:grpSpMkLst>
            <pc:docMk/>
            <pc:sldMk cId="1735513123" sldId="447"/>
            <ac:grpSpMk id="101" creationId="{BB1DBFBB-112C-495C-8DBD-6D43EEA0F214}"/>
          </ac:grpSpMkLst>
        </pc:grpChg>
        <pc:grpChg chg="add del mod">
          <ac:chgData name="Dix M.E." userId="01fa6e7c-6c81-4e30-acbf-e3b95cb9167b" providerId="ADAL" clId="{030C2B1B-58FB-4FB5-94E6-5D903DA8D1C8}" dt="2019-11-19T11:04:19.273" v="3006" actId="478"/>
          <ac:grpSpMkLst>
            <pc:docMk/>
            <pc:sldMk cId="1735513123" sldId="447"/>
            <ac:grpSpMk id="104" creationId="{D25A4F85-F965-406C-A687-70BC1CBF7844}"/>
          </ac:grpSpMkLst>
        </pc:grpChg>
        <pc:grpChg chg="add del mod">
          <ac:chgData name="Dix M.E." userId="01fa6e7c-6c81-4e30-acbf-e3b95cb9167b" providerId="ADAL" clId="{030C2B1B-58FB-4FB5-94E6-5D903DA8D1C8}" dt="2019-11-19T11:06:07.301" v="3080" actId="478"/>
          <ac:grpSpMkLst>
            <pc:docMk/>
            <pc:sldMk cId="1735513123" sldId="447"/>
            <ac:grpSpMk id="107" creationId="{68BFB9CE-E6C3-4610-AB81-36F57B4B6D5A}"/>
          </ac:grpSpMkLst>
        </pc:grpChg>
        <pc:picChg chg="mod">
          <ac:chgData name="Dix M.E." userId="01fa6e7c-6c81-4e30-acbf-e3b95cb9167b" providerId="ADAL" clId="{030C2B1B-58FB-4FB5-94E6-5D903DA8D1C8}" dt="2019-11-26T18:12:27.133" v="18832" actId="1076"/>
          <ac:picMkLst>
            <pc:docMk/>
            <pc:sldMk cId="1735513123" sldId="447"/>
            <ac:picMk id="4" creationId="{C249F05C-CD97-424E-B4CA-0EE7D2676005}"/>
          </ac:picMkLst>
        </pc:picChg>
        <pc:picChg chg="del mod">
          <ac:chgData name="Dix M.E." userId="01fa6e7c-6c81-4e30-acbf-e3b95cb9167b" providerId="ADAL" clId="{030C2B1B-58FB-4FB5-94E6-5D903DA8D1C8}" dt="2019-11-26T18:11:59.266" v="18829" actId="478"/>
          <ac:picMkLst>
            <pc:docMk/>
            <pc:sldMk cId="1735513123" sldId="447"/>
            <ac:picMk id="8" creationId="{3C6A2FF9-FC2A-4B12-A849-4BBA5F76EA69}"/>
          </ac:picMkLst>
        </pc:picChg>
        <pc:cxnChg chg="add mod topLvl">
          <ac:chgData name="Dix M.E." userId="01fa6e7c-6c81-4e30-acbf-e3b95cb9167b" providerId="ADAL" clId="{030C2B1B-58FB-4FB5-94E6-5D903DA8D1C8}" dt="2019-11-19T17:24:39.991" v="5334"/>
          <ac:cxnSpMkLst>
            <pc:docMk/>
            <pc:sldMk cId="1735513123" sldId="447"/>
            <ac:cxnSpMk id="19" creationId="{01301607-2278-4594-9544-3765125BF3F7}"/>
          </ac:cxnSpMkLst>
        </pc:cxnChg>
        <pc:cxnChg chg="add del mod">
          <ac:chgData name="Dix M.E." userId="01fa6e7c-6c81-4e30-acbf-e3b95cb9167b" providerId="ADAL" clId="{030C2B1B-58FB-4FB5-94E6-5D903DA8D1C8}" dt="2019-11-19T11:02:50.008" v="2955" actId="478"/>
          <ac:cxnSpMkLst>
            <pc:docMk/>
            <pc:sldMk cId="1735513123" sldId="447"/>
            <ac:cxnSpMk id="99" creationId="{2678A730-0723-482D-8E5D-BCB64B896522}"/>
          </ac:cxnSpMkLst>
        </pc:cxnChg>
        <pc:cxnChg chg="add mod topLvl">
          <ac:chgData name="Dix M.E." userId="01fa6e7c-6c81-4e30-acbf-e3b95cb9167b" providerId="ADAL" clId="{030C2B1B-58FB-4FB5-94E6-5D903DA8D1C8}" dt="2019-11-19T17:24:39.991" v="5334"/>
          <ac:cxnSpMkLst>
            <pc:docMk/>
            <pc:sldMk cId="1735513123" sldId="447"/>
            <ac:cxnSpMk id="100" creationId="{A52BBA66-06BD-4109-BA33-57A72DAD3DFD}"/>
          </ac:cxnSpMkLst>
        </pc:cxnChg>
        <pc:cxnChg chg="add mod">
          <ac:chgData name="Dix M.E." userId="01fa6e7c-6c81-4e30-acbf-e3b95cb9167b" providerId="ADAL" clId="{030C2B1B-58FB-4FB5-94E6-5D903DA8D1C8}" dt="2019-11-19T17:31:40.912" v="5627" actId="14100"/>
          <ac:cxnSpMkLst>
            <pc:docMk/>
            <pc:sldMk cId="1735513123" sldId="447"/>
            <ac:cxnSpMk id="110" creationId="{0B92C276-7254-49C4-829A-1187F5A32782}"/>
          </ac:cxnSpMkLst>
        </pc:cxnChg>
        <pc:cxnChg chg="add mod">
          <ac:chgData name="Dix M.E." userId="01fa6e7c-6c81-4e30-acbf-e3b95cb9167b" providerId="ADAL" clId="{030C2B1B-58FB-4FB5-94E6-5D903DA8D1C8}" dt="2019-11-19T17:31:37.877" v="5626" actId="14100"/>
          <ac:cxnSpMkLst>
            <pc:docMk/>
            <pc:sldMk cId="1735513123" sldId="447"/>
            <ac:cxnSpMk id="111" creationId="{DF9ECDE6-3014-4D31-A4C7-BD8F1E06EEC9}"/>
          </ac:cxnSpMkLst>
        </pc:cxnChg>
      </pc:sldChg>
      <pc:sldChg chg="addSp delSp modSp add modTransition delAnim modAnim modNotesTx">
        <pc:chgData name="Dix M.E." userId="01fa6e7c-6c81-4e30-acbf-e3b95cb9167b" providerId="ADAL" clId="{030C2B1B-58FB-4FB5-94E6-5D903DA8D1C8}" dt="2019-11-25T10:43:11.545" v="14731" actId="20577"/>
        <pc:sldMkLst>
          <pc:docMk/>
          <pc:sldMk cId="146366541" sldId="448"/>
        </pc:sldMkLst>
        <pc:spChg chg="mod">
          <ac:chgData name="Dix M.E." userId="01fa6e7c-6c81-4e30-acbf-e3b95cb9167b" providerId="ADAL" clId="{030C2B1B-58FB-4FB5-94E6-5D903DA8D1C8}" dt="2019-11-19T11:16:03.547" v="3403" actId="20577"/>
          <ac:spMkLst>
            <pc:docMk/>
            <pc:sldMk cId="146366541" sldId="448"/>
            <ac:spMk id="2" creationId="{6199FC07-AAB6-4A72-B4F8-3C5723E47FCA}"/>
          </ac:spMkLst>
        </pc:spChg>
        <pc:spChg chg="add del mod">
          <ac:chgData name="Dix M.E." userId="01fa6e7c-6c81-4e30-acbf-e3b95cb9167b" providerId="ADAL" clId="{030C2B1B-58FB-4FB5-94E6-5D903DA8D1C8}" dt="2019-11-19T11:51:42.671" v="4093" actId="478"/>
          <ac:spMkLst>
            <pc:docMk/>
            <pc:sldMk cId="146366541" sldId="448"/>
            <ac:spMk id="4" creationId="{808232E8-FFCC-4945-A439-A293C3493AA3}"/>
          </ac:spMkLst>
        </pc:spChg>
        <pc:spChg chg="mod topLvl">
          <ac:chgData name="Dix M.E." userId="01fa6e7c-6c81-4e30-acbf-e3b95cb9167b" providerId="ADAL" clId="{030C2B1B-58FB-4FB5-94E6-5D903DA8D1C8}" dt="2019-11-19T17:25:16.545" v="5335" actId="14100"/>
          <ac:spMkLst>
            <pc:docMk/>
            <pc:sldMk cId="146366541" sldId="448"/>
            <ac:spMk id="5" creationId="{45A3330A-B70E-49F5-B6ED-DD0F6A9271CC}"/>
          </ac:spMkLst>
        </pc:spChg>
        <pc:spChg chg="mod topLvl">
          <ac:chgData name="Dix M.E." userId="01fa6e7c-6c81-4e30-acbf-e3b95cb9167b" providerId="ADAL" clId="{030C2B1B-58FB-4FB5-94E6-5D903DA8D1C8}" dt="2019-11-19T17:25:24.137" v="5336" actId="14100"/>
          <ac:spMkLst>
            <pc:docMk/>
            <pc:sldMk cId="146366541" sldId="448"/>
            <ac:spMk id="6" creationId="{39B65D75-7D12-4838-8523-DF83B1BB4DC4}"/>
          </ac:spMkLst>
        </pc:spChg>
        <pc:spChg chg="mod topLvl">
          <ac:chgData name="Dix M.E." userId="01fa6e7c-6c81-4e30-acbf-e3b95cb9167b" providerId="ADAL" clId="{030C2B1B-58FB-4FB5-94E6-5D903DA8D1C8}" dt="2019-11-19T17:25:42.132" v="5339" actId="14100"/>
          <ac:spMkLst>
            <pc:docMk/>
            <pc:sldMk cId="146366541" sldId="448"/>
            <ac:spMk id="7" creationId="{62FDEB70-BF75-4E67-857A-1C5258C7C0A1}"/>
          </ac:spMkLst>
        </pc:spChg>
        <pc:spChg chg="mod">
          <ac:chgData name="Dix M.E." userId="01fa6e7c-6c81-4e30-acbf-e3b95cb9167b" providerId="ADAL" clId="{030C2B1B-58FB-4FB5-94E6-5D903DA8D1C8}" dt="2019-11-19T17:26:02.924" v="5382" actId="1038"/>
          <ac:spMkLst>
            <pc:docMk/>
            <pc:sldMk cId="146366541" sldId="448"/>
            <ac:spMk id="13" creationId="{592AA197-BE80-4FF7-B179-9B01EDBDA7C7}"/>
          </ac:spMkLst>
        </pc:spChg>
        <pc:spChg chg="mod topLvl">
          <ac:chgData name="Dix M.E." userId="01fa6e7c-6c81-4e30-acbf-e3b95cb9167b" providerId="ADAL" clId="{030C2B1B-58FB-4FB5-94E6-5D903DA8D1C8}" dt="2019-11-19T17:25:30.822" v="5337" actId="1076"/>
          <ac:spMkLst>
            <pc:docMk/>
            <pc:sldMk cId="146366541" sldId="448"/>
            <ac:spMk id="40" creationId="{15BD7EFB-FB96-4B4F-BAE0-16F736EABCC5}"/>
          </ac:spMkLst>
        </pc:spChg>
        <pc:spChg chg="mod topLvl">
          <ac:chgData name="Dix M.E." userId="01fa6e7c-6c81-4e30-acbf-e3b95cb9167b" providerId="ADAL" clId="{030C2B1B-58FB-4FB5-94E6-5D903DA8D1C8}" dt="2019-11-19T17:26:12.391" v="5409" actId="1037"/>
          <ac:spMkLst>
            <pc:docMk/>
            <pc:sldMk cId="146366541" sldId="448"/>
            <ac:spMk id="41" creationId="{2F7EF5F7-D178-4E61-85F2-18AD4940BBB2}"/>
          </ac:spMkLst>
        </pc:spChg>
        <pc:spChg chg="mod topLvl">
          <ac:chgData name="Dix M.E." userId="01fa6e7c-6c81-4e30-acbf-e3b95cb9167b" providerId="ADAL" clId="{030C2B1B-58FB-4FB5-94E6-5D903DA8D1C8}" dt="2019-11-19T17:26:25.919" v="5463" actId="1038"/>
          <ac:spMkLst>
            <pc:docMk/>
            <pc:sldMk cId="146366541" sldId="448"/>
            <ac:spMk id="43" creationId="{6049FE65-BF51-4774-B7EF-62C8D0F60FB6}"/>
          </ac:spMkLst>
        </pc:spChg>
        <pc:spChg chg="mod topLvl">
          <ac:chgData name="Dix M.E." userId="01fa6e7c-6c81-4e30-acbf-e3b95cb9167b" providerId="ADAL" clId="{030C2B1B-58FB-4FB5-94E6-5D903DA8D1C8}" dt="2019-11-19T11:52:11.320" v="4097" actId="164"/>
          <ac:spMkLst>
            <pc:docMk/>
            <pc:sldMk cId="146366541" sldId="448"/>
            <ac:spMk id="46" creationId="{FEB07084-CB35-4C39-AE8E-680924301A1B}"/>
          </ac:spMkLst>
        </pc:spChg>
        <pc:spChg chg="mod topLvl">
          <ac:chgData name="Dix M.E." userId="01fa6e7c-6c81-4e30-acbf-e3b95cb9167b" providerId="ADAL" clId="{030C2B1B-58FB-4FB5-94E6-5D903DA8D1C8}" dt="2019-11-19T11:52:11.320" v="4097" actId="164"/>
          <ac:spMkLst>
            <pc:docMk/>
            <pc:sldMk cId="146366541" sldId="448"/>
            <ac:spMk id="47" creationId="{31E470B9-30C0-4881-A83D-C48B43649312}"/>
          </ac:spMkLst>
        </pc:spChg>
        <pc:spChg chg="mod topLvl">
          <ac:chgData name="Dix M.E." userId="01fa6e7c-6c81-4e30-acbf-e3b95cb9167b" providerId="ADAL" clId="{030C2B1B-58FB-4FB5-94E6-5D903DA8D1C8}" dt="2019-11-19T11:52:22.380" v="4098" actId="164"/>
          <ac:spMkLst>
            <pc:docMk/>
            <pc:sldMk cId="146366541" sldId="448"/>
            <ac:spMk id="48" creationId="{9E509630-8C8D-4AEB-8BA0-8096CC5B9CBA}"/>
          </ac:spMkLst>
        </pc:spChg>
        <pc:spChg chg="mod topLvl">
          <ac:chgData name="Dix M.E." userId="01fa6e7c-6c81-4e30-acbf-e3b95cb9167b" providerId="ADAL" clId="{030C2B1B-58FB-4FB5-94E6-5D903DA8D1C8}" dt="2019-11-19T11:52:22.380" v="4098" actId="164"/>
          <ac:spMkLst>
            <pc:docMk/>
            <pc:sldMk cId="146366541" sldId="448"/>
            <ac:spMk id="49" creationId="{E6536EF8-A27B-4322-A814-854E45B9555E}"/>
          </ac:spMkLst>
        </pc:spChg>
        <pc:spChg chg="mod topLvl">
          <ac:chgData name="Dix M.E." userId="01fa6e7c-6c81-4e30-acbf-e3b95cb9167b" providerId="ADAL" clId="{030C2B1B-58FB-4FB5-94E6-5D903DA8D1C8}" dt="2019-11-19T11:52:30.093" v="4099" actId="164"/>
          <ac:spMkLst>
            <pc:docMk/>
            <pc:sldMk cId="146366541" sldId="448"/>
            <ac:spMk id="71" creationId="{E812C364-0C3B-4B00-9AB0-D7BCC87E6F5E}"/>
          </ac:spMkLst>
        </pc:spChg>
        <pc:spChg chg="mod topLvl">
          <ac:chgData name="Dix M.E." userId="01fa6e7c-6c81-4e30-acbf-e3b95cb9167b" providerId="ADAL" clId="{030C2B1B-58FB-4FB5-94E6-5D903DA8D1C8}" dt="2019-11-19T11:52:30.093" v="4099" actId="164"/>
          <ac:spMkLst>
            <pc:docMk/>
            <pc:sldMk cId="146366541" sldId="448"/>
            <ac:spMk id="72" creationId="{3311E068-4F7B-4E60-8D78-A797643CFD79}"/>
          </ac:spMkLst>
        </pc:spChg>
        <pc:spChg chg="del">
          <ac:chgData name="Dix M.E." userId="01fa6e7c-6c81-4e30-acbf-e3b95cb9167b" providerId="ADAL" clId="{030C2B1B-58FB-4FB5-94E6-5D903DA8D1C8}" dt="2019-11-19T11:18:36.189" v="3448" actId="478"/>
          <ac:spMkLst>
            <pc:docMk/>
            <pc:sldMk cId="146366541" sldId="448"/>
            <ac:spMk id="91" creationId="{6CD55170-2035-4153-87E2-B04D15EA60AE}"/>
          </ac:spMkLst>
        </pc:spChg>
        <pc:spChg chg="del">
          <ac:chgData name="Dix M.E." userId="01fa6e7c-6c81-4e30-acbf-e3b95cb9167b" providerId="ADAL" clId="{030C2B1B-58FB-4FB5-94E6-5D903DA8D1C8}" dt="2019-11-19T11:19:31.879" v="3451" actId="478"/>
          <ac:spMkLst>
            <pc:docMk/>
            <pc:sldMk cId="146366541" sldId="448"/>
            <ac:spMk id="92" creationId="{A074B2AE-8E0B-414C-9510-D4C9CC3BBB3B}"/>
          </ac:spMkLst>
        </pc:spChg>
        <pc:spChg chg="mod">
          <ac:chgData name="Dix M.E." userId="01fa6e7c-6c81-4e30-acbf-e3b95cb9167b" providerId="ADAL" clId="{030C2B1B-58FB-4FB5-94E6-5D903DA8D1C8}" dt="2019-11-19T11:19:44.178" v="3476" actId="1035"/>
          <ac:spMkLst>
            <pc:docMk/>
            <pc:sldMk cId="146366541" sldId="448"/>
            <ac:spMk id="93" creationId="{60F87107-9C86-41C2-A33D-1F69B8A01402}"/>
          </ac:spMkLst>
        </pc:spChg>
        <pc:spChg chg="mod">
          <ac:chgData name="Dix M.E." userId="01fa6e7c-6c81-4e30-acbf-e3b95cb9167b" providerId="ADAL" clId="{030C2B1B-58FB-4FB5-94E6-5D903DA8D1C8}" dt="2019-11-19T17:22:51.672" v="5330"/>
          <ac:spMkLst>
            <pc:docMk/>
            <pc:sldMk cId="146366541" sldId="448"/>
            <ac:spMk id="94" creationId="{2F8304EA-42E6-4F62-AA36-3DDD85670CF0}"/>
          </ac:spMkLst>
        </pc:spChg>
        <pc:spChg chg="del">
          <ac:chgData name="Dix M.E." userId="01fa6e7c-6c81-4e30-acbf-e3b95cb9167b" providerId="ADAL" clId="{030C2B1B-58FB-4FB5-94E6-5D903DA8D1C8}" dt="2019-11-19T11:18:39.482" v="3449" actId="478"/>
          <ac:spMkLst>
            <pc:docMk/>
            <pc:sldMk cId="146366541" sldId="448"/>
            <ac:spMk id="95" creationId="{87508C5E-DD75-4916-AFE5-CA0509582C14}"/>
          </ac:spMkLst>
        </pc:spChg>
        <pc:spChg chg="del">
          <ac:chgData name="Dix M.E." userId="01fa6e7c-6c81-4e30-acbf-e3b95cb9167b" providerId="ADAL" clId="{030C2B1B-58FB-4FB5-94E6-5D903DA8D1C8}" dt="2019-11-19T11:19:29.692" v="3450" actId="478"/>
          <ac:spMkLst>
            <pc:docMk/>
            <pc:sldMk cId="146366541" sldId="448"/>
            <ac:spMk id="96" creationId="{FE800A73-B1CD-4D17-9678-E0F2C4417A42}"/>
          </ac:spMkLst>
        </pc:spChg>
        <pc:spChg chg="mod">
          <ac:chgData name="Dix M.E." userId="01fa6e7c-6c81-4e30-acbf-e3b95cb9167b" providerId="ADAL" clId="{030C2B1B-58FB-4FB5-94E6-5D903DA8D1C8}" dt="2019-11-19T17:22:51.672" v="5330"/>
          <ac:spMkLst>
            <pc:docMk/>
            <pc:sldMk cId="146366541" sldId="448"/>
            <ac:spMk id="97" creationId="{6AD6BBEF-7ED3-42D2-A410-B11E39DB64F1}"/>
          </ac:spMkLst>
        </pc:spChg>
        <pc:spChg chg="mod">
          <ac:chgData name="Dix M.E." userId="01fa6e7c-6c81-4e30-acbf-e3b95cb9167b" providerId="ADAL" clId="{030C2B1B-58FB-4FB5-94E6-5D903DA8D1C8}" dt="2019-11-20T12:05:28.300" v="7983" actId="1076"/>
          <ac:spMkLst>
            <pc:docMk/>
            <pc:sldMk cId="146366541" sldId="448"/>
            <ac:spMk id="99" creationId="{DA5D2E01-3AE8-47C8-875F-08167C2BB175}"/>
          </ac:spMkLst>
        </pc:spChg>
        <pc:spChg chg="mod topLvl">
          <ac:chgData name="Dix M.E." userId="01fa6e7c-6c81-4e30-acbf-e3b95cb9167b" providerId="ADAL" clId="{030C2B1B-58FB-4FB5-94E6-5D903DA8D1C8}" dt="2019-11-19T17:25:37.493" v="5338" actId="14100"/>
          <ac:spMkLst>
            <pc:docMk/>
            <pc:sldMk cId="146366541" sldId="448"/>
            <ac:spMk id="101" creationId="{8203EAAD-A7C8-4A22-AC61-72E97D562162}"/>
          </ac:spMkLst>
        </pc:spChg>
        <pc:spChg chg="mod topLvl">
          <ac:chgData name="Dix M.E." userId="01fa6e7c-6c81-4e30-acbf-e3b95cb9167b" providerId="ADAL" clId="{030C2B1B-58FB-4FB5-94E6-5D903DA8D1C8}" dt="2019-11-19T17:26:17.827" v="5433" actId="1036"/>
          <ac:spMkLst>
            <pc:docMk/>
            <pc:sldMk cId="146366541" sldId="448"/>
            <ac:spMk id="103" creationId="{2B5FB6D7-D457-4A51-B351-2B0FDD78F15E}"/>
          </ac:spMkLst>
        </pc:spChg>
        <pc:spChg chg="del mod topLvl">
          <ac:chgData name="Dix M.E." userId="01fa6e7c-6c81-4e30-acbf-e3b95cb9167b" providerId="ADAL" clId="{030C2B1B-58FB-4FB5-94E6-5D903DA8D1C8}" dt="2019-11-19T11:48:57.373" v="3804" actId="478"/>
          <ac:spMkLst>
            <pc:docMk/>
            <pc:sldMk cId="146366541" sldId="448"/>
            <ac:spMk id="104" creationId="{6C776C62-99E6-401B-A3D9-1B5215A64A02}"/>
          </ac:spMkLst>
        </pc:spChg>
        <pc:spChg chg="del mod topLvl">
          <ac:chgData name="Dix M.E." userId="01fa6e7c-6c81-4e30-acbf-e3b95cb9167b" providerId="ADAL" clId="{030C2B1B-58FB-4FB5-94E6-5D903DA8D1C8}" dt="2019-11-19T11:48:51.317" v="3803" actId="478"/>
          <ac:spMkLst>
            <pc:docMk/>
            <pc:sldMk cId="146366541" sldId="448"/>
            <ac:spMk id="105" creationId="{7EFC9513-D4D4-49F5-BAB8-4C68DFB74702}"/>
          </ac:spMkLst>
        </pc:spChg>
        <pc:spChg chg="add mod">
          <ac:chgData name="Dix M.E." userId="01fa6e7c-6c81-4e30-acbf-e3b95cb9167b" providerId="ADAL" clId="{030C2B1B-58FB-4FB5-94E6-5D903DA8D1C8}" dt="2019-11-19T11:52:38.684" v="4100" actId="164"/>
          <ac:spMkLst>
            <pc:docMk/>
            <pc:sldMk cId="146366541" sldId="448"/>
            <ac:spMk id="108" creationId="{9461B5F4-90A2-43C1-9244-8DF16A4A434F}"/>
          </ac:spMkLst>
        </pc:spChg>
        <pc:spChg chg="add mod">
          <ac:chgData name="Dix M.E." userId="01fa6e7c-6c81-4e30-acbf-e3b95cb9167b" providerId="ADAL" clId="{030C2B1B-58FB-4FB5-94E6-5D903DA8D1C8}" dt="2019-11-19T11:52:38.684" v="4100" actId="164"/>
          <ac:spMkLst>
            <pc:docMk/>
            <pc:sldMk cId="146366541" sldId="448"/>
            <ac:spMk id="109" creationId="{0F259CF4-24D4-417C-8ED6-524B6800052D}"/>
          </ac:spMkLst>
        </pc:spChg>
        <pc:grpChg chg="add mod">
          <ac:chgData name="Dix M.E." userId="01fa6e7c-6c81-4e30-acbf-e3b95cb9167b" providerId="ADAL" clId="{030C2B1B-58FB-4FB5-94E6-5D903DA8D1C8}" dt="2019-11-19T17:24:39.991" v="5334"/>
          <ac:grpSpMkLst>
            <pc:docMk/>
            <pc:sldMk cId="146366541" sldId="448"/>
            <ac:grpSpMk id="8" creationId="{C92ED37E-4DAC-4743-9292-83DCB2735671}"/>
          </ac:grpSpMkLst>
        </pc:grpChg>
        <pc:grpChg chg="add mod">
          <ac:chgData name="Dix M.E." userId="01fa6e7c-6c81-4e30-acbf-e3b95cb9167b" providerId="ADAL" clId="{030C2B1B-58FB-4FB5-94E6-5D903DA8D1C8}" dt="2019-11-19T17:24:39.991" v="5334"/>
          <ac:grpSpMkLst>
            <pc:docMk/>
            <pc:sldMk cId="146366541" sldId="448"/>
            <ac:grpSpMk id="14" creationId="{949883A7-817E-4BC0-B6E4-EBFF3EC5E323}"/>
          </ac:grpSpMkLst>
        </pc:grpChg>
        <pc:grpChg chg="add mod">
          <ac:chgData name="Dix M.E." userId="01fa6e7c-6c81-4e30-acbf-e3b95cb9167b" providerId="ADAL" clId="{030C2B1B-58FB-4FB5-94E6-5D903DA8D1C8}" dt="2019-11-19T17:24:39.991" v="5334"/>
          <ac:grpSpMkLst>
            <pc:docMk/>
            <pc:sldMk cId="146366541" sldId="448"/>
            <ac:grpSpMk id="16" creationId="{60A24290-6188-4DC6-832D-36540FA8F5F1}"/>
          </ac:grpSpMkLst>
        </pc:grpChg>
        <pc:grpChg chg="add mod">
          <ac:chgData name="Dix M.E." userId="01fa6e7c-6c81-4e30-acbf-e3b95cb9167b" providerId="ADAL" clId="{030C2B1B-58FB-4FB5-94E6-5D903DA8D1C8}" dt="2019-11-19T17:24:39.991" v="5334"/>
          <ac:grpSpMkLst>
            <pc:docMk/>
            <pc:sldMk cId="146366541" sldId="448"/>
            <ac:grpSpMk id="18" creationId="{7BA901F2-20C5-4CC0-A291-57EDD23CA359}"/>
          </ac:grpSpMkLst>
        </pc:grpChg>
        <pc:grpChg chg="mod topLvl">
          <ac:chgData name="Dix M.E." userId="01fa6e7c-6c81-4e30-acbf-e3b95cb9167b" providerId="ADAL" clId="{030C2B1B-58FB-4FB5-94E6-5D903DA8D1C8}" dt="2019-11-19T17:24:39.991" v="5334"/>
          <ac:grpSpMkLst>
            <pc:docMk/>
            <pc:sldMk cId="146366541" sldId="448"/>
            <ac:grpSpMk id="21" creationId="{65BAD152-1C72-45BB-803B-90714C3FDF81}"/>
          </ac:grpSpMkLst>
        </pc:grpChg>
        <pc:grpChg chg="mod topLvl">
          <ac:chgData name="Dix M.E." userId="01fa6e7c-6c81-4e30-acbf-e3b95cb9167b" providerId="ADAL" clId="{030C2B1B-58FB-4FB5-94E6-5D903DA8D1C8}" dt="2019-11-19T17:24:39.991" v="5334"/>
          <ac:grpSpMkLst>
            <pc:docMk/>
            <pc:sldMk cId="146366541" sldId="448"/>
            <ac:grpSpMk id="22" creationId="{265D5248-93A1-4D79-B5E6-F5BB8D881E07}"/>
          </ac:grpSpMkLst>
        </pc:grpChg>
        <pc:grpChg chg="mod">
          <ac:chgData name="Dix M.E." userId="01fa6e7c-6c81-4e30-acbf-e3b95cb9167b" providerId="ADAL" clId="{030C2B1B-58FB-4FB5-94E6-5D903DA8D1C8}" dt="2019-11-19T17:24:39.991" v="5334"/>
          <ac:grpSpMkLst>
            <pc:docMk/>
            <pc:sldMk cId="146366541" sldId="448"/>
            <ac:grpSpMk id="74" creationId="{FED66A62-CE7A-4D4C-ABAB-C1A21E825885}"/>
          </ac:grpSpMkLst>
        </pc:grpChg>
        <pc:grpChg chg="del mod topLvl">
          <ac:chgData name="Dix M.E." userId="01fa6e7c-6c81-4e30-acbf-e3b95cb9167b" providerId="ADAL" clId="{030C2B1B-58FB-4FB5-94E6-5D903DA8D1C8}" dt="2019-11-19T11:49:32.962" v="3811" actId="165"/>
          <ac:grpSpMkLst>
            <pc:docMk/>
            <pc:sldMk cId="146366541" sldId="448"/>
            <ac:grpSpMk id="75" creationId="{A37D6B30-5EFB-4213-B37A-67EF6CCDF603}"/>
          </ac:grpSpMkLst>
        </pc:grpChg>
        <pc:grpChg chg="del mod">
          <ac:chgData name="Dix M.E." userId="01fa6e7c-6c81-4e30-acbf-e3b95cb9167b" providerId="ADAL" clId="{030C2B1B-58FB-4FB5-94E6-5D903DA8D1C8}" dt="2019-11-19T11:49:08.080" v="3807" actId="165"/>
          <ac:grpSpMkLst>
            <pc:docMk/>
            <pc:sldMk cId="146366541" sldId="448"/>
            <ac:grpSpMk id="76" creationId="{21EAC49A-3768-4932-BDA1-6B1C8C04F792}"/>
          </ac:grpSpMkLst>
        </pc:grpChg>
        <pc:grpChg chg="del mod">
          <ac:chgData name="Dix M.E." userId="01fa6e7c-6c81-4e30-acbf-e3b95cb9167b" providerId="ADAL" clId="{030C2B1B-58FB-4FB5-94E6-5D903DA8D1C8}" dt="2019-11-19T11:49:26.308" v="3810" actId="165"/>
          <ac:grpSpMkLst>
            <pc:docMk/>
            <pc:sldMk cId="146366541" sldId="448"/>
            <ac:grpSpMk id="77" creationId="{C4C1FC06-21B5-416A-AF4C-1E9BA68FE8DF}"/>
          </ac:grpSpMkLst>
        </pc:grpChg>
        <pc:grpChg chg="del">
          <ac:chgData name="Dix M.E." userId="01fa6e7c-6c81-4e30-acbf-e3b95cb9167b" providerId="ADAL" clId="{030C2B1B-58FB-4FB5-94E6-5D903DA8D1C8}" dt="2019-11-19T11:18:07.618" v="3409" actId="478"/>
          <ac:grpSpMkLst>
            <pc:docMk/>
            <pc:sldMk cId="146366541" sldId="448"/>
            <ac:grpSpMk id="79" creationId="{1518F1B0-0783-49CC-A7FD-E3ECA7A3898F}"/>
          </ac:grpSpMkLst>
        </pc:grpChg>
        <pc:grpChg chg="del">
          <ac:chgData name="Dix M.E." userId="01fa6e7c-6c81-4e30-acbf-e3b95cb9167b" providerId="ADAL" clId="{030C2B1B-58FB-4FB5-94E6-5D903DA8D1C8}" dt="2019-11-19T11:18:05.915" v="3408" actId="478"/>
          <ac:grpSpMkLst>
            <pc:docMk/>
            <pc:sldMk cId="146366541" sldId="448"/>
            <ac:grpSpMk id="82" creationId="{874D00A1-1320-4D36-B1B4-585708F2BF9C}"/>
          </ac:grpSpMkLst>
        </pc:grpChg>
        <pc:grpChg chg="del">
          <ac:chgData name="Dix M.E." userId="01fa6e7c-6c81-4e30-acbf-e3b95cb9167b" providerId="ADAL" clId="{030C2B1B-58FB-4FB5-94E6-5D903DA8D1C8}" dt="2019-11-19T11:18:03.156" v="3407" actId="478"/>
          <ac:grpSpMkLst>
            <pc:docMk/>
            <pc:sldMk cId="146366541" sldId="448"/>
            <ac:grpSpMk id="83" creationId="{A1716537-48DF-4F1A-B1F6-8E70B729D7F3}"/>
          </ac:grpSpMkLst>
        </pc:grpChg>
        <pc:grpChg chg="del">
          <ac:chgData name="Dix M.E." userId="01fa6e7c-6c81-4e30-acbf-e3b95cb9167b" providerId="ADAL" clId="{030C2B1B-58FB-4FB5-94E6-5D903DA8D1C8}" dt="2019-11-19T11:17:57.827" v="3405" actId="478"/>
          <ac:grpSpMkLst>
            <pc:docMk/>
            <pc:sldMk cId="146366541" sldId="448"/>
            <ac:grpSpMk id="84" creationId="{4745E1AB-264C-43CE-8396-ABE4E819232B}"/>
          </ac:grpSpMkLst>
        </pc:grpChg>
        <pc:grpChg chg="del mod">
          <ac:chgData name="Dix M.E." userId="01fa6e7c-6c81-4e30-acbf-e3b95cb9167b" providerId="ADAL" clId="{030C2B1B-58FB-4FB5-94E6-5D903DA8D1C8}" dt="2019-11-19T11:50:23.156" v="3902" actId="165"/>
          <ac:grpSpMkLst>
            <pc:docMk/>
            <pc:sldMk cId="146366541" sldId="448"/>
            <ac:grpSpMk id="85" creationId="{A95C09DB-DF3B-4440-A5F6-CA0B26101CA7}"/>
          </ac:grpSpMkLst>
        </pc:grpChg>
        <pc:grpChg chg="del">
          <ac:chgData name="Dix M.E." userId="01fa6e7c-6c81-4e30-acbf-e3b95cb9167b" providerId="ADAL" clId="{030C2B1B-58FB-4FB5-94E6-5D903DA8D1C8}" dt="2019-11-19T11:18:00.733" v="3406" actId="478"/>
          <ac:grpSpMkLst>
            <pc:docMk/>
            <pc:sldMk cId="146366541" sldId="448"/>
            <ac:grpSpMk id="86" creationId="{35BB45A0-C480-48BF-BC1C-CC345A0F5250}"/>
          </ac:grpSpMkLst>
        </pc:grpChg>
        <pc:grpChg chg="add del mod">
          <ac:chgData name="Dix M.E." userId="01fa6e7c-6c81-4e30-acbf-e3b95cb9167b" providerId="ADAL" clId="{030C2B1B-58FB-4FB5-94E6-5D903DA8D1C8}" dt="2019-11-19T11:48:04.077" v="3796" actId="165"/>
          <ac:grpSpMkLst>
            <pc:docMk/>
            <pc:sldMk cId="146366541" sldId="448"/>
            <ac:grpSpMk id="87" creationId="{30719A92-2199-4762-BD72-F4FF1DE46856}"/>
          </ac:grpSpMkLst>
        </pc:grpChg>
        <pc:grpChg chg="del">
          <ac:chgData name="Dix M.E." userId="01fa6e7c-6c81-4e30-acbf-e3b95cb9167b" providerId="ADAL" clId="{030C2B1B-58FB-4FB5-94E6-5D903DA8D1C8}" dt="2019-11-19T11:18:12.376" v="3410" actId="478"/>
          <ac:grpSpMkLst>
            <pc:docMk/>
            <pc:sldMk cId="146366541" sldId="448"/>
            <ac:grpSpMk id="88" creationId="{AD04F696-5A97-4F6A-A7E4-31D20564CCD5}"/>
          </ac:grpSpMkLst>
        </pc:grpChg>
        <pc:grpChg chg="del">
          <ac:chgData name="Dix M.E." userId="01fa6e7c-6c81-4e30-acbf-e3b95cb9167b" providerId="ADAL" clId="{030C2B1B-58FB-4FB5-94E6-5D903DA8D1C8}" dt="2019-11-19T11:18:14.392" v="3411" actId="478"/>
          <ac:grpSpMkLst>
            <pc:docMk/>
            <pc:sldMk cId="146366541" sldId="448"/>
            <ac:grpSpMk id="89" creationId="{1C1FCC54-3702-4676-83CF-128F053846EE}"/>
          </ac:grpSpMkLst>
        </pc:grpChg>
        <pc:grpChg chg="mod">
          <ac:chgData name="Dix M.E." userId="01fa6e7c-6c81-4e30-acbf-e3b95cb9167b" providerId="ADAL" clId="{030C2B1B-58FB-4FB5-94E6-5D903DA8D1C8}" dt="2019-11-19T17:24:39.991" v="5334"/>
          <ac:grpSpMkLst>
            <pc:docMk/>
            <pc:sldMk cId="146366541" sldId="448"/>
            <ac:grpSpMk id="98" creationId="{EEE65A3B-32B0-47F7-8DCB-FBACBC3BF7F4}"/>
          </ac:grpSpMkLst>
        </pc:grpChg>
        <pc:grpChg chg="mod">
          <ac:chgData name="Dix M.E." userId="01fa6e7c-6c81-4e30-acbf-e3b95cb9167b" providerId="ADAL" clId="{030C2B1B-58FB-4FB5-94E6-5D903DA8D1C8}" dt="2019-11-19T17:24:39.991" v="5334"/>
          <ac:grpSpMkLst>
            <pc:docMk/>
            <pc:sldMk cId="146366541" sldId="448"/>
            <ac:grpSpMk id="100" creationId="{349CD27D-6FDE-4B4E-9771-D8582F6B4126}"/>
          </ac:grpSpMkLst>
        </pc:grpChg>
        <pc:grpChg chg="mod topLvl">
          <ac:chgData name="Dix M.E." userId="01fa6e7c-6c81-4e30-acbf-e3b95cb9167b" providerId="ADAL" clId="{030C2B1B-58FB-4FB5-94E6-5D903DA8D1C8}" dt="2019-11-19T17:24:39.991" v="5334"/>
          <ac:grpSpMkLst>
            <pc:docMk/>
            <pc:sldMk cId="146366541" sldId="448"/>
            <ac:grpSpMk id="102" creationId="{439F7E3D-376B-45F1-B738-1E157FCC152D}"/>
          </ac:grpSpMkLst>
        </pc:grpChg>
        <pc:cxnChg chg="mod topLvl">
          <ac:chgData name="Dix M.E." userId="01fa6e7c-6c81-4e30-acbf-e3b95cb9167b" providerId="ADAL" clId="{030C2B1B-58FB-4FB5-94E6-5D903DA8D1C8}" dt="2019-11-19T11:52:38.684" v="4100" actId="164"/>
          <ac:cxnSpMkLst>
            <pc:docMk/>
            <pc:sldMk cId="146366541" sldId="448"/>
            <ac:cxnSpMk id="29" creationId="{258D6640-B365-4DCD-B773-1B8C97B92B00}"/>
          </ac:cxnSpMkLst>
        </pc:cxnChg>
        <pc:cxnChg chg="mod topLvl">
          <ac:chgData name="Dix M.E." userId="01fa6e7c-6c81-4e30-acbf-e3b95cb9167b" providerId="ADAL" clId="{030C2B1B-58FB-4FB5-94E6-5D903DA8D1C8}" dt="2019-11-19T11:52:38.684" v="4100" actId="164"/>
          <ac:cxnSpMkLst>
            <pc:docMk/>
            <pc:sldMk cId="146366541" sldId="448"/>
            <ac:cxnSpMk id="30" creationId="{38BECCFE-94AE-4698-B60B-E29B98A25906}"/>
          </ac:cxnSpMkLst>
        </pc:cxnChg>
        <pc:cxnChg chg="del">
          <ac:chgData name="Dix M.E." userId="01fa6e7c-6c81-4e30-acbf-e3b95cb9167b" providerId="ADAL" clId="{030C2B1B-58FB-4FB5-94E6-5D903DA8D1C8}" dt="2019-11-19T11:17:56.168" v="3404" actId="478"/>
          <ac:cxnSpMkLst>
            <pc:docMk/>
            <pc:sldMk cId="146366541" sldId="448"/>
            <ac:cxnSpMk id="56" creationId="{078C5437-2612-4547-8DE0-CF523255AD27}"/>
          </ac:cxnSpMkLst>
        </pc:cxnChg>
      </pc:sldChg>
      <pc:sldChg chg="addSp delSp modSp add modTransition">
        <pc:chgData name="Dix M.E." userId="01fa6e7c-6c81-4e30-acbf-e3b95cb9167b" providerId="ADAL" clId="{030C2B1B-58FB-4FB5-94E6-5D903DA8D1C8}" dt="2019-11-25T09:32:29.206" v="11889" actId="20577"/>
        <pc:sldMkLst>
          <pc:docMk/>
          <pc:sldMk cId="420479431" sldId="450"/>
        </pc:sldMkLst>
        <pc:spChg chg="mod">
          <ac:chgData name="Dix M.E." userId="01fa6e7c-6c81-4e30-acbf-e3b95cb9167b" providerId="ADAL" clId="{030C2B1B-58FB-4FB5-94E6-5D903DA8D1C8}" dt="2019-11-19T11:54:33.673" v="4125" actId="20577"/>
          <ac:spMkLst>
            <pc:docMk/>
            <pc:sldMk cId="420479431" sldId="450"/>
            <ac:spMk id="2" creationId="{42E2542E-0F4C-4A5B-9A2D-25F5037BD90B}"/>
          </ac:spMkLst>
        </pc:spChg>
        <pc:spChg chg="del">
          <ac:chgData name="Dix M.E." userId="01fa6e7c-6c81-4e30-acbf-e3b95cb9167b" providerId="ADAL" clId="{030C2B1B-58FB-4FB5-94E6-5D903DA8D1C8}" dt="2019-11-19T18:34:42.146" v="5746"/>
          <ac:spMkLst>
            <pc:docMk/>
            <pc:sldMk cId="420479431" sldId="450"/>
            <ac:spMk id="4" creationId="{0423CB47-D8E8-47AE-96E8-A141CE06FFFA}"/>
          </ac:spMkLst>
        </pc:spChg>
        <pc:spChg chg="add mod">
          <ac:chgData name="Dix M.E." userId="01fa6e7c-6c81-4e30-acbf-e3b95cb9167b" providerId="ADAL" clId="{030C2B1B-58FB-4FB5-94E6-5D903DA8D1C8}" dt="2019-11-25T09:32:29.206" v="11889" actId="20577"/>
          <ac:spMkLst>
            <pc:docMk/>
            <pc:sldMk cId="420479431" sldId="450"/>
            <ac:spMk id="5" creationId="{DBA05E28-6E83-408F-BA28-4DB91659DF0E}"/>
          </ac:spMkLst>
        </pc:spChg>
      </pc:sldChg>
      <pc:sldChg chg="addSp delSp modSp add modTransition modNotesTx">
        <pc:chgData name="Dix M.E." userId="01fa6e7c-6c81-4e30-acbf-e3b95cb9167b" providerId="ADAL" clId="{030C2B1B-58FB-4FB5-94E6-5D903DA8D1C8}" dt="2019-11-25T09:45:51.343" v="12118" actId="20577"/>
        <pc:sldMkLst>
          <pc:docMk/>
          <pc:sldMk cId="1796228169" sldId="451"/>
        </pc:sldMkLst>
        <pc:spChg chg="del">
          <ac:chgData name="Dix M.E." userId="01fa6e7c-6c81-4e30-acbf-e3b95cb9167b" providerId="ADAL" clId="{030C2B1B-58FB-4FB5-94E6-5D903DA8D1C8}" dt="2019-11-19T13:00:48.567" v="5231"/>
          <ac:spMkLst>
            <pc:docMk/>
            <pc:sldMk cId="1796228169" sldId="451"/>
            <ac:spMk id="2" creationId="{374432D0-5215-4945-B662-A9A0872EC8F9}"/>
          </ac:spMkLst>
        </pc:spChg>
        <pc:spChg chg="del">
          <ac:chgData name="Dix M.E." userId="01fa6e7c-6c81-4e30-acbf-e3b95cb9167b" providerId="ADAL" clId="{030C2B1B-58FB-4FB5-94E6-5D903DA8D1C8}" dt="2019-11-19T13:00:48.567" v="5231"/>
          <ac:spMkLst>
            <pc:docMk/>
            <pc:sldMk cId="1796228169" sldId="451"/>
            <ac:spMk id="3" creationId="{B0FD8554-D58F-4B3B-8C7D-6B26F4853A83}"/>
          </ac:spMkLst>
        </pc:spChg>
        <pc:spChg chg="del">
          <ac:chgData name="Dix M.E." userId="01fa6e7c-6c81-4e30-acbf-e3b95cb9167b" providerId="ADAL" clId="{030C2B1B-58FB-4FB5-94E6-5D903DA8D1C8}" dt="2019-11-19T13:00:48.567" v="5231"/>
          <ac:spMkLst>
            <pc:docMk/>
            <pc:sldMk cId="1796228169" sldId="451"/>
            <ac:spMk id="4" creationId="{0492B660-A27D-404E-AAAA-10B9DCD52AB5}"/>
          </ac:spMkLst>
        </pc:spChg>
        <pc:spChg chg="add mod">
          <ac:chgData name="Dix M.E." userId="01fa6e7c-6c81-4e30-acbf-e3b95cb9167b" providerId="ADAL" clId="{030C2B1B-58FB-4FB5-94E6-5D903DA8D1C8}" dt="2019-11-20T09:37:31.814" v="6328" actId="1076"/>
          <ac:spMkLst>
            <pc:docMk/>
            <pc:sldMk cId="1796228169" sldId="451"/>
            <ac:spMk id="6" creationId="{E6520DC5-D3C7-44E6-A1B9-CCCAA6F9A74A}"/>
          </ac:spMkLst>
        </pc:spChg>
        <pc:picChg chg="add mod">
          <ac:chgData name="Dix M.E." userId="01fa6e7c-6c81-4e30-acbf-e3b95cb9167b" providerId="ADAL" clId="{030C2B1B-58FB-4FB5-94E6-5D903DA8D1C8}" dt="2019-11-19T17:24:39.991" v="5334"/>
          <ac:picMkLst>
            <pc:docMk/>
            <pc:sldMk cId="1796228169" sldId="451"/>
            <ac:picMk id="1026" creationId="{9082F80F-A373-4962-9FCE-733CCD91354C}"/>
          </ac:picMkLst>
        </pc:picChg>
      </pc:sldChg>
      <pc:sldChg chg="addSp delSp modSp add modTransition modNotesTx">
        <pc:chgData name="Dix M.E." userId="01fa6e7c-6c81-4e30-acbf-e3b95cb9167b" providerId="ADAL" clId="{030C2B1B-58FB-4FB5-94E6-5D903DA8D1C8}" dt="2019-11-25T09:54:32.169" v="12777" actId="20577"/>
        <pc:sldMkLst>
          <pc:docMk/>
          <pc:sldMk cId="2517143175" sldId="452"/>
        </pc:sldMkLst>
        <pc:spChg chg="del">
          <ac:chgData name="Dix M.E." userId="01fa6e7c-6c81-4e30-acbf-e3b95cb9167b" providerId="ADAL" clId="{030C2B1B-58FB-4FB5-94E6-5D903DA8D1C8}" dt="2019-11-19T13:07:16.216" v="5293"/>
          <ac:spMkLst>
            <pc:docMk/>
            <pc:sldMk cId="2517143175" sldId="452"/>
            <ac:spMk id="2" creationId="{739630E2-6CD5-4C1E-ACA5-A49B416368BB}"/>
          </ac:spMkLst>
        </pc:spChg>
        <pc:spChg chg="del">
          <ac:chgData name="Dix M.E." userId="01fa6e7c-6c81-4e30-acbf-e3b95cb9167b" providerId="ADAL" clId="{030C2B1B-58FB-4FB5-94E6-5D903DA8D1C8}" dt="2019-11-19T13:10:16.149" v="5295" actId="478"/>
          <ac:spMkLst>
            <pc:docMk/>
            <pc:sldMk cId="2517143175" sldId="452"/>
            <ac:spMk id="3" creationId="{2F69CFC8-B0B8-4AD3-BFBD-1433A6366D09}"/>
          </ac:spMkLst>
        </pc:spChg>
        <pc:spChg chg="del">
          <ac:chgData name="Dix M.E." userId="01fa6e7c-6c81-4e30-acbf-e3b95cb9167b" providerId="ADAL" clId="{030C2B1B-58FB-4FB5-94E6-5D903DA8D1C8}" dt="2019-11-19T13:07:16.216" v="5293"/>
          <ac:spMkLst>
            <pc:docMk/>
            <pc:sldMk cId="2517143175" sldId="452"/>
            <ac:spMk id="4" creationId="{EBA4F2E9-65CE-4639-915A-D0F73B441B04}"/>
          </ac:spMkLst>
        </pc:spChg>
        <pc:spChg chg="add mod">
          <ac:chgData name="Dix M.E." userId="01fa6e7c-6c81-4e30-acbf-e3b95cb9167b" providerId="ADAL" clId="{030C2B1B-58FB-4FB5-94E6-5D903DA8D1C8}" dt="2019-11-20T08:25:50.008" v="5836" actId="1076"/>
          <ac:spMkLst>
            <pc:docMk/>
            <pc:sldMk cId="2517143175" sldId="452"/>
            <ac:spMk id="6" creationId="{A9CFF41B-A8BC-4F50-87D1-E978F4EA85BE}"/>
          </ac:spMkLst>
        </pc:spChg>
        <pc:picChg chg="add del">
          <ac:chgData name="Dix M.E." userId="01fa6e7c-6c81-4e30-acbf-e3b95cb9167b" providerId="ADAL" clId="{030C2B1B-58FB-4FB5-94E6-5D903DA8D1C8}" dt="2019-11-19T13:10:32.116" v="5313" actId="478"/>
          <ac:picMkLst>
            <pc:docMk/>
            <pc:sldMk cId="2517143175" sldId="452"/>
            <ac:picMk id="2050" creationId="{DD9C72BF-B074-4476-A777-BF40EE6B7471}"/>
          </ac:picMkLst>
        </pc:picChg>
        <pc:picChg chg="add del">
          <ac:chgData name="Dix M.E." userId="01fa6e7c-6c81-4e30-acbf-e3b95cb9167b" providerId="ADAL" clId="{030C2B1B-58FB-4FB5-94E6-5D903DA8D1C8}" dt="2019-11-19T13:32:51.793" v="5315" actId="478"/>
          <ac:picMkLst>
            <pc:docMk/>
            <pc:sldMk cId="2517143175" sldId="452"/>
            <ac:picMk id="2052" creationId="{F7CE48A5-6531-481B-BD8E-355BE74F860B}"/>
          </ac:picMkLst>
        </pc:picChg>
        <pc:picChg chg="add del mod">
          <ac:chgData name="Dix M.E." userId="01fa6e7c-6c81-4e30-acbf-e3b95cb9167b" providerId="ADAL" clId="{030C2B1B-58FB-4FB5-94E6-5D903DA8D1C8}" dt="2019-11-19T13:40:56.663" v="5319" actId="478"/>
          <ac:picMkLst>
            <pc:docMk/>
            <pc:sldMk cId="2517143175" sldId="452"/>
            <ac:picMk id="2054" creationId="{99F970BA-F3CF-4FA0-BD84-48C90DBAF345}"/>
          </ac:picMkLst>
        </pc:picChg>
        <pc:picChg chg="add mod">
          <ac:chgData name="Dix M.E." userId="01fa6e7c-6c81-4e30-acbf-e3b95cb9167b" providerId="ADAL" clId="{030C2B1B-58FB-4FB5-94E6-5D903DA8D1C8}" dt="2019-11-19T17:24:39.991" v="5334"/>
          <ac:picMkLst>
            <pc:docMk/>
            <pc:sldMk cId="2517143175" sldId="452"/>
            <ac:picMk id="2056" creationId="{14289B51-EDE5-4E90-9EF9-46A19A4538B3}"/>
          </ac:picMkLst>
        </pc:picChg>
      </pc:sldChg>
      <pc:sldChg chg="addSp delSp modSp add modTransition modAnim modNotesTx">
        <pc:chgData name="Dix M.E." userId="01fa6e7c-6c81-4e30-acbf-e3b95cb9167b" providerId="ADAL" clId="{030C2B1B-58FB-4FB5-94E6-5D903DA8D1C8}" dt="2019-11-25T10:34:11.819" v="14393" actId="20577"/>
        <pc:sldMkLst>
          <pc:docMk/>
          <pc:sldMk cId="158754016" sldId="453"/>
        </pc:sldMkLst>
        <pc:spChg chg="mod">
          <ac:chgData name="Dix M.E." userId="01fa6e7c-6c81-4e30-acbf-e3b95cb9167b" providerId="ADAL" clId="{030C2B1B-58FB-4FB5-94E6-5D903DA8D1C8}" dt="2019-11-25T09:30:37.602" v="11809" actId="20577"/>
          <ac:spMkLst>
            <pc:docMk/>
            <pc:sldMk cId="158754016" sldId="453"/>
            <ac:spMk id="2" creationId="{A782D7A1-8DEF-489F-98FB-D460DCF5A580}"/>
          </ac:spMkLst>
        </pc:spChg>
        <pc:spChg chg="add del mod">
          <ac:chgData name="Dix M.E." userId="01fa6e7c-6c81-4e30-acbf-e3b95cb9167b" providerId="ADAL" clId="{030C2B1B-58FB-4FB5-94E6-5D903DA8D1C8}" dt="2019-11-20T10:39:40.437" v="7674" actId="478"/>
          <ac:spMkLst>
            <pc:docMk/>
            <pc:sldMk cId="158754016" sldId="453"/>
            <ac:spMk id="4" creationId="{84A7F34C-96CD-4FA1-A9EB-DAFDAC87A5B8}"/>
          </ac:spMkLst>
        </pc:spChg>
        <pc:spChg chg="add mod">
          <ac:chgData name="Dix M.E." userId="01fa6e7c-6c81-4e30-acbf-e3b95cb9167b" providerId="ADAL" clId="{030C2B1B-58FB-4FB5-94E6-5D903DA8D1C8}" dt="2019-11-20T10:31:18.683" v="7248" actId="1038"/>
          <ac:spMkLst>
            <pc:docMk/>
            <pc:sldMk cId="158754016" sldId="453"/>
            <ac:spMk id="15" creationId="{A07BE4F0-B2B7-42D8-8F38-15720F2A3406}"/>
          </ac:spMkLst>
        </pc:spChg>
        <pc:spChg chg="add mod">
          <ac:chgData name="Dix M.E." userId="01fa6e7c-6c81-4e30-acbf-e3b95cb9167b" providerId="ADAL" clId="{030C2B1B-58FB-4FB5-94E6-5D903DA8D1C8}" dt="2019-11-20T10:31:18.683" v="7248" actId="1038"/>
          <ac:spMkLst>
            <pc:docMk/>
            <pc:sldMk cId="158754016" sldId="453"/>
            <ac:spMk id="16" creationId="{E2BC4AAF-733A-4A28-8911-25DEEBA3C586}"/>
          </ac:spMkLst>
        </pc:spChg>
        <pc:spChg chg="add mod">
          <ac:chgData name="Dix M.E." userId="01fa6e7c-6c81-4e30-acbf-e3b95cb9167b" providerId="ADAL" clId="{030C2B1B-58FB-4FB5-94E6-5D903DA8D1C8}" dt="2019-11-20T10:31:18.683" v="7248" actId="1038"/>
          <ac:spMkLst>
            <pc:docMk/>
            <pc:sldMk cId="158754016" sldId="453"/>
            <ac:spMk id="17" creationId="{C73039FC-A5B6-4A64-BB40-A2E8E85B97F3}"/>
          </ac:spMkLst>
        </pc:spChg>
        <pc:spChg chg="add mod">
          <ac:chgData name="Dix M.E." userId="01fa6e7c-6c81-4e30-acbf-e3b95cb9167b" providerId="ADAL" clId="{030C2B1B-58FB-4FB5-94E6-5D903DA8D1C8}" dt="2019-11-20T10:31:18.683" v="7248" actId="1038"/>
          <ac:spMkLst>
            <pc:docMk/>
            <pc:sldMk cId="158754016" sldId="453"/>
            <ac:spMk id="20" creationId="{C1BF4B0E-8F35-455D-B2F0-D5E9ACD8BCCA}"/>
          </ac:spMkLst>
        </pc:spChg>
        <pc:spChg chg="add mod">
          <ac:chgData name="Dix M.E." userId="01fa6e7c-6c81-4e30-acbf-e3b95cb9167b" providerId="ADAL" clId="{030C2B1B-58FB-4FB5-94E6-5D903DA8D1C8}" dt="2019-11-20T10:31:18.683" v="7248" actId="1038"/>
          <ac:spMkLst>
            <pc:docMk/>
            <pc:sldMk cId="158754016" sldId="453"/>
            <ac:spMk id="22" creationId="{5CD8AB66-2E2B-4E14-A8A6-B63B682539FB}"/>
          </ac:spMkLst>
        </pc:spChg>
        <pc:spChg chg="add del mod">
          <ac:chgData name="Dix M.E." userId="01fa6e7c-6c81-4e30-acbf-e3b95cb9167b" providerId="ADAL" clId="{030C2B1B-58FB-4FB5-94E6-5D903DA8D1C8}" dt="2019-11-20T10:30:02.476" v="7097" actId="478"/>
          <ac:spMkLst>
            <pc:docMk/>
            <pc:sldMk cId="158754016" sldId="453"/>
            <ac:spMk id="23" creationId="{A6C4E071-BA03-483A-A420-B86EE2CAFBAC}"/>
          </ac:spMkLst>
        </pc:spChg>
        <pc:spChg chg="mod">
          <ac:chgData name="Dix M.E." userId="01fa6e7c-6c81-4e30-acbf-e3b95cb9167b" providerId="ADAL" clId="{030C2B1B-58FB-4FB5-94E6-5D903DA8D1C8}" dt="2019-11-20T10:31:18.683" v="7248" actId="1038"/>
          <ac:spMkLst>
            <pc:docMk/>
            <pc:sldMk cId="158754016" sldId="453"/>
            <ac:spMk id="27" creationId="{AADAF0E7-BF13-4366-A012-9211D17DF77F}"/>
          </ac:spMkLst>
        </pc:spChg>
        <pc:spChg chg="add del mod">
          <ac:chgData name="Dix M.E." userId="01fa6e7c-6c81-4e30-acbf-e3b95cb9167b" providerId="ADAL" clId="{030C2B1B-58FB-4FB5-94E6-5D903DA8D1C8}" dt="2019-11-20T10:29:15.859" v="7036" actId="478"/>
          <ac:spMkLst>
            <pc:docMk/>
            <pc:sldMk cId="158754016" sldId="453"/>
            <ac:spMk id="28" creationId="{02081690-39C7-4419-9B73-3B69105CDB20}"/>
          </ac:spMkLst>
        </pc:spChg>
        <pc:spChg chg="del mod">
          <ac:chgData name="Dix M.E." userId="01fa6e7c-6c81-4e30-acbf-e3b95cb9167b" providerId="ADAL" clId="{030C2B1B-58FB-4FB5-94E6-5D903DA8D1C8}" dt="2019-11-20T10:29:15.859" v="7036" actId="478"/>
          <ac:spMkLst>
            <pc:docMk/>
            <pc:sldMk cId="158754016" sldId="453"/>
            <ac:spMk id="29" creationId="{1C237D2E-B8C1-4C60-9EB4-96199B6A1792}"/>
          </ac:spMkLst>
        </pc:spChg>
        <pc:grpChg chg="mod">
          <ac:chgData name="Dix M.E." userId="01fa6e7c-6c81-4e30-acbf-e3b95cb9167b" providerId="ADAL" clId="{030C2B1B-58FB-4FB5-94E6-5D903DA8D1C8}" dt="2019-11-20T10:31:18.683" v="7248" actId="1038"/>
          <ac:grpSpMkLst>
            <pc:docMk/>
            <pc:sldMk cId="158754016" sldId="453"/>
            <ac:grpSpMk id="13" creationId="{8B20EE29-295E-4719-B37F-37D8A8F58CBE}"/>
          </ac:grpSpMkLst>
        </pc:grpChg>
        <pc:cxnChg chg="add mod">
          <ac:chgData name="Dix M.E." userId="01fa6e7c-6c81-4e30-acbf-e3b95cb9167b" providerId="ADAL" clId="{030C2B1B-58FB-4FB5-94E6-5D903DA8D1C8}" dt="2019-11-20T10:31:18.683" v="7248" actId="1038"/>
          <ac:cxnSpMkLst>
            <pc:docMk/>
            <pc:sldMk cId="158754016" sldId="453"/>
            <ac:cxnSpMk id="18" creationId="{52AB553F-C4A9-49DC-8320-E36796B62062}"/>
          </ac:cxnSpMkLst>
        </pc:cxnChg>
        <pc:cxnChg chg="add mod">
          <ac:chgData name="Dix M.E." userId="01fa6e7c-6c81-4e30-acbf-e3b95cb9167b" providerId="ADAL" clId="{030C2B1B-58FB-4FB5-94E6-5D903DA8D1C8}" dt="2019-11-20T10:31:18.683" v="7248" actId="1038"/>
          <ac:cxnSpMkLst>
            <pc:docMk/>
            <pc:sldMk cId="158754016" sldId="453"/>
            <ac:cxnSpMk id="19" creationId="{D4CECFB5-731C-4C2F-BA09-2B92A564F43E}"/>
          </ac:cxnSpMkLst>
        </pc:cxnChg>
        <pc:cxnChg chg="mod">
          <ac:chgData name="Dix M.E." userId="01fa6e7c-6c81-4e30-acbf-e3b95cb9167b" providerId="ADAL" clId="{030C2B1B-58FB-4FB5-94E6-5D903DA8D1C8}" dt="2019-11-20T10:31:18.683" v="7248" actId="1038"/>
          <ac:cxnSpMkLst>
            <pc:docMk/>
            <pc:sldMk cId="158754016" sldId="453"/>
            <ac:cxnSpMk id="21" creationId="{AC74113F-A5D1-4B35-8A43-1C7B1966A7E4}"/>
          </ac:cxnSpMkLst>
        </pc:cxnChg>
        <pc:cxnChg chg="add del mod">
          <ac:chgData name="Dix M.E." userId="01fa6e7c-6c81-4e30-acbf-e3b95cb9167b" providerId="ADAL" clId="{030C2B1B-58FB-4FB5-94E6-5D903DA8D1C8}" dt="2019-11-20T10:29:15.859" v="7036" actId="478"/>
          <ac:cxnSpMkLst>
            <pc:docMk/>
            <pc:sldMk cId="158754016" sldId="453"/>
            <ac:cxnSpMk id="25" creationId="{2C0C8740-7FFA-4E82-94BB-59B5927F2933}"/>
          </ac:cxnSpMkLst>
        </pc:cxnChg>
        <pc:cxnChg chg="add del mod">
          <ac:chgData name="Dix M.E." userId="01fa6e7c-6c81-4e30-acbf-e3b95cb9167b" providerId="ADAL" clId="{030C2B1B-58FB-4FB5-94E6-5D903DA8D1C8}" dt="2019-11-20T10:29:15.859" v="7036" actId="478"/>
          <ac:cxnSpMkLst>
            <pc:docMk/>
            <pc:sldMk cId="158754016" sldId="453"/>
            <ac:cxnSpMk id="26" creationId="{7BD1270F-3AB3-403D-88EC-28337CE37561}"/>
          </ac:cxnSpMkLst>
        </pc:cxnChg>
      </pc:sldChg>
      <pc:sldChg chg="addSp delSp modSp add modTransition modNotesTx">
        <pc:chgData name="Dix M.E." userId="01fa6e7c-6c81-4e30-acbf-e3b95cb9167b" providerId="ADAL" clId="{030C2B1B-58FB-4FB5-94E6-5D903DA8D1C8}" dt="2019-11-25T10:04:51.127" v="13105" actId="20577"/>
        <pc:sldMkLst>
          <pc:docMk/>
          <pc:sldMk cId="4191062698" sldId="454"/>
        </pc:sldMkLst>
        <pc:picChg chg="add del mod">
          <ac:chgData name="Dix M.E." userId="01fa6e7c-6c81-4e30-acbf-e3b95cb9167b" providerId="ADAL" clId="{030C2B1B-58FB-4FB5-94E6-5D903DA8D1C8}" dt="2019-11-20T09:04:46.411" v="6129" actId="478"/>
          <ac:picMkLst>
            <pc:docMk/>
            <pc:sldMk cId="4191062698" sldId="454"/>
            <ac:picMk id="6" creationId="{6702F4DC-4AB0-4127-9857-8F7DA6DAE47C}"/>
          </ac:picMkLst>
        </pc:picChg>
        <pc:picChg chg="del">
          <ac:chgData name="Dix M.E." userId="01fa6e7c-6c81-4e30-acbf-e3b95cb9167b" providerId="ADAL" clId="{030C2B1B-58FB-4FB5-94E6-5D903DA8D1C8}" dt="2019-11-20T09:04:02.484" v="6079" actId="478"/>
          <ac:picMkLst>
            <pc:docMk/>
            <pc:sldMk cId="4191062698" sldId="454"/>
            <ac:picMk id="1030" creationId="{D4F6F5CC-4912-4277-BEE8-B4B220748763}"/>
          </ac:picMkLst>
        </pc:picChg>
        <pc:picChg chg="add mod">
          <ac:chgData name="Dix M.E." userId="01fa6e7c-6c81-4e30-acbf-e3b95cb9167b" providerId="ADAL" clId="{030C2B1B-58FB-4FB5-94E6-5D903DA8D1C8}" dt="2019-11-20T09:04:36.126" v="6111" actId="1036"/>
          <ac:picMkLst>
            <pc:docMk/>
            <pc:sldMk cId="4191062698" sldId="454"/>
            <ac:picMk id="2050" creationId="{66342847-E586-41BB-8139-82A1EE31F33F}"/>
          </ac:picMkLst>
        </pc:picChg>
      </pc:sldChg>
      <pc:sldChg chg="addSp delSp modSp add modTransition">
        <pc:chgData name="Dix M.E." userId="01fa6e7c-6c81-4e30-acbf-e3b95cb9167b" providerId="ADAL" clId="{030C2B1B-58FB-4FB5-94E6-5D903DA8D1C8}" dt="2019-11-20T16:27:48.806" v="11514"/>
        <pc:sldMkLst>
          <pc:docMk/>
          <pc:sldMk cId="22673446" sldId="455"/>
        </pc:sldMkLst>
        <pc:spChg chg="mod">
          <ac:chgData name="Dix M.E." userId="01fa6e7c-6c81-4e30-acbf-e3b95cb9167b" providerId="ADAL" clId="{030C2B1B-58FB-4FB5-94E6-5D903DA8D1C8}" dt="2019-11-20T09:30:56.051" v="6207" actId="20577"/>
          <ac:spMkLst>
            <pc:docMk/>
            <pc:sldMk cId="22673446" sldId="455"/>
            <ac:spMk id="2" creationId="{17F3BA9C-1335-4BBC-828B-E1D0F9C06FB8}"/>
          </ac:spMkLst>
        </pc:spChg>
        <pc:spChg chg="del">
          <ac:chgData name="Dix M.E." userId="01fa6e7c-6c81-4e30-acbf-e3b95cb9167b" providerId="ADAL" clId="{030C2B1B-58FB-4FB5-94E6-5D903DA8D1C8}" dt="2019-11-20T09:30:31.302" v="6168" actId="478"/>
          <ac:spMkLst>
            <pc:docMk/>
            <pc:sldMk cId="22673446" sldId="455"/>
            <ac:spMk id="4" creationId="{DBA83D26-1088-4511-A45E-A91CBE24C239}"/>
          </ac:spMkLst>
        </pc:spChg>
        <pc:picChg chg="add">
          <ac:chgData name="Dix M.E." userId="01fa6e7c-6c81-4e30-acbf-e3b95cb9167b" providerId="ADAL" clId="{030C2B1B-58FB-4FB5-94E6-5D903DA8D1C8}" dt="2019-11-20T09:30:25.839" v="6167"/>
          <ac:picMkLst>
            <pc:docMk/>
            <pc:sldMk cId="22673446" sldId="455"/>
            <ac:picMk id="3074" creationId="{9B3CFD19-6031-45D6-A37A-175303753049}"/>
          </ac:picMkLst>
        </pc:picChg>
      </pc:sldChg>
      <pc:sldChg chg="addSp modSp add modTransition modAnim modNotesTx">
        <pc:chgData name="Dix M.E." userId="01fa6e7c-6c81-4e30-acbf-e3b95cb9167b" providerId="ADAL" clId="{030C2B1B-58FB-4FB5-94E6-5D903DA8D1C8}" dt="2019-11-25T10:25:34.969" v="13889" actId="20577"/>
        <pc:sldMkLst>
          <pc:docMk/>
          <pc:sldMk cId="212468149" sldId="456"/>
        </pc:sldMkLst>
        <pc:spChg chg="add mod">
          <ac:chgData name="Dix M.E." userId="01fa6e7c-6c81-4e30-acbf-e3b95cb9167b" providerId="ADAL" clId="{030C2B1B-58FB-4FB5-94E6-5D903DA8D1C8}" dt="2019-11-20T09:34:29.433" v="6315" actId="12788"/>
          <ac:spMkLst>
            <pc:docMk/>
            <pc:sldMk cId="212468149" sldId="456"/>
            <ac:spMk id="15" creationId="{81335575-620F-4B32-899D-E1D9334F30FC}"/>
          </ac:spMkLst>
        </pc:spChg>
        <pc:spChg chg="add mod">
          <ac:chgData name="Dix M.E." userId="01fa6e7c-6c81-4e30-acbf-e3b95cb9167b" providerId="ADAL" clId="{030C2B1B-58FB-4FB5-94E6-5D903DA8D1C8}" dt="2019-11-20T09:34:29.433" v="6315" actId="12788"/>
          <ac:spMkLst>
            <pc:docMk/>
            <pc:sldMk cId="212468149" sldId="456"/>
            <ac:spMk id="16" creationId="{FA224D3F-FD64-4F03-8AB0-879D17E0E40B}"/>
          </ac:spMkLst>
        </pc:spChg>
        <pc:spChg chg="add mod">
          <ac:chgData name="Dix M.E." userId="01fa6e7c-6c81-4e30-acbf-e3b95cb9167b" providerId="ADAL" clId="{030C2B1B-58FB-4FB5-94E6-5D903DA8D1C8}" dt="2019-11-20T09:34:29.433" v="6315" actId="12788"/>
          <ac:spMkLst>
            <pc:docMk/>
            <pc:sldMk cId="212468149" sldId="456"/>
            <ac:spMk id="17" creationId="{4B835A7C-FDED-4DD8-B9BC-6DE4FF4B3C43}"/>
          </ac:spMkLst>
        </pc:spChg>
        <pc:spChg chg="mod">
          <ac:chgData name="Dix M.E." userId="01fa6e7c-6c81-4e30-acbf-e3b95cb9167b" providerId="ADAL" clId="{030C2B1B-58FB-4FB5-94E6-5D903DA8D1C8}" dt="2019-11-20T09:33:29.953" v="6272" actId="1038"/>
          <ac:spMkLst>
            <pc:docMk/>
            <pc:sldMk cId="212468149" sldId="456"/>
            <ac:spMk id="27" creationId="{AADAF0E7-BF13-4366-A012-9211D17DF77F}"/>
          </ac:spMkLst>
        </pc:spChg>
        <pc:spChg chg="mod">
          <ac:chgData name="Dix M.E." userId="01fa6e7c-6c81-4e30-acbf-e3b95cb9167b" providerId="ADAL" clId="{030C2B1B-58FB-4FB5-94E6-5D903DA8D1C8}" dt="2019-11-20T09:33:41.111" v="6308" actId="1038"/>
          <ac:spMkLst>
            <pc:docMk/>
            <pc:sldMk cId="212468149" sldId="456"/>
            <ac:spMk id="28" creationId="{02081690-39C7-4419-9B73-3B69105CDB20}"/>
          </ac:spMkLst>
        </pc:spChg>
        <pc:spChg chg="mod">
          <ac:chgData name="Dix M.E." userId="01fa6e7c-6c81-4e30-acbf-e3b95cb9167b" providerId="ADAL" clId="{030C2B1B-58FB-4FB5-94E6-5D903DA8D1C8}" dt="2019-11-20T09:33:41.111" v="6308" actId="1038"/>
          <ac:spMkLst>
            <pc:docMk/>
            <pc:sldMk cId="212468149" sldId="456"/>
            <ac:spMk id="29" creationId="{1C237D2E-B8C1-4C60-9EB4-96199B6A1792}"/>
          </ac:spMkLst>
        </pc:spChg>
        <pc:grpChg chg="mod">
          <ac:chgData name="Dix M.E." userId="01fa6e7c-6c81-4e30-acbf-e3b95cb9167b" providerId="ADAL" clId="{030C2B1B-58FB-4FB5-94E6-5D903DA8D1C8}" dt="2019-11-20T09:33:29.953" v="6272" actId="1038"/>
          <ac:grpSpMkLst>
            <pc:docMk/>
            <pc:sldMk cId="212468149" sldId="456"/>
            <ac:grpSpMk id="13" creationId="{8B20EE29-295E-4719-B37F-37D8A8F58CBE}"/>
          </ac:grpSpMkLst>
        </pc:grpChg>
        <pc:cxnChg chg="mod">
          <ac:chgData name="Dix M.E." userId="01fa6e7c-6c81-4e30-acbf-e3b95cb9167b" providerId="ADAL" clId="{030C2B1B-58FB-4FB5-94E6-5D903DA8D1C8}" dt="2019-11-20T09:33:29.953" v="6272" actId="1038"/>
          <ac:cxnSpMkLst>
            <pc:docMk/>
            <pc:sldMk cId="212468149" sldId="456"/>
            <ac:cxnSpMk id="21" creationId="{AC74113F-A5D1-4B35-8A43-1C7B1966A7E4}"/>
          </ac:cxnSpMkLst>
        </pc:cxnChg>
        <pc:cxnChg chg="mod">
          <ac:chgData name="Dix M.E." userId="01fa6e7c-6c81-4e30-acbf-e3b95cb9167b" providerId="ADAL" clId="{030C2B1B-58FB-4FB5-94E6-5D903DA8D1C8}" dt="2019-11-20T09:33:41.111" v="6308" actId="1038"/>
          <ac:cxnSpMkLst>
            <pc:docMk/>
            <pc:sldMk cId="212468149" sldId="456"/>
            <ac:cxnSpMk id="25" creationId="{2C0C8740-7FFA-4E82-94BB-59B5927F2933}"/>
          </ac:cxnSpMkLst>
        </pc:cxnChg>
        <pc:cxnChg chg="mod">
          <ac:chgData name="Dix M.E." userId="01fa6e7c-6c81-4e30-acbf-e3b95cb9167b" providerId="ADAL" clId="{030C2B1B-58FB-4FB5-94E6-5D903DA8D1C8}" dt="2019-11-20T09:33:41.111" v="6308" actId="1038"/>
          <ac:cxnSpMkLst>
            <pc:docMk/>
            <pc:sldMk cId="212468149" sldId="456"/>
            <ac:cxnSpMk id="26" creationId="{7BD1270F-3AB3-403D-88EC-28337CE37561}"/>
          </ac:cxnSpMkLst>
        </pc:cxnChg>
      </pc:sldChg>
      <pc:sldChg chg="modSp add modTransition">
        <pc:chgData name="Dix M.E." userId="01fa6e7c-6c81-4e30-acbf-e3b95cb9167b" providerId="ADAL" clId="{030C2B1B-58FB-4FB5-94E6-5D903DA8D1C8}" dt="2019-11-26T18:18:24.254" v="18834" actId="20577"/>
        <pc:sldMkLst>
          <pc:docMk/>
          <pc:sldMk cId="232368162" sldId="458"/>
        </pc:sldMkLst>
        <pc:spChg chg="mod">
          <ac:chgData name="Dix M.E." userId="01fa6e7c-6c81-4e30-acbf-e3b95cb9167b" providerId="ADAL" clId="{030C2B1B-58FB-4FB5-94E6-5D903DA8D1C8}" dt="2019-11-20T10:18:52.683" v="6970" actId="20577"/>
          <ac:spMkLst>
            <pc:docMk/>
            <pc:sldMk cId="232368162" sldId="458"/>
            <ac:spMk id="2" creationId="{86B67726-40D1-4565-80C8-AF7D53B108EE}"/>
          </ac:spMkLst>
        </pc:spChg>
        <pc:spChg chg="mod">
          <ac:chgData name="Dix M.E." userId="01fa6e7c-6c81-4e30-acbf-e3b95cb9167b" providerId="ADAL" clId="{030C2B1B-58FB-4FB5-94E6-5D903DA8D1C8}" dt="2019-11-26T18:18:24.254" v="18834" actId="20577"/>
          <ac:spMkLst>
            <pc:docMk/>
            <pc:sldMk cId="232368162" sldId="458"/>
            <ac:spMk id="4" creationId="{B89BB8E9-FFD4-44FF-867B-2E32D548EB40}"/>
          </ac:spMkLst>
        </pc:spChg>
      </pc:sldChg>
      <pc:sldChg chg="modSp add ord modTransition">
        <pc:chgData name="Dix M.E." userId="01fa6e7c-6c81-4e30-acbf-e3b95cb9167b" providerId="ADAL" clId="{030C2B1B-58FB-4FB5-94E6-5D903DA8D1C8}" dt="2019-11-20T16:27:48.806" v="11514"/>
        <pc:sldMkLst>
          <pc:docMk/>
          <pc:sldMk cId="2780494231" sldId="459"/>
        </pc:sldMkLst>
        <pc:spChg chg="mod">
          <ac:chgData name="Dix M.E." userId="01fa6e7c-6c81-4e30-acbf-e3b95cb9167b" providerId="ADAL" clId="{030C2B1B-58FB-4FB5-94E6-5D903DA8D1C8}" dt="2019-11-20T10:19:20.068" v="6978" actId="20577"/>
          <ac:spMkLst>
            <pc:docMk/>
            <pc:sldMk cId="2780494231" sldId="459"/>
            <ac:spMk id="2" creationId="{00000000-0000-0000-0000-000000000000}"/>
          </ac:spMkLst>
        </pc:spChg>
        <pc:spChg chg="mod">
          <ac:chgData name="Dix M.E." userId="01fa6e7c-6c81-4e30-acbf-e3b95cb9167b" providerId="ADAL" clId="{030C2B1B-58FB-4FB5-94E6-5D903DA8D1C8}" dt="2019-11-20T10:33:32.750" v="7258" actId="5793"/>
          <ac:spMkLst>
            <pc:docMk/>
            <pc:sldMk cId="2780494231" sldId="459"/>
            <ac:spMk id="4" creationId="{00000000-0000-0000-0000-000000000000}"/>
          </ac:spMkLst>
        </pc:spChg>
      </pc:sldChg>
      <pc:sldChg chg="addSp delSp modSp add modTransition modNotesTx">
        <pc:chgData name="Dix M.E." userId="01fa6e7c-6c81-4e30-acbf-e3b95cb9167b" providerId="ADAL" clId="{030C2B1B-58FB-4FB5-94E6-5D903DA8D1C8}" dt="2019-11-26T18:18:35.643" v="18836" actId="20577"/>
        <pc:sldMkLst>
          <pc:docMk/>
          <pc:sldMk cId="2972754672" sldId="460"/>
        </pc:sldMkLst>
        <pc:spChg chg="mod">
          <ac:chgData name="Dix M.E." userId="01fa6e7c-6c81-4e30-acbf-e3b95cb9167b" providerId="ADAL" clId="{030C2B1B-58FB-4FB5-94E6-5D903DA8D1C8}" dt="2019-11-20T10:34:31.348" v="7315" actId="20577"/>
          <ac:spMkLst>
            <pc:docMk/>
            <pc:sldMk cId="2972754672" sldId="460"/>
            <ac:spMk id="2" creationId="{00000000-0000-0000-0000-000000000000}"/>
          </ac:spMkLst>
        </pc:spChg>
        <pc:spChg chg="mod">
          <ac:chgData name="Dix M.E." userId="01fa6e7c-6c81-4e30-acbf-e3b95cb9167b" providerId="ADAL" clId="{030C2B1B-58FB-4FB5-94E6-5D903DA8D1C8}" dt="2019-11-26T18:18:35.643" v="18836" actId="20577"/>
          <ac:spMkLst>
            <pc:docMk/>
            <pc:sldMk cId="2972754672" sldId="460"/>
            <ac:spMk id="4" creationId="{00000000-0000-0000-0000-000000000000}"/>
          </ac:spMkLst>
        </pc:spChg>
        <pc:spChg chg="add del">
          <ac:chgData name="Dix M.E." userId="01fa6e7c-6c81-4e30-acbf-e3b95cb9167b" providerId="ADAL" clId="{030C2B1B-58FB-4FB5-94E6-5D903DA8D1C8}" dt="2019-11-20T10:36:51.241" v="7512"/>
          <ac:spMkLst>
            <pc:docMk/>
            <pc:sldMk cId="2972754672" sldId="460"/>
            <ac:spMk id="5" creationId="{29F9E23B-AF0F-4F26-95DC-2F053FEB3F1C}"/>
          </ac:spMkLst>
        </pc:spChg>
      </pc:sldChg>
      <pc:sldChg chg="modSp add modTransition modNotesTx">
        <pc:chgData name="Dix M.E." userId="01fa6e7c-6c81-4e30-acbf-e3b95cb9167b" providerId="ADAL" clId="{030C2B1B-58FB-4FB5-94E6-5D903DA8D1C8}" dt="2019-11-20T16:27:48.806" v="11514"/>
        <pc:sldMkLst>
          <pc:docMk/>
          <pc:sldMk cId="324366439" sldId="461"/>
        </pc:sldMkLst>
        <pc:spChg chg="mod">
          <ac:chgData name="Dix M.E." userId="01fa6e7c-6c81-4e30-acbf-e3b95cb9167b" providerId="ADAL" clId="{030C2B1B-58FB-4FB5-94E6-5D903DA8D1C8}" dt="2019-11-20T12:44:01.621" v="8604" actId="20577"/>
          <ac:spMkLst>
            <pc:docMk/>
            <pc:sldMk cId="324366439" sldId="461"/>
            <ac:spMk id="4" creationId="{00000000-0000-0000-0000-000000000000}"/>
          </ac:spMkLst>
        </pc:spChg>
      </pc:sldChg>
      <pc:sldChg chg="addSp delSp modSp add ord modTransition modNotesTx">
        <pc:chgData name="Dix M.E." userId="01fa6e7c-6c81-4e30-acbf-e3b95cb9167b" providerId="ADAL" clId="{030C2B1B-58FB-4FB5-94E6-5D903DA8D1C8}" dt="2019-11-25T10:43:33.925" v="14738" actId="478"/>
        <pc:sldMkLst>
          <pc:docMk/>
          <pc:sldMk cId="3195586217" sldId="462"/>
        </pc:sldMkLst>
        <pc:spChg chg="mod">
          <ac:chgData name="Dix M.E." userId="01fa6e7c-6c81-4e30-acbf-e3b95cb9167b" providerId="ADAL" clId="{030C2B1B-58FB-4FB5-94E6-5D903DA8D1C8}" dt="2019-11-20T12:32:41.762" v="8438" actId="20577"/>
          <ac:spMkLst>
            <pc:docMk/>
            <pc:sldMk cId="3195586217" sldId="462"/>
            <ac:spMk id="2" creationId="{878E33FC-02AF-42B1-86AF-B2C54E804E12}"/>
          </ac:spMkLst>
        </pc:spChg>
        <pc:spChg chg="add del mod">
          <ac:chgData name="Dix M.E." userId="01fa6e7c-6c81-4e30-acbf-e3b95cb9167b" providerId="ADAL" clId="{030C2B1B-58FB-4FB5-94E6-5D903DA8D1C8}" dt="2019-11-20T12:39:15.509" v="8490" actId="20577"/>
          <ac:spMkLst>
            <pc:docMk/>
            <pc:sldMk cId="3195586217" sldId="462"/>
            <ac:spMk id="4" creationId="{BBEB4616-963A-4F21-A474-40BAA6C7FE3F}"/>
          </ac:spMkLst>
        </pc:spChg>
        <pc:spChg chg="add del mod">
          <ac:chgData name="Dix M.E." userId="01fa6e7c-6c81-4e30-acbf-e3b95cb9167b" providerId="ADAL" clId="{030C2B1B-58FB-4FB5-94E6-5D903DA8D1C8}" dt="2019-11-20T12:37:17.792" v="8441" actId="478"/>
          <ac:spMkLst>
            <pc:docMk/>
            <pc:sldMk cId="3195586217" sldId="462"/>
            <ac:spMk id="6" creationId="{0F11C286-60DD-4845-909E-2C6A42845028}"/>
          </ac:spMkLst>
        </pc:spChg>
        <pc:spChg chg="add del">
          <ac:chgData name="Dix M.E." userId="01fa6e7c-6c81-4e30-acbf-e3b95cb9167b" providerId="ADAL" clId="{030C2B1B-58FB-4FB5-94E6-5D903DA8D1C8}" dt="2019-11-20T12:40:34.223" v="8496"/>
          <ac:spMkLst>
            <pc:docMk/>
            <pc:sldMk cId="3195586217" sldId="462"/>
            <ac:spMk id="7" creationId="{A0E32892-34FE-44D9-94A1-ACBB0B02AA7F}"/>
          </ac:spMkLst>
        </pc:spChg>
        <pc:spChg chg="add del mod">
          <ac:chgData name="Dix M.E." userId="01fa6e7c-6c81-4e30-acbf-e3b95cb9167b" providerId="ADAL" clId="{030C2B1B-58FB-4FB5-94E6-5D903DA8D1C8}" dt="2019-11-25T10:43:33.925" v="14738" actId="478"/>
          <ac:spMkLst>
            <pc:docMk/>
            <pc:sldMk cId="3195586217" sldId="462"/>
            <ac:spMk id="8" creationId="{365F9635-79AD-4F4F-ABD3-C27D61E6DD95}"/>
          </ac:spMkLst>
        </pc:spChg>
      </pc:sldChg>
      <pc:sldChg chg="addSp delSp modSp add modTransition modNotesTx">
        <pc:chgData name="Dix M.E." userId="01fa6e7c-6c81-4e30-acbf-e3b95cb9167b" providerId="ADAL" clId="{030C2B1B-58FB-4FB5-94E6-5D903DA8D1C8}" dt="2019-11-25T13:36:55.860" v="17196" actId="20577"/>
        <pc:sldMkLst>
          <pc:docMk/>
          <pc:sldMk cId="3400554524" sldId="463"/>
        </pc:sldMkLst>
        <pc:spChg chg="mod">
          <ac:chgData name="Dix M.E." userId="01fa6e7c-6c81-4e30-acbf-e3b95cb9167b" providerId="ADAL" clId="{030C2B1B-58FB-4FB5-94E6-5D903DA8D1C8}" dt="2019-11-25T13:36:55.860" v="17196" actId="20577"/>
          <ac:spMkLst>
            <pc:docMk/>
            <pc:sldMk cId="3400554524" sldId="463"/>
            <ac:spMk id="2" creationId="{00000000-0000-0000-0000-000000000000}"/>
          </ac:spMkLst>
        </pc:spChg>
        <pc:spChg chg="mod">
          <ac:chgData name="Dix M.E." userId="01fa6e7c-6c81-4e30-acbf-e3b95cb9167b" providerId="ADAL" clId="{030C2B1B-58FB-4FB5-94E6-5D903DA8D1C8}" dt="2019-11-20T12:54:58.064" v="8738" actId="20577"/>
          <ac:spMkLst>
            <pc:docMk/>
            <pc:sldMk cId="3400554524" sldId="463"/>
            <ac:spMk id="4" creationId="{00000000-0000-0000-0000-000000000000}"/>
          </ac:spMkLst>
        </pc:spChg>
        <pc:spChg chg="del">
          <ac:chgData name="Dix M.E." userId="01fa6e7c-6c81-4e30-acbf-e3b95cb9167b" providerId="ADAL" clId="{030C2B1B-58FB-4FB5-94E6-5D903DA8D1C8}" dt="2019-11-25T10:52:09.273" v="14832" actId="478"/>
          <ac:spMkLst>
            <pc:docMk/>
            <pc:sldMk cId="3400554524" sldId="463"/>
            <ac:spMk id="5" creationId="{9D3763B3-4B9D-4431-A800-60DD72CBD581}"/>
          </ac:spMkLst>
        </pc:spChg>
        <pc:spChg chg="add">
          <ac:chgData name="Dix M.E." userId="01fa6e7c-6c81-4e30-acbf-e3b95cb9167b" providerId="ADAL" clId="{030C2B1B-58FB-4FB5-94E6-5D903DA8D1C8}" dt="2019-11-25T10:52:09.789" v="14833"/>
          <ac:spMkLst>
            <pc:docMk/>
            <pc:sldMk cId="3400554524" sldId="463"/>
            <ac:spMk id="6" creationId="{27CF8FDC-FD38-458C-933B-8BF3DC817E7B}"/>
          </ac:spMkLst>
        </pc:spChg>
      </pc:sldChg>
      <pc:sldChg chg="addSp delSp modSp add modTransition modNotesTx">
        <pc:chgData name="Dix M.E." userId="01fa6e7c-6c81-4e30-acbf-e3b95cb9167b" providerId="ADAL" clId="{030C2B1B-58FB-4FB5-94E6-5D903DA8D1C8}" dt="2019-11-25T16:37:09.931" v="18221" actId="20577"/>
        <pc:sldMkLst>
          <pc:docMk/>
          <pc:sldMk cId="2497097291" sldId="464"/>
        </pc:sldMkLst>
        <pc:spChg chg="del">
          <ac:chgData name="Dix M.E." userId="01fa6e7c-6c81-4e30-acbf-e3b95cb9167b" providerId="ADAL" clId="{030C2B1B-58FB-4FB5-94E6-5D903DA8D1C8}" dt="2019-11-20T14:05:46.914" v="9250"/>
          <ac:spMkLst>
            <pc:docMk/>
            <pc:sldMk cId="2497097291" sldId="464"/>
            <ac:spMk id="2" creationId="{7A2544A3-72A3-43E6-A40F-30774228A98B}"/>
          </ac:spMkLst>
        </pc:spChg>
        <pc:spChg chg="del">
          <ac:chgData name="Dix M.E." userId="01fa6e7c-6c81-4e30-acbf-e3b95cb9167b" providerId="ADAL" clId="{030C2B1B-58FB-4FB5-94E6-5D903DA8D1C8}" dt="2019-11-20T14:05:46.914" v="9250"/>
          <ac:spMkLst>
            <pc:docMk/>
            <pc:sldMk cId="2497097291" sldId="464"/>
            <ac:spMk id="4" creationId="{E6CB0BF7-C070-4D58-BC54-AE50E3B37974}"/>
          </ac:spMkLst>
        </pc:spChg>
        <pc:spChg chg="add mod">
          <ac:chgData name="Dix M.E." userId="01fa6e7c-6c81-4e30-acbf-e3b95cb9167b" providerId="ADAL" clId="{030C2B1B-58FB-4FB5-94E6-5D903DA8D1C8}" dt="2019-11-20T14:09:06.238" v="9299" actId="20577"/>
          <ac:spMkLst>
            <pc:docMk/>
            <pc:sldMk cId="2497097291" sldId="464"/>
            <ac:spMk id="6" creationId="{54E08761-41CE-4F99-9E77-B235534B1F0A}"/>
          </ac:spMkLst>
        </pc:spChg>
        <pc:picChg chg="add mod">
          <ac:chgData name="Dix M.E." userId="01fa6e7c-6c81-4e30-acbf-e3b95cb9167b" providerId="ADAL" clId="{030C2B1B-58FB-4FB5-94E6-5D903DA8D1C8}" dt="2019-11-20T14:08:06.862" v="9270" actId="1036"/>
          <ac:picMkLst>
            <pc:docMk/>
            <pc:sldMk cId="2497097291" sldId="464"/>
            <ac:picMk id="5122" creationId="{AE4B83B5-867B-46E4-9735-47F94BBAAA43}"/>
          </ac:picMkLst>
        </pc:picChg>
      </pc:sldChg>
      <pc:sldChg chg="addSp delSp modSp add ord modTransition modNotesTx">
        <pc:chgData name="Dix M.E." userId="01fa6e7c-6c81-4e30-acbf-e3b95cb9167b" providerId="ADAL" clId="{030C2B1B-58FB-4FB5-94E6-5D903DA8D1C8}" dt="2019-11-20T16:27:48.806" v="11514"/>
        <pc:sldMkLst>
          <pc:docMk/>
          <pc:sldMk cId="1259670835" sldId="465"/>
        </pc:sldMkLst>
        <pc:spChg chg="add mod">
          <ac:chgData name="Dix M.E." userId="01fa6e7c-6c81-4e30-acbf-e3b95cb9167b" providerId="ADAL" clId="{030C2B1B-58FB-4FB5-94E6-5D903DA8D1C8}" dt="2019-11-20T14:44:14.200" v="9716" actId="207"/>
          <ac:spMkLst>
            <pc:docMk/>
            <pc:sldMk cId="1259670835" sldId="465"/>
            <ac:spMk id="3" creationId="{8A8F6A9A-91DE-4848-AFA7-82B422CE0A45}"/>
          </ac:spMkLst>
        </pc:spChg>
        <pc:spChg chg="add mod">
          <ac:chgData name="Dix M.E." userId="01fa6e7c-6c81-4e30-acbf-e3b95cb9167b" providerId="ADAL" clId="{030C2B1B-58FB-4FB5-94E6-5D903DA8D1C8}" dt="2019-11-20T14:44:48.650" v="9746" actId="1035"/>
          <ac:spMkLst>
            <pc:docMk/>
            <pc:sldMk cId="1259670835" sldId="465"/>
            <ac:spMk id="4" creationId="{9D57652A-02FB-41F4-B001-245FB313AA72}"/>
          </ac:spMkLst>
        </pc:spChg>
        <pc:spChg chg="add mod">
          <ac:chgData name="Dix M.E." userId="01fa6e7c-6c81-4e30-acbf-e3b95cb9167b" providerId="ADAL" clId="{030C2B1B-58FB-4FB5-94E6-5D903DA8D1C8}" dt="2019-11-20T14:47:16.501" v="9890" actId="1582"/>
          <ac:spMkLst>
            <pc:docMk/>
            <pc:sldMk cId="1259670835" sldId="465"/>
            <ac:spMk id="5" creationId="{D6617A8D-73C4-442D-A0B2-FBB654A2A44E}"/>
          </ac:spMkLst>
        </pc:spChg>
        <pc:spChg chg="add mod">
          <ac:chgData name="Dix M.E." userId="01fa6e7c-6c81-4e30-acbf-e3b95cb9167b" providerId="ADAL" clId="{030C2B1B-58FB-4FB5-94E6-5D903DA8D1C8}" dt="2019-11-20T14:47:23.636" v="9892" actId="1582"/>
          <ac:spMkLst>
            <pc:docMk/>
            <pc:sldMk cId="1259670835" sldId="465"/>
            <ac:spMk id="6" creationId="{3A55A116-E8A9-4108-B9E7-DA8BB1277DA5}"/>
          </ac:spMkLst>
        </pc:spChg>
        <pc:picChg chg="add mod modCrop">
          <ac:chgData name="Dix M.E." userId="01fa6e7c-6c81-4e30-acbf-e3b95cb9167b" providerId="ADAL" clId="{030C2B1B-58FB-4FB5-94E6-5D903DA8D1C8}" dt="2019-11-20T14:40:41.144" v="9710" actId="12789"/>
          <ac:picMkLst>
            <pc:docMk/>
            <pc:sldMk cId="1259670835" sldId="465"/>
            <ac:picMk id="2" creationId="{77EB8D18-DF99-46FD-85B2-24E519985033}"/>
          </ac:picMkLst>
        </pc:picChg>
        <pc:cxnChg chg="add del mod">
          <ac:chgData name="Dix M.E." userId="01fa6e7c-6c81-4e30-acbf-e3b95cb9167b" providerId="ADAL" clId="{030C2B1B-58FB-4FB5-94E6-5D903DA8D1C8}" dt="2019-11-20T14:47:05.165" v="9889" actId="208"/>
          <ac:cxnSpMkLst>
            <pc:docMk/>
            <pc:sldMk cId="1259670835" sldId="465"/>
            <ac:cxnSpMk id="8" creationId="{9F842C89-1346-4557-82A6-B0BA326483C8}"/>
          </ac:cxnSpMkLst>
        </pc:cxnChg>
        <pc:cxnChg chg="add mod">
          <ac:chgData name="Dix M.E." userId="01fa6e7c-6c81-4e30-acbf-e3b95cb9167b" providerId="ADAL" clId="{030C2B1B-58FB-4FB5-94E6-5D903DA8D1C8}" dt="2019-11-20T14:47:31.482" v="9895" actId="14100"/>
          <ac:cxnSpMkLst>
            <pc:docMk/>
            <pc:sldMk cId="1259670835" sldId="465"/>
            <ac:cxnSpMk id="11" creationId="{3538460F-A660-4AB0-B371-7BC0AA80D4FF}"/>
          </ac:cxnSpMkLst>
        </pc:cxnChg>
      </pc:sldChg>
      <pc:sldChg chg="addSp delSp modSp add modTransition modNotesTx">
        <pc:chgData name="Dix M.E." userId="01fa6e7c-6c81-4e30-acbf-e3b95cb9167b" providerId="ADAL" clId="{030C2B1B-58FB-4FB5-94E6-5D903DA8D1C8}" dt="2019-11-20T16:27:48.806" v="11514"/>
        <pc:sldMkLst>
          <pc:docMk/>
          <pc:sldMk cId="229383256" sldId="466"/>
        </pc:sldMkLst>
        <pc:spChg chg="add mod">
          <ac:chgData name="Dix M.E." userId="01fa6e7c-6c81-4e30-acbf-e3b95cb9167b" providerId="ADAL" clId="{030C2B1B-58FB-4FB5-94E6-5D903DA8D1C8}" dt="2019-11-20T14:49:58.173" v="9933" actId="20577"/>
          <ac:spMkLst>
            <pc:docMk/>
            <pc:sldMk cId="229383256" sldId="466"/>
            <ac:spMk id="2" creationId="{4AE1BD7A-4E04-4829-9E9A-5FEC91E70B2F}"/>
          </ac:spMkLst>
        </pc:spChg>
        <pc:spChg chg="add del mod">
          <ac:chgData name="Dix M.E." userId="01fa6e7c-6c81-4e30-acbf-e3b95cb9167b" providerId="ADAL" clId="{030C2B1B-58FB-4FB5-94E6-5D903DA8D1C8}" dt="2019-11-20T15:00:36.107" v="9968" actId="478"/>
          <ac:spMkLst>
            <pc:docMk/>
            <pc:sldMk cId="229383256" sldId="466"/>
            <ac:spMk id="3" creationId="{1EEB00C5-A9FF-4ED0-ADB9-89E1A68F79EF}"/>
          </ac:spMkLst>
        </pc:spChg>
        <pc:spChg chg="add del">
          <ac:chgData name="Dix M.E." userId="01fa6e7c-6c81-4e30-acbf-e3b95cb9167b" providerId="ADAL" clId="{030C2B1B-58FB-4FB5-94E6-5D903DA8D1C8}" dt="2019-11-20T15:00:37.709" v="9970"/>
          <ac:spMkLst>
            <pc:docMk/>
            <pc:sldMk cId="229383256" sldId="466"/>
            <ac:spMk id="4" creationId="{4734A80F-4CAA-417E-8CEA-40C239805B1B}"/>
          </ac:spMkLst>
        </pc:spChg>
        <pc:spChg chg="add del mod">
          <ac:chgData name="Dix M.E." userId="01fa6e7c-6c81-4e30-acbf-e3b95cb9167b" providerId="ADAL" clId="{030C2B1B-58FB-4FB5-94E6-5D903DA8D1C8}" dt="2019-11-20T15:05:08.967" v="10027" actId="478"/>
          <ac:spMkLst>
            <pc:docMk/>
            <pc:sldMk cId="229383256" sldId="466"/>
            <ac:spMk id="7" creationId="{EC989D0E-83B6-4BB9-865D-B20F08C248ED}"/>
          </ac:spMkLst>
        </pc:spChg>
        <pc:graphicFrameChg chg="add del modGraphic">
          <ac:chgData name="Dix M.E." userId="01fa6e7c-6c81-4e30-acbf-e3b95cb9167b" providerId="ADAL" clId="{030C2B1B-58FB-4FB5-94E6-5D903DA8D1C8}" dt="2019-11-20T15:05:05.997" v="10025" actId="478"/>
          <ac:graphicFrameMkLst>
            <pc:docMk/>
            <pc:sldMk cId="229383256" sldId="466"/>
            <ac:graphicFrameMk id="5" creationId="{F478A8DC-CFB3-426C-ACCA-1725E8532BD3}"/>
          </ac:graphicFrameMkLst>
        </pc:graphicFrameChg>
        <pc:graphicFrameChg chg="add mod modGraphic">
          <ac:chgData name="Dix M.E." userId="01fa6e7c-6c81-4e30-acbf-e3b95cb9167b" providerId="ADAL" clId="{030C2B1B-58FB-4FB5-94E6-5D903DA8D1C8}" dt="2019-11-20T15:21:26.216" v="10715" actId="20577"/>
          <ac:graphicFrameMkLst>
            <pc:docMk/>
            <pc:sldMk cId="229383256" sldId="466"/>
            <ac:graphicFrameMk id="8" creationId="{CB90796B-6AC5-41CD-9FD9-CAB05A77AFD6}"/>
          </ac:graphicFrameMkLst>
        </pc:graphicFrameChg>
      </pc:sldChg>
      <pc:sldChg chg="addSp delSp modSp add modTransition modNotesTx">
        <pc:chgData name="Dix M.E." userId="01fa6e7c-6c81-4e30-acbf-e3b95cb9167b" providerId="ADAL" clId="{030C2B1B-58FB-4FB5-94E6-5D903DA8D1C8}" dt="2019-11-25T16:43:34.033" v="18287" actId="20577"/>
        <pc:sldMkLst>
          <pc:docMk/>
          <pc:sldMk cId="2037942117" sldId="467"/>
        </pc:sldMkLst>
        <pc:spChg chg="mod">
          <ac:chgData name="Dix M.E." userId="01fa6e7c-6c81-4e30-acbf-e3b95cb9167b" providerId="ADAL" clId="{030C2B1B-58FB-4FB5-94E6-5D903DA8D1C8}" dt="2019-11-20T16:02:41.367" v="10808" actId="20577"/>
          <ac:spMkLst>
            <pc:docMk/>
            <pc:sldMk cId="2037942117" sldId="467"/>
            <ac:spMk id="2" creationId="{07B8FC6E-F486-4293-AD85-98D5A0089C9E}"/>
          </ac:spMkLst>
        </pc:spChg>
        <pc:spChg chg="del">
          <ac:chgData name="Dix M.E." userId="01fa6e7c-6c81-4e30-acbf-e3b95cb9167b" providerId="ADAL" clId="{030C2B1B-58FB-4FB5-94E6-5D903DA8D1C8}" dt="2019-11-20T16:09:00.180" v="10811" actId="478"/>
          <ac:spMkLst>
            <pc:docMk/>
            <pc:sldMk cId="2037942117" sldId="467"/>
            <ac:spMk id="4" creationId="{EE6DF4C7-9A3B-411D-B6E4-F9443CA595C2}"/>
          </ac:spMkLst>
        </pc:spChg>
        <pc:spChg chg="add del mod">
          <ac:chgData name="Dix M.E." userId="01fa6e7c-6c81-4e30-acbf-e3b95cb9167b" providerId="ADAL" clId="{030C2B1B-58FB-4FB5-94E6-5D903DA8D1C8}" dt="2019-11-20T16:20:33.320" v="11210" actId="478"/>
          <ac:spMkLst>
            <pc:docMk/>
            <pc:sldMk cId="2037942117" sldId="467"/>
            <ac:spMk id="6" creationId="{142242E8-F9AA-430B-9090-48E6A2700BC6}"/>
          </ac:spMkLst>
        </pc:spChg>
        <pc:spChg chg="add del mod">
          <ac:chgData name="Dix M.E." userId="01fa6e7c-6c81-4e30-acbf-e3b95cb9167b" providerId="ADAL" clId="{030C2B1B-58FB-4FB5-94E6-5D903DA8D1C8}" dt="2019-11-20T16:24:31.995" v="11470" actId="1036"/>
          <ac:spMkLst>
            <pc:docMk/>
            <pc:sldMk cId="2037942117" sldId="467"/>
            <ac:spMk id="8" creationId="{4F3B5A54-CE51-4A44-AF21-8342A2D80DCC}"/>
          </ac:spMkLst>
        </pc:spChg>
        <pc:spChg chg="add mod">
          <ac:chgData name="Dix M.E." userId="01fa6e7c-6c81-4e30-acbf-e3b95cb9167b" providerId="ADAL" clId="{030C2B1B-58FB-4FB5-94E6-5D903DA8D1C8}" dt="2019-11-25T16:43:29.436" v="18281" actId="1036"/>
          <ac:spMkLst>
            <pc:docMk/>
            <pc:sldMk cId="2037942117" sldId="467"/>
            <ac:spMk id="10" creationId="{87973C25-557B-4D52-BD84-0BF44DEF40ED}"/>
          </ac:spMkLst>
        </pc:spChg>
        <pc:spChg chg="add del">
          <ac:chgData name="Dix M.E." userId="01fa6e7c-6c81-4e30-acbf-e3b95cb9167b" providerId="ADAL" clId="{030C2B1B-58FB-4FB5-94E6-5D903DA8D1C8}" dt="2019-11-20T16:21:40.701" v="11234"/>
          <ac:spMkLst>
            <pc:docMk/>
            <pc:sldMk cId="2037942117" sldId="467"/>
            <ac:spMk id="11" creationId="{A0DF9C81-A342-475D-8349-1BD3BE33A8E3}"/>
          </ac:spMkLst>
        </pc:spChg>
        <pc:picChg chg="add mod modCrop">
          <ac:chgData name="Dix M.E." userId="01fa6e7c-6c81-4e30-acbf-e3b95cb9167b" providerId="ADAL" clId="{030C2B1B-58FB-4FB5-94E6-5D903DA8D1C8}" dt="2019-11-20T16:32:02.845" v="11576" actId="1076"/>
          <ac:picMkLst>
            <pc:docMk/>
            <pc:sldMk cId="2037942117" sldId="467"/>
            <ac:picMk id="5" creationId="{A1B57588-EC31-4694-9155-1FDB1457B4CD}"/>
          </ac:picMkLst>
        </pc:picChg>
        <pc:picChg chg="add del">
          <ac:chgData name="Dix M.E." userId="01fa6e7c-6c81-4e30-acbf-e3b95cb9167b" providerId="ADAL" clId="{030C2B1B-58FB-4FB5-94E6-5D903DA8D1C8}" dt="2019-11-20T16:08:57.805" v="10810" actId="478"/>
          <ac:picMkLst>
            <pc:docMk/>
            <pc:sldMk cId="2037942117" sldId="467"/>
            <ac:picMk id="6146" creationId="{C10679B5-550D-4832-AEE6-4651A4F93B0E}"/>
          </ac:picMkLst>
        </pc:picChg>
      </pc:sldChg>
      <pc:sldChg chg="modSp add">
        <pc:chgData name="Dix M.E." userId="01fa6e7c-6c81-4e30-acbf-e3b95cb9167b" providerId="ADAL" clId="{030C2B1B-58FB-4FB5-94E6-5D903DA8D1C8}" dt="2019-11-25T09:29:55.299" v="11779" actId="20577"/>
        <pc:sldMkLst>
          <pc:docMk/>
          <pc:sldMk cId="1477771549" sldId="468"/>
        </pc:sldMkLst>
        <pc:spChg chg="mod">
          <ac:chgData name="Dix M.E." userId="01fa6e7c-6c81-4e30-acbf-e3b95cb9167b" providerId="ADAL" clId="{030C2B1B-58FB-4FB5-94E6-5D903DA8D1C8}" dt="2019-11-25T09:29:55.299" v="11779" actId="20577"/>
          <ac:spMkLst>
            <pc:docMk/>
            <pc:sldMk cId="1477771549" sldId="468"/>
            <ac:spMk id="2" creationId="{862081B7-B68B-412B-9372-D8F54BF18A5B}"/>
          </ac:spMkLst>
        </pc:spChg>
      </pc:sldChg>
      <pc:sldChg chg="modSp add">
        <pc:chgData name="Dix M.E." userId="01fa6e7c-6c81-4e30-acbf-e3b95cb9167b" providerId="ADAL" clId="{030C2B1B-58FB-4FB5-94E6-5D903DA8D1C8}" dt="2019-11-25T09:30:21.571" v="11786" actId="20577"/>
        <pc:sldMkLst>
          <pc:docMk/>
          <pc:sldMk cId="4084408419" sldId="469"/>
        </pc:sldMkLst>
        <pc:spChg chg="mod">
          <ac:chgData name="Dix M.E." userId="01fa6e7c-6c81-4e30-acbf-e3b95cb9167b" providerId="ADAL" clId="{030C2B1B-58FB-4FB5-94E6-5D903DA8D1C8}" dt="2019-11-25T09:30:21.571" v="11786" actId="20577"/>
          <ac:spMkLst>
            <pc:docMk/>
            <pc:sldMk cId="4084408419" sldId="469"/>
            <ac:spMk id="2" creationId="{862081B7-B68B-412B-9372-D8F54BF18A5B}"/>
          </ac:spMkLst>
        </pc:spChg>
      </pc:sldChg>
      <pc:sldChg chg="add del">
        <pc:chgData name="Dix M.E." userId="01fa6e7c-6c81-4e30-acbf-e3b95cb9167b" providerId="ADAL" clId="{030C2B1B-58FB-4FB5-94E6-5D903DA8D1C8}" dt="2019-11-25T16:35:38.086" v="18198" actId="2696"/>
        <pc:sldMkLst>
          <pc:docMk/>
          <pc:sldMk cId="1783503039" sldId="470"/>
        </pc:sldMkLst>
      </pc:sldChg>
      <pc:sldChg chg="modSp add">
        <pc:chgData name="Dix M.E." userId="01fa6e7c-6c81-4e30-acbf-e3b95cb9167b" providerId="ADAL" clId="{030C2B1B-58FB-4FB5-94E6-5D903DA8D1C8}" dt="2019-11-25T16:46:40.322" v="18305" actId="20577"/>
        <pc:sldMkLst>
          <pc:docMk/>
          <pc:sldMk cId="2348452064" sldId="470"/>
        </pc:sldMkLst>
        <pc:spChg chg="mod">
          <ac:chgData name="Dix M.E." userId="01fa6e7c-6c81-4e30-acbf-e3b95cb9167b" providerId="ADAL" clId="{030C2B1B-58FB-4FB5-94E6-5D903DA8D1C8}" dt="2019-11-25T16:46:40.322" v="18305" actId="20577"/>
          <ac:spMkLst>
            <pc:docMk/>
            <pc:sldMk cId="2348452064" sldId="470"/>
            <ac:spMk id="2" creationId="{00000000-0000-0000-0000-000000000000}"/>
          </ac:spMkLst>
        </pc:spChg>
      </pc:sldChg>
      <pc:sldChg chg="addSp delSp modSp add">
        <pc:chgData name="Dix M.E." userId="01fa6e7c-6c81-4e30-acbf-e3b95cb9167b" providerId="ADAL" clId="{030C2B1B-58FB-4FB5-94E6-5D903DA8D1C8}" dt="2019-11-25T16:58:19.839" v="18522" actId="1076"/>
        <pc:sldMkLst>
          <pc:docMk/>
          <pc:sldMk cId="2817943123" sldId="471"/>
        </pc:sldMkLst>
        <pc:spChg chg="mod">
          <ac:chgData name="Dix M.E." userId="01fa6e7c-6c81-4e30-acbf-e3b95cb9167b" providerId="ADAL" clId="{030C2B1B-58FB-4FB5-94E6-5D903DA8D1C8}" dt="2019-11-25T16:55:10.900" v="18460" actId="5793"/>
          <ac:spMkLst>
            <pc:docMk/>
            <pc:sldMk cId="2817943123" sldId="471"/>
            <ac:spMk id="2" creationId="{DA6D9E40-C1B5-46C3-AB39-BF1119C8D492}"/>
          </ac:spMkLst>
        </pc:spChg>
        <pc:spChg chg="del">
          <ac:chgData name="Dix M.E." userId="01fa6e7c-6c81-4e30-acbf-e3b95cb9167b" providerId="ADAL" clId="{030C2B1B-58FB-4FB5-94E6-5D903DA8D1C8}" dt="2019-11-25T16:55:25.572" v="18461" actId="478"/>
          <ac:spMkLst>
            <pc:docMk/>
            <pc:sldMk cId="2817943123" sldId="471"/>
            <ac:spMk id="4" creationId="{252AE1BC-9C0D-4CCB-B7DA-4674486EBA82}"/>
          </ac:spMkLst>
        </pc:spChg>
        <pc:spChg chg="add mod">
          <ac:chgData name="Dix M.E." userId="01fa6e7c-6c81-4e30-acbf-e3b95cb9167b" providerId="ADAL" clId="{030C2B1B-58FB-4FB5-94E6-5D903DA8D1C8}" dt="2019-11-25T16:58:19.839" v="18522" actId="1076"/>
          <ac:spMkLst>
            <pc:docMk/>
            <pc:sldMk cId="2817943123" sldId="471"/>
            <ac:spMk id="7" creationId="{545C8AC4-432D-4574-BB88-7C77ED991B9F}"/>
          </ac:spMkLst>
        </pc:spChg>
        <pc:spChg chg="add del">
          <ac:chgData name="Dix M.E." userId="01fa6e7c-6c81-4e30-acbf-e3b95cb9167b" providerId="ADAL" clId="{030C2B1B-58FB-4FB5-94E6-5D903DA8D1C8}" dt="2019-11-25T16:57:55.895" v="18516"/>
          <ac:spMkLst>
            <pc:docMk/>
            <pc:sldMk cId="2817943123" sldId="471"/>
            <ac:spMk id="8" creationId="{D8AD9B86-985C-4503-875A-073E9614CFAC}"/>
          </ac:spMkLst>
        </pc:spChg>
        <pc:picChg chg="mod">
          <ac:chgData name="Dix M.E." userId="01fa6e7c-6c81-4e30-acbf-e3b95cb9167b" providerId="ADAL" clId="{030C2B1B-58FB-4FB5-94E6-5D903DA8D1C8}" dt="2019-11-25T16:55:44.961" v="18465" actId="1076"/>
          <ac:picMkLst>
            <pc:docMk/>
            <pc:sldMk cId="2817943123" sldId="471"/>
            <ac:picMk id="5" creationId="{56255C86-2618-4574-9F61-F9A092CAAE94}"/>
          </ac:picMkLst>
        </pc:picChg>
        <pc:picChg chg="add del">
          <ac:chgData name="Dix M.E." userId="01fa6e7c-6c81-4e30-acbf-e3b95cb9167b" providerId="ADAL" clId="{030C2B1B-58FB-4FB5-94E6-5D903DA8D1C8}" dt="2019-11-25T16:55:29.980" v="18463"/>
          <ac:picMkLst>
            <pc:docMk/>
            <pc:sldMk cId="2817943123" sldId="471"/>
            <ac:picMk id="1026" creationId="{0FE0EA07-A50B-4F28-9D2C-3C14C1F9FF34}"/>
          </ac:picMkLst>
        </pc:picChg>
      </pc:sldChg>
      <pc:sldMasterChg chg="modSp modSldLayout">
        <pc:chgData name="Dix M.E." userId="01fa6e7c-6c81-4e30-acbf-e3b95cb9167b" providerId="ADAL" clId="{030C2B1B-58FB-4FB5-94E6-5D903DA8D1C8}" dt="2019-11-20T09:36:57.235" v="6327"/>
        <pc:sldMasterMkLst>
          <pc:docMk/>
          <pc:sldMasterMk cId="0" sldId="2147483738"/>
        </pc:sldMasterMkLst>
        <pc:spChg chg="mod">
          <ac:chgData name="Dix M.E." userId="01fa6e7c-6c81-4e30-acbf-e3b95cb9167b" providerId="ADAL" clId="{030C2B1B-58FB-4FB5-94E6-5D903DA8D1C8}" dt="2019-11-19T17:24:39.991" v="5334"/>
          <ac:spMkLst>
            <pc:docMk/>
            <pc:sldMasterMk cId="0" sldId="2147483738"/>
            <ac:spMk id="2" creationId="{00000000-0000-0000-0000-000000000000}"/>
          </ac:spMkLst>
        </pc:spChg>
        <pc:spChg chg="mod">
          <ac:chgData name="Dix M.E." userId="01fa6e7c-6c81-4e30-acbf-e3b95cb9167b" providerId="ADAL" clId="{030C2B1B-58FB-4FB5-94E6-5D903DA8D1C8}" dt="2019-11-19T17:24:39.991" v="5334"/>
          <ac:spMkLst>
            <pc:docMk/>
            <pc:sldMasterMk cId="0" sldId="2147483738"/>
            <ac:spMk id="3" creationId="{00000000-0000-0000-0000-000000000000}"/>
          </ac:spMkLst>
        </pc:spChg>
        <pc:spChg chg="mod">
          <ac:chgData name="Dix M.E." userId="01fa6e7c-6c81-4e30-acbf-e3b95cb9167b" providerId="ADAL" clId="{030C2B1B-58FB-4FB5-94E6-5D903DA8D1C8}" dt="2019-11-19T17:24:39.991" v="5334"/>
          <ac:spMkLst>
            <pc:docMk/>
            <pc:sldMasterMk cId="0" sldId="2147483738"/>
            <ac:spMk id="1026" creationId="{00000000-0000-0000-0000-000000000000}"/>
          </ac:spMkLst>
        </pc:spChg>
        <pc:spChg chg="mod">
          <ac:chgData name="Dix M.E." userId="01fa6e7c-6c81-4e30-acbf-e3b95cb9167b" providerId="ADAL" clId="{030C2B1B-58FB-4FB5-94E6-5D903DA8D1C8}" dt="2019-11-19T17:24:39.991" v="5334"/>
          <ac:spMkLst>
            <pc:docMk/>
            <pc:sldMasterMk cId="0" sldId="2147483738"/>
            <ac:spMk id="1027" creationId="{00000000-0000-0000-0000-000000000000}"/>
          </ac:spMkLst>
        </pc:spChg>
        <pc:spChg chg="mod">
          <ac:chgData name="Dix M.E." userId="01fa6e7c-6c81-4e30-acbf-e3b95cb9167b" providerId="ADAL" clId="{030C2B1B-58FB-4FB5-94E6-5D903DA8D1C8}" dt="2019-11-19T17:24:39.991" v="5334"/>
          <ac:spMkLst>
            <pc:docMk/>
            <pc:sldMasterMk cId="0" sldId="2147483738"/>
            <ac:spMk id="1030" creationId="{00000000-0000-0000-0000-000000000000}"/>
          </ac:spMkLst>
        </pc:spChg>
        <pc:sldLayoutChg chg="modSp">
          <pc:chgData name="Dix M.E." userId="01fa6e7c-6c81-4e30-acbf-e3b95cb9167b" providerId="ADAL" clId="{030C2B1B-58FB-4FB5-94E6-5D903DA8D1C8}" dt="2019-11-19T17:33:39.317" v="5659" actId="14100"/>
          <pc:sldLayoutMkLst>
            <pc:docMk/>
            <pc:sldMasterMk cId="0" sldId="2147483738"/>
            <pc:sldLayoutMk cId="0" sldId="2147483739"/>
          </pc:sldLayoutMkLst>
          <pc:spChg chg="mod">
            <ac:chgData name="Dix M.E." userId="01fa6e7c-6c81-4e30-acbf-e3b95cb9167b" providerId="ADAL" clId="{030C2B1B-58FB-4FB5-94E6-5D903DA8D1C8}" dt="2019-11-19T17:24:39.991" v="5334"/>
            <ac:spMkLst>
              <pc:docMk/>
              <pc:sldMasterMk cId="0" sldId="2147483738"/>
              <pc:sldLayoutMk cId="0" sldId="2147483739"/>
              <ac:spMk id="19"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0" sldId="2147483739"/>
              <ac:spMk id="10242"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0" sldId="2147483739"/>
              <ac:spMk id="10243" creationId="{00000000-0000-0000-0000-000000000000}"/>
            </ac:spMkLst>
          </pc:spChg>
          <pc:picChg chg="mod">
            <ac:chgData name="Dix M.E." userId="01fa6e7c-6c81-4e30-acbf-e3b95cb9167b" providerId="ADAL" clId="{030C2B1B-58FB-4FB5-94E6-5D903DA8D1C8}" dt="2019-11-19T17:33:29.631" v="5656" actId="14100"/>
            <ac:picMkLst>
              <pc:docMk/>
              <pc:sldMasterMk cId="0" sldId="2147483738"/>
              <pc:sldLayoutMk cId="0" sldId="2147483739"/>
              <ac:picMk id="5" creationId="{00000000-0000-0000-0000-000000000000}"/>
            </ac:picMkLst>
          </pc:picChg>
          <pc:picChg chg="mod">
            <ac:chgData name="Dix M.E." userId="01fa6e7c-6c81-4e30-acbf-e3b95cb9167b" providerId="ADAL" clId="{030C2B1B-58FB-4FB5-94E6-5D903DA8D1C8}" dt="2019-11-19T17:33:39.317" v="5659" actId="14100"/>
            <ac:picMkLst>
              <pc:docMk/>
              <pc:sldMasterMk cId="0" sldId="2147483738"/>
              <pc:sldLayoutMk cId="0" sldId="2147483739"/>
              <ac:picMk id="6" creationId="{00000000-0000-0000-0000-000000000000}"/>
            </ac:picMkLst>
          </pc:picChg>
        </pc:sldLayoutChg>
        <pc:sldLayoutChg chg="addSp delSp modSp">
          <pc:chgData name="Dix M.E." userId="01fa6e7c-6c81-4e30-acbf-e3b95cb9167b" providerId="ADAL" clId="{030C2B1B-58FB-4FB5-94E6-5D903DA8D1C8}" dt="2019-11-20T09:36:41.099" v="6321" actId="14100"/>
          <pc:sldLayoutMkLst>
            <pc:docMk/>
            <pc:sldMasterMk cId="0" sldId="2147483738"/>
            <pc:sldLayoutMk cId="0" sldId="2147483740"/>
          </pc:sldLayoutMkLst>
          <pc:spChg chg="mod">
            <ac:chgData name="Dix M.E." userId="01fa6e7c-6c81-4e30-acbf-e3b95cb9167b" providerId="ADAL" clId="{030C2B1B-58FB-4FB5-94E6-5D903DA8D1C8}" dt="2019-11-19T17:24:39.991" v="5334"/>
            <ac:spMkLst>
              <pc:docMk/>
              <pc:sldMasterMk cId="0" sldId="2147483738"/>
              <pc:sldLayoutMk cId="0" sldId="2147483740"/>
              <ac:spMk id="13" creationId="{00000000-0000-0000-0000-000000000000}"/>
            </ac:spMkLst>
          </pc:spChg>
          <pc:picChg chg="mod">
            <ac:chgData name="Dix M.E." userId="01fa6e7c-6c81-4e30-acbf-e3b95cb9167b" providerId="ADAL" clId="{030C2B1B-58FB-4FB5-94E6-5D903DA8D1C8}" dt="2019-11-20T09:36:41.099" v="6321" actId="14100"/>
            <ac:picMkLst>
              <pc:docMk/>
              <pc:sldMasterMk cId="0" sldId="2147483738"/>
              <pc:sldLayoutMk cId="0" sldId="2147483740"/>
              <ac:picMk id="8" creationId="{00000000-0000-0000-0000-000000000000}"/>
            </ac:picMkLst>
          </pc:picChg>
          <pc:picChg chg="add del mod">
            <ac:chgData name="Dix M.E." userId="01fa6e7c-6c81-4e30-acbf-e3b95cb9167b" providerId="ADAL" clId="{030C2B1B-58FB-4FB5-94E6-5D903DA8D1C8}" dt="2019-11-19T17:34:43.117" v="5727" actId="478"/>
            <ac:picMkLst>
              <pc:docMk/>
              <pc:sldMasterMk cId="0" sldId="2147483738"/>
              <pc:sldLayoutMk cId="0" sldId="2147483740"/>
              <ac:picMk id="9" creationId="{DE81B268-A19A-4678-8C86-087FE5B96061}"/>
            </ac:picMkLst>
          </pc:picChg>
        </pc:sldLayoutChg>
        <pc:sldLayoutChg chg="addSp delSp modSp">
          <pc:chgData name="Dix M.E." userId="01fa6e7c-6c81-4e30-acbf-e3b95cb9167b" providerId="ADAL" clId="{030C2B1B-58FB-4FB5-94E6-5D903DA8D1C8}" dt="2019-11-19T17:34:57.160" v="5730"/>
          <pc:sldLayoutMkLst>
            <pc:docMk/>
            <pc:sldMasterMk cId="0" sldId="2147483738"/>
            <pc:sldLayoutMk cId="0" sldId="2147483741"/>
          </pc:sldLayoutMkLst>
          <pc:spChg chg="mod">
            <ac:chgData name="Dix M.E." userId="01fa6e7c-6c81-4e30-acbf-e3b95cb9167b" providerId="ADAL" clId="{030C2B1B-58FB-4FB5-94E6-5D903DA8D1C8}" dt="2019-11-19T17:24:39.991" v="5334"/>
            <ac:spMkLst>
              <pc:docMk/>
              <pc:sldMasterMk cId="0" sldId="2147483738"/>
              <pc:sldLayoutMk cId="0" sldId="2147483741"/>
              <ac:spMk id="2" creationId="{00000000-0000-0000-0000-000000000000}"/>
            </ac:spMkLst>
          </pc:spChg>
          <pc:picChg chg="add">
            <ac:chgData name="Dix M.E." userId="01fa6e7c-6c81-4e30-acbf-e3b95cb9167b" providerId="ADAL" clId="{030C2B1B-58FB-4FB5-94E6-5D903DA8D1C8}" dt="2019-11-19T17:34:57.160" v="5730"/>
            <ac:picMkLst>
              <pc:docMk/>
              <pc:sldMasterMk cId="0" sldId="2147483738"/>
              <pc:sldLayoutMk cId="0" sldId="2147483741"/>
              <ac:picMk id="4" creationId="{94662850-E245-4B38-96EF-63CA82495274}"/>
            </ac:picMkLst>
          </pc:picChg>
          <pc:picChg chg="del mod">
            <ac:chgData name="Dix M.E." userId="01fa6e7c-6c81-4e30-acbf-e3b95cb9167b" providerId="ADAL" clId="{030C2B1B-58FB-4FB5-94E6-5D903DA8D1C8}" dt="2019-11-19T17:34:56.785" v="5729" actId="478"/>
            <ac:picMkLst>
              <pc:docMk/>
              <pc:sldMasterMk cId="0" sldId="2147483738"/>
              <pc:sldLayoutMk cId="0" sldId="2147483741"/>
              <ac:picMk id="9" creationId="{00000000-0000-0000-0000-000000000000}"/>
            </ac:picMkLst>
          </pc:picChg>
        </pc:sldLayoutChg>
        <pc:sldLayoutChg chg="addSp delSp modSp">
          <pc:chgData name="Dix M.E." userId="01fa6e7c-6c81-4e30-acbf-e3b95cb9167b" providerId="ADAL" clId="{030C2B1B-58FB-4FB5-94E6-5D903DA8D1C8}" dt="2019-11-20T09:36:52.721" v="6325"/>
          <pc:sldLayoutMkLst>
            <pc:docMk/>
            <pc:sldMasterMk cId="0" sldId="2147483738"/>
            <pc:sldLayoutMk cId="0" sldId="2147483742"/>
          </pc:sldLayoutMkLst>
          <pc:spChg chg="mod">
            <ac:chgData name="Dix M.E." userId="01fa6e7c-6c81-4e30-acbf-e3b95cb9167b" providerId="ADAL" clId="{030C2B1B-58FB-4FB5-94E6-5D903DA8D1C8}" dt="2019-11-19T17:24:39.991" v="5334"/>
            <ac:spMkLst>
              <pc:docMk/>
              <pc:sldMasterMk cId="0" sldId="2147483738"/>
              <pc:sldLayoutMk cId="0" sldId="2147483742"/>
              <ac:spMk id="3"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0" sldId="2147483742"/>
              <ac:spMk id="4" creationId="{00000000-0000-0000-0000-000000000000}"/>
            </ac:spMkLst>
          </pc:spChg>
          <pc:picChg chg="add del">
            <ac:chgData name="Dix M.E." userId="01fa6e7c-6c81-4e30-acbf-e3b95cb9167b" providerId="ADAL" clId="{030C2B1B-58FB-4FB5-94E6-5D903DA8D1C8}" dt="2019-11-20T09:36:52.268" v="6324" actId="478"/>
            <ac:picMkLst>
              <pc:docMk/>
              <pc:sldMasterMk cId="0" sldId="2147483738"/>
              <pc:sldLayoutMk cId="0" sldId="2147483742"/>
              <ac:picMk id="9" creationId="{1D718F9A-9C86-4960-B3C3-2E13CFAC6C5F}"/>
            </ac:picMkLst>
          </pc:picChg>
          <pc:picChg chg="add del">
            <ac:chgData name="Dix M.E." userId="01fa6e7c-6c81-4e30-acbf-e3b95cb9167b" providerId="ADAL" clId="{030C2B1B-58FB-4FB5-94E6-5D903DA8D1C8}" dt="2019-11-20T09:36:49.112" v="6323" actId="478"/>
            <ac:picMkLst>
              <pc:docMk/>
              <pc:sldMasterMk cId="0" sldId="2147483738"/>
              <pc:sldLayoutMk cId="0" sldId="2147483742"/>
              <ac:picMk id="10" creationId="{3560CE9C-250D-43EC-A68A-1C163AEE0389}"/>
            </ac:picMkLst>
          </pc:picChg>
          <pc:picChg chg="del mod">
            <ac:chgData name="Dix M.E." userId="01fa6e7c-6c81-4e30-acbf-e3b95cb9167b" providerId="ADAL" clId="{030C2B1B-58FB-4FB5-94E6-5D903DA8D1C8}" dt="2019-11-19T17:35:05.891" v="5732" actId="478"/>
            <ac:picMkLst>
              <pc:docMk/>
              <pc:sldMasterMk cId="0" sldId="2147483738"/>
              <pc:sldLayoutMk cId="0" sldId="2147483742"/>
              <ac:picMk id="11" creationId="{00000000-0000-0000-0000-000000000000}"/>
            </ac:picMkLst>
          </pc:picChg>
          <pc:picChg chg="add">
            <ac:chgData name="Dix M.E." userId="01fa6e7c-6c81-4e30-acbf-e3b95cb9167b" providerId="ADAL" clId="{030C2B1B-58FB-4FB5-94E6-5D903DA8D1C8}" dt="2019-11-20T09:36:52.721" v="6325"/>
            <ac:picMkLst>
              <pc:docMk/>
              <pc:sldMasterMk cId="0" sldId="2147483738"/>
              <pc:sldLayoutMk cId="0" sldId="2147483742"/>
              <ac:picMk id="11" creationId="{12FF6E9A-7205-48D8-A969-048CE6B8CBFA}"/>
            </ac:picMkLst>
          </pc:picChg>
        </pc:sldLayoutChg>
        <pc:sldLayoutChg chg="addSp delSp modSp">
          <pc:chgData name="Dix M.E." userId="01fa6e7c-6c81-4e30-acbf-e3b95cb9167b" providerId="ADAL" clId="{030C2B1B-58FB-4FB5-94E6-5D903DA8D1C8}" dt="2019-11-20T09:36:57.235" v="6327"/>
          <pc:sldLayoutMkLst>
            <pc:docMk/>
            <pc:sldMasterMk cId="0" sldId="2147483738"/>
            <pc:sldLayoutMk cId="0" sldId="2147483743"/>
          </pc:sldLayoutMkLst>
          <pc:spChg chg="mod">
            <ac:chgData name="Dix M.E." userId="01fa6e7c-6c81-4e30-acbf-e3b95cb9167b" providerId="ADAL" clId="{030C2B1B-58FB-4FB5-94E6-5D903DA8D1C8}" dt="2019-11-19T17:24:39.991" v="5334"/>
            <ac:spMkLst>
              <pc:docMk/>
              <pc:sldMasterMk cId="0" sldId="2147483738"/>
              <pc:sldLayoutMk cId="0" sldId="2147483743"/>
              <ac:spMk id="3"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0" sldId="2147483743"/>
              <ac:spMk id="4"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0" sldId="2147483743"/>
              <ac:spMk id="5"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0" sldId="2147483743"/>
              <ac:spMk id="6" creationId="{00000000-0000-0000-0000-000000000000}"/>
            </ac:spMkLst>
          </pc:spChg>
          <pc:picChg chg="add del">
            <ac:chgData name="Dix M.E." userId="01fa6e7c-6c81-4e30-acbf-e3b95cb9167b" providerId="ADAL" clId="{030C2B1B-58FB-4FB5-94E6-5D903DA8D1C8}" dt="2019-11-20T09:36:56.814" v="6326" actId="478"/>
            <ac:picMkLst>
              <pc:docMk/>
              <pc:sldMasterMk cId="0" sldId="2147483738"/>
              <pc:sldLayoutMk cId="0" sldId="2147483743"/>
              <ac:picMk id="11" creationId="{3A86026D-D7AB-4D53-A419-6580F247663B}"/>
            </ac:picMkLst>
          </pc:picChg>
          <pc:picChg chg="del mod">
            <ac:chgData name="Dix M.E." userId="01fa6e7c-6c81-4e30-acbf-e3b95cb9167b" providerId="ADAL" clId="{030C2B1B-58FB-4FB5-94E6-5D903DA8D1C8}" dt="2019-11-19T17:35:09.328" v="5734" actId="478"/>
            <ac:picMkLst>
              <pc:docMk/>
              <pc:sldMasterMk cId="0" sldId="2147483738"/>
              <pc:sldLayoutMk cId="0" sldId="2147483743"/>
              <ac:picMk id="12" creationId="{00000000-0000-0000-0000-000000000000}"/>
            </ac:picMkLst>
          </pc:picChg>
          <pc:picChg chg="add">
            <ac:chgData name="Dix M.E." userId="01fa6e7c-6c81-4e30-acbf-e3b95cb9167b" providerId="ADAL" clId="{030C2B1B-58FB-4FB5-94E6-5D903DA8D1C8}" dt="2019-11-20T09:36:57.235" v="6327"/>
            <ac:picMkLst>
              <pc:docMk/>
              <pc:sldMasterMk cId="0" sldId="2147483738"/>
              <pc:sldLayoutMk cId="0" sldId="2147483743"/>
              <ac:picMk id="12" creationId="{7EB0A57F-4C9A-418F-9DAD-0492FF84A180}"/>
            </ac:picMkLst>
          </pc:picChg>
        </pc:sldLayoutChg>
        <pc:sldLayoutChg chg="addSp delSp modSp">
          <pc:chgData name="Dix M.E." userId="01fa6e7c-6c81-4e30-acbf-e3b95cb9167b" providerId="ADAL" clId="{030C2B1B-58FB-4FB5-94E6-5D903DA8D1C8}" dt="2019-11-19T17:35:34.852" v="5745"/>
          <pc:sldLayoutMkLst>
            <pc:docMk/>
            <pc:sldMasterMk cId="0" sldId="2147483738"/>
            <pc:sldLayoutMk cId="0" sldId="2147483744"/>
          </pc:sldLayoutMkLst>
          <pc:picChg chg="add">
            <ac:chgData name="Dix M.E." userId="01fa6e7c-6c81-4e30-acbf-e3b95cb9167b" providerId="ADAL" clId="{030C2B1B-58FB-4FB5-94E6-5D903DA8D1C8}" dt="2019-11-19T17:35:34.852" v="5745"/>
            <ac:picMkLst>
              <pc:docMk/>
              <pc:sldMasterMk cId="0" sldId="2147483738"/>
              <pc:sldLayoutMk cId="0" sldId="2147483744"/>
              <ac:picMk id="7" creationId="{3E356475-7332-4980-97A9-B76490D18F79}"/>
            </ac:picMkLst>
          </pc:picChg>
          <pc:picChg chg="del mod">
            <ac:chgData name="Dix M.E." userId="01fa6e7c-6c81-4e30-acbf-e3b95cb9167b" providerId="ADAL" clId="{030C2B1B-58FB-4FB5-94E6-5D903DA8D1C8}" dt="2019-11-19T17:35:34.524" v="5744" actId="478"/>
            <ac:picMkLst>
              <pc:docMk/>
              <pc:sldMasterMk cId="0" sldId="2147483738"/>
              <pc:sldLayoutMk cId="0" sldId="2147483744"/>
              <ac:picMk id="9" creationId="{00000000-0000-0000-0000-000000000000}"/>
            </ac:picMkLst>
          </pc:picChg>
        </pc:sldLayoutChg>
        <pc:sldLayoutChg chg="addSp delSp modSp">
          <pc:chgData name="Dix M.E." userId="01fa6e7c-6c81-4e30-acbf-e3b95cb9167b" providerId="ADAL" clId="{030C2B1B-58FB-4FB5-94E6-5D903DA8D1C8}" dt="2019-11-19T17:35:15.201" v="5737"/>
          <pc:sldLayoutMkLst>
            <pc:docMk/>
            <pc:sldMasterMk cId="0" sldId="2147483738"/>
            <pc:sldLayoutMk cId="0" sldId="2147483750"/>
          </pc:sldLayoutMkLst>
          <pc:spChg chg="mod">
            <ac:chgData name="Dix M.E." userId="01fa6e7c-6c81-4e30-acbf-e3b95cb9167b" providerId="ADAL" clId="{030C2B1B-58FB-4FB5-94E6-5D903DA8D1C8}" dt="2019-11-19T17:24:39.991" v="5334"/>
            <ac:spMkLst>
              <pc:docMk/>
              <pc:sldMasterMk cId="0" sldId="2147483738"/>
              <pc:sldLayoutMk cId="0" sldId="2147483750"/>
              <ac:spMk id="3" creationId="{00000000-0000-0000-0000-000000000000}"/>
            </ac:spMkLst>
          </pc:spChg>
          <pc:picChg chg="del mod">
            <ac:chgData name="Dix M.E." userId="01fa6e7c-6c81-4e30-acbf-e3b95cb9167b" providerId="ADAL" clId="{030C2B1B-58FB-4FB5-94E6-5D903DA8D1C8}" dt="2019-11-19T17:35:14.904" v="5736" actId="478"/>
            <ac:picMkLst>
              <pc:docMk/>
              <pc:sldMasterMk cId="0" sldId="2147483738"/>
              <pc:sldLayoutMk cId="0" sldId="2147483750"/>
              <ac:picMk id="9" creationId="{00000000-0000-0000-0000-000000000000}"/>
            </ac:picMkLst>
          </pc:picChg>
          <pc:picChg chg="add">
            <ac:chgData name="Dix M.E." userId="01fa6e7c-6c81-4e30-acbf-e3b95cb9167b" providerId="ADAL" clId="{030C2B1B-58FB-4FB5-94E6-5D903DA8D1C8}" dt="2019-11-19T17:35:15.201" v="5737"/>
            <ac:picMkLst>
              <pc:docMk/>
              <pc:sldMasterMk cId="0" sldId="2147483738"/>
              <pc:sldLayoutMk cId="0" sldId="2147483750"/>
              <ac:picMk id="12" creationId="{32F8A378-614C-4BF2-9DC3-6C2E22B52709}"/>
            </ac:picMkLst>
          </pc:picChg>
        </pc:sldLayoutChg>
        <pc:sldLayoutChg chg="modSp">
          <pc:chgData name="Dix M.E." userId="01fa6e7c-6c81-4e30-acbf-e3b95cb9167b" providerId="ADAL" clId="{030C2B1B-58FB-4FB5-94E6-5D903DA8D1C8}" dt="2019-11-19T17:24:39.991" v="5334"/>
          <pc:sldLayoutMkLst>
            <pc:docMk/>
            <pc:sldMasterMk cId="0" sldId="2147483738"/>
            <pc:sldLayoutMk cId="2850557122" sldId="2147483751"/>
          </pc:sldLayoutMkLst>
          <pc:spChg chg="mod">
            <ac:chgData name="Dix M.E." userId="01fa6e7c-6c81-4e30-acbf-e3b95cb9167b" providerId="ADAL" clId="{030C2B1B-58FB-4FB5-94E6-5D903DA8D1C8}" dt="2019-11-19T17:24:39.991" v="5334"/>
            <ac:spMkLst>
              <pc:docMk/>
              <pc:sldMasterMk cId="0" sldId="2147483738"/>
              <pc:sldLayoutMk cId="2850557122" sldId="2147483751"/>
              <ac:spMk id="2"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2850557122" sldId="2147483751"/>
              <ac:spMk id="5"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2850557122" sldId="2147483751"/>
              <ac:spMk id="12" creationId="{00000000-0000-0000-0000-000000000000}"/>
            </ac:spMkLst>
          </pc:spChg>
        </pc:sldLayoutChg>
        <pc:sldLayoutChg chg="addSp delSp modSp">
          <pc:chgData name="Dix M.E." userId="01fa6e7c-6c81-4e30-acbf-e3b95cb9167b" providerId="ADAL" clId="{030C2B1B-58FB-4FB5-94E6-5D903DA8D1C8}" dt="2019-11-19T17:35:19.450" v="5739"/>
          <pc:sldLayoutMkLst>
            <pc:docMk/>
            <pc:sldMasterMk cId="0" sldId="2147483738"/>
            <pc:sldLayoutMk cId="1152340467" sldId="2147483752"/>
          </pc:sldLayoutMkLst>
          <pc:spChg chg="mod">
            <ac:chgData name="Dix M.E." userId="01fa6e7c-6c81-4e30-acbf-e3b95cb9167b" providerId="ADAL" clId="{030C2B1B-58FB-4FB5-94E6-5D903DA8D1C8}" dt="2019-11-19T17:24:39.991" v="5334"/>
            <ac:spMkLst>
              <pc:docMk/>
              <pc:sldMasterMk cId="0" sldId="2147483738"/>
              <pc:sldLayoutMk cId="1152340467" sldId="2147483752"/>
              <ac:spMk id="6"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1152340467" sldId="2147483752"/>
              <ac:spMk id="9" creationId="{00000000-0000-0000-0000-000000000000}"/>
            </ac:spMkLst>
          </pc:spChg>
          <pc:picChg chg="del mod">
            <ac:chgData name="Dix M.E." userId="01fa6e7c-6c81-4e30-acbf-e3b95cb9167b" providerId="ADAL" clId="{030C2B1B-58FB-4FB5-94E6-5D903DA8D1C8}" dt="2019-11-19T17:35:19.138" v="5738" actId="478"/>
            <ac:picMkLst>
              <pc:docMk/>
              <pc:sldMasterMk cId="0" sldId="2147483738"/>
              <pc:sldLayoutMk cId="1152340467" sldId="2147483752"/>
              <ac:picMk id="8" creationId="{00000000-0000-0000-0000-000000000000}"/>
            </ac:picMkLst>
          </pc:picChg>
          <pc:picChg chg="add">
            <ac:chgData name="Dix M.E." userId="01fa6e7c-6c81-4e30-acbf-e3b95cb9167b" providerId="ADAL" clId="{030C2B1B-58FB-4FB5-94E6-5D903DA8D1C8}" dt="2019-11-19T17:35:19.450" v="5739"/>
            <ac:picMkLst>
              <pc:docMk/>
              <pc:sldMasterMk cId="0" sldId="2147483738"/>
              <pc:sldLayoutMk cId="1152340467" sldId="2147483752"/>
              <ac:picMk id="11" creationId="{4D1D950F-3063-4A03-A0AA-FF7228D9CC9E}"/>
            </ac:picMkLst>
          </pc:picChg>
        </pc:sldLayoutChg>
        <pc:sldLayoutChg chg="modSp">
          <pc:chgData name="Dix M.E." userId="01fa6e7c-6c81-4e30-acbf-e3b95cb9167b" providerId="ADAL" clId="{030C2B1B-58FB-4FB5-94E6-5D903DA8D1C8}" dt="2019-11-19T17:24:39.991" v="5334"/>
          <pc:sldLayoutMkLst>
            <pc:docMk/>
            <pc:sldMasterMk cId="0" sldId="2147483738"/>
            <pc:sldLayoutMk cId="1344296308" sldId="2147483753"/>
          </pc:sldLayoutMkLst>
          <pc:spChg chg="mod">
            <ac:chgData name="Dix M.E." userId="01fa6e7c-6c81-4e30-acbf-e3b95cb9167b" providerId="ADAL" clId="{030C2B1B-58FB-4FB5-94E6-5D903DA8D1C8}" dt="2019-11-19T17:24:39.991" v="5334"/>
            <ac:spMkLst>
              <pc:docMk/>
              <pc:sldMasterMk cId="0" sldId="2147483738"/>
              <pc:sldLayoutMk cId="1344296308" sldId="2147483753"/>
              <ac:spMk id="6"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1344296308" sldId="2147483753"/>
              <ac:spMk id="8" creationId="{00000000-0000-0000-0000-000000000000}"/>
            </ac:spMkLst>
          </pc:spChg>
        </pc:sldLayoutChg>
        <pc:sldLayoutChg chg="addSp delSp modSp">
          <pc:chgData name="Dix M.E." userId="01fa6e7c-6c81-4e30-acbf-e3b95cb9167b" providerId="ADAL" clId="{030C2B1B-58FB-4FB5-94E6-5D903DA8D1C8}" dt="2019-11-19T17:35:23.589" v="5741"/>
          <pc:sldLayoutMkLst>
            <pc:docMk/>
            <pc:sldMasterMk cId="0" sldId="2147483738"/>
            <pc:sldLayoutMk cId="0" sldId="2147483754"/>
          </pc:sldLayoutMkLst>
          <pc:spChg chg="mod">
            <ac:chgData name="Dix M.E." userId="01fa6e7c-6c81-4e30-acbf-e3b95cb9167b" providerId="ADAL" clId="{030C2B1B-58FB-4FB5-94E6-5D903DA8D1C8}" dt="2019-11-19T17:24:39.991" v="5334"/>
            <ac:spMkLst>
              <pc:docMk/>
              <pc:sldMasterMk cId="0" sldId="2147483738"/>
              <pc:sldLayoutMk cId="0" sldId="2147483754"/>
              <ac:spMk id="6"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0" sldId="2147483754"/>
              <ac:spMk id="12" creationId="{00000000-0000-0000-0000-000000000000}"/>
            </ac:spMkLst>
          </pc:spChg>
          <pc:picChg chg="del mod">
            <ac:chgData name="Dix M.E." userId="01fa6e7c-6c81-4e30-acbf-e3b95cb9167b" providerId="ADAL" clId="{030C2B1B-58FB-4FB5-94E6-5D903DA8D1C8}" dt="2019-11-19T17:35:23.293" v="5740" actId="478"/>
            <ac:picMkLst>
              <pc:docMk/>
              <pc:sldMasterMk cId="0" sldId="2147483738"/>
              <pc:sldLayoutMk cId="0" sldId="2147483754"/>
              <ac:picMk id="8" creationId="{00000000-0000-0000-0000-000000000000}"/>
            </ac:picMkLst>
          </pc:picChg>
          <pc:picChg chg="add">
            <ac:chgData name="Dix M.E." userId="01fa6e7c-6c81-4e30-acbf-e3b95cb9167b" providerId="ADAL" clId="{030C2B1B-58FB-4FB5-94E6-5D903DA8D1C8}" dt="2019-11-19T17:35:23.589" v="5741"/>
            <ac:picMkLst>
              <pc:docMk/>
              <pc:sldMasterMk cId="0" sldId="2147483738"/>
              <pc:sldLayoutMk cId="0" sldId="2147483754"/>
              <ac:picMk id="9" creationId="{D89D1C3F-DB53-4DC7-A191-481708724B98}"/>
            </ac:picMkLst>
          </pc:picChg>
        </pc:sldLayoutChg>
        <pc:sldLayoutChg chg="addSp delSp modSp">
          <pc:chgData name="Dix M.E." userId="01fa6e7c-6c81-4e30-acbf-e3b95cb9167b" providerId="ADAL" clId="{030C2B1B-58FB-4FB5-94E6-5D903DA8D1C8}" dt="2019-11-19T17:35:31.447" v="5743"/>
          <pc:sldLayoutMkLst>
            <pc:docMk/>
            <pc:sldMasterMk cId="0" sldId="2147483738"/>
            <pc:sldLayoutMk cId="0" sldId="2147483755"/>
          </pc:sldLayoutMkLst>
          <pc:spChg chg="mod">
            <ac:chgData name="Dix M.E." userId="01fa6e7c-6c81-4e30-acbf-e3b95cb9167b" providerId="ADAL" clId="{030C2B1B-58FB-4FB5-94E6-5D903DA8D1C8}" dt="2019-11-19T17:24:39.991" v="5334"/>
            <ac:spMkLst>
              <pc:docMk/>
              <pc:sldMasterMk cId="0" sldId="2147483738"/>
              <pc:sldLayoutMk cId="0" sldId="2147483755"/>
              <ac:spMk id="6" creationId="{00000000-0000-0000-0000-000000000000}"/>
            </ac:spMkLst>
          </pc:spChg>
          <pc:spChg chg="mod">
            <ac:chgData name="Dix M.E." userId="01fa6e7c-6c81-4e30-acbf-e3b95cb9167b" providerId="ADAL" clId="{030C2B1B-58FB-4FB5-94E6-5D903DA8D1C8}" dt="2019-11-19T17:24:39.991" v="5334"/>
            <ac:spMkLst>
              <pc:docMk/>
              <pc:sldMasterMk cId="0" sldId="2147483738"/>
              <pc:sldLayoutMk cId="0" sldId="2147483755"/>
              <ac:spMk id="12" creationId="{00000000-0000-0000-0000-000000000000}"/>
            </ac:spMkLst>
          </pc:spChg>
          <pc:picChg chg="del mod">
            <ac:chgData name="Dix M.E." userId="01fa6e7c-6c81-4e30-acbf-e3b95cb9167b" providerId="ADAL" clId="{030C2B1B-58FB-4FB5-94E6-5D903DA8D1C8}" dt="2019-11-19T17:35:30.494" v="5742" actId="478"/>
            <ac:picMkLst>
              <pc:docMk/>
              <pc:sldMasterMk cId="0" sldId="2147483738"/>
              <pc:sldLayoutMk cId="0" sldId="2147483755"/>
              <ac:picMk id="8" creationId="{00000000-0000-0000-0000-000000000000}"/>
            </ac:picMkLst>
          </pc:picChg>
          <pc:picChg chg="add">
            <ac:chgData name="Dix M.E." userId="01fa6e7c-6c81-4e30-acbf-e3b95cb9167b" providerId="ADAL" clId="{030C2B1B-58FB-4FB5-94E6-5D903DA8D1C8}" dt="2019-11-19T17:35:31.447" v="5743"/>
            <ac:picMkLst>
              <pc:docMk/>
              <pc:sldMasterMk cId="0" sldId="2147483738"/>
              <pc:sldLayoutMk cId="0" sldId="2147483755"/>
              <ac:picMk id="9" creationId="{CE406F1C-19E3-4C57-AAA0-15E170836EEE}"/>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EC2A4C-5F41-EE42-801F-DE2CCC1C7619}" type="datetimeFigureOut">
              <a:rPr lang="en-GB" smtClean="0"/>
              <a:t>26/11/2019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C9C0A1-F8F3-BA48-987D-8D509ECBA821}" type="slidenum">
              <a:rPr lang="en-GB" smtClean="0"/>
              <a:t>‹#›</a:t>
            </a:fld>
            <a:endParaRPr lang="en-GB"/>
          </a:p>
        </p:txBody>
      </p:sp>
    </p:spTree>
    <p:extLst>
      <p:ext uri="{BB962C8B-B14F-4D97-AF65-F5344CB8AC3E}">
        <p14:creationId xmlns:p14="http://schemas.microsoft.com/office/powerpoint/2010/main" val="189096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adopsinsider.com/ad-serving/how-does-ad-serving-work/"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arxiv.org/pdf/1306.6542.pdf"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digiday.com/wp-content/uploads/2018/06/digiday-wtf-programmatic-bible.pdf"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digiday.com/wp-content/uploads/2018/06/digiday-wtf-programmatic-bible.pdf"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adopsinsider.com/ad-serving/diagramming-the-ssp-dsp-and-rtb-redirect-path/"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adopsinsider.com/ad-serving/diagramming-the-ssp-dsp-and-rtb-redirect-path/"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blog.webf.zone/ultimate-guide-to-http-cookies-2aa3e083dbae" TargetMode="External"/><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termly.io/resources/infographics/privacy-laws-around-the-world/"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dvertising.amazon.co.uk/products/display-ad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business/ad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Because the web is data rich, it is possible for advertisers to collect this information about you to engage in micro-targeting.</a:t>
            </a:r>
          </a:p>
        </p:txBody>
      </p:sp>
      <p:sp>
        <p:nvSpPr>
          <p:cNvPr id="4" name="Slide Number Placeholder 3"/>
          <p:cNvSpPr>
            <a:spLocks noGrp="1"/>
          </p:cNvSpPr>
          <p:nvPr>
            <p:ph type="sldNum" sz="quarter" idx="10"/>
          </p:nvPr>
        </p:nvSpPr>
        <p:spPr/>
        <p:txBody>
          <a:bodyPr/>
          <a:lstStyle/>
          <a:p>
            <a:fld id="{F3C9C0A1-F8F3-BA48-987D-8D509ECBA821}" type="slidenum">
              <a:rPr lang="en-GB" smtClean="0"/>
              <a:t>3</a:t>
            </a:fld>
            <a:endParaRPr lang="en-GB"/>
          </a:p>
        </p:txBody>
      </p:sp>
    </p:spTree>
    <p:extLst>
      <p:ext uri="{BB962C8B-B14F-4D97-AF65-F5344CB8AC3E}">
        <p14:creationId xmlns:p14="http://schemas.microsoft.com/office/powerpoint/2010/main" val="38488602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a:t>Google handles 77,500 queries per second.</a:t>
            </a:r>
          </a:p>
        </p:txBody>
      </p:sp>
      <p:sp>
        <p:nvSpPr>
          <p:cNvPr id="4" name="Slide Number Placeholder 3"/>
          <p:cNvSpPr>
            <a:spLocks noGrp="1"/>
          </p:cNvSpPr>
          <p:nvPr>
            <p:ph type="sldNum" sz="quarter" idx="10"/>
          </p:nvPr>
        </p:nvSpPr>
        <p:spPr/>
        <p:txBody>
          <a:bodyPr/>
          <a:lstStyle/>
          <a:p>
            <a:fld id="{F3C9C0A1-F8F3-BA48-987D-8D509ECBA821}" type="slidenum">
              <a:rPr lang="en-GB" smtClean="0"/>
              <a:t>18</a:t>
            </a:fld>
            <a:endParaRPr lang="en-GB"/>
          </a:p>
        </p:txBody>
      </p:sp>
    </p:spTree>
    <p:extLst>
      <p:ext uri="{BB962C8B-B14F-4D97-AF65-F5344CB8AC3E}">
        <p14:creationId xmlns:p14="http://schemas.microsoft.com/office/powerpoint/2010/main" val="492028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3C9C0A1-F8F3-BA48-987D-8D509ECBA821}" type="slidenum">
              <a:rPr lang="en-GB" smtClean="0"/>
              <a:t>19</a:t>
            </a:fld>
            <a:endParaRPr lang="en-GB"/>
          </a:p>
        </p:txBody>
      </p:sp>
    </p:spTree>
    <p:extLst>
      <p:ext uri="{BB962C8B-B14F-4D97-AF65-F5344CB8AC3E}">
        <p14:creationId xmlns:p14="http://schemas.microsoft.com/office/powerpoint/2010/main" val="3234320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It is also possible to bid on the brand names / keywords targeted by your competitors.</a:t>
            </a:r>
          </a:p>
        </p:txBody>
      </p:sp>
      <p:sp>
        <p:nvSpPr>
          <p:cNvPr id="4" name="Slide Number Placeholder 3"/>
          <p:cNvSpPr>
            <a:spLocks noGrp="1"/>
          </p:cNvSpPr>
          <p:nvPr>
            <p:ph type="sldNum" sz="quarter" idx="10"/>
          </p:nvPr>
        </p:nvSpPr>
        <p:spPr/>
        <p:txBody>
          <a:bodyPr/>
          <a:lstStyle/>
          <a:p>
            <a:fld id="{F3C9C0A1-F8F3-BA48-987D-8D509ECBA821}" type="slidenum">
              <a:rPr lang="en-GB" smtClean="0"/>
              <a:t>20</a:t>
            </a:fld>
            <a:endParaRPr lang="en-GB"/>
          </a:p>
        </p:txBody>
      </p:sp>
    </p:spTree>
    <p:extLst>
      <p:ext uri="{BB962C8B-B14F-4D97-AF65-F5344CB8AC3E}">
        <p14:creationId xmlns:p14="http://schemas.microsoft.com/office/powerpoint/2010/main" val="1068624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Ad Rank components: </a:t>
            </a:r>
          </a:p>
          <a:p>
            <a:pPr marL="171450" indent="-171450">
              <a:buFont typeface="Arial" panose="020B0604020202020204" pitchFamily="34" charset="0"/>
              <a:buChar char="•"/>
            </a:pPr>
            <a:r>
              <a:rPr lang="en-US" dirty="0"/>
              <a:t>Bid amount</a:t>
            </a:r>
          </a:p>
          <a:p>
            <a:pPr marL="171450" indent="-171450">
              <a:buFont typeface="Arial" panose="020B0604020202020204" pitchFamily="34" charset="0"/>
              <a:buChar char="•"/>
            </a:pPr>
            <a:r>
              <a:rPr lang="en-US" dirty="0"/>
              <a:t>Ad quality: CTR, relevance, landing page experience i.e. your quality score</a:t>
            </a:r>
          </a:p>
          <a:p>
            <a:pPr marL="171450" indent="-171450">
              <a:buFont typeface="Arial" panose="020B0604020202020204" pitchFamily="34" charset="0"/>
              <a:buChar char="•"/>
            </a:pPr>
            <a:r>
              <a:rPr lang="en-US" dirty="0"/>
              <a:t>Context of search: Device, time of day, terms</a:t>
            </a:r>
          </a:p>
          <a:p>
            <a:pPr marL="171450" indent="-171450">
              <a:buFont typeface="Arial" panose="020B0604020202020204" pitchFamily="34" charset="0"/>
              <a:buChar char="•"/>
            </a:pPr>
            <a:r>
              <a:rPr lang="en-US" dirty="0"/>
              <a:t>Ad extensions</a:t>
            </a:r>
          </a:p>
        </p:txBody>
      </p:sp>
      <p:sp>
        <p:nvSpPr>
          <p:cNvPr id="4" name="Slide Number Placeholder 3"/>
          <p:cNvSpPr>
            <a:spLocks noGrp="1"/>
          </p:cNvSpPr>
          <p:nvPr>
            <p:ph type="sldNum" sz="quarter" idx="10"/>
          </p:nvPr>
        </p:nvSpPr>
        <p:spPr/>
        <p:txBody>
          <a:bodyPr/>
          <a:lstStyle/>
          <a:p>
            <a:fld id="{F3C9C0A1-F8F3-BA48-987D-8D509ECBA821}" type="slidenum">
              <a:rPr lang="en-GB" smtClean="0"/>
              <a:t>21</a:t>
            </a:fld>
            <a:endParaRPr lang="en-GB"/>
          </a:p>
        </p:txBody>
      </p:sp>
    </p:spTree>
    <p:extLst>
      <p:ext uri="{BB962C8B-B14F-4D97-AF65-F5344CB8AC3E}">
        <p14:creationId xmlns:p14="http://schemas.microsoft.com/office/powerpoint/2010/main" val="16693527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Contextual advertising doesn’t so much relate to the ad formats – these are just the same kind of display and search ads that you see elsewhere – but instead how the ads are targeted.</a:t>
            </a:r>
          </a:p>
          <a:p>
            <a:endParaRPr lang="en-US" dirty="0"/>
          </a:p>
          <a:p>
            <a:r>
              <a:rPr lang="en-US" dirty="0"/>
              <a:t> </a:t>
            </a:r>
          </a:p>
        </p:txBody>
      </p:sp>
      <p:sp>
        <p:nvSpPr>
          <p:cNvPr id="4" name="Slide Number Placeholder 3"/>
          <p:cNvSpPr>
            <a:spLocks noGrp="1"/>
          </p:cNvSpPr>
          <p:nvPr>
            <p:ph type="sldNum" sz="quarter" idx="10"/>
          </p:nvPr>
        </p:nvSpPr>
        <p:spPr/>
        <p:txBody>
          <a:bodyPr/>
          <a:lstStyle/>
          <a:p>
            <a:fld id="{F3C9C0A1-F8F3-BA48-987D-8D509ECBA821}" type="slidenum">
              <a:rPr lang="en-GB" smtClean="0"/>
              <a:t>23</a:t>
            </a:fld>
            <a:endParaRPr lang="en-GB"/>
          </a:p>
        </p:txBody>
      </p:sp>
    </p:spTree>
    <p:extLst>
      <p:ext uri="{BB962C8B-B14F-4D97-AF65-F5344CB8AC3E}">
        <p14:creationId xmlns:p14="http://schemas.microsoft.com/office/powerpoint/2010/main" val="19722681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GB" dirty="0"/>
              <a:t>Maybe slightly outdated; in fact, the online consumer journey is probably much more complicated, fragmented and less linear now;</a:t>
            </a:r>
          </a:p>
          <a:p>
            <a:pPr marL="228600" indent="-228600">
              <a:buAutoNum type="arabicPeriod"/>
            </a:pPr>
            <a:r>
              <a:rPr lang="en-GB" dirty="0"/>
              <a:t>Logic:</a:t>
            </a:r>
          </a:p>
          <a:p>
            <a:pPr marL="685800" lvl="1" indent="-228600">
              <a:buFont typeface="Arial" panose="020B0604020202020204" pitchFamily="34" charset="0"/>
              <a:buChar char="•"/>
            </a:pPr>
            <a:r>
              <a:rPr lang="en-GB" dirty="0"/>
              <a:t>Display:</a:t>
            </a:r>
          </a:p>
          <a:p>
            <a:pPr marL="1143000" lvl="2" indent="-228600">
              <a:buFont typeface="Arial" panose="020B0604020202020204" pitchFamily="34" charset="0"/>
              <a:buChar char="•"/>
            </a:pPr>
            <a:r>
              <a:rPr lang="en-GB" dirty="0"/>
              <a:t>Display advertising is visual</a:t>
            </a:r>
          </a:p>
          <a:p>
            <a:pPr marL="1143000" lvl="2" indent="-228600">
              <a:buFont typeface="Arial" panose="020B0604020202020204" pitchFamily="34" charset="0"/>
              <a:buChar char="•"/>
            </a:pPr>
            <a:r>
              <a:rPr lang="en-GB" dirty="0"/>
              <a:t>Display advertising is ‘pushed’ and doesn’t rely on pre-existing behaviour</a:t>
            </a:r>
          </a:p>
          <a:p>
            <a:pPr marL="685800" lvl="1" indent="-228600">
              <a:buFont typeface="Arial" panose="020B0604020202020204" pitchFamily="34" charset="0"/>
              <a:buChar char="•"/>
            </a:pPr>
            <a:r>
              <a:rPr lang="en-GB" dirty="0"/>
              <a:t>Contextual advertising:</a:t>
            </a:r>
          </a:p>
          <a:p>
            <a:pPr marL="1143000" lvl="2" indent="-228600">
              <a:buFont typeface="Arial" panose="020B0604020202020204" pitchFamily="34" charset="0"/>
              <a:buChar char="•"/>
            </a:pPr>
            <a:r>
              <a:rPr lang="en-GB" dirty="0"/>
              <a:t>Once users are ‘aware’ and ‘interested’ they may visit contextually relevant information to research their purchase or action</a:t>
            </a:r>
          </a:p>
          <a:p>
            <a:pPr marL="685800" lvl="1" indent="-228600">
              <a:buFont typeface="Arial" panose="020B0604020202020204" pitchFamily="34" charset="0"/>
              <a:buChar char="•"/>
            </a:pPr>
            <a:r>
              <a:rPr lang="en-GB" dirty="0"/>
              <a:t>Search advertising:</a:t>
            </a:r>
          </a:p>
          <a:p>
            <a:pPr marL="1143000" lvl="2" indent="-228600">
              <a:buFont typeface="Arial" panose="020B0604020202020204" pitchFamily="34" charset="0"/>
              <a:buChar char="•"/>
            </a:pPr>
            <a:r>
              <a:rPr lang="en-GB" dirty="0"/>
              <a:t>Users then actively search on relevant terms prior to action</a:t>
            </a:r>
          </a:p>
        </p:txBody>
      </p:sp>
      <p:sp>
        <p:nvSpPr>
          <p:cNvPr id="4" name="Slide Number Placeholder 3"/>
          <p:cNvSpPr>
            <a:spLocks noGrp="1"/>
          </p:cNvSpPr>
          <p:nvPr>
            <p:ph type="sldNum" sz="quarter" idx="5"/>
          </p:nvPr>
        </p:nvSpPr>
        <p:spPr/>
        <p:txBody>
          <a:bodyPr/>
          <a:lstStyle/>
          <a:p>
            <a:fld id="{F3C9C0A1-F8F3-BA48-987D-8D509ECBA821}" type="slidenum">
              <a:rPr lang="en-GB" smtClean="0"/>
              <a:t>27</a:t>
            </a:fld>
            <a:endParaRPr lang="en-GB"/>
          </a:p>
        </p:txBody>
      </p:sp>
    </p:spTree>
    <p:extLst>
      <p:ext uri="{BB962C8B-B14F-4D97-AF65-F5344CB8AC3E}">
        <p14:creationId xmlns:p14="http://schemas.microsoft.com/office/powerpoint/2010/main" val="510109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29</a:t>
            </a:fld>
            <a:endParaRPr lang="en-GB"/>
          </a:p>
        </p:txBody>
      </p:sp>
    </p:spTree>
    <p:extLst>
      <p:ext uri="{BB962C8B-B14F-4D97-AF65-F5344CB8AC3E}">
        <p14:creationId xmlns:p14="http://schemas.microsoft.com/office/powerpoint/2010/main" val="33184716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31</a:t>
            </a:fld>
            <a:endParaRPr lang="en-GB"/>
          </a:p>
        </p:txBody>
      </p:sp>
    </p:spTree>
    <p:extLst>
      <p:ext uri="{BB962C8B-B14F-4D97-AF65-F5344CB8AC3E}">
        <p14:creationId xmlns:p14="http://schemas.microsoft.com/office/powerpoint/2010/main" val="3726565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CPA models typically represent a higher risk for the publisher, as it could require a huge number of ad impressions before an action is completed. </a:t>
            </a:r>
          </a:p>
        </p:txBody>
      </p:sp>
      <p:sp>
        <p:nvSpPr>
          <p:cNvPr id="4" name="Slide Number Placeholder 3"/>
          <p:cNvSpPr>
            <a:spLocks noGrp="1"/>
          </p:cNvSpPr>
          <p:nvPr>
            <p:ph type="sldNum" sz="quarter" idx="10"/>
          </p:nvPr>
        </p:nvSpPr>
        <p:spPr/>
        <p:txBody>
          <a:bodyPr/>
          <a:lstStyle/>
          <a:p>
            <a:fld id="{F3C9C0A1-F8F3-BA48-987D-8D509ECBA821}" type="slidenum">
              <a:rPr lang="en-GB" smtClean="0"/>
              <a:t>32</a:t>
            </a:fld>
            <a:endParaRPr lang="en-GB"/>
          </a:p>
        </p:txBody>
      </p:sp>
    </p:spTree>
    <p:extLst>
      <p:ext uri="{BB962C8B-B14F-4D97-AF65-F5344CB8AC3E}">
        <p14:creationId xmlns:p14="http://schemas.microsoft.com/office/powerpoint/2010/main" val="13438673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228600" indent="-228600">
              <a:buAutoNum type="arabicPeriod"/>
            </a:pPr>
            <a:r>
              <a:rPr lang="en-GB" dirty="0"/>
              <a:t>Maybe slightly outdated; in fact, the online consumer journey is probably much more complicated, fragmented and less linear now;</a:t>
            </a:r>
          </a:p>
          <a:p>
            <a:pPr marL="228600" indent="-228600">
              <a:buAutoNum type="arabicPeriod"/>
            </a:pPr>
            <a:r>
              <a:rPr lang="en-GB" dirty="0"/>
              <a:t>Logic:</a:t>
            </a:r>
          </a:p>
          <a:p>
            <a:pPr marL="685800" lvl="1" indent="-228600">
              <a:buFont typeface="Arial" panose="020B0604020202020204" pitchFamily="34" charset="0"/>
              <a:buChar char="•"/>
            </a:pPr>
            <a:r>
              <a:rPr lang="en-GB" dirty="0"/>
              <a:t>Display:</a:t>
            </a:r>
          </a:p>
          <a:p>
            <a:pPr marL="1143000" lvl="2" indent="-228600">
              <a:buFont typeface="Arial" panose="020B0604020202020204" pitchFamily="34" charset="0"/>
              <a:buChar char="•"/>
            </a:pPr>
            <a:r>
              <a:rPr lang="en-GB" dirty="0"/>
              <a:t>Display advertising is visual</a:t>
            </a:r>
          </a:p>
          <a:p>
            <a:pPr marL="1143000" lvl="2" indent="-228600">
              <a:buFont typeface="Arial" panose="020B0604020202020204" pitchFamily="34" charset="0"/>
              <a:buChar char="•"/>
            </a:pPr>
            <a:r>
              <a:rPr lang="en-GB" dirty="0"/>
              <a:t>Display advertising is ‘pushed’ and doesn’t rely on pre-existing behaviour</a:t>
            </a:r>
          </a:p>
          <a:p>
            <a:pPr marL="1143000" lvl="2" indent="-228600">
              <a:buFont typeface="Arial" panose="020B0604020202020204" pitchFamily="34" charset="0"/>
              <a:buChar char="•"/>
            </a:pPr>
            <a:r>
              <a:rPr lang="en-GB" dirty="0"/>
              <a:t>There is no guarantee of a ‘click’ so it makes sense to monetise on an impression basis</a:t>
            </a:r>
          </a:p>
          <a:p>
            <a:pPr marL="685800" lvl="1" indent="-228600">
              <a:buFont typeface="Arial" panose="020B0604020202020204" pitchFamily="34" charset="0"/>
              <a:buChar char="•"/>
            </a:pPr>
            <a:r>
              <a:rPr lang="en-GB" dirty="0"/>
              <a:t>Contextual advertising:</a:t>
            </a:r>
          </a:p>
          <a:p>
            <a:pPr marL="1143000" lvl="2" indent="-228600">
              <a:buFont typeface="Arial" panose="020B0604020202020204" pitchFamily="34" charset="0"/>
              <a:buChar char="•"/>
            </a:pPr>
            <a:r>
              <a:rPr lang="en-GB" dirty="0"/>
              <a:t>Once users are ‘aware’ and ‘interested’ they may visit contextually relevant information to research their purchase or action</a:t>
            </a:r>
          </a:p>
          <a:p>
            <a:pPr marL="1143000" lvl="2" indent="-228600">
              <a:buFont typeface="Arial" panose="020B0604020202020204" pitchFamily="34" charset="0"/>
              <a:buChar char="•"/>
            </a:pPr>
            <a:r>
              <a:rPr lang="en-GB" dirty="0"/>
              <a:t>Depending on the format, contextual advertising could be monetised on a CPM or CPC basis</a:t>
            </a:r>
          </a:p>
          <a:p>
            <a:pPr marL="685800" lvl="1" indent="-228600">
              <a:buFont typeface="Arial" panose="020B0604020202020204" pitchFamily="34" charset="0"/>
              <a:buChar char="•"/>
            </a:pPr>
            <a:r>
              <a:rPr lang="en-GB" dirty="0"/>
              <a:t>Search advertising:</a:t>
            </a:r>
          </a:p>
          <a:p>
            <a:pPr marL="1143000" lvl="2" indent="-228600">
              <a:buFont typeface="Arial" panose="020B0604020202020204" pitchFamily="34" charset="0"/>
              <a:buChar char="•"/>
            </a:pPr>
            <a:r>
              <a:rPr lang="en-GB" dirty="0"/>
              <a:t>Users then actively search on relevant terms prior to action</a:t>
            </a:r>
          </a:p>
          <a:p>
            <a:pPr marL="1143000" lvl="2" indent="-228600">
              <a:buFont typeface="Arial" panose="020B0604020202020204" pitchFamily="34" charset="0"/>
              <a:buChar char="•"/>
            </a:pPr>
            <a:r>
              <a:rPr lang="en-GB" dirty="0"/>
              <a:t>As the aim of search advertising is to have users click on the ads, it makes sense to monetise on a CPC basis</a:t>
            </a:r>
          </a:p>
        </p:txBody>
      </p:sp>
      <p:sp>
        <p:nvSpPr>
          <p:cNvPr id="4" name="Slide Number Placeholder 3"/>
          <p:cNvSpPr>
            <a:spLocks noGrp="1"/>
          </p:cNvSpPr>
          <p:nvPr>
            <p:ph type="sldNum" sz="quarter" idx="5"/>
          </p:nvPr>
        </p:nvSpPr>
        <p:spPr/>
        <p:txBody>
          <a:bodyPr/>
          <a:lstStyle/>
          <a:p>
            <a:fld id="{F3C9C0A1-F8F3-BA48-987D-8D509ECBA821}" type="slidenum">
              <a:rPr lang="en-GB" smtClean="0"/>
              <a:t>34</a:t>
            </a:fld>
            <a:endParaRPr lang="en-GB"/>
          </a:p>
        </p:txBody>
      </p:sp>
    </p:spTree>
    <p:extLst>
      <p:ext uri="{BB962C8B-B14F-4D97-AF65-F5344CB8AC3E}">
        <p14:creationId xmlns:p14="http://schemas.microsoft.com/office/powerpoint/2010/main" val="1413879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lumMod val="50000"/>
                  </a:schemeClr>
                </a:solidFill>
              </a:rPr>
              <a:t>It also funds the many of the platforms and much of the content we consume online.</a:t>
            </a:r>
          </a:p>
        </p:txBody>
      </p:sp>
      <p:sp>
        <p:nvSpPr>
          <p:cNvPr id="4" name="Slide Number Placeholder 3"/>
          <p:cNvSpPr>
            <a:spLocks noGrp="1"/>
          </p:cNvSpPr>
          <p:nvPr>
            <p:ph type="sldNum" sz="quarter" idx="10"/>
          </p:nvPr>
        </p:nvSpPr>
        <p:spPr/>
        <p:txBody>
          <a:bodyPr/>
          <a:lstStyle/>
          <a:p>
            <a:fld id="{F3C9C0A1-F8F3-BA48-987D-8D509ECBA821}" type="slidenum">
              <a:rPr lang="en-GB" smtClean="0"/>
              <a:t>4</a:t>
            </a:fld>
            <a:endParaRPr lang="en-GB"/>
          </a:p>
        </p:txBody>
      </p:sp>
    </p:spTree>
    <p:extLst>
      <p:ext uri="{BB962C8B-B14F-4D97-AF65-F5344CB8AC3E}">
        <p14:creationId xmlns:p14="http://schemas.microsoft.com/office/powerpoint/2010/main" val="1678091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36</a:t>
            </a:fld>
            <a:endParaRPr lang="en-GB"/>
          </a:p>
        </p:txBody>
      </p:sp>
    </p:spTree>
    <p:extLst>
      <p:ext uri="{BB962C8B-B14F-4D97-AF65-F5344CB8AC3E}">
        <p14:creationId xmlns:p14="http://schemas.microsoft.com/office/powerpoint/2010/main" val="142389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 typeface="+mj-lt"/>
              <a:buNone/>
            </a:pPr>
            <a:r>
              <a:rPr lang="en-GB" sz="1200" b="0" i="0" kern="1200" dirty="0">
                <a:solidFill>
                  <a:schemeClr val="tx1"/>
                </a:solidFill>
                <a:effectLst/>
                <a:latin typeface="+mn-lt"/>
                <a:ea typeface="+mn-ea"/>
                <a:cs typeface="+mn-cs"/>
              </a:rPr>
              <a:t>See: </a:t>
            </a:r>
            <a:r>
              <a:rPr lang="en-GB" dirty="0">
                <a:hlinkClick r:id="rId3"/>
              </a:rPr>
              <a:t>http://www.adopsinsider.com/ad-serving/how-does-ad-serving-work/</a:t>
            </a:r>
            <a:endParaRPr lang="en-GB" sz="1200" b="0" i="0" kern="1200" dirty="0">
              <a:solidFill>
                <a:schemeClr val="tx1"/>
              </a:solidFill>
              <a:effectLst/>
              <a:latin typeface="+mn-lt"/>
              <a:ea typeface="+mn-ea"/>
              <a:cs typeface="+mn-cs"/>
            </a:endParaRPr>
          </a:p>
          <a:p>
            <a:pPr marL="0" indent="0">
              <a:buFont typeface="+mj-lt"/>
              <a:buNone/>
            </a:pPr>
            <a:endParaRPr lang="en-GB" sz="1200" b="0" i="0" kern="1200" dirty="0">
              <a:solidFill>
                <a:schemeClr val="tx1"/>
              </a:solidFill>
              <a:effectLst/>
              <a:latin typeface="+mn-lt"/>
              <a:ea typeface="+mn-ea"/>
              <a:cs typeface="+mn-cs"/>
            </a:endParaRPr>
          </a:p>
          <a:p>
            <a:pPr marL="228600" indent="-228600">
              <a:buFont typeface="+mj-lt"/>
              <a:buAutoNum type="arabicPeriod"/>
            </a:pPr>
            <a:r>
              <a:rPr lang="en-GB" sz="1200" b="0" i="0" kern="1200" dirty="0">
                <a:solidFill>
                  <a:schemeClr val="tx1"/>
                </a:solidFill>
                <a:effectLst/>
                <a:latin typeface="+mn-lt"/>
                <a:ea typeface="+mn-ea"/>
                <a:cs typeface="+mn-cs"/>
              </a:rPr>
              <a:t>When a browser navigates to a publisher website;</a:t>
            </a:r>
          </a:p>
          <a:p>
            <a:pPr marL="228600" indent="-228600">
              <a:buFont typeface="+mj-lt"/>
              <a:buAutoNum type="arabicPeriod"/>
            </a:pPr>
            <a:r>
              <a:rPr lang="en-GB" sz="1200" b="0" i="0" kern="1200" dirty="0">
                <a:solidFill>
                  <a:schemeClr val="tx1"/>
                </a:solidFill>
                <a:effectLst/>
                <a:latin typeface="+mn-lt"/>
                <a:ea typeface="+mn-ea"/>
                <a:cs typeface="+mn-cs"/>
              </a:rPr>
              <a:t>The publisher’s web server sends back HTML code;</a:t>
            </a:r>
          </a:p>
          <a:p>
            <a:pPr marL="228600" indent="-228600">
              <a:buFont typeface="+mj-lt"/>
              <a:buAutoNum type="arabicPeriod"/>
            </a:pPr>
            <a:r>
              <a:rPr lang="en-GB" sz="1200" b="0" i="0" kern="1200" dirty="0">
                <a:solidFill>
                  <a:schemeClr val="tx1"/>
                </a:solidFill>
                <a:effectLst/>
                <a:latin typeface="+mn-lt"/>
                <a:ea typeface="+mn-ea"/>
                <a:cs typeface="+mn-cs"/>
              </a:rPr>
              <a:t>That tells the browser where to get the content and how to format it;</a:t>
            </a:r>
          </a:p>
          <a:p>
            <a:pPr marL="228600" indent="-228600">
              <a:buFont typeface="+mj-lt"/>
              <a:buAutoNum type="arabicPeriod"/>
            </a:pPr>
            <a:r>
              <a:rPr lang="en-GB" sz="1200" b="0" i="0" kern="1200" dirty="0">
                <a:solidFill>
                  <a:schemeClr val="tx1"/>
                </a:solidFill>
                <a:effectLst/>
                <a:latin typeface="+mn-lt"/>
                <a:ea typeface="+mn-ea"/>
                <a:cs typeface="+mn-cs"/>
              </a:rPr>
              <a:t>Part of the HTML code returned to the browser includes a coded link known as an ad tag; </a:t>
            </a:r>
          </a:p>
          <a:p>
            <a:pPr marL="228600" indent="-228600">
              <a:buFont typeface="+mj-lt"/>
              <a:buAutoNum type="arabicPeriod"/>
            </a:pPr>
            <a:r>
              <a:rPr lang="en-GB" sz="1200" b="0" i="0" kern="1200" dirty="0">
                <a:solidFill>
                  <a:schemeClr val="tx1"/>
                </a:solidFill>
                <a:effectLst/>
                <a:latin typeface="+mn-lt"/>
                <a:ea typeface="+mn-ea"/>
                <a:cs typeface="+mn-cs"/>
              </a:rPr>
              <a:t>The ad tag points the browser to the publisher’s ad server, a system designed exclusively for delivering and tracking advertising;</a:t>
            </a:r>
          </a:p>
          <a:p>
            <a:pPr marL="228600" indent="-228600">
              <a:buFont typeface="+mj-lt"/>
              <a:buAutoNum type="arabicPeriod"/>
            </a:pPr>
            <a:r>
              <a:rPr lang="en-GB" sz="1200" b="0" i="0" kern="1200" dirty="0">
                <a:solidFill>
                  <a:schemeClr val="tx1"/>
                </a:solidFill>
                <a:effectLst/>
                <a:latin typeface="+mn-lt"/>
                <a:ea typeface="+mn-ea"/>
                <a:cs typeface="+mn-cs"/>
              </a:rPr>
              <a:t>The ad server points the browser at the marketer’s ad server, which stores the ad creative;</a:t>
            </a:r>
          </a:p>
          <a:p>
            <a:pPr marL="228600" indent="-228600">
              <a:buFont typeface="+mj-lt"/>
              <a:buAutoNum type="arabicPeriod"/>
            </a:pPr>
            <a:r>
              <a:rPr lang="en-GB" sz="1200" b="0" i="0" kern="1200" dirty="0">
                <a:solidFill>
                  <a:schemeClr val="tx1"/>
                </a:solidFill>
                <a:effectLst/>
                <a:latin typeface="+mn-lt"/>
                <a:ea typeface="+mn-ea"/>
                <a:cs typeface="+mn-cs"/>
              </a:rPr>
              <a:t>The browser requests the creative;</a:t>
            </a:r>
          </a:p>
          <a:p>
            <a:pPr marL="228600" indent="-228600">
              <a:buFont typeface="+mj-lt"/>
              <a:buAutoNum type="arabicPeriod"/>
            </a:pPr>
            <a:r>
              <a:rPr lang="en-GB" sz="1200" b="0" i="0" kern="1200" dirty="0">
                <a:solidFill>
                  <a:schemeClr val="tx1"/>
                </a:solidFill>
                <a:effectLst/>
                <a:latin typeface="+mn-lt"/>
                <a:ea typeface="+mn-ea"/>
                <a:cs typeface="+mn-cs"/>
              </a:rPr>
              <a:t>The creative is delivered to the browser. </a:t>
            </a:r>
          </a:p>
          <a:p>
            <a:pPr marL="228600" indent="-228600">
              <a:buFont typeface="+mj-lt"/>
              <a:buAutoNum type="arabicPeriod"/>
            </a:pPr>
            <a:endParaRPr lang="en-GB" sz="1200" b="0" i="0" kern="1200" dirty="0">
              <a:solidFill>
                <a:schemeClr val="tx1"/>
              </a:solidFill>
              <a:effectLst/>
              <a:latin typeface="+mn-lt"/>
              <a:ea typeface="+mn-ea"/>
              <a:cs typeface="+mn-cs"/>
            </a:endParaRPr>
          </a:p>
          <a:p>
            <a:pPr marL="0" indent="0">
              <a:buFont typeface="+mj-lt"/>
              <a:buNone/>
            </a:pPr>
            <a:r>
              <a:rPr lang="en-GB" sz="1200" b="0" i="0" kern="1200" dirty="0">
                <a:solidFill>
                  <a:schemeClr val="tx1"/>
                </a:solidFill>
                <a:effectLst/>
                <a:latin typeface="+mn-lt"/>
                <a:ea typeface="+mn-ea"/>
                <a:cs typeface="+mn-cs"/>
              </a:rPr>
              <a:t>So…relatively simple.</a:t>
            </a:r>
            <a:endParaRPr lang="en-GB" dirty="0"/>
          </a:p>
        </p:txBody>
      </p:sp>
      <p:sp>
        <p:nvSpPr>
          <p:cNvPr id="4" name="Slide Number Placeholder 3"/>
          <p:cNvSpPr>
            <a:spLocks noGrp="1"/>
          </p:cNvSpPr>
          <p:nvPr>
            <p:ph type="sldNum" sz="quarter" idx="5"/>
          </p:nvPr>
        </p:nvSpPr>
        <p:spPr/>
        <p:txBody>
          <a:bodyPr/>
          <a:lstStyle/>
          <a:p>
            <a:fld id="{F3C9C0A1-F8F3-BA48-987D-8D509ECBA821}" type="slidenum">
              <a:rPr lang="en-GB" smtClean="0"/>
              <a:t>37</a:t>
            </a:fld>
            <a:endParaRPr lang="en-GB"/>
          </a:p>
        </p:txBody>
      </p:sp>
    </p:spTree>
    <p:extLst>
      <p:ext uri="{BB962C8B-B14F-4D97-AF65-F5344CB8AC3E}">
        <p14:creationId xmlns:p14="http://schemas.microsoft.com/office/powerpoint/2010/main" val="1342507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a:t>
            </a:r>
            <a:r>
              <a:rPr lang="en-GB" dirty="0">
                <a:hlinkClick r:id="rId3"/>
              </a:rPr>
              <a:t>https://arxiv.org/pdf/1306.6542.pdf</a:t>
            </a:r>
            <a:r>
              <a:rPr lang="en-GB" dirty="0"/>
              <a:t> </a:t>
            </a:r>
          </a:p>
          <a:p>
            <a:endParaRPr lang="en-GB" dirty="0"/>
          </a:p>
        </p:txBody>
      </p:sp>
      <p:sp>
        <p:nvSpPr>
          <p:cNvPr id="4" name="Slide Number Placeholder 3"/>
          <p:cNvSpPr>
            <a:spLocks noGrp="1"/>
          </p:cNvSpPr>
          <p:nvPr>
            <p:ph type="sldNum" sz="quarter" idx="5"/>
          </p:nvPr>
        </p:nvSpPr>
        <p:spPr/>
        <p:txBody>
          <a:bodyPr/>
          <a:lstStyle/>
          <a:p>
            <a:fld id="{F3C9C0A1-F8F3-BA48-987D-8D509ECBA821}" type="slidenum">
              <a:rPr lang="en-GB" smtClean="0"/>
              <a:t>38</a:t>
            </a:fld>
            <a:endParaRPr lang="en-GB"/>
          </a:p>
        </p:txBody>
      </p:sp>
    </p:spTree>
    <p:extLst>
      <p:ext uri="{BB962C8B-B14F-4D97-AF65-F5344CB8AC3E}">
        <p14:creationId xmlns:p14="http://schemas.microsoft.com/office/powerpoint/2010/main" val="2326844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major change that has affected the advertising industry over the last 10 years.</a:t>
            </a:r>
          </a:p>
          <a:p>
            <a:endParaRPr lang="en-US" dirty="0"/>
          </a:p>
          <a:p>
            <a:r>
              <a:rPr lang="en-US" dirty="0"/>
              <a:t>Deliver general advertisements and brand messages to website visitors.</a:t>
            </a:r>
          </a:p>
          <a:p>
            <a:r>
              <a:rPr lang="en-US" dirty="0"/>
              <a:t>Standardized Ad shapes with images / video</a:t>
            </a:r>
          </a:p>
          <a:p>
            <a:r>
              <a:rPr lang="en-US" dirty="0"/>
              <a:t>Normally not related to content</a:t>
            </a:r>
          </a:p>
          <a:p>
            <a:r>
              <a:rPr lang="en-US" dirty="0"/>
              <a:t>Retargeting</a:t>
            </a:r>
          </a:p>
          <a:p>
            <a:pPr lvl="1"/>
            <a:r>
              <a:rPr lang="en-US" dirty="0"/>
              <a:t>Ad served to people who have already visited the advertiser’s website or are on a list of their customers</a:t>
            </a:r>
          </a:p>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39</a:t>
            </a:fld>
            <a:endParaRPr lang="en-GB"/>
          </a:p>
        </p:txBody>
      </p:sp>
    </p:spTree>
    <p:extLst>
      <p:ext uri="{BB962C8B-B14F-4D97-AF65-F5344CB8AC3E}">
        <p14:creationId xmlns:p14="http://schemas.microsoft.com/office/powerpoint/2010/main" val="39217890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40</a:t>
            </a:fld>
            <a:endParaRPr lang="en-GB"/>
          </a:p>
        </p:txBody>
      </p:sp>
    </p:spTree>
    <p:extLst>
      <p:ext uri="{BB962C8B-B14F-4D97-AF65-F5344CB8AC3E}">
        <p14:creationId xmlns:p14="http://schemas.microsoft.com/office/powerpoint/2010/main" val="2337566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t>
            </a:r>
            <a:r>
              <a:rPr lang="en-GB" dirty="0">
                <a:hlinkClick r:id="rId3"/>
              </a:rPr>
              <a:t>https://digiday.com/wp-content/uploads/2018/06/digiday-wtf-programmatic-bible.pdf</a:t>
            </a:r>
            <a:endParaRPr lang="en-GB" dirty="0"/>
          </a:p>
        </p:txBody>
      </p:sp>
      <p:sp>
        <p:nvSpPr>
          <p:cNvPr id="4" name="Slide Number Placeholder 3"/>
          <p:cNvSpPr>
            <a:spLocks noGrp="1"/>
          </p:cNvSpPr>
          <p:nvPr>
            <p:ph type="sldNum" sz="quarter" idx="10"/>
          </p:nvPr>
        </p:nvSpPr>
        <p:spPr/>
        <p:txBody>
          <a:bodyPr/>
          <a:lstStyle/>
          <a:p>
            <a:fld id="{F3C9C0A1-F8F3-BA48-987D-8D509ECBA821}" type="slidenum">
              <a:rPr lang="en-GB" smtClean="0"/>
              <a:t>41</a:t>
            </a:fld>
            <a:endParaRPr lang="en-GB"/>
          </a:p>
        </p:txBody>
      </p:sp>
    </p:spTree>
    <p:extLst>
      <p:ext uri="{BB962C8B-B14F-4D97-AF65-F5344CB8AC3E}">
        <p14:creationId xmlns:p14="http://schemas.microsoft.com/office/powerpoint/2010/main" val="35319841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t>
            </a:r>
            <a:r>
              <a:rPr lang="en-GB" dirty="0">
                <a:hlinkClick r:id="rId3"/>
              </a:rPr>
              <a:t>https://digiday.com/wp-content/uploads/2018/06/digiday-wtf-programmatic-bible.pdf</a:t>
            </a:r>
            <a:endParaRPr lang="en-GB" dirty="0"/>
          </a:p>
          <a:p>
            <a:endParaRPr lang="en-US" dirty="0"/>
          </a:p>
          <a:p>
            <a:r>
              <a:rPr lang="en-US" dirty="0"/>
              <a:t>Because the web is data rich, it is possible for advertisers to collect this information about you to engage in micro-targeting.</a:t>
            </a:r>
          </a:p>
        </p:txBody>
      </p:sp>
      <p:sp>
        <p:nvSpPr>
          <p:cNvPr id="4" name="Slide Number Placeholder 3"/>
          <p:cNvSpPr>
            <a:spLocks noGrp="1"/>
          </p:cNvSpPr>
          <p:nvPr>
            <p:ph type="sldNum" sz="quarter" idx="10"/>
          </p:nvPr>
        </p:nvSpPr>
        <p:spPr/>
        <p:txBody>
          <a:bodyPr/>
          <a:lstStyle/>
          <a:p>
            <a:fld id="{F3C9C0A1-F8F3-BA48-987D-8D509ECBA821}" type="slidenum">
              <a:rPr lang="en-GB" smtClean="0"/>
              <a:t>42</a:t>
            </a:fld>
            <a:endParaRPr lang="en-GB"/>
          </a:p>
        </p:txBody>
      </p:sp>
    </p:spTree>
    <p:extLst>
      <p:ext uri="{BB962C8B-B14F-4D97-AF65-F5344CB8AC3E}">
        <p14:creationId xmlns:p14="http://schemas.microsoft.com/office/powerpoint/2010/main" val="5230564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See: </a:t>
            </a:r>
            <a:r>
              <a:rPr lang="en-GB" dirty="0">
                <a:hlinkClick r:id="rId3"/>
              </a:rPr>
              <a:t>http://www.adopsinsider.com/ad-serving/diagramming-the-ssp-dsp-and-rtb-redirect-path/</a:t>
            </a:r>
            <a:endParaRPr lang="en-GB" dirty="0"/>
          </a:p>
          <a:p>
            <a:endParaRPr lang="en-GB" dirty="0"/>
          </a:p>
          <a:p>
            <a:pPr marL="228600" indent="-228600">
              <a:buFont typeface="+mj-lt"/>
              <a:buAutoNum type="arabicPeriod"/>
            </a:pPr>
            <a:r>
              <a:rPr lang="en-GB" sz="1200" b="0" i="0" kern="1200" dirty="0">
                <a:solidFill>
                  <a:schemeClr val="tx1"/>
                </a:solidFill>
                <a:effectLst/>
                <a:latin typeface="+mn-lt"/>
                <a:ea typeface="+mn-ea"/>
                <a:cs typeface="+mn-cs"/>
              </a:rPr>
              <a:t>When a browser navigates to a publisher website;</a:t>
            </a:r>
          </a:p>
          <a:p>
            <a:pPr marL="228600" indent="-228600">
              <a:buFont typeface="+mj-lt"/>
              <a:buAutoNum type="arabicPeriod"/>
            </a:pPr>
            <a:r>
              <a:rPr lang="en-GB" sz="1200" b="0" i="0" kern="1200" dirty="0">
                <a:solidFill>
                  <a:schemeClr val="tx1"/>
                </a:solidFill>
                <a:effectLst/>
                <a:latin typeface="+mn-lt"/>
                <a:ea typeface="+mn-ea"/>
                <a:cs typeface="+mn-cs"/>
              </a:rPr>
              <a:t>The publisher’s web server sends back HTML code;</a:t>
            </a:r>
          </a:p>
          <a:p>
            <a:pPr marL="228600" indent="-228600">
              <a:buFont typeface="+mj-lt"/>
              <a:buAutoNum type="arabicPeriod"/>
            </a:pPr>
            <a:r>
              <a:rPr lang="en-GB" sz="1200" b="0" i="0" kern="1200" dirty="0">
                <a:solidFill>
                  <a:schemeClr val="tx1"/>
                </a:solidFill>
                <a:effectLst/>
                <a:latin typeface="+mn-lt"/>
                <a:ea typeface="+mn-ea"/>
                <a:cs typeface="+mn-cs"/>
              </a:rPr>
              <a:t>That tells the browser where to get the content and how to format it;</a:t>
            </a:r>
          </a:p>
          <a:p>
            <a:pPr marL="228600" indent="-228600">
              <a:buFont typeface="+mj-lt"/>
              <a:buAutoNum type="arabicPeriod"/>
            </a:pPr>
            <a:r>
              <a:rPr lang="en-GB" sz="1200" b="0" i="0" kern="1200" dirty="0">
                <a:solidFill>
                  <a:schemeClr val="tx1"/>
                </a:solidFill>
                <a:effectLst/>
                <a:latin typeface="+mn-lt"/>
                <a:ea typeface="+mn-ea"/>
                <a:cs typeface="+mn-cs"/>
              </a:rPr>
              <a:t>Part of the HTML code returned to the browser includes a coded link known as an ad tag; instead of redirecting to the publisher ad server, the ad passes a dynamic JavaScript tag that passes information on the publisher, site and ad slot;</a:t>
            </a:r>
          </a:p>
          <a:p>
            <a:pPr marL="228600" indent="-228600">
              <a:buFont typeface="+mj-lt"/>
              <a:buAutoNum type="arabicPeriod"/>
            </a:pPr>
            <a:r>
              <a:rPr lang="en-GB" sz="1200" b="0" i="0" kern="1200" dirty="0">
                <a:solidFill>
                  <a:schemeClr val="tx1"/>
                </a:solidFill>
                <a:effectLst/>
                <a:latin typeface="+mn-lt"/>
                <a:ea typeface="+mn-ea"/>
                <a:cs typeface="+mn-cs"/>
              </a:rPr>
              <a:t>Browser calls the SSP and passes the cookie ID of the user (dropped by the publisher web server) to the SSP;</a:t>
            </a:r>
          </a:p>
          <a:p>
            <a:pPr marL="228600" indent="-228600">
              <a:buFont typeface="+mj-lt"/>
              <a:buAutoNum type="arabicPeriod"/>
            </a:pPr>
            <a:r>
              <a:rPr lang="en-GB" sz="1200" b="0" i="0" kern="1200" dirty="0">
                <a:solidFill>
                  <a:schemeClr val="tx1"/>
                </a:solidFill>
                <a:effectLst/>
                <a:latin typeface="+mn-lt"/>
                <a:ea typeface="+mn-ea"/>
                <a:cs typeface="+mn-cs"/>
              </a:rPr>
              <a:t>Which in turn passes it to the ad exchange;</a:t>
            </a:r>
          </a:p>
          <a:p>
            <a:pPr marL="228600" indent="-228600">
              <a:buFont typeface="+mj-lt"/>
              <a:buAutoNum type="arabicPeriod"/>
            </a:pPr>
            <a:r>
              <a:rPr lang="en-GB" sz="1200" b="0" i="0" kern="1200" dirty="0">
                <a:solidFill>
                  <a:schemeClr val="tx1"/>
                </a:solidFill>
                <a:effectLst/>
                <a:latin typeface="+mn-lt"/>
                <a:ea typeface="+mn-ea"/>
                <a:cs typeface="+mn-cs"/>
              </a:rPr>
              <a:t>Multiple advertisers bid on that cookie ID;</a:t>
            </a:r>
          </a:p>
          <a:p>
            <a:pPr marL="228600" indent="-228600">
              <a:buFont typeface="+mj-lt"/>
              <a:buAutoNum type="arabicPeriod"/>
            </a:pPr>
            <a:r>
              <a:rPr lang="en-GB" sz="1200" b="0" i="0" kern="1200" dirty="0">
                <a:solidFill>
                  <a:schemeClr val="tx1"/>
                </a:solidFill>
                <a:effectLst/>
                <a:latin typeface="+mn-lt"/>
                <a:ea typeface="+mn-ea"/>
                <a:cs typeface="+mn-cs"/>
              </a:rPr>
              <a:t>The bids are processed by the ad exchange;</a:t>
            </a:r>
          </a:p>
          <a:p>
            <a:pPr marL="228600" indent="-228600">
              <a:buFont typeface="+mj-lt"/>
              <a:buAutoNum type="arabicPeriod"/>
            </a:pPr>
            <a:r>
              <a:rPr lang="en-GB" sz="1200" b="0" i="0" kern="1200" dirty="0">
                <a:solidFill>
                  <a:schemeClr val="tx1"/>
                </a:solidFill>
                <a:effectLst/>
                <a:latin typeface="+mn-lt"/>
                <a:ea typeface="+mn-ea"/>
                <a:cs typeface="+mn-cs"/>
              </a:rPr>
              <a:t>And SSP;</a:t>
            </a:r>
          </a:p>
          <a:p>
            <a:pPr marL="228600" indent="-228600">
              <a:buFont typeface="+mj-lt"/>
              <a:buAutoNum type="arabicPeriod"/>
            </a:pPr>
            <a:r>
              <a:rPr lang="en-GB" sz="1200" b="0" i="0" kern="1200" dirty="0">
                <a:solidFill>
                  <a:schemeClr val="tx1"/>
                </a:solidFill>
                <a:effectLst/>
                <a:latin typeface="+mn-lt"/>
                <a:ea typeface="+mn-ea"/>
                <a:cs typeface="+mn-cs"/>
              </a:rPr>
              <a:t>The winning bid is passed from the SSP back to the browser;</a:t>
            </a:r>
          </a:p>
          <a:p>
            <a:pPr marL="228600" indent="-228600">
              <a:buFont typeface="+mj-lt"/>
              <a:buAutoNum type="arabicPeriod"/>
            </a:pPr>
            <a:r>
              <a:rPr lang="en-GB" sz="1200" b="0" i="0" kern="1200" dirty="0">
                <a:solidFill>
                  <a:schemeClr val="tx1"/>
                </a:solidFill>
                <a:effectLst/>
                <a:latin typeface="+mn-lt"/>
                <a:ea typeface="+mn-ea"/>
                <a:cs typeface="+mn-cs"/>
              </a:rPr>
              <a:t>Which in turn calls the winning DSP;</a:t>
            </a:r>
          </a:p>
          <a:p>
            <a:pPr marL="228600" indent="-228600">
              <a:buFont typeface="+mj-lt"/>
              <a:buAutoNum type="arabicPeriod"/>
            </a:pPr>
            <a:r>
              <a:rPr lang="en-GB" sz="1200" b="0" i="0" kern="1200" dirty="0">
                <a:solidFill>
                  <a:schemeClr val="tx1"/>
                </a:solidFill>
                <a:effectLst/>
                <a:latin typeface="+mn-lt"/>
                <a:ea typeface="+mn-ea"/>
                <a:cs typeface="+mn-cs"/>
              </a:rPr>
              <a:t>The DSP sends a request to the browser to call the relevant ad from the marketer ad server (13, 14).</a:t>
            </a:r>
          </a:p>
        </p:txBody>
      </p:sp>
      <p:sp>
        <p:nvSpPr>
          <p:cNvPr id="4" name="Slide Number Placeholder 3"/>
          <p:cNvSpPr>
            <a:spLocks noGrp="1"/>
          </p:cNvSpPr>
          <p:nvPr>
            <p:ph type="sldNum" sz="quarter" idx="5"/>
          </p:nvPr>
        </p:nvSpPr>
        <p:spPr/>
        <p:txBody>
          <a:bodyPr/>
          <a:lstStyle/>
          <a:p>
            <a:fld id="{F3C9C0A1-F8F3-BA48-987D-8D509ECBA821}" type="slidenum">
              <a:rPr lang="en-GB" smtClean="0"/>
              <a:t>43</a:t>
            </a:fld>
            <a:endParaRPr lang="en-GB"/>
          </a:p>
        </p:txBody>
      </p:sp>
    </p:spTree>
    <p:extLst>
      <p:ext uri="{BB962C8B-B14F-4D97-AF65-F5344CB8AC3E}">
        <p14:creationId xmlns:p14="http://schemas.microsoft.com/office/powerpoint/2010/main" val="30564129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a:t>
            </a:r>
            <a:r>
              <a:rPr lang="en-GB" dirty="0">
                <a:hlinkClick r:id="rId3"/>
              </a:rPr>
              <a:t>http://www.adopsinsider.com/ad-serving/diagramming-the-ssp-dsp-and-rtb-redirect-path/</a:t>
            </a:r>
            <a:endParaRPr lang="en-GB" dirty="0"/>
          </a:p>
          <a:p>
            <a:endParaRPr lang="en-GB" dirty="0"/>
          </a:p>
          <a:p>
            <a:pPr marL="171450" indent="-171450">
              <a:buFont typeface="Arial" panose="020B0604020202020204" pitchFamily="34" charset="0"/>
              <a:buChar char="•"/>
            </a:pPr>
            <a:r>
              <a:rPr lang="en-GB" dirty="0"/>
              <a:t>When the browser cookie ID is passed to the SSP, it may be enriched with all kinds of data (third-party cookie synching);</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The enriched profile is passed to the ad exchange, and DSPs will bid on those enriched profiles;</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DSP bidding will also be guided by data from advertiser side DMPs. This may be through:</a:t>
            </a:r>
          </a:p>
          <a:p>
            <a:pPr marL="628650" lvl="1" indent="-171450">
              <a:buFont typeface="Arial" panose="020B0604020202020204" pitchFamily="34" charset="0"/>
              <a:buChar char="•"/>
            </a:pPr>
            <a:r>
              <a:rPr lang="en-GB" dirty="0"/>
              <a:t>Prior analysis (i.e. audience segmentation strategies) – </a:t>
            </a:r>
            <a:r>
              <a:rPr lang="en-GB" b="1" dirty="0"/>
              <a:t>prospecting</a:t>
            </a:r>
          </a:p>
          <a:p>
            <a:pPr marL="628650" lvl="1" indent="-171450">
              <a:buFont typeface="Arial" panose="020B0604020202020204" pitchFamily="34" charset="0"/>
              <a:buChar char="•"/>
            </a:pPr>
            <a:r>
              <a:rPr lang="en-GB" dirty="0"/>
              <a:t>Cookie syncing with the SSP cookie IDs (the same cookie IDs present in the DSP and SSP) - </a:t>
            </a:r>
            <a:r>
              <a:rPr lang="en-GB" b="1" dirty="0"/>
              <a:t>retargeting</a:t>
            </a:r>
          </a:p>
          <a:p>
            <a:pPr marL="628650" lvl="1" indent="-171450">
              <a:buFont typeface="Arial" panose="020B0604020202020204" pitchFamily="34" charset="0"/>
              <a:buChar char="•"/>
            </a:pPr>
            <a:endParaRPr lang="en-GB" dirty="0"/>
          </a:p>
          <a:p>
            <a:pPr marL="628650" lvl="1" indent="-171450">
              <a:buFont typeface="Arial" panose="020B0604020202020204" pitchFamily="34" charset="0"/>
              <a:buChar char="•"/>
            </a:pPr>
            <a:endParaRPr lang="en-GB" dirty="0"/>
          </a:p>
        </p:txBody>
      </p:sp>
      <p:sp>
        <p:nvSpPr>
          <p:cNvPr id="4" name="Slide Number Placeholder 3"/>
          <p:cNvSpPr>
            <a:spLocks noGrp="1"/>
          </p:cNvSpPr>
          <p:nvPr>
            <p:ph type="sldNum" sz="quarter" idx="5"/>
          </p:nvPr>
        </p:nvSpPr>
        <p:spPr/>
        <p:txBody>
          <a:bodyPr/>
          <a:lstStyle/>
          <a:p>
            <a:fld id="{F3C9C0A1-F8F3-BA48-987D-8D509ECBA821}" type="slidenum">
              <a:rPr lang="en-GB" smtClean="0"/>
              <a:t>44</a:t>
            </a:fld>
            <a:endParaRPr lang="en-GB"/>
          </a:p>
        </p:txBody>
      </p:sp>
    </p:spTree>
    <p:extLst>
      <p:ext uri="{BB962C8B-B14F-4D97-AF65-F5344CB8AC3E}">
        <p14:creationId xmlns:p14="http://schemas.microsoft.com/office/powerpoint/2010/main" val="9224193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level of granular profiling enables micro-targeting e.g. Facebook.</a:t>
            </a:r>
          </a:p>
          <a:p>
            <a:endParaRPr lang="en-US" dirty="0"/>
          </a:p>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45</a:t>
            </a:fld>
            <a:endParaRPr lang="en-GB"/>
          </a:p>
        </p:txBody>
      </p:sp>
    </p:spTree>
    <p:extLst>
      <p:ext uri="{BB962C8B-B14F-4D97-AF65-F5344CB8AC3E}">
        <p14:creationId xmlns:p14="http://schemas.microsoft.com/office/powerpoint/2010/main" val="20573610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None/>
            </a:pPr>
            <a:r>
              <a:rPr lang="en-GB" sz="1200" b="0" i="0" kern="1200" dirty="0">
                <a:solidFill>
                  <a:schemeClr val="tx1"/>
                </a:solidFill>
                <a:effectLst/>
                <a:latin typeface="+mn-lt"/>
                <a:ea typeface="+mn-ea"/>
                <a:cs typeface="+mn-cs"/>
              </a:rPr>
              <a:t>See: E. K. Strong, Jr. </a:t>
            </a:r>
            <a:r>
              <a:rPr lang="en-GB" sz="1200" b="0" i="1" kern="1200" dirty="0">
                <a:solidFill>
                  <a:schemeClr val="tx1"/>
                </a:solidFill>
                <a:effectLst/>
                <a:latin typeface="+mn-lt"/>
                <a:ea typeface="+mn-ea"/>
                <a:cs typeface="+mn-cs"/>
              </a:rPr>
              <a:t>The Psychology of Selling and Advertising</a:t>
            </a:r>
            <a:r>
              <a:rPr lang="en-GB" sz="1200" b="0" i="0" kern="1200" dirty="0">
                <a:solidFill>
                  <a:schemeClr val="tx1"/>
                </a:solidFill>
                <a:effectLst/>
                <a:latin typeface="+mn-lt"/>
                <a:ea typeface="+mn-ea"/>
                <a:cs typeface="+mn-cs"/>
              </a:rPr>
              <a:t>. New York 1925, p. 349 and p. 9.</a:t>
            </a:r>
          </a:p>
          <a:p>
            <a:pPr marL="0" indent="0">
              <a:buNone/>
            </a:pPr>
            <a:endParaRPr lang="en-GB" dirty="0"/>
          </a:p>
          <a:p>
            <a:pPr marL="228600" indent="-228600">
              <a:buAutoNum type="arabicPeriod"/>
            </a:pPr>
            <a:r>
              <a:rPr lang="en-GB" dirty="0"/>
              <a:t>Maybe slightly outdated; in fact, the online consumer journey is probably much more complicated, fragmented and less linear now;</a:t>
            </a:r>
          </a:p>
          <a:p>
            <a:pPr marL="228600" indent="-228600">
              <a:buAutoNum type="arabicPeriod"/>
            </a:pPr>
            <a:r>
              <a:rPr lang="en-GB" dirty="0"/>
              <a:t>But still a useful representation of the basic steps that users follow online.</a:t>
            </a:r>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F3C9C0A1-F8F3-BA48-987D-8D509ECBA821}" type="slidenum">
              <a:rPr lang="en-GB" smtClean="0"/>
              <a:t>5</a:t>
            </a:fld>
            <a:endParaRPr lang="en-GB"/>
          </a:p>
        </p:txBody>
      </p:sp>
    </p:spTree>
    <p:extLst>
      <p:ext uri="{BB962C8B-B14F-4D97-AF65-F5344CB8AC3E}">
        <p14:creationId xmlns:p14="http://schemas.microsoft.com/office/powerpoint/2010/main" val="194553131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They break the statelessness of HTTP.</a:t>
            </a:r>
          </a:p>
        </p:txBody>
      </p:sp>
      <p:sp>
        <p:nvSpPr>
          <p:cNvPr id="4" name="Slide Number Placeholder 3"/>
          <p:cNvSpPr>
            <a:spLocks noGrp="1"/>
          </p:cNvSpPr>
          <p:nvPr>
            <p:ph type="sldNum" sz="quarter" idx="10"/>
          </p:nvPr>
        </p:nvSpPr>
        <p:spPr/>
        <p:txBody>
          <a:bodyPr/>
          <a:lstStyle/>
          <a:p>
            <a:fld id="{F3C9C0A1-F8F3-BA48-987D-8D509ECBA821}" type="slidenum">
              <a:rPr lang="en-GB" smtClean="0"/>
              <a:t>47</a:t>
            </a:fld>
            <a:endParaRPr lang="en-GB"/>
          </a:p>
        </p:txBody>
      </p:sp>
    </p:spTree>
    <p:extLst>
      <p:ext uri="{BB962C8B-B14F-4D97-AF65-F5344CB8AC3E}">
        <p14:creationId xmlns:p14="http://schemas.microsoft.com/office/powerpoint/2010/main" val="6331835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48</a:t>
            </a:fld>
            <a:endParaRPr lang="en-GB"/>
          </a:p>
        </p:txBody>
      </p:sp>
    </p:spTree>
    <p:extLst>
      <p:ext uri="{BB962C8B-B14F-4D97-AF65-F5344CB8AC3E}">
        <p14:creationId xmlns:p14="http://schemas.microsoft.com/office/powerpoint/2010/main" val="2275551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The public </a:t>
            </a:r>
            <a:r>
              <a:rPr lang="en-US" dirty="0" err="1"/>
              <a:t>furore</a:t>
            </a:r>
            <a:r>
              <a:rPr lang="en-US" dirty="0"/>
              <a:t> became so great that the US Government was forced to make a statement.</a:t>
            </a:r>
          </a:p>
        </p:txBody>
      </p:sp>
      <p:sp>
        <p:nvSpPr>
          <p:cNvPr id="4" name="Slide Number Placeholder 3"/>
          <p:cNvSpPr>
            <a:spLocks noGrp="1"/>
          </p:cNvSpPr>
          <p:nvPr>
            <p:ph type="sldNum" sz="quarter" idx="10"/>
          </p:nvPr>
        </p:nvSpPr>
        <p:spPr/>
        <p:txBody>
          <a:bodyPr/>
          <a:lstStyle/>
          <a:p>
            <a:fld id="{F3C9C0A1-F8F3-BA48-987D-8D509ECBA821}" type="slidenum">
              <a:rPr lang="en-GB" smtClean="0"/>
              <a:t>49</a:t>
            </a:fld>
            <a:endParaRPr lang="en-GB"/>
          </a:p>
        </p:txBody>
      </p:sp>
    </p:spTree>
    <p:extLst>
      <p:ext uri="{BB962C8B-B14F-4D97-AF65-F5344CB8AC3E}">
        <p14:creationId xmlns:p14="http://schemas.microsoft.com/office/powerpoint/2010/main" val="22755513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Set-cookie response header:	</a:t>
            </a:r>
            <a:r>
              <a:rPr lang="en-GB" dirty="0"/>
              <a:t>Browser makes HTTP request, server sets a cookie with some information expressed in key value pairs.</a:t>
            </a:r>
          </a:p>
          <a:p>
            <a:endParaRPr lang="en-GB" dirty="0"/>
          </a:p>
          <a:p>
            <a:r>
              <a:rPr lang="en-GB" dirty="0"/>
              <a:t>Browser request cookies:	When the browser makes a second request to the server it sends the cookie information; the server can then respond accordingly.</a:t>
            </a:r>
          </a:p>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50</a:t>
            </a:fld>
            <a:endParaRPr lang="en-GB"/>
          </a:p>
        </p:txBody>
      </p:sp>
    </p:spTree>
    <p:extLst>
      <p:ext uri="{BB962C8B-B14F-4D97-AF65-F5344CB8AC3E}">
        <p14:creationId xmlns:p14="http://schemas.microsoft.com/office/powerpoint/2010/main" val="3407936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https://blog.webf.zone/ultimate-guide-to-http-cookies-2aa3e083dbae</a:t>
            </a:r>
            <a:endParaRPr lang="en-GB" dirty="0"/>
          </a:p>
          <a:p>
            <a:endParaRPr lang="en-GB" dirty="0"/>
          </a:p>
          <a:p>
            <a:pPr marL="228600" indent="-228600">
              <a:buAutoNum type="arabicPeriod"/>
            </a:pPr>
            <a:r>
              <a:rPr lang="en-GB" dirty="0"/>
              <a:t>User completes form;</a:t>
            </a:r>
          </a:p>
          <a:p>
            <a:pPr marL="228600" indent="-228600">
              <a:buAutoNum type="arabicPeriod"/>
            </a:pPr>
            <a:r>
              <a:rPr lang="en-GB" dirty="0"/>
              <a:t>Web or ad server responds with a SET-cookie in the HTTP header with cookie id=123; </a:t>
            </a:r>
          </a:p>
          <a:p>
            <a:pPr marL="228600" indent="-228600">
              <a:buAutoNum type="arabicPeriod"/>
            </a:pPr>
            <a:r>
              <a:rPr lang="en-GB" dirty="0"/>
              <a:t>The next time an HTTP GET request is made, the cookie is sent;</a:t>
            </a:r>
          </a:p>
          <a:p>
            <a:pPr marL="228600" indent="-228600">
              <a:buAutoNum type="arabicPeriod"/>
            </a:pPr>
            <a:r>
              <a:rPr lang="en-GB" dirty="0"/>
              <a:t>The HTTP request returns the cookie ID, which is associated to the form data. </a:t>
            </a:r>
          </a:p>
        </p:txBody>
      </p:sp>
      <p:sp>
        <p:nvSpPr>
          <p:cNvPr id="4" name="Slide Number Placeholder 3"/>
          <p:cNvSpPr>
            <a:spLocks noGrp="1"/>
          </p:cNvSpPr>
          <p:nvPr>
            <p:ph type="sldNum" sz="quarter" idx="5"/>
          </p:nvPr>
        </p:nvSpPr>
        <p:spPr/>
        <p:txBody>
          <a:bodyPr/>
          <a:lstStyle/>
          <a:p>
            <a:fld id="{F3C9C0A1-F8F3-BA48-987D-8D509ECBA821}" type="slidenum">
              <a:rPr lang="en-GB" smtClean="0"/>
              <a:t>51</a:t>
            </a:fld>
            <a:endParaRPr lang="en-GB"/>
          </a:p>
        </p:txBody>
      </p:sp>
    </p:spTree>
    <p:extLst>
      <p:ext uri="{BB962C8B-B14F-4D97-AF65-F5344CB8AC3E}">
        <p14:creationId xmlns:p14="http://schemas.microsoft.com/office/powerpoint/2010/main" val="12985732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52</a:t>
            </a:fld>
            <a:endParaRPr lang="en-GB"/>
          </a:p>
        </p:txBody>
      </p:sp>
    </p:spTree>
    <p:extLst>
      <p:ext uri="{BB962C8B-B14F-4D97-AF65-F5344CB8AC3E}">
        <p14:creationId xmlns:p14="http://schemas.microsoft.com/office/powerpoint/2010/main" val="4199647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53</a:t>
            </a:fld>
            <a:endParaRPr lang="en-GB"/>
          </a:p>
        </p:txBody>
      </p:sp>
    </p:spTree>
    <p:extLst>
      <p:ext uri="{BB962C8B-B14F-4D97-AF65-F5344CB8AC3E}">
        <p14:creationId xmlns:p14="http://schemas.microsoft.com/office/powerpoint/2010/main" val="40603194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ICO 2015 survey:</a:t>
            </a:r>
          </a:p>
          <a:p>
            <a:endParaRPr lang="en-US" dirty="0"/>
          </a:p>
          <a:p>
            <a:r>
              <a:rPr lang="en-US" dirty="0"/>
              <a:t>Average website places 34 cookies your first visit:</a:t>
            </a:r>
          </a:p>
          <a:p>
            <a:pPr marL="171450" indent="-171450">
              <a:buFont typeface="Arial" panose="020B0604020202020204" pitchFamily="34" charset="0"/>
              <a:buChar char="•"/>
            </a:pPr>
            <a:r>
              <a:rPr lang="en-US" dirty="0"/>
              <a:t>70% third-party cookies</a:t>
            </a:r>
          </a:p>
          <a:p>
            <a:pPr marL="171450" indent="-171450">
              <a:buFont typeface="Arial" panose="020B0604020202020204" pitchFamily="34" charset="0"/>
              <a:buChar char="•"/>
            </a:pPr>
            <a:r>
              <a:rPr lang="en-US" dirty="0"/>
              <a:t>30% first-party cookies</a:t>
            </a:r>
          </a:p>
          <a:p>
            <a:endParaRPr lang="en-GB" dirty="0"/>
          </a:p>
        </p:txBody>
      </p:sp>
      <p:sp>
        <p:nvSpPr>
          <p:cNvPr id="4" name="Slide Number Placeholder 3"/>
          <p:cNvSpPr>
            <a:spLocks noGrp="1"/>
          </p:cNvSpPr>
          <p:nvPr>
            <p:ph type="sldNum" sz="quarter" idx="5"/>
          </p:nvPr>
        </p:nvSpPr>
        <p:spPr/>
        <p:txBody>
          <a:bodyPr/>
          <a:lstStyle/>
          <a:p>
            <a:fld id="{F3C9C0A1-F8F3-BA48-987D-8D509ECBA821}" type="slidenum">
              <a:rPr lang="en-GB" smtClean="0"/>
              <a:t>54</a:t>
            </a:fld>
            <a:endParaRPr lang="en-GB"/>
          </a:p>
        </p:txBody>
      </p:sp>
    </p:spTree>
    <p:extLst>
      <p:ext uri="{BB962C8B-B14F-4D97-AF65-F5344CB8AC3E}">
        <p14:creationId xmlns:p14="http://schemas.microsoft.com/office/powerpoint/2010/main" val="727890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ICO 2015 survey:</a:t>
            </a:r>
            <a:endParaRPr lang="en-GB" dirty="0"/>
          </a:p>
          <a:p>
            <a:pPr marL="171450" indent="-171450">
              <a:buFont typeface="Arial" panose="020B0604020202020204" pitchFamily="34" charset="0"/>
              <a:buChar char="•"/>
            </a:pPr>
            <a:r>
              <a:rPr lang="en-GB" dirty="0"/>
              <a:t>86% of cookies are persistent cookies</a:t>
            </a:r>
          </a:p>
          <a:p>
            <a:pPr marL="171450" indent="-171450">
              <a:buFont typeface="Arial" panose="020B0604020202020204" pitchFamily="34" charset="0"/>
              <a:buChar char="•"/>
            </a:pPr>
            <a:r>
              <a:rPr lang="en-GB" dirty="0"/>
              <a:t>14% of cookies were transient cookies</a:t>
            </a:r>
          </a:p>
          <a:p>
            <a:endParaRPr lang="en-GB" dirty="0"/>
          </a:p>
        </p:txBody>
      </p:sp>
      <p:sp>
        <p:nvSpPr>
          <p:cNvPr id="4" name="Slide Number Placeholder 3"/>
          <p:cNvSpPr>
            <a:spLocks noGrp="1"/>
          </p:cNvSpPr>
          <p:nvPr>
            <p:ph type="sldNum" sz="quarter" idx="5"/>
          </p:nvPr>
        </p:nvSpPr>
        <p:spPr/>
        <p:txBody>
          <a:bodyPr/>
          <a:lstStyle/>
          <a:p>
            <a:fld id="{F3C9C0A1-F8F3-BA48-987D-8D509ECBA821}" type="slidenum">
              <a:rPr lang="en-GB" smtClean="0"/>
              <a:t>55</a:t>
            </a:fld>
            <a:endParaRPr lang="en-GB"/>
          </a:p>
        </p:txBody>
      </p:sp>
    </p:spTree>
    <p:extLst>
      <p:ext uri="{BB962C8B-B14F-4D97-AF65-F5344CB8AC3E}">
        <p14:creationId xmlns:p14="http://schemas.microsoft.com/office/powerpoint/2010/main" val="13442379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56</a:t>
            </a:fld>
            <a:endParaRPr lang="en-GB"/>
          </a:p>
        </p:txBody>
      </p:sp>
    </p:spTree>
    <p:extLst>
      <p:ext uri="{BB962C8B-B14F-4D97-AF65-F5344CB8AC3E}">
        <p14:creationId xmlns:p14="http://schemas.microsoft.com/office/powerpoint/2010/main" val="2000413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There are many types of web advertising but these can essentially be boiled down to three key categories.</a:t>
            </a:r>
          </a:p>
          <a:p>
            <a:endParaRPr lang="en-GB" dirty="0"/>
          </a:p>
          <a:p>
            <a:r>
              <a:rPr lang="en-GB" dirty="0"/>
              <a:t>We can also see how these map to the consumer funnel.</a:t>
            </a:r>
          </a:p>
        </p:txBody>
      </p:sp>
      <p:sp>
        <p:nvSpPr>
          <p:cNvPr id="4" name="Slide Number Placeholder 3"/>
          <p:cNvSpPr>
            <a:spLocks noGrp="1"/>
          </p:cNvSpPr>
          <p:nvPr>
            <p:ph type="sldNum" sz="quarter" idx="5"/>
          </p:nvPr>
        </p:nvSpPr>
        <p:spPr/>
        <p:txBody>
          <a:bodyPr/>
          <a:lstStyle/>
          <a:p>
            <a:fld id="{F3C9C0A1-F8F3-BA48-987D-8D509ECBA821}" type="slidenum">
              <a:rPr lang="en-GB" smtClean="0"/>
              <a:t>6</a:t>
            </a:fld>
            <a:endParaRPr lang="en-GB"/>
          </a:p>
        </p:txBody>
      </p:sp>
    </p:spTree>
    <p:extLst>
      <p:ext uri="{BB962C8B-B14F-4D97-AF65-F5344CB8AC3E}">
        <p14:creationId xmlns:p14="http://schemas.microsoft.com/office/powerpoint/2010/main" val="1772579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57</a:t>
            </a:fld>
            <a:endParaRPr lang="en-GB"/>
          </a:p>
        </p:txBody>
      </p:sp>
    </p:spTree>
    <p:extLst>
      <p:ext uri="{BB962C8B-B14F-4D97-AF65-F5344CB8AC3E}">
        <p14:creationId xmlns:p14="http://schemas.microsoft.com/office/powerpoint/2010/main" val="35320327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58</a:t>
            </a:fld>
            <a:endParaRPr lang="en-GB"/>
          </a:p>
        </p:txBody>
      </p:sp>
    </p:spTree>
    <p:extLst>
      <p:ext uri="{BB962C8B-B14F-4D97-AF65-F5344CB8AC3E}">
        <p14:creationId xmlns:p14="http://schemas.microsoft.com/office/powerpoint/2010/main" val="1510547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t>
            </a:r>
            <a:r>
              <a:rPr lang="en-GB" dirty="0">
                <a:hlinkClick r:id="rId3"/>
              </a:rPr>
              <a:t>https://termly.io/resources/infographics/privacy-laws-around-the-world/</a:t>
            </a:r>
            <a:endParaRPr lang="en-GB" dirty="0"/>
          </a:p>
          <a:p>
            <a:endParaRPr lang="en-GB" dirty="0"/>
          </a:p>
        </p:txBody>
      </p:sp>
      <p:sp>
        <p:nvSpPr>
          <p:cNvPr id="4" name="Slide Number Placeholder 3"/>
          <p:cNvSpPr>
            <a:spLocks noGrp="1"/>
          </p:cNvSpPr>
          <p:nvPr>
            <p:ph type="sldNum" sz="quarter" idx="5"/>
          </p:nvPr>
        </p:nvSpPr>
        <p:spPr/>
        <p:txBody>
          <a:bodyPr/>
          <a:lstStyle/>
          <a:p>
            <a:fld id="{F3C9C0A1-F8F3-BA48-987D-8D509ECBA821}" type="slidenum">
              <a:rPr lang="en-GB" smtClean="0"/>
              <a:t>59</a:t>
            </a:fld>
            <a:endParaRPr lang="en-GB"/>
          </a:p>
        </p:txBody>
      </p:sp>
    </p:spTree>
    <p:extLst>
      <p:ext uri="{BB962C8B-B14F-4D97-AF65-F5344CB8AC3E}">
        <p14:creationId xmlns:p14="http://schemas.microsoft.com/office/powerpoint/2010/main" val="17352023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60</a:t>
            </a:fld>
            <a:endParaRPr lang="en-GB"/>
          </a:p>
        </p:txBody>
      </p:sp>
    </p:spTree>
    <p:extLst>
      <p:ext uri="{BB962C8B-B14F-4D97-AF65-F5344CB8AC3E}">
        <p14:creationId xmlns:p14="http://schemas.microsoft.com/office/powerpoint/2010/main" val="1587359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61</a:t>
            </a:fld>
            <a:endParaRPr lang="en-GB"/>
          </a:p>
        </p:txBody>
      </p:sp>
    </p:spTree>
    <p:extLst>
      <p:ext uri="{BB962C8B-B14F-4D97-AF65-F5344CB8AC3E}">
        <p14:creationId xmlns:p14="http://schemas.microsoft.com/office/powerpoint/2010/main" val="15873594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C9C0A1-F8F3-BA48-987D-8D509ECBA821}" type="slidenum">
              <a:rPr lang="en-GB" smtClean="0"/>
              <a:t>64</a:t>
            </a:fld>
            <a:endParaRPr lang="en-GB"/>
          </a:p>
        </p:txBody>
      </p:sp>
    </p:spTree>
    <p:extLst>
      <p:ext uri="{BB962C8B-B14F-4D97-AF65-F5344CB8AC3E}">
        <p14:creationId xmlns:p14="http://schemas.microsoft.com/office/powerpoint/2010/main" val="37831024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t>
            </a:r>
            <a:r>
              <a:rPr lang="en-GB" dirty="0">
                <a:hlinkClick r:id="rId3"/>
              </a:rPr>
              <a:t>https://advertising.amazon.co.uk/products/display-ads</a:t>
            </a:r>
            <a:endParaRPr lang="en-GB" dirty="0"/>
          </a:p>
        </p:txBody>
      </p:sp>
      <p:sp>
        <p:nvSpPr>
          <p:cNvPr id="4" name="Slide Number Placeholder 3"/>
          <p:cNvSpPr>
            <a:spLocks noGrp="1"/>
          </p:cNvSpPr>
          <p:nvPr>
            <p:ph type="sldNum" sz="quarter" idx="5"/>
          </p:nvPr>
        </p:nvSpPr>
        <p:spPr/>
        <p:txBody>
          <a:bodyPr/>
          <a:lstStyle/>
          <a:p>
            <a:fld id="{F3C9C0A1-F8F3-BA48-987D-8D509ECBA821}" type="slidenum">
              <a:rPr lang="en-GB" smtClean="0"/>
              <a:t>8</a:t>
            </a:fld>
            <a:endParaRPr lang="en-GB"/>
          </a:p>
        </p:txBody>
      </p:sp>
    </p:spTree>
    <p:extLst>
      <p:ext uri="{BB962C8B-B14F-4D97-AF65-F5344CB8AC3E}">
        <p14:creationId xmlns:p14="http://schemas.microsoft.com/office/powerpoint/2010/main" val="3648902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CTR e.g.: (10 clicks / 20,000 impressions) = 0.05%</a:t>
            </a:r>
          </a:p>
        </p:txBody>
      </p:sp>
      <p:sp>
        <p:nvSpPr>
          <p:cNvPr id="4" name="Slide Number Placeholder 3"/>
          <p:cNvSpPr>
            <a:spLocks noGrp="1"/>
          </p:cNvSpPr>
          <p:nvPr>
            <p:ph type="sldNum" sz="quarter" idx="10"/>
          </p:nvPr>
        </p:nvSpPr>
        <p:spPr/>
        <p:txBody>
          <a:bodyPr/>
          <a:lstStyle/>
          <a:p>
            <a:fld id="{F3C9C0A1-F8F3-BA48-987D-8D509ECBA821}" type="slidenum">
              <a:rPr lang="en-GB" smtClean="0"/>
              <a:t>9</a:t>
            </a:fld>
            <a:endParaRPr lang="en-GB"/>
          </a:p>
        </p:txBody>
      </p:sp>
    </p:spTree>
    <p:extLst>
      <p:ext uri="{BB962C8B-B14F-4D97-AF65-F5344CB8AC3E}">
        <p14:creationId xmlns:p14="http://schemas.microsoft.com/office/powerpoint/2010/main" val="146378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Location is a big issue in the industry and is linked to a concept called ‘viewability’, which is concerned with the extent to which an ad that is served to a web page is visible on the page.</a:t>
            </a:r>
          </a:p>
          <a:p>
            <a:endParaRPr lang="en-US" dirty="0"/>
          </a:p>
          <a:p>
            <a:r>
              <a:rPr lang="en-US" dirty="0"/>
              <a:t>Third-party viewability software is now used to measure the pixel viewability of ads, with some advertisers dictating that they pay only for ads that are actually viewed by users. </a:t>
            </a:r>
          </a:p>
        </p:txBody>
      </p:sp>
      <p:sp>
        <p:nvSpPr>
          <p:cNvPr id="4" name="Slide Number Placeholder 3"/>
          <p:cNvSpPr>
            <a:spLocks noGrp="1"/>
          </p:cNvSpPr>
          <p:nvPr>
            <p:ph type="sldNum" sz="quarter" idx="10"/>
          </p:nvPr>
        </p:nvSpPr>
        <p:spPr/>
        <p:txBody>
          <a:bodyPr/>
          <a:lstStyle/>
          <a:p>
            <a:fld id="{F3C9C0A1-F8F3-BA48-987D-8D509ECBA821}" type="slidenum">
              <a:rPr lang="en-GB" smtClean="0"/>
              <a:t>13</a:t>
            </a:fld>
            <a:endParaRPr lang="en-GB"/>
          </a:p>
        </p:txBody>
      </p:sp>
    </p:spTree>
    <p:extLst>
      <p:ext uri="{BB962C8B-B14F-4D97-AF65-F5344CB8AC3E}">
        <p14:creationId xmlns:p14="http://schemas.microsoft.com/office/powerpoint/2010/main" val="3721906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a:t>
            </a:r>
            <a:r>
              <a:rPr lang="en-GB" dirty="0">
                <a:hlinkClick r:id="rId3"/>
              </a:rPr>
              <a:t>https://www.facebook.com/business/ads</a:t>
            </a:r>
            <a:endParaRPr lang="en-GB" dirty="0"/>
          </a:p>
        </p:txBody>
      </p:sp>
      <p:sp>
        <p:nvSpPr>
          <p:cNvPr id="4" name="Slide Number Placeholder 3"/>
          <p:cNvSpPr>
            <a:spLocks noGrp="1"/>
          </p:cNvSpPr>
          <p:nvPr>
            <p:ph type="sldNum" sz="quarter" idx="5"/>
          </p:nvPr>
        </p:nvSpPr>
        <p:spPr/>
        <p:txBody>
          <a:bodyPr/>
          <a:lstStyle/>
          <a:p>
            <a:fld id="{F3C9C0A1-F8F3-BA48-987D-8D509ECBA821}" type="slidenum">
              <a:rPr lang="en-GB" smtClean="0"/>
              <a:t>15</a:t>
            </a:fld>
            <a:endParaRPr lang="en-GB"/>
          </a:p>
        </p:txBody>
      </p:sp>
    </p:spTree>
    <p:extLst>
      <p:ext uri="{BB962C8B-B14F-4D97-AF65-F5344CB8AC3E}">
        <p14:creationId xmlns:p14="http://schemas.microsoft.com/office/powerpoint/2010/main" val="686802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we’ll come onto discuss, an additional factor is now dynamic demand. Ad prices are determined programmatically via auction based platforms and demand-led pricing. </a:t>
            </a:r>
          </a:p>
        </p:txBody>
      </p:sp>
      <p:sp>
        <p:nvSpPr>
          <p:cNvPr id="4" name="Slide Number Placeholder 3"/>
          <p:cNvSpPr>
            <a:spLocks noGrp="1"/>
          </p:cNvSpPr>
          <p:nvPr>
            <p:ph type="sldNum" sz="quarter" idx="5"/>
          </p:nvPr>
        </p:nvSpPr>
        <p:spPr/>
        <p:txBody>
          <a:bodyPr/>
          <a:lstStyle/>
          <a:p>
            <a:fld id="{F3C9C0A1-F8F3-BA48-987D-8D509ECBA821}" type="slidenum">
              <a:rPr lang="en-GB" smtClean="0"/>
              <a:t>16</a:t>
            </a:fld>
            <a:endParaRPr lang="en-GB"/>
          </a:p>
        </p:txBody>
      </p:sp>
    </p:spTree>
    <p:extLst>
      <p:ext uri="{BB962C8B-B14F-4D97-AF65-F5344CB8AC3E}">
        <p14:creationId xmlns:p14="http://schemas.microsoft.com/office/powerpoint/2010/main" val="40336783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rotWithShape="1">
          <a:gsLst>
            <a:gs pos="0">
              <a:srgbClr val="014359"/>
            </a:gs>
            <a:gs pos="50000">
              <a:srgbClr val="014359"/>
            </a:gs>
            <a:gs pos="100000">
              <a:srgbClr val="007275"/>
            </a:gs>
          </a:gsLst>
          <a:lin ang="5400000"/>
        </a:gradFill>
        <a:effectLst/>
      </p:bgPr>
    </p:bg>
    <p:spTree>
      <p:nvGrpSpPr>
        <p:cNvPr id="1" name=""/>
        <p:cNvGrpSpPr/>
        <p:nvPr/>
      </p:nvGrpSpPr>
      <p:grpSpPr>
        <a:xfrm>
          <a:off x="0" y="0"/>
          <a:ext cx="0" cy="0"/>
          <a:chOff x="0" y="0"/>
          <a:chExt cx="0" cy="0"/>
        </a:xfrm>
      </p:grpSpPr>
      <p:sp>
        <p:nvSpPr>
          <p:cNvPr id="10242" name="Rectangle 1026"/>
          <p:cNvSpPr>
            <a:spLocks noGrp="1" noChangeArrowheads="1"/>
          </p:cNvSpPr>
          <p:nvPr>
            <p:ph type="ctrTitle"/>
          </p:nvPr>
        </p:nvSpPr>
        <p:spPr>
          <a:xfrm>
            <a:off x="431999" y="1700216"/>
            <a:ext cx="11328000" cy="2160587"/>
          </a:xfrm>
        </p:spPr>
        <p:txBody>
          <a:bodyPr lIns="91440" anchor="b"/>
          <a:lstStyle>
            <a:lvl1pPr algn="l">
              <a:defRPr sz="7200">
                <a:solidFill>
                  <a:schemeClr val="bg1"/>
                </a:solidFill>
              </a:defRPr>
            </a:lvl1pPr>
          </a:lstStyle>
          <a:p>
            <a:r>
              <a:rPr lang="en-GB"/>
              <a:t>Click to edit Master title style</a:t>
            </a:r>
            <a:endParaRPr lang="en-GB" dirty="0"/>
          </a:p>
        </p:txBody>
      </p:sp>
      <p:sp>
        <p:nvSpPr>
          <p:cNvPr id="10243" name="Rectangle 1027"/>
          <p:cNvSpPr>
            <a:spLocks noGrp="1" noChangeArrowheads="1"/>
          </p:cNvSpPr>
          <p:nvPr>
            <p:ph type="subTitle" idx="1"/>
          </p:nvPr>
        </p:nvSpPr>
        <p:spPr>
          <a:xfrm>
            <a:off x="432000" y="3860803"/>
            <a:ext cx="11328000" cy="1946275"/>
          </a:xfrm>
        </p:spPr>
        <p:txBody>
          <a:bodyPr lIns="91440"/>
          <a:lstStyle>
            <a:lvl1pPr marL="0" indent="0">
              <a:buFontTx/>
              <a:buNone/>
              <a:defRPr sz="3600">
                <a:solidFill>
                  <a:srgbClr val="B1D3D6"/>
                </a:solidFill>
              </a:defRPr>
            </a:lvl1pPr>
          </a:lstStyle>
          <a:p>
            <a:r>
              <a:rPr lang="en-GB"/>
              <a:t>Click to edit Master subtitle style</a:t>
            </a:r>
            <a:endParaRPr lang="en-GB" dirty="0"/>
          </a:p>
        </p:txBody>
      </p:sp>
      <p:pic>
        <p:nvPicPr>
          <p:cNvPr id="5" name="Picture 1033" descr="white_logo"/>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75843" y="381000"/>
            <a:ext cx="2786992" cy="584200"/>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Text Placeholder 18"/>
          <p:cNvSpPr>
            <a:spLocks noGrp="1"/>
          </p:cNvSpPr>
          <p:nvPr>
            <p:ph type="body" sz="quarter" idx="10" hasCustomPrompt="1"/>
          </p:nvPr>
        </p:nvSpPr>
        <p:spPr>
          <a:xfrm>
            <a:off x="432000" y="5807075"/>
            <a:ext cx="11328000" cy="882860"/>
          </a:xfrm>
        </p:spPr>
        <p:txBody>
          <a:bodyPr/>
          <a:lstStyle>
            <a:lvl1pPr marL="90000" indent="0">
              <a:spcAft>
                <a:spcPts val="0"/>
              </a:spcAft>
              <a:buNone/>
              <a:defRPr sz="2000" baseline="0">
                <a:solidFill>
                  <a:srgbClr val="B1D3D6"/>
                </a:solidFill>
              </a:defRPr>
            </a:lvl1pPr>
          </a:lstStyle>
          <a:p>
            <a:pPr lvl="0"/>
            <a:r>
              <a:rPr lang="en-US" dirty="0"/>
              <a:t>Click to add author </a:t>
            </a:r>
            <a:br>
              <a:rPr lang="en-US" dirty="0"/>
            </a:br>
            <a:r>
              <a:rPr lang="en-US" dirty="0"/>
              <a:t>and date</a:t>
            </a:r>
          </a:p>
        </p:txBody>
      </p:sp>
      <p:pic>
        <p:nvPicPr>
          <p:cNvPr id="6" name="Picture 5" descr="Electronics_and_Computer_Science_BLACK-2.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2000" y="381000"/>
            <a:ext cx="2717600" cy="66992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orizontal Split 50:50">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432000" y="1692000"/>
            <a:ext cx="11328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tle 9"/>
          <p:cNvSpPr>
            <a:spLocks noGrp="1"/>
          </p:cNvSpPr>
          <p:nvPr>
            <p:ph type="title"/>
          </p:nvPr>
        </p:nvSpPr>
        <p:spPr/>
        <p:txBody>
          <a:bodyPr/>
          <a:lstStyle/>
          <a:p>
            <a:r>
              <a:rPr lang="en-GB"/>
              <a:t>Click to edit Master title style</a:t>
            </a:r>
            <a:endParaRPr lang="en-US"/>
          </a:p>
        </p:txBody>
      </p:sp>
      <p:sp>
        <p:nvSpPr>
          <p:cNvPr id="12" name="Content Placeholder 11"/>
          <p:cNvSpPr>
            <a:spLocks noGrp="1"/>
          </p:cNvSpPr>
          <p:nvPr>
            <p:ph sz="quarter" idx="13"/>
          </p:nvPr>
        </p:nvSpPr>
        <p:spPr>
          <a:xfrm>
            <a:off x="431800" y="4076703"/>
            <a:ext cx="11328400" cy="2112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8" descr="marine_blue _logo">
            <a:extLst>
              <a:ext uri="{FF2B5EF4-FFF2-40B4-BE49-F238E27FC236}">
                <a16:creationId xmlns:a16="http://schemas.microsoft.com/office/drawing/2014/main" id="{D89D1C3F-DB53-4DC7-A191-481708724B9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1163" y="298327"/>
            <a:ext cx="2998837" cy="583200"/>
          </a:xfrm>
          <a:prstGeom prst="rect">
            <a:avLst/>
          </a:prstGeom>
          <a:noFill/>
          <a:extLst>
            <a:ext uri="{909E8E84-426E-40dd-AFC4-6F175D3DCCD1}">
              <a14:hiddenFill xmlns:a14="http://schemas.microsoft.com/office/drawing/2010/main" xmlns="">
                <a:solidFill>
                  <a:srgbClr val="FFFFFF"/>
                </a:solidFill>
              </a14:hiddenFill>
            </a:ext>
          </a:extLst>
        </p:spPr>
      </p:pic>
    </p:spTree>
    <p:extLst/>
  </p:cSld>
  <p:clrMapOvr>
    <a:masterClrMapping/>
  </p:clrMapOvr>
  <p:extLst mod="1">
    <p:ext uri="{DCECCB84-F9BA-43D5-87BE-67443E8EF086}">
      <p15:sldGuideLst xmlns:p15="http://schemas.microsoft.com/office/powerpoint/2012/main">
        <p15:guide id="1" orient="horz" pos="2568" userDrawn="1">
          <p15:clr>
            <a:srgbClr val="FBAE40"/>
          </p15:clr>
        </p15:guide>
        <p15:guide id="2" pos="27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orizontal Split 75:25">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432000" y="1692000"/>
            <a:ext cx="11328000" cy="1054800"/>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0" name="Title 9"/>
          <p:cNvSpPr>
            <a:spLocks noGrp="1"/>
          </p:cNvSpPr>
          <p:nvPr>
            <p:ph type="title"/>
          </p:nvPr>
        </p:nvSpPr>
        <p:spPr/>
        <p:txBody>
          <a:bodyPr/>
          <a:lstStyle/>
          <a:p>
            <a:r>
              <a:rPr lang="en-GB"/>
              <a:t>Click to edit Master title style</a:t>
            </a:r>
            <a:endParaRPr lang="en-US"/>
          </a:p>
        </p:txBody>
      </p:sp>
      <p:sp>
        <p:nvSpPr>
          <p:cNvPr id="12" name="Content Placeholder 11"/>
          <p:cNvSpPr>
            <a:spLocks noGrp="1"/>
          </p:cNvSpPr>
          <p:nvPr>
            <p:ph sz="quarter" idx="13"/>
          </p:nvPr>
        </p:nvSpPr>
        <p:spPr>
          <a:xfrm>
            <a:off x="432000" y="3005050"/>
            <a:ext cx="11328400" cy="3160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9" name="Picture 8" descr="marine_blue _logo">
            <a:extLst>
              <a:ext uri="{FF2B5EF4-FFF2-40B4-BE49-F238E27FC236}">
                <a16:creationId xmlns:a16="http://schemas.microsoft.com/office/drawing/2014/main" id="{CE406F1C-19E3-4C57-AAA0-15E170836EE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1163" y="298327"/>
            <a:ext cx="2998837" cy="583200"/>
          </a:xfrm>
          <a:prstGeom prst="rect">
            <a:avLst/>
          </a:prstGeom>
          <a:noFill/>
          <a:extLst>
            <a:ext uri="{909E8E84-426E-40dd-AFC4-6F175D3DCCD1}">
              <a14:hiddenFill xmlns:a14="http://schemas.microsoft.com/office/drawing/2010/main" xmlns="">
                <a:solidFill>
                  <a:srgbClr val="FFFFFF"/>
                </a:solidFill>
              </a14:hiddenFill>
            </a:ext>
          </a:extLst>
        </p:spPr>
      </p:pic>
    </p:spTree>
    <p:extLst/>
  </p:cSld>
  <p:clrMapOvr>
    <a:masterClrMapping/>
  </p:clrMapOvr>
  <p:extLst mod="1">
    <p:ext uri="{DCECCB84-F9BA-43D5-87BE-67443E8EF086}">
      <p15:sldGuideLst xmlns:p15="http://schemas.microsoft.com/office/powerpoint/2012/main">
        <p15:guide id="1" orient="horz" pos="3884" userDrawn="1">
          <p15:clr>
            <a:srgbClr val="FBAE40"/>
          </p15:clr>
        </p15:guide>
        <p15:guide id="2" pos="27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6" name="Date Placeholder 5"/>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pic>
        <p:nvPicPr>
          <p:cNvPr id="7" name="Picture 6" descr="marine_blue _logo">
            <a:extLst>
              <a:ext uri="{FF2B5EF4-FFF2-40B4-BE49-F238E27FC236}">
                <a16:creationId xmlns:a16="http://schemas.microsoft.com/office/drawing/2014/main" id="{3E356475-7332-4980-97A9-B76490D18F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1163" y="298327"/>
            <a:ext cx="2998837" cy="583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descr="marine_blue 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1163" y="298327"/>
            <a:ext cx="2998837" cy="5832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p:txBody>
          <a:bodyPr/>
          <a:lstStyle>
            <a:lvl1pPr>
              <a:defRPr sz="3200"/>
            </a:lvl1pPr>
          </a:lstStyle>
          <a:p>
            <a:r>
              <a:rPr lang="en-GB"/>
              <a:t>Click to edit Master title style</a:t>
            </a:r>
            <a:endParaRPr lang="en-US" dirty="0"/>
          </a:p>
        </p:txBody>
      </p:sp>
      <p:sp>
        <p:nvSpPr>
          <p:cNvPr id="10" name="Date Placeholder 9"/>
          <p:cNvSpPr>
            <a:spLocks noGrp="1"/>
          </p:cNvSpPr>
          <p:nvPr>
            <p:ph type="dt" sz="half" idx="10"/>
          </p:nvPr>
        </p:nvSpPr>
        <p:spPr/>
        <p:txBody>
          <a:bodyPr/>
          <a:lstStyle/>
          <a:p>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03AC6681-E0FD-2C4C-B392-04A572FD2AAE}" type="slidenum">
              <a:rPr lang="en-US" smtClean="0"/>
              <a:pPr/>
              <a:t>‹#›</a:t>
            </a:fld>
            <a:endParaRPr lang="en-US" dirty="0"/>
          </a:p>
        </p:txBody>
      </p:sp>
      <p:sp>
        <p:nvSpPr>
          <p:cNvPr id="13" name="Rectangle 3"/>
          <p:cNvSpPr>
            <a:spLocks noGrp="1" noChangeArrowheads="1"/>
          </p:cNvSpPr>
          <p:nvPr>
            <p:ph idx="1"/>
          </p:nvPr>
        </p:nvSpPr>
        <p:spPr bwMode="auto">
          <a:xfrm>
            <a:off x="432000" y="1692000"/>
            <a:ext cx="11328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1700214"/>
            <a:ext cx="11328000" cy="4113268"/>
          </a:xfrm>
        </p:spPr>
        <p:txBody>
          <a:bodyPr anchor="ctr"/>
          <a:lstStyle>
            <a:lvl1pPr algn="r">
              <a:defRPr sz="7200" b="0" i="0" cap="none">
                <a:solidFill>
                  <a:schemeClr val="bg1"/>
                </a:solidFill>
              </a:defRPr>
            </a:lvl1pPr>
          </a:lstStyle>
          <a:p>
            <a:r>
              <a:rPr lang="en-GB"/>
              <a:t>Click to edit Master title style</a:t>
            </a:r>
            <a:endParaRPr lang="en-US" dirty="0"/>
          </a:p>
        </p:txBody>
      </p:sp>
      <p:pic>
        <p:nvPicPr>
          <p:cNvPr id="4" name="Picture 1033" descr="white_logo">
            <a:extLst>
              <a:ext uri="{FF2B5EF4-FFF2-40B4-BE49-F238E27FC236}">
                <a16:creationId xmlns:a16="http://schemas.microsoft.com/office/drawing/2014/main" id="{94662850-E245-4B38-96EF-63CA82495274}"/>
              </a:ext>
            </a:extLst>
          </p:cNvPr>
          <p:cNvPicPr>
            <a:picLocks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875843" y="381000"/>
            <a:ext cx="2786992" cy="584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Section Header">
    <p:bg>
      <p:bgPr>
        <a:gradFill flip="none" rotWithShape="1">
          <a:gsLst>
            <a:gs pos="0">
              <a:srgbClr val="007275"/>
            </a:gs>
            <a:gs pos="100000">
              <a:srgbClr val="008CAC"/>
            </a:gs>
            <a:gs pos="50000">
              <a:srgbClr val="007275"/>
            </a:gs>
          </a:gsLst>
          <a:lin ang="5400000" scaled="0"/>
          <a:tileRect/>
        </a:gradFill>
        <a:effectLst/>
      </p:bgPr>
    </p:bg>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0" y="0"/>
            <a:ext cx="12192000" cy="6858000"/>
          </a:xfrm>
        </p:spPr>
        <p:txBody>
          <a:bodyPr/>
          <a:lstStyle>
            <a:lvl1pPr marL="90000" indent="0">
              <a:buNone/>
              <a:defRPr>
                <a:solidFill>
                  <a:srgbClr val="FFFFFF"/>
                </a:solidFill>
              </a:defRPr>
            </a:lvl1pPr>
          </a:lstStyle>
          <a:p>
            <a:r>
              <a:rPr lang="en-GB"/>
              <a:t>Drag picture to placeholder or click icon to add</a:t>
            </a:r>
            <a:endParaRPr lang="en-US" dirty="0"/>
          </a:p>
        </p:txBody>
      </p:sp>
      <p:sp>
        <p:nvSpPr>
          <p:cNvPr id="2" name="Title 1"/>
          <p:cNvSpPr>
            <a:spLocks noGrp="1"/>
          </p:cNvSpPr>
          <p:nvPr>
            <p:ph type="title"/>
          </p:nvPr>
        </p:nvSpPr>
        <p:spPr>
          <a:xfrm>
            <a:off x="432000" y="4406903"/>
            <a:ext cx="11328000" cy="1362075"/>
          </a:xfrm>
          <a:effectLst>
            <a:outerShdw blurRad="76200" dist="12700" dir="2700000" algn="tl" rotWithShape="0">
              <a:prstClr val="black"/>
            </a:outerShdw>
          </a:effectLst>
        </p:spPr>
        <p:txBody>
          <a:bodyPr/>
          <a:lstStyle>
            <a:lvl1pPr algn="l">
              <a:defRPr sz="4800" b="0" i="0" cap="none">
                <a:solidFill>
                  <a:srgbClr val="FFFFFF"/>
                </a:solidFill>
              </a:defRPr>
            </a:lvl1pPr>
          </a:lstStyle>
          <a:p>
            <a:r>
              <a:rPr lang="en-GB"/>
              <a:t>Click to edit Master title style</a:t>
            </a:r>
            <a:endParaRPr lang="en-US" dirty="0"/>
          </a:p>
        </p:txBody>
      </p:sp>
      <p:sp>
        <p:nvSpPr>
          <p:cNvPr id="5" name="Text Placeholder 2"/>
          <p:cNvSpPr>
            <a:spLocks noGrp="1"/>
          </p:cNvSpPr>
          <p:nvPr>
            <p:ph type="body" idx="1" hasCustomPrompt="1"/>
          </p:nvPr>
        </p:nvSpPr>
        <p:spPr>
          <a:xfrm>
            <a:off x="432000" y="5768975"/>
            <a:ext cx="11328000" cy="395288"/>
          </a:xfrm>
          <a:effectLst>
            <a:outerShdw blurRad="76200" dist="12700" dir="2700000" algn="tl" rotWithShape="0">
              <a:prstClr val="black"/>
            </a:outerShdw>
          </a:effectLst>
        </p:spPr>
        <p:txBody>
          <a:bodyPr anchor="b"/>
          <a:lstStyle>
            <a:lvl1pPr marL="0" indent="0">
              <a:buNone/>
              <a:defRPr sz="1600" b="1">
                <a:solidFill>
                  <a:srgbClr val="FFFFFF"/>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add image URI</a:t>
            </a:r>
          </a:p>
        </p:txBody>
      </p:sp>
    </p:spTree>
    <p:extLst>
      <p:ext uri="{BB962C8B-B14F-4D97-AF65-F5344CB8AC3E}">
        <p14:creationId xmlns:p14="http://schemas.microsoft.com/office/powerpoint/2010/main" val="2850557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tical Spli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2000" y="1682750"/>
            <a:ext cx="5460800" cy="44894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99200" y="1682753"/>
            <a:ext cx="5460800" cy="4489449"/>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p:txBody>
          <a:bodyPr/>
          <a:lstStyle/>
          <a:p>
            <a:r>
              <a:rPr lang="en-GB"/>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03AC6681-E0FD-2C4C-B392-04A572FD2AAE}" type="slidenum">
              <a:rPr lang="en-US" smtClean="0"/>
              <a:pPr/>
              <a:t>‹#›</a:t>
            </a:fld>
            <a:endParaRPr lang="en-US"/>
          </a:p>
        </p:txBody>
      </p:sp>
      <p:pic>
        <p:nvPicPr>
          <p:cNvPr id="11" name="Picture 10" descr="marine_blue _logo">
            <a:extLst>
              <a:ext uri="{FF2B5EF4-FFF2-40B4-BE49-F238E27FC236}">
                <a16:creationId xmlns:a16="http://schemas.microsoft.com/office/drawing/2014/main" id="{12FF6E9A-7205-48D8-A969-048CE6B8CB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1163" y="298327"/>
            <a:ext cx="2998837" cy="583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682750"/>
            <a:ext cx="5460800"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32000" y="2322514"/>
            <a:ext cx="5460800" cy="3849689"/>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99200" y="1682750"/>
            <a:ext cx="545888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99200" y="2322511"/>
            <a:ext cx="5458885" cy="3849690"/>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2" name="Title 1"/>
          <p:cNvSpPr>
            <a:spLocks noGrp="1"/>
          </p:cNvSpPr>
          <p:nvPr>
            <p:ph type="title"/>
          </p:nvPr>
        </p:nvSpPr>
        <p:spPr/>
        <p:txBody>
          <a:bodyPr/>
          <a:lstStyle/>
          <a:p>
            <a:r>
              <a:rPr lang="en-GB"/>
              <a:t>Click to edit Master title style</a:t>
            </a:r>
            <a:endParaRPr lang="en-US"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03AC6681-E0FD-2C4C-B392-04A572FD2AAE}" type="slidenum">
              <a:rPr lang="en-US" smtClean="0"/>
              <a:pPr/>
              <a:t>‹#›</a:t>
            </a:fld>
            <a:endParaRPr lang="en-US"/>
          </a:p>
        </p:txBody>
      </p:sp>
      <p:pic>
        <p:nvPicPr>
          <p:cNvPr id="12" name="Picture 11" descr="marine_blue _logo">
            <a:extLst>
              <a:ext uri="{FF2B5EF4-FFF2-40B4-BE49-F238E27FC236}">
                <a16:creationId xmlns:a16="http://schemas.microsoft.com/office/drawing/2014/main" id="{7EB0A57F-4C9A-418F-9DAD-0492FF84A1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1163" y="298327"/>
            <a:ext cx="2998837" cy="583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redi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3"/>
            <a:ext cx="12192000" cy="6857999"/>
          </a:xfrm>
        </p:spPr>
        <p:txBody>
          <a:bodyPr/>
          <a:lstStyle/>
          <a:p>
            <a:r>
              <a:rPr lang="en-GB"/>
              <a:t>Drag picture to placeholder or click icon to add</a:t>
            </a:r>
            <a:endParaRPr lang="en-US"/>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dirty="0"/>
          </a:p>
        </p:txBody>
      </p:sp>
      <p:sp>
        <p:nvSpPr>
          <p:cNvPr id="6" name="Text Placeholder 2"/>
          <p:cNvSpPr>
            <a:spLocks noGrp="1"/>
          </p:cNvSpPr>
          <p:nvPr>
            <p:ph type="body" idx="1" hasCustomPrompt="1"/>
          </p:nvPr>
        </p:nvSpPr>
        <p:spPr>
          <a:xfrm>
            <a:off x="432002" y="6316662"/>
            <a:ext cx="8781255" cy="312738"/>
          </a:xfrm>
          <a:effectLst/>
        </p:spPr>
        <p:txBody>
          <a:bodyPr anchor="b"/>
          <a:lstStyle>
            <a:lvl1pPr marL="0" indent="0">
              <a:buNone/>
              <a:defRPr sz="1600" b="0">
                <a:solidFill>
                  <a:schemeClr val="tx1"/>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a:t>Click to add image credit</a:t>
            </a:r>
          </a:p>
        </p:txBody>
      </p:sp>
    </p:spTree>
    <p:extLst>
      <p:ext uri="{BB962C8B-B14F-4D97-AF65-F5344CB8AC3E}">
        <p14:creationId xmlns:p14="http://schemas.microsoft.com/office/powerpoint/2010/main" val="134429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432000" y="1682750"/>
            <a:ext cx="11328000" cy="4489450"/>
          </a:xfrm>
        </p:spPr>
        <p:txBody>
          <a:bodyPr/>
          <a:lstStyle/>
          <a:p>
            <a:pPr lvl="0"/>
            <a:r>
              <a:rPr lang="en-GB" noProof="0"/>
              <a:t>Click icon to add table</a:t>
            </a:r>
            <a:endParaRPr lang="en-US" noProof="0" dirty="0"/>
          </a:p>
        </p:txBody>
      </p:sp>
      <p:sp>
        <p:nvSpPr>
          <p:cNvPr id="2" name="Title 1"/>
          <p:cNvSpPr>
            <a:spLocks noGrp="1"/>
          </p:cNvSpPr>
          <p:nvPr>
            <p:ph type="title"/>
          </p:nvPr>
        </p:nvSpPr>
        <p:spPr/>
        <p:txBody>
          <a:bodyPr/>
          <a:lstStyle/>
          <a:p>
            <a:r>
              <a:rPr lang="en-GB"/>
              <a:t>Click to edit Master title style</a:t>
            </a:r>
            <a:endParaRPr lang="en-US" dirty="0"/>
          </a:p>
        </p:txBody>
      </p:sp>
      <p:sp>
        <p:nvSpPr>
          <p:cNvPr id="8" name="Date Placeholder 7"/>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03AC6681-E0FD-2C4C-B392-04A572FD2AAE}" type="slidenum">
              <a:rPr lang="en-US" smtClean="0"/>
              <a:pPr/>
              <a:t>‹#›</a:t>
            </a:fld>
            <a:endParaRPr lang="en-US"/>
          </a:p>
        </p:txBody>
      </p:sp>
      <p:pic>
        <p:nvPicPr>
          <p:cNvPr id="12" name="Picture 11" descr="marine_blue _logo">
            <a:extLst>
              <a:ext uri="{FF2B5EF4-FFF2-40B4-BE49-F238E27FC236}">
                <a16:creationId xmlns:a16="http://schemas.microsoft.com/office/drawing/2014/main" id="{32F8A378-614C-4BF2-9DC3-6C2E22B527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1163" y="298327"/>
            <a:ext cx="2998837" cy="5832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AC6681-E0FD-2C4C-B392-04A572FD2AAE}" type="slidenum">
              <a:rPr lang="en-US" smtClean="0"/>
              <a:pPr/>
              <a:t>‹#›</a:t>
            </a:fld>
            <a:endParaRPr lang="en-US"/>
          </a:p>
        </p:txBody>
      </p:sp>
      <p:sp>
        <p:nvSpPr>
          <p:cNvPr id="6" name="Rectangle 3"/>
          <p:cNvSpPr>
            <a:spLocks noGrp="1" noChangeArrowheads="1"/>
          </p:cNvSpPr>
          <p:nvPr>
            <p:ph idx="1"/>
          </p:nvPr>
        </p:nvSpPr>
        <p:spPr bwMode="auto">
          <a:xfrm>
            <a:off x="432000" y="1692000"/>
            <a:ext cx="11328000" cy="210053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lvl1pPr>
              <a:lnSpc>
                <a:spcPct val="100000"/>
              </a:lnSpc>
              <a:spcAft>
                <a:spcPts val="1800"/>
              </a:spcAft>
              <a:defRPr/>
            </a:lvl1pPr>
            <a:lvl2pPr marL="540000" indent="-180000">
              <a:lnSpc>
                <a:spcPct val="100000"/>
              </a:lnSpc>
              <a:spcAft>
                <a:spcPts val="1200"/>
              </a:spcAft>
              <a:buFont typeface="Lucida Grande"/>
              <a:buChar char="–"/>
              <a:defRPr/>
            </a:lvl2pPr>
            <a:lvl3pPr marL="810000" indent="-180000">
              <a:lnSpc>
                <a:spcPct val="100000"/>
              </a:lnSpc>
              <a:spcAft>
                <a:spcPts val="1200"/>
              </a:spcAft>
              <a:buFont typeface="Lucida Grande"/>
              <a:buChar char="–"/>
              <a:defRPr/>
            </a:lvl3pPr>
            <a:lvl4pPr marL="1080000" indent="-180000">
              <a:lnSpc>
                <a:spcPct val="100000"/>
              </a:lnSpc>
              <a:spcAft>
                <a:spcPts val="1200"/>
              </a:spcAft>
              <a:buFont typeface="Lucida Grande"/>
              <a:buChar char="–"/>
              <a:defRPr/>
            </a:lvl4pPr>
            <a:lvl5pPr marL="1350000" indent="-180000">
              <a:lnSpc>
                <a:spcPct val="100000"/>
              </a:lnSpc>
              <a:spcAft>
                <a:spcPts val="1200"/>
              </a:spcAft>
              <a:buFont typeface="Lucida Grande"/>
              <a:buChar char="–"/>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9" name="Picture Placeholder 8"/>
          <p:cNvSpPr>
            <a:spLocks noGrp="1"/>
          </p:cNvSpPr>
          <p:nvPr>
            <p:ph type="pic" sz="quarter" idx="14"/>
          </p:nvPr>
        </p:nvSpPr>
        <p:spPr>
          <a:xfrm>
            <a:off x="437103" y="4077075"/>
            <a:ext cx="11328400" cy="2100263"/>
          </a:xfrm>
        </p:spPr>
        <p:txBody>
          <a:bodyPr/>
          <a:lstStyle/>
          <a:p>
            <a:r>
              <a:rPr lang="en-GB"/>
              <a:t>Drag picture to placeholder or click icon to add</a:t>
            </a:r>
            <a:endParaRPr lang="en-US"/>
          </a:p>
        </p:txBody>
      </p:sp>
      <p:sp>
        <p:nvSpPr>
          <p:cNvPr id="10" name="Title 9"/>
          <p:cNvSpPr>
            <a:spLocks noGrp="1"/>
          </p:cNvSpPr>
          <p:nvPr>
            <p:ph type="title"/>
          </p:nvPr>
        </p:nvSpPr>
        <p:spPr/>
        <p:txBody>
          <a:bodyPr/>
          <a:lstStyle/>
          <a:p>
            <a:r>
              <a:rPr lang="en-GB"/>
              <a:t>Click to edit Master title style</a:t>
            </a:r>
            <a:endParaRPr lang="en-US"/>
          </a:p>
        </p:txBody>
      </p:sp>
      <p:pic>
        <p:nvPicPr>
          <p:cNvPr id="11" name="Picture 10" descr="marine_blue _logo">
            <a:extLst>
              <a:ext uri="{FF2B5EF4-FFF2-40B4-BE49-F238E27FC236}">
                <a16:creationId xmlns:a16="http://schemas.microsoft.com/office/drawing/2014/main" id="{4D1D950F-3063-4A03-A0AA-FF7228D9CC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61163" y="298327"/>
            <a:ext cx="2998837" cy="583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52340467"/>
      </p:ext>
    </p:extLst>
  </p:cSld>
  <p:clrMapOvr>
    <a:masterClrMapping/>
  </p:clrMapOvr>
  <p:extLst mod="1">
    <p:ext uri="{DCECCB84-F9BA-43D5-87BE-67443E8EF086}">
      <p15:sldGuideLst xmlns:p15="http://schemas.microsoft.com/office/powerpoint/2012/main">
        <p15:guide id="1" orient="horz" pos="3884"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2000" y="900000"/>
            <a:ext cx="11328000" cy="6492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a:t>Click to edit Master title style</a:t>
            </a:r>
            <a:endParaRPr lang="en-GB" dirty="0"/>
          </a:p>
        </p:txBody>
      </p:sp>
      <p:sp>
        <p:nvSpPr>
          <p:cNvPr id="1027" name="Rectangle 3"/>
          <p:cNvSpPr>
            <a:spLocks noGrp="1" noChangeArrowheads="1"/>
          </p:cNvSpPr>
          <p:nvPr>
            <p:ph type="body" idx="1"/>
          </p:nvPr>
        </p:nvSpPr>
        <p:spPr bwMode="auto">
          <a:xfrm>
            <a:off x="432000" y="1692000"/>
            <a:ext cx="11328000" cy="4469088"/>
          </a:xfrm>
          <a:prstGeom prst="rect">
            <a:avLst/>
          </a:prstGeom>
          <a:noFill/>
          <a:ln w="9525">
            <a:noFill/>
            <a:miter lim="800000"/>
            <a:headEnd/>
            <a:tailEnd/>
          </a:ln>
        </p:spPr>
        <p:txBody>
          <a:bodyPr vert="horz" wrap="square" lIns="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2" name="Rectangle 4"/>
          <p:cNvSpPr>
            <a:spLocks noGrp="1" noChangeArrowheads="1"/>
          </p:cNvSpPr>
          <p:nvPr>
            <p:ph type="dt" sz="half" idx="2"/>
          </p:nvPr>
        </p:nvSpPr>
        <p:spPr bwMode="auto">
          <a:xfrm>
            <a:off x="432000" y="6324600"/>
            <a:ext cx="2336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1400" dirty="0">
                <a:latin typeface="Georgia"/>
                <a:ea typeface="ＭＳ Ｐゴシック" pitchFamily="-106" charset="-128"/>
                <a:cs typeface="Georgia"/>
              </a:defRPr>
            </a:lvl1pPr>
          </a:lstStyle>
          <a:p>
            <a:endParaRPr lang="en-US" dirty="0"/>
          </a:p>
        </p:txBody>
      </p:sp>
      <p:sp>
        <p:nvSpPr>
          <p:cNvPr id="3" name="Rectangle 5"/>
          <p:cNvSpPr>
            <a:spLocks noGrp="1" noChangeArrowheads="1"/>
          </p:cNvSpPr>
          <p:nvPr>
            <p:ph type="ftr" sz="quarter" idx="3"/>
          </p:nvPr>
        </p:nvSpPr>
        <p:spPr bwMode="auto">
          <a:xfrm>
            <a:off x="4064000" y="6324600"/>
            <a:ext cx="3860800" cy="3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dirty="0">
                <a:latin typeface="Georgia"/>
                <a:ea typeface="ＭＳ Ｐゴシック" pitchFamily="-106" charset="-128"/>
                <a:cs typeface="Georgia"/>
              </a:defRPr>
            </a:lvl1pPr>
          </a:lstStyle>
          <a:p>
            <a:endParaRPr lang="en-US" dirty="0"/>
          </a:p>
        </p:txBody>
      </p:sp>
      <p:sp>
        <p:nvSpPr>
          <p:cNvPr id="1030" name="Rectangle 6"/>
          <p:cNvSpPr>
            <a:spLocks noGrp="1" noChangeArrowheads="1"/>
          </p:cNvSpPr>
          <p:nvPr>
            <p:ph type="sldNum" sz="quarter" idx="4"/>
          </p:nvPr>
        </p:nvSpPr>
        <p:spPr bwMode="auto">
          <a:xfrm>
            <a:off x="9423200" y="6316662"/>
            <a:ext cx="2336800" cy="312738"/>
          </a:xfrm>
          <a:prstGeom prst="rect">
            <a:avLst/>
          </a:prstGeom>
          <a:noFill/>
          <a:ln w="9525">
            <a:noFill/>
            <a:miter lim="800000"/>
            <a:headEnd/>
            <a:tailEnd/>
          </a:ln>
        </p:spPr>
        <p:txBody>
          <a:bodyPr vert="horz" wrap="square" lIns="91440" tIns="45720" rIns="0" bIns="45720" numCol="1" anchor="t" anchorCtr="0" compatLnSpc="1">
            <a:prstTxWarp prst="textNoShape">
              <a:avLst/>
            </a:prstTxWarp>
          </a:bodyPr>
          <a:lstStyle>
            <a:lvl1pPr algn="r">
              <a:defRPr sz="1400">
                <a:latin typeface="Georgia"/>
                <a:ea typeface="ＭＳ Ｐゴシック" pitchFamily="-106" charset="-128"/>
                <a:cs typeface="Georgia"/>
              </a:defRPr>
            </a:lvl1pPr>
          </a:lstStyle>
          <a:p>
            <a:fld id="{03AC6681-E0FD-2C4C-B392-04A572FD2AA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51" r:id="rId4"/>
    <p:sldLayoutId id="2147483742" r:id="rId5"/>
    <p:sldLayoutId id="2147483743" r:id="rId6"/>
    <p:sldLayoutId id="2147483753" r:id="rId7"/>
    <p:sldLayoutId id="2147483750" r:id="rId8"/>
    <p:sldLayoutId id="2147483752" r:id="rId9"/>
    <p:sldLayoutId id="2147483754" r:id="rId10"/>
    <p:sldLayoutId id="2147483755" r:id="rId11"/>
    <p:sldLayoutId id="2147483744" r:id="rId12"/>
    <p:sldLayoutId id="2147483745" r:id="rId13"/>
  </p:sldLayoutIdLst>
  <p:hf hdr="0" ftr="0" dt="0"/>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2pPr>
      <a:lvl3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3pPr>
      <a:lvl4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4pPr>
      <a:lvl5pPr algn="l" rtl="0" eaLnBrk="1" fontAlgn="base" hangingPunct="1">
        <a:spcBef>
          <a:spcPct val="0"/>
        </a:spcBef>
        <a:spcAft>
          <a:spcPct val="0"/>
        </a:spcAft>
        <a:defRPr sz="3200">
          <a:solidFill>
            <a:schemeClr val="tx2"/>
          </a:solidFill>
          <a:latin typeface="Georgia" pitchFamily="-106" charset="0"/>
          <a:ea typeface="ＭＳ Ｐゴシック" pitchFamily="-106" charset="-128"/>
          <a:cs typeface="ＭＳ Ｐゴシック" pitchFamily="-106" charset="-128"/>
        </a:defRPr>
      </a:lvl5pPr>
      <a:lvl6pPr marL="4572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6pPr>
      <a:lvl7pPr marL="9144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7pPr>
      <a:lvl8pPr marL="13716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8pPr>
      <a:lvl9pPr marL="1828800" algn="l" rtl="0" eaLnBrk="1" fontAlgn="base" hangingPunct="1">
        <a:spcBef>
          <a:spcPct val="0"/>
        </a:spcBef>
        <a:spcAft>
          <a:spcPct val="0"/>
        </a:spcAft>
        <a:defRPr sz="3500">
          <a:solidFill>
            <a:schemeClr val="tx2"/>
          </a:solidFill>
          <a:latin typeface="Georgia" pitchFamily="-106" charset="0"/>
          <a:ea typeface="ＭＳ Ｐゴシック" pitchFamily="-106" charset="-128"/>
          <a:cs typeface="ＭＳ Ｐゴシック" pitchFamily="-106" charset="-128"/>
        </a:defRPr>
      </a:lvl9pPr>
    </p:titleStyle>
    <p:bodyStyle>
      <a:lvl1pPr marL="174625" indent="-174625" algn="l" rtl="0" eaLnBrk="1" fontAlgn="base" hangingPunct="1">
        <a:spcBef>
          <a:spcPct val="0"/>
        </a:spcBef>
        <a:spcAft>
          <a:spcPts val="1800"/>
        </a:spcAft>
        <a:buFont typeface="Arial"/>
        <a:buChar char="•"/>
        <a:defRPr sz="2400">
          <a:solidFill>
            <a:schemeClr val="tx1"/>
          </a:solidFill>
          <a:latin typeface="+mn-lt"/>
          <a:ea typeface="+mn-ea"/>
          <a:cs typeface="+mn-cs"/>
        </a:defRPr>
      </a:lvl1pPr>
      <a:lvl2pPr marL="449263" indent="-176213" algn="l" rtl="0" eaLnBrk="1" fontAlgn="base" hangingPunct="1">
        <a:spcBef>
          <a:spcPct val="0"/>
        </a:spcBef>
        <a:spcAft>
          <a:spcPts val="1200"/>
        </a:spcAft>
        <a:buFont typeface="Lucida Grande"/>
        <a:buChar char="-"/>
        <a:defRPr sz="2000">
          <a:solidFill>
            <a:schemeClr val="tx1"/>
          </a:solidFill>
          <a:latin typeface="+mn-lt"/>
          <a:ea typeface="+mn-ea"/>
        </a:defRPr>
      </a:lvl2pPr>
      <a:lvl3pPr marL="722313" indent="-185738" algn="l" rtl="0" eaLnBrk="1" fontAlgn="base" hangingPunct="1">
        <a:spcBef>
          <a:spcPct val="0"/>
        </a:spcBef>
        <a:spcAft>
          <a:spcPts val="1200"/>
        </a:spcAft>
        <a:buFont typeface="Lucida Grande"/>
        <a:buChar char="-"/>
        <a:defRPr sz="2000">
          <a:solidFill>
            <a:schemeClr val="tx1"/>
          </a:solidFill>
          <a:latin typeface="+mn-lt"/>
          <a:ea typeface="+mn-ea"/>
        </a:defRPr>
      </a:lvl3pPr>
      <a:lvl4pPr marL="985838" indent="-176213" algn="l" rtl="0" eaLnBrk="1" fontAlgn="base" hangingPunct="1">
        <a:spcBef>
          <a:spcPct val="0"/>
        </a:spcBef>
        <a:spcAft>
          <a:spcPts val="1200"/>
        </a:spcAft>
        <a:buFont typeface="Lucida Grande"/>
        <a:buChar char="-"/>
        <a:defRPr sz="2000">
          <a:solidFill>
            <a:schemeClr val="tx1"/>
          </a:solidFill>
          <a:latin typeface="+mn-lt"/>
          <a:ea typeface="+mn-ea"/>
        </a:defRPr>
      </a:lvl4pPr>
      <a:lvl5pPr marL="1258888" indent="-185738" algn="l" rtl="0" eaLnBrk="1" fontAlgn="base" hangingPunct="1">
        <a:spcBef>
          <a:spcPct val="0"/>
        </a:spcBef>
        <a:spcAft>
          <a:spcPts val="1200"/>
        </a:spcAft>
        <a:buFont typeface="Lucida Grande"/>
        <a:buChar char="-"/>
        <a:defRPr sz="2000">
          <a:solidFill>
            <a:schemeClr val="tx1"/>
          </a:solidFill>
          <a:latin typeface="+mn-lt"/>
          <a:ea typeface="+mn-ea"/>
        </a:defRPr>
      </a:lvl5pPr>
      <a:lvl6pPr marL="2514600" indent="-228600" algn="l" rtl="0" eaLnBrk="1" fontAlgn="base" hangingPunct="1">
        <a:lnSpc>
          <a:spcPct val="90000"/>
        </a:lnSpc>
        <a:spcBef>
          <a:spcPct val="20000"/>
        </a:spcBef>
        <a:spcAft>
          <a:spcPct val="0"/>
        </a:spcAft>
        <a:buChar char="»"/>
        <a:defRPr sz="2400">
          <a:solidFill>
            <a:schemeClr val="tx1"/>
          </a:solidFill>
          <a:latin typeface="+mn-lt"/>
          <a:ea typeface="+mn-ea"/>
        </a:defRPr>
      </a:lvl6pPr>
      <a:lvl7pPr marL="2971800" indent="-228600" algn="l" rtl="0" eaLnBrk="1" fontAlgn="base" hangingPunct="1">
        <a:lnSpc>
          <a:spcPct val="90000"/>
        </a:lnSpc>
        <a:spcBef>
          <a:spcPct val="20000"/>
        </a:spcBef>
        <a:spcAft>
          <a:spcPct val="0"/>
        </a:spcAft>
        <a:buChar char="»"/>
        <a:defRPr sz="2400">
          <a:solidFill>
            <a:schemeClr val="tx1"/>
          </a:solidFill>
          <a:latin typeface="+mn-lt"/>
          <a:ea typeface="+mn-ea"/>
        </a:defRPr>
      </a:lvl7pPr>
      <a:lvl8pPr marL="3429000" indent="-228600" algn="l" rtl="0" eaLnBrk="1" fontAlgn="base" hangingPunct="1">
        <a:lnSpc>
          <a:spcPct val="90000"/>
        </a:lnSpc>
        <a:spcBef>
          <a:spcPct val="20000"/>
        </a:spcBef>
        <a:spcAft>
          <a:spcPct val="0"/>
        </a:spcAft>
        <a:buChar char="»"/>
        <a:defRPr sz="2400">
          <a:solidFill>
            <a:schemeClr val="tx1"/>
          </a:solidFill>
          <a:latin typeface="+mn-lt"/>
          <a:ea typeface="+mn-ea"/>
        </a:defRPr>
      </a:lvl8pPr>
      <a:lvl9pPr marL="3886200" indent="-228600" algn="l" rtl="0" eaLnBrk="1" fontAlgn="base" hangingPunct="1">
        <a:lnSpc>
          <a:spcPct val="90000"/>
        </a:lnSpc>
        <a:spcBef>
          <a:spcPct val="20000"/>
        </a:spcBef>
        <a:spcAft>
          <a:spcPct val="0"/>
        </a:spcAft>
        <a:buChar char="»"/>
        <a:defRPr sz="2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d1n18@soton.ac.uk" TargetMode="External"/><Relationship Id="rId2" Type="http://schemas.openxmlformats.org/officeDocument/2006/relationships/hyperlink" Target="mailto:hp3@ecs.soton.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cyber.harvard.edu/is02/readings/doubleclick.html"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journals.sagepub.com/doi/pdf/10.1057/jit.2015.5"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theguardian.com/commentisfree/2018/mar/28/all-the-data-facebook-google-has-on-you-privacy"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Web Advertising and Cookies</a:t>
            </a:r>
          </a:p>
        </p:txBody>
      </p:sp>
      <p:sp>
        <p:nvSpPr>
          <p:cNvPr id="3" name="Subtitle 2"/>
          <p:cNvSpPr>
            <a:spLocks noGrp="1"/>
          </p:cNvSpPr>
          <p:nvPr>
            <p:ph type="subTitle" idx="1"/>
          </p:nvPr>
        </p:nvSpPr>
        <p:spPr/>
        <p:txBody>
          <a:bodyPr/>
          <a:lstStyle/>
          <a:p>
            <a:r>
              <a:rPr lang="en-GB" dirty="0"/>
              <a:t>COMP3220/6218</a:t>
            </a:r>
          </a:p>
          <a:p>
            <a:r>
              <a:rPr lang="en-GB" dirty="0"/>
              <a:t>Web Infrastructure/</a:t>
            </a:r>
            <a:r>
              <a:rPr lang="en-GB"/>
              <a:t>Web Architecture</a:t>
            </a:r>
            <a:endParaRPr lang="en-GB" dirty="0"/>
          </a:p>
        </p:txBody>
      </p:sp>
      <p:sp>
        <p:nvSpPr>
          <p:cNvPr id="4" name="Text Placeholder 3"/>
          <p:cNvSpPr>
            <a:spLocks noGrp="1"/>
          </p:cNvSpPr>
          <p:nvPr>
            <p:ph type="body" sz="quarter" idx="10"/>
          </p:nvPr>
        </p:nvSpPr>
        <p:spPr/>
        <p:txBody>
          <a:bodyPr/>
          <a:lstStyle/>
          <a:p>
            <a:r>
              <a:rPr lang="en-GB" dirty="0"/>
              <a:t>Heather Packer </a:t>
            </a:r>
            <a:r>
              <a:rPr lang="mr-IN" dirty="0"/>
              <a:t>–</a:t>
            </a:r>
            <a:r>
              <a:rPr lang="en-GB" dirty="0"/>
              <a:t> </a:t>
            </a:r>
            <a:r>
              <a:rPr lang="en-GB" dirty="0">
                <a:hlinkClick r:id="rId2"/>
              </a:rPr>
              <a:t>hp3@ecs.soton.ac.uk</a:t>
            </a:r>
            <a:endParaRPr lang="en-GB" dirty="0"/>
          </a:p>
          <a:p>
            <a:r>
              <a:rPr lang="en-GB" dirty="0"/>
              <a:t>Mark Dix – </a:t>
            </a:r>
            <a:r>
              <a:rPr lang="en-GB" dirty="0">
                <a:hlinkClick r:id="rId3"/>
              </a:rPr>
              <a:t>med1n18@soton.ac.uk</a:t>
            </a:r>
            <a:r>
              <a:rPr lang="en-GB" dirty="0"/>
              <a:t> </a:t>
            </a:r>
          </a:p>
          <a:p>
            <a:r>
              <a:rPr lang="en-GB" dirty="0"/>
              <a:t>26/11/19</a:t>
            </a:r>
          </a:p>
        </p:txBody>
      </p:sp>
    </p:spTree>
    <p:extLst>
      <p:ext uri="{BB962C8B-B14F-4D97-AF65-F5344CB8AC3E}">
        <p14:creationId xmlns:p14="http://schemas.microsoft.com/office/powerpoint/2010/main" val="175900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the Rates Charged</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10</a:t>
            </a:fld>
            <a:endParaRPr lang="en-US" dirty="0"/>
          </a:p>
        </p:txBody>
      </p:sp>
      <p:sp>
        <p:nvSpPr>
          <p:cNvPr id="4" name="Content Placeholder 3"/>
          <p:cNvSpPr>
            <a:spLocks noGrp="1"/>
          </p:cNvSpPr>
          <p:nvPr>
            <p:ph idx="1"/>
          </p:nvPr>
        </p:nvSpPr>
        <p:spPr/>
        <p:txBody>
          <a:bodyPr/>
          <a:lstStyle/>
          <a:p>
            <a:r>
              <a:rPr lang="en-US" dirty="0"/>
              <a:t>Ad size and type</a:t>
            </a:r>
          </a:p>
          <a:p>
            <a:r>
              <a:rPr lang="en-US" dirty="0">
                <a:solidFill>
                  <a:srgbClr val="A6A6A6"/>
                </a:solidFill>
              </a:rPr>
              <a:t>Location of an ad on the page</a:t>
            </a:r>
          </a:p>
          <a:p>
            <a:r>
              <a:rPr lang="en-US" dirty="0">
                <a:solidFill>
                  <a:srgbClr val="A6A6A6"/>
                </a:solidFill>
              </a:rPr>
              <a:t>The nature of the site</a:t>
            </a:r>
          </a:p>
          <a:p>
            <a:r>
              <a:rPr lang="en-US" dirty="0">
                <a:solidFill>
                  <a:srgbClr val="A6A6A6"/>
                </a:solidFill>
              </a:rPr>
              <a:t>Contract length</a:t>
            </a:r>
          </a:p>
          <a:p>
            <a:r>
              <a:rPr lang="en-US" dirty="0">
                <a:solidFill>
                  <a:srgbClr val="A6A6A6"/>
                </a:solidFill>
              </a:rPr>
              <a:t>Cost Model</a:t>
            </a:r>
          </a:p>
        </p:txBody>
      </p:sp>
    </p:spTree>
    <p:extLst>
      <p:ext uri="{BB962C8B-B14F-4D97-AF65-F5344CB8AC3E}">
        <p14:creationId xmlns:p14="http://schemas.microsoft.com/office/powerpoint/2010/main" val="119537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Advertisement’s Size and Type - Mobile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11</a:t>
            </a:fld>
            <a:endParaRPr lang="en-US" dirty="0"/>
          </a:p>
        </p:txBody>
      </p:sp>
      <p:pic>
        <p:nvPicPr>
          <p:cNvPr id="5" name="Picture 4" descr="ad-sizes1.png"/>
          <p:cNvPicPr>
            <a:picLocks noChangeAspect="1"/>
          </p:cNvPicPr>
          <p:nvPr/>
        </p:nvPicPr>
        <p:blipFill rotWithShape="1">
          <a:blip r:embed="rId2">
            <a:extLst>
              <a:ext uri="{28A0092B-C50C-407E-A947-70E740481C1C}">
                <a14:useLocalDpi xmlns:a14="http://schemas.microsoft.com/office/drawing/2010/main" val="0"/>
              </a:ext>
            </a:extLst>
          </a:blip>
          <a:srcRect l="3541" r="3149"/>
          <a:stretch/>
        </p:blipFill>
        <p:spPr>
          <a:xfrm>
            <a:off x="1524002" y="2271690"/>
            <a:ext cx="9126449" cy="3275670"/>
          </a:xfrm>
          <a:prstGeom prst="rect">
            <a:avLst/>
          </a:prstGeom>
        </p:spPr>
      </p:pic>
    </p:spTree>
    <p:extLst>
      <p:ext uri="{BB962C8B-B14F-4D97-AF65-F5344CB8AC3E}">
        <p14:creationId xmlns:p14="http://schemas.microsoft.com/office/powerpoint/2010/main" val="1198620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the Rates Charged</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12</a:t>
            </a:fld>
            <a:endParaRPr lang="en-US" dirty="0"/>
          </a:p>
        </p:txBody>
      </p:sp>
      <p:sp>
        <p:nvSpPr>
          <p:cNvPr id="4" name="Content Placeholder 3"/>
          <p:cNvSpPr>
            <a:spLocks noGrp="1"/>
          </p:cNvSpPr>
          <p:nvPr>
            <p:ph idx="1"/>
          </p:nvPr>
        </p:nvSpPr>
        <p:spPr/>
        <p:txBody>
          <a:bodyPr/>
          <a:lstStyle/>
          <a:p>
            <a:r>
              <a:rPr lang="en-US" dirty="0">
                <a:solidFill>
                  <a:srgbClr val="A6A6A6"/>
                </a:solidFill>
              </a:rPr>
              <a:t>Ad size and type</a:t>
            </a:r>
          </a:p>
          <a:p>
            <a:r>
              <a:rPr lang="en-US" dirty="0"/>
              <a:t>Location of an ad on the page</a:t>
            </a:r>
            <a:endParaRPr lang="en-US" dirty="0">
              <a:solidFill>
                <a:srgbClr val="A6A6A6"/>
              </a:solidFill>
            </a:endParaRPr>
          </a:p>
          <a:p>
            <a:r>
              <a:rPr lang="en-US" dirty="0">
                <a:solidFill>
                  <a:srgbClr val="A6A6A6"/>
                </a:solidFill>
              </a:rPr>
              <a:t>The nature of the site</a:t>
            </a:r>
          </a:p>
          <a:p>
            <a:r>
              <a:rPr lang="en-US" dirty="0">
                <a:solidFill>
                  <a:srgbClr val="A6A6A6"/>
                </a:solidFill>
              </a:rPr>
              <a:t>Contract length</a:t>
            </a:r>
          </a:p>
          <a:p>
            <a:r>
              <a:rPr lang="en-US" dirty="0">
                <a:solidFill>
                  <a:srgbClr val="A6A6A6"/>
                </a:solidFill>
              </a:rPr>
              <a:t>Cost Model</a:t>
            </a:r>
          </a:p>
        </p:txBody>
      </p:sp>
    </p:spTree>
    <p:extLst>
      <p:ext uri="{BB962C8B-B14F-4D97-AF65-F5344CB8AC3E}">
        <p14:creationId xmlns:p14="http://schemas.microsoft.com/office/powerpoint/2010/main" val="358317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pecs-digital-roadblock-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3814" y="3717475"/>
            <a:ext cx="4684372" cy="2710690"/>
          </a:xfrm>
          <a:prstGeom prst="rect">
            <a:avLst/>
          </a:prstGeom>
        </p:spPr>
      </p:pic>
      <p:sp>
        <p:nvSpPr>
          <p:cNvPr id="2" name="Title 1"/>
          <p:cNvSpPr>
            <a:spLocks noGrp="1"/>
          </p:cNvSpPr>
          <p:nvPr>
            <p:ph type="title"/>
          </p:nvPr>
        </p:nvSpPr>
        <p:spPr/>
        <p:txBody>
          <a:bodyPr/>
          <a:lstStyle/>
          <a:p>
            <a:r>
              <a:rPr lang="en-US" dirty="0"/>
              <a:t>Location of Advertisements </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13</a:t>
            </a:fld>
            <a:endParaRPr lang="en-US" dirty="0"/>
          </a:p>
        </p:txBody>
      </p:sp>
      <p:sp>
        <p:nvSpPr>
          <p:cNvPr id="4" name="Content Placeholder 3"/>
          <p:cNvSpPr>
            <a:spLocks noGrp="1"/>
          </p:cNvSpPr>
          <p:nvPr>
            <p:ph idx="1"/>
          </p:nvPr>
        </p:nvSpPr>
        <p:spPr/>
        <p:txBody>
          <a:bodyPr/>
          <a:lstStyle/>
          <a:p>
            <a:r>
              <a:rPr lang="en-US" dirty="0"/>
              <a:t>Each page may have multiple banners so more than one impression can be sold per page view</a:t>
            </a:r>
          </a:p>
          <a:p>
            <a:r>
              <a:rPr lang="en-US" dirty="0"/>
              <a:t>Ads do not have a </a:t>
            </a:r>
            <a:r>
              <a:rPr lang="en-US" dirty="0" err="1"/>
              <a:t>standardised</a:t>
            </a:r>
            <a:r>
              <a:rPr lang="en-US" dirty="0"/>
              <a:t> placement, but larger ones and ones in better positions typically cost more</a:t>
            </a:r>
          </a:p>
          <a:p>
            <a:endParaRPr lang="en-US" dirty="0"/>
          </a:p>
        </p:txBody>
      </p:sp>
    </p:spTree>
    <p:extLst>
      <p:ext uri="{BB962C8B-B14F-4D97-AF65-F5344CB8AC3E}">
        <p14:creationId xmlns:p14="http://schemas.microsoft.com/office/powerpoint/2010/main" val="218475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Facebook Ad Placement</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14</a:t>
            </a:fld>
            <a:endParaRPr lang="en-US" dirty="0"/>
          </a:p>
        </p:txBody>
      </p:sp>
      <p:sp>
        <p:nvSpPr>
          <p:cNvPr id="4" name="Content Placeholder 3"/>
          <p:cNvSpPr>
            <a:spLocks noGrp="1"/>
          </p:cNvSpPr>
          <p:nvPr>
            <p:ph idx="1"/>
          </p:nvPr>
        </p:nvSpPr>
        <p:spPr/>
        <p:txBody>
          <a:bodyPr/>
          <a:lstStyle/>
          <a:p>
            <a:pPr marL="457200" indent="-457200">
              <a:buFont typeface="+mj-lt"/>
              <a:buAutoNum type="arabicPeriod"/>
            </a:pPr>
            <a:r>
              <a:rPr lang="en-US" sz="1800" dirty="0"/>
              <a:t>Facebook Desktop Newsfeed</a:t>
            </a:r>
          </a:p>
          <a:p>
            <a:pPr marL="457200" indent="-457200">
              <a:buFont typeface="+mj-lt"/>
              <a:buAutoNum type="arabicPeriod"/>
            </a:pPr>
            <a:r>
              <a:rPr lang="en-US" sz="1800" dirty="0"/>
              <a:t>Facebook Mobile Newsfeed</a:t>
            </a:r>
          </a:p>
          <a:p>
            <a:pPr marL="457200" indent="-457200">
              <a:buFont typeface="+mj-lt"/>
              <a:buAutoNum type="arabicPeriod"/>
            </a:pPr>
            <a:r>
              <a:rPr lang="en-US" sz="1800" dirty="0"/>
              <a:t>The Right-hand Column</a:t>
            </a:r>
          </a:p>
          <a:p>
            <a:pPr marL="457200" indent="-457200">
              <a:buFont typeface="+mj-lt"/>
              <a:buAutoNum type="arabicPeriod"/>
            </a:pPr>
            <a:r>
              <a:rPr lang="en-US" sz="1800" dirty="0"/>
              <a:t>Facebook Instant Articles</a:t>
            </a:r>
          </a:p>
          <a:p>
            <a:pPr marL="457200" indent="-457200">
              <a:buFont typeface="+mj-lt"/>
              <a:buAutoNum type="arabicPeriod"/>
            </a:pPr>
            <a:r>
              <a:rPr lang="en-US" sz="1800" dirty="0"/>
              <a:t>Facebook In-Stream Articles</a:t>
            </a:r>
          </a:p>
          <a:p>
            <a:pPr marL="457200" indent="-457200">
              <a:buFont typeface="+mj-lt"/>
              <a:buAutoNum type="arabicPeriod"/>
            </a:pPr>
            <a:r>
              <a:rPr lang="en-US" sz="1800" dirty="0"/>
              <a:t>Facebook Suggested Videos</a:t>
            </a:r>
          </a:p>
          <a:p>
            <a:pPr marL="457200" indent="-457200">
              <a:buFont typeface="+mj-lt"/>
              <a:buAutoNum type="arabicPeriod"/>
            </a:pPr>
            <a:r>
              <a:rPr lang="en-US" sz="1800" dirty="0" err="1"/>
              <a:t>Instagram</a:t>
            </a:r>
            <a:r>
              <a:rPr lang="en-US" sz="1800" dirty="0"/>
              <a:t> Feed </a:t>
            </a:r>
          </a:p>
          <a:p>
            <a:pPr marL="457200" indent="-457200">
              <a:buFont typeface="+mj-lt"/>
              <a:buAutoNum type="arabicPeriod"/>
            </a:pPr>
            <a:r>
              <a:rPr lang="en-US" sz="1800" dirty="0" err="1"/>
              <a:t>Instagram</a:t>
            </a:r>
            <a:r>
              <a:rPr lang="en-US" sz="1800" dirty="0"/>
              <a:t> Stories</a:t>
            </a:r>
          </a:p>
          <a:p>
            <a:pPr marL="457200" indent="-457200">
              <a:buFont typeface="+mj-lt"/>
              <a:buAutoNum type="arabicPeriod"/>
            </a:pPr>
            <a:r>
              <a:rPr lang="en-US" sz="1800" dirty="0"/>
              <a:t>Facebook Audience Network</a:t>
            </a:r>
          </a:p>
        </p:txBody>
      </p:sp>
    </p:spTree>
    <p:extLst>
      <p:ext uri="{BB962C8B-B14F-4D97-AF65-F5344CB8AC3E}">
        <p14:creationId xmlns:p14="http://schemas.microsoft.com/office/powerpoint/2010/main" val="1463497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9CFF41B-A8BC-4F50-87D1-E978F4EA85BE}"/>
              </a:ext>
            </a:extLst>
          </p:cNvPr>
          <p:cNvSpPr txBox="1"/>
          <p:nvPr/>
        </p:nvSpPr>
        <p:spPr>
          <a:xfrm>
            <a:off x="0" y="6488668"/>
            <a:ext cx="5212973" cy="369332"/>
          </a:xfrm>
          <a:prstGeom prst="rect">
            <a:avLst/>
          </a:prstGeom>
          <a:noFill/>
        </p:spPr>
        <p:txBody>
          <a:bodyPr wrap="square" rtlCol="0">
            <a:spAutoFit/>
          </a:bodyPr>
          <a:lstStyle/>
          <a:p>
            <a:r>
              <a:rPr lang="en-GB" dirty="0"/>
              <a:t>Source: Facebook Advertising (2019)</a:t>
            </a:r>
          </a:p>
        </p:txBody>
      </p:sp>
      <p:pic>
        <p:nvPicPr>
          <p:cNvPr id="2056" name="Picture 8" descr="decide-between-three-major-ad-placements">
            <a:extLst>
              <a:ext uri="{FF2B5EF4-FFF2-40B4-BE49-F238E27FC236}">
                <a16:creationId xmlns:a16="http://schemas.microsoft.com/office/drawing/2014/main" id="{14289B51-EDE5-4E90-9EF9-46A19A4538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8792" b="19838"/>
          <a:stretch/>
        </p:blipFill>
        <p:spPr bwMode="auto">
          <a:xfrm>
            <a:off x="1524000" y="2057400"/>
            <a:ext cx="9144000" cy="3322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14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Factors that Affect the Rates Charged</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16</a:t>
            </a:fld>
            <a:endParaRPr lang="en-US" dirty="0"/>
          </a:p>
        </p:txBody>
      </p:sp>
      <p:sp>
        <p:nvSpPr>
          <p:cNvPr id="4" name="Content Placeholder 3"/>
          <p:cNvSpPr>
            <a:spLocks noGrp="1"/>
          </p:cNvSpPr>
          <p:nvPr>
            <p:ph idx="1"/>
          </p:nvPr>
        </p:nvSpPr>
        <p:spPr/>
        <p:txBody>
          <a:bodyPr/>
          <a:lstStyle/>
          <a:p>
            <a:r>
              <a:rPr lang="en-US" sz="2000" dirty="0">
                <a:solidFill>
                  <a:schemeClr val="bg1">
                    <a:lumMod val="65000"/>
                  </a:schemeClr>
                </a:solidFill>
              </a:rPr>
              <a:t>Ad size and type</a:t>
            </a:r>
          </a:p>
          <a:p>
            <a:r>
              <a:rPr lang="en-US" sz="2000" dirty="0">
                <a:solidFill>
                  <a:schemeClr val="bg1">
                    <a:lumMod val="65000"/>
                  </a:schemeClr>
                </a:solidFill>
              </a:rPr>
              <a:t>Location of an ad on the page</a:t>
            </a:r>
            <a:endParaRPr lang="en-US" sz="2000" dirty="0"/>
          </a:p>
          <a:p>
            <a:r>
              <a:rPr lang="en-US" sz="2000" dirty="0"/>
              <a:t>The nature of the site</a:t>
            </a:r>
          </a:p>
          <a:p>
            <a:pPr lvl="1"/>
            <a:r>
              <a:rPr lang="en-US" sz="1800" dirty="0"/>
              <a:t>Content sites vs portals</a:t>
            </a:r>
          </a:p>
          <a:p>
            <a:pPr lvl="1"/>
            <a:r>
              <a:rPr lang="en-US" sz="1800" dirty="0"/>
              <a:t>Google, Facebook</a:t>
            </a:r>
          </a:p>
          <a:p>
            <a:r>
              <a:rPr lang="en-US" sz="2000" dirty="0"/>
              <a:t>Contract length</a:t>
            </a:r>
          </a:p>
          <a:p>
            <a:r>
              <a:rPr lang="en-US" sz="2000" dirty="0"/>
              <a:t>Cost Model</a:t>
            </a:r>
          </a:p>
          <a:p>
            <a:pPr marL="360000" lvl="1" indent="0">
              <a:buNone/>
            </a:pPr>
            <a:endParaRPr lang="en-US" dirty="0"/>
          </a:p>
        </p:txBody>
      </p:sp>
    </p:spTree>
    <p:extLst>
      <p:ext uri="{BB962C8B-B14F-4D97-AF65-F5344CB8AC3E}">
        <p14:creationId xmlns:p14="http://schemas.microsoft.com/office/powerpoint/2010/main" val="1894914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DE854FA-B241-42FB-A96E-F340CD1D2669}"/>
              </a:ext>
            </a:extLst>
          </p:cNvPr>
          <p:cNvSpPr>
            <a:spLocks noGrp="1"/>
          </p:cNvSpPr>
          <p:nvPr>
            <p:ph type="pic" sz="quarter" idx="14"/>
          </p:nvPr>
        </p:nvSpPr>
        <p:spPr/>
      </p:sp>
      <p:sp>
        <p:nvSpPr>
          <p:cNvPr id="2" name="Title 1">
            <a:extLst>
              <a:ext uri="{FF2B5EF4-FFF2-40B4-BE49-F238E27FC236}">
                <a16:creationId xmlns:a16="http://schemas.microsoft.com/office/drawing/2014/main" id="{862081B7-B68B-412B-9372-D8F54BF18A5B}"/>
              </a:ext>
            </a:extLst>
          </p:cNvPr>
          <p:cNvSpPr>
            <a:spLocks noGrp="1"/>
          </p:cNvSpPr>
          <p:nvPr>
            <p:ph type="title"/>
          </p:nvPr>
        </p:nvSpPr>
        <p:spPr/>
        <p:txBody>
          <a:bodyPr/>
          <a:lstStyle/>
          <a:p>
            <a:r>
              <a:rPr lang="en-GB" dirty="0"/>
              <a:t>Search Advertising</a:t>
            </a:r>
          </a:p>
        </p:txBody>
      </p:sp>
      <p:sp>
        <p:nvSpPr>
          <p:cNvPr id="5" name="Text Placeholder 4">
            <a:extLst>
              <a:ext uri="{FF2B5EF4-FFF2-40B4-BE49-F238E27FC236}">
                <a16:creationId xmlns:a16="http://schemas.microsoft.com/office/drawing/2014/main" id="{72061E6B-5DB1-4FAE-AF36-6DE6C8C1880C}"/>
              </a:ext>
            </a:extLst>
          </p:cNvPr>
          <p:cNvSpPr>
            <a:spLocks noGrp="1"/>
          </p:cNvSpPr>
          <p:nvPr>
            <p:ph type="body" idx="1"/>
          </p:nvPr>
        </p:nvSpPr>
        <p:spPr/>
        <p:txBody>
          <a:bodyPr/>
          <a:lstStyle/>
          <a:p>
            <a:endParaRPr lang="en-GB"/>
          </a:p>
        </p:txBody>
      </p:sp>
      <p:sp>
        <p:nvSpPr>
          <p:cNvPr id="3" name="Slide Number Placeholder 2">
            <a:extLst>
              <a:ext uri="{FF2B5EF4-FFF2-40B4-BE49-F238E27FC236}">
                <a16:creationId xmlns:a16="http://schemas.microsoft.com/office/drawing/2014/main" id="{CDBADA95-711B-46EC-86FF-7C74B05A169C}"/>
              </a:ext>
            </a:extLst>
          </p:cNvPr>
          <p:cNvSpPr>
            <a:spLocks noGrp="1"/>
          </p:cNvSpPr>
          <p:nvPr>
            <p:ph type="sldNum" sz="quarter" idx="4294967295"/>
          </p:nvPr>
        </p:nvSpPr>
        <p:spPr>
          <a:xfrm>
            <a:off x="8915400" y="6316666"/>
            <a:ext cx="1752600" cy="312737"/>
          </a:xfrm>
        </p:spPr>
        <p:txBody>
          <a:bodyPr/>
          <a:lstStyle/>
          <a:p>
            <a:fld id="{03AC6681-E0FD-2C4C-B392-04A572FD2AAE}" type="slidenum">
              <a:rPr lang="en-US" smtClean="0"/>
              <a:pPr/>
              <a:t>17</a:t>
            </a:fld>
            <a:endParaRPr lang="en-US" dirty="0"/>
          </a:p>
        </p:txBody>
      </p:sp>
    </p:spTree>
    <p:extLst>
      <p:ext uri="{BB962C8B-B14F-4D97-AF65-F5344CB8AC3E}">
        <p14:creationId xmlns:p14="http://schemas.microsoft.com/office/powerpoint/2010/main" val="3133559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schemeClr>
                </a:solidFill>
              </a:rPr>
              <a:t>Search Ads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18</a:t>
            </a:fld>
            <a:endParaRPr lang="en-US" dirty="0"/>
          </a:p>
        </p:txBody>
      </p:sp>
      <p:sp>
        <p:nvSpPr>
          <p:cNvPr id="4" name="Content Placeholder 3"/>
          <p:cNvSpPr>
            <a:spLocks noGrp="1"/>
          </p:cNvSpPr>
          <p:nvPr>
            <p:ph idx="1"/>
          </p:nvPr>
        </p:nvSpPr>
        <p:spPr/>
        <p:txBody>
          <a:bodyPr/>
          <a:lstStyle/>
          <a:p>
            <a:r>
              <a:rPr lang="en-US" dirty="0"/>
              <a:t>Search Engines (SE) have huge audiences</a:t>
            </a:r>
          </a:p>
          <a:p>
            <a:r>
              <a:rPr lang="en-US" dirty="0"/>
              <a:t>Advertisers can place ads against keyword searches</a:t>
            </a:r>
          </a:p>
          <a:p>
            <a:r>
              <a:rPr lang="en-US" dirty="0"/>
              <a:t>SE can leverage their massive platform capabilities to action many such mappings at once</a:t>
            </a:r>
          </a:p>
          <a:p>
            <a:r>
              <a:rPr lang="en-GB" dirty="0"/>
              <a:t>Highly effective since it reaches people when they are interested in a topic</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Relevant, yet not obtrusive</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dirty="0"/>
              <a:t>October 2016: Google: 89.3%, Bing 4.36%</a:t>
            </a:r>
          </a:p>
          <a:p>
            <a:endParaRPr lang="en-GB" dirty="0"/>
          </a:p>
          <a:p>
            <a:endParaRPr lang="en-US" dirty="0"/>
          </a:p>
          <a:p>
            <a:pPr marL="0" indent="0">
              <a:buNone/>
            </a:pPr>
            <a:endParaRPr lang="en-US" dirty="0"/>
          </a:p>
        </p:txBody>
      </p:sp>
    </p:spTree>
    <p:extLst>
      <p:ext uri="{BB962C8B-B14F-4D97-AF65-F5344CB8AC3E}">
        <p14:creationId xmlns:p14="http://schemas.microsoft.com/office/powerpoint/2010/main" val="2270101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schemeClr>
                </a:solidFill>
              </a:rPr>
              <a:t>Search Ads - </a:t>
            </a:r>
            <a:r>
              <a:rPr lang="en-US" dirty="0"/>
              <a:t>Google </a:t>
            </a:r>
            <a:r>
              <a:rPr lang="en-US" dirty="0" err="1"/>
              <a:t>Adwords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19</a:t>
            </a:fld>
            <a:endParaRPr lang="en-US" dirty="0"/>
          </a:p>
        </p:txBody>
      </p:sp>
      <p:pic>
        <p:nvPicPr>
          <p:cNvPr id="9" name="Picture 6" descr="Image result for perfect example of a search ad">
            <a:extLst>
              <a:ext uri="{FF2B5EF4-FFF2-40B4-BE49-F238E27FC236}">
                <a16:creationId xmlns:a16="http://schemas.microsoft.com/office/drawing/2014/main" id="{B4A4FC98-D041-4DB0-857A-D35FEAA6F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0" y="1924566"/>
            <a:ext cx="7239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652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542E-0F4C-4A5B-9A2D-25F5037BD90B}"/>
              </a:ext>
            </a:extLst>
          </p:cNvPr>
          <p:cNvSpPr>
            <a:spLocks noGrp="1"/>
          </p:cNvSpPr>
          <p:nvPr>
            <p:ph type="title"/>
          </p:nvPr>
        </p:nvSpPr>
        <p:spPr/>
        <p:txBody>
          <a:bodyPr/>
          <a:lstStyle/>
          <a:p>
            <a:r>
              <a:rPr lang="en-GB" dirty="0"/>
              <a:t>Today’s Lecture</a:t>
            </a:r>
          </a:p>
        </p:txBody>
      </p:sp>
      <p:sp>
        <p:nvSpPr>
          <p:cNvPr id="3" name="Slide Number Placeholder 2">
            <a:extLst>
              <a:ext uri="{FF2B5EF4-FFF2-40B4-BE49-F238E27FC236}">
                <a16:creationId xmlns:a16="http://schemas.microsoft.com/office/drawing/2014/main" id="{5F162414-1538-47A7-B7C7-E570DBCC3A10}"/>
              </a:ext>
            </a:extLst>
          </p:cNvPr>
          <p:cNvSpPr>
            <a:spLocks noGrp="1"/>
          </p:cNvSpPr>
          <p:nvPr>
            <p:ph type="sldNum" sz="quarter" idx="12"/>
          </p:nvPr>
        </p:nvSpPr>
        <p:spPr/>
        <p:txBody>
          <a:bodyPr/>
          <a:lstStyle/>
          <a:p>
            <a:fld id="{03AC6681-E0FD-2C4C-B392-04A572FD2AAE}" type="slidenum">
              <a:rPr lang="en-US" smtClean="0"/>
              <a:pPr/>
              <a:t>2</a:t>
            </a:fld>
            <a:endParaRPr lang="en-US" dirty="0"/>
          </a:p>
        </p:txBody>
      </p:sp>
      <p:sp>
        <p:nvSpPr>
          <p:cNvPr id="5" name="Content Placeholder 4">
            <a:extLst>
              <a:ext uri="{FF2B5EF4-FFF2-40B4-BE49-F238E27FC236}">
                <a16:creationId xmlns:a16="http://schemas.microsoft.com/office/drawing/2014/main" id="{DBA05E28-6E83-408F-BA28-4DB91659DF0E}"/>
              </a:ext>
            </a:extLst>
          </p:cNvPr>
          <p:cNvSpPr>
            <a:spLocks noGrp="1"/>
          </p:cNvSpPr>
          <p:nvPr>
            <p:ph idx="1"/>
          </p:nvPr>
        </p:nvSpPr>
        <p:spPr/>
        <p:txBody>
          <a:bodyPr/>
          <a:lstStyle/>
          <a:p>
            <a:r>
              <a:rPr lang="en-GB" dirty="0"/>
              <a:t>Key concepts</a:t>
            </a:r>
          </a:p>
          <a:p>
            <a:r>
              <a:rPr lang="en-GB" dirty="0"/>
              <a:t>Types of web advertising:</a:t>
            </a:r>
          </a:p>
          <a:p>
            <a:pPr lvl="1"/>
            <a:r>
              <a:rPr lang="en-GB" dirty="0"/>
              <a:t>Display advertising</a:t>
            </a:r>
          </a:p>
          <a:p>
            <a:pPr lvl="1"/>
            <a:r>
              <a:rPr lang="en-GB" dirty="0"/>
              <a:t>Search advertising (</a:t>
            </a:r>
            <a:r>
              <a:rPr lang="en-GB" dirty="0" err="1"/>
              <a:t>Adwords</a:t>
            </a:r>
            <a:r>
              <a:rPr lang="en-GB" dirty="0"/>
              <a:t>)</a:t>
            </a:r>
          </a:p>
          <a:p>
            <a:pPr lvl="1"/>
            <a:r>
              <a:rPr lang="en-GB" dirty="0"/>
              <a:t>Contextual advertising (</a:t>
            </a:r>
            <a:r>
              <a:rPr lang="en-GB" dirty="0" err="1"/>
              <a:t>Adsense</a:t>
            </a:r>
            <a:r>
              <a:rPr lang="en-GB" dirty="0"/>
              <a:t>)</a:t>
            </a:r>
          </a:p>
          <a:p>
            <a:r>
              <a:rPr lang="en-GB" dirty="0"/>
              <a:t>Cost models for web advertising</a:t>
            </a:r>
          </a:p>
          <a:p>
            <a:r>
              <a:rPr lang="en-GB" dirty="0"/>
              <a:t>Display advertising platforms</a:t>
            </a:r>
          </a:p>
          <a:p>
            <a:r>
              <a:rPr lang="en-GB" dirty="0"/>
              <a:t>Cookies</a:t>
            </a:r>
          </a:p>
          <a:p>
            <a:endParaRPr lang="en-GB" dirty="0"/>
          </a:p>
        </p:txBody>
      </p:sp>
    </p:spTree>
    <p:extLst>
      <p:ext uri="{BB962C8B-B14F-4D97-AF65-F5344CB8AC3E}">
        <p14:creationId xmlns:p14="http://schemas.microsoft.com/office/powerpoint/2010/main" val="420479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1">
                    <a:lumMod val="50000"/>
                  </a:schemeClr>
                </a:solidFill>
              </a:rPr>
              <a:t>Search Ads - </a:t>
            </a:r>
            <a:r>
              <a:rPr lang="en-US" dirty="0"/>
              <a:t>Google </a:t>
            </a:r>
            <a:r>
              <a:rPr lang="en-US" dirty="0" err="1"/>
              <a:t>Adwords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20</a:t>
            </a:fld>
            <a:endParaRPr lang="en-US" dirty="0"/>
          </a:p>
        </p:txBody>
      </p:sp>
      <p:pic>
        <p:nvPicPr>
          <p:cNvPr id="2050" name="Picture 2" descr="Image result for perfect example of a search ad">
            <a:extLst>
              <a:ext uri="{FF2B5EF4-FFF2-40B4-BE49-F238E27FC236}">
                <a16:creationId xmlns:a16="http://schemas.microsoft.com/office/drawing/2014/main" id="{66342847-E586-41BB-8139-82A1EE31F3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1928304"/>
            <a:ext cx="5295900" cy="4410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06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Auctions for </a:t>
            </a:r>
            <a:r>
              <a:rPr lang="en-US" dirty="0" err="1"/>
              <a:t>AdWords</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21</a:t>
            </a:fld>
            <a:endParaRPr lang="en-US" dirty="0"/>
          </a:p>
        </p:txBody>
      </p:sp>
      <p:sp>
        <p:nvSpPr>
          <p:cNvPr id="4" name="Content Placeholder 3"/>
          <p:cNvSpPr>
            <a:spLocks noGrp="1"/>
          </p:cNvSpPr>
          <p:nvPr>
            <p:ph idx="1"/>
          </p:nvPr>
        </p:nvSpPr>
        <p:spPr/>
        <p:txBody>
          <a:bodyPr/>
          <a:lstStyle/>
          <a:p>
            <a:pPr marL="457200" indent="-457200">
              <a:buFont typeface="+mj-lt"/>
              <a:buAutoNum type="arabicPeriod"/>
            </a:pPr>
            <a:r>
              <a:rPr lang="en-US" dirty="0"/>
              <a:t>Find all ads whose keywords match the search terms</a:t>
            </a:r>
          </a:p>
          <a:p>
            <a:pPr marL="457200" indent="-457200">
              <a:buFont typeface="+mj-lt"/>
              <a:buAutoNum type="arabicPeriod"/>
            </a:pPr>
            <a:r>
              <a:rPr lang="en-US" dirty="0"/>
              <a:t>Ignore ads that are not eligible e.g. different country</a:t>
            </a:r>
          </a:p>
          <a:p>
            <a:pPr marL="457200" indent="-457200">
              <a:buFont typeface="+mj-lt"/>
              <a:buAutoNum type="arabicPeriod"/>
            </a:pPr>
            <a:r>
              <a:rPr lang="en-US" dirty="0"/>
              <a:t>Calculate Ad Rank</a:t>
            </a:r>
          </a:p>
          <a:p>
            <a:pPr marL="457200" indent="-457200">
              <a:buFont typeface="+mj-lt"/>
              <a:buAutoNum type="arabicPeriod"/>
            </a:pPr>
            <a:r>
              <a:rPr lang="en-US" dirty="0"/>
              <a:t>Only show ads with a sufficient Ad Rank; position also determined</a:t>
            </a:r>
          </a:p>
        </p:txBody>
      </p:sp>
    </p:spTree>
    <p:extLst>
      <p:ext uri="{BB962C8B-B14F-4D97-AF65-F5344CB8AC3E}">
        <p14:creationId xmlns:p14="http://schemas.microsoft.com/office/powerpoint/2010/main" val="4218923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DE854FA-B241-42FB-A96E-F340CD1D2669}"/>
              </a:ext>
            </a:extLst>
          </p:cNvPr>
          <p:cNvSpPr>
            <a:spLocks noGrp="1"/>
          </p:cNvSpPr>
          <p:nvPr>
            <p:ph type="pic" sz="quarter" idx="14"/>
          </p:nvPr>
        </p:nvSpPr>
        <p:spPr/>
      </p:sp>
      <p:sp>
        <p:nvSpPr>
          <p:cNvPr id="2" name="Title 1">
            <a:extLst>
              <a:ext uri="{FF2B5EF4-FFF2-40B4-BE49-F238E27FC236}">
                <a16:creationId xmlns:a16="http://schemas.microsoft.com/office/drawing/2014/main" id="{862081B7-B68B-412B-9372-D8F54BF18A5B}"/>
              </a:ext>
            </a:extLst>
          </p:cNvPr>
          <p:cNvSpPr>
            <a:spLocks noGrp="1"/>
          </p:cNvSpPr>
          <p:nvPr>
            <p:ph type="title"/>
          </p:nvPr>
        </p:nvSpPr>
        <p:spPr/>
        <p:txBody>
          <a:bodyPr/>
          <a:lstStyle/>
          <a:p>
            <a:r>
              <a:rPr lang="en-GB" dirty="0"/>
              <a:t>Contextual Advertising</a:t>
            </a:r>
            <a:br>
              <a:rPr lang="en-GB" dirty="0"/>
            </a:br>
            <a:endParaRPr lang="en-GB" dirty="0"/>
          </a:p>
        </p:txBody>
      </p:sp>
      <p:sp>
        <p:nvSpPr>
          <p:cNvPr id="5" name="Text Placeholder 4">
            <a:extLst>
              <a:ext uri="{FF2B5EF4-FFF2-40B4-BE49-F238E27FC236}">
                <a16:creationId xmlns:a16="http://schemas.microsoft.com/office/drawing/2014/main" id="{72061E6B-5DB1-4FAE-AF36-6DE6C8C1880C}"/>
              </a:ext>
            </a:extLst>
          </p:cNvPr>
          <p:cNvSpPr>
            <a:spLocks noGrp="1"/>
          </p:cNvSpPr>
          <p:nvPr>
            <p:ph type="body" idx="1"/>
          </p:nvPr>
        </p:nvSpPr>
        <p:spPr/>
        <p:txBody>
          <a:bodyPr/>
          <a:lstStyle/>
          <a:p>
            <a:endParaRPr lang="en-GB"/>
          </a:p>
        </p:txBody>
      </p:sp>
      <p:sp>
        <p:nvSpPr>
          <p:cNvPr id="3" name="Slide Number Placeholder 2">
            <a:extLst>
              <a:ext uri="{FF2B5EF4-FFF2-40B4-BE49-F238E27FC236}">
                <a16:creationId xmlns:a16="http://schemas.microsoft.com/office/drawing/2014/main" id="{CDBADA95-711B-46EC-86FF-7C74B05A169C}"/>
              </a:ext>
            </a:extLst>
          </p:cNvPr>
          <p:cNvSpPr>
            <a:spLocks noGrp="1"/>
          </p:cNvSpPr>
          <p:nvPr>
            <p:ph type="sldNum" sz="quarter" idx="4294967295"/>
          </p:nvPr>
        </p:nvSpPr>
        <p:spPr>
          <a:xfrm>
            <a:off x="8915400" y="6316666"/>
            <a:ext cx="1752600" cy="312737"/>
          </a:xfrm>
        </p:spPr>
        <p:txBody>
          <a:bodyPr/>
          <a:lstStyle/>
          <a:p>
            <a:fld id="{03AC6681-E0FD-2C4C-B392-04A572FD2AAE}" type="slidenum">
              <a:rPr lang="en-US" smtClean="0"/>
              <a:pPr/>
              <a:t>22</a:t>
            </a:fld>
            <a:endParaRPr lang="en-US" dirty="0"/>
          </a:p>
        </p:txBody>
      </p:sp>
    </p:spTree>
    <p:extLst>
      <p:ext uri="{BB962C8B-B14F-4D97-AF65-F5344CB8AC3E}">
        <p14:creationId xmlns:p14="http://schemas.microsoft.com/office/powerpoint/2010/main" val="2053364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Contextual Ads </a:t>
            </a:r>
            <a:r>
              <a:rPr lang="en-GB" dirty="0"/>
              <a:t>– Google AdSense</a:t>
            </a:r>
            <a:br>
              <a:rPr lang="en-GB" dirty="0"/>
            </a:b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23</a:t>
            </a:fld>
            <a:endParaRPr lang="en-US" dirty="0"/>
          </a:p>
        </p:txBody>
      </p:sp>
      <p:sp>
        <p:nvSpPr>
          <p:cNvPr id="4" name="Content Placeholder 3"/>
          <p:cNvSpPr>
            <a:spLocks noGrp="1"/>
          </p:cNvSpPr>
          <p:nvPr>
            <p:ph idx="1"/>
          </p:nvPr>
        </p:nvSpPr>
        <p:spPr/>
        <p:txBody>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t>Ads are related to the page they are displayed on</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t>They use a keyword matching engine to match ads</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t>Matching algorithm have been tweaked to deal with multiple topics on a page</a:t>
            </a:r>
          </a:p>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GB" sz="2800" dirty="0"/>
              <a:t>Auctions mechanisms cater for ad position on page</a:t>
            </a:r>
          </a:p>
          <a:p>
            <a:endParaRPr lang="en-US" dirty="0"/>
          </a:p>
        </p:txBody>
      </p:sp>
    </p:spTree>
    <p:extLst>
      <p:ext uri="{BB962C8B-B14F-4D97-AF65-F5344CB8AC3E}">
        <p14:creationId xmlns:p14="http://schemas.microsoft.com/office/powerpoint/2010/main" val="19697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3BA9C-1335-4BBC-828B-E1D0F9C06FB8}"/>
              </a:ext>
            </a:extLst>
          </p:cNvPr>
          <p:cNvSpPr>
            <a:spLocks noGrp="1"/>
          </p:cNvSpPr>
          <p:nvPr>
            <p:ph type="title"/>
          </p:nvPr>
        </p:nvSpPr>
        <p:spPr/>
        <p:txBody>
          <a:bodyPr/>
          <a:lstStyle/>
          <a:p>
            <a:r>
              <a:rPr lang="en-GB" dirty="0"/>
              <a:t>Contextual Ads – Google AdSense </a:t>
            </a:r>
          </a:p>
        </p:txBody>
      </p:sp>
      <p:sp>
        <p:nvSpPr>
          <p:cNvPr id="3" name="Slide Number Placeholder 2">
            <a:extLst>
              <a:ext uri="{FF2B5EF4-FFF2-40B4-BE49-F238E27FC236}">
                <a16:creationId xmlns:a16="http://schemas.microsoft.com/office/drawing/2014/main" id="{A3B29BBC-2E6D-4D21-84FD-6C67A324D1A4}"/>
              </a:ext>
            </a:extLst>
          </p:cNvPr>
          <p:cNvSpPr>
            <a:spLocks noGrp="1"/>
          </p:cNvSpPr>
          <p:nvPr>
            <p:ph type="sldNum" sz="quarter" idx="12"/>
          </p:nvPr>
        </p:nvSpPr>
        <p:spPr/>
        <p:txBody>
          <a:bodyPr/>
          <a:lstStyle/>
          <a:p>
            <a:fld id="{03AC6681-E0FD-2C4C-B392-04A572FD2AAE}" type="slidenum">
              <a:rPr lang="en-US" smtClean="0"/>
              <a:pPr/>
              <a:t>24</a:t>
            </a:fld>
            <a:endParaRPr lang="en-US" dirty="0"/>
          </a:p>
        </p:txBody>
      </p:sp>
      <p:pic>
        <p:nvPicPr>
          <p:cNvPr id="3074" name="Picture 2" descr="Contextual Targeting Example">
            <a:extLst>
              <a:ext uri="{FF2B5EF4-FFF2-40B4-BE49-F238E27FC236}">
                <a16:creationId xmlns:a16="http://schemas.microsoft.com/office/drawing/2014/main" id="{9B3CFD19-6031-45D6-A37A-1753037530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075" y="1776413"/>
            <a:ext cx="718185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Google AdWords vs Google AdSense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25</a:t>
            </a:fld>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2983000"/>
              </p:ext>
            </p:extLst>
          </p:nvPr>
        </p:nvGraphicFramePr>
        <p:xfrm>
          <a:off x="432000" y="1692275"/>
          <a:ext cx="10960930" cy="2286000"/>
        </p:xfrm>
        <a:graphic>
          <a:graphicData uri="http://schemas.openxmlformats.org/drawingml/2006/table">
            <a:tbl>
              <a:tblPr firstRow="1" bandRow="1">
                <a:tableStyleId>{5C22544A-7EE6-4342-B048-85BDC9FD1C3A}</a:tableStyleId>
              </a:tblPr>
              <a:tblGrid>
                <a:gridCol w="5480465">
                  <a:extLst>
                    <a:ext uri="{9D8B030D-6E8A-4147-A177-3AD203B41FA5}">
                      <a16:colId xmlns:a16="http://schemas.microsoft.com/office/drawing/2014/main" val="20000"/>
                    </a:ext>
                  </a:extLst>
                </a:gridCol>
                <a:gridCol w="5480465">
                  <a:extLst>
                    <a:ext uri="{9D8B030D-6E8A-4147-A177-3AD203B41FA5}">
                      <a16:colId xmlns:a16="http://schemas.microsoft.com/office/drawing/2014/main" val="20001"/>
                    </a:ext>
                  </a:extLst>
                </a:gridCol>
              </a:tblGrid>
              <a:tr h="370840">
                <a:tc>
                  <a:txBody>
                    <a:bodyPr/>
                    <a:lstStyle/>
                    <a:p>
                      <a:pPr algn="ctr"/>
                      <a:r>
                        <a:rPr lang="en-US" sz="2000" dirty="0" err="1"/>
                        <a:t>AdWords</a:t>
                      </a:r>
                      <a:endParaRPr lang="en-US" sz="2000" dirty="0"/>
                    </a:p>
                  </a:txBody>
                  <a:tcPr/>
                </a:tc>
                <a:tc>
                  <a:txBody>
                    <a:bodyPr/>
                    <a:lstStyle/>
                    <a:p>
                      <a:pPr algn="ctr"/>
                      <a:r>
                        <a:rPr lang="en-US" sz="2000" dirty="0"/>
                        <a:t>AdSense</a:t>
                      </a:r>
                    </a:p>
                  </a:txBody>
                  <a:tcPr/>
                </a:tc>
                <a:extLst>
                  <a:ext uri="{0D108BD9-81ED-4DB2-BD59-A6C34878D82A}">
                    <a16:rowId xmlns:a16="http://schemas.microsoft.com/office/drawing/2014/main" val="10000"/>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Ad keywords match search </a:t>
                      </a:r>
                      <a:endParaRPr lang="en-US" sz="2000" dirty="0">
                        <a:solidFill>
                          <a:schemeClr val="bg1"/>
                        </a:solidFill>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Ad keywords match page topic/s</a:t>
                      </a:r>
                    </a:p>
                  </a:txBody>
                  <a:tcPr/>
                </a:tc>
                <a:extLst>
                  <a:ext uri="{0D108BD9-81ED-4DB2-BD59-A6C34878D82A}">
                    <a16:rowId xmlns:a16="http://schemas.microsoft.com/office/drawing/2014/main" val="10001"/>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err="1"/>
                        <a:t>AdWords</a:t>
                      </a:r>
                      <a:r>
                        <a:rPr lang="en-US" sz="2000" dirty="0"/>
                        <a:t> is on Google Search Engine Result Page (SERP)</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AdSense is shown on web pages</a:t>
                      </a:r>
                    </a:p>
                  </a:txBody>
                  <a:tcPr/>
                </a:tc>
                <a:extLst>
                  <a:ext uri="{0D108BD9-81ED-4DB2-BD59-A6C34878D82A}">
                    <a16:rowId xmlns:a16="http://schemas.microsoft.com/office/drawing/2014/main" val="10002"/>
                  </a:ext>
                </a:extLst>
              </a:tr>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Higher click through</a:t>
                      </a:r>
                    </a:p>
                  </a:txBody>
                  <a:tcPr/>
                </a:tc>
                <a:tc>
                  <a:txBody>
                    <a:bodyPr/>
                    <a:lstStyle/>
                    <a:p>
                      <a:pPr algn="ctr"/>
                      <a:r>
                        <a:rPr lang="en-US" sz="2000" dirty="0"/>
                        <a:t>Lower click through</a:t>
                      </a:r>
                    </a:p>
                  </a:txBody>
                  <a:tcPr/>
                </a:tc>
                <a:extLst>
                  <a:ext uri="{0D108BD9-81ED-4DB2-BD59-A6C34878D82A}">
                    <a16:rowId xmlns:a16="http://schemas.microsoft.com/office/drawing/2014/main" val="10003"/>
                  </a:ext>
                </a:extLst>
              </a:tr>
              <a:tr h="370840">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000" dirty="0"/>
                        <a:t>Both use Auctions to select Ads to place on SERP or individual web page</a:t>
                      </a:r>
                    </a:p>
                  </a:txBody>
                  <a:tcPr/>
                </a:tc>
                <a:tc hMerge="1">
                  <a:txBody>
                    <a:bodyPr/>
                    <a:lstStyle/>
                    <a:p>
                      <a:endParaRPr lang="en-US"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4484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DE854FA-B241-42FB-A96E-F340CD1D2669}"/>
              </a:ext>
            </a:extLst>
          </p:cNvPr>
          <p:cNvSpPr>
            <a:spLocks noGrp="1"/>
          </p:cNvSpPr>
          <p:nvPr>
            <p:ph type="pic" sz="quarter" idx="14"/>
          </p:nvPr>
        </p:nvSpPr>
        <p:spPr/>
      </p:sp>
      <p:sp>
        <p:nvSpPr>
          <p:cNvPr id="2" name="Title 1">
            <a:extLst>
              <a:ext uri="{FF2B5EF4-FFF2-40B4-BE49-F238E27FC236}">
                <a16:creationId xmlns:a16="http://schemas.microsoft.com/office/drawing/2014/main" id="{862081B7-B68B-412B-9372-D8F54BF18A5B}"/>
              </a:ext>
            </a:extLst>
          </p:cNvPr>
          <p:cNvSpPr>
            <a:spLocks noGrp="1"/>
          </p:cNvSpPr>
          <p:nvPr>
            <p:ph type="title"/>
          </p:nvPr>
        </p:nvSpPr>
        <p:spPr/>
        <p:txBody>
          <a:bodyPr/>
          <a:lstStyle/>
          <a:p>
            <a:r>
              <a:rPr lang="en-GB" dirty="0"/>
              <a:t>Fitting it all together (1)</a:t>
            </a:r>
            <a:br>
              <a:rPr lang="en-GB" dirty="0"/>
            </a:br>
            <a:endParaRPr lang="en-GB" dirty="0"/>
          </a:p>
        </p:txBody>
      </p:sp>
      <p:sp>
        <p:nvSpPr>
          <p:cNvPr id="5" name="Text Placeholder 4">
            <a:extLst>
              <a:ext uri="{FF2B5EF4-FFF2-40B4-BE49-F238E27FC236}">
                <a16:creationId xmlns:a16="http://schemas.microsoft.com/office/drawing/2014/main" id="{72061E6B-5DB1-4FAE-AF36-6DE6C8C1880C}"/>
              </a:ext>
            </a:extLst>
          </p:cNvPr>
          <p:cNvSpPr>
            <a:spLocks noGrp="1"/>
          </p:cNvSpPr>
          <p:nvPr>
            <p:ph type="body" idx="1"/>
          </p:nvPr>
        </p:nvSpPr>
        <p:spPr/>
        <p:txBody>
          <a:bodyPr/>
          <a:lstStyle/>
          <a:p>
            <a:endParaRPr lang="en-GB"/>
          </a:p>
        </p:txBody>
      </p:sp>
      <p:sp>
        <p:nvSpPr>
          <p:cNvPr id="3" name="Slide Number Placeholder 2">
            <a:extLst>
              <a:ext uri="{FF2B5EF4-FFF2-40B4-BE49-F238E27FC236}">
                <a16:creationId xmlns:a16="http://schemas.microsoft.com/office/drawing/2014/main" id="{CDBADA95-711B-46EC-86FF-7C74B05A169C}"/>
              </a:ext>
            </a:extLst>
          </p:cNvPr>
          <p:cNvSpPr>
            <a:spLocks noGrp="1"/>
          </p:cNvSpPr>
          <p:nvPr>
            <p:ph type="sldNum" sz="quarter" idx="4294967295"/>
          </p:nvPr>
        </p:nvSpPr>
        <p:spPr>
          <a:xfrm>
            <a:off x="8915400" y="6316666"/>
            <a:ext cx="1752600" cy="312737"/>
          </a:xfrm>
        </p:spPr>
        <p:txBody>
          <a:bodyPr/>
          <a:lstStyle/>
          <a:p>
            <a:fld id="{03AC6681-E0FD-2C4C-B392-04A572FD2AAE}" type="slidenum">
              <a:rPr lang="en-US" smtClean="0"/>
              <a:pPr/>
              <a:t>26</a:t>
            </a:fld>
            <a:endParaRPr lang="en-US" dirty="0"/>
          </a:p>
        </p:txBody>
      </p:sp>
    </p:spTree>
    <p:extLst>
      <p:ext uri="{BB962C8B-B14F-4D97-AF65-F5344CB8AC3E}">
        <p14:creationId xmlns:p14="http://schemas.microsoft.com/office/powerpoint/2010/main" val="14777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D7A1-8DEF-489F-98FB-D460DCF5A580}"/>
              </a:ext>
            </a:extLst>
          </p:cNvPr>
          <p:cNvSpPr>
            <a:spLocks noGrp="1"/>
          </p:cNvSpPr>
          <p:nvPr>
            <p:ph type="title"/>
          </p:nvPr>
        </p:nvSpPr>
        <p:spPr/>
        <p:txBody>
          <a:bodyPr/>
          <a:lstStyle/>
          <a:p>
            <a:r>
              <a:rPr lang="en-GB" dirty="0"/>
              <a:t>Digital Consumer Funnel</a:t>
            </a:r>
          </a:p>
        </p:txBody>
      </p:sp>
      <p:sp>
        <p:nvSpPr>
          <p:cNvPr id="3" name="Slide Number Placeholder 2">
            <a:extLst>
              <a:ext uri="{FF2B5EF4-FFF2-40B4-BE49-F238E27FC236}">
                <a16:creationId xmlns:a16="http://schemas.microsoft.com/office/drawing/2014/main" id="{A0C88024-E12A-45AB-B9EC-97DE50F2F596}"/>
              </a:ext>
            </a:extLst>
          </p:cNvPr>
          <p:cNvSpPr>
            <a:spLocks noGrp="1"/>
          </p:cNvSpPr>
          <p:nvPr>
            <p:ph type="sldNum" sz="quarter" idx="12"/>
          </p:nvPr>
        </p:nvSpPr>
        <p:spPr/>
        <p:txBody>
          <a:bodyPr/>
          <a:lstStyle/>
          <a:p>
            <a:fld id="{03AC6681-E0FD-2C4C-B392-04A572FD2AAE}" type="slidenum">
              <a:rPr lang="en-US" smtClean="0"/>
              <a:pPr/>
              <a:t>27</a:t>
            </a:fld>
            <a:endParaRPr lang="en-US" dirty="0"/>
          </a:p>
        </p:txBody>
      </p:sp>
      <p:grpSp>
        <p:nvGrpSpPr>
          <p:cNvPr id="13" name="Group 12">
            <a:extLst>
              <a:ext uri="{FF2B5EF4-FFF2-40B4-BE49-F238E27FC236}">
                <a16:creationId xmlns:a16="http://schemas.microsoft.com/office/drawing/2014/main" id="{8B20EE29-295E-4719-B37F-37D8A8F58CBE}"/>
              </a:ext>
            </a:extLst>
          </p:cNvPr>
          <p:cNvGrpSpPr/>
          <p:nvPr/>
        </p:nvGrpSpPr>
        <p:grpSpPr>
          <a:xfrm>
            <a:off x="1645632" y="2103120"/>
            <a:ext cx="4209415" cy="4213542"/>
            <a:chOff x="2695955" y="2103120"/>
            <a:chExt cx="4209415" cy="2566670"/>
          </a:xfrm>
        </p:grpSpPr>
        <p:sp>
          <p:nvSpPr>
            <p:cNvPr id="6" name="object 3">
              <a:extLst>
                <a:ext uri="{FF2B5EF4-FFF2-40B4-BE49-F238E27FC236}">
                  <a16:creationId xmlns:a16="http://schemas.microsoft.com/office/drawing/2014/main" id="{EBECFC3E-4344-4EC7-B872-85E6ED5EB746}"/>
                </a:ext>
              </a:extLst>
            </p:cNvPr>
            <p:cNvSpPr/>
            <p:nvPr/>
          </p:nvSpPr>
          <p:spPr>
            <a:xfrm>
              <a:off x="2695955" y="2103120"/>
              <a:ext cx="4209415" cy="591820"/>
            </a:xfrm>
            <a:custGeom>
              <a:avLst/>
              <a:gdLst/>
              <a:ahLst/>
              <a:cxnLst/>
              <a:rect l="l" t="t" r="r" b="b"/>
              <a:pathLst>
                <a:path w="4209415" h="591819">
                  <a:moveTo>
                    <a:pt x="4209288" y="0"/>
                  </a:moveTo>
                  <a:lnTo>
                    <a:pt x="0" y="0"/>
                  </a:lnTo>
                  <a:lnTo>
                    <a:pt x="1016" y="4063"/>
                  </a:lnTo>
                  <a:lnTo>
                    <a:pt x="29032" y="28493"/>
                  </a:lnTo>
                  <a:lnTo>
                    <a:pt x="56844" y="53466"/>
                  </a:lnTo>
                  <a:lnTo>
                    <a:pt x="111845" y="105030"/>
                  </a:lnTo>
                  <a:lnTo>
                    <a:pt x="165998" y="158721"/>
                  </a:lnTo>
                  <a:lnTo>
                    <a:pt x="192751" y="186353"/>
                  </a:lnTo>
                  <a:lnTo>
                    <a:pt x="219285" y="214506"/>
                  </a:lnTo>
                  <a:lnTo>
                    <a:pt x="245597" y="243173"/>
                  </a:lnTo>
                  <a:lnTo>
                    <a:pt x="271684" y="272351"/>
                  </a:lnTo>
                  <a:lnTo>
                    <a:pt x="297545" y="302036"/>
                  </a:lnTo>
                  <a:lnTo>
                    <a:pt x="323177" y="332223"/>
                  </a:lnTo>
                  <a:lnTo>
                    <a:pt x="348577" y="362909"/>
                  </a:lnTo>
                  <a:lnTo>
                    <a:pt x="373743" y="394089"/>
                  </a:lnTo>
                  <a:lnTo>
                    <a:pt x="398672" y="425759"/>
                  </a:lnTo>
                  <a:lnTo>
                    <a:pt x="423363" y="457915"/>
                  </a:lnTo>
                  <a:lnTo>
                    <a:pt x="447811" y="490552"/>
                  </a:lnTo>
                  <a:lnTo>
                    <a:pt x="472016" y="523667"/>
                  </a:lnTo>
                  <a:lnTo>
                    <a:pt x="495974" y="557255"/>
                  </a:lnTo>
                  <a:lnTo>
                    <a:pt x="519683" y="591312"/>
                  </a:lnTo>
                  <a:lnTo>
                    <a:pt x="3685794" y="591312"/>
                  </a:lnTo>
                  <a:lnTo>
                    <a:pt x="3709731" y="556973"/>
                  </a:lnTo>
                  <a:lnTo>
                    <a:pt x="3733918" y="523111"/>
                  </a:lnTo>
                  <a:lnTo>
                    <a:pt x="3758352" y="489730"/>
                  </a:lnTo>
                  <a:lnTo>
                    <a:pt x="3783031" y="456834"/>
                  </a:lnTo>
                  <a:lnTo>
                    <a:pt x="3807952" y="424428"/>
                  </a:lnTo>
                  <a:lnTo>
                    <a:pt x="3833112" y="392515"/>
                  </a:lnTo>
                  <a:lnTo>
                    <a:pt x="3858511" y="361101"/>
                  </a:lnTo>
                  <a:lnTo>
                    <a:pt x="3884145" y="330189"/>
                  </a:lnTo>
                  <a:lnTo>
                    <a:pt x="3910012" y="299784"/>
                  </a:lnTo>
                  <a:lnTo>
                    <a:pt x="3936111" y="269890"/>
                  </a:lnTo>
                  <a:lnTo>
                    <a:pt x="3962437" y="240512"/>
                  </a:lnTo>
                  <a:lnTo>
                    <a:pt x="3988990" y="211653"/>
                  </a:lnTo>
                  <a:lnTo>
                    <a:pt x="4015767" y="183317"/>
                  </a:lnTo>
                  <a:lnTo>
                    <a:pt x="4042766" y="155510"/>
                  </a:lnTo>
                  <a:lnTo>
                    <a:pt x="4069984" y="128236"/>
                  </a:lnTo>
                  <a:lnTo>
                    <a:pt x="4097420" y="101498"/>
                  </a:lnTo>
                  <a:lnTo>
                    <a:pt x="4152933" y="49650"/>
                  </a:lnTo>
                  <a:lnTo>
                    <a:pt x="4181006" y="24548"/>
                  </a:lnTo>
                  <a:lnTo>
                    <a:pt x="4209288" y="0"/>
                  </a:lnTo>
                  <a:close/>
                </a:path>
              </a:pathLst>
            </a:custGeom>
            <a:solidFill>
              <a:schemeClr val="bg1">
                <a:lumMod val="65000"/>
              </a:schemeClr>
            </a:solidFill>
          </p:spPr>
          <p:txBody>
            <a:bodyPr wrap="square" lIns="0" tIns="0" rIns="0" bIns="0" rtlCol="0" anchor="ctr"/>
            <a:lstStyle/>
            <a:p>
              <a:pPr algn="ctr"/>
              <a:r>
                <a:rPr lang="en-GB" dirty="0"/>
                <a:t>Awareness</a:t>
              </a:r>
            </a:p>
            <a:p>
              <a:pPr algn="ctr"/>
              <a:r>
                <a:rPr lang="en-GB" dirty="0"/>
                <a:t>(Lead Generation)</a:t>
              </a:r>
              <a:endParaRPr dirty="0"/>
            </a:p>
          </p:txBody>
        </p:sp>
        <p:sp>
          <p:nvSpPr>
            <p:cNvPr id="8" name="object 5">
              <a:extLst>
                <a:ext uri="{FF2B5EF4-FFF2-40B4-BE49-F238E27FC236}">
                  <a16:creationId xmlns:a16="http://schemas.microsoft.com/office/drawing/2014/main" id="{C3C5B963-937C-4923-AC89-D2511817212D}"/>
                </a:ext>
              </a:extLst>
            </p:cNvPr>
            <p:cNvSpPr/>
            <p:nvPr/>
          </p:nvSpPr>
          <p:spPr>
            <a:xfrm>
              <a:off x="3616452" y="3421380"/>
              <a:ext cx="2371725" cy="593090"/>
            </a:xfrm>
            <a:custGeom>
              <a:avLst/>
              <a:gdLst/>
              <a:ahLst/>
              <a:cxnLst/>
              <a:rect l="l" t="t" r="r" b="b"/>
              <a:pathLst>
                <a:path w="2371725" h="593089">
                  <a:moveTo>
                    <a:pt x="2371344" y="0"/>
                  </a:moveTo>
                  <a:lnTo>
                    <a:pt x="0" y="0"/>
                  </a:lnTo>
                  <a:lnTo>
                    <a:pt x="12106" y="28126"/>
                  </a:lnTo>
                  <a:lnTo>
                    <a:pt x="24078" y="56420"/>
                  </a:lnTo>
                  <a:lnTo>
                    <a:pt x="47616" y="113507"/>
                  </a:lnTo>
                  <a:lnTo>
                    <a:pt x="70609" y="171249"/>
                  </a:lnTo>
                  <a:lnTo>
                    <a:pt x="93051" y="229636"/>
                  </a:lnTo>
                  <a:lnTo>
                    <a:pt x="114935" y="288655"/>
                  </a:lnTo>
                  <a:lnTo>
                    <a:pt x="136254" y="348294"/>
                  </a:lnTo>
                  <a:lnTo>
                    <a:pt x="157004" y="408544"/>
                  </a:lnTo>
                  <a:lnTo>
                    <a:pt x="177178" y="469392"/>
                  </a:lnTo>
                  <a:lnTo>
                    <a:pt x="196769" y="530826"/>
                  </a:lnTo>
                  <a:lnTo>
                    <a:pt x="215773" y="592836"/>
                  </a:lnTo>
                  <a:lnTo>
                    <a:pt x="2155444" y="592836"/>
                  </a:lnTo>
                  <a:lnTo>
                    <a:pt x="2174485" y="530826"/>
                  </a:lnTo>
                  <a:lnTo>
                    <a:pt x="2194112" y="469391"/>
                  </a:lnTo>
                  <a:lnTo>
                    <a:pt x="2214319" y="408544"/>
                  </a:lnTo>
                  <a:lnTo>
                    <a:pt x="2235098" y="348294"/>
                  </a:lnTo>
                  <a:lnTo>
                    <a:pt x="2256440" y="288655"/>
                  </a:lnTo>
                  <a:lnTo>
                    <a:pt x="2278339" y="229636"/>
                  </a:lnTo>
                  <a:lnTo>
                    <a:pt x="2300786" y="171249"/>
                  </a:lnTo>
                  <a:lnTo>
                    <a:pt x="2323774" y="113507"/>
                  </a:lnTo>
                  <a:lnTo>
                    <a:pt x="2347296" y="56420"/>
                  </a:lnTo>
                  <a:lnTo>
                    <a:pt x="2359255" y="28126"/>
                  </a:lnTo>
                  <a:lnTo>
                    <a:pt x="2371344" y="0"/>
                  </a:lnTo>
                  <a:close/>
                </a:path>
              </a:pathLst>
            </a:custGeom>
            <a:solidFill>
              <a:schemeClr val="bg1">
                <a:lumMod val="65000"/>
              </a:schemeClr>
            </a:solidFill>
          </p:spPr>
          <p:txBody>
            <a:bodyPr wrap="square" lIns="0" tIns="0" rIns="0" bIns="0" rtlCol="0" anchor="ctr"/>
            <a:lstStyle/>
            <a:p>
              <a:pPr algn="ctr"/>
              <a:r>
                <a:rPr lang="en-GB" dirty="0"/>
                <a:t>Decision</a:t>
              </a:r>
            </a:p>
            <a:p>
              <a:pPr algn="ctr"/>
              <a:r>
                <a:rPr lang="en-GB" dirty="0"/>
                <a:t>(Opportunity)</a:t>
              </a:r>
              <a:endParaRPr dirty="0"/>
            </a:p>
          </p:txBody>
        </p:sp>
        <p:sp>
          <p:nvSpPr>
            <p:cNvPr id="9" name="object 6">
              <a:extLst>
                <a:ext uri="{FF2B5EF4-FFF2-40B4-BE49-F238E27FC236}">
                  <a16:creationId xmlns:a16="http://schemas.microsoft.com/office/drawing/2014/main" id="{791F5BCA-BD5F-4BAE-A200-C3C7A6F72194}"/>
                </a:ext>
              </a:extLst>
            </p:cNvPr>
            <p:cNvSpPr/>
            <p:nvPr/>
          </p:nvSpPr>
          <p:spPr>
            <a:xfrm>
              <a:off x="3262883" y="2764536"/>
              <a:ext cx="3072765" cy="586740"/>
            </a:xfrm>
            <a:custGeom>
              <a:avLst/>
              <a:gdLst/>
              <a:ahLst/>
              <a:cxnLst/>
              <a:rect l="l" t="t" r="r" b="b"/>
              <a:pathLst>
                <a:path w="3072765" h="586739">
                  <a:moveTo>
                    <a:pt x="3072384" y="0"/>
                  </a:moveTo>
                  <a:lnTo>
                    <a:pt x="0" y="0"/>
                  </a:lnTo>
                  <a:lnTo>
                    <a:pt x="17450" y="26954"/>
                  </a:lnTo>
                  <a:lnTo>
                    <a:pt x="34749" y="54171"/>
                  </a:lnTo>
                  <a:lnTo>
                    <a:pt x="68889" y="109386"/>
                  </a:lnTo>
                  <a:lnTo>
                    <a:pt x="102412" y="165628"/>
                  </a:lnTo>
                  <a:lnTo>
                    <a:pt x="135310" y="222881"/>
                  </a:lnTo>
                  <a:lnTo>
                    <a:pt x="167576" y="281130"/>
                  </a:lnTo>
                  <a:lnTo>
                    <a:pt x="199202" y="340357"/>
                  </a:lnTo>
                  <a:lnTo>
                    <a:pt x="230179" y="400548"/>
                  </a:lnTo>
                  <a:lnTo>
                    <a:pt x="260502" y="461686"/>
                  </a:lnTo>
                  <a:lnTo>
                    <a:pt x="290161" y="523755"/>
                  </a:lnTo>
                  <a:lnTo>
                    <a:pt x="319151" y="586740"/>
                  </a:lnTo>
                  <a:lnTo>
                    <a:pt x="2753360" y="586740"/>
                  </a:lnTo>
                  <a:lnTo>
                    <a:pt x="2782314" y="523755"/>
                  </a:lnTo>
                  <a:lnTo>
                    <a:pt x="2811946" y="461686"/>
                  </a:lnTo>
                  <a:lnTo>
                    <a:pt x="2842247" y="400548"/>
                  </a:lnTo>
                  <a:lnTo>
                    <a:pt x="2873209" y="340357"/>
                  </a:lnTo>
                  <a:lnTo>
                    <a:pt x="2904823" y="281130"/>
                  </a:lnTo>
                  <a:lnTo>
                    <a:pt x="2937081" y="222881"/>
                  </a:lnTo>
                  <a:lnTo>
                    <a:pt x="2969974" y="165628"/>
                  </a:lnTo>
                  <a:lnTo>
                    <a:pt x="3003495" y="109386"/>
                  </a:lnTo>
                  <a:lnTo>
                    <a:pt x="3037634" y="54171"/>
                  </a:lnTo>
                  <a:lnTo>
                    <a:pt x="3054933" y="26954"/>
                  </a:lnTo>
                  <a:lnTo>
                    <a:pt x="3072384" y="0"/>
                  </a:lnTo>
                  <a:close/>
                </a:path>
              </a:pathLst>
            </a:custGeom>
            <a:solidFill>
              <a:schemeClr val="bg1">
                <a:lumMod val="65000"/>
              </a:schemeClr>
            </a:solidFill>
          </p:spPr>
          <p:txBody>
            <a:bodyPr wrap="square" lIns="0" tIns="0" rIns="0" bIns="0" rtlCol="0" anchor="ctr"/>
            <a:lstStyle/>
            <a:p>
              <a:pPr algn="ctr"/>
              <a:r>
                <a:rPr lang="en-GB" dirty="0"/>
                <a:t>Interest</a:t>
              </a:r>
            </a:p>
            <a:p>
              <a:pPr algn="ctr"/>
              <a:r>
                <a:rPr lang="en-GB" dirty="0"/>
                <a:t>(Prospect)</a:t>
              </a:r>
              <a:endParaRPr dirty="0"/>
            </a:p>
          </p:txBody>
        </p:sp>
        <p:sp>
          <p:nvSpPr>
            <p:cNvPr id="10" name="object 7">
              <a:extLst>
                <a:ext uri="{FF2B5EF4-FFF2-40B4-BE49-F238E27FC236}">
                  <a16:creationId xmlns:a16="http://schemas.microsoft.com/office/drawing/2014/main" id="{A6CAE48E-039B-491D-A51B-8A4B0A280876}"/>
                </a:ext>
              </a:extLst>
            </p:cNvPr>
            <p:cNvSpPr/>
            <p:nvPr/>
          </p:nvSpPr>
          <p:spPr>
            <a:xfrm>
              <a:off x="3852671" y="4084320"/>
              <a:ext cx="1899285" cy="585470"/>
            </a:xfrm>
            <a:custGeom>
              <a:avLst/>
              <a:gdLst/>
              <a:ahLst/>
              <a:cxnLst/>
              <a:rect l="l" t="t" r="r" b="b"/>
              <a:pathLst>
                <a:path w="1899285" h="585470">
                  <a:moveTo>
                    <a:pt x="1898903" y="0"/>
                  </a:moveTo>
                  <a:lnTo>
                    <a:pt x="0" y="0"/>
                  </a:lnTo>
                  <a:lnTo>
                    <a:pt x="8057" y="28250"/>
                  </a:lnTo>
                  <a:lnTo>
                    <a:pt x="15996" y="56611"/>
                  </a:lnTo>
                  <a:lnTo>
                    <a:pt x="31521" y="113666"/>
                  </a:lnTo>
                  <a:lnTo>
                    <a:pt x="46565" y="171156"/>
                  </a:lnTo>
                  <a:lnTo>
                    <a:pt x="61122" y="229075"/>
                  </a:lnTo>
                  <a:lnTo>
                    <a:pt x="75183" y="287416"/>
                  </a:lnTo>
                  <a:lnTo>
                    <a:pt x="88742" y="346173"/>
                  </a:lnTo>
                  <a:lnTo>
                    <a:pt x="101790" y="405338"/>
                  </a:lnTo>
                  <a:lnTo>
                    <a:pt x="114320" y="464905"/>
                  </a:lnTo>
                  <a:lnTo>
                    <a:pt x="126324" y="524866"/>
                  </a:lnTo>
                  <a:lnTo>
                    <a:pt x="137794" y="585215"/>
                  </a:lnTo>
                  <a:lnTo>
                    <a:pt x="1761108" y="585215"/>
                  </a:lnTo>
                  <a:lnTo>
                    <a:pt x="1772610" y="524866"/>
                  </a:lnTo>
                  <a:lnTo>
                    <a:pt x="1784632" y="464905"/>
                  </a:lnTo>
                  <a:lnTo>
                    <a:pt x="1797169" y="405338"/>
                  </a:lnTo>
                  <a:lnTo>
                    <a:pt x="1810216" y="346173"/>
                  </a:lnTo>
                  <a:lnTo>
                    <a:pt x="1823767" y="287416"/>
                  </a:lnTo>
                  <a:lnTo>
                    <a:pt x="1837818" y="229075"/>
                  </a:lnTo>
                  <a:lnTo>
                    <a:pt x="1852362" y="171156"/>
                  </a:lnTo>
                  <a:lnTo>
                    <a:pt x="1867394" y="113666"/>
                  </a:lnTo>
                  <a:lnTo>
                    <a:pt x="1882910" y="56611"/>
                  </a:lnTo>
                  <a:lnTo>
                    <a:pt x="1890847" y="28250"/>
                  </a:lnTo>
                  <a:lnTo>
                    <a:pt x="1898903" y="0"/>
                  </a:lnTo>
                  <a:close/>
                </a:path>
              </a:pathLst>
            </a:custGeom>
            <a:solidFill>
              <a:schemeClr val="bg1">
                <a:lumMod val="65000"/>
              </a:schemeClr>
            </a:solidFill>
          </p:spPr>
          <p:txBody>
            <a:bodyPr wrap="square" lIns="0" tIns="0" rIns="0" bIns="0" rtlCol="0" anchor="ctr"/>
            <a:lstStyle/>
            <a:p>
              <a:pPr algn="ctr"/>
              <a:r>
                <a:rPr lang="en-GB" dirty="0"/>
                <a:t>Action</a:t>
              </a:r>
            </a:p>
            <a:p>
              <a:pPr algn="ctr"/>
              <a:r>
                <a:rPr lang="en-GB" dirty="0"/>
                <a:t>(Conversion)</a:t>
              </a:r>
              <a:endParaRPr dirty="0"/>
            </a:p>
          </p:txBody>
        </p:sp>
      </p:grpSp>
      <p:cxnSp>
        <p:nvCxnSpPr>
          <p:cNvPr id="21" name="Connector: Elbow 20">
            <a:extLst>
              <a:ext uri="{FF2B5EF4-FFF2-40B4-BE49-F238E27FC236}">
                <a16:creationId xmlns:a16="http://schemas.microsoft.com/office/drawing/2014/main" id="{AC74113F-A5D1-4B35-8A43-1C7B1966A7E4}"/>
              </a:ext>
            </a:extLst>
          </p:cNvPr>
          <p:cNvCxnSpPr>
            <a:cxnSpLocks/>
          </p:cNvCxnSpPr>
          <p:nvPr/>
        </p:nvCxnSpPr>
        <p:spPr bwMode="auto">
          <a:xfrm rot="5400000" flipH="1">
            <a:off x="2028604" y="4593510"/>
            <a:ext cx="2628000" cy="800100"/>
          </a:xfrm>
          <a:prstGeom prst="bentConnector4">
            <a:avLst>
              <a:gd name="adj1" fmla="val -8699"/>
              <a:gd name="adj2" fmla="val 271428"/>
            </a:avLst>
          </a:prstGeom>
          <a:solidFill>
            <a:schemeClr val="accent1"/>
          </a:solidFill>
          <a:ln w="12700" cap="flat" cmpd="sng" algn="ctr">
            <a:solidFill>
              <a:srgbClr val="FF0000"/>
            </a:solidFill>
            <a:prstDash val="solid"/>
            <a:round/>
            <a:headEnd type="none" w="med" len="med"/>
            <a:tailEnd type="triangle" w="lg" len="lg"/>
          </a:ln>
          <a:effectLst/>
        </p:spPr>
      </p:cxnSp>
      <p:cxnSp>
        <p:nvCxnSpPr>
          <p:cNvPr id="25" name="Straight Arrow Connector 24">
            <a:extLst>
              <a:ext uri="{FF2B5EF4-FFF2-40B4-BE49-F238E27FC236}">
                <a16:creationId xmlns:a16="http://schemas.microsoft.com/office/drawing/2014/main" id="{2C0C8740-7FFA-4E82-94BB-59B5927F2933}"/>
              </a:ext>
            </a:extLst>
          </p:cNvPr>
          <p:cNvCxnSpPr/>
          <p:nvPr/>
        </p:nvCxnSpPr>
        <p:spPr bwMode="auto">
          <a:xfrm>
            <a:off x="8902225" y="2087896"/>
            <a:ext cx="0" cy="4369911"/>
          </a:xfrm>
          <a:prstGeom prst="straightConnector1">
            <a:avLst/>
          </a:prstGeom>
          <a:solidFill>
            <a:schemeClr val="accent1"/>
          </a:solidFill>
          <a:ln w="12700" cap="flat" cmpd="sng" algn="ctr">
            <a:solidFill>
              <a:srgbClr val="FF0000"/>
            </a:solidFill>
            <a:prstDash val="solid"/>
            <a:round/>
            <a:headEnd type="none" w="med" len="med"/>
            <a:tailEnd type="triangle" w="lg" len="lg"/>
          </a:ln>
          <a:effectLst/>
        </p:spPr>
      </p:cxnSp>
      <p:cxnSp>
        <p:nvCxnSpPr>
          <p:cNvPr id="26" name="Straight Arrow Connector 25">
            <a:extLst>
              <a:ext uri="{FF2B5EF4-FFF2-40B4-BE49-F238E27FC236}">
                <a16:creationId xmlns:a16="http://schemas.microsoft.com/office/drawing/2014/main" id="{7BD1270F-3AB3-403D-88EC-28337CE37561}"/>
              </a:ext>
            </a:extLst>
          </p:cNvPr>
          <p:cNvCxnSpPr/>
          <p:nvPr/>
        </p:nvCxnSpPr>
        <p:spPr bwMode="auto">
          <a:xfrm>
            <a:off x="10399405" y="2087896"/>
            <a:ext cx="0" cy="4369911"/>
          </a:xfrm>
          <a:prstGeom prst="straightConnector1">
            <a:avLst/>
          </a:prstGeom>
          <a:solidFill>
            <a:schemeClr val="accent1"/>
          </a:solidFill>
          <a:ln w="12700" cap="flat" cmpd="sng" algn="ctr">
            <a:solidFill>
              <a:srgbClr val="FF0000"/>
            </a:solidFill>
            <a:prstDash val="solid"/>
            <a:round/>
            <a:headEnd type="none" w="med" len="med"/>
            <a:tailEnd type="triangle" w="lg" len="lg"/>
          </a:ln>
          <a:effectLst/>
        </p:spPr>
      </p:cxnSp>
      <p:sp>
        <p:nvSpPr>
          <p:cNvPr id="27" name="TextBox 26">
            <a:extLst>
              <a:ext uri="{FF2B5EF4-FFF2-40B4-BE49-F238E27FC236}">
                <a16:creationId xmlns:a16="http://schemas.microsoft.com/office/drawing/2014/main" id="{AADAF0E7-BF13-4366-A012-9211D17DF77F}"/>
              </a:ext>
            </a:extLst>
          </p:cNvPr>
          <p:cNvSpPr txBox="1"/>
          <p:nvPr/>
        </p:nvSpPr>
        <p:spPr>
          <a:xfrm>
            <a:off x="199357" y="4800600"/>
            <a:ext cx="2013203" cy="369332"/>
          </a:xfrm>
          <a:prstGeom prst="rect">
            <a:avLst/>
          </a:prstGeom>
          <a:noFill/>
        </p:spPr>
        <p:txBody>
          <a:bodyPr wrap="square" rtlCol="0">
            <a:spAutoFit/>
          </a:bodyPr>
          <a:lstStyle/>
          <a:p>
            <a:r>
              <a:rPr lang="en-GB" dirty="0"/>
              <a:t>Repurchase</a:t>
            </a:r>
          </a:p>
        </p:txBody>
      </p:sp>
      <p:sp>
        <p:nvSpPr>
          <p:cNvPr id="28" name="TextBox 27">
            <a:extLst>
              <a:ext uri="{FF2B5EF4-FFF2-40B4-BE49-F238E27FC236}">
                <a16:creationId xmlns:a16="http://schemas.microsoft.com/office/drawing/2014/main" id="{02081690-39C7-4419-9B73-3B69105CDB20}"/>
              </a:ext>
            </a:extLst>
          </p:cNvPr>
          <p:cNvSpPr txBox="1"/>
          <p:nvPr/>
        </p:nvSpPr>
        <p:spPr>
          <a:xfrm>
            <a:off x="8914421" y="4082559"/>
            <a:ext cx="2013203" cy="369332"/>
          </a:xfrm>
          <a:prstGeom prst="rect">
            <a:avLst/>
          </a:prstGeom>
          <a:noFill/>
        </p:spPr>
        <p:txBody>
          <a:bodyPr wrap="square" rtlCol="0">
            <a:spAutoFit/>
          </a:bodyPr>
          <a:lstStyle/>
          <a:p>
            <a:r>
              <a:rPr lang="en-GB" dirty="0"/>
              <a:t>++Intent</a:t>
            </a:r>
          </a:p>
        </p:txBody>
      </p:sp>
      <p:sp>
        <p:nvSpPr>
          <p:cNvPr id="29" name="TextBox 28">
            <a:extLst>
              <a:ext uri="{FF2B5EF4-FFF2-40B4-BE49-F238E27FC236}">
                <a16:creationId xmlns:a16="http://schemas.microsoft.com/office/drawing/2014/main" id="{1C237D2E-B8C1-4C60-9EB4-96199B6A1792}"/>
              </a:ext>
            </a:extLst>
          </p:cNvPr>
          <p:cNvSpPr txBox="1"/>
          <p:nvPr/>
        </p:nvSpPr>
        <p:spPr>
          <a:xfrm>
            <a:off x="10482316" y="4082559"/>
            <a:ext cx="2013203" cy="369332"/>
          </a:xfrm>
          <a:prstGeom prst="rect">
            <a:avLst/>
          </a:prstGeom>
          <a:noFill/>
        </p:spPr>
        <p:txBody>
          <a:bodyPr wrap="square" rtlCol="0">
            <a:spAutoFit/>
          </a:bodyPr>
          <a:lstStyle/>
          <a:p>
            <a:r>
              <a:rPr lang="en-GB" dirty="0"/>
              <a:t>++Data</a:t>
            </a:r>
          </a:p>
        </p:txBody>
      </p:sp>
      <p:sp>
        <p:nvSpPr>
          <p:cNvPr id="15" name="Rectangle 14">
            <a:extLst>
              <a:ext uri="{FF2B5EF4-FFF2-40B4-BE49-F238E27FC236}">
                <a16:creationId xmlns:a16="http://schemas.microsoft.com/office/drawing/2014/main" id="{81335575-620F-4B32-899D-E1D9334F30FC}"/>
              </a:ext>
            </a:extLst>
          </p:cNvPr>
          <p:cNvSpPr/>
          <p:nvPr/>
        </p:nvSpPr>
        <p:spPr bwMode="auto">
          <a:xfrm>
            <a:off x="5752505" y="2228897"/>
            <a:ext cx="2160000" cy="720000"/>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Display </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Advertising</a:t>
            </a:r>
          </a:p>
        </p:txBody>
      </p:sp>
      <p:sp>
        <p:nvSpPr>
          <p:cNvPr id="16" name="Rectangle 15">
            <a:extLst>
              <a:ext uri="{FF2B5EF4-FFF2-40B4-BE49-F238E27FC236}">
                <a16:creationId xmlns:a16="http://schemas.microsoft.com/office/drawing/2014/main" id="{FA224D3F-FD64-4F03-8AB0-879D17E0E40B}"/>
              </a:ext>
            </a:extLst>
          </p:cNvPr>
          <p:cNvSpPr/>
          <p:nvPr/>
        </p:nvSpPr>
        <p:spPr bwMode="auto">
          <a:xfrm>
            <a:off x="5752505" y="4874233"/>
            <a:ext cx="2160000" cy="720000"/>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Search</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Advertising</a:t>
            </a:r>
          </a:p>
        </p:txBody>
      </p:sp>
      <p:sp>
        <p:nvSpPr>
          <p:cNvPr id="17" name="Rectangle 16">
            <a:extLst>
              <a:ext uri="{FF2B5EF4-FFF2-40B4-BE49-F238E27FC236}">
                <a16:creationId xmlns:a16="http://schemas.microsoft.com/office/drawing/2014/main" id="{4B835A7C-FDED-4DD8-B9BC-6DE4FF4B3C43}"/>
              </a:ext>
            </a:extLst>
          </p:cNvPr>
          <p:cNvSpPr/>
          <p:nvPr/>
        </p:nvSpPr>
        <p:spPr bwMode="auto">
          <a:xfrm>
            <a:off x="5752505" y="3551565"/>
            <a:ext cx="2160000" cy="720000"/>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Contextual</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Advertising</a:t>
            </a:r>
          </a:p>
        </p:txBody>
      </p:sp>
    </p:spTree>
    <p:extLst>
      <p:ext uri="{BB962C8B-B14F-4D97-AF65-F5344CB8AC3E}">
        <p14:creationId xmlns:p14="http://schemas.microsoft.com/office/powerpoint/2010/main" val="21246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DE854FA-B241-42FB-A96E-F340CD1D2669}"/>
              </a:ext>
            </a:extLst>
          </p:cNvPr>
          <p:cNvSpPr>
            <a:spLocks noGrp="1"/>
          </p:cNvSpPr>
          <p:nvPr>
            <p:ph type="pic" sz="quarter" idx="14"/>
          </p:nvPr>
        </p:nvSpPr>
        <p:spPr/>
      </p:sp>
      <p:sp>
        <p:nvSpPr>
          <p:cNvPr id="2" name="Title 1">
            <a:extLst>
              <a:ext uri="{FF2B5EF4-FFF2-40B4-BE49-F238E27FC236}">
                <a16:creationId xmlns:a16="http://schemas.microsoft.com/office/drawing/2014/main" id="{862081B7-B68B-412B-9372-D8F54BF18A5B}"/>
              </a:ext>
            </a:extLst>
          </p:cNvPr>
          <p:cNvSpPr>
            <a:spLocks noGrp="1"/>
          </p:cNvSpPr>
          <p:nvPr>
            <p:ph type="title"/>
          </p:nvPr>
        </p:nvSpPr>
        <p:spPr/>
        <p:txBody>
          <a:bodyPr/>
          <a:lstStyle/>
          <a:p>
            <a:r>
              <a:rPr lang="en-GB" dirty="0"/>
              <a:t>Cost Models for Web Ads</a:t>
            </a:r>
            <a:br>
              <a:rPr lang="en-GB" dirty="0"/>
            </a:br>
            <a:endParaRPr lang="en-GB" dirty="0"/>
          </a:p>
        </p:txBody>
      </p:sp>
      <p:sp>
        <p:nvSpPr>
          <p:cNvPr id="5" name="Text Placeholder 4">
            <a:extLst>
              <a:ext uri="{FF2B5EF4-FFF2-40B4-BE49-F238E27FC236}">
                <a16:creationId xmlns:a16="http://schemas.microsoft.com/office/drawing/2014/main" id="{72061E6B-5DB1-4FAE-AF36-6DE6C8C1880C}"/>
              </a:ext>
            </a:extLst>
          </p:cNvPr>
          <p:cNvSpPr>
            <a:spLocks noGrp="1"/>
          </p:cNvSpPr>
          <p:nvPr>
            <p:ph type="body" idx="1"/>
          </p:nvPr>
        </p:nvSpPr>
        <p:spPr/>
        <p:txBody>
          <a:bodyPr/>
          <a:lstStyle/>
          <a:p>
            <a:endParaRPr lang="en-GB"/>
          </a:p>
        </p:txBody>
      </p:sp>
      <p:sp>
        <p:nvSpPr>
          <p:cNvPr id="3" name="Slide Number Placeholder 2">
            <a:extLst>
              <a:ext uri="{FF2B5EF4-FFF2-40B4-BE49-F238E27FC236}">
                <a16:creationId xmlns:a16="http://schemas.microsoft.com/office/drawing/2014/main" id="{CDBADA95-711B-46EC-86FF-7C74B05A169C}"/>
              </a:ext>
            </a:extLst>
          </p:cNvPr>
          <p:cNvSpPr>
            <a:spLocks noGrp="1"/>
          </p:cNvSpPr>
          <p:nvPr>
            <p:ph type="sldNum" sz="quarter" idx="4294967295"/>
          </p:nvPr>
        </p:nvSpPr>
        <p:spPr>
          <a:xfrm>
            <a:off x="8915400" y="6316666"/>
            <a:ext cx="1752600" cy="312737"/>
          </a:xfrm>
        </p:spPr>
        <p:txBody>
          <a:bodyPr/>
          <a:lstStyle/>
          <a:p>
            <a:fld id="{03AC6681-E0FD-2C4C-B392-04A572FD2AAE}" type="slidenum">
              <a:rPr lang="en-US" smtClean="0"/>
              <a:pPr/>
              <a:t>28</a:t>
            </a:fld>
            <a:endParaRPr lang="en-US" dirty="0"/>
          </a:p>
        </p:txBody>
      </p:sp>
    </p:spTree>
    <p:extLst>
      <p:ext uri="{BB962C8B-B14F-4D97-AF65-F5344CB8AC3E}">
        <p14:creationId xmlns:p14="http://schemas.microsoft.com/office/powerpoint/2010/main" val="36094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Model: CPM</a:t>
            </a:r>
          </a:p>
        </p:txBody>
      </p:sp>
      <p:sp>
        <p:nvSpPr>
          <p:cNvPr id="3" name="Slide Number Placeholder 2"/>
          <p:cNvSpPr>
            <a:spLocks noGrp="1"/>
          </p:cNvSpPr>
          <p:nvPr>
            <p:ph type="sldNum" sz="quarter" idx="12"/>
          </p:nvPr>
        </p:nvSpPr>
        <p:spPr/>
        <p:txBody>
          <a:bodyPr/>
          <a:lstStyle/>
          <a:p>
            <a:fld id="{03AC6681-E0FD-2C4C-B392-04A572FD2AAE}" type="slidenum">
              <a:rPr lang="en-US" smtClean="0"/>
              <a:pPr/>
              <a:t>29</a:t>
            </a:fld>
            <a:endParaRPr lang="en-US" dirty="0"/>
          </a:p>
        </p:txBody>
      </p:sp>
      <p:sp>
        <p:nvSpPr>
          <p:cNvPr id="4" name="Content Placeholder 3"/>
          <p:cNvSpPr>
            <a:spLocks noGrp="1"/>
          </p:cNvSpPr>
          <p:nvPr>
            <p:ph idx="1"/>
          </p:nvPr>
        </p:nvSpPr>
        <p:spPr/>
        <p:txBody>
          <a:bodyPr/>
          <a:lstStyle/>
          <a:p>
            <a:r>
              <a:rPr lang="en-US" b="1" dirty="0"/>
              <a:t>CPM </a:t>
            </a:r>
            <a:r>
              <a:rPr lang="mr-IN" b="1" dirty="0"/>
              <a:t>–</a:t>
            </a:r>
            <a:r>
              <a:rPr lang="en-US" b="1" dirty="0"/>
              <a:t>Cost Per Mille (1,000 ad impressions) </a:t>
            </a:r>
          </a:p>
          <a:p>
            <a:r>
              <a:rPr lang="en-US" dirty="0"/>
              <a:t>Cost model for display advertising (and some AdSense).</a:t>
            </a:r>
          </a:p>
          <a:p>
            <a:r>
              <a:rPr lang="en-US" dirty="0"/>
              <a:t>Whether the ad is clicked is not taken into account. </a:t>
            </a:r>
          </a:p>
          <a:p>
            <a:r>
              <a:rPr lang="en-US" dirty="0"/>
              <a:t>Each time an ad is fetched, it is counted as one impression.</a:t>
            </a:r>
          </a:p>
          <a:p>
            <a:pPr marL="0" indent="0">
              <a:buNone/>
            </a:pPr>
            <a:endParaRPr lang="en-US" b="1" dirty="0"/>
          </a:p>
          <a:p>
            <a:pPr marL="0" indent="0" algn="ctr">
              <a:buNone/>
            </a:pPr>
            <a:r>
              <a:rPr lang="en-US" b="1" dirty="0"/>
              <a:t>CPM = (Total spending/Number of impressions)*1,000</a:t>
            </a:r>
          </a:p>
        </p:txBody>
      </p:sp>
    </p:spTree>
    <p:extLst>
      <p:ext uri="{BB962C8B-B14F-4D97-AF65-F5344CB8AC3E}">
        <p14:creationId xmlns:p14="http://schemas.microsoft.com/office/powerpoint/2010/main" val="359164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Advertisers and Audiences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a:t>
            </a:fld>
            <a:endParaRPr lang="en-US" dirty="0"/>
          </a:p>
        </p:txBody>
      </p:sp>
      <p:sp>
        <p:nvSpPr>
          <p:cNvPr id="4" name="Content Placeholder 3"/>
          <p:cNvSpPr>
            <a:spLocks noGrp="1"/>
          </p:cNvSpPr>
          <p:nvPr>
            <p:ph idx="1"/>
          </p:nvPr>
        </p:nvSpPr>
        <p:spPr/>
        <p:txBody>
          <a:bodyPr/>
          <a:lstStyle/>
          <a:p>
            <a:r>
              <a:rPr lang="en-US" b="1" dirty="0"/>
              <a:t>Advertisers</a:t>
            </a:r>
            <a:r>
              <a:rPr lang="en-US" dirty="0"/>
              <a:t> are people who want to sell a product</a:t>
            </a:r>
          </a:p>
          <a:p>
            <a:r>
              <a:rPr lang="en-US" dirty="0"/>
              <a:t>They want to tell a </a:t>
            </a:r>
            <a:r>
              <a:rPr lang="en-US" b="1" dirty="0"/>
              <a:t>target</a:t>
            </a:r>
            <a:r>
              <a:rPr lang="en-US" dirty="0"/>
              <a:t> </a:t>
            </a:r>
            <a:r>
              <a:rPr lang="en-US" b="1" dirty="0"/>
              <a:t>audience</a:t>
            </a:r>
            <a:r>
              <a:rPr lang="en-US" dirty="0"/>
              <a:t> about their product</a:t>
            </a:r>
          </a:p>
          <a:p>
            <a:r>
              <a:rPr lang="en-US" dirty="0"/>
              <a:t>An </a:t>
            </a:r>
            <a:r>
              <a:rPr lang="en-US" b="1" dirty="0"/>
              <a:t>audience template or persona </a:t>
            </a:r>
            <a:r>
              <a:rPr lang="en-US" dirty="0"/>
              <a:t>describes their ideal audience:</a:t>
            </a:r>
          </a:p>
          <a:p>
            <a:pPr lvl="1"/>
            <a:r>
              <a:rPr lang="en-US" dirty="0"/>
              <a:t>Socio-economic grouping</a:t>
            </a:r>
          </a:p>
          <a:p>
            <a:pPr lvl="1"/>
            <a:r>
              <a:rPr lang="en-US" dirty="0"/>
              <a:t>Income and personal finances</a:t>
            </a:r>
          </a:p>
          <a:p>
            <a:pPr lvl="1"/>
            <a:r>
              <a:rPr lang="en-US" dirty="0"/>
              <a:t>Family status</a:t>
            </a:r>
          </a:p>
          <a:p>
            <a:pPr lvl="1"/>
            <a:r>
              <a:rPr lang="en-US" dirty="0"/>
              <a:t>Home ownership</a:t>
            </a:r>
          </a:p>
          <a:p>
            <a:pPr lvl="1"/>
            <a:r>
              <a:rPr lang="en-US" dirty="0"/>
              <a:t>Past purchasing behavior</a:t>
            </a:r>
          </a:p>
          <a:p>
            <a:pPr lvl="1"/>
            <a:r>
              <a:rPr lang="en-US" dirty="0"/>
              <a:t>Location</a:t>
            </a:r>
          </a:p>
          <a:p>
            <a:endParaRPr lang="en-US" dirty="0"/>
          </a:p>
        </p:txBody>
      </p:sp>
    </p:spTree>
    <p:extLst>
      <p:ext uri="{BB962C8B-B14F-4D97-AF65-F5344CB8AC3E}">
        <p14:creationId xmlns:p14="http://schemas.microsoft.com/office/powerpoint/2010/main" val="3224372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7726-40D1-4565-80C8-AF7D53B108EE}"/>
              </a:ext>
            </a:extLst>
          </p:cNvPr>
          <p:cNvSpPr>
            <a:spLocks noGrp="1"/>
          </p:cNvSpPr>
          <p:nvPr>
            <p:ph type="title"/>
          </p:nvPr>
        </p:nvSpPr>
        <p:spPr/>
        <p:txBody>
          <a:bodyPr/>
          <a:lstStyle/>
          <a:p>
            <a:r>
              <a:rPr lang="en-GB" dirty="0"/>
              <a:t>Cost Model: CPM examples</a:t>
            </a:r>
          </a:p>
        </p:txBody>
      </p:sp>
      <p:sp>
        <p:nvSpPr>
          <p:cNvPr id="3" name="Slide Number Placeholder 2">
            <a:extLst>
              <a:ext uri="{FF2B5EF4-FFF2-40B4-BE49-F238E27FC236}">
                <a16:creationId xmlns:a16="http://schemas.microsoft.com/office/drawing/2014/main" id="{AD02B9C2-25C5-4F5B-9886-979D45D72D4C}"/>
              </a:ext>
            </a:extLst>
          </p:cNvPr>
          <p:cNvSpPr>
            <a:spLocks noGrp="1"/>
          </p:cNvSpPr>
          <p:nvPr>
            <p:ph type="sldNum" sz="quarter" idx="12"/>
          </p:nvPr>
        </p:nvSpPr>
        <p:spPr/>
        <p:txBody>
          <a:bodyPr/>
          <a:lstStyle/>
          <a:p>
            <a:fld id="{03AC6681-E0FD-2C4C-B392-04A572FD2AAE}" type="slidenum">
              <a:rPr lang="en-US" smtClean="0"/>
              <a:pPr/>
              <a:t>30</a:t>
            </a:fld>
            <a:endParaRPr lang="en-US" dirty="0"/>
          </a:p>
        </p:txBody>
      </p:sp>
      <p:sp>
        <p:nvSpPr>
          <p:cNvPr id="4" name="Content Placeholder 3">
            <a:extLst>
              <a:ext uri="{FF2B5EF4-FFF2-40B4-BE49-F238E27FC236}">
                <a16:creationId xmlns:a16="http://schemas.microsoft.com/office/drawing/2014/main" id="{B89BB8E9-FFD4-44FF-867B-2E32D548EB40}"/>
              </a:ext>
            </a:extLst>
          </p:cNvPr>
          <p:cNvSpPr>
            <a:spLocks noGrp="1"/>
          </p:cNvSpPr>
          <p:nvPr>
            <p:ph idx="1"/>
          </p:nvPr>
        </p:nvSpPr>
        <p:spPr/>
        <p:txBody>
          <a:bodyPr/>
          <a:lstStyle/>
          <a:p>
            <a:r>
              <a:rPr lang="en-US" dirty="0"/>
              <a:t>Advertiser: How many impressions can my budget afford?</a:t>
            </a:r>
          </a:p>
          <a:p>
            <a:pPr marL="0" indent="0">
              <a:buNone/>
            </a:pPr>
            <a:endParaRPr lang="en-US" b="1" dirty="0"/>
          </a:p>
          <a:p>
            <a:pPr marL="0" indent="0" algn="ctr">
              <a:buNone/>
            </a:pPr>
            <a:r>
              <a:rPr lang="en-US" b="1" dirty="0"/>
              <a:t>($100,000 budget / $2 CPM) *1,000 = 50,000,000 impressions</a:t>
            </a:r>
          </a:p>
          <a:p>
            <a:endParaRPr lang="en-US" b="1" dirty="0"/>
          </a:p>
          <a:p>
            <a:r>
              <a:rPr lang="en-US" dirty="0"/>
              <a:t>Publisher: Where should I set CPM to hit my revenue target?</a:t>
            </a:r>
          </a:p>
          <a:p>
            <a:pPr marL="0" indent="0">
              <a:buNone/>
            </a:pPr>
            <a:endParaRPr lang="en-US" dirty="0"/>
          </a:p>
          <a:p>
            <a:pPr marL="0" indent="0" algn="ctr">
              <a:buNone/>
            </a:pPr>
            <a:r>
              <a:rPr lang="en-US" b="1" dirty="0"/>
              <a:t>($100,000 target / 50,000,000 impressions) *1,000 = $2CPM</a:t>
            </a:r>
          </a:p>
          <a:p>
            <a:pPr marL="0" indent="0">
              <a:buNone/>
            </a:pPr>
            <a:endParaRPr lang="en-US" dirty="0"/>
          </a:p>
          <a:p>
            <a:pPr marL="360000" lvl="1" indent="0">
              <a:buNone/>
            </a:pPr>
            <a:endParaRPr lang="en-US" b="1" dirty="0"/>
          </a:p>
        </p:txBody>
      </p:sp>
    </p:spTree>
    <p:extLst>
      <p:ext uri="{BB962C8B-B14F-4D97-AF65-F5344CB8AC3E}">
        <p14:creationId xmlns:p14="http://schemas.microsoft.com/office/powerpoint/2010/main" val="23236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Model: CPC</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31</a:t>
            </a:fld>
            <a:endParaRPr lang="en-US" dirty="0"/>
          </a:p>
        </p:txBody>
      </p:sp>
      <p:sp>
        <p:nvSpPr>
          <p:cNvPr id="4" name="Content Placeholder 3"/>
          <p:cNvSpPr>
            <a:spLocks noGrp="1"/>
          </p:cNvSpPr>
          <p:nvPr>
            <p:ph idx="1"/>
          </p:nvPr>
        </p:nvSpPr>
        <p:spPr/>
        <p:txBody>
          <a:bodyPr/>
          <a:lstStyle/>
          <a:p>
            <a:r>
              <a:rPr lang="en-GB" b="1" dirty="0"/>
              <a:t>CPC/PPC – Cost per Click/Pay per Click</a:t>
            </a:r>
          </a:p>
          <a:p>
            <a:r>
              <a:rPr lang="en-US" dirty="0"/>
              <a:t>Cost model for search advertising (and some AdSense).</a:t>
            </a:r>
          </a:p>
          <a:p>
            <a:r>
              <a:rPr lang="en-GB" dirty="0"/>
              <a:t>An advertiser pays a publisher when the ad is clicked.</a:t>
            </a:r>
          </a:p>
          <a:p>
            <a:pPr marL="0" indent="0">
              <a:buNone/>
            </a:pPr>
            <a:endParaRPr lang="en-US" b="1" dirty="0"/>
          </a:p>
          <a:p>
            <a:pPr marL="0" indent="0" algn="ctr">
              <a:buNone/>
            </a:pPr>
            <a:r>
              <a:rPr lang="en-US" b="1" dirty="0"/>
              <a:t>CPC = (Total spending/Number of clicks)</a:t>
            </a:r>
          </a:p>
        </p:txBody>
      </p:sp>
    </p:spTree>
    <p:extLst>
      <p:ext uri="{BB962C8B-B14F-4D97-AF65-F5344CB8AC3E}">
        <p14:creationId xmlns:p14="http://schemas.microsoft.com/office/powerpoint/2010/main" val="278049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Cost Models and Formulae</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32</a:t>
            </a:fld>
            <a:endParaRPr lang="en-US" dirty="0"/>
          </a:p>
        </p:txBody>
      </p:sp>
      <p:sp>
        <p:nvSpPr>
          <p:cNvPr id="4" name="Content Placeholder 3"/>
          <p:cNvSpPr>
            <a:spLocks noGrp="1"/>
          </p:cNvSpPr>
          <p:nvPr>
            <p:ph idx="1"/>
          </p:nvPr>
        </p:nvSpPr>
        <p:spPr/>
        <p:txBody>
          <a:bodyPr/>
          <a:lstStyle/>
          <a:p>
            <a:r>
              <a:rPr lang="en-GB" b="1" dirty="0"/>
              <a:t>CPA – Cost Per Action</a:t>
            </a:r>
          </a:p>
          <a:p>
            <a:r>
              <a:rPr lang="en-GB" dirty="0"/>
              <a:t>Advertiser is charged for ads upon fulfilment of some pre-agreed action e.g.</a:t>
            </a:r>
          </a:p>
          <a:p>
            <a:pPr lvl="1"/>
            <a:r>
              <a:rPr lang="en-GB" dirty="0"/>
              <a:t>Mailing list subscription</a:t>
            </a:r>
          </a:p>
          <a:p>
            <a:pPr lvl="1"/>
            <a:r>
              <a:rPr lang="en-GB" dirty="0"/>
              <a:t>Item purchase</a:t>
            </a:r>
          </a:p>
          <a:p>
            <a:pPr lvl="1"/>
            <a:r>
              <a:rPr lang="en-GB" dirty="0"/>
              <a:t>Quote request</a:t>
            </a:r>
          </a:p>
          <a:p>
            <a:pPr marL="360000" lvl="1" indent="0" algn="ctr">
              <a:buNone/>
            </a:pPr>
            <a:r>
              <a:rPr lang="en-US" b="1" dirty="0"/>
              <a:t>CPA = (Total spending/Number of conversions)</a:t>
            </a:r>
          </a:p>
          <a:p>
            <a:pPr marL="360000" lvl="1" indent="0" algn="ctr">
              <a:buNone/>
            </a:pPr>
            <a:endParaRPr lang="en-US" b="1" dirty="0"/>
          </a:p>
          <a:p>
            <a:pPr marL="337525" indent="-342900"/>
            <a:r>
              <a:rPr lang="en-US" b="1" dirty="0"/>
              <a:t>CTR – Click-Through-Rate</a:t>
            </a:r>
          </a:p>
          <a:p>
            <a:pPr marL="360000" lvl="1" indent="0" algn="ctr">
              <a:buNone/>
            </a:pPr>
            <a:r>
              <a:rPr lang="en-US" b="1" dirty="0"/>
              <a:t>CTR = (Total clicks / Impressions)*100</a:t>
            </a:r>
          </a:p>
          <a:p>
            <a:pPr marL="360000" lvl="1" indent="0">
              <a:buNone/>
            </a:pPr>
            <a:endParaRPr lang="en-US" dirty="0"/>
          </a:p>
          <a:p>
            <a:pPr marL="0" indent="0">
              <a:buNone/>
            </a:pPr>
            <a:endParaRPr lang="en-GB" dirty="0"/>
          </a:p>
        </p:txBody>
      </p:sp>
    </p:spTree>
    <p:extLst>
      <p:ext uri="{BB962C8B-B14F-4D97-AF65-F5344CB8AC3E}">
        <p14:creationId xmlns:p14="http://schemas.microsoft.com/office/powerpoint/2010/main" val="297275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DE854FA-B241-42FB-A96E-F340CD1D2669}"/>
              </a:ext>
            </a:extLst>
          </p:cNvPr>
          <p:cNvSpPr>
            <a:spLocks noGrp="1"/>
          </p:cNvSpPr>
          <p:nvPr>
            <p:ph type="pic" sz="quarter" idx="14"/>
          </p:nvPr>
        </p:nvSpPr>
        <p:spPr/>
      </p:sp>
      <p:sp>
        <p:nvSpPr>
          <p:cNvPr id="2" name="Title 1">
            <a:extLst>
              <a:ext uri="{FF2B5EF4-FFF2-40B4-BE49-F238E27FC236}">
                <a16:creationId xmlns:a16="http://schemas.microsoft.com/office/drawing/2014/main" id="{862081B7-B68B-412B-9372-D8F54BF18A5B}"/>
              </a:ext>
            </a:extLst>
          </p:cNvPr>
          <p:cNvSpPr>
            <a:spLocks noGrp="1"/>
          </p:cNvSpPr>
          <p:nvPr>
            <p:ph type="title"/>
          </p:nvPr>
        </p:nvSpPr>
        <p:spPr/>
        <p:txBody>
          <a:bodyPr/>
          <a:lstStyle/>
          <a:p>
            <a:r>
              <a:rPr lang="en-GB" dirty="0"/>
              <a:t>Fitting it all together (2)</a:t>
            </a:r>
            <a:br>
              <a:rPr lang="en-GB" dirty="0"/>
            </a:br>
            <a:endParaRPr lang="en-GB" dirty="0"/>
          </a:p>
        </p:txBody>
      </p:sp>
      <p:sp>
        <p:nvSpPr>
          <p:cNvPr id="5" name="Text Placeholder 4">
            <a:extLst>
              <a:ext uri="{FF2B5EF4-FFF2-40B4-BE49-F238E27FC236}">
                <a16:creationId xmlns:a16="http://schemas.microsoft.com/office/drawing/2014/main" id="{72061E6B-5DB1-4FAE-AF36-6DE6C8C1880C}"/>
              </a:ext>
            </a:extLst>
          </p:cNvPr>
          <p:cNvSpPr>
            <a:spLocks noGrp="1"/>
          </p:cNvSpPr>
          <p:nvPr>
            <p:ph type="body" idx="1"/>
          </p:nvPr>
        </p:nvSpPr>
        <p:spPr/>
        <p:txBody>
          <a:bodyPr/>
          <a:lstStyle/>
          <a:p>
            <a:endParaRPr lang="en-GB"/>
          </a:p>
        </p:txBody>
      </p:sp>
      <p:sp>
        <p:nvSpPr>
          <p:cNvPr id="3" name="Slide Number Placeholder 2">
            <a:extLst>
              <a:ext uri="{FF2B5EF4-FFF2-40B4-BE49-F238E27FC236}">
                <a16:creationId xmlns:a16="http://schemas.microsoft.com/office/drawing/2014/main" id="{CDBADA95-711B-46EC-86FF-7C74B05A169C}"/>
              </a:ext>
            </a:extLst>
          </p:cNvPr>
          <p:cNvSpPr>
            <a:spLocks noGrp="1"/>
          </p:cNvSpPr>
          <p:nvPr>
            <p:ph type="sldNum" sz="quarter" idx="4294967295"/>
          </p:nvPr>
        </p:nvSpPr>
        <p:spPr>
          <a:xfrm>
            <a:off x="8915400" y="6316666"/>
            <a:ext cx="1752600" cy="312737"/>
          </a:xfrm>
        </p:spPr>
        <p:txBody>
          <a:bodyPr/>
          <a:lstStyle/>
          <a:p>
            <a:fld id="{03AC6681-E0FD-2C4C-B392-04A572FD2AAE}" type="slidenum">
              <a:rPr lang="en-US" smtClean="0"/>
              <a:pPr/>
              <a:t>33</a:t>
            </a:fld>
            <a:endParaRPr lang="en-US" dirty="0"/>
          </a:p>
        </p:txBody>
      </p:sp>
    </p:spTree>
    <p:extLst>
      <p:ext uri="{BB962C8B-B14F-4D97-AF65-F5344CB8AC3E}">
        <p14:creationId xmlns:p14="http://schemas.microsoft.com/office/powerpoint/2010/main" val="4084408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D7A1-8DEF-489F-98FB-D460DCF5A580}"/>
              </a:ext>
            </a:extLst>
          </p:cNvPr>
          <p:cNvSpPr>
            <a:spLocks noGrp="1"/>
          </p:cNvSpPr>
          <p:nvPr>
            <p:ph type="title"/>
          </p:nvPr>
        </p:nvSpPr>
        <p:spPr/>
        <p:txBody>
          <a:bodyPr/>
          <a:lstStyle/>
          <a:p>
            <a:r>
              <a:rPr lang="en-GB" dirty="0"/>
              <a:t>Digital Consumer Funnel</a:t>
            </a:r>
          </a:p>
        </p:txBody>
      </p:sp>
      <p:sp>
        <p:nvSpPr>
          <p:cNvPr id="3" name="Slide Number Placeholder 2">
            <a:extLst>
              <a:ext uri="{FF2B5EF4-FFF2-40B4-BE49-F238E27FC236}">
                <a16:creationId xmlns:a16="http://schemas.microsoft.com/office/drawing/2014/main" id="{A0C88024-E12A-45AB-B9EC-97DE50F2F596}"/>
              </a:ext>
            </a:extLst>
          </p:cNvPr>
          <p:cNvSpPr>
            <a:spLocks noGrp="1"/>
          </p:cNvSpPr>
          <p:nvPr>
            <p:ph type="sldNum" sz="quarter" idx="12"/>
          </p:nvPr>
        </p:nvSpPr>
        <p:spPr/>
        <p:txBody>
          <a:bodyPr/>
          <a:lstStyle/>
          <a:p>
            <a:fld id="{03AC6681-E0FD-2C4C-B392-04A572FD2AAE}" type="slidenum">
              <a:rPr lang="en-US" smtClean="0"/>
              <a:pPr/>
              <a:t>34</a:t>
            </a:fld>
            <a:endParaRPr lang="en-US" dirty="0"/>
          </a:p>
        </p:txBody>
      </p:sp>
      <p:grpSp>
        <p:nvGrpSpPr>
          <p:cNvPr id="13" name="Group 12">
            <a:extLst>
              <a:ext uri="{FF2B5EF4-FFF2-40B4-BE49-F238E27FC236}">
                <a16:creationId xmlns:a16="http://schemas.microsoft.com/office/drawing/2014/main" id="{8B20EE29-295E-4719-B37F-37D8A8F58CBE}"/>
              </a:ext>
            </a:extLst>
          </p:cNvPr>
          <p:cNvGrpSpPr/>
          <p:nvPr/>
        </p:nvGrpSpPr>
        <p:grpSpPr>
          <a:xfrm>
            <a:off x="1659757" y="2103120"/>
            <a:ext cx="4209415" cy="4213542"/>
            <a:chOff x="2695955" y="2103120"/>
            <a:chExt cx="4209415" cy="2566670"/>
          </a:xfrm>
        </p:grpSpPr>
        <p:sp>
          <p:nvSpPr>
            <p:cNvPr id="6" name="object 3">
              <a:extLst>
                <a:ext uri="{FF2B5EF4-FFF2-40B4-BE49-F238E27FC236}">
                  <a16:creationId xmlns:a16="http://schemas.microsoft.com/office/drawing/2014/main" id="{EBECFC3E-4344-4EC7-B872-85E6ED5EB746}"/>
                </a:ext>
              </a:extLst>
            </p:cNvPr>
            <p:cNvSpPr/>
            <p:nvPr/>
          </p:nvSpPr>
          <p:spPr>
            <a:xfrm>
              <a:off x="2695955" y="2103120"/>
              <a:ext cx="4209415" cy="591820"/>
            </a:xfrm>
            <a:custGeom>
              <a:avLst/>
              <a:gdLst/>
              <a:ahLst/>
              <a:cxnLst/>
              <a:rect l="l" t="t" r="r" b="b"/>
              <a:pathLst>
                <a:path w="4209415" h="591819">
                  <a:moveTo>
                    <a:pt x="4209288" y="0"/>
                  </a:moveTo>
                  <a:lnTo>
                    <a:pt x="0" y="0"/>
                  </a:lnTo>
                  <a:lnTo>
                    <a:pt x="1016" y="4063"/>
                  </a:lnTo>
                  <a:lnTo>
                    <a:pt x="29032" y="28493"/>
                  </a:lnTo>
                  <a:lnTo>
                    <a:pt x="56844" y="53466"/>
                  </a:lnTo>
                  <a:lnTo>
                    <a:pt x="111845" y="105030"/>
                  </a:lnTo>
                  <a:lnTo>
                    <a:pt x="165998" y="158721"/>
                  </a:lnTo>
                  <a:lnTo>
                    <a:pt x="192751" y="186353"/>
                  </a:lnTo>
                  <a:lnTo>
                    <a:pt x="219285" y="214506"/>
                  </a:lnTo>
                  <a:lnTo>
                    <a:pt x="245597" y="243173"/>
                  </a:lnTo>
                  <a:lnTo>
                    <a:pt x="271684" y="272351"/>
                  </a:lnTo>
                  <a:lnTo>
                    <a:pt x="297545" y="302036"/>
                  </a:lnTo>
                  <a:lnTo>
                    <a:pt x="323177" y="332223"/>
                  </a:lnTo>
                  <a:lnTo>
                    <a:pt x="348577" y="362909"/>
                  </a:lnTo>
                  <a:lnTo>
                    <a:pt x="373743" y="394089"/>
                  </a:lnTo>
                  <a:lnTo>
                    <a:pt x="398672" y="425759"/>
                  </a:lnTo>
                  <a:lnTo>
                    <a:pt x="423363" y="457915"/>
                  </a:lnTo>
                  <a:lnTo>
                    <a:pt x="447811" y="490552"/>
                  </a:lnTo>
                  <a:lnTo>
                    <a:pt x="472016" y="523667"/>
                  </a:lnTo>
                  <a:lnTo>
                    <a:pt x="495974" y="557255"/>
                  </a:lnTo>
                  <a:lnTo>
                    <a:pt x="519683" y="591312"/>
                  </a:lnTo>
                  <a:lnTo>
                    <a:pt x="3685794" y="591312"/>
                  </a:lnTo>
                  <a:lnTo>
                    <a:pt x="3709731" y="556973"/>
                  </a:lnTo>
                  <a:lnTo>
                    <a:pt x="3733918" y="523111"/>
                  </a:lnTo>
                  <a:lnTo>
                    <a:pt x="3758352" y="489730"/>
                  </a:lnTo>
                  <a:lnTo>
                    <a:pt x="3783031" y="456834"/>
                  </a:lnTo>
                  <a:lnTo>
                    <a:pt x="3807952" y="424428"/>
                  </a:lnTo>
                  <a:lnTo>
                    <a:pt x="3833112" y="392515"/>
                  </a:lnTo>
                  <a:lnTo>
                    <a:pt x="3858511" y="361101"/>
                  </a:lnTo>
                  <a:lnTo>
                    <a:pt x="3884145" y="330189"/>
                  </a:lnTo>
                  <a:lnTo>
                    <a:pt x="3910012" y="299784"/>
                  </a:lnTo>
                  <a:lnTo>
                    <a:pt x="3936111" y="269890"/>
                  </a:lnTo>
                  <a:lnTo>
                    <a:pt x="3962437" y="240512"/>
                  </a:lnTo>
                  <a:lnTo>
                    <a:pt x="3988990" y="211653"/>
                  </a:lnTo>
                  <a:lnTo>
                    <a:pt x="4015767" y="183317"/>
                  </a:lnTo>
                  <a:lnTo>
                    <a:pt x="4042766" y="155510"/>
                  </a:lnTo>
                  <a:lnTo>
                    <a:pt x="4069984" y="128236"/>
                  </a:lnTo>
                  <a:lnTo>
                    <a:pt x="4097420" y="101498"/>
                  </a:lnTo>
                  <a:lnTo>
                    <a:pt x="4152933" y="49650"/>
                  </a:lnTo>
                  <a:lnTo>
                    <a:pt x="4181006" y="24548"/>
                  </a:lnTo>
                  <a:lnTo>
                    <a:pt x="4209288" y="0"/>
                  </a:lnTo>
                  <a:close/>
                </a:path>
              </a:pathLst>
            </a:custGeom>
            <a:solidFill>
              <a:schemeClr val="bg1">
                <a:lumMod val="65000"/>
              </a:schemeClr>
            </a:solidFill>
          </p:spPr>
          <p:txBody>
            <a:bodyPr wrap="square" lIns="0" tIns="0" rIns="0" bIns="0" rtlCol="0" anchor="ctr"/>
            <a:lstStyle/>
            <a:p>
              <a:pPr algn="ctr"/>
              <a:r>
                <a:rPr lang="en-GB" dirty="0"/>
                <a:t>Awareness</a:t>
              </a:r>
            </a:p>
            <a:p>
              <a:pPr algn="ctr"/>
              <a:r>
                <a:rPr lang="en-GB" dirty="0"/>
                <a:t>(Lead Generation)</a:t>
              </a:r>
              <a:endParaRPr dirty="0"/>
            </a:p>
          </p:txBody>
        </p:sp>
        <p:sp>
          <p:nvSpPr>
            <p:cNvPr id="8" name="object 5">
              <a:extLst>
                <a:ext uri="{FF2B5EF4-FFF2-40B4-BE49-F238E27FC236}">
                  <a16:creationId xmlns:a16="http://schemas.microsoft.com/office/drawing/2014/main" id="{C3C5B963-937C-4923-AC89-D2511817212D}"/>
                </a:ext>
              </a:extLst>
            </p:cNvPr>
            <p:cNvSpPr/>
            <p:nvPr/>
          </p:nvSpPr>
          <p:spPr>
            <a:xfrm>
              <a:off x="3616452" y="3421380"/>
              <a:ext cx="2371725" cy="593090"/>
            </a:xfrm>
            <a:custGeom>
              <a:avLst/>
              <a:gdLst/>
              <a:ahLst/>
              <a:cxnLst/>
              <a:rect l="l" t="t" r="r" b="b"/>
              <a:pathLst>
                <a:path w="2371725" h="593089">
                  <a:moveTo>
                    <a:pt x="2371344" y="0"/>
                  </a:moveTo>
                  <a:lnTo>
                    <a:pt x="0" y="0"/>
                  </a:lnTo>
                  <a:lnTo>
                    <a:pt x="12106" y="28126"/>
                  </a:lnTo>
                  <a:lnTo>
                    <a:pt x="24078" y="56420"/>
                  </a:lnTo>
                  <a:lnTo>
                    <a:pt x="47616" y="113507"/>
                  </a:lnTo>
                  <a:lnTo>
                    <a:pt x="70609" y="171249"/>
                  </a:lnTo>
                  <a:lnTo>
                    <a:pt x="93051" y="229636"/>
                  </a:lnTo>
                  <a:lnTo>
                    <a:pt x="114935" y="288655"/>
                  </a:lnTo>
                  <a:lnTo>
                    <a:pt x="136254" y="348294"/>
                  </a:lnTo>
                  <a:lnTo>
                    <a:pt x="157004" y="408544"/>
                  </a:lnTo>
                  <a:lnTo>
                    <a:pt x="177178" y="469392"/>
                  </a:lnTo>
                  <a:lnTo>
                    <a:pt x="196769" y="530826"/>
                  </a:lnTo>
                  <a:lnTo>
                    <a:pt x="215773" y="592836"/>
                  </a:lnTo>
                  <a:lnTo>
                    <a:pt x="2155444" y="592836"/>
                  </a:lnTo>
                  <a:lnTo>
                    <a:pt x="2174485" y="530826"/>
                  </a:lnTo>
                  <a:lnTo>
                    <a:pt x="2194112" y="469391"/>
                  </a:lnTo>
                  <a:lnTo>
                    <a:pt x="2214319" y="408544"/>
                  </a:lnTo>
                  <a:lnTo>
                    <a:pt x="2235098" y="348294"/>
                  </a:lnTo>
                  <a:lnTo>
                    <a:pt x="2256440" y="288655"/>
                  </a:lnTo>
                  <a:lnTo>
                    <a:pt x="2278339" y="229636"/>
                  </a:lnTo>
                  <a:lnTo>
                    <a:pt x="2300786" y="171249"/>
                  </a:lnTo>
                  <a:lnTo>
                    <a:pt x="2323774" y="113507"/>
                  </a:lnTo>
                  <a:lnTo>
                    <a:pt x="2347296" y="56420"/>
                  </a:lnTo>
                  <a:lnTo>
                    <a:pt x="2359255" y="28126"/>
                  </a:lnTo>
                  <a:lnTo>
                    <a:pt x="2371344" y="0"/>
                  </a:lnTo>
                  <a:close/>
                </a:path>
              </a:pathLst>
            </a:custGeom>
            <a:solidFill>
              <a:schemeClr val="bg1">
                <a:lumMod val="65000"/>
              </a:schemeClr>
            </a:solidFill>
          </p:spPr>
          <p:txBody>
            <a:bodyPr wrap="square" lIns="0" tIns="0" rIns="0" bIns="0" rtlCol="0" anchor="ctr"/>
            <a:lstStyle/>
            <a:p>
              <a:pPr algn="ctr"/>
              <a:r>
                <a:rPr lang="en-GB" dirty="0"/>
                <a:t>Decision</a:t>
              </a:r>
            </a:p>
            <a:p>
              <a:pPr algn="ctr"/>
              <a:r>
                <a:rPr lang="en-GB" dirty="0"/>
                <a:t>(Opportunity)</a:t>
              </a:r>
              <a:endParaRPr dirty="0"/>
            </a:p>
          </p:txBody>
        </p:sp>
        <p:sp>
          <p:nvSpPr>
            <p:cNvPr id="9" name="object 6">
              <a:extLst>
                <a:ext uri="{FF2B5EF4-FFF2-40B4-BE49-F238E27FC236}">
                  <a16:creationId xmlns:a16="http://schemas.microsoft.com/office/drawing/2014/main" id="{791F5BCA-BD5F-4BAE-A200-C3C7A6F72194}"/>
                </a:ext>
              </a:extLst>
            </p:cNvPr>
            <p:cNvSpPr/>
            <p:nvPr/>
          </p:nvSpPr>
          <p:spPr>
            <a:xfrm>
              <a:off x="3262883" y="2764536"/>
              <a:ext cx="3072765" cy="586740"/>
            </a:xfrm>
            <a:custGeom>
              <a:avLst/>
              <a:gdLst/>
              <a:ahLst/>
              <a:cxnLst/>
              <a:rect l="l" t="t" r="r" b="b"/>
              <a:pathLst>
                <a:path w="3072765" h="586739">
                  <a:moveTo>
                    <a:pt x="3072384" y="0"/>
                  </a:moveTo>
                  <a:lnTo>
                    <a:pt x="0" y="0"/>
                  </a:lnTo>
                  <a:lnTo>
                    <a:pt x="17450" y="26954"/>
                  </a:lnTo>
                  <a:lnTo>
                    <a:pt x="34749" y="54171"/>
                  </a:lnTo>
                  <a:lnTo>
                    <a:pt x="68889" y="109386"/>
                  </a:lnTo>
                  <a:lnTo>
                    <a:pt x="102412" y="165628"/>
                  </a:lnTo>
                  <a:lnTo>
                    <a:pt x="135310" y="222881"/>
                  </a:lnTo>
                  <a:lnTo>
                    <a:pt x="167576" y="281130"/>
                  </a:lnTo>
                  <a:lnTo>
                    <a:pt x="199202" y="340357"/>
                  </a:lnTo>
                  <a:lnTo>
                    <a:pt x="230179" y="400548"/>
                  </a:lnTo>
                  <a:lnTo>
                    <a:pt x="260502" y="461686"/>
                  </a:lnTo>
                  <a:lnTo>
                    <a:pt x="290161" y="523755"/>
                  </a:lnTo>
                  <a:lnTo>
                    <a:pt x="319151" y="586740"/>
                  </a:lnTo>
                  <a:lnTo>
                    <a:pt x="2753360" y="586740"/>
                  </a:lnTo>
                  <a:lnTo>
                    <a:pt x="2782314" y="523755"/>
                  </a:lnTo>
                  <a:lnTo>
                    <a:pt x="2811946" y="461686"/>
                  </a:lnTo>
                  <a:lnTo>
                    <a:pt x="2842247" y="400548"/>
                  </a:lnTo>
                  <a:lnTo>
                    <a:pt x="2873209" y="340357"/>
                  </a:lnTo>
                  <a:lnTo>
                    <a:pt x="2904823" y="281130"/>
                  </a:lnTo>
                  <a:lnTo>
                    <a:pt x="2937081" y="222881"/>
                  </a:lnTo>
                  <a:lnTo>
                    <a:pt x="2969974" y="165628"/>
                  </a:lnTo>
                  <a:lnTo>
                    <a:pt x="3003495" y="109386"/>
                  </a:lnTo>
                  <a:lnTo>
                    <a:pt x="3037634" y="54171"/>
                  </a:lnTo>
                  <a:lnTo>
                    <a:pt x="3054933" y="26954"/>
                  </a:lnTo>
                  <a:lnTo>
                    <a:pt x="3072384" y="0"/>
                  </a:lnTo>
                  <a:close/>
                </a:path>
              </a:pathLst>
            </a:custGeom>
            <a:solidFill>
              <a:schemeClr val="bg1">
                <a:lumMod val="65000"/>
              </a:schemeClr>
            </a:solidFill>
          </p:spPr>
          <p:txBody>
            <a:bodyPr wrap="square" lIns="0" tIns="0" rIns="0" bIns="0" rtlCol="0" anchor="ctr"/>
            <a:lstStyle/>
            <a:p>
              <a:pPr algn="ctr"/>
              <a:r>
                <a:rPr lang="en-GB" dirty="0"/>
                <a:t>Interest</a:t>
              </a:r>
            </a:p>
            <a:p>
              <a:pPr algn="ctr"/>
              <a:r>
                <a:rPr lang="en-GB" dirty="0"/>
                <a:t>(Prospect)</a:t>
              </a:r>
              <a:endParaRPr dirty="0"/>
            </a:p>
          </p:txBody>
        </p:sp>
        <p:sp>
          <p:nvSpPr>
            <p:cNvPr id="10" name="object 7">
              <a:extLst>
                <a:ext uri="{FF2B5EF4-FFF2-40B4-BE49-F238E27FC236}">
                  <a16:creationId xmlns:a16="http://schemas.microsoft.com/office/drawing/2014/main" id="{A6CAE48E-039B-491D-A51B-8A4B0A280876}"/>
                </a:ext>
              </a:extLst>
            </p:cNvPr>
            <p:cNvSpPr/>
            <p:nvPr/>
          </p:nvSpPr>
          <p:spPr>
            <a:xfrm>
              <a:off x="3852671" y="4084320"/>
              <a:ext cx="1899285" cy="585470"/>
            </a:xfrm>
            <a:custGeom>
              <a:avLst/>
              <a:gdLst/>
              <a:ahLst/>
              <a:cxnLst/>
              <a:rect l="l" t="t" r="r" b="b"/>
              <a:pathLst>
                <a:path w="1899285" h="585470">
                  <a:moveTo>
                    <a:pt x="1898903" y="0"/>
                  </a:moveTo>
                  <a:lnTo>
                    <a:pt x="0" y="0"/>
                  </a:lnTo>
                  <a:lnTo>
                    <a:pt x="8057" y="28250"/>
                  </a:lnTo>
                  <a:lnTo>
                    <a:pt x="15996" y="56611"/>
                  </a:lnTo>
                  <a:lnTo>
                    <a:pt x="31521" y="113666"/>
                  </a:lnTo>
                  <a:lnTo>
                    <a:pt x="46565" y="171156"/>
                  </a:lnTo>
                  <a:lnTo>
                    <a:pt x="61122" y="229075"/>
                  </a:lnTo>
                  <a:lnTo>
                    <a:pt x="75183" y="287416"/>
                  </a:lnTo>
                  <a:lnTo>
                    <a:pt x="88742" y="346173"/>
                  </a:lnTo>
                  <a:lnTo>
                    <a:pt x="101790" y="405338"/>
                  </a:lnTo>
                  <a:lnTo>
                    <a:pt x="114320" y="464905"/>
                  </a:lnTo>
                  <a:lnTo>
                    <a:pt x="126324" y="524866"/>
                  </a:lnTo>
                  <a:lnTo>
                    <a:pt x="137794" y="585215"/>
                  </a:lnTo>
                  <a:lnTo>
                    <a:pt x="1761108" y="585215"/>
                  </a:lnTo>
                  <a:lnTo>
                    <a:pt x="1772610" y="524866"/>
                  </a:lnTo>
                  <a:lnTo>
                    <a:pt x="1784632" y="464905"/>
                  </a:lnTo>
                  <a:lnTo>
                    <a:pt x="1797169" y="405338"/>
                  </a:lnTo>
                  <a:lnTo>
                    <a:pt x="1810216" y="346173"/>
                  </a:lnTo>
                  <a:lnTo>
                    <a:pt x="1823767" y="287416"/>
                  </a:lnTo>
                  <a:lnTo>
                    <a:pt x="1837818" y="229075"/>
                  </a:lnTo>
                  <a:lnTo>
                    <a:pt x="1852362" y="171156"/>
                  </a:lnTo>
                  <a:lnTo>
                    <a:pt x="1867394" y="113666"/>
                  </a:lnTo>
                  <a:lnTo>
                    <a:pt x="1882910" y="56611"/>
                  </a:lnTo>
                  <a:lnTo>
                    <a:pt x="1890847" y="28250"/>
                  </a:lnTo>
                  <a:lnTo>
                    <a:pt x="1898903" y="0"/>
                  </a:lnTo>
                  <a:close/>
                </a:path>
              </a:pathLst>
            </a:custGeom>
            <a:solidFill>
              <a:schemeClr val="bg1">
                <a:lumMod val="65000"/>
              </a:schemeClr>
            </a:solidFill>
          </p:spPr>
          <p:txBody>
            <a:bodyPr wrap="square" lIns="0" tIns="0" rIns="0" bIns="0" rtlCol="0" anchor="ctr"/>
            <a:lstStyle/>
            <a:p>
              <a:pPr algn="ctr"/>
              <a:r>
                <a:rPr lang="en-GB" dirty="0"/>
                <a:t>Action</a:t>
              </a:r>
            </a:p>
            <a:p>
              <a:pPr algn="ctr"/>
              <a:r>
                <a:rPr lang="en-GB" dirty="0"/>
                <a:t>(Conversion)</a:t>
              </a:r>
              <a:endParaRPr dirty="0"/>
            </a:p>
          </p:txBody>
        </p:sp>
      </p:grpSp>
      <p:cxnSp>
        <p:nvCxnSpPr>
          <p:cNvPr id="21" name="Connector: Elbow 20">
            <a:extLst>
              <a:ext uri="{FF2B5EF4-FFF2-40B4-BE49-F238E27FC236}">
                <a16:creationId xmlns:a16="http://schemas.microsoft.com/office/drawing/2014/main" id="{AC74113F-A5D1-4B35-8A43-1C7B1966A7E4}"/>
              </a:ext>
            </a:extLst>
          </p:cNvPr>
          <p:cNvCxnSpPr>
            <a:cxnSpLocks/>
          </p:cNvCxnSpPr>
          <p:nvPr/>
        </p:nvCxnSpPr>
        <p:spPr bwMode="auto">
          <a:xfrm rot="5400000" flipH="1">
            <a:off x="2042729" y="4593510"/>
            <a:ext cx="2628000" cy="800100"/>
          </a:xfrm>
          <a:prstGeom prst="bentConnector4">
            <a:avLst>
              <a:gd name="adj1" fmla="val -8699"/>
              <a:gd name="adj2" fmla="val 271428"/>
            </a:avLst>
          </a:prstGeom>
          <a:solidFill>
            <a:schemeClr val="accent1"/>
          </a:solidFill>
          <a:ln w="12700" cap="flat" cmpd="sng" algn="ctr">
            <a:solidFill>
              <a:srgbClr val="FF0000"/>
            </a:solidFill>
            <a:prstDash val="solid"/>
            <a:round/>
            <a:headEnd type="none" w="med" len="med"/>
            <a:tailEnd type="triangle" w="lg" len="lg"/>
          </a:ln>
          <a:effectLst/>
        </p:spPr>
      </p:cxnSp>
      <p:sp>
        <p:nvSpPr>
          <p:cNvPr id="27" name="TextBox 26">
            <a:extLst>
              <a:ext uri="{FF2B5EF4-FFF2-40B4-BE49-F238E27FC236}">
                <a16:creationId xmlns:a16="http://schemas.microsoft.com/office/drawing/2014/main" id="{AADAF0E7-BF13-4366-A012-9211D17DF77F}"/>
              </a:ext>
            </a:extLst>
          </p:cNvPr>
          <p:cNvSpPr txBox="1"/>
          <p:nvPr/>
        </p:nvSpPr>
        <p:spPr>
          <a:xfrm>
            <a:off x="695396" y="4800600"/>
            <a:ext cx="2013203" cy="369332"/>
          </a:xfrm>
          <a:prstGeom prst="rect">
            <a:avLst/>
          </a:prstGeom>
          <a:noFill/>
        </p:spPr>
        <p:txBody>
          <a:bodyPr wrap="square" rtlCol="0">
            <a:spAutoFit/>
          </a:bodyPr>
          <a:lstStyle/>
          <a:p>
            <a:r>
              <a:rPr lang="en-GB" dirty="0"/>
              <a:t>Repurchase</a:t>
            </a:r>
          </a:p>
        </p:txBody>
      </p:sp>
      <p:sp>
        <p:nvSpPr>
          <p:cNvPr id="15" name="Rectangle 14">
            <a:extLst>
              <a:ext uri="{FF2B5EF4-FFF2-40B4-BE49-F238E27FC236}">
                <a16:creationId xmlns:a16="http://schemas.microsoft.com/office/drawing/2014/main" id="{A07BE4F0-B2B7-42D8-8F38-15720F2A3406}"/>
              </a:ext>
            </a:extLst>
          </p:cNvPr>
          <p:cNvSpPr/>
          <p:nvPr/>
        </p:nvSpPr>
        <p:spPr bwMode="auto">
          <a:xfrm>
            <a:off x="5021871" y="1708233"/>
            <a:ext cx="1596912" cy="969496"/>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Display </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Advertising</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(CPM)</a:t>
            </a:r>
          </a:p>
        </p:txBody>
      </p:sp>
      <p:sp>
        <p:nvSpPr>
          <p:cNvPr id="16" name="Rectangle 15">
            <a:extLst>
              <a:ext uri="{FF2B5EF4-FFF2-40B4-BE49-F238E27FC236}">
                <a16:creationId xmlns:a16="http://schemas.microsoft.com/office/drawing/2014/main" id="{E2BC4AAF-733A-4A28-8911-25DEEBA3C586}"/>
              </a:ext>
            </a:extLst>
          </p:cNvPr>
          <p:cNvSpPr/>
          <p:nvPr/>
        </p:nvSpPr>
        <p:spPr bwMode="auto">
          <a:xfrm>
            <a:off x="5009597" y="5168802"/>
            <a:ext cx="1596912" cy="969496"/>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Search</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Advertising</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(CPC)</a:t>
            </a:r>
          </a:p>
        </p:txBody>
      </p:sp>
      <p:sp>
        <p:nvSpPr>
          <p:cNvPr id="17" name="Rectangle 16">
            <a:extLst>
              <a:ext uri="{FF2B5EF4-FFF2-40B4-BE49-F238E27FC236}">
                <a16:creationId xmlns:a16="http://schemas.microsoft.com/office/drawing/2014/main" id="{C73039FC-A5B6-4A64-BB40-A2E8E85B97F3}"/>
              </a:ext>
            </a:extLst>
          </p:cNvPr>
          <p:cNvSpPr/>
          <p:nvPr/>
        </p:nvSpPr>
        <p:spPr bwMode="auto">
          <a:xfrm>
            <a:off x="4980482" y="3445812"/>
            <a:ext cx="1596912" cy="969496"/>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Contextual</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Advertising</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(CPM/CPC)</a:t>
            </a:r>
          </a:p>
        </p:txBody>
      </p:sp>
      <p:cxnSp>
        <p:nvCxnSpPr>
          <p:cNvPr id="18" name="Straight Arrow Connector 17">
            <a:extLst>
              <a:ext uri="{FF2B5EF4-FFF2-40B4-BE49-F238E27FC236}">
                <a16:creationId xmlns:a16="http://schemas.microsoft.com/office/drawing/2014/main" id="{52AB553F-C4A9-49DC-8320-E36796B62062}"/>
              </a:ext>
            </a:extLst>
          </p:cNvPr>
          <p:cNvCxnSpPr/>
          <p:nvPr/>
        </p:nvCxnSpPr>
        <p:spPr bwMode="auto">
          <a:xfrm>
            <a:off x="7166585" y="2170193"/>
            <a:ext cx="0" cy="4369911"/>
          </a:xfrm>
          <a:prstGeom prst="straightConnector1">
            <a:avLst/>
          </a:prstGeom>
          <a:solidFill>
            <a:schemeClr val="accent1"/>
          </a:solidFill>
          <a:ln w="12700" cap="flat" cmpd="sng" algn="ctr">
            <a:solidFill>
              <a:srgbClr val="FF0000"/>
            </a:solidFill>
            <a:prstDash val="solid"/>
            <a:round/>
            <a:headEnd type="none" w="med" len="med"/>
            <a:tailEnd type="triangle" w="lg" len="lg"/>
          </a:ln>
          <a:effectLst/>
        </p:spPr>
      </p:cxnSp>
      <p:cxnSp>
        <p:nvCxnSpPr>
          <p:cNvPr id="19" name="Straight Arrow Connector 18">
            <a:extLst>
              <a:ext uri="{FF2B5EF4-FFF2-40B4-BE49-F238E27FC236}">
                <a16:creationId xmlns:a16="http://schemas.microsoft.com/office/drawing/2014/main" id="{D4CECFB5-731C-4C2F-BA09-2B92A564F43E}"/>
              </a:ext>
            </a:extLst>
          </p:cNvPr>
          <p:cNvCxnSpPr/>
          <p:nvPr/>
        </p:nvCxnSpPr>
        <p:spPr bwMode="auto">
          <a:xfrm>
            <a:off x="8663765" y="2170193"/>
            <a:ext cx="0" cy="4369911"/>
          </a:xfrm>
          <a:prstGeom prst="straightConnector1">
            <a:avLst/>
          </a:prstGeom>
          <a:solidFill>
            <a:schemeClr val="accent1"/>
          </a:solidFill>
          <a:ln w="12700" cap="flat" cmpd="sng" algn="ctr">
            <a:solidFill>
              <a:srgbClr val="FF0000"/>
            </a:solidFill>
            <a:prstDash val="solid"/>
            <a:round/>
            <a:headEnd type="none" w="med" len="med"/>
            <a:tailEnd type="triangle" w="lg" len="lg"/>
          </a:ln>
          <a:effectLst/>
        </p:spPr>
      </p:cxnSp>
      <p:sp>
        <p:nvSpPr>
          <p:cNvPr id="20" name="TextBox 19">
            <a:extLst>
              <a:ext uri="{FF2B5EF4-FFF2-40B4-BE49-F238E27FC236}">
                <a16:creationId xmlns:a16="http://schemas.microsoft.com/office/drawing/2014/main" id="{C1BF4B0E-8F35-455D-B2F0-D5E9ACD8BCCA}"/>
              </a:ext>
            </a:extLst>
          </p:cNvPr>
          <p:cNvSpPr txBox="1"/>
          <p:nvPr/>
        </p:nvSpPr>
        <p:spPr>
          <a:xfrm>
            <a:off x="7178781" y="4164856"/>
            <a:ext cx="2013203" cy="369332"/>
          </a:xfrm>
          <a:prstGeom prst="rect">
            <a:avLst/>
          </a:prstGeom>
          <a:noFill/>
        </p:spPr>
        <p:txBody>
          <a:bodyPr wrap="square" rtlCol="0">
            <a:spAutoFit/>
          </a:bodyPr>
          <a:lstStyle/>
          <a:p>
            <a:r>
              <a:rPr lang="en-GB" dirty="0"/>
              <a:t>++Intent</a:t>
            </a:r>
          </a:p>
        </p:txBody>
      </p:sp>
      <p:sp>
        <p:nvSpPr>
          <p:cNvPr id="22" name="TextBox 21">
            <a:extLst>
              <a:ext uri="{FF2B5EF4-FFF2-40B4-BE49-F238E27FC236}">
                <a16:creationId xmlns:a16="http://schemas.microsoft.com/office/drawing/2014/main" id="{5CD8AB66-2E2B-4E14-A8A6-B63B682539FB}"/>
              </a:ext>
            </a:extLst>
          </p:cNvPr>
          <p:cNvSpPr txBox="1"/>
          <p:nvPr/>
        </p:nvSpPr>
        <p:spPr>
          <a:xfrm>
            <a:off x="8746676" y="4164856"/>
            <a:ext cx="2013203" cy="369332"/>
          </a:xfrm>
          <a:prstGeom prst="rect">
            <a:avLst/>
          </a:prstGeom>
          <a:noFill/>
        </p:spPr>
        <p:txBody>
          <a:bodyPr wrap="square" rtlCol="0">
            <a:spAutoFit/>
          </a:bodyPr>
          <a:lstStyle/>
          <a:p>
            <a:r>
              <a:rPr lang="en-GB" dirty="0"/>
              <a:t>++Data</a:t>
            </a:r>
          </a:p>
        </p:txBody>
      </p:sp>
    </p:spTree>
    <p:extLst>
      <p:ext uri="{BB962C8B-B14F-4D97-AF65-F5344CB8AC3E}">
        <p14:creationId xmlns:p14="http://schemas.microsoft.com/office/powerpoint/2010/main" val="158754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DE854FA-B241-42FB-A96E-F340CD1D2669}"/>
              </a:ext>
            </a:extLst>
          </p:cNvPr>
          <p:cNvSpPr>
            <a:spLocks noGrp="1"/>
          </p:cNvSpPr>
          <p:nvPr>
            <p:ph type="pic" sz="quarter" idx="14"/>
          </p:nvPr>
        </p:nvSpPr>
        <p:spPr/>
      </p:sp>
      <p:sp>
        <p:nvSpPr>
          <p:cNvPr id="2" name="Title 1">
            <a:extLst>
              <a:ext uri="{FF2B5EF4-FFF2-40B4-BE49-F238E27FC236}">
                <a16:creationId xmlns:a16="http://schemas.microsoft.com/office/drawing/2014/main" id="{862081B7-B68B-412B-9372-D8F54BF18A5B}"/>
              </a:ext>
            </a:extLst>
          </p:cNvPr>
          <p:cNvSpPr>
            <a:spLocks noGrp="1"/>
          </p:cNvSpPr>
          <p:nvPr>
            <p:ph type="title"/>
          </p:nvPr>
        </p:nvSpPr>
        <p:spPr/>
        <p:txBody>
          <a:bodyPr/>
          <a:lstStyle/>
          <a:p>
            <a:r>
              <a:rPr lang="en-GB" dirty="0"/>
              <a:t>Display Advertising Platforms</a:t>
            </a:r>
            <a:br>
              <a:rPr lang="en-GB" dirty="0"/>
            </a:br>
            <a:endParaRPr lang="en-GB" dirty="0"/>
          </a:p>
        </p:txBody>
      </p:sp>
      <p:sp>
        <p:nvSpPr>
          <p:cNvPr id="5" name="Text Placeholder 4">
            <a:extLst>
              <a:ext uri="{FF2B5EF4-FFF2-40B4-BE49-F238E27FC236}">
                <a16:creationId xmlns:a16="http://schemas.microsoft.com/office/drawing/2014/main" id="{72061E6B-5DB1-4FAE-AF36-6DE6C8C1880C}"/>
              </a:ext>
            </a:extLst>
          </p:cNvPr>
          <p:cNvSpPr>
            <a:spLocks noGrp="1"/>
          </p:cNvSpPr>
          <p:nvPr>
            <p:ph type="body" idx="1"/>
          </p:nvPr>
        </p:nvSpPr>
        <p:spPr/>
        <p:txBody>
          <a:bodyPr/>
          <a:lstStyle/>
          <a:p>
            <a:endParaRPr lang="en-GB"/>
          </a:p>
        </p:txBody>
      </p:sp>
      <p:sp>
        <p:nvSpPr>
          <p:cNvPr id="3" name="Slide Number Placeholder 2">
            <a:extLst>
              <a:ext uri="{FF2B5EF4-FFF2-40B4-BE49-F238E27FC236}">
                <a16:creationId xmlns:a16="http://schemas.microsoft.com/office/drawing/2014/main" id="{CDBADA95-711B-46EC-86FF-7C74B05A169C}"/>
              </a:ext>
            </a:extLst>
          </p:cNvPr>
          <p:cNvSpPr>
            <a:spLocks noGrp="1"/>
          </p:cNvSpPr>
          <p:nvPr>
            <p:ph type="sldNum" sz="quarter" idx="4294967295"/>
          </p:nvPr>
        </p:nvSpPr>
        <p:spPr>
          <a:xfrm>
            <a:off x="8915400" y="6316666"/>
            <a:ext cx="1752600" cy="312737"/>
          </a:xfrm>
        </p:spPr>
        <p:txBody>
          <a:bodyPr/>
          <a:lstStyle/>
          <a:p>
            <a:fld id="{03AC6681-E0FD-2C4C-B392-04A572FD2AAE}" type="slidenum">
              <a:rPr lang="en-US" smtClean="0"/>
              <a:pPr/>
              <a:t>35</a:t>
            </a:fld>
            <a:endParaRPr lang="en-US" dirty="0"/>
          </a:p>
        </p:txBody>
      </p:sp>
    </p:spTree>
    <p:extLst>
      <p:ext uri="{BB962C8B-B14F-4D97-AF65-F5344CB8AC3E}">
        <p14:creationId xmlns:p14="http://schemas.microsoft.com/office/powerpoint/2010/main" val="1023252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Display Advertising Platforms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36</a:t>
            </a:fld>
            <a:endParaRPr lang="en-US" dirty="0"/>
          </a:p>
        </p:txBody>
      </p:sp>
      <p:sp>
        <p:nvSpPr>
          <p:cNvPr id="4" name="Content Placeholder 3"/>
          <p:cNvSpPr>
            <a:spLocks noGrp="1"/>
          </p:cNvSpPr>
          <p:nvPr>
            <p:ph idx="1"/>
          </p:nvPr>
        </p:nvSpPr>
        <p:spPr/>
        <p:txBody>
          <a:bodyPr/>
          <a:lstStyle/>
          <a:p>
            <a:r>
              <a:rPr lang="en-US" dirty="0"/>
              <a:t>Previously display ads were targeted contextually and costs were pre-negotiated between publishers and advertisers.</a:t>
            </a:r>
          </a:p>
          <a:p>
            <a:r>
              <a:rPr lang="en-US" dirty="0"/>
              <a:t>The ecosystem was relatively simple. </a:t>
            </a:r>
          </a:p>
          <a:p>
            <a:endParaRPr lang="en-US" dirty="0"/>
          </a:p>
        </p:txBody>
      </p:sp>
    </p:spTree>
    <p:extLst>
      <p:ext uri="{BB962C8B-B14F-4D97-AF65-F5344CB8AC3E}">
        <p14:creationId xmlns:p14="http://schemas.microsoft.com/office/powerpoint/2010/main" val="2800839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FC07-AAB6-4A72-B4F8-3C5723E47FCA}"/>
              </a:ext>
            </a:extLst>
          </p:cNvPr>
          <p:cNvSpPr>
            <a:spLocks noGrp="1"/>
          </p:cNvSpPr>
          <p:nvPr>
            <p:ph type="title"/>
          </p:nvPr>
        </p:nvSpPr>
        <p:spPr/>
        <p:txBody>
          <a:bodyPr/>
          <a:lstStyle/>
          <a:p>
            <a:r>
              <a:rPr lang="en-GB" dirty="0"/>
              <a:t>Requesting and Serving an Ad</a:t>
            </a:r>
          </a:p>
        </p:txBody>
      </p:sp>
      <p:sp>
        <p:nvSpPr>
          <p:cNvPr id="3" name="Slide Number Placeholder 2">
            <a:extLst>
              <a:ext uri="{FF2B5EF4-FFF2-40B4-BE49-F238E27FC236}">
                <a16:creationId xmlns:a16="http://schemas.microsoft.com/office/drawing/2014/main" id="{000DFCC1-6339-48FC-BFAD-D2D6ADD93EF1}"/>
              </a:ext>
            </a:extLst>
          </p:cNvPr>
          <p:cNvSpPr>
            <a:spLocks noGrp="1"/>
          </p:cNvSpPr>
          <p:nvPr>
            <p:ph type="sldNum" sz="quarter" idx="12"/>
          </p:nvPr>
        </p:nvSpPr>
        <p:spPr/>
        <p:txBody>
          <a:bodyPr/>
          <a:lstStyle/>
          <a:p>
            <a:fld id="{03AC6681-E0FD-2C4C-B392-04A572FD2AAE}" type="slidenum">
              <a:rPr lang="en-US" smtClean="0"/>
              <a:pPr/>
              <a:t>37</a:t>
            </a:fld>
            <a:endParaRPr lang="en-US" dirty="0"/>
          </a:p>
        </p:txBody>
      </p:sp>
      <p:grpSp>
        <p:nvGrpSpPr>
          <p:cNvPr id="74" name="Group 73">
            <a:extLst>
              <a:ext uri="{FF2B5EF4-FFF2-40B4-BE49-F238E27FC236}">
                <a16:creationId xmlns:a16="http://schemas.microsoft.com/office/drawing/2014/main" id="{FED66A62-CE7A-4D4C-ABAB-C1A21E825885}"/>
              </a:ext>
            </a:extLst>
          </p:cNvPr>
          <p:cNvGrpSpPr/>
          <p:nvPr/>
        </p:nvGrpSpPr>
        <p:grpSpPr>
          <a:xfrm>
            <a:off x="5974729" y="1826556"/>
            <a:ext cx="1468682" cy="1079261"/>
            <a:chOff x="3307729" y="1826553"/>
            <a:chExt cx="1468682" cy="1079261"/>
          </a:xfrm>
        </p:grpSpPr>
        <p:sp>
          <p:nvSpPr>
            <p:cNvPr id="13" name="Smiley Face 12">
              <a:extLst>
                <a:ext uri="{FF2B5EF4-FFF2-40B4-BE49-F238E27FC236}">
                  <a16:creationId xmlns:a16="http://schemas.microsoft.com/office/drawing/2014/main" id="{592AA197-BE80-4FF7-B179-9B01EDBDA7C7}"/>
                </a:ext>
              </a:extLst>
            </p:cNvPr>
            <p:cNvSpPr/>
            <p:nvPr/>
          </p:nvSpPr>
          <p:spPr bwMode="auto">
            <a:xfrm>
              <a:off x="3652689" y="2185814"/>
              <a:ext cx="720000" cy="720000"/>
            </a:xfrm>
            <a:prstGeom prst="smileyFace">
              <a:avLst/>
            </a:prstGeom>
            <a:solidFill>
              <a:schemeClr val="bg1"/>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42" name="TextBox 41">
              <a:extLst>
                <a:ext uri="{FF2B5EF4-FFF2-40B4-BE49-F238E27FC236}">
                  <a16:creationId xmlns:a16="http://schemas.microsoft.com/office/drawing/2014/main" id="{03F8B4F7-2363-4288-9F8B-E78C1E7B87AE}"/>
                </a:ext>
              </a:extLst>
            </p:cNvPr>
            <p:cNvSpPr txBox="1"/>
            <p:nvPr/>
          </p:nvSpPr>
          <p:spPr>
            <a:xfrm>
              <a:off x="3307729" y="1826553"/>
              <a:ext cx="1468682" cy="307777"/>
            </a:xfrm>
            <a:prstGeom prst="rect">
              <a:avLst/>
            </a:prstGeom>
            <a:noFill/>
          </p:spPr>
          <p:txBody>
            <a:bodyPr wrap="square" rtlCol="0">
              <a:spAutoFit/>
            </a:bodyPr>
            <a:lstStyle/>
            <a:p>
              <a:pPr algn="ctr"/>
              <a:r>
                <a:rPr lang="en-GB" sz="1400" dirty="0"/>
                <a:t>User</a:t>
              </a:r>
            </a:p>
          </p:txBody>
        </p:sp>
      </p:grpSp>
      <p:grpSp>
        <p:nvGrpSpPr>
          <p:cNvPr id="8" name="Group 7">
            <a:extLst>
              <a:ext uri="{FF2B5EF4-FFF2-40B4-BE49-F238E27FC236}">
                <a16:creationId xmlns:a16="http://schemas.microsoft.com/office/drawing/2014/main" id="{C92ED37E-4DAC-4743-9292-83DCB2735671}"/>
              </a:ext>
            </a:extLst>
          </p:cNvPr>
          <p:cNvGrpSpPr/>
          <p:nvPr/>
        </p:nvGrpSpPr>
        <p:grpSpPr>
          <a:xfrm>
            <a:off x="2119639" y="2029714"/>
            <a:ext cx="4110130" cy="1396364"/>
            <a:chOff x="595639" y="2029711"/>
            <a:chExt cx="4110130" cy="1396364"/>
          </a:xfrm>
        </p:grpSpPr>
        <p:sp>
          <p:nvSpPr>
            <p:cNvPr id="40" name="TextBox 39">
              <a:extLst>
                <a:ext uri="{FF2B5EF4-FFF2-40B4-BE49-F238E27FC236}">
                  <a16:creationId xmlns:a16="http://schemas.microsoft.com/office/drawing/2014/main" id="{15BD7EFB-FB96-4B4F-BAE0-16F736EABCC5}"/>
                </a:ext>
              </a:extLst>
            </p:cNvPr>
            <p:cNvSpPr txBox="1"/>
            <p:nvPr/>
          </p:nvSpPr>
          <p:spPr>
            <a:xfrm>
              <a:off x="595639" y="2902855"/>
              <a:ext cx="1468682" cy="523220"/>
            </a:xfrm>
            <a:prstGeom prst="rect">
              <a:avLst/>
            </a:prstGeom>
            <a:noFill/>
          </p:spPr>
          <p:txBody>
            <a:bodyPr wrap="square" rtlCol="0">
              <a:spAutoFit/>
            </a:bodyPr>
            <a:lstStyle/>
            <a:p>
              <a:pPr algn="ctr"/>
              <a:r>
                <a:rPr lang="en-GB" sz="1400" dirty="0"/>
                <a:t>Publisher website</a:t>
              </a:r>
            </a:p>
          </p:txBody>
        </p:sp>
        <p:sp>
          <p:nvSpPr>
            <p:cNvPr id="5" name="Rectangle 4">
              <a:extLst>
                <a:ext uri="{FF2B5EF4-FFF2-40B4-BE49-F238E27FC236}">
                  <a16:creationId xmlns:a16="http://schemas.microsoft.com/office/drawing/2014/main" id="{45A3330A-B70E-49F5-B6ED-DD0F6A9271CC}"/>
                </a:ext>
              </a:extLst>
            </p:cNvPr>
            <p:cNvSpPr/>
            <p:nvPr/>
          </p:nvSpPr>
          <p:spPr bwMode="auto">
            <a:xfrm>
              <a:off x="898591" y="2029711"/>
              <a:ext cx="805741" cy="793563"/>
            </a:xfrm>
            <a:prstGeom prst="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grpSp>
          <p:nvGrpSpPr>
            <p:cNvPr id="21" name="Group 20">
              <a:extLst>
                <a:ext uri="{FF2B5EF4-FFF2-40B4-BE49-F238E27FC236}">
                  <a16:creationId xmlns:a16="http://schemas.microsoft.com/office/drawing/2014/main" id="{65BAD152-1C72-45BB-803B-90714C3FDF81}"/>
                </a:ext>
              </a:extLst>
            </p:cNvPr>
            <p:cNvGrpSpPr/>
            <p:nvPr/>
          </p:nvGrpSpPr>
          <p:grpSpPr>
            <a:xfrm>
              <a:off x="2048839" y="2484169"/>
              <a:ext cx="2656930" cy="83346"/>
              <a:chOff x="1816100" y="3048000"/>
              <a:chExt cx="1492250" cy="228600"/>
            </a:xfrm>
          </p:grpSpPr>
          <p:cxnSp>
            <p:nvCxnSpPr>
              <p:cNvPr id="15" name="Straight Arrow Connector 14">
                <a:extLst>
                  <a:ext uri="{FF2B5EF4-FFF2-40B4-BE49-F238E27FC236}">
                    <a16:creationId xmlns:a16="http://schemas.microsoft.com/office/drawing/2014/main" id="{07490012-A92B-44D1-A8D0-C32C5F8224AC}"/>
                  </a:ext>
                </a:extLst>
              </p:cNvPr>
              <p:cNvCxnSpPr>
                <a:cxnSpLocks/>
              </p:cNvCxnSpPr>
              <p:nvPr/>
            </p:nvCxnSpPr>
            <p:spPr bwMode="auto">
              <a:xfrm flipH="1">
                <a:off x="1816100" y="3048000"/>
                <a:ext cx="144780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FF60ABF1-2F2C-4A42-9D44-DDACE2660CFB}"/>
                  </a:ext>
                </a:extLst>
              </p:cNvPr>
              <p:cNvCxnSpPr>
                <a:cxnSpLocks/>
              </p:cNvCxnSpPr>
              <p:nvPr/>
            </p:nvCxnSpPr>
            <p:spPr bwMode="auto">
              <a:xfrm>
                <a:off x="1860550" y="3276600"/>
                <a:ext cx="144780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grpSp>
        <p:sp>
          <p:nvSpPr>
            <p:cNvPr id="46" name="TextBox 45">
              <a:extLst>
                <a:ext uri="{FF2B5EF4-FFF2-40B4-BE49-F238E27FC236}">
                  <a16:creationId xmlns:a16="http://schemas.microsoft.com/office/drawing/2014/main" id="{FEB07084-CB35-4C39-AE8E-680924301A1B}"/>
                </a:ext>
              </a:extLst>
            </p:cNvPr>
            <p:cNvSpPr txBox="1"/>
            <p:nvPr/>
          </p:nvSpPr>
          <p:spPr>
            <a:xfrm>
              <a:off x="4361691" y="2160417"/>
              <a:ext cx="309682" cy="307777"/>
            </a:xfrm>
            <a:prstGeom prst="rect">
              <a:avLst/>
            </a:prstGeom>
            <a:noFill/>
          </p:spPr>
          <p:txBody>
            <a:bodyPr wrap="square" rtlCol="0">
              <a:spAutoFit/>
            </a:bodyPr>
            <a:lstStyle/>
            <a:p>
              <a:pPr algn="ctr"/>
              <a:r>
                <a:rPr lang="en-GB" sz="1400" dirty="0"/>
                <a:t>1</a:t>
              </a:r>
            </a:p>
          </p:txBody>
        </p:sp>
        <p:sp>
          <p:nvSpPr>
            <p:cNvPr id="47" name="TextBox 46">
              <a:extLst>
                <a:ext uri="{FF2B5EF4-FFF2-40B4-BE49-F238E27FC236}">
                  <a16:creationId xmlns:a16="http://schemas.microsoft.com/office/drawing/2014/main" id="{31E470B9-30C0-4881-A83D-C48B43649312}"/>
                </a:ext>
              </a:extLst>
            </p:cNvPr>
            <p:cNvSpPr txBox="1"/>
            <p:nvPr/>
          </p:nvSpPr>
          <p:spPr>
            <a:xfrm>
              <a:off x="1982479" y="2587098"/>
              <a:ext cx="309682" cy="307777"/>
            </a:xfrm>
            <a:prstGeom prst="rect">
              <a:avLst/>
            </a:prstGeom>
            <a:noFill/>
          </p:spPr>
          <p:txBody>
            <a:bodyPr wrap="square" rtlCol="0">
              <a:spAutoFit/>
            </a:bodyPr>
            <a:lstStyle/>
            <a:p>
              <a:pPr algn="ctr"/>
              <a:r>
                <a:rPr lang="en-GB" sz="1400" dirty="0"/>
                <a:t>2</a:t>
              </a:r>
            </a:p>
          </p:txBody>
        </p:sp>
      </p:grpSp>
      <p:grpSp>
        <p:nvGrpSpPr>
          <p:cNvPr id="14" name="Group 13">
            <a:extLst>
              <a:ext uri="{FF2B5EF4-FFF2-40B4-BE49-F238E27FC236}">
                <a16:creationId xmlns:a16="http://schemas.microsoft.com/office/drawing/2014/main" id="{949883A7-817E-4BC0-B6E4-EBFF3EC5E323}"/>
              </a:ext>
            </a:extLst>
          </p:cNvPr>
          <p:cNvGrpSpPr/>
          <p:nvPr/>
        </p:nvGrpSpPr>
        <p:grpSpPr>
          <a:xfrm>
            <a:off x="2302772" y="2614436"/>
            <a:ext cx="4172353" cy="2229801"/>
            <a:chOff x="778769" y="2614433"/>
            <a:chExt cx="4172353" cy="2229801"/>
          </a:xfrm>
        </p:grpSpPr>
        <p:sp>
          <p:nvSpPr>
            <p:cNvPr id="6" name="Flowchart: Magnetic Disk 5">
              <a:extLst>
                <a:ext uri="{FF2B5EF4-FFF2-40B4-BE49-F238E27FC236}">
                  <a16:creationId xmlns:a16="http://schemas.microsoft.com/office/drawing/2014/main" id="{39B65D75-7D12-4838-8523-DF83B1BB4DC4}"/>
                </a:ext>
              </a:extLst>
            </p:cNvPr>
            <p:cNvSpPr/>
            <p:nvPr/>
          </p:nvSpPr>
          <p:spPr bwMode="auto">
            <a:xfrm>
              <a:off x="1301879" y="3840685"/>
              <a:ext cx="402452" cy="458539"/>
            </a:xfrm>
            <a:prstGeom prst="flowChartMagneticDisk">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dirty="0">
                <a:latin typeface="Lucida Sans" pitchFamily="-106" charset="0"/>
                <a:ea typeface="ＭＳ Ｐゴシック" pitchFamily="-106" charset="-128"/>
                <a:cs typeface="ＭＳ Ｐゴシック" pitchFamily="-106" charset="-128"/>
              </a:endParaRPr>
            </a:p>
          </p:txBody>
        </p:sp>
        <p:grpSp>
          <p:nvGrpSpPr>
            <p:cNvPr id="22" name="Group 21">
              <a:extLst>
                <a:ext uri="{FF2B5EF4-FFF2-40B4-BE49-F238E27FC236}">
                  <a16:creationId xmlns:a16="http://schemas.microsoft.com/office/drawing/2014/main" id="{265D5248-93A1-4D79-B5E6-F5BB8D881E07}"/>
                </a:ext>
              </a:extLst>
            </p:cNvPr>
            <p:cNvGrpSpPr/>
            <p:nvPr/>
          </p:nvGrpSpPr>
          <p:grpSpPr>
            <a:xfrm rot="20143583">
              <a:off x="1818965" y="3272833"/>
              <a:ext cx="3132157" cy="106306"/>
              <a:chOff x="1816100" y="3048000"/>
              <a:chExt cx="1492250" cy="228600"/>
            </a:xfrm>
          </p:grpSpPr>
          <p:cxnSp>
            <p:nvCxnSpPr>
              <p:cNvPr id="23" name="Straight Arrow Connector 22">
                <a:extLst>
                  <a:ext uri="{FF2B5EF4-FFF2-40B4-BE49-F238E27FC236}">
                    <a16:creationId xmlns:a16="http://schemas.microsoft.com/office/drawing/2014/main" id="{C6B9561B-EFF5-48F3-8935-A36D240182A2}"/>
                  </a:ext>
                </a:extLst>
              </p:cNvPr>
              <p:cNvCxnSpPr>
                <a:cxnSpLocks/>
              </p:cNvCxnSpPr>
              <p:nvPr/>
            </p:nvCxnSpPr>
            <p:spPr bwMode="auto">
              <a:xfrm flipH="1">
                <a:off x="1816100" y="3048000"/>
                <a:ext cx="144780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cxnSp>
            <p:nvCxnSpPr>
              <p:cNvPr id="24" name="Straight Arrow Connector 23">
                <a:extLst>
                  <a:ext uri="{FF2B5EF4-FFF2-40B4-BE49-F238E27FC236}">
                    <a16:creationId xmlns:a16="http://schemas.microsoft.com/office/drawing/2014/main" id="{0854C66A-0610-4C3C-80FE-C7329D82FA13}"/>
                  </a:ext>
                </a:extLst>
              </p:cNvPr>
              <p:cNvCxnSpPr>
                <a:cxnSpLocks/>
              </p:cNvCxnSpPr>
              <p:nvPr/>
            </p:nvCxnSpPr>
            <p:spPr bwMode="auto">
              <a:xfrm>
                <a:off x="1860550" y="3276600"/>
                <a:ext cx="144780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grpSp>
        <p:sp>
          <p:nvSpPr>
            <p:cNvPr id="41" name="TextBox 40">
              <a:extLst>
                <a:ext uri="{FF2B5EF4-FFF2-40B4-BE49-F238E27FC236}">
                  <a16:creationId xmlns:a16="http://schemas.microsoft.com/office/drawing/2014/main" id="{2F7EF5F7-D178-4E61-85F2-18AD4940BBB2}"/>
                </a:ext>
              </a:extLst>
            </p:cNvPr>
            <p:cNvSpPr txBox="1"/>
            <p:nvPr/>
          </p:nvSpPr>
          <p:spPr>
            <a:xfrm>
              <a:off x="778769" y="4321014"/>
              <a:ext cx="1468682" cy="523220"/>
            </a:xfrm>
            <a:prstGeom prst="rect">
              <a:avLst/>
            </a:prstGeom>
            <a:noFill/>
          </p:spPr>
          <p:txBody>
            <a:bodyPr wrap="square" rtlCol="0">
              <a:spAutoFit/>
            </a:bodyPr>
            <a:lstStyle/>
            <a:p>
              <a:pPr algn="ctr"/>
              <a:r>
                <a:rPr lang="en-GB" sz="1400" dirty="0"/>
                <a:t>Publisher Web Server</a:t>
              </a:r>
            </a:p>
          </p:txBody>
        </p:sp>
        <p:sp>
          <p:nvSpPr>
            <p:cNvPr id="48" name="TextBox 47">
              <a:extLst>
                <a:ext uri="{FF2B5EF4-FFF2-40B4-BE49-F238E27FC236}">
                  <a16:creationId xmlns:a16="http://schemas.microsoft.com/office/drawing/2014/main" id="{9E509630-8C8D-4AEB-8BA0-8096CC5B9CBA}"/>
                </a:ext>
              </a:extLst>
            </p:cNvPr>
            <p:cNvSpPr txBox="1"/>
            <p:nvPr/>
          </p:nvSpPr>
          <p:spPr>
            <a:xfrm>
              <a:off x="3780134" y="2614433"/>
              <a:ext cx="309682" cy="307777"/>
            </a:xfrm>
            <a:prstGeom prst="rect">
              <a:avLst/>
            </a:prstGeom>
            <a:noFill/>
          </p:spPr>
          <p:txBody>
            <a:bodyPr wrap="square" rtlCol="0">
              <a:spAutoFit/>
            </a:bodyPr>
            <a:lstStyle/>
            <a:p>
              <a:pPr algn="ctr"/>
              <a:r>
                <a:rPr lang="en-GB" sz="1400" dirty="0"/>
                <a:t>3</a:t>
              </a:r>
            </a:p>
          </p:txBody>
        </p:sp>
        <p:sp>
          <p:nvSpPr>
            <p:cNvPr id="49" name="TextBox 48">
              <a:extLst>
                <a:ext uri="{FF2B5EF4-FFF2-40B4-BE49-F238E27FC236}">
                  <a16:creationId xmlns:a16="http://schemas.microsoft.com/office/drawing/2014/main" id="{E6536EF8-A27B-4322-A814-854E45B9555E}"/>
                </a:ext>
              </a:extLst>
            </p:cNvPr>
            <p:cNvSpPr txBox="1"/>
            <p:nvPr/>
          </p:nvSpPr>
          <p:spPr>
            <a:xfrm>
              <a:off x="1922501" y="3930959"/>
              <a:ext cx="309682" cy="307777"/>
            </a:xfrm>
            <a:prstGeom prst="rect">
              <a:avLst/>
            </a:prstGeom>
            <a:noFill/>
          </p:spPr>
          <p:txBody>
            <a:bodyPr wrap="square" rtlCol="0">
              <a:spAutoFit/>
            </a:bodyPr>
            <a:lstStyle/>
            <a:p>
              <a:pPr algn="ctr"/>
              <a:r>
                <a:rPr lang="en-GB" sz="1400" dirty="0"/>
                <a:t>4</a:t>
              </a:r>
            </a:p>
          </p:txBody>
        </p:sp>
      </p:grpSp>
      <p:grpSp>
        <p:nvGrpSpPr>
          <p:cNvPr id="100" name="Group 99">
            <a:extLst>
              <a:ext uri="{FF2B5EF4-FFF2-40B4-BE49-F238E27FC236}">
                <a16:creationId xmlns:a16="http://schemas.microsoft.com/office/drawing/2014/main" id="{349CD27D-6FDE-4B4E-9771-D8582F6B4126}"/>
              </a:ext>
            </a:extLst>
          </p:cNvPr>
          <p:cNvGrpSpPr/>
          <p:nvPr/>
        </p:nvGrpSpPr>
        <p:grpSpPr>
          <a:xfrm>
            <a:off x="651120" y="5399568"/>
            <a:ext cx="3054008" cy="662282"/>
            <a:chOff x="-872880" y="5551968"/>
            <a:chExt cx="3054008" cy="662282"/>
          </a:xfrm>
        </p:grpSpPr>
        <p:sp>
          <p:nvSpPr>
            <p:cNvPr id="93" name="TextBox 92">
              <a:extLst>
                <a:ext uri="{FF2B5EF4-FFF2-40B4-BE49-F238E27FC236}">
                  <a16:creationId xmlns:a16="http://schemas.microsoft.com/office/drawing/2014/main" id="{60F87107-9C86-41C2-A33D-1F69B8A01402}"/>
                </a:ext>
              </a:extLst>
            </p:cNvPr>
            <p:cNvSpPr txBox="1"/>
            <p:nvPr/>
          </p:nvSpPr>
          <p:spPr>
            <a:xfrm>
              <a:off x="-872880" y="5906473"/>
              <a:ext cx="2879480" cy="307777"/>
            </a:xfrm>
            <a:prstGeom prst="rect">
              <a:avLst/>
            </a:prstGeom>
            <a:noFill/>
          </p:spPr>
          <p:txBody>
            <a:bodyPr wrap="square" rtlCol="0">
              <a:spAutoFit/>
            </a:bodyPr>
            <a:lstStyle/>
            <a:p>
              <a:pPr algn="r"/>
              <a:r>
                <a:rPr lang="en-GB" sz="1400" dirty="0"/>
                <a:t>Final Ad Creative </a:t>
              </a:r>
            </a:p>
          </p:txBody>
        </p:sp>
        <p:grpSp>
          <p:nvGrpSpPr>
            <p:cNvPr id="98" name="Group 97">
              <a:extLst>
                <a:ext uri="{FF2B5EF4-FFF2-40B4-BE49-F238E27FC236}">
                  <a16:creationId xmlns:a16="http://schemas.microsoft.com/office/drawing/2014/main" id="{EEE65A3B-32B0-47F7-8DCB-FBACBC3BF7F4}"/>
                </a:ext>
              </a:extLst>
            </p:cNvPr>
            <p:cNvGrpSpPr/>
            <p:nvPr/>
          </p:nvGrpSpPr>
          <p:grpSpPr>
            <a:xfrm>
              <a:off x="-396462" y="5551968"/>
              <a:ext cx="2577590" cy="620663"/>
              <a:chOff x="-396462" y="5551968"/>
              <a:chExt cx="2577590" cy="620663"/>
            </a:xfrm>
          </p:grpSpPr>
          <p:sp>
            <p:nvSpPr>
              <p:cNvPr id="90" name="TextBox 89">
                <a:extLst>
                  <a:ext uri="{FF2B5EF4-FFF2-40B4-BE49-F238E27FC236}">
                    <a16:creationId xmlns:a16="http://schemas.microsoft.com/office/drawing/2014/main" id="{69391B87-95B8-4AB3-8916-7AE4F9A2B19E}"/>
                  </a:ext>
                </a:extLst>
              </p:cNvPr>
              <p:cNvSpPr txBox="1"/>
              <p:nvPr/>
            </p:nvSpPr>
            <p:spPr>
              <a:xfrm>
                <a:off x="-396462" y="5551968"/>
                <a:ext cx="2403062" cy="307777"/>
              </a:xfrm>
              <a:prstGeom prst="rect">
                <a:avLst/>
              </a:prstGeom>
              <a:noFill/>
            </p:spPr>
            <p:txBody>
              <a:bodyPr wrap="square" rtlCol="0">
                <a:spAutoFit/>
              </a:bodyPr>
              <a:lstStyle/>
              <a:p>
                <a:pPr algn="r"/>
                <a:r>
                  <a:rPr lang="en-GB" sz="1400" dirty="0"/>
                  <a:t>HTTP calls / redirects</a:t>
                </a:r>
              </a:p>
            </p:txBody>
          </p:sp>
          <p:sp>
            <p:nvSpPr>
              <p:cNvPr id="94" name="Rectangle 93">
                <a:extLst>
                  <a:ext uri="{FF2B5EF4-FFF2-40B4-BE49-F238E27FC236}">
                    <a16:creationId xmlns:a16="http://schemas.microsoft.com/office/drawing/2014/main" id="{2F8304EA-42E6-4F62-AA36-3DDD85670CF0}"/>
                  </a:ext>
                </a:extLst>
              </p:cNvPr>
              <p:cNvSpPr/>
              <p:nvPr/>
            </p:nvSpPr>
            <p:spPr bwMode="auto">
              <a:xfrm>
                <a:off x="1996397" y="5598899"/>
                <a:ext cx="184731" cy="230832"/>
              </a:xfrm>
              <a:prstGeom prst="rect">
                <a:avLst/>
              </a:prstGeom>
              <a:solidFill>
                <a:srgbClr val="000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97" name="Rectangle 96">
                <a:extLst>
                  <a:ext uri="{FF2B5EF4-FFF2-40B4-BE49-F238E27FC236}">
                    <a16:creationId xmlns:a16="http://schemas.microsoft.com/office/drawing/2014/main" id="{6AD6BBEF-7ED3-42D2-A410-B11E39DB64F1}"/>
                  </a:ext>
                </a:extLst>
              </p:cNvPr>
              <p:cNvSpPr/>
              <p:nvPr/>
            </p:nvSpPr>
            <p:spPr bwMode="auto">
              <a:xfrm>
                <a:off x="1996397" y="5941799"/>
                <a:ext cx="184731" cy="230832"/>
              </a:xfrm>
              <a:prstGeom prst="rect">
                <a:avLst/>
              </a:prstGeom>
              <a:solidFill>
                <a:schemeClr val="bg2"/>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grpSp>
      </p:grpSp>
      <p:sp>
        <p:nvSpPr>
          <p:cNvPr id="99" name="TextBox 98">
            <a:extLst>
              <a:ext uri="{FF2B5EF4-FFF2-40B4-BE49-F238E27FC236}">
                <a16:creationId xmlns:a16="http://schemas.microsoft.com/office/drawing/2014/main" id="{DA5D2E01-3AE8-47C8-875F-08167C2BB175}"/>
              </a:ext>
            </a:extLst>
          </p:cNvPr>
          <p:cNvSpPr txBox="1"/>
          <p:nvPr/>
        </p:nvSpPr>
        <p:spPr>
          <a:xfrm>
            <a:off x="0" y="6493600"/>
            <a:ext cx="5212973" cy="369332"/>
          </a:xfrm>
          <a:prstGeom prst="rect">
            <a:avLst/>
          </a:prstGeom>
          <a:noFill/>
        </p:spPr>
        <p:txBody>
          <a:bodyPr wrap="square" rtlCol="0">
            <a:spAutoFit/>
          </a:bodyPr>
          <a:lstStyle/>
          <a:p>
            <a:r>
              <a:rPr lang="en-GB" dirty="0"/>
              <a:t>Source: </a:t>
            </a:r>
            <a:r>
              <a:rPr lang="en-GB" dirty="0" err="1"/>
              <a:t>AdOps</a:t>
            </a:r>
            <a:r>
              <a:rPr lang="en-GB" dirty="0"/>
              <a:t> Insider (2010)</a:t>
            </a:r>
          </a:p>
        </p:txBody>
      </p:sp>
      <p:grpSp>
        <p:nvGrpSpPr>
          <p:cNvPr id="16" name="Group 15">
            <a:extLst>
              <a:ext uri="{FF2B5EF4-FFF2-40B4-BE49-F238E27FC236}">
                <a16:creationId xmlns:a16="http://schemas.microsoft.com/office/drawing/2014/main" id="{60A24290-6188-4DC6-832D-36540FA8F5F1}"/>
              </a:ext>
            </a:extLst>
          </p:cNvPr>
          <p:cNvGrpSpPr/>
          <p:nvPr/>
        </p:nvGrpSpPr>
        <p:grpSpPr>
          <a:xfrm>
            <a:off x="4093469" y="2823278"/>
            <a:ext cx="2708720" cy="2529990"/>
            <a:chOff x="2569469" y="2823278"/>
            <a:chExt cx="2708720" cy="2529990"/>
          </a:xfrm>
        </p:grpSpPr>
        <p:sp>
          <p:nvSpPr>
            <p:cNvPr id="71" name="TextBox 70">
              <a:extLst>
                <a:ext uri="{FF2B5EF4-FFF2-40B4-BE49-F238E27FC236}">
                  <a16:creationId xmlns:a16="http://schemas.microsoft.com/office/drawing/2014/main" id="{E812C364-0C3B-4B00-9AB0-D7BCC87E6F5E}"/>
                </a:ext>
              </a:extLst>
            </p:cNvPr>
            <p:cNvSpPr txBox="1"/>
            <p:nvPr/>
          </p:nvSpPr>
          <p:spPr>
            <a:xfrm>
              <a:off x="4435924" y="2823278"/>
              <a:ext cx="402452" cy="307777"/>
            </a:xfrm>
            <a:prstGeom prst="rect">
              <a:avLst/>
            </a:prstGeom>
            <a:noFill/>
          </p:spPr>
          <p:txBody>
            <a:bodyPr wrap="square" rtlCol="0">
              <a:spAutoFit/>
            </a:bodyPr>
            <a:lstStyle/>
            <a:p>
              <a:pPr algn="ctr"/>
              <a:r>
                <a:rPr lang="en-GB" sz="1400" dirty="0"/>
                <a:t>5</a:t>
              </a:r>
            </a:p>
          </p:txBody>
        </p:sp>
        <p:sp>
          <p:nvSpPr>
            <p:cNvPr id="72" name="TextBox 71">
              <a:extLst>
                <a:ext uri="{FF2B5EF4-FFF2-40B4-BE49-F238E27FC236}">
                  <a16:creationId xmlns:a16="http://schemas.microsoft.com/office/drawing/2014/main" id="{3311E068-4F7B-4E60-8D78-A797643CFD79}"/>
                </a:ext>
              </a:extLst>
            </p:cNvPr>
            <p:cNvSpPr txBox="1"/>
            <p:nvPr/>
          </p:nvSpPr>
          <p:spPr>
            <a:xfrm>
              <a:off x="3546924" y="4169478"/>
              <a:ext cx="402452" cy="307777"/>
            </a:xfrm>
            <a:prstGeom prst="rect">
              <a:avLst/>
            </a:prstGeom>
            <a:noFill/>
          </p:spPr>
          <p:txBody>
            <a:bodyPr wrap="square" rtlCol="0">
              <a:spAutoFit/>
            </a:bodyPr>
            <a:lstStyle/>
            <a:p>
              <a:pPr algn="ctr"/>
              <a:r>
                <a:rPr lang="en-GB" sz="1400" dirty="0"/>
                <a:t>6</a:t>
              </a:r>
            </a:p>
          </p:txBody>
        </p:sp>
        <p:sp>
          <p:nvSpPr>
            <p:cNvPr id="101" name="Flowchart: Magnetic Disk 100">
              <a:extLst>
                <a:ext uri="{FF2B5EF4-FFF2-40B4-BE49-F238E27FC236}">
                  <a16:creationId xmlns:a16="http://schemas.microsoft.com/office/drawing/2014/main" id="{8203EAAD-A7C8-4A22-AC61-72E97D562162}"/>
                </a:ext>
              </a:extLst>
            </p:cNvPr>
            <p:cNvSpPr/>
            <p:nvPr/>
          </p:nvSpPr>
          <p:spPr bwMode="auto">
            <a:xfrm>
              <a:off x="3092579" y="4386785"/>
              <a:ext cx="402452" cy="458539"/>
            </a:xfrm>
            <a:prstGeom prst="flowChartMagneticDisk">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dirty="0">
                <a:latin typeface="Lucida Sans" pitchFamily="-106" charset="0"/>
                <a:ea typeface="ＭＳ Ｐゴシック" pitchFamily="-106" charset="-128"/>
                <a:cs typeface="ＭＳ Ｐゴシック" pitchFamily="-106" charset="-128"/>
              </a:endParaRPr>
            </a:p>
          </p:txBody>
        </p:sp>
        <p:grpSp>
          <p:nvGrpSpPr>
            <p:cNvPr id="102" name="Group 101">
              <a:extLst>
                <a:ext uri="{FF2B5EF4-FFF2-40B4-BE49-F238E27FC236}">
                  <a16:creationId xmlns:a16="http://schemas.microsoft.com/office/drawing/2014/main" id="{439F7E3D-376B-45F1-B738-1E157FCC152D}"/>
                </a:ext>
              </a:extLst>
            </p:cNvPr>
            <p:cNvGrpSpPr/>
            <p:nvPr/>
          </p:nvGrpSpPr>
          <p:grpSpPr>
            <a:xfrm rot="18969141">
              <a:off x="3252996" y="3540405"/>
              <a:ext cx="2025193" cy="110893"/>
              <a:chOff x="1816100" y="3048000"/>
              <a:chExt cx="1492250" cy="228600"/>
            </a:xfrm>
          </p:grpSpPr>
          <p:cxnSp>
            <p:nvCxnSpPr>
              <p:cNvPr id="106" name="Straight Arrow Connector 105">
                <a:extLst>
                  <a:ext uri="{FF2B5EF4-FFF2-40B4-BE49-F238E27FC236}">
                    <a16:creationId xmlns:a16="http://schemas.microsoft.com/office/drawing/2014/main" id="{C209E038-3A08-45DA-85AA-23E78F74D956}"/>
                  </a:ext>
                </a:extLst>
              </p:cNvPr>
              <p:cNvCxnSpPr>
                <a:cxnSpLocks/>
              </p:cNvCxnSpPr>
              <p:nvPr/>
            </p:nvCxnSpPr>
            <p:spPr bwMode="auto">
              <a:xfrm flipH="1">
                <a:off x="1816100" y="3048000"/>
                <a:ext cx="144780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cxnSp>
            <p:nvCxnSpPr>
              <p:cNvPr id="107" name="Straight Arrow Connector 106">
                <a:extLst>
                  <a:ext uri="{FF2B5EF4-FFF2-40B4-BE49-F238E27FC236}">
                    <a16:creationId xmlns:a16="http://schemas.microsoft.com/office/drawing/2014/main" id="{3A2330A1-57E4-4A50-B2C8-63565A5F65CA}"/>
                  </a:ext>
                </a:extLst>
              </p:cNvPr>
              <p:cNvCxnSpPr>
                <a:cxnSpLocks/>
              </p:cNvCxnSpPr>
              <p:nvPr/>
            </p:nvCxnSpPr>
            <p:spPr bwMode="auto">
              <a:xfrm>
                <a:off x="1860550" y="3276600"/>
                <a:ext cx="144780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grpSp>
        <p:sp>
          <p:nvSpPr>
            <p:cNvPr id="103" name="TextBox 102">
              <a:extLst>
                <a:ext uri="{FF2B5EF4-FFF2-40B4-BE49-F238E27FC236}">
                  <a16:creationId xmlns:a16="http://schemas.microsoft.com/office/drawing/2014/main" id="{2B5FB6D7-D457-4A51-B351-2B0FDD78F15E}"/>
                </a:ext>
              </a:extLst>
            </p:cNvPr>
            <p:cNvSpPr txBox="1"/>
            <p:nvPr/>
          </p:nvSpPr>
          <p:spPr>
            <a:xfrm>
              <a:off x="2569469" y="4830048"/>
              <a:ext cx="1468682" cy="523220"/>
            </a:xfrm>
            <a:prstGeom prst="rect">
              <a:avLst/>
            </a:prstGeom>
            <a:noFill/>
          </p:spPr>
          <p:txBody>
            <a:bodyPr wrap="square" rtlCol="0">
              <a:spAutoFit/>
            </a:bodyPr>
            <a:lstStyle/>
            <a:p>
              <a:pPr algn="ctr"/>
              <a:r>
                <a:rPr lang="en-GB" sz="1400" dirty="0"/>
                <a:t>Publisher Ad Server</a:t>
              </a:r>
            </a:p>
          </p:txBody>
        </p:sp>
      </p:grpSp>
      <p:grpSp>
        <p:nvGrpSpPr>
          <p:cNvPr id="18" name="Group 17">
            <a:extLst>
              <a:ext uri="{FF2B5EF4-FFF2-40B4-BE49-F238E27FC236}">
                <a16:creationId xmlns:a16="http://schemas.microsoft.com/office/drawing/2014/main" id="{7BA901F2-20C5-4CC0-A291-57EDD23CA359}"/>
              </a:ext>
            </a:extLst>
          </p:cNvPr>
          <p:cNvGrpSpPr/>
          <p:nvPr/>
        </p:nvGrpSpPr>
        <p:grpSpPr>
          <a:xfrm>
            <a:off x="5977131" y="2986975"/>
            <a:ext cx="1468682" cy="2364544"/>
            <a:chOff x="4453131" y="2986975"/>
            <a:chExt cx="1468682" cy="2364544"/>
          </a:xfrm>
        </p:grpSpPr>
        <p:sp>
          <p:nvSpPr>
            <p:cNvPr id="7" name="Flowchart: Magnetic Disk 6">
              <a:extLst>
                <a:ext uri="{FF2B5EF4-FFF2-40B4-BE49-F238E27FC236}">
                  <a16:creationId xmlns:a16="http://schemas.microsoft.com/office/drawing/2014/main" id="{62FDEB70-BF75-4E67-857A-1C5258C7C0A1}"/>
                </a:ext>
              </a:extLst>
            </p:cNvPr>
            <p:cNvSpPr/>
            <p:nvPr/>
          </p:nvSpPr>
          <p:spPr bwMode="auto">
            <a:xfrm>
              <a:off x="4963883" y="4345180"/>
              <a:ext cx="402452" cy="458539"/>
            </a:xfrm>
            <a:prstGeom prst="flowChartMagneticDisk">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cxnSp>
          <p:nvCxnSpPr>
            <p:cNvPr id="29" name="Straight Arrow Connector 28">
              <a:extLst>
                <a:ext uri="{FF2B5EF4-FFF2-40B4-BE49-F238E27FC236}">
                  <a16:creationId xmlns:a16="http://schemas.microsoft.com/office/drawing/2014/main" id="{258D6640-B365-4DCD-B773-1B8C97B92B00}"/>
                </a:ext>
              </a:extLst>
            </p:cNvPr>
            <p:cNvCxnSpPr>
              <a:cxnSpLocks/>
            </p:cNvCxnSpPr>
            <p:nvPr/>
          </p:nvCxnSpPr>
          <p:spPr bwMode="auto">
            <a:xfrm rot="16200000" flipH="1">
              <a:off x="4559917" y="3646680"/>
              <a:ext cx="124308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cxnSp>
          <p:nvCxnSpPr>
            <p:cNvPr id="30" name="Straight Arrow Connector 29">
              <a:extLst>
                <a:ext uri="{FF2B5EF4-FFF2-40B4-BE49-F238E27FC236}">
                  <a16:creationId xmlns:a16="http://schemas.microsoft.com/office/drawing/2014/main" id="{38BECCFE-94AE-4698-B60B-E29B98A25906}"/>
                </a:ext>
              </a:extLst>
            </p:cNvPr>
            <p:cNvCxnSpPr>
              <a:cxnSpLocks/>
            </p:cNvCxnSpPr>
            <p:nvPr/>
          </p:nvCxnSpPr>
          <p:spPr bwMode="auto">
            <a:xfrm rot="16200000">
              <a:off x="4652430" y="3608515"/>
              <a:ext cx="1243080" cy="0"/>
            </a:xfrm>
            <a:prstGeom prst="straightConnector1">
              <a:avLst/>
            </a:prstGeom>
            <a:solidFill>
              <a:schemeClr val="accent1"/>
            </a:solidFill>
            <a:ln w="12700" cap="flat" cmpd="sng" algn="ctr">
              <a:solidFill>
                <a:schemeClr val="bg2"/>
              </a:solidFill>
              <a:prstDash val="solid"/>
              <a:round/>
              <a:headEnd type="none" w="med" len="med"/>
              <a:tailEnd type="triangle" w="lg" len="lg"/>
            </a:ln>
            <a:effectLst/>
          </p:spPr>
        </p:cxnSp>
        <p:sp>
          <p:nvSpPr>
            <p:cNvPr id="43" name="TextBox 42">
              <a:extLst>
                <a:ext uri="{FF2B5EF4-FFF2-40B4-BE49-F238E27FC236}">
                  <a16:creationId xmlns:a16="http://schemas.microsoft.com/office/drawing/2014/main" id="{6049FE65-BF51-4774-B7EF-62C8D0F60FB6}"/>
                </a:ext>
              </a:extLst>
            </p:cNvPr>
            <p:cNvSpPr txBox="1"/>
            <p:nvPr/>
          </p:nvSpPr>
          <p:spPr>
            <a:xfrm>
              <a:off x="4453131" y="4828299"/>
              <a:ext cx="1468682" cy="523220"/>
            </a:xfrm>
            <a:prstGeom prst="rect">
              <a:avLst/>
            </a:prstGeom>
            <a:noFill/>
          </p:spPr>
          <p:txBody>
            <a:bodyPr wrap="square" rtlCol="0">
              <a:spAutoFit/>
            </a:bodyPr>
            <a:lstStyle/>
            <a:p>
              <a:pPr algn="ctr"/>
              <a:r>
                <a:rPr lang="en-GB" sz="1400" dirty="0"/>
                <a:t>Marketer Ad Server</a:t>
              </a:r>
            </a:p>
          </p:txBody>
        </p:sp>
        <p:sp>
          <p:nvSpPr>
            <p:cNvPr id="108" name="TextBox 107">
              <a:extLst>
                <a:ext uri="{FF2B5EF4-FFF2-40B4-BE49-F238E27FC236}">
                  <a16:creationId xmlns:a16="http://schemas.microsoft.com/office/drawing/2014/main" id="{9461B5F4-90A2-43C1-9244-8DF16A4A434F}"/>
                </a:ext>
              </a:extLst>
            </p:cNvPr>
            <p:cNvSpPr txBox="1"/>
            <p:nvPr/>
          </p:nvSpPr>
          <p:spPr>
            <a:xfrm>
              <a:off x="5190028" y="3937807"/>
              <a:ext cx="402452" cy="307777"/>
            </a:xfrm>
            <a:prstGeom prst="rect">
              <a:avLst/>
            </a:prstGeom>
            <a:noFill/>
          </p:spPr>
          <p:txBody>
            <a:bodyPr wrap="square" rtlCol="0">
              <a:spAutoFit/>
            </a:bodyPr>
            <a:lstStyle/>
            <a:p>
              <a:pPr algn="ctr"/>
              <a:r>
                <a:rPr lang="en-GB" sz="1400" dirty="0"/>
                <a:t>8</a:t>
              </a:r>
            </a:p>
          </p:txBody>
        </p:sp>
        <p:sp>
          <p:nvSpPr>
            <p:cNvPr id="109" name="TextBox 108">
              <a:extLst>
                <a:ext uri="{FF2B5EF4-FFF2-40B4-BE49-F238E27FC236}">
                  <a16:creationId xmlns:a16="http://schemas.microsoft.com/office/drawing/2014/main" id="{0F259CF4-24D4-417C-8ED6-524B6800052D}"/>
                </a:ext>
              </a:extLst>
            </p:cNvPr>
            <p:cNvSpPr txBox="1"/>
            <p:nvPr/>
          </p:nvSpPr>
          <p:spPr>
            <a:xfrm>
              <a:off x="4868001" y="3109821"/>
              <a:ext cx="402452" cy="307777"/>
            </a:xfrm>
            <a:prstGeom prst="rect">
              <a:avLst/>
            </a:prstGeom>
            <a:noFill/>
          </p:spPr>
          <p:txBody>
            <a:bodyPr wrap="square" rtlCol="0">
              <a:spAutoFit/>
            </a:bodyPr>
            <a:lstStyle/>
            <a:p>
              <a:pPr algn="ctr"/>
              <a:r>
                <a:rPr lang="en-GB" sz="1400" dirty="0"/>
                <a:t>7</a:t>
              </a:r>
            </a:p>
          </p:txBody>
        </p:sp>
      </p:grpSp>
    </p:spTree>
    <p:extLst>
      <p:ext uri="{BB962C8B-B14F-4D97-AF65-F5344CB8AC3E}">
        <p14:creationId xmlns:p14="http://schemas.microsoft.com/office/powerpoint/2010/main" val="14636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E33FC-02AF-42B1-86AF-B2C54E804E12}"/>
              </a:ext>
            </a:extLst>
          </p:cNvPr>
          <p:cNvSpPr>
            <a:spLocks noGrp="1"/>
          </p:cNvSpPr>
          <p:nvPr>
            <p:ph type="title"/>
          </p:nvPr>
        </p:nvSpPr>
        <p:spPr/>
        <p:txBody>
          <a:bodyPr/>
          <a:lstStyle/>
          <a:p>
            <a:r>
              <a:rPr lang="en-GB" dirty="0"/>
              <a:t>Real Time Bidding (RTB)</a:t>
            </a:r>
          </a:p>
        </p:txBody>
      </p:sp>
      <p:sp>
        <p:nvSpPr>
          <p:cNvPr id="3" name="Slide Number Placeholder 2">
            <a:extLst>
              <a:ext uri="{FF2B5EF4-FFF2-40B4-BE49-F238E27FC236}">
                <a16:creationId xmlns:a16="http://schemas.microsoft.com/office/drawing/2014/main" id="{CEE378FF-D6CD-4BEA-BC3E-482CBCD80D76}"/>
              </a:ext>
            </a:extLst>
          </p:cNvPr>
          <p:cNvSpPr>
            <a:spLocks noGrp="1"/>
          </p:cNvSpPr>
          <p:nvPr>
            <p:ph type="sldNum" sz="quarter" idx="12"/>
          </p:nvPr>
        </p:nvSpPr>
        <p:spPr/>
        <p:txBody>
          <a:bodyPr/>
          <a:lstStyle/>
          <a:p>
            <a:fld id="{03AC6681-E0FD-2C4C-B392-04A572FD2AAE}" type="slidenum">
              <a:rPr lang="en-US" smtClean="0"/>
              <a:pPr/>
              <a:t>38</a:t>
            </a:fld>
            <a:endParaRPr lang="en-US" dirty="0"/>
          </a:p>
        </p:txBody>
      </p:sp>
      <p:sp>
        <p:nvSpPr>
          <p:cNvPr id="4" name="Content Placeholder 3">
            <a:extLst>
              <a:ext uri="{FF2B5EF4-FFF2-40B4-BE49-F238E27FC236}">
                <a16:creationId xmlns:a16="http://schemas.microsoft.com/office/drawing/2014/main" id="{BBEB4616-963A-4F21-A474-40BAA6C7FE3F}"/>
              </a:ext>
            </a:extLst>
          </p:cNvPr>
          <p:cNvSpPr>
            <a:spLocks noGrp="1"/>
          </p:cNvSpPr>
          <p:nvPr>
            <p:ph idx="1"/>
          </p:nvPr>
        </p:nvSpPr>
        <p:spPr/>
        <p:txBody>
          <a:bodyPr/>
          <a:lstStyle/>
          <a:p>
            <a:pPr marL="0" indent="0">
              <a:buNone/>
            </a:pPr>
            <a:endParaRPr lang="en-GB" dirty="0"/>
          </a:p>
          <a:p>
            <a:pPr marL="0" indent="0" algn="ctr">
              <a:buNone/>
            </a:pPr>
            <a:r>
              <a:rPr lang="en-GB" i="1" dirty="0"/>
              <a:t>“Instead of bulking buying…RTB mimics stock exchanges and utilises computer algorithms to automatically buy and sell ads in real-time;</a:t>
            </a:r>
          </a:p>
          <a:p>
            <a:pPr marL="0" indent="0" algn="ctr">
              <a:buNone/>
            </a:pPr>
            <a:r>
              <a:rPr lang="en-GB" i="1" dirty="0"/>
              <a:t>It uses per impression context and targets the ads to specific people based on data about them, and hence dramatically increases the effectiveness of display advertising.”</a:t>
            </a:r>
          </a:p>
          <a:p>
            <a:pPr marL="0" indent="0" algn="ctr">
              <a:buNone/>
            </a:pPr>
            <a:endParaRPr lang="en-GB" i="1" dirty="0"/>
          </a:p>
          <a:p>
            <a:pPr marL="0" indent="0" algn="ctr">
              <a:buNone/>
            </a:pPr>
            <a:r>
              <a:rPr lang="en-GB" dirty="0"/>
              <a:t>(Yuan, Wang and Zhao, 2013)</a:t>
            </a:r>
          </a:p>
        </p:txBody>
      </p:sp>
    </p:spTree>
    <p:extLst>
      <p:ext uri="{BB962C8B-B14F-4D97-AF65-F5344CB8AC3E}">
        <p14:creationId xmlns:p14="http://schemas.microsoft.com/office/powerpoint/2010/main" val="319558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Time Bidding (RTB)</a:t>
            </a:r>
          </a:p>
        </p:txBody>
      </p:sp>
      <p:sp>
        <p:nvSpPr>
          <p:cNvPr id="3" name="Slide Number Placeholder 2"/>
          <p:cNvSpPr>
            <a:spLocks noGrp="1"/>
          </p:cNvSpPr>
          <p:nvPr>
            <p:ph type="sldNum" sz="quarter" idx="12"/>
          </p:nvPr>
        </p:nvSpPr>
        <p:spPr/>
        <p:txBody>
          <a:bodyPr/>
          <a:lstStyle/>
          <a:p>
            <a:fld id="{03AC6681-E0FD-2C4C-B392-04A572FD2AAE}" type="slidenum">
              <a:rPr lang="en-US" smtClean="0"/>
              <a:pPr/>
              <a:t>39</a:t>
            </a:fld>
            <a:endParaRPr lang="en-US" dirty="0"/>
          </a:p>
        </p:txBody>
      </p:sp>
      <p:sp>
        <p:nvSpPr>
          <p:cNvPr id="4" name="Content Placeholder 3"/>
          <p:cNvSpPr>
            <a:spLocks noGrp="1"/>
          </p:cNvSpPr>
          <p:nvPr>
            <p:ph idx="1"/>
          </p:nvPr>
        </p:nvSpPr>
        <p:spPr/>
        <p:txBody>
          <a:bodyPr/>
          <a:lstStyle/>
          <a:p>
            <a:r>
              <a:rPr lang="en-US" dirty="0"/>
              <a:t>We talk about RTB in a display context but had been pioneered by Google in search as early as 1999/2000.</a:t>
            </a:r>
          </a:p>
          <a:p>
            <a:r>
              <a:rPr lang="en-US" dirty="0"/>
              <a:t>Several developments in the late 2000s allowed web publishers (other than Google) to automate and scale this process:</a:t>
            </a:r>
          </a:p>
          <a:p>
            <a:pPr lvl="1"/>
            <a:r>
              <a:rPr lang="en-US" dirty="0"/>
              <a:t>Data</a:t>
            </a:r>
          </a:p>
          <a:p>
            <a:pPr lvl="1"/>
            <a:r>
              <a:rPr lang="en-US" dirty="0"/>
              <a:t>Cloud processing power</a:t>
            </a:r>
          </a:p>
          <a:p>
            <a:pPr lvl="1"/>
            <a:r>
              <a:rPr lang="en-US" dirty="0"/>
              <a:t>AI / ML</a:t>
            </a:r>
          </a:p>
        </p:txBody>
      </p:sp>
    </p:spTree>
    <p:extLst>
      <p:ext uri="{BB962C8B-B14F-4D97-AF65-F5344CB8AC3E}">
        <p14:creationId xmlns:p14="http://schemas.microsoft.com/office/powerpoint/2010/main" val="49508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Advertising</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a:t>
            </a:fld>
            <a:endParaRPr lang="en-US" dirty="0"/>
          </a:p>
        </p:txBody>
      </p:sp>
      <p:sp>
        <p:nvSpPr>
          <p:cNvPr id="4" name="Content Placeholder 3"/>
          <p:cNvSpPr>
            <a:spLocks noGrp="1"/>
          </p:cNvSpPr>
          <p:nvPr>
            <p:ph idx="1"/>
          </p:nvPr>
        </p:nvSpPr>
        <p:spPr/>
        <p:txBody>
          <a:bodyPr/>
          <a:lstStyle/>
          <a:p>
            <a:r>
              <a:rPr lang="en-US" dirty="0">
                <a:solidFill>
                  <a:schemeClr val="tx1">
                    <a:lumMod val="50000"/>
                  </a:schemeClr>
                </a:solidFill>
              </a:rPr>
              <a:t>Provides ways for advertisers to reach their target audience</a:t>
            </a:r>
          </a:p>
          <a:p>
            <a:r>
              <a:rPr lang="en-US" dirty="0">
                <a:solidFill>
                  <a:schemeClr val="tx1">
                    <a:lumMod val="50000"/>
                  </a:schemeClr>
                </a:solidFill>
              </a:rPr>
              <a:t>Improves efficiency with profiling customers vs broadcast advertising methods</a:t>
            </a:r>
          </a:p>
        </p:txBody>
      </p:sp>
      <p:sp>
        <p:nvSpPr>
          <p:cNvPr id="5" name="TextBox 4"/>
          <p:cNvSpPr txBox="1"/>
          <p:nvPr/>
        </p:nvSpPr>
        <p:spPr>
          <a:xfrm>
            <a:off x="5938211" y="-77448"/>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03737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Real Time Bidding (RTB)</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40</a:t>
            </a:fld>
            <a:endParaRPr lang="en-US" dirty="0"/>
          </a:p>
        </p:txBody>
      </p:sp>
      <p:sp>
        <p:nvSpPr>
          <p:cNvPr id="4" name="Content Placeholder 3"/>
          <p:cNvSpPr>
            <a:spLocks noGrp="1"/>
          </p:cNvSpPr>
          <p:nvPr>
            <p:ph idx="1"/>
          </p:nvPr>
        </p:nvSpPr>
        <p:spPr/>
        <p:txBody>
          <a:bodyPr/>
          <a:lstStyle/>
          <a:p>
            <a:r>
              <a:rPr lang="en-US" dirty="0"/>
              <a:t>Algorithmic Implementation</a:t>
            </a:r>
          </a:p>
          <a:p>
            <a:pPr lvl="1"/>
            <a:r>
              <a:rPr lang="en-US" dirty="0"/>
              <a:t>Millions of impressions per second</a:t>
            </a:r>
          </a:p>
          <a:p>
            <a:pPr marL="360000" lvl="1" indent="0">
              <a:buNone/>
            </a:pPr>
            <a:r>
              <a:rPr lang="en-US" dirty="0"/>
              <a:t> </a:t>
            </a:r>
          </a:p>
          <a:p>
            <a:r>
              <a:rPr lang="en-US" dirty="0"/>
              <a:t>Dynamic pricing</a:t>
            </a:r>
          </a:p>
          <a:p>
            <a:pPr lvl="1"/>
            <a:r>
              <a:rPr lang="en-US" dirty="0"/>
              <a:t>Stock markets, Uber etc.</a:t>
            </a:r>
          </a:p>
          <a:p>
            <a:endParaRPr lang="en-US" dirty="0"/>
          </a:p>
          <a:p>
            <a:r>
              <a:rPr lang="en-US" dirty="0"/>
              <a:t>Increased ecosystem complexity</a:t>
            </a:r>
          </a:p>
        </p:txBody>
      </p:sp>
    </p:spTree>
    <p:extLst>
      <p:ext uri="{BB962C8B-B14F-4D97-AF65-F5344CB8AC3E}">
        <p14:creationId xmlns:p14="http://schemas.microsoft.com/office/powerpoint/2010/main" val="32436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RTB Terminology</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41</a:t>
            </a:fld>
            <a:endParaRPr lang="en-US" dirty="0"/>
          </a:p>
        </p:txBody>
      </p:sp>
      <p:sp>
        <p:nvSpPr>
          <p:cNvPr id="4" name="Content Placeholder 3"/>
          <p:cNvSpPr>
            <a:spLocks noGrp="1"/>
          </p:cNvSpPr>
          <p:nvPr>
            <p:ph idx="1"/>
          </p:nvPr>
        </p:nvSpPr>
        <p:spPr/>
        <p:txBody>
          <a:bodyPr/>
          <a:lstStyle/>
          <a:p>
            <a:r>
              <a:rPr lang="en-US" b="1" dirty="0"/>
              <a:t>Ad Exchange: </a:t>
            </a:r>
            <a:r>
              <a:rPr lang="en-US" dirty="0"/>
              <a:t>“</a:t>
            </a:r>
            <a:r>
              <a:rPr lang="en-GB" dirty="0"/>
              <a:t>a digital marketplace that enables advertisers and publishers to buy and sell advertising space, often through real-time auctions” (</a:t>
            </a:r>
            <a:r>
              <a:rPr lang="en-GB" dirty="0" err="1"/>
              <a:t>Digiday</a:t>
            </a:r>
            <a:r>
              <a:rPr lang="en-GB" dirty="0"/>
              <a:t>, 2014)</a:t>
            </a:r>
            <a:endParaRPr lang="en-US" dirty="0"/>
          </a:p>
          <a:p>
            <a:endParaRPr lang="en-US" dirty="0"/>
          </a:p>
          <a:p>
            <a:r>
              <a:rPr lang="en-US" b="1" dirty="0"/>
              <a:t>Supply-Side Platform (SSP): </a:t>
            </a:r>
            <a:r>
              <a:rPr lang="en-US" dirty="0"/>
              <a:t>“</a:t>
            </a:r>
            <a:r>
              <a:rPr lang="en-GB" dirty="0"/>
              <a:t>a piece of software used to sell advertising in an automated fashion” (</a:t>
            </a:r>
            <a:r>
              <a:rPr lang="en-GB" dirty="0" err="1"/>
              <a:t>Digiday</a:t>
            </a:r>
            <a:r>
              <a:rPr lang="en-GB" dirty="0"/>
              <a:t>, 2014)</a:t>
            </a:r>
            <a:endParaRPr lang="en-US" dirty="0"/>
          </a:p>
          <a:p>
            <a:endParaRPr lang="en-US" dirty="0"/>
          </a:p>
          <a:p>
            <a:r>
              <a:rPr lang="en-US" b="1" dirty="0"/>
              <a:t>Demand-Side Platform (DSP): </a:t>
            </a:r>
            <a:r>
              <a:rPr lang="en-US" dirty="0"/>
              <a:t>“</a:t>
            </a:r>
            <a:r>
              <a:rPr lang="en-GB" dirty="0"/>
              <a:t>a piece of software used to buy advertising in an automated fashion” (</a:t>
            </a:r>
            <a:r>
              <a:rPr lang="en-GB" dirty="0" err="1"/>
              <a:t>Digiday</a:t>
            </a:r>
            <a:r>
              <a:rPr lang="en-GB" dirty="0"/>
              <a:t>, 2014)</a:t>
            </a:r>
            <a:endParaRPr lang="en-US" dirty="0"/>
          </a:p>
        </p:txBody>
      </p:sp>
      <p:sp>
        <p:nvSpPr>
          <p:cNvPr id="5" name="TextBox 4">
            <a:extLst>
              <a:ext uri="{FF2B5EF4-FFF2-40B4-BE49-F238E27FC236}">
                <a16:creationId xmlns:a16="http://schemas.microsoft.com/office/drawing/2014/main" id="{9D3763B3-4B9D-4431-A800-60DD72CBD581}"/>
              </a:ext>
            </a:extLst>
          </p:cNvPr>
          <p:cNvSpPr txBox="1"/>
          <p:nvPr/>
        </p:nvSpPr>
        <p:spPr>
          <a:xfrm>
            <a:off x="0" y="6493600"/>
            <a:ext cx="9423200" cy="369332"/>
          </a:xfrm>
          <a:prstGeom prst="rect">
            <a:avLst/>
          </a:prstGeom>
          <a:noFill/>
        </p:spPr>
        <p:txBody>
          <a:bodyPr wrap="square" rtlCol="0">
            <a:spAutoFit/>
          </a:bodyPr>
          <a:lstStyle/>
          <a:p>
            <a:r>
              <a:rPr lang="en-GB" dirty="0"/>
              <a:t>Source: </a:t>
            </a:r>
            <a:r>
              <a:rPr lang="en-GB" dirty="0" err="1"/>
              <a:t>Digiday</a:t>
            </a:r>
            <a:r>
              <a:rPr lang="en-GB" dirty="0"/>
              <a:t> (2014)</a:t>
            </a:r>
          </a:p>
        </p:txBody>
      </p:sp>
    </p:spTree>
    <p:extLst>
      <p:ext uri="{BB962C8B-B14F-4D97-AF65-F5344CB8AC3E}">
        <p14:creationId xmlns:p14="http://schemas.microsoft.com/office/powerpoint/2010/main" val="597458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RTB Terminology</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42</a:t>
            </a:fld>
            <a:endParaRPr lang="en-US" dirty="0"/>
          </a:p>
        </p:txBody>
      </p:sp>
      <p:sp>
        <p:nvSpPr>
          <p:cNvPr id="4" name="Content Placeholder 3"/>
          <p:cNvSpPr>
            <a:spLocks noGrp="1"/>
          </p:cNvSpPr>
          <p:nvPr>
            <p:ph idx="1"/>
          </p:nvPr>
        </p:nvSpPr>
        <p:spPr/>
        <p:txBody>
          <a:bodyPr/>
          <a:lstStyle/>
          <a:p>
            <a:r>
              <a:rPr lang="en-US" dirty="0"/>
              <a:t>Data Management Platform (DMP): </a:t>
            </a:r>
            <a:r>
              <a:rPr lang="en-GB" dirty="0"/>
              <a:t> a data warehouse that is used to “manage cookie IDs (and other types of data) and to generate audience segments, which are subsequently used to target specific users with online ads” (</a:t>
            </a:r>
            <a:r>
              <a:rPr lang="en-GB" dirty="0" err="1"/>
              <a:t>Digiday</a:t>
            </a:r>
            <a:r>
              <a:rPr lang="en-GB" dirty="0"/>
              <a:t>, 2014)</a:t>
            </a:r>
            <a:endParaRPr lang="en-US" dirty="0"/>
          </a:p>
        </p:txBody>
      </p:sp>
      <p:sp>
        <p:nvSpPr>
          <p:cNvPr id="6" name="TextBox 5">
            <a:extLst>
              <a:ext uri="{FF2B5EF4-FFF2-40B4-BE49-F238E27FC236}">
                <a16:creationId xmlns:a16="http://schemas.microsoft.com/office/drawing/2014/main" id="{27CF8FDC-FD38-458C-933B-8BF3DC817E7B}"/>
              </a:ext>
            </a:extLst>
          </p:cNvPr>
          <p:cNvSpPr txBox="1"/>
          <p:nvPr/>
        </p:nvSpPr>
        <p:spPr>
          <a:xfrm>
            <a:off x="0" y="6493600"/>
            <a:ext cx="9423200" cy="369332"/>
          </a:xfrm>
          <a:prstGeom prst="rect">
            <a:avLst/>
          </a:prstGeom>
          <a:noFill/>
        </p:spPr>
        <p:txBody>
          <a:bodyPr wrap="square" rtlCol="0">
            <a:spAutoFit/>
          </a:bodyPr>
          <a:lstStyle/>
          <a:p>
            <a:r>
              <a:rPr lang="en-GB" dirty="0"/>
              <a:t>Source: </a:t>
            </a:r>
            <a:r>
              <a:rPr lang="en-GB" dirty="0" err="1"/>
              <a:t>Digiday</a:t>
            </a:r>
            <a:r>
              <a:rPr lang="en-GB" dirty="0"/>
              <a:t> (2014)</a:t>
            </a:r>
          </a:p>
        </p:txBody>
      </p:sp>
    </p:spTree>
    <p:extLst>
      <p:ext uri="{BB962C8B-B14F-4D97-AF65-F5344CB8AC3E}">
        <p14:creationId xmlns:p14="http://schemas.microsoft.com/office/powerpoint/2010/main" val="340055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FC07-AAB6-4A72-B4F8-3C5723E47FCA}"/>
              </a:ext>
            </a:extLst>
          </p:cNvPr>
          <p:cNvSpPr>
            <a:spLocks noGrp="1"/>
          </p:cNvSpPr>
          <p:nvPr>
            <p:ph type="title"/>
          </p:nvPr>
        </p:nvSpPr>
        <p:spPr/>
        <p:txBody>
          <a:bodyPr/>
          <a:lstStyle/>
          <a:p>
            <a:r>
              <a:rPr lang="en-GB" dirty="0"/>
              <a:t>Programmatic Trading (Auction)</a:t>
            </a:r>
          </a:p>
        </p:txBody>
      </p:sp>
      <p:sp>
        <p:nvSpPr>
          <p:cNvPr id="3" name="Slide Number Placeholder 2">
            <a:extLst>
              <a:ext uri="{FF2B5EF4-FFF2-40B4-BE49-F238E27FC236}">
                <a16:creationId xmlns:a16="http://schemas.microsoft.com/office/drawing/2014/main" id="{000DFCC1-6339-48FC-BFAD-D2D6ADD93EF1}"/>
              </a:ext>
            </a:extLst>
          </p:cNvPr>
          <p:cNvSpPr>
            <a:spLocks noGrp="1"/>
          </p:cNvSpPr>
          <p:nvPr>
            <p:ph type="sldNum" sz="quarter" idx="12"/>
          </p:nvPr>
        </p:nvSpPr>
        <p:spPr/>
        <p:txBody>
          <a:bodyPr/>
          <a:lstStyle/>
          <a:p>
            <a:fld id="{03AC6681-E0FD-2C4C-B392-04A572FD2AAE}" type="slidenum">
              <a:rPr lang="en-US" smtClean="0"/>
              <a:pPr/>
              <a:t>43</a:t>
            </a:fld>
            <a:endParaRPr lang="en-US" dirty="0"/>
          </a:p>
        </p:txBody>
      </p:sp>
      <p:grpSp>
        <p:nvGrpSpPr>
          <p:cNvPr id="100" name="Group 99">
            <a:extLst>
              <a:ext uri="{FF2B5EF4-FFF2-40B4-BE49-F238E27FC236}">
                <a16:creationId xmlns:a16="http://schemas.microsoft.com/office/drawing/2014/main" id="{349CD27D-6FDE-4B4E-9771-D8582F6B4126}"/>
              </a:ext>
            </a:extLst>
          </p:cNvPr>
          <p:cNvGrpSpPr/>
          <p:nvPr/>
        </p:nvGrpSpPr>
        <p:grpSpPr>
          <a:xfrm>
            <a:off x="-765166" y="5128447"/>
            <a:ext cx="3054008" cy="1297282"/>
            <a:chOff x="-872880" y="5551968"/>
            <a:chExt cx="3054008" cy="1297282"/>
          </a:xfrm>
        </p:grpSpPr>
        <p:sp>
          <p:nvSpPr>
            <p:cNvPr id="92" name="TextBox 91">
              <a:extLst>
                <a:ext uri="{FF2B5EF4-FFF2-40B4-BE49-F238E27FC236}">
                  <a16:creationId xmlns:a16="http://schemas.microsoft.com/office/drawing/2014/main" id="{A074B2AE-8E0B-414C-9510-D4C9CC3BBB3B}"/>
                </a:ext>
              </a:extLst>
            </p:cNvPr>
            <p:cNvSpPr txBox="1"/>
            <p:nvPr/>
          </p:nvSpPr>
          <p:spPr>
            <a:xfrm>
              <a:off x="-872880" y="6211638"/>
              <a:ext cx="2879480" cy="307777"/>
            </a:xfrm>
            <a:prstGeom prst="rect">
              <a:avLst/>
            </a:prstGeom>
            <a:noFill/>
          </p:spPr>
          <p:txBody>
            <a:bodyPr wrap="square" rtlCol="0">
              <a:spAutoFit/>
            </a:bodyPr>
            <a:lstStyle/>
            <a:p>
              <a:pPr algn="r"/>
              <a:r>
                <a:rPr lang="en-GB" sz="1400" dirty="0"/>
                <a:t>Winning Bid / Redirect</a:t>
              </a:r>
            </a:p>
          </p:txBody>
        </p:sp>
        <p:sp>
          <p:nvSpPr>
            <p:cNvPr id="93" name="TextBox 92">
              <a:extLst>
                <a:ext uri="{FF2B5EF4-FFF2-40B4-BE49-F238E27FC236}">
                  <a16:creationId xmlns:a16="http://schemas.microsoft.com/office/drawing/2014/main" id="{60F87107-9C86-41C2-A33D-1F69B8A01402}"/>
                </a:ext>
              </a:extLst>
            </p:cNvPr>
            <p:cNvSpPr txBox="1"/>
            <p:nvPr/>
          </p:nvSpPr>
          <p:spPr>
            <a:xfrm>
              <a:off x="-872880" y="6541473"/>
              <a:ext cx="2879480" cy="307777"/>
            </a:xfrm>
            <a:prstGeom prst="rect">
              <a:avLst/>
            </a:prstGeom>
            <a:noFill/>
          </p:spPr>
          <p:txBody>
            <a:bodyPr wrap="square" rtlCol="0">
              <a:spAutoFit/>
            </a:bodyPr>
            <a:lstStyle/>
            <a:p>
              <a:pPr algn="r"/>
              <a:r>
                <a:rPr lang="en-GB" sz="1400" dirty="0"/>
                <a:t>Final Ad Creative </a:t>
              </a:r>
            </a:p>
          </p:txBody>
        </p:sp>
        <p:grpSp>
          <p:nvGrpSpPr>
            <p:cNvPr id="98" name="Group 97">
              <a:extLst>
                <a:ext uri="{FF2B5EF4-FFF2-40B4-BE49-F238E27FC236}">
                  <a16:creationId xmlns:a16="http://schemas.microsoft.com/office/drawing/2014/main" id="{EEE65A3B-32B0-47F7-8DCB-FBACBC3BF7F4}"/>
                </a:ext>
              </a:extLst>
            </p:cNvPr>
            <p:cNvGrpSpPr/>
            <p:nvPr/>
          </p:nvGrpSpPr>
          <p:grpSpPr>
            <a:xfrm>
              <a:off x="-396462" y="5551968"/>
              <a:ext cx="2577590" cy="1255663"/>
              <a:chOff x="-396462" y="5551968"/>
              <a:chExt cx="2577590" cy="1255663"/>
            </a:xfrm>
          </p:grpSpPr>
          <p:sp>
            <p:nvSpPr>
              <p:cNvPr id="90" name="TextBox 89">
                <a:extLst>
                  <a:ext uri="{FF2B5EF4-FFF2-40B4-BE49-F238E27FC236}">
                    <a16:creationId xmlns:a16="http://schemas.microsoft.com/office/drawing/2014/main" id="{69391B87-95B8-4AB3-8916-7AE4F9A2B19E}"/>
                  </a:ext>
                </a:extLst>
              </p:cNvPr>
              <p:cNvSpPr txBox="1"/>
              <p:nvPr/>
            </p:nvSpPr>
            <p:spPr>
              <a:xfrm>
                <a:off x="-396462" y="5551968"/>
                <a:ext cx="2403062" cy="307777"/>
              </a:xfrm>
              <a:prstGeom prst="rect">
                <a:avLst/>
              </a:prstGeom>
              <a:noFill/>
            </p:spPr>
            <p:txBody>
              <a:bodyPr wrap="square" rtlCol="0">
                <a:spAutoFit/>
              </a:bodyPr>
              <a:lstStyle/>
              <a:p>
                <a:pPr algn="r"/>
                <a:r>
                  <a:rPr lang="en-GB" sz="1400" dirty="0"/>
                  <a:t>HTTP calls / redirects</a:t>
                </a:r>
              </a:p>
            </p:txBody>
          </p:sp>
          <p:sp>
            <p:nvSpPr>
              <p:cNvPr id="91" name="TextBox 90">
                <a:extLst>
                  <a:ext uri="{FF2B5EF4-FFF2-40B4-BE49-F238E27FC236}">
                    <a16:creationId xmlns:a16="http://schemas.microsoft.com/office/drawing/2014/main" id="{6CD55170-2035-4153-87E2-B04D15EA60AE}"/>
                  </a:ext>
                </a:extLst>
              </p:cNvPr>
              <p:cNvSpPr txBox="1"/>
              <p:nvPr/>
            </p:nvSpPr>
            <p:spPr>
              <a:xfrm>
                <a:off x="-396462" y="5881803"/>
                <a:ext cx="2403062" cy="307777"/>
              </a:xfrm>
              <a:prstGeom prst="rect">
                <a:avLst/>
              </a:prstGeom>
              <a:noFill/>
            </p:spPr>
            <p:txBody>
              <a:bodyPr wrap="square" rtlCol="0">
                <a:spAutoFit/>
              </a:bodyPr>
              <a:lstStyle/>
              <a:p>
                <a:pPr algn="r"/>
                <a:r>
                  <a:rPr lang="en-GB" sz="1400" dirty="0"/>
                  <a:t>Cookie ID passed</a:t>
                </a:r>
              </a:p>
            </p:txBody>
          </p:sp>
          <p:sp>
            <p:nvSpPr>
              <p:cNvPr id="94" name="Rectangle 93">
                <a:extLst>
                  <a:ext uri="{FF2B5EF4-FFF2-40B4-BE49-F238E27FC236}">
                    <a16:creationId xmlns:a16="http://schemas.microsoft.com/office/drawing/2014/main" id="{2F8304EA-42E6-4F62-AA36-3DDD85670CF0}"/>
                  </a:ext>
                </a:extLst>
              </p:cNvPr>
              <p:cNvSpPr/>
              <p:nvPr/>
            </p:nvSpPr>
            <p:spPr bwMode="auto">
              <a:xfrm>
                <a:off x="1996397" y="5598899"/>
                <a:ext cx="184731" cy="230832"/>
              </a:xfrm>
              <a:prstGeom prst="rect">
                <a:avLst/>
              </a:prstGeom>
              <a:solidFill>
                <a:srgbClr val="000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95" name="Rectangle 94">
                <a:extLst>
                  <a:ext uri="{FF2B5EF4-FFF2-40B4-BE49-F238E27FC236}">
                    <a16:creationId xmlns:a16="http://schemas.microsoft.com/office/drawing/2014/main" id="{87508C5E-DD75-4916-AFE5-CA0509582C14}"/>
                  </a:ext>
                </a:extLst>
              </p:cNvPr>
              <p:cNvSpPr/>
              <p:nvPr/>
            </p:nvSpPr>
            <p:spPr bwMode="auto">
              <a:xfrm>
                <a:off x="1996397" y="5924866"/>
                <a:ext cx="184731" cy="230832"/>
              </a:xfrm>
              <a:prstGeom prst="rect">
                <a:avLst/>
              </a:prstGeom>
              <a:solidFill>
                <a:srgbClr val="FF0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96" name="Rectangle 95">
                <a:extLst>
                  <a:ext uri="{FF2B5EF4-FFF2-40B4-BE49-F238E27FC236}">
                    <a16:creationId xmlns:a16="http://schemas.microsoft.com/office/drawing/2014/main" id="{FE800A73-B1CD-4D17-9678-E0F2C4417A42}"/>
                  </a:ext>
                </a:extLst>
              </p:cNvPr>
              <p:cNvSpPr/>
              <p:nvPr/>
            </p:nvSpPr>
            <p:spPr bwMode="auto">
              <a:xfrm>
                <a:off x="1996397" y="6250833"/>
                <a:ext cx="184731" cy="230832"/>
              </a:xfrm>
              <a:prstGeom prst="rect">
                <a:avLst/>
              </a:prstGeom>
              <a:solidFill>
                <a:srgbClr val="FFC000"/>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97" name="Rectangle 96">
                <a:extLst>
                  <a:ext uri="{FF2B5EF4-FFF2-40B4-BE49-F238E27FC236}">
                    <a16:creationId xmlns:a16="http://schemas.microsoft.com/office/drawing/2014/main" id="{6AD6BBEF-7ED3-42D2-A410-B11E39DB64F1}"/>
                  </a:ext>
                </a:extLst>
              </p:cNvPr>
              <p:cNvSpPr/>
              <p:nvPr/>
            </p:nvSpPr>
            <p:spPr bwMode="auto">
              <a:xfrm>
                <a:off x="1996397" y="6576799"/>
                <a:ext cx="184731" cy="230832"/>
              </a:xfrm>
              <a:prstGeom prst="rect">
                <a:avLst/>
              </a:prstGeom>
              <a:solidFill>
                <a:schemeClr val="bg2"/>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grpSp>
      </p:grpSp>
      <p:sp>
        <p:nvSpPr>
          <p:cNvPr id="99" name="TextBox 98">
            <a:extLst>
              <a:ext uri="{FF2B5EF4-FFF2-40B4-BE49-F238E27FC236}">
                <a16:creationId xmlns:a16="http://schemas.microsoft.com/office/drawing/2014/main" id="{DA5D2E01-3AE8-47C8-875F-08167C2BB175}"/>
              </a:ext>
            </a:extLst>
          </p:cNvPr>
          <p:cNvSpPr txBox="1"/>
          <p:nvPr/>
        </p:nvSpPr>
        <p:spPr>
          <a:xfrm>
            <a:off x="5437" y="6493600"/>
            <a:ext cx="5212973" cy="369332"/>
          </a:xfrm>
          <a:prstGeom prst="rect">
            <a:avLst/>
          </a:prstGeom>
          <a:noFill/>
        </p:spPr>
        <p:txBody>
          <a:bodyPr wrap="square" rtlCol="0">
            <a:spAutoFit/>
          </a:bodyPr>
          <a:lstStyle/>
          <a:p>
            <a:r>
              <a:rPr lang="en-GB" dirty="0"/>
              <a:t>Source: </a:t>
            </a:r>
            <a:r>
              <a:rPr lang="en-GB" dirty="0" err="1"/>
              <a:t>AdOps</a:t>
            </a:r>
            <a:r>
              <a:rPr lang="en-GB" dirty="0"/>
              <a:t> Insider (2010)</a:t>
            </a:r>
          </a:p>
        </p:txBody>
      </p:sp>
      <p:grpSp>
        <p:nvGrpSpPr>
          <p:cNvPr id="4" name="Group 3">
            <a:extLst>
              <a:ext uri="{FF2B5EF4-FFF2-40B4-BE49-F238E27FC236}">
                <a16:creationId xmlns:a16="http://schemas.microsoft.com/office/drawing/2014/main" id="{64D6FB1E-9018-4E54-A7D1-EB0665AC6FB9}"/>
              </a:ext>
            </a:extLst>
          </p:cNvPr>
          <p:cNvGrpSpPr/>
          <p:nvPr/>
        </p:nvGrpSpPr>
        <p:grpSpPr>
          <a:xfrm>
            <a:off x="1633205" y="1838955"/>
            <a:ext cx="9371115" cy="4988857"/>
            <a:chOff x="1633205" y="1838955"/>
            <a:chExt cx="9371115" cy="4988857"/>
          </a:xfrm>
        </p:grpSpPr>
        <p:grpSp>
          <p:nvGrpSpPr>
            <p:cNvPr id="74" name="Group 73">
              <a:extLst>
                <a:ext uri="{FF2B5EF4-FFF2-40B4-BE49-F238E27FC236}">
                  <a16:creationId xmlns:a16="http://schemas.microsoft.com/office/drawing/2014/main" id="{FED66A62-CE7A-4D4C-ABAB-C1A21E825885}"/>
                </a:ext>
              </a:extLst>
            </p:cNvPr>
            <p:cNvGrpSpPr/>
            <p:nvPr/>
          </p:nvGrpSpPr>
          <p:grpSpPr>
            <a:xfrm>
              <a:off x="4769944" y="1875984"/>
              <a:ext cx="1468682" cy="1029833"/>
              <a:chOff x="3245944" y="1875981"/>
              <a:chExt cx="1468682" cy="1029833"/>
            </a:xfrm>
          </p:grpSpPr>
          <p:sp>
            <p:nvSpPr>
              <p:cNvPr id="13" name="Smiley Face 12">
                <a:extLst>
                  <a:ext uri="{FF2B5EF4-FFF2-40B4-BE49-F238E27FC236}">
                    <a16:creationId xmlns:a16="http://schemas.microsoft.com/office/drawing/2014/main" id="{592AA197-BE80-4FF7-B179-9B01EDBDA7C7}"/>
                  </a:ext>
                </a:extLst>
              </p:cNvPr>
              <p:cNvSpPr/>
              <p:nvPr/>
            </p:nvSpPr>
            <p:spPr bwMode="auto">
              <a:xfrm>
                <a:off x="3627976" y="2185814"/>
                <a:ext cx="720000" cy="720000"/>
              </a:xfrm>
              <a:prstGeom prst="smileyFace">
                <a:avLst/>
              </a:prstGeom>
              <a:solidFill>
                <a:schemeClr val="bg1"/>
              </a:solidFill>
              <a:ln w="12700" cap="flat" cmpd="sng" algn="ctr">
                <a:solidFill>
                  <a:srgbClr val="00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dirty="0">
                  <a:latin typeface="Lucida Sans" pitchFamily="-106" charset="0"/>
                  <a:ea typeface="ＭＳ Ｐゴシック" pitchFamily="-106" charset="-128"/>
                  <a:cs typeface="ＭＳ Ｐゴシック" pitchFamily="-106" charset="-128"/>
                </a:endParaRPr>
              </a:p>
            </p:txBody>
          </p:sp>
          <p:sp>
            <p:nvSpPr>
              <p:cNvPr id="42" name="TextBox 41">
                <a:extLst>
                  <a:ext uri="{FF2B5EF4-FFF2-40B4-BE49-F238E27FC236}">
                    <a16:creationId xmlns:a16="http://schemas.microsoft.com/office/drawing/2014/main" id="{03F8B4F7-2363-4288-9F8B-E78C1E7B87AE}"/>
                  </a:ext>
                </a:extLst>
              </p:cNvPr>
              <p:cNvSpPr txBox="1"/>
              <p:nvPr/>
            </p:nvSpPr>
            <p:spPr>
              <a:xfrm>
                <a:off x="3245944" y="1875981"/>
                <a:ext cx="1468682" cy="307777"/>
              </a:xfrm>
              <a:prstGeom prst="rect">
                <a:avLst/>
              </a:prstGeom>
              <a:noFill/>
            </p:spPr>
            <p:txBody>
              <a:bodyPr wrap="square" rtlCol="0">
                <a:spAutoFit/>
              </a:bodyPr>
              <a:lstStyle/>
              <a:p>
                <a:pPr algn="ctr"/>
                <a:r>
                  <a:rPr lang="en-GB" sz="1400" dirty="0"/>
                  <a:t>User</a:t>
                </a:r>
              </a:p>
            </p:txBody>
          </p:sp>
        </p:grpSp>
        <p:grpSp>
          <p:nvGrpSpPr>
            <p:cNvPr id="77" name="Group 76">
              <a:extLst>
                <a:ext uri="{FF2B5EF4-FFF2-40B4-BE49-F238E27FC236}">
                  <a16:creationId xmlns:a16="http://schemas.microsoft.com/office/drawing/2014/main" id="{C4C1FC06-21B5-416A-AF4C-1E9BA68FE8DF}"/>
                </a:ext>
              </a:extLst>
            </p:cNvPr>
            <p:cNvGrpSpPr/>
            <p:nvPr/>
          </p:nvGrpSpPr>
          <p:grpSpPr>
            <a:xfrm>
              <a:off x="1633205" y="2029715"/>
              <a:ext cx="3506428" cy="1505517"/>
              <a:chOff x="109205" y="2029712"/>
              <a:chExt cx="3506428" cy="1505517"/>
            </a:xfrm>
          </p:grpSpPr>
          <p:sp>
            <p:nvSpPr>
              <p:cNvPr id="40" name="TextBox 39">
                <a:extLst>
                  <a:ext uri="{FF2B5EF4-FFF2-40B4-BE49-F238E27FC236}">
                    <a16:creationId xmlns:a16="http://schemas.microsoft.com/office/drawing/2014/main" id="{15BD7EFB-FB96-4B4F-BAE0-16F736EABCC5}"/>
                  </a:ext>
                </a:extLst>
              </p:cNvPr>
              <p:cNvSpPr txBox="1"/>
              <p:nvPr/>
            </p:nvSpPr>
            <p:spPr>
              <a:xfrm>
                <a:off x="109205" y="3012009"/>
                <a:ext cx="1468682" cy="523220"/>
              </a:xfrm>
              <a:prstGeom prst="rect">
                <a:avLst/>
              </a:prstGeom>
              <a:noFill/>
            </p:spPr>
            <p:txBody>
              <a:bodyPr wrap="square" rtlCol="0">
                <a:spAutoFit/>
              </a:bodyPr>
              <a:lstStyle/>
              <a:p>
                <a:pPr algn="ctr"/>
                <a:r>
                  <a:rPr lang="en-GB" sz="1400" dirty="0"/>
                  <a:t>Publisher website</a:t>
                </a:r>
              </a:p>
            </p:txBody>
          </p:sp>
          <p:grpSp>
            <p:nvGrpSpPr>
              <p:cNvPr id="75" name="Group 74">
                <a:extLst>
                  <a:ext uri="{FF2B5EF4-FFF2-40B4-BE49-F238E27FC236}">
                    <a16:creationId xmlns:a16="http://schemas.microsoft.com/office/drawing/2014/main" id="{A37D6B30-5EFB-4213-B37A-67EF6CCDF603}"/>
                  </a:ext>
                </a:extLst>
              </p:cNvPr>
              <p:cNvGrpSpPr/>
              <p:nvPr/>
            </p:nvGrpSpPr>
            <p:grpSpPr>
              <a:xfrm>
                <a:off x="331083" y="2029712"/>
                <a:ext cx="3284550" cy="927506"/>
                <a:chOff x="331083" y="2029712"/>
                <a:chExt cx="3284550" cy="927506"/>
              </a:xfrm>
            </p:grpSpPr>
            <p:sp>
              <p:nvSpPr>
                <p:cNvPr id="5" name="Rectangle 4">
                  <a:extLst>
                    <a:ext uri="{FF2B5EF4-FFF2-40B4-BE49-F238E27FC236}">
                      <a16:creationId xmlns:a16="http://schemas.microsoft.com/office/drawing/2014/main" id="{45A3330A-B70E-49F5-B6ED-DD0F6A9271CC}"/>
                    </a:ext>
                  </a:extLst>
                </p:cNvPr>
                <p:cNvSpPr/>
                <p:nvPr/>
              </p:nvSpPr>
              <p:spPr bwMode="auto">
                <a:xfrm>
                  <a:off x="331083" y="2029712"/>
                  <a:ext cx="916050" cy="927506"/>
                </a:xfrm>
                <a:prstGeom prst="rect">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grpSp>
              <p:nvGrpSpPr>
                <p:cNvPr id="21" name="Group 20">
                  <a:extLst>
                    <a:ext uri="{FF2B5EF4-FFF2-40B4-BE49-F238E27FC236}">
                      <a16:creationId xmlns:a16="http://schemas.microsoft.com/office/drawing/2014/main" id="{65BAD152-1C72-45BB-803B-90714C3FDF81}"/>
                    </a:ext>
                  </a:extLst>
                </p:cNvPr>
                <p:cNvGrpSpPr/>
                <p:nvPr/>
              </p:nvGrpSpPr>
              <p:grpSpPr>
                <a:xfrm>
                  <a:off x="1591639" y="2477206"/>
                  <a:ext cx="2023994" cy="166509"/>
                  <a:chOff x="1816100" y="3048000"/>
                  <a:chExt cx="1492250" cy="228600"/>
                </a:xfrm>
              </p:grpSpPr>
              <p:cxnSp>
                <p:nvCxnSpPr>
                  <p:cNvPr id="15" name="Straight Arrow Connector 14">
                    <a:extLst>
                      <a:ext uri="{FF2B5EF4-FFF2-40B4-BE49-F238E27FC236}">
                        <a16:creationId xmlns:a16="http://schemas.microsoft.com/office/drawing/2014/main" id="{07490012-A92B-44D1-A8D0-C32C5F8224AC}"/>
                      </a:ext>
                    </a:extLst>
                  </p:cNvPr>
                  <p:cNvCxnSpPr>
                    <a:cxnSpLocks/>
                  </p:cNvCxnSpPr>
                  <p:nvPr/>
                </p:nvCxnSpPr>
                <p:spPr bwMode="auto">
                  <a:xfrm flipH="1">
                    <a:off x="1816100" y="3048000"/>
                    <a:ext cx="144780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cxnSp>
                <p:nvCxnSpPr>
                  <p:cNvPr id="17" name="Straight Arrow Connector 16">
                    <a:extLst>
                      <a:ext uri="{FF2B5EF4-FFF2-40B4-BE49-F238E27FC236}">
                        <a16:creationId xmlns:a16="http://schemas.microsoft.com/office/drawing/2014/main" id="{FF60ABF1-2F2C-4A42-9D44-DDACE2660CFB}"/>
                      </a:ext>
                    </a:extLst>
                  </p:cNvPr>
                  <p:cNvCxnSpPr>
                    <a:cxnSpLocks/>
                  </p:cNvCxnSpPr>
                  <p:nvPr/>
                </p:nvCxnSpPr>
                <p:spPr bwMode="auto">
                  <a:xfrm>
                    <a:off x="1860550" y="3276600"/>
                    <a:ext cx="144780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grpSp>
            <p:sp>
              <p:nvSpPr>
                <p:cNvPr id="46" name="TextBox 45">
                  <a:extLst>
                    <a:ext uri="{FF2B5EF4-FFF2-40B4-BE49-F238E27FC236}">
                      <a16:creationId xmlns:a16="http://schemas.microsoft.com/office/drawing/2014/main" id="{FEB07084-CB35-4C39-AE8E-680924301A1B}"/>
                    </a:ext>
                  </a:extLst>
                </p:cNvPr>
                <p:cNvSpPr txBox="1"/>
                <p:nvPr/>
              </p:nvSpPr>
              <p:spPr>
                <a:xfrm>
                  <a:off x="3294891" y="2160417"/>
                  <a:ext cx="309682" cy="307777"/>
                </a:xfrm>
                <a:prstGeom prst="rect">
                  <a:avLst/>
                </a:prstGeom>
                <a:noFill/>
              </p:spPr>
              <p:txBody>
                <a:bodyPr wrap="square" rtlCol="0">
                  <a:spAutoFit/>
                </a:bodyPr>
                <a:lstStyle/>
                <a:p>
                  <a:pPr algn="ctr"/>
                  <a:r>
                    <a:rPr lang="en-GB" sz="1400" dirty="0"/>
                    <a:t>1</a:t>
                  </a:r>
                </a:p>
              </p:txBody>
            </p:sp>
            <p:sp>
              <p:nvSpPr>
                <p:cNvPr id="47" name="TextBox 46">
                  <a:extLst>
                    <a:ext uri="{FF2B5EF4-FFF2-40B4-BE49-F238E27FC236}">
                      <a16:creationId xmlns:a16="http://schemas.microsoft.com/office/drawing/2014/main" id="{31E470B9-30C0-4881-A83D-C48B43649312}"/>
                    </a:ext>
                  </a:extLst>
                </p:cNvPr>
                <p:cNvSpPr txBox="1"/>
                <p:nvPr/>
              </p:nvSpPr>
              <p:spPr>
                <a:xfrm>
                  <a:off x="1525279" y="2587098"/>
                  <a:ext cx="309682" cy="307777"/>
                </a:xfrm>
                <a:prstGeom prst="rect">
                  <a:avLst/>
                </a:prstGeom>
                <a:noFill/>
              </p:spPr>
              <p:txBody>
                <a:bodyPr wrap="square" rtlCol="0">
                  <a:spAutoFit/>
                </a:bodyPr>
                <a:lstStyle/>
                <a:p>
                  <a:pPr algn="ctr"/>
                  <a:r>
                    <a:rPr lang="en-GB" sz="1400" dirty="0"/>
                    <a:t>2</a:t>
                  </a:r>
                </a:p>
              </p:txBody>
            </p:sp>
          </p:grpSp>
        </p:grpSp>
        <p:grpSp>
          <p:nvGrpSpPr>
            <p:cNvPr id="76" name="Group 75">
              <a:extLst>
                <a:ext uri="{FF2B5EF4-FFF2-40B4-BE49-F238E27FC236}">
                  <a16:creationId xmlns:a16="http://schemas.microsoft.com/office/drawing/2014/main" id="{21EAC49A-3768-4932-BDA1-6B1C8C04F792}"/>
                </a:ext>
              </a:extLst>
            </p:cNvPr>
            <p:cNvGrpSpPr/>
            <p:nvPr/>
          </p:nvGrpSpPr>
          <p:grpSpPr>
            <a:xfrm>
              <a:off x="1808499" y="2690636"/>
              <a:ext cx="3549266" cy="2190673"/>
              <a:chOff x="284499" y="2690633"/>
              <a:chExt cx="3549266" cy="2190673"/>
            </a:xfrm>
          </p:grpSpPr>
          <p:sp>
            <p:nvSpPr>
              <p:cNvPr id="6" name="Flowchart: Magnetic Disk 5">
                <a:extLst>
                  <a:ext uri="{FF2B5EF4-FFF2-40B4-BE49-F238E27FC236}">
                    <a16:creationId xmlns:a16="http://schemas.microsoft.com/office/drawing/2014/main" id="{39B65D75-7D12-4838-8523-DF83B1BB4DC4}"/>
                  </a:ext>
                </a:extLst>
              </p:cNvPr>
              <p:cNvSpPr/>
              <p:nvPr/>
            </p:nvSpPr>
            <p:spPr bwMode="auto">
              <a:xfrm>
                <a:off x="784464" y="3840685"/>
                <a:ext cx="462667" cy="458539"/>
              </a:xfrm>
              <a:prstGeom prst="flowChartMagneticDisk">
                <a:avLst/>
              </a:prstGeom>
              <a:solidFill>
                <a:schemeClr val="accent1"/>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dirty="0">
                  <a:latin typeface="Lucida Sans" pitchFamily="-106" charset="0"/>
                  <a:ea typeface="ＭＳ Ｐゴシック" pitchFamily="-106" charset="-128"/>
                  <a:cs typeface="ＭＳ Ｐゴシック" pitchFamily="-106" charset="-128"/>
                </a:endParaRPr>
              </a:p>
            </p:txBody>
          </p:sp>
          <p:grpSp>
            <p:nvGrpSpPr>
              <p:cNvPr id="22" name="Group 21">
                <a:extLst>
                  <a:ext uri="{FF2B5EF4-FFF2-40B4-BE49-F238E27FC236}">
                    <a16:creationId xmlns:a16="http://schemas.microsoft.com/office/drawing/2014/main" id="{265D5248-93A1-4D79-B5E6-F5BB8D881E07}"/>
                  </a:ext>
                </a:extLst>
              </p:cNvPr>
              <p:cNvGrpSpPr/>
              <p:nvPr/>
            </p:nvGrpSpPr>
            <p:grpSpPr>
              <a:xfrm rot="19667167">
                <a:off x="1414931" y="3456946"/>
                <a:ext cx="2418834" cy="112824"/>
                <a:chOff x="1816100" y="3048000"/>
                <a:chExt cx="1492250" cy="228600"/>
              </a:xfrm>
            </p:grpSpPr>
            <p:cxnSp>
              <p:nvCxnSpPr>
                <p:cNvPr id="23" name="Straight Arrow Connector 22">
                  <a:extLst>
                    <a:ext uri="{FF2B5EF4-FFF2-40B4-BE49-F238E27FC236}">
                      <a16:creationId xmlns:a16="http://schemas.microsoft.com/office/drawing/2014/main" id="{C6B9561B-EFF5-48F3-8935-A36D240182A2}"/>
                    </a:ext>
                  </a:extLst>
                </p:cNvPr>
                <p:cNvCxnSpPr>
                  <a:cxnSpLocks/>
                </p:cNvCxnSpPr>
                <p:nvPr/>
              </p:nvCxnSpPr>
              <p:spPr bwMode="auto">
                <a:xfrm flipH="1">
                  <a:off x="1816100" y="3048000"/>
                  <a:ext cx="144780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cxnSp>
              <p:nvCxnSpPr>
                <p:cNvPr id="24" name="Straight Arrow Connector 23">
                  <a:extLst>
                    <a:ext uri="{FF2B5EF4-FFF2-40B4-BE49-F238E27FC236}">
                      <a16:creationId xmlns:a16="http://schemas.microsoft.com/office/drawing/2014/main" id="{0854C66A-0610-4C3C-80FE-C7329D82FA13}"/>
                    </a:ext>
                  </a:extLst>
                </p:cNvPr>
                <p:cNvCxnSpPr>
                  <a:cxnSpLocks/>
                </p:cNvCxnSpPr>
                <p:nvPr/>
              </p:nvCxnSpPr>
              <p:spPr bwMode="auto">
                <a:xfrm>
                  <a:off x="1860550" y="3276600"/>
                  <a:ext cx="144780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grpSp>
          <p:sp>
            <p:nvSpPr>
              <p:cNvPr id="41" name="TextBox 40">
                <a:extLst>
                  <a:ext uri="{FF2B5EF4-FFF2-40B4-BE49-F238E27FC236}">
                    <a16:creationId xmlns:a16="http://schemas.microsoft.com/office/drawing/2014/main" id="{2F7EF5F7-D178-4E61-85F2-18AD4940BBB2}"/>
                  </a:ext>
                </a:extLst>
              </p:cNvPr>
              <p:cNvSpPr txBox="1"/>
              <p:nvPr/>
            </p:nvSpPr>
            <p:spPr>
              <a:xfrm>
                <a:off x="284499" y="4358086"/>
                <a:ext cx="1468682" cy="523220"/>
              </a:xfrm>
              <a:prstGeom prst="rect">
                <a:avLst/>
              </a:prstGeom>
              <a:noFill/>
            </p:spPr>
            <p:txBody>
              <a:bodyPr wrap="square" rtlCol="0">
                <a:spAutoFit/>
              </a:bodyPr>
              <a:lstStyle/>
              <a:p>
                <a:pPr algn="ctr"/>
                <a:r>
                  <a:rPr lang="en-GB" sz="1400" dirty="0"/>
                  <a:t>Publisher Web Server</a:t>
                </a:r>
              </a:p>
            </p:txBody>
          </p:sp>
          <p:sp>
            <p:nvSpPr>
              <p:cNvPr id="48" name="TextBox 47">
                <a:extLst>
                  <a:ext uri="{FF2B5EF4-FFF2-40B4-BE49-F238E27FC236}">
                    <a16:creationId xmlns:a16="http://schemas.microsoft.com/office/drawing/2014/main" id="{9E509630-8C8D-4AEB-8BA0-8096CC5B9CBA}"/>
                  </a:ext>
                </a:extLst>
              </p:cNvPr>
              <p:cNvSpPr txBox="1"/>
              <p:nvPr/>
            </p:nvSpPr>
            <p:spPr>
              <a:xfrm>
                <a:off x="3195934" y="2690633"/>
                <a:ext cx="309682" cy="307777"/>
              </a:xfrm>
              <a:prstGeom prst="rect">
                <a:avLst/>
              </a:prstGeom>
              <a:noFill/>
            </p:spPr>
            <p:txBody>
              <a:bodyPr wrap="square" rtlCol="0">
                <a:spAutoFit/>
              </a:bodyPr>
              <a:lstStyle/>
              <a:p>
                <a:pPr algn="ctr"/>
                <a:r>
                  <a:rPr lang="en-GB" sz="1400" dirty="0"/>
                  <a:t>3</a:t>
                </a:r>
              </a:p>
            </p:txBody>
          </p:sp>
          <p:sp>
            <p:nvSpPr>
              <p:cNvPr id="49" name="TextBox 48">
                <a:extLst>
                  <a:ext uri="{FF2B5EF4-FFF2-40B4-BE49-F238E27FC236}">
                    <a16:creationId xmlns:a16="http://schemas.microsoft.com/office/drawing/2014/main" id="{E6536EF8-A27B-4322-A814-854E45B9555E}"/>
                  </a:ext>
                </a:extLst>
              </p:cNvPr>
              <p:cNvSpPr txBox="1"/>
              <p:nvPr/>
            </p:nvSpPr>
            <p:spPr>
              <a:xfrm>
                <a:off x="1592301" y="4146859"/>
                <a:ext cx="309682" cy="307777"/>
              </a:xfrm>
              <a:prstGeom prst="rect">
                <a:avLst/>
              </a:prstGeom>
              <a:noFill/>
            </p:spPr>
            <p:txBody>
              <a:bodyPr wrap="square" rtlCol="0">
                <a:spAutoFit/>
              </a:bodyPr>
              <a:lstStyle/>
              <a:p>
                <a:pPr algn="ctr"/>
                <a:r>
                  <a:rPr lang="en-GB" sz="1400" dirty="0"/>
                  <a:t>4</a:t>
                </a:r>
              </a:p>
            </p:txBody>
          </p:sp>
        </p:grpSp>
        <p:grpSp>
          <p:nvGrpSpPr>
            <p:cNvPr id="86" name="Group 85">
              <a:extLst>
                <a:ext uri="{FF2B5EF4-FFF2-40B4-BE49-F238E27FC236}">
                  <a16:creationId xmlns:a16="http://schemas.microsoft.com/office/drawing/2014/main" id="{35BB45A0-C480-48BF-BC1C-CC345A0F5250}"/>
                </a:ext>
              </a:extLst>
            </p:cNvPr>
            <p:cNvGrpSpPr/>
            <p:nvPr/>
          </p:nvGrpSpPr>
          <p:grpSpPr>
            <a:xfrm>
              <a:off x="5980491" y="1838955"/>
              <a:ext cx="2624584" cy="827912"/>
              <a:chOff x="4456491" y="1838955"/>
              <a:chExt cx="2624584" cy="827912"/>
            </a:xfrm>
          </p:grpSpPr>
          <p:sp>
            <p:nvSpPr>
              <p:cNvPr id="44" name="TextBox 43">
                <a:extLst>
                  <a:ext uri="{FF2B5EF4-FFF2-40B4-BE49-F238E27FC236}">
                    <a16:creationId xmlns:a16="http://schemas.microsoft.com/office/drawing/2014/main" id="{7BED0D9E-04F6-4FCD-A020-F89E05A061ED}"/>
                  </a:ext>
                </a:extLst>
              </p:cNvPr>
              <p:cNvSpPr txBox="1"/>
              <p:nvPr/>
            </p:nvSpPr>
            <p:spPr>
              <a:xfrm>
                <a:off x="5612393" y="1838955"/>
                <a:ext cx="1468682" cy="307777"/>
              </a:xfrm>
              <a:prstGeom prst="rect">
                <a:avLst/>
              </a:prstGeom>
              <a:noFill/>
            </p:spPr>
            <p:txBody>
              <a:bodyPr wrap="square" rtlCol="0">
                <a:spAutoFit/>
              </a:bodyPr>
              <a:lstStyle/>
              <a:p>
                <a:pPr algn="ctr"/>
                <a:r>
                  <a:rPr lang="en-GB" sz="1400" dirty="0"/>
                  <a:t>Publisher SSP</a:t>
                </a:r>
              </a:p>
            </p:txBody>
          </p:sp>
          <p:grpSp>
            <p:nvGrpSpPr>
              <p:cNvPr id="78" name="Group 77">
                <a:extLst>
                  <a:ext uri="{FF2B5EF4-FFF2-40B4-BE49-F238E27FC236}">
                    <a16:creationId xmlns:a16="http://schemas.microsoft.com/office/drawing/2014/main" id="{5C5F8837-F1F1-4FA9-9D13-B02C5A629D67}"/>
                  </a:ext>
                </a:extLst>
              </p:cNvPr>
              <p:cNvGrpSpPr/>
              <p:nvPr/>
            </p:nvGrpSpPr>
            <p:grpSpPr>
              <a:xfrm>
                <a:off x="4456491" y="2203744"/>
                <a:ext cx="2077898" cy="463123"/>
                <a:chOff x="4456491" y="2203744"/>
                <a:chExt cx="2077898" cy="463123"/>
              </a:xfrm>
            </p:grpSpPr>
            <p:sp>
              <p:nvSpPr>
                <p:cNvPr id="12" name="Flowchart: Magnetic Disk 11">
                  <a:extLst>
                    <a:ext uri="{FF2B5EF4-FFF2-40B4-BE49-F238E27FC236}">
                      <a16:creationId xmlns:a16="http://schemas.microsoft.com/office/drawing/2014/main" id="{5C600D6E-50CB-45B0-9B36-C2CEFC6D8B67}"/>
                    </a:ext>
                  </a:extLst>
                </p:cNvPr>
                <p:cNvSpPr/>
                <p:nvPr/>
              </p:nvSpPr>
              <p:spPr bwMode="auto">
                <a:xfrm>
                  <a:off x="6026730" y="2208328"/>
                  <a:ext cx="507659" cy="458539"/>
                </a:xfrm>
                <a:prstGeom prst="flowChartMagneticDisk">
                  <a:avLst/>
                </a:prstGeom>
                <a:solidFill>
                  <a:schemeClr val="bg2"/>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cxnSp>
              <p:nvCxnSpPr>
                <p:cNvPr id="27" name="Straight Arrow Connector 26">
                  <a:extLst>
                    <a:ext uri="{FF2B5EF4-FFF2-40B4-BE49-F238E27FC236}">
                      <a16:creationId xmlns:a16="http://schemas.microsoft.com/office/drawing/2014/main" id="{C841CB15-67F5-49C5-967B-005494B047F4}"/>
                    </a:ext>
                  </a:extLst>
                </p:cNvPr>
                <p:cNvCxnSpPr>
                  <a:cxnSpLocks/>
                </p:cNvCxnSpPr>
                <p:nvPr/>
              </p:nvCxnSpPr>
              <p:spPr bwMode="auto">
                <a:xfrm>
                  <a:off x="4550665" y="2506585"/>
                  <a:ext cx="1377595" cy="0"/>
                </a:xfrm>
                <a:prstGeom prst="straightConnector1">
                  <a:avLst/>
                </a:prstGeom>
                <a:solidFill>
                  <a:schemeClr val="accent1"/>
                </a:solidFill>
                <a:ln w="12700" cap="flat" cmpd="sng" algn="ctr">
                  <a:solidFill>
                    <a:srgbClr val="FF0000"/>
                  </a:solidFill>
                  <a:prstDash val="solid"/>
                  <a:round/>
                  <a:headEnd type="none" w="med" len="med"/>
                  <a:tailEnd type="triangle" w="lg" len="lg"/>
                </a:ln>
                <a:effectLst/>
              </p:spPr>
            </p:cxnSp>
            <p:sp>
              <p:nvSpPr>
                <p:cNvPr id="51" name="TextBox 50">
                  <a:extLst>
                    <a:ext uri="{FF2B5EF4-FFF2-40B4-BE49-F238E27FC236}">
                      <a16:creationId xmlns:a16="http://schemas.microsoft.com/office/drawing/2014/main" id="{EE2A4EB0-2DDF-466B-BFB5-F9736F969F92}"/>
                    </a:ext>
                  </a:extLst>
                </p:cNvPr>
                <p:cNvSpPr txBox="1"/>
                <p:nvPr/>
              </p:nvSpPr>
              <p:spPr>
                <a:xfrm>
                  <a:off x="4456491" y="2203744"/>
                  <a:ext cx="309682" cy="307777"/>
                </a:xfrm>
                <a:prstGeom prst="rect">
                  <a:avLst/>
                </a:prstGeom>
                <a:noFill/>
              </p:spPr>
              <p:txBody>
                <a:bodyPr wrap="square" rtlCol="0">
                  <a:spAutoFit/>
                </a:bodyPr>
                <a:lstStyle/>
                <a:p>
                  <a:pPr algn="ctr"/>
                  <a:r>
                    <a:rPr lang="en-GB" sz="1400" dirty="0"/>
                    <a:t>5</a:t>
                  </a:r>
                </a:p>
              </p:txBody>
            </p:sp>
          </p:grpSp>
        </p:grpSp>
        <p:grpSp>
          <p:nvGrpSpPr>
            <p:cNvPr id="83" name="Group 82">
              <a:extLst>
                <a:ext uri="{FF2B5EF4-FFF2-40B4-BE49-F238E27FC236}">
                  <a16:creationId xmlns:a16="http://schemas.microsoft.com/office/drawing/2014/main" id="{A1716537-48DF-4F1A-B1F6-8E70B729D7F3}"/>
                </a:ext>
              </a:extLst>
            </p:cNvPr>
            <p:cNvGrpSpPr/>
            <p:nvPr/>
          </p:nvGrpSpPr>
          <p:grpSpPr>
            <a:xfrm>
              <a:off x="6032370" y="2616918"/>
              <a:ext cx="1486188" cy="307777"/>
              <a:chOff x="4508370" y="2616915"/>
              <a:chExt cx="1486188" cy="307777"/>
            </a:xfrm>
          </p:grpSpPr>
          <p:cxnSp>
            <p:nvCxnSpPr>
              <p:cNvPr id="26" name="Straight Arrow Connector 25">
                <a:extLst>
                  <a:ext uri="{FF2B5EF4-FFF2-40B4-BE49-F238E27FC236}">
                    <a16:creationId xmlns:a16="http://schemas.microsoft.com/office/drawing/2014/main" id="{53557AFC-937B-4182-ACEC-5B6E7735CCDF}"/>
                  </a:ext>
                </a:extLst>
              </p:cNvPr>
              <p:cNvCxnSpPr>
                <a:cxnSpLocks/>
              </p:cNvCxnSpPr>
              <p:nvPr/>
            </p:nvCxnSpPr>
            <p:spPr bwMode="auto">
              <a:xfrm flipH="1">
                <a:off x="4508370" y="2643716"/>
                <a:ext cx="1377595" cy="0"/>
              </a:xfrm>
              <a:prstGeom prst="straightConnector1">
                <a:avLst/>
              </a:prstGeom>
              <a:solidFill>
                <a:schemeClr val="accent1"/>
              </a:solidFill>
              <a:ln w="12700" cap="flat" cmpd="sng" algn="ctr">
                <a:solidFill>
                  <a:srgbClr val="FFC000"/>
                </a:solidFill>
                <a:prstDash val="solid"/>
                <a:round/>
                <a:headEnd type="none" w="med" len="med"/>
                <a:tailEnd type="triangle" w="lg" len="lg"/>
              </a:ln>
              <a:effectLst/>
            </p:spPr>
          </p:cxnSp>
          <p:sp>
            <p:nvSpPr>
              <p:cNvPr id="59" name="TextBox 58">
                <a:extLst>
                  <a:ext uri="{FF2B5EF4-FFF2-40B4-BE49-F238E27FC236}">
                    <a16:creationId xmlns:a16="http://schemas.microsoft.com/office/drawing/2014/main" id="{A9C4CFE7-B0CC-4465-BA52-2FD4A5503B32}"/>
                  </a:ext>
                </a:extLst>
              </p:cNvPr>
              <p:cNvSpPr txBox="1"/>
              <p:nvPr/>
            </p:nvSpPr>
            <p:spPr>
              <a:xfrm>
                <a:off x="5592106" y="2616915"/>
                <a:ext cx="402452" cy="307777"/>
              </a:xfrm>
              <a:prstGeom prst="rect">
                <a:avLst/>
              </a:prstGeom>
              <a:noFill/>
            </p:spPr>
            <p:txBody>
              <a:bodyPr wrap="square" rtlCol="0">
                <a:spAutoFit/>
              </a:bodyPr>
              <a:lstStyle/>
              <a:p>
                <a:pPr algn="ctr"/>
                <a:r>
                  <a:rPr lang="en-GB" sz="1400" dirty="0"/>
                  <a:t>10</a:t>
                </a:r>
              </a:p>
            </p:txBody>
          </p:sp>
        </p:grpSp>
        <p:grpSp>
          <p:nvGrpSpPr>
            <p:cNvPr id="84" name="Group 83">
              <a:extLst>
                <a:ext uri="{FF2B5EF4-FFF2-40B4-BE49-F238E27FC236}">
                  <a16:creationId xmlns:a16="http://schemas.microsoft.com/office/drawing/2014/main" id="{4745E1AB-264C-43CE-8396-ABE4E819232B}"/>
                </a:ext>
              </a:extLst>
            </p:cNvPr>
            <p:cNvGrpSpPr/>
            <p:nvPr/>
          </p:nvGrpSpPr>
          <p:grpSpPr>
            <a:xfrm>
              <a:off x="5947642" y="2691345"/>
              <a:ext cx="799426" cy="1780987"/>
              <a:chOff x="4423642" y="2691342"/>
              <a:chExt cx="799426" cy="1780987"/>
            </a:xfrm>
          </p:grpSpPr>
          <p:cxnSp>
            <p:nvCxnSpPr>
              <p:cNvPr id="56" name="Straight Arrow Connector 55">
                <a:extLst>
                  <a:ext uri="{FF2B5EF4-FFF2-40B4-BE49-F238E27FC236}">
                    <a16:creationId xmlns:a16="http://schemas.microsoft.com/office/drawing/2014/main" id="{078C5437-2612-4547-8DE0-CF523255AD27}"/>
                  </a:ext>
                </a:extLst>
              </p:cNvPr>
              <p:cNvCxnSpPr>
                <a:cxnSpLocks/>
              </p:cNvCxnSpPr>
              <p:nvPr/>
            </p:nvCxnSpPr>
            <p:spPr bwMode="auto">
              <a:xfrm rot="14271648" flipH="1">
                <a:off x="3998456" y="3558655"/>
                <a:ext cx="1734625"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cxnSp>
            <p:nvCxnSpPr>
              <p:cNvPr id="57" name="Straight Arrow Connector 56">
                <a:extLst>
                  <a:ext uri="{FF2B5EF4-FFF2-40B4-BE49-F238E27FC236}">
                    <a16:creationId xmlns:a16="http://schemas.microsoft.com/office/drawing/2014/main" id="{2738C64E-82E3-484E-AB38-B5A866D6873F}"/>
                  </a:ext>
                </a:extLst>
              </p:cNvPr>
              <p:cNvCxnSpPr>
                <a:cxnSpLocks/>
              </p:cNvCxnSpPr>
              <p:nvPr/>
            </p:nvCxnSpPr>
            <p:spPr bwMode="auto">
              <a:xfrm rot="14271648">
                <a:off x="3894364" y="3605017"/>
                <a:ext cx="1734625"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sp>
            <p:nvSpPr>
              <p:cNvPr id="60" name="TextBox 59">
                <a:extLst>
                  <a:ext uri="{FF2B5EF4-FFF2-40B4-BE49-F238E27FC236}">
                    <a16:creationId xmlns:a16="http://schemas.microsoft.com/office/drawing/2014/main" id="{6E304C33-080B-469B-ACA6-A65C4A21BA33}"/>
                  </a:ext>
                </a:extLst>
              </p:cNvPr>
              <p:cNvSpPr txBox="1"/>
              <p:nvPr/>
            </p:nvSpPr>
            <p:spPr>
              <a:xfrm>
                <a:off x="4820616" y="3353844"/>
                <a:ext cx="402452" cy="307777"/>
              </a:xfrm>
              <a:prstGeom prst="rect">
                <a:avLst/>
              </a:prstGeom>
              <a:noFill/>
            </p:spPr>
            <p:txBody>
              <a:bodyPr wrap="square" rtlCol="0">
                <a:spAutoFit/>
              </a:bodyPr>
              <a:lstStyle/>
              <a:p>
                <a:pPr algn="ctr"/>
                <a:r>
                  <a:rPr lang="en-GB" sz="1400" dirty="0"/>
                  <a:t>11</a:t>
                </a:r>
              </a:p>
            </p:txBody>
          </p:sp>
          <p:sp>
            <p:nvSpPr>
              <p:cNvPr id="61" name="TextBox 60">
                <a:extLst>
                  <a:ext uri="{FF2B5EF4-FFF2-40B4-BE49-F238E27FC236}">
                    <a16:creationId xmlns:a16="http://schemas.microsoft.com/office/drawing/2014/main" id="{49EDDC52-5207-4C3C-B948-C27EABF2C18E}"/>
                  </a:ext>
                </a:extLst>
              </p:cNvPr>
              <p:cNvSpPr txBox="1"/>
              <p:nvPr/>
            </p:nvSpPr>
            <p:spPr>
              <a:xfrm>
                <a:off x="4423642" y="3480849"/>
                <a:ext cx="402452" cy="307777"/>
              </a:xfrm>
              <a:prstGeom prst="rect">
                <a:avLst/>
              </a:prstGeom>
              <a:noFill/>
            </p:spPr>
            <p:txBody>
              <a:bodyPr wrap="square" rtlCol="0">
                <a:spAutoFit/>
              </a:bodyPr>
              <a:lstStyle/>
              <a:p>
                <a:pPr algn="ctr"/>
                <a:r>
                  <a:rPr lang="en-GB" sz="1400" dirty="0"/>
                  <a:t>12</a:t>
                </a:r>
              </a:p>
            </p:txBody>
          </p:sp>
        </p:grpSp>
        <p:grpSp>
          <p:nvGrpSpPr>
            <p:cNvPr id="82" name="Group 81">
              <a:extLst>
                <a:ext uri="{FF2B5EF4-FFF2-40B4-BE49-F238E27FC236}">
                  <a16:creationId xmlns:a16="http://schemas.microsoft.com/office/drawing/2014/main" id="{874D00A1-1320-4D36-B1B4-585708F2BF9C}"/>
                </a:ext>
              </a:extLst>
            </p:cNvPr>
            <p:cNvGrpSpPr/>
            <p:nvPr/>
          </p:nvGrpSpPr>
          <p:grpSpPr>
            <a:xfrm>
              <a:off x="8950505" y="2456239"/>
              <a:ext cx="813527" cy="1881077"/>
              <a:chOff x="7426502" y="2456236"/>
              <a:chExt cx="813527" cy="1881077"/>
            </a:xfrm>
          </p:grpSpPr>
          <p:sp>
            <p:nvSpPr>
              <p:cNvPr id="58" name="TextBox 57">
                <a:extLst>
                  <a:ext uri="{FF2B5EF4-FFF2-40B4-BE49-F238E27FC236}">
                    <a16:creationId xmlns:a16="http://schemas.microsoft.com/office/drawing/2014/main" id="{7F70DA35-5C38-4B83-80F4-F8BE81161700}"/>
                  </a:ext>
                </a:extLst>
              </p:cNvPr>
              <p:cNvSpPr txBox="1"/>
              <p:nvPr/>
            </p:nvSpPr>
            <p:spPr>
              <a:xfrm>
                <a:off x="7930347" y="3661800"/>
                <a:ext cx="309682" cy="307777"/>
              </a:xfrm>
              <a:prstGeom prst="rect">
                <a:avLst/>
              </a:prstGeom>
              <a:noFill/>
            </p:spPr>
            <p:txBody>
              <a:bodyPr wrap="square" rtlCol="0">
                <a:spAutoFit/>
              </a:bodyPr>
              <a:lstStyle/>
              <a:p>
                <a:pPr algn="ctr"/>
                <a:r>
                  <a:rPr lang="en-GB" sz="1400" dirty="0"/>
                  <a:t>9</a:t>
                </a:r>
              </a:p>
            </p:txBody>
          </p:sp>
          <p:cxnSp>
            <p:nvCxnSpPr>
              <p:cNvPr id="66" name="Straight Arrow Connector 65">
                <a:extLst>
                  <a:ext uri="{FF2B5EF4-FFF2-40B4-BE49-F238E27FC236}">
                    <a16:creationId xmlns:a16="http://schemas.microsoft.com/office/drawing/2014/main" id="{38F6566C-97A1-4062-B6E9-D4156EF977D2}"/>
                  </a:ext>
                </a:extLst>
              </p:cNvPr>
              <p:cNvCxnSpPr>
                <a:cxnSpLocks/>
              </p:cNvCxnSpPr>
              <p:nvPr/>
            </p:nvCxnSpPr>
            <p:spPr bwMode="auto">
              <a:xfrm rot="13815872">
                <a:off x="6485963" y="3396775"/>
                <a:ext cx="1881077" cy="0"/>
              </a:xfrm>
              <a:prstGeom prst="straightConnector1">
                <a:avLst/>
              </a:prstGeom>
              <a:solidFill>
                <a:schemeClr val="accent1"/>
              </a:solidFill>
              <a:ln w="12700" cap="flat" cmpd="sng" algn="ctr">
                <a:solidFill>
                  <a:srgbClr val="FFC000"/>
                </a:solidFill>
                <a:prstDash val="solid"/>
                <a:round/>
                <a:headEnd type="none" w="med" len="med"/>
                <a:tailEnd type="triangle" w="lg" len="lg"/>
              </a:ln>
              <a:effectLst/>
            </p:spPr>
          </p:cxnSp>
        </p:grpSp>
        <p:grpSp>
          <p:nvGrpSpPr>
            <p:cNvPr id="88" name="Group 87">
              <a:extLst>
                <a:ext uri="{FF2B5EF4-FFF2-40B4-BE49-F238E27FC236}">
                  <a16:creationId xmlns:a16="http://schemas.microsoft.com/office/drawing/2014/main" id="{AD04F696-5A97-4F6A-A7E4-31D20564CCD5}"/>
                </a:ext>
              </a:extLst>
            </p:cNvPr>
            <p:cNvGrpSpPr/>
            <p:nvPr/>
          </p:nvGrpSpPr>
          <p:grpSpPr>
            <a:xfrm>
              <a:off x="5451028" y="4014493"/>
              <a:ext cx="4315400" cy="2502822"/>
              <a:chOff x="3927028" y="4014493"/>
              <a:chExt cx="4315400" cy="2502822"/>
            </a:xfrm>
          </p:grpSpPr>
          <p:sp>
            <p:nvSpPr>
              <p:cNvPr id="53" name="TextBox 52">
                <a:extLst>
                  <a:ext uri="{FF2B5EF4-FFF2-40B4-BE49-F238E27FC236}">
                    <a16:creationId xmlns:a16="http://schemas.microsoft.com/office/drawing/2014/main" id="{F0C29EFF-4B6F-45B5-A9C4-D6E8B8A3D2A5}"/>
                  </a:ext>
                </a:extLst>
              </p:cNvPr>
              <p:cNvSpPr txBox="1"/>
              <p:nvPr/>
            </p:nvSpPr>
            <p:spPr>
              <a:xfrm>
                <a:off x="7517630" y="4014493"/>
                <a:ext cx="309682" cy="307777"/>
              </a:xfrm>
              <a:prstGeom prst="rect">
                <a:avLst/>
              </a:prstGeom>
              <a:noFill/>
            </p:spPr>
            <p:txBody>
              <a:bodyPr wrap="square" rtlCol="0">
                <a:spAutoFit/>
              </a:bodyPr>
              <a:lstStyle/>
              <a:p>
                <a:pPr algn="ctr"/>
                <a:r>
                  <a:rPr lang="en-GB" sz="1400" dirty="0"/>
                  <a:t>7</a:t>
                </a:r>
              </a:p>
            </p:txBody>
          </p:sp>
          <p:sp>
            <p:nvSpPr>
              <p:cNvPr id="9" name="Flowchart: Magnetic Disk 8">
                <a:extLst>
                  <a:ext uri="{FF2B5EF4-FFF2-40B4-BE49-F238E27FC236}">
                    <a16:creationId xmlns:a16="http://schemas.microsoft.com/office/drawing/2014/main" id="{294E026E-F361-415F-9A54-D8EF23111583}"/>
                  </a:ext>
                </a:extLst>
              </p:cNvPr>
              <p:cNvSpPr/>
              <p:nvPr/>
            </p:nvSpPr>
            <p:spPr bwMode="auto">
              <a:xfrm>
                <a:off x="5386145" y="4343000"/>
                <a:ext cx="472404" cy="458539"/>
              </a:xfrm>
              <a:prstGeom prst="flowChartMagneticDisk">
                <a:avLst/>
              </a:prstGeom>
              <a:solidFill>
                <a:srgbClr val="D50006"/>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10" name="Flowchart: Magnetic Disk 9">
                <a:extLst>
                  <a:ext uri="{FF2B5EF4-FFF2-40B4-BE49-F238E27FC236}">
                    <a16:creationId xmlns:a16="http://schemas.microsoft.com/office/drawing/2014/main" id="{77DF791E-51CF-4DD3-837E-C5F3098DF011}"/>
                  </a:ext>
                </a:extLst>
              </p:cNvPr>
              <p:cNvSpPr/>
              <p:nvPr/>
            </p:nvSpPr>
            <p:spPr bwMode="auto">
              <a:xfrm>
                <a:off x="5386145" y="5197895"/>
                <a:ext cx="490642" cy="458539"/>
              </a:xfrm>
              <a:prstGeom prst="flowChartMagneticDisk">
                <a:avLst/>
              </a:prstGeom>
              <a:solidFill>
                <a:srgbClr val="D50006"/>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11" name="Flowchart: Magnetic Disk 10">
                <a:extLst>
                  <a:ext uri="{FF2B5EF4-FFF2-40B4-BE49-F238E27FC236}">
                    <a16:creationId xmlns:a16="http://schemas.microsoft.com/office/drawing/2014/main" id="{C5CA6CD9-A6E3-431D-A98C-1E584EF236F0}"/>
                  </a:ext>
                </a:extLst>
              </p:cNvPr>
              <p:cNvSpPr/>
              <p:nvPr/>
            </p:nvSpPr>
            <p:spPr bwMode="auto">
              <a:xfrm>
                <a:off x="5386144" y="6058776"/>
                <a:ext cx="481289" cy="458539"/>
              </a:xfrm>
              <a:prstGeom prst="flowChartMagneticDisk">
                <a:avLst/>
              </a:prstGeom>
              <a:solidFill>
                <a:srgbClr val="D50006"/>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cxnSp>
            <p:nvCxnSpPr>
              <p:cNvPr id="32" name="Straight Arrow Connector 31">
                <a:extLst>
                  <a:ext uri="{FF2B5EF4-FFF2-40B4-BE49-F238E27FC236}">
                    <a16:creationId xmlns:a16="http://schemas.microsoft.com/office/drawing/2014/main" id="{C7016C36-AFE1-4EF9-83CB-1D63CBF754BD}"/>
                  </a:ext>
                </a:extLst>
              </p:cNvPr>
              <p:cNvCxnSpPr>
                <a:cxnSpLocks/>
              </p:cNvCxnSpPr>
              <p:nvPr/>
            </p:nvCxnSpPr>
            <p:spPr bwMode="auto">
              <a:xfrm rot="19542524" flipH="1">
                <a:off x="5634689" y="5678551"/>
                <a:ext cx="2607739" cy="0"/>
              </a:xfrm>
              <a:prstGeom prst="straightConnector1">
                <a:avLst/>
              </a:prstGeom>
              <a:solidFill>
                <a:schemeClr val="accent1"/>
              </a:solidFill>
              <a:ln w="12700" cap="flat" cmpd="sng" algn="ctr">
                <a:solidFill>
                  <a:srgbClr val="FF0000"/>
                </a:solidFill>
                <a:prstDash val="solid"/>
                <a:round/>
                <a:headEnd type="none" w="med" len="med"/>
                <a:tailEnd type="triangle" w="lg" len="lg"/>
              </a:ln>
              <a:effectLst/>
            </p:spPr>
          </p:cxnSp>
          <p:cxnSp>
            <p:nvCxnSpPr>
              <p:cNvPr id="35" name="Straight Arrow Connector 34">
                <a:extLst>
                  <a:ext uri="{FF2B5EF4-FFF2-40B4-BE49-F238E27FC236}">
                    <a16:creationId xmlns:a16="http://schemas.microsoft.com/office/drawing/2014/main" id="{81B72C4D-1A06-43EF-A9EE-8B015BC3BD05}"/>
                  </a:ext>
                </a:extLst>
              </p:cNvPr>
              <p:cNvCxnSpPr>
                <a:cxnSpLocks/>
              </p:cNvCxnSpPr>
              <p:nvPr/>
            </p:nvCxnSpPr>
            <p:spPr bwMode="auto">
              <a:xfrm rot="20137667" flipH="1">
                <a:off x="5866513" y="5128823"/>
                <a:ext cx="1838393" cy="0"/>
              </a:xfrm>
              <a:prstGeom prst="straightConnector1">
                <a:avLst/>
              </a:prstGeom>
              <a:solidFill>
                <a:schemeClr val="accent1"/>
              </a:solidFill>
              <a:ln w="12700" cap="flat" cmpd="sng" algn="ctr">
                <a:solidFill>
                  <a:srgbClr val="FF0000"/>
                </a:solidFill>
                <a:prstDash val="solid"/>
                <a:round/>
                <a:headEnd type="none" w="med" len="med"/>
                <a:tailEnd type="triangle" w="lg" len="lg"/>
              </a:ln>
              <a:effectLst/>
            </p:spPr>
          </p:cxnSp>
          <p:cxnSp>
            <p:nvCxnSpPr>
              <p:cNvPr id="38" name="Straight Arrow Connector 37">
                <a:extLst>
                  <a:ext uri="{FF2B5EF4-FFF2-40B4-BE49-F238E27FC236}">
                    <a16:creationId xmlns:a16="http://schemas.microsoft.com/office/drawing/2014/main" id="{BBAA0197-3160-446C-B04C-E458167E4494}"/>
                  </a:ext>
                </a:extLst>
              </p:cNvPr>
              <p:cNvCxnSpPr>
                <a:cxnSpLocks/>
              </p:cNvCxnSpPr>
              <p:nvPr/>
            </p:nvCxnSpPr>
            <p:spPr bwMode="auto">
              <a:xfrm rot="21198274" flipH="1">
                <a:off x="5854907" y="4423484"/>
                <a:ext cx="1881077" cy="0"/>
              </a:xfrm>
              <a:prstGeom prst="straightConnector1">
                <a:avLst/>
              </a:prstGeom>
              <a:solidFill>
                <a:schemeClr val="accent1"/>
              </a:solidFill>
              <a:ln w="12700" cap="flat" cmpd="sng" algn="ctr">
                <a:solidFill>
                  <a:srgbClr val="FF0000"/>
                </a:solidFill>
                <a:prstDash val="solid"/>
                <a:round/>
                <a:headEnd type="none" w="med" len="med"/>
                <a:tailEnd type="triangle" w="lg" len="lg"/>
              </a:ln>
              <a:effectLst/>
            </p:spPr>
          </p:cxnSp>
          <p:sp>
            <p:nvSpPr>
              <p:cNvPr id="45" name="TextBox 44">
                <a:extLst>
                  <a:ext uri="{FF2B5EF4-FFF2-40B4-BE49-F238E27FC236}">
                    <a16:creationId xmlns:a16="http://schemas.microsoft.com/office/drawing/2014/main" id="{28572F0A-DA90-4D0B-A880-A640BF98FBC2}"/>
                  </a:ext>
                </a:extLst>
              </p:cNvPr>
              <p:cNvSpPr txBox="1"/>
              <p:nvPr/>
            </p:nvSpPr>
            <p:spPr>
              <a:xfrm>
                <a:off x="3927028" y="5393019"/>
                <a:ext cx="2060813" cy="307777"/>
              </a:xfrm>
              <a:prstGeom prst="rect">
                <a:avLst/>
              </a:prstGeom>
              <a:noFill/>
            </p:spPr>
            <p:txBody>
              <a:bodyPr wrap="square" rtlCol="0">
                <a:spAutoFit/>
              </a:bodyPr>
              <a:lstStyle/>
              <a:p>
                <a:pPr algn="ctr"/>
                <a:r>
                  <a:rPr lang="en-GB" sz="1400" dirty="0"/>
                  <a:t>DSPs</a:t>
                </a:r>
              </a:p>
            </p:txBody>
          </p:sp>
          <p:sp>
            <p:nvSpPr>
              <p:cNvPr id="67" name="TextBox 66">
                <a:extLst>
                  <a:ext uri="{FF2B5EF4-FFF2-40B4-BE49-F238E27FC236}">
                    <a16:creationId xmlns:a16="http://schemas.microsoft.com/office/drawing/2014/main" id="{1DF00732-A7D3-4A90-A46F-FBBF4902C976}"/>
                  </a:ext>
                </a:extLst>
              </p:cNvPr>
              <p:cNvSpPr txBox="1"/>
              <p:nvPr/>
            </p:nvSpPr>
            <p:spPr>
              <a:xfrm>
                <a:off x="7517630" y="4457380"/>
                <a:ext cx="309682" cy="307777"/>
              </a:xfrm>
              <a:prstGeom prst="rect">
                <a:avLst/>
              </a:prstGeom>
              <a:noFill/>
            </p:spPr>
            <p:txBody>
              <a:bodyPr wrap="square" rtlCol="0">
                <a:spAutoFit/>
              </a:bodyPr>
              <a:lstStyle/>
              <a:p>
                <a:pPr algn="ctr"/>
                <a:r>
                  <a:rPr lang="en-GB" sz="1400" dirty="0"/>
                  <a:t>7</a:t>
                </a:r>
              </a:p>
            </p:txBody>
          </p:sp>
          <p:sp>
            <p:nvSpPr>
              <p:cNvPr id="68" name="TextBox 67">
                <a:extLst>
                  <a:ext uri="{FF2B5EF4-FFF2-40B4-BE49-F238E27FC236}">
                    <a16:creationId xmlns:a16="http://schemas.microsoft.com/office/drawing/2014/main" id="{E85FB250-84B8-4BCA-984E-3C89C67E9962}"/>
                  </a:ext>
                </a:extLst>
              </p:cNvPr>
              <p:cNvSpPr txBox="1"/>
              <p:nvPr/>
            </p:nvSpPr>
            <p:spPr>
              <a:xfrm>
                <a:off x="7517630" y="4876198"/>
                <a:ext cx="309682" cy="307777"/>
              </a:xfrm>
              <a:prstGeom prst="rect">
                <a:avLst/>
              </a:prstGeom>
              <a:noFill/>
            </p:spPr>
            <p:txBody>
              <a:bodyPr wrap="square" rtlCol="0">
                <a:spAutoFit/>
              </a:bodyPr>
              <a:lstStyle/>
              <a:p>
                <a:pPr algn="ctr"/>
                <a:r>
                  <a:rPr lang="en-GB" sz="1400" dirty="0"/>
                  <a:t>7</a:t>
                </a:r>
              </a:p>
            </p:txBody>
          </p:sp>
        </p:grpSp>
        <p:grpSp>
          <p:nvGrpSpPr>
            <p:cNvPr id="89" name="Group 88">
              <a:extLst>
                <a:ext uri="{FF2B5EF4-FFF2-40B4-BE49-F238E27FC236}">
                  <a16:creationId xmlns:a16="http://schemas.microsoft.com/office/drawing/2014/main" id="{1C1FCC54-3702-4676-83CF-128F053846EE}"/>
                </a:ext>
              </a:extLst>
            </p:cNvPr>
            <p:cNvGrpSpPr/>
            <p:nvPr/>
          </p:nvGrpSpPr>
          <p:grpSpPr>
            <a:xfrm>
              <a:off x="7260252" y="4520143"/>
              <a:ext cx="2607739" cy="2307669"/>
              <a:chOff x="5736249" y="4520140"/>
              <a:chExt cx="2607739" cy="2307669"/>
            </a:xfrm>
          </p:grpSpPr>
          <p:sp>
            <p:nvSpPr>
              <p:cNvPr id="69" name="TextBox 68">
                <a:extLst>
                  <a:ext uri="{FF2B5EF4-FFF2-40B4-BE49-F238E27FC236}">
                    <a16:creationId xmlns:a16="http://schemas.microsoft.com/office/drawing/2014/main" id="{3FBA075B-5C21-483B-A28D-8210764DEB57}"/>
                  </a:ext>
                </a:extLst>
              </p:cNvPr>
              <p:cNvSpPr txBox="1"/>
              <p:nvPr/>
            </p:nvSpPr>
            <p:spPr>
              <a:xfrm>
                <a:off x="5871813" y="5647030"/>
                <a:ext cx="309682" cy="307777"/>
              </a:xfrm>
              <a:prstGeom prst="rect">
                <a:avLst/>
              </a:prstGeom>
              <a:noFill/>
            </p:spPr>
            <p:txBody>
              <a:bodyPr wrap="square" rtlCol="0">
                <a:spAutoFit/>
              </a:bodyPr>
              <a:lstStyle/>
              <a:p>
                <a:pPr algn="ctr"/>
                <a:r>
                  <a:rPr lang="en-GB" sz="1400" dirty="0"/>
                  <a:t>8</a:t>
                </a:r>
              </a:p>
            </p:txBody>
          </p:sp>
          <p:cxnSp>
            <p:nvCxnSpPr>
              <p:cNvPr id="33" name="Straight Arrow Connector 32">
                <a:extLst>
                  <a:ext uri="{FF2B5EF4-FFF2-40B4-BE49-F238E27FC236}">
                    <a16:creationId xmlns:a16="http://schemas.microsoft.com/office/drawing/2014/main" id="{91E0C971-53A1-4172-B9C4-64611D5D75D0}"/>
                  </a:ext>
                </a:extLst>
              </p:cNvPr>
              <p:cNvCxnSpPr>
                <a:cxnSpLocks/>
              </p:cNvCxnSpPr>
              <p:nvPr/>
            </p:nvCxnSpPr>
            <p:spPr bwMode="auto">
              <a:xfrm rot="19542524">
                <a:off x="5736249" y="5685375"/>
                <a:ext cx="2607739"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cxnSp>
            <p:nvCxnSpPr>
              <p:cNvPr id="36" name="Straight Arrow Connector 35">
                <a:extLst>
                  <a:ext uri="{FF2B5EF4-FFF2-40B4-BE49-F238E27FC236}">
                    <a16:creationId xmlns:a16="http://schemas.microsoft.com/office/drawing/2014/main" id="{1E98C80E-C48B-4783-AC2C-839BA8073D33}"/>
                  </a:ext>
                </a:extLst>
              </p:cNvPr>
              <p:cNvCxnSpPr>
                <a:cxnSpLocks/>
              </p:cNvCxnSpPr>
              <p:nvPr/>
            </p:nvCxnSpPr>
            <p:spPr bwMode="auto">
              <a:xfrm rot="20137667">
                <a:off x="5949376" y="5174954"/>
                <a:ext cx="1838393"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cxnSp>
            <p:nvCxnSpPr>
              <p:cNvPr id="39" name="Straight Arrow Connector 38">
                <a:extLst>
                  <a:ext uri="{FF2B5EF4-FFF2-40B4-BE49-F238E27FC236}">
                    <a16:creationId xmlns:a16="http://schemas.microsoft.com/office/drawing/2014/main" id="{38302BBC-31F7-4540-8B1F-89CC47ED6E8A}"/>
                  </a:ext>
                </a:extLst>
              </p:cNvPr>
              <p:cNvCxnSpPr>
                <a:cxnSpLocks/>
              </p:cNvCxnSpPr>
              <p:nvPr/>
            </p:nvCxnSpPr>
            <p:spPr bwMode="auto">
              <a:xfrm rot="21198274">
                <a:off x="5924403" y="4520140"/>
                <a:ext cx="1881077" cy="0"/>
              </a:xfrm>
              <a:prstGeom prst="straightConnector1">
                <a:avLst/>
              </a:prstGeom>
              <a:solidFill>
                <a:schemeClr val="accent1"/>
              </a:solidFill>
              <a:ln w="12700" cap="flat" cmpd="sng" algn="ctr">
                <a:solidFill>
                  <a:srgbClr val="FFC000"/>
                </a:solidFill>
                <a:prstDash val="solid"/>
                <a:round/>
                <a:headEnd type="none" w="med" len="med"/>
                <a:tailEnd type="triangle" w="lg" len="lg"/>
              </a:ln>
              <a:effectLst/>
            </p:spPr>
          </p:cxnSp>
          <p:sp>
            <p:nvSpPr>
              <p:cNvPr id="54" name="TextBox 53">
                <a:extLst>
                  <a:ext uri="{FF2B5EF4-FFF2-40B4-BE49-F238E27FC236}">
                    <a16:creationId xmlns:a16="http://schemas.microsoft.com/office/drawing/2014/main" id="{503BF066-2D1C-47B2-99B6-D36EF5EA97EE}"/>
                  </a:ext>
                </a:extLst>
              </p:cNvPr>
              <p:cNvSpPr txBox="1"/>
              <p:nvPr/>
            </p:nvSpPr>
            <p:spPr>
              <a:xfrm>
                <a:off x="5871813" y="4643472"/>
                <a:ext cx="309682" cy="307777"/>
              </a:xfrm>
              <a:prstGeom prst="rect">
                <a:avLst/>
              </a:prstGeom>
              <a:noFill/>
            </p:spPr>
            <p:txBody>
              <a:bodyPr wrap="square" rtlCol="0">
                <a:spAutoFit/>
              </a:bodyPr>
              <a:lstStyle/>
              <a:p>
                <a:pPr algn="ctr"/>
                <a:r>
                  <a:rPr lang="en-GB" sz="1400" dirty="0"/>
                  <a:t>8</a:t>
                </a:r>
              </a:p>
            </p:txBody>
          </p:sp>
          <p:sp>
            <p:nvSpPr>
              <p:cNvPr id="70" name="TextBox 69">
                <a:extLst>
                  <a:ext uri="{FF2B5EF4-FFF2-40B4-BE49-F238E27FC236}">
                    <a16:creationId xmlns:a16="http://schemas.microsoft.com/office/drawing/2014/main" id="{48C1210C-2DB2-4A0C-81D7-131C1F307729}"/>
                  </a:ext>
                </a:extLst>
              </p:cNvPr>
              <p:cNvSpPr txBox="1"/>
              <p:nvPr/>
            </p:nvSpPr>
            <p:spPr>
              <a:xfrm>
                <a:off x="5871813" y="6520032"/>
                <a:ext cx="309682" cy="307777"/>
              </a:xfrm>
              <a:prstGeom prst="rect">
                <a:avLst/>
              </a:prstGeom>
              <a:noFill/>
            </p:spPr>
            <p:txBody>
              <a:bodyPr wrap="square" rtlCol="0">
                <a:spAutoFit/>
              </a:bodyPr>
              <a:lstStyle/>
              <a:p>
                <a:pPr algn="ctr"/>
                <a:r>
                  <a:rPr lang="en-GB" sz="1400" dirty="0"/>
                  <a:t>8</a:t>
                </a:r>
              </a:p>
            </p:txBody>
          </p:sp>
        </p:grpSp>
        <p:grpSp>
          <p:nvGrpSpPr>
            <p:cNvPr id="85" name="Group 84">
              <a:extLst>
                <a:ext uri="{FF2B5EF4-FFF2-40B4-BE49-F238E27FC236}">
                  <a16:creationId xmlns:a16="http://schemas.microsoft.com/office/drawing/2014/main" id="{A95C09DB-DF3B-4440-A5F6-CA0B26101CA7}"/>
                </a:ext>
              </a:extLst>
            </p:cNvPr>
            <p:cNvGrpSpPr/>
            <p:nvPr/>
          </p:nvGrpSpPr>
          <p:grpSpPr>
            <a:xfrm>
              <a:off x="4807015" y="2986975"/>
              <a:ext cx="1468682" cy="2463397"/>
              <a:chOff x="3283015" y="2986975"/>
              <a:chExt cx="1468682" cy="2463397"/>
            </a:xfrm>
          </p:grpSpPr>
          <p:sp>
            <p:nvSpPr>
              <p:cNvPr id="7" name="Flowchart: Magnetic Disk 6">
                <a:extLst>
                  <a:ext uri="{FF2B5EF4-FFF2-40B4-BE49-F238E27FC236}">
                    <a16:creationId xmlns:a16="http://schemas.microsoft.com/office/drawing/2014/main" id="{62FDEB70-BF75-4E67-857A-1C5258C7C0A1}"/>
                  </a:ext>
                </a:extLst>
              </p:cNvPr>
              <p:cNvSpPr/>
              <p:nvPr/>
            </p:nvSpPr>
            <p:spPr bwMode="auto">
              <a:xfrm>
                <a:off x="3760888" y="4369894"/>
                <a:ext cx="472403" cy="458539"/>
              </a:xfrm>
              <a:prstGeom prst="flowChartMagneticDisk">
                <a:avLst/>
              </a:prstGeom>
              <a:solidFill>
                <a:srgbClr val="FFC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cxnSp>
            <p:nvCxnSpPr>
              <p:cNvPr id="29" name="Straight Arrow Connector 28">
                <a:extLst>
                  <a:ext uri="{FF2B5EF4-FFF2-40B4-BE49-F238E27FC236}">
                    <a16:creationId xmlns:a16="http://schemas.microsoft.com/office/drawing/2014/main" id="{258D6640-B365-4DCD-B773-1B8C97B92B00}"/>
                  </a:ext>
                </a:extLst>
              </p:cNvPr>
              <p:cNvCxnSpPr>
                <a:cxnSpLocks/>
              </p:cNvCxnSpPr>
              <p:nvPr/>
            </p:nvCxnSpPr>
            <p:spPr bwMode="auto">
              <a:xfrm rot="16200000" flipH="1">
                <a:off x="3328017" y="3646680"/>
                <a:ext cx="1243080" cy="0"/>
              </a:xfrm>
              <a:prstGeom prst="straightConnector1">
                <a:avLst/>
              </a:prstGeom>
              <a:solidFill>
                <a:schemeClr val="accent1"/>
              </a:solidFill>
              <a:ln w="12700" cap="flat" cmpd="sng" algn="ctr">
                <a:solidFill>
                  <a:srgbClr val="000000"/>
                </a:solidFill>
                <a:prstDash val="solid"/>
                <a:round/>
                <a:headEnd type="none" w="med" len="med"/>
                <a:tailEnd type="triangle" w="lg" len="lg"/>
              </a:ln>
              <a:effectLst/>
            </p:spPr>
          </p:cxnSp>
          <p:cxnSp>
            <p:nvCxnSpPr>
              <p:cNvPr id="30" name="Straight Arrow Connector 29">
                <a:extLst>
                  <a:ext uri="{FF2B5EF4-FFF2-40B4-BE49-F238E27FC236}">
                    <a16:creationId xmlns:a16="http://schemas.microsoft.com/office/drawing/2014/main" id="{38BECCFE-94AE-4698-B60B-E29B98A25906}"/>
                  </a:ext>
                </a:extLst>
              </p:cNvPr>
              <p:cNvCxnSpPr>
                <a:cxnSpLocks/>
              </p:cNvCxnSpPr>
              <p:nvPr/>
            </p:nvCxnSpPr>
            <p:spPr bwMode="auto">
              <a:xfrm rot="16200000">
                <a:off x="3420530" y="3608515"/>
                <a:ext cx="1243080" cy="0"/>
              </a:xfrm>
              <a:prstGeom prst="straightConnector1">
                <a:avLst/>
              </a:prstGeom>
              <a:solidFill>
                <a:schemeClr val="accent1"/>
              </a:solidFill>
              <a:ln w="12700" cap="flat" cmpd="sng" algn="ctr">
                <a:solidFill>
                  <a:schemeClr val="bg2"/>
                </a:solidFill>
                <a:prstDash val="solid"/>
                <a:round/>
                <a:headEnd type="none" w="med" len="med"/>
                <a:tailEnd type="triangle" w="lg" len="lg"/>
              </a:ln>
              <a:effectLst/>
            </p:spPr>
          </p:cxnSp>
          <p:sp>
            <p:nvSpPr>
              <p:cNvPr id="43" name="TextBox 42">
                <a:extLst>
                  <a:ext uri="{FF2B5EF4-FFF2-40B4-BE49-F238E27FC236}">
                    <a16:creationId xmlns:a16="http://schemas.microsoft.com/office/drawing/2014/main" id="{6049FE65-BF51-4774-B7EF-62C8D0F60FB6}"/>
                  </a:ext>
                </a:extLst>
              </p:cNvPr>
              <p:cNvSpPr txBox="1"/>
              <p:nvPr/>
            </p:nvSpPr>
            <p:spPr>
              <a:xfrm>
                <a:off x="3283015" y="4927152"/>
                <a:ext cx="1468682" cy="523220"/>
              </a:xfrm>
              <a:prstGeom prst="rect">
                <a:avLst/>
              </a:prstGeom>
              <a:noFill/>
            </p:spPr>
            <p:txBody>
              <a:bodyPr wrap="square" rtlCol="0">
                <a:spAutoFit/>
              </a:bodyPr>
              <a:lstStyle/>
              <a:p>
                <a:pPr algn="ctr"/>
                <a:r>
                  <a:rPr lang="en-GB" sz="1400" dirty="0"/>
                  <a:t>Marketer Ad Server</a:t>
                </a:r>
              </a:p>
            </p:txBody>
          </p:sp>
          <p:sp>
            <p:nvSpPr>
              <p:cNvPr id="71" name="TextBox 70">
                <a:extLst>
                  <a:ext uri="{FF2B5EF4-FFF2-40B4-BE49-F238E27FC236}">
                    <a16:creationId xmlns:a16="http://schemas.microsoft.com/office/drawing/2014/main" id="{E812C364-0C3B-4B00-9AB0-D7BCC87E6F5E}"/>
                  </a:ext>
                </a:extLst>
              </p:cNvPr>
              <p:cNvSpPr txBox="1"/>
              <p:nvPr/>
            </p:nvSpPr>
            <p:spPr>
              <a:xfrm>
                <a:off x="3546924" y="3509078"/>
                <a:ext cx="402452" cy="307777"/>
              </a:xfrm>
              <a:prstGeom prst="rect">
                <a:avLst/>
              </a:prstGeom>
              <a:noFill/>
            </p:spPr>
            <p:txBody>
              <a:bodyPr wrap="square" rtlCol="0">
                <a:spAutoFit/>
              </a:bodyPr>
              <a:lstStyle/>
              <a:p>
                <a:pPr algn="ctr"/>
                <a:r>
                  <a:rPr lang="en-GB" sz="1400" dirty="0"/>
                  <a:t>13</a:t>
                </a:r>
              </a:p>
            </p:txBody>
          </p:sp>
          <p:sp>
            <p:nvSpPr>
              <p:cNvPr id="72" name="TextBox 71">
                <a:extLst>
                  <a:ext uri="{FF2B5EF4-FFF2-40B4-BE49-F238E27FC236}">
                    <a16:creationId xmlns:a16="http://schemas.microsoft.com/office/drawing/2014/main" id="{3311E068-4F7B-4E60-8D78-A797643CFD79}"/>
                  </a:ext>
                </a:extLst>
              </p:cNvPr>
              <p:cNvSpPr txBox="1"/>
              <p:nvPr/>
            </p:nvSpPr>
            <p:spPr>
              <a:xfrm>
                <a:off x="3978724" y="3496378"/>
                <a:ext cx="402452" cy="307777"/>
              </a:xfrm>
              <a:prstGeom prst="rect">
                <a:avLst/>
              </a:prstGeom>
              <a:noFill/>
            </p:spPr>
            <p:txBody>
              <a:bodyPr wrap="square" rtlCol="0">
                <a:spAutoFit/>
              </a:bodyPr>
              <a:lstStyle/>
              <a:p>
                <a:pPr algn="ctr"/>
                <a:r>
                  <a:rPr lang="en-GB" sz="1400" dirty="0"/>
                  <a:t>14</a:t>
                </a:r>
              </a:p>
            </p:txBody>
          </p:sp>
        </p:grpSp>
        <p:grpSp>
          <p:nvGrpSpPr>
            <p:cNvPr id="79" name="Group 78">
              <a:extLst>
                <a:ext uri="{FF2B5EF4-FFF2-40B4-BE49-F238E27FC236}">
                  <a16:creationId xmlns:a16="http://schemas.microsoft.com/office/drawing/2014/main" id="{1518F1B0-0783-49CC-A7FD-E3ECA7A3898F}"/>
                </a:ext>
              </a:extLst>
            </p:cNvPr>
            <p:cNvGrpSpPr/>
            <p:nvPr/>
          </p:nvGrpSpPr>
          <p:grpSpPr>
            <a:xfrm>
              <a:off x="8058389" y="2567197"/>
              <a:ext cx="2945931" cy="2814519"/>
              <a:chOff x="6534389" y="2567194"/>
              <a:chExt cx="2945931" cy="2814519"/>
            </a:xfrm>
          </p:grpSpPr>
          <p:sp>
            <p:nvSpPr>
              <p:cNvPr id="52" name="TextBox 51">
                <a:extLst>
                  <a:ext uri="{FF2B5EF4-FFF2-40B4-BE49-F238E27FC236}">
                    <a16:creationId xmlns:a16="http://schemas.microsoft.com/office/drawing/2014/main" id="{9CECFEB7-5250-4764-B386-A55A8AC1077D}"/>
                  </a:ext>
                </a:extLst>
              </p:cNvPr>
              <p:cNvSpPr txBox="1"/>
              <p:nvPr/>
            </p:nvSpPr>
            <p:spPr>
              <a:xfrm>
                <a:off x="6534389" y="2862655"/>
                <a:ext cx="309682" cy="307777"/>
              </a:xfrm>
              <a:prstGeom prst="rect">
                <a:avLst/>
              </a:prstGeom>
              <a:noFill/>
            </p:spPr>
            <p:txBody>
              <a:bodyPr wrap="square" rtlCol="0">
                <a:spAutoFit/>
              </a:bodyPr>
              <a:lstStyle/>
              <a:p>
                <a:pPr algn="ctr"/>
                <a:r>
                  <a:rPr lang="en-GB" sz="1400" dirty="0"/>
                  <a:t>6</a:t>
                </a:r>
              </a:p>
            </p:txBody>
          </p:sp>
          <p:sp>
            <p:nvSpPr>
              <p:cNvPr id="63" name="Isosceles Triangle 62">
                <a:extLst>
                  <a:ext uri="{FF2B5EF4-FFF2-40B4-BE49-F238E27FC236}">
                    <a16:creationId xmlns:a16="http://schemas.microsoft.com/office/drawing/2014/main" id="{7AAC3702-F275-407E-89D3-129A66569C35}"/>
                  </a:ext>
                </a:extLst>
              </p:cNvPr>
              <p:cNvSpPr/>
              <p:nvPr/>
            </p:nvSpPr>
            <p:spPr bwMode="auto">
              <a:xfrm>
                <a:off x="7867478" y="3496375"/>
                <a:ext cx="1572093" cy="1332055"/>
              </a:xfrm>
              <a:prstGeom prst="triangle">
                <a:avLst/>
              </a:prstGeom>
              <a:no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cxnSp>
            <p:nvCxnSpPr>
              <p:cNvPr id="65" name="Straight Arrow Connector 64">
                <a:extLst>
                  <a:ext uri="{FF2B5EF4-FFF2-40B4-BE49-F238E27FC236}">
                    <a16:creationId xmlns:a16="http://schemas.microsoft.com/office/drawing/2014/main" id="{AFC96BE0-017F-4BFD-8180-EAF257A8A526}"/>
                  </a:ext>
                </a:extLst>
              </p:cNvPr>
              <p:cNvCxnSpPr>
                <a:cxnSpLocks/>
              </p:cNvCxnSpPr>
              <p:nvPr/>
            </p:nvCxnSpPr>
            <p:spPr bwMode="auto">
              <a:xfrm rot="13815872" flipH="1">
                <a:off x="6442827" y="3507733"/>
                <a:ext cx="1881077" cy="0"/>
              </a:xfrm>
              <a:prstGeom prst="straightConnector1">
                <a:avLst/>
              </a:prstGeom>
              <a:solidFill>
                <a:schemeClr val="accent1"/>
              </a:solidFill>
              <a:ln w="12700" cap="flat" cmpd="sng" algn="ctr">
                <a:solidFill>
                  <a:srgbClr val="FF0000"/>
                </a:solidFill>
                <a:prstDash val="solid"/>
                <a:round/>
                <a:headEnd type="none" w="med" len="med"/>
                <a:tailEnd type="triangle" w="lg" len="lg"/>
              </a:ln>
              <a:effectLst/>
            </p:spPr>
          </p:cxnSp>
          <p:sp>
            <p:nvSpPr>
              <p:cNvPr id="73" name="TextBox 72">
                <a:extLst>
                  <a:ext uri="{FF2B5EF4-FFF2-40B4-BE49-F238E27FC236}">
                    <a16:creationId xmlns:a16="http://schemas.microsoft.com/office/drawing/2014/main" id="{F6CCF146-3345-4281-B8EC-50A62C700685}"/>
                  </a:ext>
                </a:extLst>
              </p:cNvPr>
              <p:cNvSpPr txBox="1"/>
              <p:nvPr/>
            </p:nvSpPr>
            <p:spPr>
              <a:xfrm>
                <a:off x="8059248" y="4858493"/>
                <a:ext cx="1421072" cy="523220"/>
              </a:xfrm>
              <a:prstGeom prst="rect">
                <a:avLst/>
              </a:prstGeom>
              <a:noFill/>
            </p:spPr>
            <p:txBody>
              <a:bodyPr wrap="square" rtlCol="0">
                <a:spAutoFit/>
              </a:bodyPr>
              <a:lstStyle/>
              <a:p>
                <a:pPr algn="ctr"/>
                <a:r>
                  <a:rPr lang="en-GB" sz="1400" dirty="0"/>
                  <a:t>Multiple ad</a:t>
                </a:r>
              </a:p>
              <a:p>
                <a:pPr algn="ctr"/>
                <a:r>
                  <a:rPr lang="en-GB" sz="1400" dirty="0"/>
                  <a:t>exchanges</a:t>
                </a:r>
              </a:p>
            </p:txBody>
          </p:sp>
        </p:grpSp>
        <p:sp>
          <p:nvSpPr>
            <p:cNvPr id="87" name="Isosceles Triangle 86">
              <a:extLst>
                <a:ext uri="{FF2B5EF4-FFF2-40B4-BE49-F238E27FC236}">
                  <a16:creationId xmlns:a16="http://schemas.microsoft.com/office/drawing/2014/main" id="{A268ADF4-816E-4EB6-B770-ED26453B303C}"/>
                </a:ext>
              </a:extLst>
            </p:cNvPr>
            <p:cNvSpPr/>
            <p:nvPr/>
          </p:nvSpPr>
          <p:spPr bwMode="auto">
            <a:xfrm>
              <a:off x="9615056" y="4401789"/>
              <a:ext cx="341967" cy="312738"/>
            </a:xfrm>
            <a:prstGeom prst="triangle">
              <a:avLst/>
            </a:prstGeom>
            <a:solidFill>
              <a:schemeClr val="bg2"/>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101" name="Isosceles Triangle 100">
              <a:extLst>
                <a:ext uri="{FF2B5EF4-FFF2-40B4-BE49-F238E27FC236}">
                  <a16:creationId xmlns:a16="http://schemas.microsoft.com/office/drawing/2014/main" id="{E209B4F6-B787-49D3-9813-289FCA256E22}"/>
                </a:ext>
              </a:extLst>
            </p:cNvPr>
            <p:cNvSpPr/>
            <p:nvPr/>
          </p:nvSpPr>
          <p:spPr bwMode="auto">
            <a:xfrm>
              <a:off x="9968176" y="4253108"/>
              <a:ext cx="341967" cy="312738"/>
            </a:xfrm>
            <a:prstGeom prst="triangle">
              <a:avLst/>
            </a:prstGeom>
            <a:solidFill>
              <a:schemeClr val="bg2"/>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102" name="Isosceles Triangle 101">
              <a:extLst>
                <a:ext uri="{FF2B5EF4-FFF2-40B4-BE49-F238E27FC236}">
                  <a16:creationId xmlns:a16="http://schemas.microsoft.com/office/drawing/2014/main" id="{95703F99-3DE0-49AF-828A-531482C71D1C}"/>
                </a:ext>
              </a:extLst>
            </p:cNvPr>
            <p:cNvSpPr/>
            <p:nvPr/>
          </p:nvSpPr>
          <p:spPr bwMode="auto">
            <a:xfrm>
              <a:off x="10343599" y="4405508"/>
              <a:ext cx="341967" cy="312738"/>
            </a:xfrm>
            <a:prstGeom prst="triangle">
              <a:avLst/>
            </a:prstGeom>
            <a:solidFill>
              <a:schemeClr val="bg2"/>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sp>
          <p:nvSpPr>
            <p:cNvPr id="103" name="Isosceles Triangle 102">
              <a:extLst>
                <a:ext uri="{FF2B5EF4-FFF2-40B4-BE49-F238E27FC236}">
                  <a16:creationId xmlns:a16="http://schemas.microsoft.com/office/drawing/2014/main" id="{78D4A48B-E74F-44A8-B317-D510742EF4D1}"/>
                </a:ext>
              </a:extLst>
            </p:cNvPr>
            <p:cNvSpPr/>
            <p:nvPr/>
          </p:nvSpPr>
          <p:spPr bwMode="auto">
            <a:xfrm>
              <a:off x="9994195" y="3788479"/>
              <a:ext cx="341967" cy="312738"/>
            </a:xfrm>
            <a:prstGeom prst="triangle">
              <a:avLst/>
            </a:prstGeom>
            <a:solidFill>
              <a:schemeClr val="bg2"/>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grpSp>
    </p:spTree>
    <p:extLst>
      <p:ext uri="{BB962C8B-B14F-4D97-AF65-F5344CB8AC3E}">
        <p14:creationId xmlns:p14="http://schemas.microsoft.com/office/powerpoint/2010/main" val="348893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9FC07-AAB6-4A72-B4F8-3C5723E47FCA}"/>
              </a:ext>
            </a:extLst>
          </p:cNvPr>
          <p:cNvSpPr>
            <a:spLocks noGrp="1"/>
          </p:cNvSpPr>
          <p:nvPr>
            <p:ph type="title"/>
          </p:nvPr>
        </p:nvSpPr>
        <p:spPr>
          <a:xfrm>
            <a:off x="432000" y="900000"/>
            <a:ext cx="11328000" cy="649288"/>
          </a:xfrm>
        </p:spPr>
        <p:txBody>
          <a:bodyPr/>
          <a:lstStyle/>
          <a:p>
            <a:r>
              <a:rPr lang="en-GB" dirty="0"/>
              <a:t>Data Augmentation</a:t>
            </a:r>
          </a:p>
        </p:txBody>
      </p:sp>
      <p:sp>
        <p:nvSpPr>
          <p:cNvPr id="3" name="Slide Number Placeholder 2">
            <a:extLst>
              <a:ext uri="{FF2B5EF4-FFF2-40B4-BE49-F238E27FC236}">
                <a16:creationId xmlns:a16="http://schemas.microsoft.com/office/drawing/2014/main" id="{000DFCC1-6339-48FC-BFAD-D2D6ADD93EF1}"/>
              </a:ext>
            </a:extLst>
          </p:cNvPr>
          <p:cNvSpPr>
            <a:spLocks noGrp="1"/>
          </p:cNvSpPr>
          <p:nvPr>
            <p:ph type="sldNum" sz="quarter" idx="12"/>
          </p:nvPr>
        </p:nvSpPr>
        <p:spPr/>
        <p:txBody>
          <a:bodyPr/>
          <a:lstStyle/>
          <a:p>
            <a:fld id="{03AC6681-E0FD-2C4C-B392-04A572FD2AAE}" type="slidenum">
              <a:rPr lang="en-US" smtClean="0"/>
              <a:pPr/>
              <a:t>44</a:t>
            </a:fld>
            <a:endParaRPr lang="en-US" dirty="0"/>
          </a:p>
        </p:txBody>
      </p:sp>
      <p:sp>
        <p:nvSpPr>
          <p:cNvPr id="87" name="Flowchart: Magnetic Disk 86">
            <a:extLst>
              <a:ext uri="{FF2B5EF4-FFF2-40B4-BE49-F238E27FC236}">
                <a16:creationId xmlns:a16="http://schemas.microsoft.com/office/drawing/2014/main" id="{BF141F9F-DECA-450D-A4FC-61A23AA830E7}"/>
              </a:ext>
            </a:extLst>
          </p:cNvPr>
          <p:cNvSpPr/>
          <p:nvPr/>
        </p:nvSpPr>
        <p:spPr bwMode="auto">
          <a:xfrm>
            <a:off x="5350476" y="5145148"/>
            <a:ext cx="674450" cy="576000"/>
          </a:xfrm>
          <a:prstGeom prst="flowChartMagneticDisk">
            <a:avLst/>
          </a:prstGeom>
          <a:solidFill>
            <a:srgbClr val="FF0000"/>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cxnSp>
        <p:nvCxnSpPr>
          <p:cNvPr id="19" name="Straight Arrow Connector 18">
            <a:extLst>
              <a:ext uri="{FF2B5EF4-FFF2-40B4-BE49-F238E27FC236}">
                <a16:creationId xmlns:a16="http://schemas.microsoft.com/office/drawing/2014/main" id="{01301607-2278-4594-9544-3765125BF3F7}"/>
              </a:ext>
            </a:extLst>
          </p:cNvPr>
          <p:cNvCxnSpPr/>
          <p:nvPr/>
        </p:nvCxnSpPr>
        <p:spPr bwMode="auto">
          <a:xfrm rot="1484333" flipV="1">
            <a:off x="6040254" y="3810778"/>
            <a:ext cx="406468" cy="1296961"/>
          </a:xfrm>
          <a:prstGeom prst="straightConnector1">
            <a:avLst/>
          </a:prstGeom>
          <a:solidFill>
            <a:schemeClr val="accent1"/>
          </a:solidFill>
          <a:ln w="12700" cap="flat" cmpd="sng" algn="ctr">
            <a:solidFill>
              <a:srgbClr val="000000"/>
            </a:solidFill>
            <a:prstDash val="solid"/>
            <a:round/>
            <a:headEnd type="none" w="med" len="med"/>
            <a:tailEnd type="triangle"/>
          </a:ln>
          <a:effectLst/>
        </p:spPr>
      </p:cxnSp>
      <p:cxnSp>
        <p:nvCxnSpPr>
          <p:cNvPr id="100" name="Straight Arrow Connector 99">
            <a:extLst>
              <a:ext uri="{FF2B5EF4-FFF2-40B4-BE49-F238E27FC236}">
                <a16:creationId xmlns:a16="http://schemas.microsoft.com/office/drawing/2014/main" id="{A52BBA66-06BD-4109-BA33-57A72DAD3DFD}"/>
              </a:ext>
            </a:extLst>
          </p:cNvPr>
          <p:cNvCxnSpPr>
            <a:cxnSpLocks/>
          </p:cNvCxnSpPr>
          <p:nvPr/>
        </p:nvCxnSpPr>
        <p:spPr bwMode="auto">
          <a:xfrm rot="12284333" flipV="1">
            <a:off x="6040455" y="3905786"/>
            <a:ext cx="406468" cy="1296961"/>
          </a:xfrm>
          <a:prstGeom prst="straightConnector1">
            <a:avLst/>
          </a:prstGeom>
          <a:solidFill>
            <a:schemeClr val="accent1"/>
          </a:solidFill>
          <a:ln w="12700" cap="flat" cmpd="sng" algn="ctr">
            <a:solidFill>
              <a:srgbClr val="000000"/>
            </a:solidFill>
            <a:prstDash val="solid"/>
            <a:round/>
            <a:headEnd type="none" w="med" len="med"/>
            <a:tailEnd type="triangle"/>
          </a:ln>
          <a:effectLst/>
        </p:spPr>
      </p:cxnSp>
      <p:cxnSp>
        <p:nvCxnSpPr>
          <p:cNvPr id="110" name="Straight Arrow Connector 109">
            <a:extLst>
              <a:ext uri="{FF2B5EF4-FFF2-40B4-BE49-F238E27FC236}">
                <a16:creationId xmlns:a16="http://schemas.microsoft.com/office/drawing/2014/main" id="{0B92C276-7254-49C4-829A-1187F5A32782}"/>
              </a:ext>
            </a:extLst>
          </p:cNvPr>
          <p:cNvCxnSpPr>
            <a:cxnSpLocks/>
          </p:cNvCxnSpPr>
          <p:nvPr/>
        </p:nvCxnSpPr>
        <p:spPr bwMode="auto">
          <a:xfrm flipV="1">
            <a:off x="7702603" y="1534059"/>
            <a:ext cx="792283" cy="507825"/>
          </a:xfrm>
          <a:prstGeom prst="straightConnector1">
            <a:avLst/>
          </a:prstGeom>
          <a:solidFill>
            <a:schemeClr val="accent1"/>
          </a:solidFill>
          <a:ln w="12700" cap="flat" cmpd="sng" algn="ctr">
            <a:solidFill>
              <a:srgbClr val="000000"/>
            </a:solidFill>
            <a:prstDash val="solid"/>
            <a:round/>
            <a:headEnd type="none" w="med" len="med"/>
            <a:tailEnd type="triangle"/>
          </a:ln>
          <a:effectLst/>
        </p:spPr>
      </p:cxnSp>
      <p:cxnSp>
        <p:nvCxnSpPr>
          <p:cNvPr id="111" name="Straight Arrow Connector 110">
            <a:extLst>
              <a:ext uri="{FF2B5EF4-FFF2-40B4-BE49-F238E27FC236}">
                <a16:creationId xmlns:a16="http://schemas.microsoft.com/office/drawing/2014/main" id="{DF9ECDE6-3014-4D31-A4C7-BD8F1E06EEC9}"/>
              </a:ext>
            </a:extLst>
          </p:cNvPr>
          <p:cNvCxnSpPr>
            <a:cxnSpLocks/>
          </p:cNvCxnSpPr>
          <p:nvPr/>
        </p:nvCxnSpPr>
        <p:spPr bwMode="auto">
          <a:xfrm flipH="1">
            <a:off x="7702603" y="1460282"/>
            <a:ext cx="718143" cy="479887"/>
          </a:xfrm>
          <a:prstGeom prst="straightConnector1">
            <a:avLst/>
          </a:prstGeom>
          <a:solidFill>
            <a:schemeClr val="accent1"/>
          </a:solidFill>
          <a:ln w="12700" cap="flat" cmpd="sng" algn="ctr">
            <a:solidFill>
              <a:srgbClr val="000000"/>
            </a:solidFill>
            <a:prstDash val="solid"/>
            <a:round/>
            <a:headEnd type="none" w="med" len="med"/>
            <a:tailEnd type="triangle"/>
          </a:ln>
          <a:effectLst/>
        </p:spPr>
      </p:cxnSp>
      <p:sp>
        <p:nvSpPr>
          <p:cNvPr id="112" name="TextBox 111">
            <a:extLst>
              <a:ext uri="{FF2B5EF4-FFF2-40B4-BE49-F238E27FC236}">
                <a16:creationId xmlns:a16="http://schemas.microsoft.com/office/drawing/2014/main" id="{193266B8-2A34-4596-8F29-5625655B7C8F}"/>
              </a:ext>
            </a:extLst>
          </p:cNvPr>
          <p:cNvSpPr txBox="1"/>
          <p:nvPr/>
        </p:nvSpPr>
        <p:spPr>
          <a:xfrm>
            <a:off x="4657294" y="5724045"/>
            <a:ext cx="2060813" cy="738664"/>
          </a:xfrm>
          <a:prstGeom prst="rect">
            <a:avLst/>
          </a:prstGeom>
          <a:noFill/>
        </p:spPr>
        <p:txBody>
          <a:bodyPr wrap="square" rtlCol="0">
            <a:spAutoFit/>
          </a:bodyPr>
          <a:lstStyle/>
          <a:p>
            <a:pPr algn="ctr"/>
            <a:r>
              <a:rPr lang="en-GB" sz="1400" dirty="0"/>
              <a:t>Advertiser / Agency Data Management Platform (DMP)</a:t>
            </a:r>
          </a:p>
        </p:txBody>
      </p:sp>
      <p:sp>
        <p:nvSpPr>
          <p:cNvPr id="113" name="TextBox 112">
            <a:extLst>
              <a:ext uri="{FF2B5EF4-FFF2-40B4-BE49-F238E27FC236}">
                <a16:creationId xmlns:a16="http://schemas.microsoft.com/office/drawing/2014/main" id="{A527451E-B97D-41C4-831A-C4B50B8B2FA2}"/>
              </a:ext>
            </a:extLst>
          </p:cNvPr>
          <p:cNvSpPr txBox="1"/>
          <p:nvPr/>
        </p:nvSpPr>
        <p:spPr>
          <a:xfrm>
            <a:off x="8984566" y="1702261"/>
            <a:ext cx="2060813" cy="738664"/>
          </a:xfrm>
          <a:prstGeom prst="rect">
            <a:avLst/>
          </a:prstGeom>
          <a:noFill/>
        </p:spPr>
        <p:txBody>
          <a:bodyPr wrap="square" rtlCol="0">
            <a:spAutoFit/>
          </a:bodyPr>
          <a:lstStyle/>
          <a:p>
            <a:pPr algn="ctr"/>
            <a:r>
              <a:rPr lang="en-GB" sz="1400" dirty="0"/>
              <a:t>Publisher Data Management Platform (DMP)</a:t>
            </a:r>
          </a:p>
        </p:txBody>
      </p:sp>
      <p:sp>
        <p:nvSpPr>
          <p:cNvPr id="114" name="TextBox 113">
            <a:extLst>
              <a:ext uri="{FF2B5EF4-FFF2-40B4-BE49-F238E27FC236}">
                <a16:creationId xmlns:a16="http://schemas.microsoft.com/office/drawing/2014/main" id="{8B226CB5-360E-492B-AE2A-82B072D4A185}"/>
              </a:ext>
            </a:extLst>
          </p:cNvPr>
          <p:cNvSpPr txBox="1"/>
          <p:nvPr/>
        </p:nvSpPr>
        <p:spPr>
          <a:xfrm>
            <a:off x="0" y="6480168"/>
            <a:ext cx="5212973" cy="369332"/>
          </a:xfrm>
          <a:prstGeom prst="rect">
            <a:avLst/>
          </a:prstGeom>
          <a:noFill/>
        </p:spPr>
        <p:txBody>
          <a:bodyPr wrap="square" rtlCol="0">
            <a:spAutoFit/>
          </a:bodyPr>
          <a:lstStyle/>
          <a:p>
            <a:r>
              <a:rPr lang="en-GB" dirty="0"/>
              <a:t>Source: </a:t>
            </a:r>
            <a:r>
              <a:rPr lang="en-GB" dirty="0" err="1"/>
              <a:t>AdOps</a:t>
            </a:r>
            <a:r>
              <a:rPr lang="en-GB" dirty="0"/>
              <a:t> Insider (2010)</a:t>
            </a:r>
          </a:p>
        </p:txBody>
      </p:sp>
      <p:sp>
        <p:nvSpPr>
          <p:cNvPr id="15" name="Flowchart: Magnetic Disk 14">
            <a:extLst>
              <a:ext uri="{FF2B5EF4-FFF2-40B4-BE49-F238E27FC236}">
                <a16:creationId xmlns:a16="http://schemas.microsoft.com/office/drawing/2014/main" id="{422977A2-B1B7-42FA-BB77-F7A9537A1F21}"/>
              </a:ext>
            </a:extLst>
          </p:cNvPr>
          <p:cNvSpPr/>
          <p:nvPr/>
        </p:nvSpPr>
        <p:spPr bwMode="auto">
          <a:xfrm>
            <a:off x="8502653" y="1246059"/>
            <a:ext cx="674450" cy="576000"/>
          </a:xfrm>
          <a:prstGeom prst="flowChartMagneticDisk">
            <a:avLst/>
          </a:prstGeom>
          <a:solidFill>
            <a:schemeClr val="bg2"/>
          </a:solidFill>
          <a:ln w="12700" cap="flat" cmpd="sng" algn="ctr">
            <a:solidFill>
              <a:srgbClr val="000000"/>
            </a:solidFill>
            <a:prstDash val="solid"/>
            <a:round/>
            <a:headEnd type="none" w="med" len="med"/>
            <a:tailEnd type="none" w="med" len="med"/>
          </a:ln>
          <a:effectLst/>
        </p:spPr>
        <p:txBody>
          <a:bodyPr vert="horz" wrap="square" lIns="91440" tIns="45720" rIns="91440" bIns="0" numCol="1" rtlCol="0" anchor="t" anchorCtr="0" compatLnSpc="1">
            <a:prstTxWarp prst="textNoShape">
              <a:avLst/>
            </a:prstTxWarp>
            <a:spAutoFit/>
          </a:bodyPr>
          <a:lstStyle/>
          <a:p>
            <a:pPr algn="ctr" defTabSz="914400" eaLnBrk="0" fontAlgn="base" hangingPunct="0">
              <a:spcBef>
                <a:spcPct val="0"/>
              </a:spcBef>
              <a:spcAft>
                <a:spcPct val="0"/>
              </a:spcAft>
            </a:pPr>
            <a:endParaRPr lang="en-GB" sz="1200">
              <a:latin typeface="Lucida Sans" pitchFamily="-106" charset="0"/>
              <a:ea typeface="ＭＳ Ｐゴシック" pitchFamily="-106" charset="-128"/>
              <a:cs typeface="ＭＳ Ｐゴシック" pitchFamily="-106" charset="-128"/>
            </a:endParaRPr>
          </a:p>
        </p:txBody>
      </p:sp>
      <p:pic>
        <p:nvPicPr>
          <p:cNvPr id="4" name="Picture 3">
            <a:extLst>
              <a:ext uri="{FF2B5EF4-FFF2-40B4-BE49-F238E27FC236}">
                <a16:creationId xmlns:a16="http://schemas.microsoft.com/office/drawing/2014/main" id="{C249F05C-CD97-424E-B4CA-0EE7D2676005}"/>
              </a:ext>
            </a:extLst>
          </p:cNvPr>
          <p:cNvPicPr>
            <a:picLocks noChangeAspect="1"/>
          </p:cNvPicPr>
          <p:nvPr/>
        </p:nvPicPr>
        <p:blipFill>
          <a:blip r:embed="rId3">
            <a:alphaModFix amt="20000"/>
          </a:blip>
          <a:stretch>
            <a:fillRect/>
          </a:stretch>
        </p:blipFill>
        <p:spPr>
          <a:xfrm>
            <a:off x="2796294" y="1752889"/>
            <a:ext cx="6741563" cy="3644829"/>
          </a:xfrm>
          <a:prstGeom prst="rect">
            <a:avLst/>
          </a:prstGeom>
        </p:spPr>
      </p:pic>
    </p:spTree>
    <p:extLst>
      <p:ext uri="{BB962C8B-B14F-4D97-AF65-F5344CB8AC3E}">
        <p14:creationId xmlns:p14="http://schemas.microsoft.com/office/powerpoint/2010/main" val="173551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Web Advertising Data</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45</a:t>
            </a:fld>
            <a:endParaRPr lang="en-US" dirty="0"/>
          </a:p>
        </p:txBody>
      </p:sp>
      <p:grpSp>
        <p:nvGrpSpPr>
          <p:cNvPr id="8" name="Group 7">
            <a:extLst>
              <a:ext uri="{FF2B5EF4-FFF2-40B4-BE49-F238E27FC236}">
                <a16:creationId xmlns:a16="http://schemas.microsoft.com/office/drawing/2014/main" id="{A395F116-A8C4-4381-A530-8FA4B016B081}"/>
              </a:ext>
            </a:extLst>
          </p:cNvPr>
          <p:cNvGrpSpPr/>
          <p:nvPr/>
        </p:nvGrpSpPr>
        <p:grpSpPr>
          <a:xfrm>
            <a:off x="314433" y="1440092"/>
            <a:ext cx="11400343" cy="4847232"/>
            <a:chOff x="314433" y="1523220"/>
            <a:chExt cx="11400343" cy="4847232"/>
          </a:xfrm>
        </p:grpSpPr>
        <p:sp>
          <p:nvSpPr>
            <p:cNvPr id="9" name="Rectangle 8"/>
            <p:cNvSpPr/>
            <p:nvPr/>
          </p:nvSpPr>
          <p:spPr bwMode="auto">
            <a:xfrm>
              <a:off x="314433" y="1914048"/>
              <a:ext cx="2077372" cy="1030055"/>
            </a:xfrm>
            <a:prstGeom prst="rect">
              <a:avLst/>
            </a:prstGeom>
            <a:solidFill>
              <a:schemeClr val="accent1">
                <a:lumMod val="20000"/>
                <a:lumOff val="80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noAutofit/>
            </a:bodyPr>
            <a:lstStyle/>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IP Address </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User Agent</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Cookies</a:t>
              </a:r>
            </a:p>
          </p:txBody>
        </p:sp>
        <p:sp>
          <p:nvSpPr>
            <p:cNvPr id="13" name="Rectangle 12">
              <a:extLst>
                <a:ext uri="{FF2B5EF4-FFF2-40B4-BE49-F238E27FC236}">
                  <a16:creationId xmlns:a16="http://schemas.microsoft.com/office/drawing/2014/main" id="{44A1A744-1B20-4341-B412-1D5F5A43F05A}"/>
                </a:ext>
              </a:extLst>
            </p:cNvPr>
            <p:cNvSpPr/>
            <p:nvPr/>
          </p:nvSpPr>
          <p:spPr bwMode="auto">
            <a:xfrm>
              <a:off x="3422090" y="1893495"/>
              <a:ext cx="2077372" cy="1030055"/>
            </a:xfrm>
            <a:prstGeom prst="rect">
              <a:avLst/>
            </a:prstGeom>
            <a:solidFill>
              <a:schemeClr val="accent1">
                <a:lumMod val="20000"/>
                <a:lumOff val="80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noAutofit/>
            </a:bodyPr>
            <a:lstStyle/>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IP Address </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User Agent</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Cookies</a:t>
              </a:r>
            </a:p>
          </p:txBody>
        </p:sp>
        <p:sp>
          <p:nvSpPr>
            <p:cNvPr id="14" name="Rectangle 13">
              <a:extLst>
                <a:ext uri="{FF2B5EF4-FFF2-40B4-BE49-F238E27FC236}">
                  <a16:creationId xmlns:a16="http://schemas.microsoft.com/office/drawing/2014/main" id="{A18D5089-519D-4E8C-A25A-1D05F45E7F5C}"/>
                </a:ext>
              </a:extLst>
            </p:cNvPr>
            <p:cNvSpPr/>
            <p:nvPr/>
          </p:nvSpPr>
          <p:spPr bwMode="auto">
            <a:xfrm>
              <a:off x="3422090" y="2922839"/>
              <a:ext cx="2077372" cy="1030055"/>
            </a:xfrm>
            <a:prstGeom prst="rect">
              <a:avLst/>
            </a:prstGeom>
            <a:solidFill>
              <a:schemeClr val="accent1">
                <a:lumMod val="40000"/>
                <a:lumOff val="60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noAutofit/>
            </a:bodyPr>
            <a:lstStyle/>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Referrer URL</a:t>
              </a: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Location URL</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Site specific</a:t>
              </a: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information</a:t>
              </a:r>
            </a:p>
          </p:txBody>
        </p:sp>
        <p:sp>
          <p:nvSpPr>
            <p:cNvPr id="15" name="Rectangle 14">
              <a:extLst>
                <a:ext uri="{FF2B5EF4-FFF2-40B4-BE49-F238E27FC236}">
                  <a16:creationId xmlns:a16="http://schemas.microsoft.com/office/drawing/2014/main" id="{78DFF833-2765-4C27-B637-4C84CFCF3D70}"/>
                </a:ext>
              </a:extLst>
            </p:cNvPr>
            <p:cNvSpPr/>
            <p:nvPr/>
          </p:nvSpPr>
          <p:spPr bwMode="auto">
            <a:xfrm>
              <a:off x="6529747" y="1893495"/>
              <a:ext cx="2077372" cy="1030055"/>
            </a:xfrm>
            <a:prstGeom prst="rect">
              <a:avLst/>
            </a:prstGeom>
            <a:solidFill>
              <a:schemeClr val="accent1">
                <a:lumMod val="20000"/>
                <a:lumOff val="80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noAutofit/>
            </a:bodyPr>
            <a:lstStyle/>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IP Address </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User Agent</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Cookies</a:t>
              </a:r>
            </a:p>
          </p:txBody>
        </p:sp>
        <p:sp>
          <p:nvSpPr>
            <p:cNvPr id="16" name="Rectangle 15">
              <a:extLst>
                <a:ext uri="{FF2B5EF4-FFF2-40B4-BE49-F238E27FC236}">
                  <a16:creationId xmlns:a16="http://schemas.microsoft.com/office/drawing/2014/main" id="{82EA0209-CC7F-415A-A193-5E6A69237BC3}"/>
                </a:ext>
              </a:extLst>
            </p:cNvPr>
            <p:cNvSpPr/>
            <p:nvPr/>
          </p:nvSpPr>
          <p:spPr bwMode="auto">
            <a:xfrm>
              <a:off x="6529747" y="2922839"/>
              <a:ext cx="2077372" cy="1030055"/>
            </a:xfrm>
            <a:prstGeom prst="rect">
              <a:avLst/>
            </a:prstGeom>
            <a:solidFill>
              <a:schemeClr val="accent1">
                <a:lumMod val="40000"/>
                <a:lumOff val="60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noAutofit/>
            </a:bodyPr>
            <a:lstStyle/>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Referrer URL</a:t>
              </a: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Location URL</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Site specific</a:t>
              </a: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information</a:t>
              </a:r>
            </a:p>
          </p:txBody>
        </p:sp>
        <p:sp>
          <p:nvSpPr>
            <p:cNvPr id="17" name="Rectangle 16">
              <a:extLst>
                <a:ext uri="{FF2B5EF4-FFF2-40B4-BE49-F238E27FC236}">
                  <a16:creationId xmlns:a16="http://schemas.microsoft.com/office/drawing/2014/main" id="{A7B4B4EE-D259-46A4-A3F5-AD81091689E8}"/>
                </a:ext>
              </a:extLst>
            </p:cNvPr>
            <p:cNvSpPr/>
            <p:nvPr/>
          </p:nvSpPr>
          <p:spPr bwMode="auto">
            <a:xfrm>
              <a:off x="6529747" y="3952183"/>
              <a:ext cx="2077372" cy="1389636"/>
            </a:xfrm>
            <a:prstGeom prst="rect">
              <a:avLst/>
            </a:prstGeom>
            <a:solidFill>
              <a:schemeClr val="accent1">
                <a:lumMod val="60000"/>
                <a:lumOff val="40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noAutofit/>
            </a:bodyPr>
            <a:lstStyle/>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Geo location</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Ad interaction</a:t>
              </a:r>
            </a:p>
            <a:p>
              <a:pPr algn="ctr" defTabSz="914400" eaLnBrk="0" fontAlgn="base" hangingPunct="0">
                <a:spcBef>
                  <a:spcPct val="0"/>
                </a:spcBef>
                <a:spcAft>
                  <a:spcPct val="0"/>
                </a:spcAft>
              </a:pPr>
              <a:r>
                <a:rPr lang="en-US" sz="1200" dirty="0" err="1">
                  <a:latin typeface="Lucida Sans" pitchFamily="-106" charset="0"/>
                  <a:ea typeface="ＭＳ Ｐゴシック" pitchFamily="-106" charset="-128"/>
                  <a:cs typeface="ＭＳ Ｐゴシック" pitchFamily="-106" charset="-128"/>
                </a:rPr>
                <a:t>behaviour</a:t>
              </a: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 type</a:t>
              </a:r>
            </a:p>
          </p:txBody>
        </p:sp>
        <p:sp>
          <p:nvSpPr>
            <p:cNvPr id="18" name="Rectangle 17">
              <a:extLst>
                <a:ext uri="{FF2B5EF4-FFF2-40B4-BE49-F238E27FC236}">
                  <a16:creationId xmlns:a16="http://schemas.microsoft.com/office/drawing/2014/main" id="{CECB4E5D-0F1A-4A45-BCA3-75C93D4749A9}"/>
                </a:ext>
              </a:extLst>
            </p:cNvPr>
            <p:cNvSpPr/>
            <p:nvPr/>
          </p:nvSpPr>
          <p:spPr bwMode="auto">
            <a:xfrm>
              <a:off x="9637404" y="1893495"/>
              <a:ext cx="2077372" cy="1030055"/>
            </a:xfrm>
            <a:prstGeom prst="rect">
              <a:avLst/>
            </a:prstGeom>
            <a:solidFill>
              <a:schemeClr val="accent1">
                <a:lumMod val="20000"/>
                <a:lumOff val="80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noAutofit/>
            </a:bodyPr>
            <a:lstStyle/>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IP Address </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User Agent</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Cookies</a:t>
              </a:r>
            </a:p>
          </p:txBody>
        </p:sp>
        <p:sp>
          <p:nvSpPr>
            <p:cNvPr id="19" name="Rectangle 18">
              <a:extLst>
                <a:ext uri="{FF2B5EF4-FFF2-40B4-BE49-F238E27FC236}">
                  <a16:creationId xmlns:a16="http://schemas.microsoft.com/office/drawing/2014/main" id="{DF33C289-5DB0-475B-ADD1-8459CAFEC365}"/>
                </a:ext>
              </a:extLst>
            </p:cNvPr>
            <p:cNvSpPr/>
            <p:nvPr/>
          </p:nvSpPr>
          <p:spPr bwMode="auto">
            <a:xfrm>
              <a:off x="9637404" y="2922839"/>
              <a:ext cx="2077372" cy="1030055"/>
            </a:xfrm>
            <a:prstGeom prst="rect">
              <a:avLst/>
            </a:prstGeom>
            <a:solidFill>
              <a:schemeClr val="accent1">
                <a:lumMod val="40000"/>
                <a:lumOff val="60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noAutofit/>
            </a:bodyPr>
            <a:lstStyle/>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Referrer URL</a:t>
              </a: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Location URL</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Site specific</a:t>
              </a: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information</a:t>
              </a:r>
            </a:p>
          </p:txBody>
        </p:sp>
        <p:sp>
          <p:nvSpPr>
            <p:cNvPr id="20" name="Rectangle 19">
              <a:extLst>
                <a:ext uri="{FF2B5EF4-FFF2-40B4-BE49-F238E27FC236}">
                  <a16:creationId xmlns:a16="http://schemas.microsoft.com/office/drawing/2014/main" id="{5EEA731A-B209-483F-B2A9-4A9AAB887B0B}"/>
                </a:ext>
              </a:extLst>
            </p:cNvPr>
            <p:cNvSpPr/>
            <p:nvPr/>
          </p:nvSpPr>
          <p:spPr bwMode="auto">
            <a:xfrm>
              <a:off x="9637404" y="3952183"/>
              <a:ext cx="2077372" cy="1389636"/>
            </a:xfrm>
            <a:prstGeom prst="rect">
              <a:avLst/>
            </a:prstGeom>
            <a:solidFill>
              <a:schemeClr val="accent1">
                <a:lumMod val="60000"/>
                <a:lumOff val="40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noAutofit/>
            </a:bodyPr>
            <a:lstStyle/>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Geo location</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Ad interaction</a:t>
              </a:r>
            </a:p>
            <a:p>
              <a:pPr algn="ctr" defTabSz="914400" eaLnBrk="0" fontAlgn="base" hangingPunct="0">
                <a:spcBef>
                  <a:spcPct val="0"/>
                </a:spcBef>
                <a:spcAft>
                  <a:spcPct val="0"/>
                </a:spcAft>
              </a:pPr>
              <a:r>
                <a:rPr lang="en-US" sz="1200" dirty="0" err="1">
                  <a:latin typeface="Lucida Sans" pitchFamily="-106" charset="0"/>
                  <a:ea typeface="ＭＳ Ｐゴシック" pitchFamily="-106" charset="-128"/>
                  <a:cs typeface="ＭＳ Ｐゴシック" pitchFamily="-106" charset="-128"/>
                </a:rPr>
                <a:t>behaviour</a:t>
              </a: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Content type</a:t>
              </a:r>
            </a:p>
          </p:txBody>
        </p:sp>
        <p:sp>
          <p:nvSpPr>
            <p:cNvPr id="21" name="Rectangle 20">
              <a:extLst>
                <a:ext uri="{FF2B5EF4-FFF2-40B4-BE49-F238E27FC236}">
                  <a16:creationId xmlns:a16="http://schemas.microsoft.com/office/drawing/2014/main" id="{FB05778B-5296-410A-845D-8DCA16FA0BB6}"/>
                </a:ext>
              </a:extLst>
            </p:cNvPr>
            <p:cNvSpPr/>
            <p:nvPr/>
          </p:nvSpPr>
          <p:spPr bwMode="auto">
            <a:xfrm>
              <a:off x="9637404" y="5341819"/>
              <a:ext cx="2077372" cy="1028633"/>
            </a:xfrm>
            <a:prstGeom prst="rect">
              <a:avLst/>
            </a:prstGeom>
            <a:solidFill>
              <a:schemeClr val="accent1">
                <a:lumMod val="75000"/>
              </a:schemeClr>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noAutofit/>
            </a:bodyPr>
            <a:lstStyle/>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DSP cookie data</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Web analytics data</a:t>
              </a:r>
            </a:p>
            <a:p>
              <a:pPr algn="ctr" defTabSz="914400" eaLnBrk="0" fontAlgn="base" hangingPunct="0">
                <a:spcBef>
                  <a:spcPct val="0"/>
                </a:spcBef>
                <a:spcAft>
                  <a:spcPct val="0"/>
                </a:spcAft>
              </a:pPr>
              <a:endParaRPr lang="en-US" sz="1200" dirty="0">
                <a:latin typeface="Lucida Sans" pitchFamily="-106" charset="0"/>
                <a:ea typeface="ＭＳ Ｐゴシック" pitchFamily="-106" charset="-128"/>
                <a:cs typeface="ＭＳ Ｐゴシック" pitchFamily="-106" charset="-128"/>
              </a:endParaRPr>
            </a:p>
            <a:p>
              <a:pPr algn="ctr" defTabSz="914400" eaLnBrk="0" fontAlgn="base" hangingPunct="0">
                <a:spcBef>
                  <a:spcPct val="0"/>
                </a:spcBef>
                <a:spcAft>
                  <a:spcPct val="0"/>
                </a:spcAft>
              </a:pPr>
              <a:r>
                <a:rPr lang="en-US" sz="1200" dirty="0">
                  <a:latin typeface="Lucida Sans" pitchFamily="-106" charset="0"/>
                  <a:ea typeface="ＭＳ Ｐゴシック" pitchFamily="-106" charset="-128"/>
                  <a:cs typeface="ＭＳ Ｐゴシック" pitchFamily="-106" charset="-128"/>
                </a:rPr>
                <a:t>Other PII*</a:t>
              </a:r>
            </a:p>
          </p:txBody>
        </p:sp>
        <p:sp>
          <p:nvSpPr>
            <p:cNvPr id="5" name="TextBox 4">
              <a:extLst>
                <a:ext uri="{FF2B5EF4-FFF2-40B4-BE49-F238E27FC236}">
                  <a16:creationId xmlns:a16="http://schemas.microsoft.com/office/drawing/2014/main" id="{4729D46A-6C9E-4089-98F1-E5DC9F4A8955}"/>
                </a:ext>
              </a:extLst>
            </p:cNvPr>
            <p:cNvSpPr txBox="1"/>
            <p:nvPr/>
          </p:nvSpPr>
          <p:spPr>
            <a:xfrm>
              <a:off x="314433" y="1549288"/>
              <a:ext cx="2077372" cy="369332"/>
            </a:xfrm>
            <a:prstGeom prst="rect">
              <a:avLst/>
            </a:prstGeom>
            <a:noFill/>
          </p:spPr>
          <p:txBody>
            <a:bodyPr wrap="square" rtlCol="0">
              <a:spAutoFit/>
            </a:bodyPr>
            <a:lstStyle/>
            <a:p>
              <a:pPr algn="ctr"/>
              <a:r>
                <a:rPr lang="en-GB" dirty="0"/>
                <a:t>Browser Specific</a:t>
              </a:r>
            </a:p>
          </p:txBody>
        </p:sp>
        <p:sp>
          <p:nvSpPr>
            <p:cNvPr id="22" name="TextBox 21">
              <a:extLst>
                <a:ext uri="{FF2B5EF4-FFF2-40B4-BE49-F238E27FC236}">
                  <a16:creationId xmlns:a16="http://schemas.microsoft.com/office/drawing/2014/main" id="{775C1186-0F21-4EDB-A990-4CEBD26B81E3}"/>
                </a:ext>
              </a:extLst>
            </p:cNvPr>
            <p:cNvSpPr txBox="1"/>
            <p:nvPr/>
          </p:nvSpPr>
          <p:spPr>
            <a:xfrm>
              <a:off x="3422090" y="1524992"/>
              <a:ext cx="2077372" cy="369332"/>
            </a:xfrm>
            <a:prstGeom prst="rect">
              <a:avLst/>
            </a:prstGeom>
            <a:noFill/>
          </p:spPr>
          <p:txBody>
            <a:bodyPr wrap="square" rtlCol="0">
              <a:spAutoFit/>
            </a:bodyPr>
            <a:lstStyle/>
            <a:p>
              <a:pPr algn="ctr"/>
              <a:r>
                <a:rPr lang="en-GB" dirty="0"/>
                <a:t>Website adds</a:t>
              </a:r>
            </a:p>
          </p:txBody>
        </p:sp>
        <p:sp>
          <p:nvSpPr>
            <p:cNvPr id="23" name="TextBox 22">
              <a:extLst>
                <a:ext uri="{FF2B5EF4-FFF2-40B4-BE49-F238E27FC236}">
                  <a16:creationId xmlns:a16="http://schemas.microsoft.com/office/drawing/2014/main" id="{6CF0C7AD-0A9B-40CF-AE15-C3843564C786}"/>
                </a:ext>
              </a:extLst>
            </p:cNvPr>
            <p:cNvSpPr txBox="1"/>
            <p:nvPr/>
          </p:nvSpPr>
          <p:spPr>
            <a:xfrm>
              <a:off x="6529747" y="1523220"/>
              <a:ext cx="2077372" cy="369332"/>
            </a:xfrm>
            <a:prstGeom prst="rect">
              <a:avLst/>
            </a:prstGeom>
            <a:noFill/>
          </p:spPr>
          <p:txBody>
            <a:bodyPr wrap="square" rtlCol="0">
              <a:spAutoFit/>
            </a:bodyPr>
            <a:lstStyle/>
            <a:p>
              <a:pPr algn="ctr"/>
              <a:r>
                <a:rPr lang="en-GB" dirty="0"/>
                <a:t>Ad server adds</a:t>
              </a:r>
            </a:p>
          </p:txBody>
        </p:sp>
        <p:sp>
          <p:nvSpPr>
            <p:cNvPr id="24" name="TextBox 23">
              <a:extLst>
                <a:ext uri="{FF2B5EF4-FFF2-40B4-BE49-F238E27FC236}">
                  <a16:creationId xmlns:a16="http://schemas.microsoft.com/office/drawing/2014/main" id="{E9611937-6F0B-4961-B3FC-5AA612273BF3}"/>
                </a:ext>
              </a:extLst>
            </p:cNvPr>
            <p:cNvSpPr txBox="1"/>
            <p:nvPr/>
          </p:nvSpPr>
          <p:spPr>
            <a:xfrm>
              <a:off x="9637404" y="1527952"/>
              <a:ext cx="2077372" cy="369332"/>
            </a:xfrm>
            <a:prstGeom prst="rect">
              <a:avLst/>
            </a:prstGeom>
            <a:noFill/>
          </p:spPr>
          <p:txBody>
            <a:bodyPr wrap="square" rtlCol="0">
              <a:spAutoFit/>
            </a:bodyPr>
            <a:lstStyle/>
            <a:p>
              <a:pPr algn="ctr"/>
              <a:r>
                <a:rPr lang="en-GB" dirty="0"/>
                <a:t>Advertiser adds</a:t>
              </a:r>
            </a:p>
          </p:txBody>
        </p:sp>
      </p:grpSp>
      <p:sp>
        <p:nvSpPr>
          <p:cNvPr id="25" name="TextBox 24">
            <a:extLst>
              <a:ext uri="{FF2B5EF4-FFF2-40B4-BE49-F238E27FC236}">
                <a16:creationId xmlns:a16="http://schemas.microsoft.com/office/drawing/2014/main" id="{61199456-F599-4F28-8A36-22EA06B13A64}"/>
              </a:ext>
            </a:extLst>
          </p:cNvPr>
          <p:cNvSpPr txBox="1"/>
          <p:nvPr/>
        </p:nvSpPr>
        <p:spPr>
          <a:xfrm>
            <a:off x="0" y="6480168"/>
            <a:ext cx="5212973" cy="369332"/>
          </a:xfrm>
          <a:prstGeom prst="rect">
            <a:avLst/>
          </a:prstGeom>
          <a:noFill/>
        </p:spPr>
        <p:txBody>
          <a:bodyPr wrap="square" rtlCol="0">
            <a:spAutoFit/>
          </a:bodyPr>
          <a:lstStyle/>
          <a:p>
            <a:r>
              <a:rPr lang="en-GB" dirty="0"/>
              <a:t>*PII = Personally Identifiable Information</a:t>
            </a:r>
          </a:p>
        </p:txBody>
      </p:sp>
    </p:spTree>
    <p:extLst>
      <p:ext uri="{BB962C8B-B14F-4D97-AF65-F5344CB8AC3E}">
        <p14:creationId xmlns:p14="http://schemas.microsoft.com/office/powerpoint/2010/main" val="317527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D7A108-72A1-4AC8-B8C7-40794553505C}"/>
              </a:ext>
            </a:extLst>
          </p:cNvPr>
          <p:cNvSpPr>
            <a:spLocks noGrp="1"/>
          </p:cNvSpPr>
          <p:nvPr>
            <p:ph type="pic" sz="quarter" idx="14"/>
          </p:nvPr>
        </p:nvSpPr>
        <p:spPr/>
      </p:sp>
      <p:sp>
        <p:nvSpPr>
          <p:cNvPr id="2" name="Title 1"/>
          <p:cNvSpPr>
            <a:spLocks noGrp="1"/>
          </p:cNvSpPr>
          <p:nvPr>
            <p:ph type="title"/>
          </p:nvPr>
        </p:nvSpPr>
        <p:spPr/>
        <p:txBody>
          <a:bodyPr/>
          <a:lstStyle/>
          <a:p>
            <a:r>
              <a:rPr lang="en-GB" dirty="0"/>
              <a:t>Cookies</a:t>
            </a:r>
          </a:p>
        </p:txBody>
      </p:sp>
      <p:sp>
        <p:nvSpPr>
          <p:cNvPr id="3" name="Text Placeholder 2">
            <a:extLst>
              <a:ext uri="{FF2B5EF4-FFF2-40B4-BE49-F238E27FC236}">
                <a16:creationId xmlns:a16="http://schemas.microsoft.com/office/drawing/2014/main" id="{E0223273-C33C-438B-A45B-FC378139621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24484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47</a:t>
            </a:fld>
            <a:endParaRPr lang="en-US" dirty="0"/>
          </a:p>
        </p:txBody>
      </p:sp>
      <p:sp>
        <p:nvSpPr>
          <p:cNvPr id="4" name="Content Placeholder 3"/>
          <p:cNvSpPr>
            <a:spLocks noGrp="1"/>
          </p:cNvSpPr>
          <p:nvPr>
            <p:ph idx="1"/>
          </p:nvPr>
        </p:nvSpPr>
        <p:spPr/>
        <p:txBody>
          <a:bodyPr/>
          <a:lstStyle/>
          <a:p>
            <a:r>
              <a:rPr lang="en-US" dirty="0"/>
              <a:t>Cookies are small text files</a:t>
            </a:r>
          </a:p>
          <a:p>
            <a:r>
              <a:rPr lang="en-GB" dirty="0"/>
              <a:t>Provide web and ad servers with a mechanism to store and retrieve state information on the client application's system</a:t>
            </a:r>
            <a:endParaRPr lang="en-US" dirty="0"/>
          </a:p>
          <a:p>
            <a:r>
              <a:rPr lang="en-US" dirty="0"/>
              <a:t>They identify you and remember things about you</a:t>
            </a:r>
          </a:p>
          <a:p>
            <a:r>
              <a:rPr lang="en-US" dirty="0"/>
              <a:t>Record your browsing activities:</a:t>
            </a:r>
          </a:p>
          <a:p>
            <a:pPr lvl="1"/>
            <a:r>
              <a:rPr lang="en-US" dirty="0"/>
              <a:t>Pages content you looked at</a:t>
            </a:r>
          </a:p>
          <a:p>
            <a:pPr lvl="1"/>
            <a:r>
              <a:rPr lang="en-US" dirty="0"/>
              <a:t>When you visited</a:t>
            </a:r>
          </a:p>
          <a:p>
            <a:pPr lvl="1"/>
            <a:r>
              <a:rPr lang="en-US" dirty="0"/>
              <a:t>What you searched</a:t>
            </a:r>
          </a:p>
          <a:p>
            <a:pPr lvl="1"/>
            <a:r>
              <a:rPr lang="en-US" dirty="0"/>
              <a:t>You clicked on an ad</a:t>
            </a:r>
          </a:p>
          <a:p>
            <a:endParaRPr lang="en-US" dirty="0"/>
          </a:p>
        </p:txBody>
      </p:sp>
    </p:spTree>
    <p:extLst>
      <p:ext uri="{BB962C8B-B14F-4D97-AF65-F5344CB8AC3E}">
        <p14:creationId xmlns:p14="http://schemas.microsoft.com/office/powerpoint/2010/main" val="24498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1991 - Lou </a:t>
            </a:r>
            <a:r>
              <a:rPr lang="en-US" dirty="0" err="1"/>
              <a:t>Montulli</a:t>
            </a:r>
            <a:r>
              <a:rPr lang="en-US" dirty="0"/>
              <a:t> developed cookies for use on Lynx (web browser)</a:t>
            </a:r>
          </a:p>
          <a:p>
            <a:endParaRPr lang="en-US" dirty="0"/>
          </a:p>
          <a:p>
            <a:r>
              <a:rPr lang="en-US" dirty="0"/>
              <a:t>Magic cookie </a:t>
            </a:r>
            <a:endParaRPr lang="en-GB" dirty="0"/>
          </a:p>
          <a:p>
            <a:pPr marL="360000" lvl="1" indent="0">
              <a:buNone/>
            </a:pPr>
            <a:r>
              <a:rPr lang="en-US" dirty="0"/>
              <a:t>“</a:t>
            </a:r>
            <a:r>
              <a:rPr lang="en-US" i="1" dirty="0"/>
              <a:t>something that </a:t>
            </a:r>
            <a:r>
              <a:rPr lang="en-US" b="1" i="1" dirty="0"/>
              <a:t>passed between routines or programs</a:t>
            </a:r>
            <a:r>
              <a:rPr lang="en-US" i="1" dirty="0"/>
              <a:t> that enable the receiver to perform some operation, a capability ticket or opaque </a:t>
            </a:r>
            <a:r>
              <a:rPr lang="en-US" b="1" i="1" dirty="0"/>
              <a:t>identifier”</a:t>
            </a:r>
          </a:p>
          <a:p>
            <a:pPr marL="360000" lvl="1" indent="0">
              <a:buNone/>
            </a:pPr>
            <a:endParaRPr lang="en-US" b="1" i="1" dirty="0"/>
          </a:p>
          <a:p>
            <a:r>
              <a:rPr lang="en-US" dirty="0"/>
              <a:t>1994 - Cookies were used in Netscape</a:t>
            </a:r>
          </a:p>
          <a:p>
            <a:pPr marL="360000" lvl="1" indent="0">
              <a:buNone/>
            </a:pPr>
            <a:r>
              <a:rPr lang="en-US" i="1" dirty="0"/>
              <a:t>“verify whether </a:t>
            </a:r>
            <a:r>
              <a:rPr lang="en-US" b="1" i="1" dirty="0"/>
              <a:t>users</a:t>
            </a:r>
            <a:r>
              <a:rPr lang="en-US" i="1" dirty="0"/>
              <a:t> </a:t>
            </a:r>
            <a:r>
              <a:rPr lang="en-US" b="1" i="1" dirty="0"/>
              <a:t>had visited Netscape website before </a:t>
            </a:r>
            <a:r>
              <a:rPr lang="en-US" i="1" dirty="0"/>
              <a:t>and enabled websites to </a:t>
            </a:r>
            <a:r>
              <a:rPr lang="en-US" b="1" i="1" dirty="0"/>
              <a:t>remember your preferences</a:t>
            </a:r>
            <a:r>
              <a:rPr lang="en-US" i="1" dirty="0"/>
              <a:t>”</a:t>
            </a:r>
          </a:p>
          <a:p>
            <a:pPr marL="0" indent="0">
              <a:buNone/>
            </a:pPr>
            <a:endParaRPr lang="en-US" dirty="0"/>
          </a:p>
          <a:p>
            <a:endParaRPr lang="en-US" dirty="0"/>
          </a:p>
        </p:txBody>
      </p:sp>
      <p:sp>
        <p:nvSpPr>
          <p:cNvPr id="2" name="Title 1"/>
          <p:cNvSpPr>
            <a:spLocks noGrp="1"/>
          </p:cNvSpPr>
          <p:nvPr>
            <p:ph type="title"/>
          </p:nvPr>
        </p:nvSpPr>
        <p:spPr/>
        <p:txBody>
          <a:bodyPr/>
          <a:lstStyle/>
          <a:p>
            <a:r>
              <a:rPr lang="en-US" dirty="0"/>
              <a:t>Cookies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48</a:t>
            </a:fld>
            <a:endParaRPr lang="en-US" dirty="0"/>
          </a:p>
        </p:txBody>
      </p:sp>
    </p:spTree>
    <p:extLst>
      <p:ext uri="{BB962C8B-B14F-4D97-AF65-F5344CB8AC3E}">
        <p14:creationId xmlns:p14="http://schemas.microsoft.com/office/powerpoint/2010/main" val="127552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dirty="0"/>
              <a:t>1996 - media started to report on the potential threat to privacy</a:t>
            </a:r>
          </a:p>
          <a:p>
            <a:r>
              <a:rPr lang="en-US" dirty="0"/>
              <a:t>1998 - US Department of Energy Computer Incident Advisory Capability released a bulletin:</a:t>
            </a:r>
          </a:p>
          <a:p>
            <a:pPr marL="360000" lvl="1" indent="0">
              <a:buNone/>
            </a:pPr>
            <a:r>
              <a:rPr lang="en-US" i="1" dirty="0"/>
              <a:t>“The </a:t>
            </a:r>
            <a:r>
              <a:rPr lang="en-US" b="1" i="1" dirty="0"/>
              <a:t>vulnerability of systems to damage or snooping </a:t>
            </a:r>
            <a:r>
              <a:rPr lang="en-US" i="1" dirty="0"/>
              <a:t>by using Web browser </a:t>
            </a:r>
            <a:r>
              <a:rPr lang="en-US" b="1" i="1" dirty="0"/>
              <a:t>cookies is essentially nonexistent</a:t>
            </a:r>
            <a:r>
              <a:rPr lang="en-US" i="1" dirty="0"/>
              <a:t>.  Cookies can only tell a Web server if you have been there before and can pass short bits of information (such as user number) from the Web server back to itself the next time you visit... Information about where you came from and what. Web pages you visit already exists in the Web server’s log files and could also be used to track users browsing habits, cookies just make it easier.”</a:t>
            </a:r>
          </a:p>
          <a:p>
            <a:endParaRPr lang="en-US" dirty="0"/>
          </a:p>
          <a:p>
            <a:endParaRPr lang="en-US" dirty="0"/>
          </a:p>
        </p:txBody>
      </p:sp>
      <p:sp>
        <p:nvSpPr>
          <p:cNvPr id="2" name="Title 1"/>
          <p:cNvSpPr>
            <a:spLocks noGrp="1"/>
          </p:cNvSpPr>
          <p:nvPr>
            <p:ph type="title"/>
          </p:nvPr>
        </p:nvSpPr>
        <p:spPr/>
        <p:txBody>
          <a:bodyPr/>
          <a:lstStyle/>
          <a:p>
            <a:r>
              <a:rPr lang="en-US" dirty="0"/>
              <a:t>Cookies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49</a:t>
            </a:fld>
            <a:endParaRPr lang="en-US" dirty="0"/>
          </a:p>
        </p:txBody>
      </p:sp>
      <p:sp>
        <p:nvSpPr>
          <p:cNvPr id="5" name="TextBox 4">
            <a:extLst>
              <a:ext uri="{FF2B5EF4-FFF2-40B4-BE49-F238E27FC236}">
                <a16:creationId xmlns:a16="http://schemas.microsoft.com/office/drawing/2014/main" id="{0C6C3808-6056-4493-90C5-D02EAF0AE0F4}"/>
              </a:ext>
            </a:extLst>
          </p:cNvPr>
          <p:cNvSpPr txBox="1"/>
          <p:nvPr/>
        </p:nvSpPr>
        <p:spPr>
          <a:xfrm>
            <a:off x="0" y="6480168"/>
            <a:ext cx="11328000" cy="369332"/>
          </a:xfrm>
          <a:prstGeom prst="rect">
            <a:avLst/>
          </a:prstGeom>
          <a:noFill/>
        </p:spPr>
        <p:txBody>
          <a:bodyPr wrap="square" rtlCol="0">
            <a:spAutoFit/>
          </a:bodyPr>
          <a:lstStyle/>
          <a:p>
            <a:r>
              <a:rPr lang="en-GB" dirty="0"/>
              <a:t>See also: </a:t>
            </a:r>
            <a:r>
              <a:rPr lang="en-GB" dirty="0">
                <a:hlinkClick r:id="rId3"/>
              </a:rPr>
              <a:t>DoubleClick Privacy Litigation (2001)</a:t>
            </a:r>
            <a:endParaRPr lang="en-GB" dirty="0"/>
          </a:p>
        </p:txBody>
      </p:sp>
    </p:spTree>
    <p:extLst>
      <p:ext uri="{BB962C8B-B14F-4D97-AF65-F5344CB8AC3E}">
        <p14:creationId xmlns:p14="http://schemas.microsoft.com/office/powerpoint/2010/main" val="383046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D7A1-8DEF-489F-98FB-D460DCF5A580}"/>
              </a:ext>
            </a:extLst>
          </p:cNvPr>
          <p:cNvSpPr>
            <a:spLocks noGrp="1"/>
          </p:cNvSpPr>
          <p:nvPr>
            <p:ph type="title"/>
          </p:nvPr>
        </p:nvSpPr>
        <p:spPr/>
        <p:txBody>
          <a:bodyPr/>
          <a:lstStyle/>
          <a:p>
            <a:r>
              <a:rPr lang="en-GB" dirty="0"/>
              <a:t>Digital Consumer Funnel</a:t>
            </a:r>
          </a:p>
        </p:txBody>
      </p:sp>
      <p:sp>
        <p:nvSpPr>
          <p:cNvPr id="3" name="Slide Number Placeholder 2">
            <a:extLst>
              <a:ext uri="{FF2B5EF4-FFF2-40B4-BE49-F238E27FC236}">
                <a16:creationId xmlns:a16="http://schemas.microsoft.com/office/drawing/2014/main" id="{A0C88024-E12A-45AB-B9EC-97DE50F2F596}"/>
              </a:ext>
            </a:extLst>
          </p:cNvPr>
          <p:cNvSpPr>
            <a:spLocks noGrp="1"/>
          </p:cNvSpPr>
          <p:nvPr>
            <p:ph type="sldNum" sz="quarter" idx="12"/>
          </p:nvPr>
        </p:nvSpPr>
        <p:spPr>
          <a:xfrm>
            <a:off x="9423200" y="6316662"/>
            <a:ext cx="2336800" cy="312738"/>
          </a:xfrm>
        </p:spPr>
        <p:txBody>
          <a:bodyPr/>
          <a:lstStyle/>
          <a:p>
            <a:fld id="{03AC6681-E0FD-2C4C-B392-04A572FD2AAE}" type="slidenum">
              <a:rPr lang="en-US" smtClean="0"/>
              <a:pPr/>
              <a:t>5</a:t>
            </a:fld>
            <a:endParaRPr lang="en-US" dirty="0"/>
          </a:p>
        </p:txBody>
      </p:sp>
      <p:grpSp>
        <p:nvGrpSpPr>
          <p:cNvPr id="13" name="Group 12">
            <a:extLst>
              <a:ext uri="{FF2B5EF4-FFF2-40B4-BE49-F238E27FC236}">
                <a16:creationId xmlns:a16="http://schemas.microsoft.com/office/drawing/2014/main" id="{8B20EE29-295E-4719-B37F-37D8A8F58CBE}"/>
              </a:ext>
            </a:extLst>
          </p:cNvPr>
          <p:cNvGrpSpPr/>
          <p:nvPr/>
        </p:nvGrpSpPr>
        <p:grpSpPr>
          <a:xfrm>
            <a:off x="3153158" y="1678577"/>
            <a:ext cx="4209415" cy="4213542"/>
            <a:chOff x="2695955" y="2103120"/>
            <a:chExt cx="4209415" cy="2566670"/>
          </a:xfrm>
        </p:grpSpPr>
        <p:sp>
          <p:nvSpPr>
            <p:cNvPr id="6" name="object 3">
              <a:extLst>
                <a:ext uri="{FF2B5EF4-FFF2-40B4-BE49-F238E27FC236}">
                  <a16:creationId xmlns:a16="http://schemas.microsoft.com/office/drawing/2014/main" id="{EBECFC3E-4344-4EC7-B872-85E6ED5EB746}"/>
                </a:ext>
              </a:extLst>
            </p:cNvPr>
            <p:cNvSpPr/>
            <p:nvPr/>
          </p:nvSpPr>
          <p:spPr>
            <a:xfrm>
              <a:off x="2695955" y="2103120"/>
              <a:ext cx="4209415" cy="591820"/>
            </a:xfrm>
            <a:custGeom>
              <a:avLst/>
              <a:gdLst/>
              <a:ahLst/>
              <a:cxnLst/>
              <a:rect l="l" t="t" r="r" b="b"/>
              <a:pathLst>
                <a:path w="4209415" h="591819">
                  <a:moveTo>
                    <a:pt x="4209288" y="0"/>
                  </a:moveTo>
                  <a:lnTo>
                    <a:pt x="0" y="0"/>
                  </a:lnTo>
                  <a:lnTo>
                    <a:pt x="1016" y="4063"/>
                  </a:lnTo>
                  <a:lnTo>
                    <a:pt x="29032" y="28493"/>
                  </a:lnTo>
                  <a:lnTo>
                    <a:pt x="56844" y="53466"/>
                  </a:lnTo>
                  <a:lnTo>
                    <a:pt x="111845" y="105030"/>
                  </a:lnTo>
                  <a:lnTo>
                    <a:pt x="165998" y="158721"/>
                  </a:lnTo>
                  <a:lnTo>
                    <a:pt x="192751" y="186353"/>
                  </a:lnTo>
                  <a:lnTo>
                    <a:pt x="219285" y="214506"/>
                  </a:lnTo>
                  <a:lnTo>
                    <a:pt x="245597" y="243173"/>
                  </a:lnTo>
                  <a:lnTo>
                    <a:pt x="271684" y="272351"/>
                  </a:lnTo>
                  <a:lnTo>
                    <a:pt x="297545" y="302036"/>
                  </a:lnTo>
                  <a:lnTo>
                    <a:pt x="323177" y="332223"/>
                  </a:lnTo>
                  <a:lnTo>
                    <a:pt x="348577" y="362909"/>
                  </a:lnTo>
                  <a:lnTo>
                    <a:pt x="373743" y="394089"/>
                  </a:lnTo>
                  <a:lnTo>
                    <a:pt x="398672" y="425759"/>
                  </a:lnTo>
                  <a:lnTo>
                    <a:pt x="423363" y="457915"/>
                  </a:lnTo>
                  <a:lnTo>
                    <a:pt x="447811" y="490552"/>
                  </a:lnTo>
                  <a:lnTo>
                    <a:pt x="472016" y="523667"/>
                  </a:lnTo>
                  <a:lnTo>
                    <a:pt x="495974" y="557255"/>
                  </a:lnTo>
                  <a:lnTo>
                    <a:pt x="519683" y="591312"/>
                  </a:lnTo>
                  <a:lnTo>
                    <a:pt x="3685794" y="591312"/>
                  </a:lnTo>
                  <a:lnTo>
                    <a:pt x="3709731" y="556973"/>
                  </a:lnTo>
                  <a:lnTo>
                    <a:pt x="3733918" y="523111"/>
                  </a:lnTo>
                  <a:lnTo>
                    <a:pt x="3758352" y="489730"/>
                  </a:lnTo>
                  <a:lnTo>
                    <a:pt x="3783031" y="456834"/>
                  </a:lnTo>
                  <a:lnTo>
                    <a:pt x="3807952" y="424428"/>
                  </a:lnTo>
                  <a:lnTo>
                    <a:pt x="3833112" y="392515"/>
                  </a:lnTo>
                  <a:lnTo>
                    <a:pt x="3858511" y="361101"/>
                  </a:lnTo>
                  <a:lnTo>
                    <a:pt x="3884145" y="330189"/>
                  </a:lnTo>
                  <a:lnTo>
                    <a:pt x="3910012" y="299784"/>
                  </a:lnTo>
                  <a:lnTo>
                    <a:pt x="3936111" y="269890"/>
                  </a:lnTo>
                  <a:lnTo>
                    <a:pt x="3962437" y="240512"/>
                  </a:lnTo>
                  <a:lnTo>
                    <a:pt x="3988990" y="211653"/>
                  </a:lnTo>
                  <a:lnTo>
                    <a:pt x="4015767" y="183317"/>
                  </a:lnTo>
                  <a:lnTo>
                    <a:pt x="4042766" y="155510"/>
                  </a:lnTo>
                  <a:lnTo>
                    <a:pt x="4069984" y="128236"/>
                  </a:lnTo>
                  <a:lnTo>
                    <a:pt x="4097420" y="101498"/>
                  </a:lnTo>
                  <a:lnTo>
                    <a:pt x="4152933" y="49650"/>
                  </a:lnTo>
                  <a:lnTo>
                    <a:pt x="4181006" y="24548"/>
                  </a:lnTo>
                  <a:lnTo>
                    <a:pt x="4209288" y="0"/>
                  </a:lnTo>
                  <a:close/>
                </a:path>
              </a:pathLst>
            </a:custGeom>
            <a:solidFill>
              <a:schemeClr val="bg1">
                <a:lumMod val="65000"/>
              </a:schemeClr>
            </a:solidFill>
          </p:spPr>
          <p:txBody>
            <a:bodyPr wrap="square" lIns="0" tIns="0" rIns="0" bIns="0" rtlCol="0" anchor="ctr"/>
            <a:lstStyle/>
            <a:p>
              <a:pPr algn="ctr"/>
              <a:r>
                <a:rPr lang="en-GB" dirty="0"/>
                <a:t>Awareness</a:t>
              </a:r>
            </a:p>
            <a:p>
              <a:pPr algn="ctr"/>
              <a:r>
                <a:rPr lang="en-GB" dirty="0"/>
                <a:t>(Lead Generation)</a:t>
              </a:r>
              <a:endParaRPr dirty="0"/>
            </a:p>
          </p:txBody>
        </p:sp>
        <p:sp>
          <p:nvSpPr>
            <p:cNvPr id="8" name="object 5">
              <a:extLst>
                <a:ext uri="{FF2B5EF4-FFF2-40B4-BE49-F238E27FC236}">
                  <a16:creationId xmlns:a16="http://schemas.microsoft.com/office/drawing/2014/main" id="{C3C5B963-937C-4923-AC89-D2511817212D}"/>
                </a:ext>
              </a:extLst>
            </p:cNvPr>
            <p:cNvSpPr/>
            <p:nvPr/>
          </p:nvSpPr>
          <p:spPr>
            <a:xfrm>
              <a:off x="3616452" y="3421380"/>
              <a:ext cx="2371725" cy="593090"/>
            </a:xfrm>
            <a:custGeom>
              <a:avLst/>
              <a:gdLst/>
              <a:ahLst/>
              <a:cxnLst/>
              <a:rect l="l" t="t" r="r" b="b"/>
              <a:pathLst>
                <a:path w="2371725" h="593089">
                  <a:moveTo>
                    <a:pt x="2371344" y="0"/>
                  </a:moveTo>
                  <a:lnTo>
                    <a:pt x="0" y="0"/>
                  </a:lnTo>
                  <a:lnTo>
                    <a:pt x="12106" y="28126"/>
                  </a:lnTo>
                  <a:lnTo>
                    <a:pt x="24078" y="56420"/>
                  </a:lnTo>
                  <a:lnTo>
                    <a:pt x="47616" y="113507"/>
                  </a:lnTo>
                  <a:lnTo>
                    <a:pt x="70609" y="171249"/>
                  </a:lnTo>
                  <a:lnTo>
                    <a:pt x="93051" y="229636"/>
                  </a:lnTo>
                  <a:lnTo>
                    <a:pt x="114935" y="288655"/>
                  </a:lnTo>
                  <a:lnTo>
                    <a:pt x="136254" y="348294"/>
                  </a:lnTo>
                  <a:lnTo>
                    <a:pt x="157004" y="408544"/>
                  </a:lnTo>
                  <a:lnTo>
                    <a:pt x="177178" y="469392"/>
                  </a:lnTo>
                  <a:lnTo>
                    <a:pt x="196769" y="530826"/>
                  </a:lnTo>
                  <a:lnTo>
                    <a:pt x="215773" y="592836"/>
                  </a:lnTo>
                  <a:lnTo>
                    <a:pt x="2155444" y="592836"/>
                  </a:lnTo>
                  <a:lnTo>
                    <a:pt x="2174485" y="530826"/>
                  </a:lnTo>
                  <a:lnTo>
                    <a:pt x="2194112" y="469391"/>
                  </a:lnTo>
                  <a:lnTo>
                    <a:pt x="2214319" y="408544"/>
                  </a:lnTo>
                  <a:lnTo>
                    <a:pt x="2235098" y="348294"/>
                  </a:lnTo>
                  <a:lnTo>
                    <a:pt x="2256440" y="288655"/>
                  </a:lnTo>
                  <a:lnTo>
                    <a:pt x="2278339" y="229636"/>
                  </a:lnTo>
                  <a:lnTo>
                    <a:pt x="2300786" y="171249"/>
                  </a:lnTo>
                  <a:lnTo>
                    <a:pt x="2323774" y="113507"/>
                  </a:lnTo>
                  <a:lnTo>
                    <a:pt x="2347296" y="56420"/>
                  </a:lnTo>
                  <a:lnTo>
                    <a:pt x="2359255" y="28126"/>
                  </a:lnTo>
                  <a:lnTo>
                    <a:pt x="2371344" y="0"/>
                  </a:lnTo>
                  <a:close/>
                </a:path>
              </a:pathLst>
            </a:custGeom>
            <a:solidFill>
              <a:schemeClr val="bg1">
                <a:lumMod val="65000"/>
              </a:schemeClr>
            </a:solidFill>
          </p:spPr>
          <p:txBody>
            <a:bodyPr wrap="square" lIns="0" tIns="0" rIns="0" bIns="0" rtlCol="0" anchor="ctr"/>
            <a:lstStyle/>
            <a:p>
              <a:pPr algn="ctr"/>
              <a:r>
                <a:rPr lang="en-GB" dirty="0"/>
                <a:t>Decision</a:t>
              </a:r>
            </a:p>
            <a:p>
              <a:pPr algn="ctr"/>
              <a:r>
                <a:rPr lang="en-GB" dirty="0"/>
                <a:t>(Opportunity)</a:t>
              </a:r>
              <a:endParaRPr dirty="0"/>
            </a:p>
          </p:txBody>
        </p:sp>
        <p:sp>
          <p:nvSpPr>
            <p:cNvPr id="9" name="object 6">
              <a:extLst>
                <a:ext uri="{FF2B5EF4-FFF2-40B4-BE49-F238E27FC236}">
                  <a16:creationId xmlns:a16="http://schemas.microsoft.com/office/drawing/2014/main" id="{791F5BCA-BD5F-4BAE-A200-C3C7A6F72194}"/>
                </a:ext>
              </a:extLst>
            </p:cNvPr>
            <p:cNvSpPr/>
            <p:nvPr/>
          </p:nvSpPr>
          <p:spPr>
            <a:xfrm>
              <a:off x="3262883" y="2764536"/>
              <a:ext cx="3072765" cy="586740"/>
            </a:xfrm>
            <a:custGeom>
              <a:avLst/>
              <a:gdLst/>
              <a:ahLst/>
              <a:cxnLst/>
              <a:rect l="l" t="t" r="r" b="b"/>
              <a:pathLst>
                <a:path w="3072765" h="586739">
                  <a:moveTo>
                    <a:pt x="3072384" y="0"/>
                  </a:moveTo>
                  <a:lnTo>
                    <a:pt x="0" y="0"/>
                  </a:lnTo>
                  <a:lnTo>
                    <a:pt x="17450" y="26954"/>
                  </a:lnTo>
                  <a:lnTo>
                    <a:pt x="34749" y="54171"/>
                  </a:lnTo>
                  <a:lnTo>
                    <a:pt x="68889" y="109386"/>
                  </a:lnTo>
                  <a:lnTo>
                    <a:pt x="102412" y="165628"/>
                  </a:lnTo>
                  <a:lnTo>
                    <a:pt x="135310" y="222881"/>
                  </a:lnTo>
                  <a:lnTo>
                    <a:pt x="167576" y="281130"/>
                  </a:lnTo>
                  <a:lnTo>
                    <a:pt x="199202" y="340357"/>
                  </a:lnTo>
                  <a:lnTo>
                    <a:pt x="230179" y="400548"/>
                  </a:lnTo>
                  <a:lnTo>
                    <a:pt x="260502" y="461686"/>
                  </a:lnTo>
                  <a:lnTo>
                    <a:pt x="290161" y="523755"/>
                  </a:lnTo>
                  <a:lnTo>
                    <a:pt x="319151" y="586740"/>
                  </a:lnTo>
                  <a:lnTo>
                    <a:pt x="2753360" y="586740"/>
                  </a:lnTo>
                  <a:lnTo>
                    <a:pt x="2782314" y="523755"/>
                  </a:lnTo>
                  <a:lnTo>
                    <a:pt x="2811946" y="461686"/>
                  </a:lnTo>
                  <a:lnTo>
                    <a:pt x="2842247" y="400548"/>
                  </a:lnTo>
                  <a:lnTo>
                    <a:pt x="2873209" y="340357"/>
                  </a:lnTo>
                  <a:lnTo>
                    <a:pt x="2904823" y="281130"/>
                  </a:lnTo>
                  <a:lnTo>
                    <a:pt x="2937081" y="222881"/>
                  </a:lnTo>
                  <a:lnTo>
                    <a:pt x="2969974" y="165628"/>
                  </a:lnTo>
                  <a:lnTo>
                    <a:pt x="3003495" y="109386"/>
                  </a:lnTo>
                  <a:lnTo>
                    <a:pt x="3037634" y="54171"/>
                  </a:lnTo>
                  <a:lnTo>
                    <a:pt x="3054933" y="26954"/>
                  </a:lnTo>
                  <a:lnTo>
                    <a:pt x="3072384" y="0"/>
                  </a:lnTo>
                  <a:close/>
                </a:path>
              </a:pathLst>
            </a:custGeom>
            <a:solidFill>
              <a:schemeClr val="bg1">
                <a:lumMod val="65000"/>
              </a:schemeClr>
            </a:solidFill>
          </p:spPr>
          <p:txBody>
            <a:bodyPr wrap="square" lIns="0" tIns="0" rIns="0" bIns="0" rtlCol="0" anchor="ctr"/>
            <a:lstStyle/>
            <a:p>
              <a:pPr algn="ctr"/>
              <a:r>
                <a:rPr lang="en-GB" dirty="0"/>
                <a:t>Interest</a:t>
              </a:r>
            </a:p>
            <a:p>
              <a:pPr algn="ctr"/>
              <a:r>
                <a:rPr lang="en-GB" dirty="0"/>
                <a:t>(Prospect)</a:t>
              </a:r>
              <a:endParaRPr dirty="0"/>
            </a:p>
          </p:txBody>
        </p:sp>
        <p:sp>
          <p:nvSpPr>
            <p:cNvPr id="10" name="object 7">
              <a:extLst>
                <a:ext uri="{FF2B5EF4-FFF2-40B4-BE49-F238E27FC236}">
                  <a16:creationId xmlns:a16="http://schemas.microsoft.com/office/drawing/2014/main" id="{A6CAE48E-039B-491D-A51B-8A4B0A280876}"/>
                </a:ext>
              </a:extLst>
            </p:cNvPr>
            <p:cNvSpPr/>
            <p:nvPr/>
          </p:nvSpPr>
          <p:spPr>
            <a:xfrm>
              <a:off x="3852671" y="4084320"/>
              <a:ext cx="1899285" cy="585470"/>
            </a:xfrm>
            <a:custGeom>
              <a:avLst/>
              <a:gdLst/>
              <a:ahLst/>
              <a:cxnLst/>
              <a:rect l="l" t="t" r="r" b="b"/>
              <a:pathLst>
                <a:path w="1899285" h="585470">
                  <a:moveTo>
                    <a:pt x="1898903" y="0"/>
                  </a:moveTo>
                  <a:lnTo>
                    <a:pt x="0" y="0"/>
                  </a:lnTo>
                  <a:lnTo>
                    <a:pt x="8057" y="28250"/>
                  </a:lnTo>
                  <a:lnTo>
                    <a:pt x="15996" y="56611"/>
                  </a:lnTo>
                  <a:lnTo>
                    <a:pt x="31521" y="113666"/>
                  </a:lnTo>
                  <a:lnTo>
                    <a:pt x="46565" y="171156"/>
                  </a:lnTo>
                  <a:lnTo>
                    <a:pt x="61122" y="229075"/>
                  </a:lnTo>
                  <a:lnTo>
                    <a:pt x="75183" y="287416"/>
                  </a:lnTo>
                  <a:lnTo>
                    <a:pt x="88742" y="346173"/>
                  </a:lnTo>
                  <a:lnTo>
                    <a:pt x="101790" y="405338"/>
                  </a:lnTo>
                  <a:lnTo>
                    <a:pt x="114320" y="464905"/>
                  </a:lnTo>
                  <a:lnTo>
                    <a:pt x="126324" y="524866"/>
                  </a:lnTo>
                  <a:lnTo>
                    <a:pt x="137794" y="585215"/>
                  </a:lnTo>
                  <a:lnTo>
                    <a:pt x="1761108" y="585215"/>
                  </a:lnTo>
                  <a:lnTo>
                    <a:pt x="1772610" y="524866"/>
                  </a:lnTo>
                  <a:lnTo>
                    <a:pt x="1784632" y="464905"/>
                  </a:lnTo>
                  <a:lnTo>
                    <a:pt x="1797169" y="405338"/>
                  </a:lnTo>
                  <a:lnTo>
                    <a:pt x="1810216" y="346173"/>
                  </a:lnTo>
                  <a:lnTo>
                    <a:pt x="1823767" y="287416"/>
                  </a:lnTo>
                  <a:lnTo>
                    <a:pt x="1837818" y="229075"/>
                  </a:lnTo>
                  <a:lnTo>
                    <a:pt x="1852362" y="171156"/>
                  </a:lnTo>
                  <a:lnTo>
                    <a:pt x="1867394" y="113666"/>
                  </a:lnTo>
                  <a:lnTo>
                    <a:pt x="1882910" y="56611"/>
                  </a:lnTo>
                  <a:lnTo>
                    <a:pt x="1890847" y="28250"/>
                  </a:lnTo>
                  <a:lnTo>
                    <a:pt x="1898903" y="0"/>
                  </a:lnTo>
                  <a:close/>
                </a:path>
              </a:pathLst>
            </a:custGeom>
            <a:solidFill>
              <a:schemeClr val="bg1">
                <a:lumMod val="65000"/>
              </a:schemeClr>
            </a:solidFill>
          </p:spPr>
          <p:txBody>
            <a:bodyPr wrap="square" lIns="0" tIns="0" rIns="0" bIns="0" rtlCol="0" anchor="ctr"/>
            <a:lstStyle/>
            <a:p>
              <a:pPr algn="ctr"/>
              <a:r>
                <a:rPr lang="en-GB" dirty="0"/>
                <a:t>Action</a:t>
              </a:r>
            </a:p>
            <a:p>
              <a:pPr algn="ctr"/>
              <a:r>
                <a:rPr lang="en-GB" dirty="0"/>
                <a:t>(Conversion)</a:t>
              </a:r>
              <a:endParaRPr dirty="0"/>
            </a:p>
          </p:txBody>
        </p:sp>
      </p:grpSp>
      <p:cxnSp>
        <p:nvCxnSpPr>
          <p:cNvPr id="21" name="Connector: Elbow 20">
            <a:extLst>
              <a:ext uri="{FF2B5EF4-FFF2-40B4-BE49-F238E27FC236}">
                <a16:creationId xmlns:a16="http://schemas.microsoft.com/office/drawing/2014/main" id="{AC74113F-A5D1-4B35-8A43-1C7B1966A7E4}"/>
              </a:ext>
            </a:extLst>
          </p:cNvPr>
          <p:cNvCxnSpPr>
            <a:cxnSpLocks/>
          </p:cNvCxnSpPr>
          <p:nvPr/>
        </p:nvCxnSpPr>
        <p:spPr bwMode="auto">
          <a:xfrm rot="5400000" flipH="1">
            <a:off x="3536130" y="4168967"/>
            <a:ext cx="2628000" cy="800100"/>
          </a:xfrm>
          <a:prstGeom prst="bentConnector4">
            <a:avLst>
              <a:gd name="adj1" fmla="val -8699"/>
              <a:gd name="adj2" fmla="val 271428"/>
            </a:avLst>
          </a:prstGeom>
          <a:solidFill>
            <a:schemeClr val="accent1"/>
          </a:solidFill>
          <a:ln w="12700" cap="flat" cmpd="sng" algn="ctr">
            <a:solidFill>
              <a:srgbClr val="FF0000"/>
            </a:solidFill>
            <a:prstDash val="solid"/>
            <a:round/>
            <a:headEnd type="none" w="med" len="med"/>
            <a:tailEnd type="triangle" w="lg" len="lg"/>
          </a:ln>
          <a:effectLst/>
        </p:spPr>
      </p:cxnSp>
      <p:cxnSp>
        <p:nvCxnSpPr>
          <p:cNvPr id="25" name="Straight Arrow Connector 24">
            <a:extLst>
              <a:ext uri="{FF2B5EF4-FFF2-40B4-BE49-F238E27FC236}">
                <a16:creationId xmlns:a16="http://schemas.microsoft.com/office/drawing/2014/main" id="{2C0C8740-7FFA-4E82-94BB-59B5927F2933}"/>
              </a:ext>
            </a:extLst>
          </p:cNvPr>
          <p:cNvCxnSpPr/>
          <p:nvPr/>
        </p:nvCxnSpPr>
        <p:spPr bwMode="auto">
          <a:xfrm>
            <a:off x="7604760" y="1663353"/>
            <a:ext cx="0" cy="4369911"/>
          </a:xfrm>
          <a:prstGeom prst="straightConnector1">
            <a:avLst/>
          </a:prstGeom>
          <a:solidFill>
            <a:schemeClr val="accent1"/>
          </a:solidFill>
          <a:ln w="12700" cap="flat" cmpd="sng" algn="ctr">
            <a:solidFill>
              <a:srgbClr val="FF0000"/>
            </a:solidFill>
            <a:prstDash val="solid"/>
            <a:round/>
            <a:headEnd type="none" w="med" len="med"/>
            <a:tailEnd type="triangle" w="lg" len="lg"/>
          </a:ln>
          <a:effectLst/>
        </p:spPr>
      </p:cxnSp>
      <p:cxnSp>
        <p:nvCxnSpPr>
          <p:cNvPr id="26" name="Straight Arrow Connector 25">
            <a:extLst>
              <a:ext uri="{FF2B5EF4-FFF2-40B4-BE49-F238E27FC236}">
                <a16:creationId xmlns:a16="http://schemas.microsoft.com/office/drawing/2014/main" id="{7BD1270F-3AB3-403D-88EC-28337CE37561}"/>
              </a:ext>
            </a:extLst>
          </p:cNvPr>
          <p:cNvCxnSpPr/>
          <p:nvPr/>
        </p:nvCxnSpPr>
        <p:spPr bwMode="auto">
          <a:xfrm>
            <a:off x="9101940" y="1663353"/>
            <a:ext cx="0" cy="4369911"/>
          </a:xfrm>
          <a:prstGeom prst="straightConnector1">
            <a:avLst/>
          </a:prstGeom>
          <a:solidFill>
            <a:schemeClr val="accent1"/>
          </a:solidFill>
          <a:ln w="12700" cap="flat" cmpd="sng" algn="ctr">
            <a:solidFill>
              <a:srgbClr val="FF0000"/>
            </a:solidFill>
            <a:prstDash val="solid"/>
            <a:round/>
            <a:headEnd type="none" w="med" len="med"/>
            <a:tailEnd type="triangle" w="lg" len="lg"/>
          </a:ln>
          <a:effectLst/>
        </p:spPr>
      </p:cxnSp>
      <p:sp>
        <p:nvSpPr>
          <p:cNvPr id="27" name="TextBox 26">
            <a:extLst>
              <a:ext uri="{FF2B5EF4-FFF2-40B4-BE49-F238E27FC236}">
                <a16:creationId xmlns:a16="http://schemas.microsoft.com/office/drawing/2014/main" id="{AADAF0E7-BF13-4366-A012-9211D17DF77F}"/>
              </a:ext>
            </a:extLst>
          </p:cNvPr>
          <p:cNvSpPr txBox="1"/>
          <p:nvPr/>
        </p:nvSpPr>
        <p:spPr>
          <a:xfrm>
            <a:off x="1706883" y="4376057"/>
            <a:ext cx="2013203" cy="369332"/>
          </a:xfrm>
          <a:prstGeom prst="rect">
            <a:avLst/>
          </a:prstGeom>
          <a:noFill/>
        </p:spPr>
        <p:txBody>
          <a:bodyPr wrap="square" rtlCol="0">
            <a:spAutoFit/>
          </a:bodyPr>
          <a:lstStyle/>
          <a:p>
            <a:r>
              <a:rPr lang="en-GB" dirty="0"/>
              <a:t>Repurchase</a:t>
            </a:r>
          </a:p>
        </p:txBody>
      </p:sp>
      <p:sp>
        <p:nvSpPr>
          <p:cNvPr id="28" name="TextBox 27">
            <a:extLst>
              <a:ext uri="{FF2B5EF4-FFF2-40B4-BE49-F238E27FC236}">
                <a16:creationId xmlns:a16="http://schemas.microsoft.com/office/drawing/2014/main" id="{02081690-39C7-4419-9B73-3B69105CDB20}"/>
              </a:ext>
            </a:extLst>
          </p:cNvPr>
          <p:cNvSpPr txBox="1"/>
          <p:nvPr/>
        </p:nvSpPr>
        <p:spPr>
          <a:xfrm>
            <a:off x="7616956" y="3658016"/>
            <a:ext cx="2013203" cy="369332"/>
          </a:xfrm>
          <a:prstGeom prst="rect">
            <a:avLst/>
          </a:prstGeom>
          <a:noFill/>
        </p:spPr>
        <p:txBody>
          <a:bodyPr wrap="square" rtlCol="0">
            <a:spAutoFit/>
          </a:bodyPr>
          <a:lstStyle/>
          <a:p>
            <a:r>
              <a:rPr lang="en-GB" dirty="0"/>
              <a:t>++Intent</a:t>
            </a:r>
          </a:p>
        </p:txBody>
      </p:sp>
      <p:sp>
        <p:nvSpPr>
          <p:cNvPr id="29" name="TextBox 28">
            <a:extLst>
              <a:ext uri="{FF2B5EF4-FFF2-40B4-BE49-F238E27FC236}">
                <a16:creationId xmlns:a16="http://schemas.microsoft.com/office/drawing/2014/main" id="{1C237D2E-B8C1-4C60-9EB4-96199B6A1792}"/>
              </a:ext>
            </a:extLst>
          </p:cNvPr>
          <p:cNvSpPr txBox="1"/>
          <p:nvPr/>
        </p:nvSpPr>
        <p:spPr>
          <a:xfrm>
            <a:off x="9184851" y="3658016"/>
            <a:ext cx="2013203" cy="369332"/>
          </a:xfrm>
          <a:prstGeom prst="rect">
            <a:avLst/>
          </a:prstGeom>
          <a:noFill/>
        </p:spPr>
        <p:txBody>
          <a:bodyPr wrap="square" rtlCol="0">
            <a:spAutoFit/>
          </a:bodyPr>
          <a:lstStyle/>
          <a:p>
            <a:r>
              <a:rPr lang="en-GB" dirty="0"/>
              <a:t>++Data</a:t>
            </a:r>
          </a:p>
        </p:txBody>
      </p:sp>
      <p:sp>
        <p:nvSpPr>
          <p:cNvPr id="15" name="TextBox 14">
            <a:extLst>
              <a:ext uri="{FF2B5EF4-FFF2-40B4-BE49-F238E27FC236}">
                <a16:creationId xmlns:a16="http://schemas.microsoft.com/office/drawing/2014/main" id="{627E2161-C3A0-4781-A0EB-4318C77A77BF}"/>
              </a:ext>
            </a:extLst>
          </p:cNvPr>
          <p:cNvSpPr txBox="1"/>
          <p:nvPr/>
        </p:nvSpPr>
        <p:spPr>
          <a:xfrm>
            <a:off x="0" y="6488668"/>
            <a:ext cx="5910943" cy="369332"/>
          </a:xfrm>
          <a:prstGeom prst="rect">
            <a:avLst/>
          </a:prstGeom>
          <a:noFill/>
        </p:spPr>
        <p:txBody>
          <a:bodyPr wrap="square" rtlCol="0">
            <a:spAutoFit/>
          </a:bodyPr>
          <a:lstStyle/>
          <a:p>
            <a:r>
              <a:rPr lang="en-GB" dirty="0"/>
              <a:t>Source: Adapted from Lewis (1898; in Strong, 1925)</a:t>
            </a:r>
          </a:p>
        </p:txBody>
      </p:sp>
    </p:spTree>
    <p:extLst>
      <p:ext uri="{BB962C8B-B14F-4D97-AF65-F5344CB8AC3E}">
        <p14:creationId xmlns:p14="http://schemas.microsoft.com/office/powerpoint/2010/main" val="389672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Cookies and HTTP</a:t>
            </a:r>
          </a:p>
        </p:txBody>
      </p:sp>
      <p:sp>
        <p:nvSpPr>
          <p:cNvPr id="3" name="Slide Number Placeholder 2"/>
          <p:cNvSpPr>
            <a:spLocks noGrp="1"/>
          </p:cNvSpPr>
          <p:nvPr>
            <p:ph type="sldNum" sz="quarter" idx="12"/>
          </p:nvPr>
        </p:nvSpPr>
        <p:spPr/>
        <p:txBody>
          <a:bodyPr/>
          <a:lstStyle/>
          <a:p>
            <a:fld id="{03AC6681-E0FD-2C4C-B392-04A572FD2AAE}" type="slidenum">
              <a:rPr lang="en-US" smtClean="0"/>
              <a:pPr/>
              <a:t>50</a:t>
            </a:fld>
            <a:endParaRPr lang="en-US" dirty="0"/>
          </a:p>
        </p:txBody>
      </p:sp>
      <p:sp>
        <p:nvSpPr>
          <p:cNvPr id="4" name="Content Placeholder 3"/>
          <p:cNvSpPr>
            <a:spLocks noGrp="1"/>
          </p:cNvSpPr>
          <p:nvPr>
            <p:ph idx="1"/>
          </p:nvPr>
        </p:nvSpPr>
        <p:spPr/>
        <p:txBody>
          <a:bodyPr/>
          <a:lstStyle/>
          <a:p>
            <a:r>
              <a:rPr lang="en-US" dirty="0"/>
              <a:t>Scope of the cookie (Domain and Path)</a:t>
            </a:r>
          </a:p>
          <a:p>
            <a:pPr marL="0" indent="0">
              <a:buNone/>
            </a:pPr>
            <a:endParaRPr lang="en-US" dirty="0"/>
          </a:p>
          <a:p>
            <a:r>
              <a:rPr lang="en-GB" dirty="0"/>
              <a:t>Set-Cookie HTTP Response Header (server sets cookies)</a:t>
            </a:r>
            <a:r>
              <a:rPr lang="en-US" dirty="0"/>
              <a:t>:</a:t>
            </a:r>
          </a:p>
          <a:p>
            <a:pPr lvl="1"/>
            <a:r>
              <a:rPr lang="en-US" dirty="0"/>
              <a:t>Set-Cookie: name1=value1</a:t>
            </a:r>
          </a:p>
          <a:p>
            <a:pPr lvl="1"/>
            <a:r>
              <a:rPr lang="en-US" dirty="0"/>
              <a:t>Set-Cookie: name2=value2; Expires=Wed, 09 Jun 2021 10:18:14 GMT</a:t>
            </a:r>
          </a:p>
          <a:p>
            <a:pPr marL="360000" lvl="1" indent="0">
              <a:buNone/>
            </a:pPr>
            <a:endParaRPr lang="en-US" dirty="0"/>
          </a:p>
          <a:p>
            <a:r>
              <a:rPr lang="en-US" dirty="0"/>
              <a:t>Cookie Request Header (browser requests cookies):</a:t>
            </a:r>
          </a:p>
          <a:p>
            <a:pPr lvl="1"/>
            <a:r>
              <a:rPr lang="en-US" dirty="0"/>
              <a:t>Cookie: name1=value1; name2=value2</a:t>
            </a:r>
          </a:p>
          <a:p>
            <a:pPr marL="360000" lvl="1" indent="0">
              <a:buNone/>
            </a:pPr>
            <a:endParaRPr lang="en-US" dirty="0"/>
          </a:p>
        </p:txBody>
      </p:sp>
    </p:spTree>
    <p:extLst>
      <p:ext uri="{BB962C8B-B14F-4D97-AF65-F5344CB8AC3E}">
        <p14:creationId xmlns:p14="http://schemas.microsoft.com/office/powerpoint/2010/main" val="24498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34D916B-43DD-48BF-AA73-BAAE31F62237}"/>
              </a:ext>
            </a:extLst>
          </p:cNvPr>
          <p:cNvSpPr>
            <a:spLocks noGrp="1"/>
          </p:cNvSpPr>
          <p:nvPr>
            <p:ph type="sldNum" sz="quarter" idx="4294967295"/>
          </p:nvPr>
        </p:nvSpPr>
        <p:spPr>
          <a:xfrm>
            <a:off x="9855200" y="6316663"/>
            <a:ext cx="2336800" cy="312737"/>
          </a:xfrm>
        </p:spPr>
        <p:txBody>
          <a:bodyPr/>
          <a:lstStyle/>
          <a:p>
            <a:fld id="{03AC6681-E0FD-2C4C-B392-04A572FD2AAE}" type="slidenum">
              <a:rPr lang="en-US" smtClean="0"/>
              <a:pPr/>
              <a:t>51</a:t>
            </a:fld>
            <a:endParaRPr lang="en-US" dirty="0"/>
          </a:p>
        </p:txBody>
      </p:sp>
      <p:pic>
        <p:nvPicPr>
          <p:cNvPr id="5122" name="Picture 2" descr="Image result for http cookie request">
            <a:extLst>
              <a:ext uri="{FF2B5EF4-FFF2-40B4-BE49-F238E27FC236}">
                <a16:creationId xmlns:a16="http://schemas.microsoft.com/office/drawing/2014/main" id="{AE4B83B5-867B-46E4-9735-47F94BBAAA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594"/>
          <a:stretch/>
        </p:blipFill>
        <p:spPr bwMode="auto">
          <a:xfrm>
            <a:off x="3543300" y="529386"/>
            <a:ext cx="5105400" cy="585710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4E08761-41CE-4F99-9E77-B235534B1F0A}"/>
              </a:ext>
            </a:extLst>
          </p:cNvPr>
          <p:cNvSpPr txBox="1"/>
          <p:nvPr/>
        </p:nvSpPr>
        <p:spPr>
          <a:xfrm>
            <a:off x="0" y="6480168"/>
            <a:ext cx="5212973" cy="369332"/>
          </a:xfrm>
          <a:prstGeom prst="rect">
            <a:avLst/>
          </a:prstGeom>
          <a:noFill/>
        </p:spPr>
        <p:txBody>
          <a:bodyPr wrap="square" rtlCol="0">
            <a:spAutoFit/>
          </a:bodyPr>
          <a:lstStyle/>
          <a:p>
            <a:r>
              <a:rPr lang="en-GB" dirty="0"/>
              <a:t>Source: web/F (2018)</a:t>
            </a:r>
          </a:p>
        </p:txBody>
      </p:sp>
    </p:spTree>
    <p:extLst>
      <p:ext uri="{BB962C8B-B14F-4D97-AF65-F5344CB8AC3E}">
        <p14:creationId xmlns:p14="http://schemas.microsoft.com/office/powerpoint/2010/main" val="2497097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First Party Cookies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52</a:t>
            </a:fld>
            <a:endParaRPr lang="en-US" dirty="0"/>
          </a:p>
        </p:txBody>
      </p:sp>
      <p:sp>
        <p:nvSpPr>
          <p:cNvPr id="4" name="Content Placeholder 3"/>
          <p:cNvSpPr>
            <a:spLocks noGrp="1"/>
          </p:cNvSpPr>
          <p:nvPr>
            <p:ph idx="1"/>
          </p:nvPr>
        </p:nvSpPr>
        <p:spPr/>
        <p:txBody>
          <a:bodyPr/>
          <a:lstStyle/>
          <a:p>
            <a:r>
              <a:rPr lang="en-US" dirty="0"/>
              <a:t>Placed by a site when you visit it</a:t>
            </a:r>
          </a:p>
          <a:p>
            <a:r>
              <a:rPr lang="en-US" dirty="0"/>
              <a:t>Make your experience on the web more efficient</a:t>
            </a:r>
          </a:p>
          <a:p>
            <a:r>
              <a:rPr lang="en-US" dirty="0"/>
              <a:t>For example</a:t>
            </a:r>
          </a:p>
          <a:p>
            <a:pPr lvl="1"/>
            <a:r>
              <a:rPr lang="en-US" dirty="0"/>
              <a:t>Log-in name</a:t>
            </a:r>
          </a:p>
          <a:p>
            <a:pPr lvl="1"/>
            <a:r>
              <a:rPr lang="en-US" dirty="0"/>
              <a:t>Session</a:t>
            </a:r>
          </a:p>
          <a:p>
            <a:pPr lvl="1"/>
            <a:r>
              <a:rPr lang="en-US" dirty="0"/>
              <a:t>Preferences</a:t>
            </a:r>
          </a:p>
          <a:p>
            <a:pPr lvl="1"/>
            <a:r>
              <a:rPr lang="en-US" dirty="0"/>
              <a:t>Game scores</a:t>
            </a:r>
          </a:p>
          <a:p>
            <a:pPr lvl="1"/>
            <a:r>
              <a:rPr lang="en-US" dirty="0"/>
              <a:t>Items in your shopping cart</a:t>
            </a:r>
          </a:p>
          <a:p>
            <a:pPr lvl="2"/>
            <a:endParaRPr lang="en-US" dirty="0"/>
          </a:p>
        </p:txBody>
      </p:sp>
    </p:spTree>
    <p:extLst>
      <p:ext uri="{BB962C8B-B14F-4D97-AF65-F5344CB8AC3E}">
        <p14:creationId xmlns:p14="http://schemas.microsoft.com/office/powerpoint/2010/main" val="397830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Third Party Cookies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53</a:t>
            </a:fld>
            <a:endParaRPr lang="en-US" dirty="0"/>
          </a:p>
        </p:txBody>
      </p:sp>
      <p:sp>
        <p:nvSpPr>
          <p:cNvPr id="4" name="Content Placeholder 3"/>
          <p:cNvSpPr>
            <a:spLocks noGrp="1"/>
          </p:cNvSpPr>
          <p:nvPr>
            <p:ph idx="1"/>
          </p:nvPr>
        </p:nvSpPr>
        <p:spPr/>
        <p:txBody>
          <a:bodyPr/>
          <a:lstStyle/>
          <a:p>
            <a:r>
              <a:rPr lang="en-US" dirty="0"/>
              <a:t>Placed by someone other than the site you are on </a:t>
            </a:r>
          </a:p>
          <a:p>
            <a:r>
              <a:rPr lang="en-US" dirty="0"/>
              <a:t>Include an advertising network or a company that helps track website usage</a:t>
            </a:r>
          </a:p>
          <a:p>
            <a:r>
              <a:rPr lang="en-US" dirty="0"/>
              <a:t>Usually attached to images and other webpage components</a:t>
            </a:r>
          </a:p>
          <a:p>
            <a:pPr lvl="1"/>
            <a:r>
              <a:rPr lang="en-US" dirty="0"/>
              <a:t>e.g. invisible 1x1 images</a:t>
            </a:r>
          </a:p>
        </p:txBody>
      </p:sp>
    </p:spTree>
    <p:extLst>
      <p:ext uri="{BB962C8B-B14F-4D97-AF65-F5344CB8AC3E}">
        <p14:creationId xmlns:p14="http://schemas.microsoft.com/office/powerpoint/2010/main" val="24498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7EB8D18-DF99-46FD-85B2-24E519985033}"/>
              </a:ext>
            </a:extLst>
          </p:cNvPr>
          <p:cNvPicPr>
            <a:picLocks noChangeAspect="1"/>
          </p:cNvPicPr>
          <p:nvPr/>
        </p:nvPicPr>
        <p:blipFill rotWithShape="1">
          <a:blip r:embed="rId3"/>
          <a:srcRect t="10059" r="921"/>
          <a:stretch/>
        </p:blipFill>
        <p:spPr>
          <a:xfrm>
            <a:off x="0" y="316235"/>
            <a:ext cx="12192000" cy="6225530"/>
          </a:xfrm>
          <a:prstGeom prst="rect">
            <a:avLst/>
          </a:prstGeom>
        </p:spPr>
      </p:pic>
      <p:sp>
        <p:nvSpPr>
          <p:cNvPr id="3" name="Rectangle 2">
            <a:extLst>
              <a:ext uri="{FF2B5EF4-FFF2-40B4-BE49-F238E27FC236}">
                <a16:creationId xmlns:a16="http://schemas.microsoft.com/office/drawing/2014/main" id="{8A8F6A9A-91DE-4848-AFA7-82B422CE0A45}"/>
              </a:ext>
            </a:extLst>
          </p:cNvPr>
          <p:cNvSpPr/>
          <p:nvPr/>
        </p:nvSpPr>
        <p:spPr bwMode="auto">
          <a:xfrm>
            <a:off x="7193280" y="4213860"/>
            <a:ext cx="731520" cy="251460"/>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4" name="Rectangle 3">
            <a:extLst>
              <a:ext uri="{FF2B5EF4-FFF2-40B4-BE49-F238E27FC236}">
                <a16:creationId xmlns:a16="http://schemas.microsoft.com/office/drawing/2014/main" id="{9D57652A-02FB-41F4-B001-245FB313AA72}"/>
              </a:ext>
            </a:extLst>
          </p:cNvPr>
          <p:cNvSpPr/>
          <p:nvPr/>
        </p:nvSpPr>
        <p:spPr bwMode="auto">
          <a:xfrm>
            <a:off x="7193280" y="5415912"/>
            <a:ext cx="731520" cy="144000"/>
          </a:xfrm>
          <a:prstGeom prst="rect">
            <a:avLst/>
          </a:prstGeom>
          <a:noFill/>
          <a:ln w="12700" cap="flat" cmpd="sng" algn="ctr">
            <a:solidFill>
              <a:srgbClr val="FF0000"/>
            </a:solidFill>
            <a:prstDash val="solid"/>
            <a:round/>
            <a:headEnd type="none" w="med" len="med"/>
            <a:tailEnd type="none" w="med" len="med"/>
          </a:ln>
          <a:effectLst/>
        </p:spPr>
        <p:txBody>
          <a:bodyPr vert="horz" wrap="none" lIns="91440" tIns="45720" rIns="91440" bIns="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endParaRPr>
          </a:p>
        </p:txBody>
      </p:sp>
      <p:sp>
        <p:nvSpPr>
          <p:cNvPr id="5" name="TextBox 4">
            <a:extLst>
              <a:ext uri="{FF2B5EF4-FFF2-40B4-BE49-F238E27FC236}">
                <a16:creationId xmlns:a16="http://schemas.microsoft.com/office/drawing/2014/main" id="{D6617A8D-73C4-442D-A0B2-FBB654A2A44E}"/>
              </a:ext>
            </a:extLst>
          </p:cNvPr>
          <p:cNvSpPr txBox="1"/>
          <p:nvPr/>
        </p:nvSpPr>
        <p:spPr>
          <a:xfrm>
            <a:off x="5928360" y="4155194"/>
            <a:ext cx="1097280" cy="369332"/>
          </a:xfrm>
          <a:prstGeom prst="rect">
            <a:avLst/>
          </a:prstGeom>
          <a:noFill/>
          <a:ln w="12700">
            <a:solidFill>
              <a:srgbClr val="FF0000"/>
            </a:solidFill>
          </a:ln>
        </p:spPr>
        <p:txBody>
          <a:bodyPr wrap="square" rtlCol="0" anchor="ctr">
            <a:spAutoFit/>
          </a:bodyPr>
          <a:lstStyle/>
          <a:p>
            <a:r>
              <a:rPr lang="en-GB" dirty="0"/>
              <a:t>3</a:t>
            </a:r>
            <a:r>
              <a:rPr lang="en-GB" baseline="30000" dirty="0"/>
              <a:t>rd</a:t>
            </a:r>
            <a:r>
              <a:rPr lang="en-GB" dirty="0"/>
              <a:t> party</a:t>
            </a:r>
          </a:p>
        </p:txBody>
      </p:sp>
      <p:sp>
        <p:nvSpPr>
          <p:cNvPr id="6" name="TextBox 5">
            <a:extLst>
              <a:ext uri="{FF2B5EF4-FFF2-40B4-BE49-F238E27FC236}">
                <a16:creationId xmlns:a16="http://schemas.microsoft.com/office/drawing/2014/main" id="{3A55A116-E8A9-4108-B9E7-DA8BB1277DA5}"/>
              </a:ext>
            </a:extLst>
          </p:cNvPr>
          <p:cNvSpPr txBox="1"/>
          <p:nvPr/>
        </p:nvSpPr>
        <p:spPr>
          <a:xfrm>
            <a:off x="5935980" y="5305814"/>
            <a:ext cx="1097280" cy="369332"/>
          </a:xfrm>
          <a:prstGeom prst="rect">
            <a:avLst/>
          </a:prstGeom>
          <a:noFill/>
          <a:ln w="12700">
            <a:solidFill>
              <a:srgbClr val="FF0000"/>
            </a:solidFill>
          </a:ln>
        </p:spPr>
        <p:txBody>
          <a:bodyPr wrap="square" rtlCol="0" anchor="ctr">
            <a:spAutoFit/>
          </a:bodyPr>
          <a:lstStyle/>
          <a:p>
            <a:r>
              <a:rPr lang="en-GB" dirty="0"/>
              <a:t>1</a:t>
            </a:r>
            <a:r>
              <a:rPr lang="en-GB" baseline="30000" dirty="0"/>
              <a:t>st</a:t>
            </a:r>
            <a:r>
              <a:rPr lang="en-GB" dirty="0"/>
              <a:t> party</a:t>
            </a:r>
          </a:p>
        </p:txBody>
      </p:sp>
      <p:cxnSp>
        <p:nvCxnSpPr>
          <p:cNvPr id="8" name="Straight Arrow Connector 7">
            <a:extLst>
              <a:ext uri="{FF2B5EF4-FFF2-40B4-BE49-F238E27FC236}">
                <a16:creationId xmlns:a16="http://schemas.microsoft.com/office/drawing/2014/main" id="{9F842C89-1346-4557-82A6-B0BA326483C8}"/>
              </a:ext>
            </a:extLst>
          </p:cNvPr>
          <p:cNvCxnSpPr>
            <a:cxnSpLocks/>
            <a:stCxn id="5" idx="3"/>
            <a:endCxn id="3" idx="1"/>
          </p:cNvCxnSpPr>
          <p:nvPr/>
        </p:nvCxnSpPr>
        <p:spPr bwMode="auto">
          <a:xfrm flipV="1">
            <a:off x="7025640" y="4339590"/>
            <a:ext cx="167640" cy="27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cxnSp>
        <p:nvCxnSpPr>
          <p:cNvPr id="11" name="Straight Arrow Connector 10">
            <a:extLst>
              <a:ext uri="{FF2B5EF4-FFF2-40B4-BE49-F238E27FC236}">
                <a16:creationId xmlns:a16="http://schemas.microsoft.com/office/drawing/2014/main" id="{3538460F-A660-4AB0-B371-7BC0AA80D4FF}"/>
              </a:ext>
            </a:extLst>
          </p:cNvPr>
          <p:cNvCxnSpPr>
            <a:cxnSpLocks/>
            <a:stCxn id="6" idx="3"/>
            <a:endCxn id="4" idx="1"/>
          </p:cNvCxnSpPr>
          <p:nvPr/>
        </p:nvCxnSpPr>
        <p:spPr bwMode="auto">
          <a:xfrm flipV="1">
            <a:off x="7033260" y="5487912"/>
            <a:ext cx="160020" cy="2568"/>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spTree>
    <p:extLst>
      <p:ext uri="{BB962C8B-B14F-4D97-AF65-F5344CB8AC3E}">
        <p14:creationId xmlns:p14="http://schemas.microsoft.com/office/powerpoint/2010/main" val="1259670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E1BD7A-4E04-4829-9E9A-5FEC91E70B2F}"/>
              </a:ext>
            </a:extLst>
          </p:cNvPr>
          <p:cNvSpPr>
            <a:spLocks noGrp="1"/>
          </p:cNvSpPr>
          <p:nvPr>
            <p:ph type="title"/>
          </p:nvPr>
        </p:nvSpPr>
        <p:spPr/>
        <p:txBody>
          <a:bodyPr/>
          <a:lstStyle/>
          <a:p>
            <a:r>
              <a:rPr lang="en-GB" dirty="0"/>
              <a:t>Transient and Persistent Cookies</a:t>
            </a:r>
          </a:p>
        </p:txBody>
      </p:sp>
      <p:graphicFrame>
        <p:nvGraphicFramePr>
          <p:cNvPr id="8" name="Content Placeholder 4">
            <a:extLst>
              <a:ext uri="{FF2B5EF4-FFF2-40B4-BE49-F238E27FC236}">
                <a16:creationId xmlns:a16="http://schemas.microsoft.com/office/drawing/2014/main" id="{CB90796B-6AC5-41CD-9FD9-CAB05A77AFD6}"/>
              </a:ext>
            </a:extLst>
          </p:cNvPr>
          <p:cNvGraphicFramePr>
            <a:graphicFrameLocks/>
          </p:cNvGraphicFramePr>
          <p:nvPr>
            <p:extLst>
              <p:ext uri="{D42A27DB-BD31-4B8C-83A1-F6EECF244321}">
                <p14:modId xmlns:p14="http://schemas.microsoft.com/office/powerpoint/2010/main" val="1474949542"/>
              </p:ext>
            </p:extLst>
          </p:nvPr>
        </p:nvGraphicFramePr>
        <p:xfrm>
          <a:off x="432000" y="1483289"/>
          <a:ext cx="10960930" cy="4330596"/>
        </p:xfrm>
        <a:graphic>
          <a:graphicData uri="http://schemas.openxmlformats.org/drawingml/2006/table">
            <a:tbl>
              <a:tblPr firstRow="1" bandRow="1">
                <a:tableStyleId>{5C22544A-7EE6-4342-B048-85BDC9FD1C3A}</a:tableStyleId>
              </a:tblPr>
              <a:tblGrid>
                <a:gridCol w="5480465">
                  <a:extLst>
                    <a:ext uri="{9D8B030D-6E8A-4147-A177-3AD203B41FA5}">
                      <a16:colId xmlns:a16="http://schemas.microsoft.com/office/drawing/2014/main" val="20000"/>
                    </a:ext>
                  </a:extLst>
                </a:gridCol>
                <a:gridCol w="5480465">
                  <a:extLst>
                    <a:ext uri="{9D8B030D-6E8A-4147-A177-3AD203B41FA5}">
                      <a16:colId xmlns:a16="http://schemas.microsoft.com/office/drawing/2014/main" val="20001"/>
                    </a:ext>
                  </a:extLst>
                </a:gridCol>
              </a:tblGrid>
              <a:tr h="479450">
                <a:tc>
                  <a:txBody>
                    <a:bodyPr/>
                    <a:lstStyle/>
                    <a:p>
                      <a:pPr algn="ctr"/>
                      <a:r>
                        <a:rPr lang="en-US" sz="2400" dirty="0"/>
                        <a:t>Transient cookies</a:t>
                      </a:r>
                    </a:p>
                  </a:txBody>
                  <a:tcPr marT="55321" marB="55321"/>
                </a:tc>
                <a:tc>
                  <a:txBody>
                    <a:bodyPr/>
                    <a:lstStyle/>
                    <a:p>
                      <a:pPr algn="ctr"/>
                      <a:r>
                        <a:rPr lang="en-US" sz="2400" dirty="0"/>
                        <a:t>Persistent cookies</a:t>
                      </a:r>
                    </a:p>
                  </a:txBody>
                  <a:tcPr marT="55321" marB="55321"/>
                </a:tc>
                <a:extLst>
                  <a:ext uri="{0D108BD9-81ED-4DB2-BD59-A6C34878D82A}">
                    <a16:rowId xmlns:a16="http://schemas.microsoft.com/office/drawing/2014/main" val="10000"/>
                  </a:ext>
                </a:extLst>
              </a:tr>
              <a:tr h="47945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Session cookie</a:t>
                      </a:r>
                    </a:p>
                  </a:txBody>
                  <a:tcPr marT="55321" marB="5532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Multi-session cookie</a:t>
                      </a:r>
                    </a:p>
                  </a:txBody>
                  <a:tcPr marT="55321" marB="55321"/>
                </a:tc>
                <a:extLst>
                  <a:ext uri="{0D108BD9-81ED-4DB2-BD59-A6C34878D82A}">
                    <a16:rowId xmlns:a16="http://schemas.microsoft.com/office/drawing/2014/main" val="10001"/>
                  </a:ext>
                </a:extLst>
              </a:tr>
              <a:tr h="47945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Helps ‘</a:t>
                      </a:r>
                      <a:r>
                        <a:rPr lang="en-US" sz="2400" kern="1200" dirty="0" err="1">
                          <a:solidFill>
                            <a:schemeClr val="dk1"/>
                          </a:solidFill>
                          <a:latin typeface="+mn-lt"/>
                          <a:ea typeface="+mn-ea"/>
                          <a:cs typeface="+mn-cs"/>
                        </a:rPr>
                        <a:t>sessionise</a:t>
                      </a:r>
                      <a:r>
                        <a:rPr lang="en-US" sz="2400" kern="1200" dirty="0">
                          <a:solidFill>
                            <a:schemeClr val="dk1"/>
                          </a:solidFill>
                          <a:latin typeface="+mn-lt"/>
                          <a:ea typeface="+mn-ea"/>
                          <a:cs typeface="+mn-cs"/>
                        </a:rPr>
                        <a:t>’ website experience</a:t>
                      </a:r>
                    </a:p>
                  </a:txBody>
                  <a:tcPr marT="55321" marB="55321"/>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Helps ‘</a:t>
                      </a:r>
                      <a:r>
                        <a:rPr lang="en-US" sz="2400" kern="1200" dirty="0" err="1">
                          <a:solidFill>
                            <a:schemeClr val="dk1"/>
                          </a:solidFill>
                          <a:latin typeface="+mn-lt"/>
                          <a:ea typeface="+mn-ea"/>
                          <a:cs typeface="+mn-cs"/>
                        </a:rPr>
                        <a:t>personalise</a:t>
                      </a:r>
                      <a:r>
                        <a:rPr lang="en-US" sz="2400" kern="1200" dirty="0">
                          <a:solidFill>
                            <a:schemeClr val="dk1"/>
                          </a:solidFill>
                          <a:latin typeface="+mn-lt"/>
                          <a:ea typeface="+mn-ea"/>
                          <a:cs typeface="+mn-cs"/>
                        </a:rPr>
                        <a:t>’ website experience </a:t>
                      </a:r>
                    </a:p>
                  </a:txBody>
                  <a:tcPr marT="55321" marB="55321"/>
                </a:tc>
                <a:extLst>
                  <a:ext uri="{0D108BD9-81ED-4DB2-BD59-A6C34878D82A}">
                    <a16:rowId xmlns:a16="http://schemas.microsoft.com/office/drawing/2014/main" val="10002"/>
                  </a:ext>
                </a:extLst>
              </a:tr>
              <a:tr h="47945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‘SET’ when visiting the site; deleted when leaving the site</a:t>
                      </a:r>
                    </a:p>
                  </a:txBody>
                  <a:tcPr marT="55321" marB="55321"/>
                </a:tc>
                <a:tc>
                  <a:txBody>
                    <a:bodyPr/>
                    <a:lstStyle/>
                    <a:p>
                      <a:pPr algn="ctr"/>
                      <a:r>
                        <a:rPr lang="en-US" sz="2400" kern="1200" dirty="0">
                          <a:solidFill>
                            <a:schemeClr val="dk1"/>
                          </a:solidFill>
                          <a:latin typeface="+mn-lt"/>
                          <a:ea typeface="+mn-ea"/>
                          <a:cs typeface="+mn-cs"/>
                        </a:rPr>
                        <a:t>‘SET’ when site is visited for the first time; remains either until the expiration date or manual deletion</a:t>
                      </a:r>
                    </a:p>
                  </a:txBody>
                  <a:tcPr marT="55321" marB="55321"/>
                </a:tc>
                <a:extLst>
                  <a:ext uri="{0D108BD9-81ED-4DB2-BD59-A6C34878D82A}">
                    <a16:rowId xmlns:a16="http://schemas.microsoft.com/office/drawing/2014/main" val="10003"/>
                  </a:ext>
                </a:extLst>
              </a:tr>
              <a:tr h="47945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2400" kern="1200" dirty="0">
                          <a:solidFill>
                            <a:schemeClr val="dk1"/>
                          </a:solidFill>
                          <a:latin typeface="+mn-lt"/>
                          <a:ea typeface="+mn-ea"/>
                          <a:cs typeface="+mn-cs"/>
                        </a:rPr>
                        <a:t>Created simply by not setting a date in the Set-Cookie option</a:t>
                      </a:r>
                    </a:p>
                  </a:txBody>
                  <a:tcPr marT="55321" marB="55321"/>
                </a:tc>
                <a:tc>
                  <a:txBody>
                    <a:bodyPr/>
                    <a:lstStyle/>
                    <a:p>
                      <a:pPr algn="ctr"/>
                      <a:r>
                        <a:rPr lang="en-US" sz="2400" kern="1200" dirty="0">
                          <a:solidFill>
                            <a:schemeClr val="dk1"/>
                          </a:solidFill>
                          <a:latin typeface="+mn-lt"/>
                          <a:ea typeface="+mn-ea"/>
                          <a:cs typeface="+mn-cs"/>
                        </a:rPr>
                        <a:t>Expiration date in Set-Cookie option</a:t>
                      </a:r>
                    </a:p>
                  </a:txBody>
                  <a:tcPr marT="55321" marB="55321"/>
                </a:tc>
                <a:extLst>
                  <a:ext uri="{0D108BD9-81ED-4DB2-BD59-A6C34878D82A}">
                    <a16:rowId xmlns:a16="http://schemas.microsoft.com/office/drawing/2014/main" val="796029934"/>
                  </a:ext>
                </a:extLst>
              </a:tr>
              <a:tr h="47945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2400" kern="1200" dirty="0">
                        <a:solidFill>
                          <a:schemeClr val="dk1"/>
                        </a:solidFill>
                        <a:latin typeface="+mn-lt"/>
                        <a:ea typeface="+mn-ea"/>
                        <a:cs typeface="+mn-cs"/>
                      </a:endParaRPr>
                    </a:p>
                  </a:txBody>
                  <a:tcPr marT="55321" marB="55321"/>
                </a:tc>
                <a:tc>
                  <a:txBody>
                    <a:bodyPr/>
                    <a:lstStyle/>
                    <a:p>
                      <a:pPr algn="ctr"/>
                      <a:r>
                        <a:rPr lang="en-US" sz="2400" kern="1200" dirty="0">
                          <a:solidFill>
                            <a:schemeClr val="dk1"/>
                          </a:solidFill>
                          <a:latin typeface="+mn-lt"/>
                          <a:ea typeface="+mn-ea"/>
                          <a:cs typeface="+mn-cs"/>
                        </a:rPr>
                        <a:t>Used as a reference ID for information stored about users on web / ad servers</a:t>
                      </a:r>
                    </a:p>
                  </a:txBody>
                  <a:tcPr marT="55321" marB="55321"/>
                </a:tc>
                <a:extLst>
                  <a:ext uri="{0D108BD9-81ED-4DB2-BD59-A6C34878D82A}">
                    <a16:rowId xmlns:a16="http://schemas.microsoft.com/office/drawing/2014/main" val="2696724036"/>
                  </a:ext>
                </a:extLst>
              </a:tr>
            </a:tbl>
          </a:graphicData>
        </a:graphic>
      </p:graphicFrame>
    </p:spTree>
    <p:extLst>
      <p:ext uri="{BB962C8B-B14F-4D97-AF65-F5344CB8AC3E}">
        <p14:creationId xmlns:p14="http://schemas.microsoft.com/office/powerpoint/2010/main" val="229383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Cookie Issues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56</a:t>
            </a:fld>
            <a:endParaRPr lang="en-US" dirty="0"/>
          </a:p>
        </p:txBody>
      </p:sp>
      <p:sp>
        <p:nvSpPr>
          <p:cNvPr id="4" name="Content Placeholder 3"/>
          <p:cNvSpPr>
            <a:spLocks noGrp="1"/>
          </p:cNvSpPr>
          <p:nvPr>
            <p:ph idx="1"/>
          </p:nvPr>
        </p:nvSpPr>
        <p:spPr/>
        <p:txBody>
          <a:bodyPr/>
          <a:lstStyle/>
          <a:p>
            <a:r>
              <a:rPr lang="en-US" dirty="0"/>
              <a:t>Clearly cookies have an important function</a:t>
            </a:r>
          </a:p>
          <a:p>
            <a:r>
              <a:rPr lang="en-US" dirty="0"/>
              <a:t>But they are a potential threat to privacy:</a:t>
            </a:r>
          </a:p>
          <a:p>
            <a:pPr lvl="1"/>
            <a:r>
              <a:rPr lang="en-US" dirty="0"/>
              <a:t>Ad agencies and analytics companies can track you across members of their network</a:t>
            </a:r>
          </a:p>
          <a:p>
            <a:pPr lvl="2"/>
            <a:r>
              <a:rPr lang="en-US" dirty="0"/>
              <a:t>May reconcile across multiple tracking networks</a:t>
            </a:r>
          </a:p>
          <a:p>
            <a:pPr lvl="1"/>
            <a:r>
              <a:rPr lang="en-US" dirty="0"/>
              <a:t>Understand your web-browsing activity in order to better profile you</a:t>
            </a:r>
          </a:p>
          <a:p>
            <a:pPr lvl="1"/>
            <a:r>
              <a:rPr lang="en-US" dirty="0" err="1"/>
              <a:t>Evercookies</a:t>
            </a:r>
            <a:r>
              <a:rPr lang="en-US" dirty="0"/>
              <a:t>, Device fingerprinting, Cross-device tracking</a:t>
            </a:r>
          </a:p>
          <a:p>
            <a:pPr lvl="1"/>
            <a:endParaRPr lang="en-US" dirty="0"/>
          </a:p>
          <a:p>
            <a:r>
              <a:rPr lang="en-US" b="1" dirty="0"/>
              <a:t>Shoshana </a:t>
            </a:r>
            <a:r>
              <a:rPr lang="en-US" b="1" dirty="0" err="1"/>
              <a:t>Zuboff</a:t>
            </a:r>
            <a:r>
              <a:rPr lang="en-US" b="1" dirty="0"/>
              <a:t>: </a:t>
            </a:r>
            <a:r>
              <a:rPr lang="en-GB" b="1" dirty="0"/>
              <a:t>The Age of Surveillance Capitalism (2019)</a:t>
            </a:r>
          </a:p>
          <a:p>
            <a:pPr lvl="1"/>
            <a:r>
              <a:rPr lang="en-GB" dirty="0"/>
              <a:t>See also: </a:t>
            </a:r>
            <a:r>
              <a:rPr lang="en-GB" dirty="0" err="1"/>
              <a:t>Zuboff</a:t>
            </a:r>
            <a:r>
              <a:rPr lang="en-GB" dirty="0"/>
              <a:t> (2015): </a:t>
            </a:r>
            <a:r>
              <a:rPr lang="en-GB" dirty="0">
                <a:hlinkClick r:id="rId3"/>
              </a:rPr>
              <a:t>https://journals.sagepub.com/doi/pdf/10.1057/jit.2015.5</a:t>
            </a:r>
            <a:endParaRPr lang="en-US" dirty="0"/>
          </a:p>
          <a:p>
            <a:endParaRPr lang="en-US" dirty="0"/>
          </a:p>
        </p:txBody>
      </p:sp>
    </p:spTree>
    <p:extLst>
      <p:ext uri="{BB962C8B-B14F-4D97-AF65-F5344CB8AC3E}">
        <p14:creationId xmlns:p14="http://schemas.microsoft.com/office/powerpoint/2010/main" val="349052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makes it easier to blend into the crowd?</a:t>
            </a:r>
          </a:p>
        </p:txBody>
      </p:sp>
      <p:sp>
        <p:nvSpPr>
          <p:cNvPr id="3" name="Slide Number Placeholder 2"/>
          <p:cNvSpPr>
            <a:spLocks noGrp="1"/>
          </p:cNvSpPr>
          <p:nvPr>
            <p:ph type="sldNum" sz="quarter" idx="12"/>
          </p:nvPr>
        </p:nvSpPr>
        <p:spPr/>
        <p:txBody>
          <a:bodyPr/>
          <a:lstStyle/>
          <a:p>
            <a:fld id="{03AC6681-E0FD-2C4C-B392-04A572FD2AAE}" type="slidenum">
              <a:rPr lang="en-US" smtClean="0"/>
              <a:pPr/>
              <a:t>57</a:t>
            </a:fld>
            <a:endParaRPr lang="en-US" dirty="0"/>
          </a:p>
        </p:txBody>
      </p:sp>
      <p:sp>
        <p:nvSpPr>
          <p:cNvPr id="6" name="Content Placeholder 3"/>
          <p:cNvSpPr>
            <a:spLocks noGrp="1"/>
          </p:cNvSpPr>
          <p:nvPr>
            <p:ph idx="1"/>
          </p:nvPr>
        </p:nvSpPr>
        <p:spPr/>
        <p:txBody>
          <a:bodyPr/>
          <a:lstStyle/>
          <a:p>
            <a:r>
              <a:rPr lang="en-US" dirty="0"/>
              <a:t>Use a system configuration that many others use</a:t>
            </a:r>
          </a:p>
          <a:p>
            <a:pPr lvl="1"/>
            <a:r>
              <a:rPr lang="en-US" dirty="0"/>
              <a:t>Don’t install other fonts and browser plugins</a:t>
            </a:r>
          </a:p>
          <a:p>
            <a:r>
              <a:rPr lang="en-US" dirty="0"/>
              <a:t>Clear your cache and cookie each time you close your browser</a:t>
            </a:r>
          </a:p>
          <a:p>
            <a:r>
              <a:rPr lang="en-US" dirty="0"/>
              <a:t>Disable JavaScript and Flash</a:t>
            </a:r>
          </a:p>
          <a:p>
            <a:pPr lvl="1"/>
            <a:r>
              <a:rPr lang="en-US" dirty="0"/>
              <a:t>Many websites will not function unless enabled</a:t>
            </a:r>
          </a:p>
          <a:p>
            <a:r>
              <a:rPr lang="en-US" dirty="0"/>
              <a:t>Control which scripts are allowed to run</a:t>
            </a:r>
          </a:p>
          <a:p>
            <a:pPr lvl="1"/>
            <a:r>
              <a:rPr lang="en-US" dirty="0"/>
              <a:t>Some website may not function when certain scripts are blocked</a:t>
            </a:r>
          </a:p>
        </p:txBody>
      </p:sp>
    </p:spTree>
    <p:extLst>
      <p:ext uri="{BB962C8B-B14F-4D97-AF65-F5344CB8AC3E}">
        <p14:creationId xmlns:p14="http://schemas.microsoft.com/office/powerpoint/2010/main" val="2019682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Am I Unique? </a:t>
            </a:r>
            <a:r>
              <a:rPr lang="en-US" dirty="0" err="1"/>
              <a:t>amiunique.org</a:t>
            </a:r>
            <a:endParaRPr lang="en-US" dirty="0"/>
          </a:p>
        </p:txBody>
      </p:sp>
      <p:sp>
        <p:nvSpPr>
          <p:cNvPr id="3" name="Slide Number Placeholder 2"/>
          <p:cNvSpPr>
            <a:spLocks noGrp="1"/>
          </p:cNvSpPr>
          <p:nvPr>
            <p:ph type="sldNum" sz="quarter" idx="12"/>
          </p:nvPr>
        </p:nvSpPr>
        <p:spPr/>
        <p:txBody>
          <a:bodyPr/>
          <a:lstStyle/>
          <a:p>
            <a:fld id="{03AC6681-E0FD-2C4C-B392-04A572FD2AAE}" type="slidenum">
              <a:rPr lang="en-US" smtClean="0"/>
              <a:pPr/>
              <a:t>58</a:t>
            </a:fld>
            <a:endParaRPr lang="en-US" dirty="0"/>
          </a:p>
        </p:txBody>
      </p:sp>
      <p:pic>
        <p:nvPicPr>
          <p:cNvPr id="5" name="Picture 4" descr="Screen Shot 2017-11-28 at 07.53.5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6099" y="1653974"/>
            <a:ext cx="7930019" cy="4925127"/>
          </a:xfrm>
          <a:prstGeom prst="rect">
            <a:avLst/>
          </a:prstGeom>
        </p:spPr>
      </p:pic>
    </p:spTree>
    <p:extLst>
      <p:ext uri="{BB962C8B-B14F-4D97-AF65-F5344CB8AC3E}">
        <p14:creationId xmlns:p14="http://schemas.microsoft.com/office/powerpoint/2010/main" val="2096707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FC6E-F486-4293-AD85-98D5A0089C9E}"/>
              </a:ext>
            </a:extLst>
          </p:cNvPr>
          <p:cNvSpPr>
            <a:spLocks noGrp="1"/>
          </p:cNvSpPr>
          <p:nvPr>
            <p:ph type="title"/>
          </p:nvPr>
        </p:nvSpPr>
        <p:spPr/>
        <p:txBody>
          <a:bodyPr/>
          <a:lstStyle/>
          <a:p>
            <a:r>
              <a:rPr lang="en-GB" dirty="0"/>
              <a:t>Legislation</a:t>
            </a:r>
          </a:p>
        </p:txBody>
      </p:sp>
      <p:sp>
        <p:nvSpPr>
          <p:cNvPr id="3" name="Slide Number Placeholder 2">
            <a:extLst>
              <a:ext uri="{FF2B5EF4-FFF2-40B4-BE49-F238E27FC236}">
                <a16:creationId xmlns:a16="http://schemas.microsoft.com/office/drawing/2014/main" id="{F1B00F2E-B588-4731-A4CC-2393C4A910CF}"/>
              </a:ext>
            </a:extLst>
          </p:cNvPr>
          <p:cNvSpPr>
            <a:spLocks noGrp="1"/>
          </p:cNvSpPr>
          <p:nvPr>
            <p:ph type="sldNum" sz="quarter" idx="12"/>
          </p:nvPr>
        </p:nvSpPr>
        <p:spPr/>
        <p:txBody>
          <a:bodyPr/>
          <a:lstStyle/>
          <a:p>
            <a:fld id="{03AC6681-E0FD-2C4C-B392-04A572FD2AAE}" type="slidenum">
              <a:rPr lang="en-US" smtClean="0"/>
              <a:pPr/>
              <a:t>59</a:t>
            </a:fld>
            <a:endParaRPr lang="en-US" dirty="0"/>
          </a:p>
        </p:txBody>
      </p:sp>
      <p:pic>
        <p:nvPicPr>
          <p:cNvPr id="5" name="Picture 4">
            <a:extLst>
              <a:ext uri="{FF2B5EF4-FFF2-40B4-BE49-F238E27FC236}">
                <a16:creationId xmlns:a16="http://schemas.microsoft.com/office/drawing/2014/main" id="{A1B57588-EC31-4694-9155-1FDB1457B4CD}"/>
              </a:ext>
            </a:extLst>
          </p:cNvPr>
          <p:cNvPicPr>
            <a:picLocks noChangeAspect="1"/>
          </p:cNvPicPr>
          <p:nvPr/>
        </p:nvPicPr>
        <p:blipFill rotWithShape="1">
          <a:blip r:embed="rId3"/>
          <a:srcRect l="24587" t="32955" r="41424" b="26558"/>
          <a:stretch/>
        </p:blipFill>
        <p:spPr>
          <a:xfrm>
            <a:off x="432000" y="1767964"/>
            <a:ext cx="6009596" cy="3877519"/>
          </a:xfrm>
          <a:prstGeom prst="rect">
            <a:avLst/>
          </a:prstGeom>
        </p:spPr>
      </p:pic>
      <p:sp>
        <p:nvSpPr>
          <p:cNvPr id="8" name="Content Placeholder 7">
            <a:extLst>
              <a:ext uri="{FF2B5EF4-FFF2-40B4-BE49-F238E27FC236}">
                <a16:creationId xmlns:a16="http://schemas.microsoft.com/office/drawing/2014/main" id="{4F3B5A54-CE51-4A44-AF21-8342A2D80DCC}"/>
              </a:ext>
            </a:extLst>
          </p:cNvPr>
          <p:cNvSpPr>
            <a:spLocks noGrp="1"/>
          </p:cNvSpPr>
          <p:nvPr>
            <p:ph idx="1"/>
          </p:nvPr>
        </p:nvSpPr>
        <p:spPr>
          <a:xfrm>
            <a:off x="7095280" y="2270735"/>
            <a:ext cx="4664719" cy="4469088"/>
          </a:xfrm>
        </p:spPr>
        <p:txBody>
          <a:bodyPr/>
          <a:lstStyle/>
          <a:p>
            <a:r>
              <a:rPr lang="en-GB" dirty="0"/>
              <a:t>A handful of powerful US companies hold vast amount of PII.</a:t>
            </a:r>
          </a:p>
          <a:p>
            <a:r>
              <a:rPr lang="en-GB" dirty="0"/>
              <a:t>Legislation is inconsistent and disjointed.</a:t>
            </a:r>
          </a:p>
          <a:p>
            <a:r>
              <a:rPr lang="en-GB" dirty="0"/>
              <a:t>The need for multi-lateral coordination of legislation?</a:t>
            </a:r>
          </a:p>
          <a:p>
            <a:endParaRPr lang="en-GB" dirty="0"/>
          </a:p>
        </p:txBody>
      </p:sp>
      <p:sp>
        <p:nvSpPr>
          <p:cNvPr id="10" name="TextBox 9">
            <a:extLst>
              <a:ext uri="{FF2B5EF4-FFF2-40B4-BE49-F238E27FC236}">
                <a16:creationId xmlns:a16="http://schemas.microsoft.com/office/drawing/2014/main" id="{87973C25-557B-4D52-BD84-0BF44DEF40ED}"/>
              </a:ext>
            </a:extLst>
          </p:cNvPr>
          <p:cNvSpPr txBox="1"/>
          <p:nvPr/>
        </p:nvSpPr>
        <p:spPr>
          <a:xfrm>
            <a:off x="0" y="6493320"/>
            <a:ext cx="8194876" cy="369332"/>
          </a:xfrm>
          <a:prstGeom prst="rect">
            <a:avLst/>
          </a:prstGeom>
          <a:noFill/>
        </p:spPr>
        <p:txBody>
          <a:bodyPr wrap="square" rtlCol="0">
            <a:spAutoFit/>
          </a:bodyPr>
          <a:lstStyle/>
          <a:p>
            <a:r>
              <a:rPr lang="en-GB" dirty="0"/>
              <a:t>Source: Termly.io (2019)</a:t>
            </a:r>
          </a:p>
        </p:txBody>
      </p:sp>
    </p:spTree>
    <p:extLst>
      <p:ext uri="{BB962C8B-B14F-4D97-AF65-F5344CB8AC3E}">
        <p14:creationId xmlns:p14="http://schemas.microsoft.com/office/powerpoint/2010/main" val="203794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2D7A1-8DEF-489F-98FB-D460DCF5A580}"/>
              </a:ext>
            </a:extLst>
          </p:cNvPr>
          <p:cNvSpPr>
            <a:spLocks noGrp="1"/>
          </p:cNvSpPr>
          <p:nvPr>
            <p:ph type="title"/>
          </p:nvPr>
        </p:nvSpPr>
        <p:spPr/>
        <p:txBody>
          <a:bodyPr/>
          <a:lstStyle/>
          <a:p>
            <a:r>
              <a:rPr lang="en-GB" dirty="0"/>
              <a:t>Web Advertising Delivery Methods</a:t>
            </a:r>
          </a:p>
        </p:txBody>
      </p:sp>
      <p:sp>
        <p:nvSpPr>
          <p:cNvPr id="3" name="Slide Number Placeholder 2">
            <a:extLst>
              <a:ext uri="{FF2B5EF4-FFF2-40B4-BE49-F238E27FC236}">
                <a16:creationId xmlns:a16="http://schemas.microsoft.com/office/drawing/2014/main" id="{A0C88024-E12A-45AB-B9EC-97DE50F2F596}"/>
              </a:ext>
            </a:extLst>
          </p:cNvPr>
          <p:cNvSpPr>
            <a:spLocks noGrp="1"/>
          </p:cNvSpPr>
          <p:nvPr>
            <p:ph type="sldNum" sz="quarter" idx="12"/>
          </p:nvPr>
        </p:nvSpPr>
        <p:spPr/>
        <p:txBody>
          <a:bodyPr/>
          <a:lstStyle/>
          <a:p>
            <a:fld id="{03AC6681-E0FD-2C4C-B392-04A572FD2AAE}" type="slidenum">
              <a:rPr lang="en-US" smtClean="0"/>
              <a:pPr/>
              <a:t>6</a:t>
            </a:fld>
            <a:endParaRPr lang="en-US" dirty="0"/>
          </a:p>
        </p:txBody>
      </p:sp>
      <p:sp>
        <p:nvSpPr>
          <p:cNvPr id="5" name="Rectangle 4">
            <a:extLst>
              <a:ext uri="{FF2B5EF4-FFF2-40B4-BE49-F238E27FC236}">
                <a16:creationId xmlns:a16="http://schemas.microsoft.com/office/drawing/2014/main" id="{1B9E1212-D22B-4B06-8F73-4916B861C201}"/>
              </a:ext>
            </a:extLst>
          </p:cNvPr>
          <p:cNvSpPr/>
          <p:nvPr/>
        </p:nvSpPr>
        <p:spPr bwMode="auto">
          <a:xfrm>
            <a:off x="2102510" y="3311266"/>
            <a:ext cx="2160000" cy="720000"/>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Display </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Advertising</a:t>
            </a:r>
          </a:p>
        </p:txBody>
      </p:sp>
      <p:sp>
        <p:nvSpPr>
          <p:cNvPr id="6" name="Rectangle 5">
            <a:extLst>
              <a:ext uri="{FF2B5EF4-FFF2-40B4-BE49-F238E27FC236}">
                <a16:creationId xmlns:a16="http://schemas.microsoft.com/office/drawing/2014/main" id="{C755674F-1A78-4C71-A488-DBDFD705CECC}"/>
              </a:ext>
            </a:extLst>
          </p:cNvPr>
          <p:cNvSpPr/>
          <p:nvPr/>
        </p:nvSpPr>
        <p:spPr bwMode="auto">
          <a:xfrm>
            <a:off x="5009032" y="3311266"/>
            <a:ext cx="2160000" cy="720000"/>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Search</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Advertising</a:t>
            </a:r>
          </a:p>
        </p:txBody>
      </p:sp>
      <p:sp>
        <p:nvSpPr>
          <p:cNvPr id="7" name="Rectangle 6">
            <a:extLst>
              <a:ext uri="{FF2B5EF4-FFF2-40B4-BE49-F238E27FC236}">
                <a16:creationId xmlns:a16="http://schemas.microsoft.com/office/drawing/2014/main" id="{BACCD2FC-6E13-4559-A747-B407DA5E3406}"/>
              </a:ext>
            </a:extLst>
          </p:cNvPr>
          <p:cNvSpPr/>
          <p:nvPr/>
        </p:nvSpPr>
        <p:spPr bwMode="auto">
          <a:xfrm>
            <a:off x="7915553" y="3311266"/>
            <a:ext cx="2160000" cy="720000"/>
          </a:xfrm>
          <a:prstGeom prst="rect">
            <a:avLst/>
          </a:prstGeom>
          <a:solidFill>
            <a:schemeClr val="accent1"/>
          </a:solidFill>
          <a:ln w="12700" cap="flat" cmpd="sng" algn="ctr">
            <a:solidFill>
              <a:schemeClr val="accent2"/>
            </a:solidFill>
            <a:prstDash val="solid"/>
            <a:round/>
            <a:headEnd type="none" w="med" len="med"/>
            <a:tailEnd type="none" w="med" len="med"/>
          </a:ln>
          <a:effectLst/>
        </p:spPr>
        <p:txBody>
          <a:bodyPr vert="horz" wrap="none" lIns="91440" tIns="45720" rIns="91440" bIns="0" numCol="1" rtlCol="0" anchor="ctr" anchorCtr="0" compatLnSpc="1">
            <a:prstTxWarp prst="textNoShape">
              <a:avLst/>
            </a:prstTxWarp>
            <a:spAutoFit/>
          </a:bodyPr>
          <a:lstStyle/>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Contextual</a:t>
            </a:r>
          </a:p>
          <a:p>
            <a:pPr algn="ctr" defTabSz="914400" eaLnBrk="0" fontAlgn="base" hangingPunct="0">
              <a:spcBef>
                <a:spcPct val="0"/>
              </a:spcBef>
              <a:spcAft>
                <a:spcPct val="0"/>
              </a:spcAft>
            </a:pPr>
            <a:r>
              <a:rPr lang="en-GB" sz="2000" dirty="0">
                <a:latin typeface="Lucida Sans" pitchFamily="-106" charset="0"/>
                <a:ea typeface="ＭＳ Ｐゴシック" pitchFamily="-106" charset="-128"/>
                <a:cs typeface="ＭＳ Ｐゴシック" pitchFamily="-106" charset="-128"/>
              </a:rPr>
              <a:t>Advertising</a:t>
            </a:r>
          </a:p>
        </p:txBody>
      </p:sp>
      <p:sp>
        <p:nvSpPr>
          <p:cNvPr id="8" name="TextBox 7">
            <a:extLst>
              <a:ext uri="{FF2B5EF4-FFF2-40B4-BE49-F238E27FC236}">
                <a16:creationId xmlns:a16="http://schemas.microsoft.com/office/drawing/2014/main" id="{5116526F-C175-458D-9A8F-BF573A7BE19D}"/>
              </a:ext>
            </a:extLst>
          </p:cNvPr>
          <p:cNvSpPr txBox="1"/>
          <p:nvPr/>
        </p:nvSpPr>
        <p:spPr>
          <a:xfrm>
            <a:off x="1888102" y="4182126"/>
            <a:ext cx="2520000" cy="369332"/>
          </a:xfrm>
          <a:prstGeom prst="rect">
            <a:avLst/>
          </a:prstGeom>
          <a:noFill/>
        </p:spPr>
        <p:txBody>
          <a:bodyPr wrap="square" rtlCol="0">
            <a:spAutoFit/>
          </a:bodyPr>
          <a:lstStyle/>
          <a:p>
            <a:pPr algn="ctr"/>
            <a:r>
              <a:rPr lang="en-GB" dirty="0"/>
              <a:t>e.g. banners</a:t>
            </a:r>
          </a:p>
        </p:txBody>
      </p:sp>
      <p:sp>
        <p:nvSpPr>
          <p:cNvPr id="9" name="TextBox 8">
            <a:extLst>
              <a:ext uri="{FF2B5EF4-FFF2-40B4-BE49-F238E27FC236}">
                <a16:creationId xmlns:a16="http://schemas.microsoft.com/office/drawing/2014/main" id="{87CAC21F-6881-4761-9B59-5DF1C6BCB21B}"/>
              </a:ext>
            </a:extLst>
          </p:cNvPr>
          <p:cNvSpPr txBox="1"/>
          <p:nvPr/>
        </p:nvSpPr>
        <p:spPr>
          <a:xfrm>
            <a:off x="4794624" y="4149860"/>
            <a:ext cx="2520000" cy="369332"/>
          </a:xfrm>
          <a:prstGeom prst="rect">
            <a:avLst/>
          </a:prstGeom>
          <a:noFill/>
        </p:spPr>
        <p:txBody>
          <a:bodyPr wrap="square" rtlCol="0">
            <a:spAutoFit/>
          </a:bodyPr>
          <a:lstStyle/>
          <a:p>
            <a:pPr algn="ctr"/>
            <a:r>
              <a:rPr lang="en-GB" dirty="0"/>
              <a:t>e.g. </a:t>
            </a:r>
            <a:r>
              <a:rPr lang="en-GB" dirty="0" err="1"/>
              <a:t>Adwords</a:t>
            </a:r>
            <a:endParaRPr lang="en-GB" dirty="0"/>
          </a:p>
        </p:txBody>
      </p:sp>
      <p:sp>
        <p:nvSpPr>
          <p:cNvPr id="10" name="TextBox 9">
            <a:extLst>
              <a:ext uri="{FF2B5EF4-FFF2-40B4-BE49-F238E27FC236}">
                <a16:creationId xmlns:a16="http://schemas.microsoft.com/office/drawing/2014/main" id="{09E34D9A-FB2B-4102-8E42-CF6A4B726F5F}"/>
              </a:ext>
            </a:extLst>
          </p:cNvPr>
          <p:cNvSpPr txBox="1"/>
          <p:nvPr/>
        </p:nvSpPr>
        <p:spPr>
          <a:xfrm>
            <a:off x="7701145" y="4182126"/>
            <a:ext cx="2520000" cy="369332"/>
          </a:xfrm>
          <a:prstGeom prst="rect">
            <a:avLst/>
          </a:prstGeom>
          <a:noFill/>
        </p:spPr>
        <p:txBody>
          <a:bodyPr wrap="square" rtlCol="0">
            <a:spAutoFit/>
          </a:bodyPr>
          <a:lstStyle/>
          <a:p>
            <a:pPr algn="ctr"/>
            <a:r>
              <a:rPr lang="en-GB" dirty="0"/>
              <a:t>e.g. </a:t>
            </a:r>
            <a:r>
              <a:rPr lang="en-GB" dirty="0" err="1"/>
              <a:t>Adsense</a:t>
            </a:r>
            <a:endParaRPr lang="en-GB" dirty="0"/>
          </a:p>
        </p:txBody>
      </p:sp>
    </p:spTree>
    <p:extLst>
      <p:ext uri="{BB962C8B-B14F-4D97-AF65-F5344CB8AC3E}">
        <p14:creationId xmlns:p14="http://schemas.microsoft.com/office/powerpoint/2010/main" val="199865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GDPR Cookie Consent</a:t>
            </a:r>
          </a:p>
        </p:txBody>
      </p:sp>
      <p:sp>
        <p:nvSpPr>
          <p:cNvPr id="3" name="Slide Number Placeholder 2"/>
          <p:cNvSpPr>
            <a:spLocks noGrp="1"/>
          </p:cNvSpPr>
          <p:nvPr>
            <p:ph type="sldNum" sz="quarter" idx="12"/>
          </p:nvPr>
        </p:nvSpPr>
        <p:spPr/>
        <p:txBody>
          <a:bodyPr/>
          <a:lstStyle/>
          <a:p>
            <a:fld id="{03AC6681-E0FD-2C4C-B392-04A572FD2AAE}" type="slidenum">
              <a:rPr lang="en-US" smtClean="0"/>
              <a:pPr/>
              <a:t>60</a:t>
            </a:fld>
            <a:endParaRPr lang="en-US" dirty="0"/>
          </a:p>
        </p:txBody>
      </p:sp>
      <p:sp>
        <p:nvSpPr>
          <p:cNvPr id="4" name="Content Placeholder 3"/>
          <p:cNvSpPr>
            <a:spLocks noGrp="1"/>
          </p:cNvSpPr>
          <p:nvPr>
            <p:ph idx="1"/>
          </p:nvPr>
        </p:nvSpPr>
        <p:spPr/>
        <p:txBody>
          <a:bodyPr/>
          <a:lstStyle/>
          <a:p>
            <a:r>
              <a:rPr lang="en-US" b="1" dirty="0"/>
              <a:t>Cookies are now defined as personal data.</a:t>
            </a:r>
            <a:endParaRPr lang="en-US" dirty="0"/>
          </a:p>
          <a:p>
            <a:pPr lvl="1"/>
            <a:r>
              <a:rPr lang="en-US" dirty="0"/>
              <a:t>online identifiers, including pseudonymous, which has the potential for an individual to be identified or singled out is personal data</a:t>
            </a:r>
          </a:p>
          <a:p>
            <a:endParaRPr lang="en-US" b="1" dirty="0"/>
          </a:p>
          <a:p>
            <a:r>
              <a:rPr lang="en-US" b="1" dirty="0"/>
              <a:t>Implied consent</a:t>
            </a:r>
            <a:r>
              <a:rPr lang="en-US" dirty="0"/>
              <a:t> </a:t>
            </a:r>
            <a:r>
              <a:rPr lang="en-US" b="1" dirty="0"/>
              <a:t>is no longer compliant</a:t>
            </a:r>
            <a:r>
              <a:rPr lang="en-US" dirty="0"/>
              <a:t>.</a:t>
            </a:r>
          </a:p>
          <a:p>
            <a:pPr lvl="1"/>
            <a:r>
              <a:rPr lang="en-US" dirty="0"/>
              <a:t>GDPR requires the user to make an ‘affirmative action’</a:t>
            </a:r>
          </a:p>
          <a:p>
            <a:pPr lvl="1"/>
            <a:endParaRPr lang="en-US" dirty="0"/>
          </a:p>
          <a:p>
            <a:r>
              <a:rPr lang="en-US" b="1" dirty="0"/>
              <a:t>Advice to adjust browser settings won’t be enough</a:t>
            </a:r>
            <a:r>
              <a:rPr lang="en-US" dirty="0"/>
              <a:t>.</a:t>
            </a:r>
          </a:p>
          <a:p>
            <a:pPr lvl="1"/>
            <a:r>
              <a:rPr lang="en-US" dirty="0"/>
              <a:t>GDPR says it must be as easy to withdraw consent </a:t>
            </a:r>
          </a:p>
          <a:p>
            <a:pPr lvl="1"/>
            <a:r>
              <a:rPr lang="en-US" dirty="0"/>
              <a:t>Telling people to block cookies isn’t sufficient</a:t>
            </a:r>
          </a:p>
        </p:txBody>
      </p:sp>
    </p:spTree>
    <p:extLst>
      <p:ext uri="{BB962C8B-B14F-4D97-AF65-F5344CB8AC3E}">
        <p14:creationId xmlns:p14="http://schemas.microsoft.com/office/powerpoint/2010/main" val="2076673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GDPR Cookie Consent</a:t>
            </a:r>
          </a:p>
        </p:txBody>
      </p:sp>
      <p:sp>
        <p:nvSpPr>
          <p:cNvPr id="3" name="Slide Number Placeholder 2"/>
          <p:cNvSpPr>
            <a:spLocks noGrp="1"/>
          </p:cNvSpPr>
          <p:nvPr>
            <p:ph type="sldNum" sz="quarter" idx="12"/>
          </p:nvPr>
        </p:nvSpPr>
        <p:spPr/>
        <p:txBody>
          <a:bodyPr/>
          <a:lstStyle/>
          <a:p>
            <a:fld id="{03AC6681-E0FD-2C4C-B392-04A572FD2AAE}" type="slidenum">
              <a:rPr lang="en-US" smtClean="0"/>
              <a:pPr/>
              <a:t>61</a:t>
            </a:fld>
            <a:endParaRPr lang="en-US" dirty="0"/>
          </a:p>
        </p:txBody>
      </p:sp>
      <p:sp>
        <p:nvSpPr>
          <p:cNvPr id="4" name="Content Placeholder 3"/>
          <p:cNvSpPr>
            <a:spLocks noGrp="1"/>
          </p:cNvSpPr>
          <p:nvPr>
            <p:ph idx="1"/>
          </p:nvPr>
        </p:nvSpPr>
        <p:spPr/>
        <p:txBody>
          <a:bodyPr/>
          <a:lstStyle/>
          <a:p>
            <a:r>
              <a:rPr lang="en-US" b="1" dirty="0"/>
              <a:t>‘By using this site, you accept cookies’ statements are not compliant.</a:t>
            </a:r>
            <a:endParaRPr lang="en-US" dirty="0"/>
          </a:p>
          <a:p>
            <a:pPr lvl="1"/>
            <a:r>
              <a:rPr lang="en-US" dirty="0"/>
              <a:t>If there is no genuine and free choice, then there is no valid consent. </a:t>
            </a:r>
          </a:p>
          <a:p>
            <a:pPr marL="360000" lvl="1" indent="0">
              <a:buNone/>
            </a:pPr>
            <a:endParaRPr lang="en-US" dirty="0"/>
          </a:p>
          <a:p>
            <a:r>
              <a:rPr lang="en-US" b="1" dirty="0"/>
              <a:t>Sites require an always available opt-out.</a:t>
            </a:r>
          </a:p>
          <a:p>
            <a:pPr marL="0" indent="0">
              <a:buNone/>
            </a:pPr>
            <a:endParaRPr lang="en-US" dirty="0"/>
          </a:p>
          <a:p>
            <a:r>
              <a:rPr lang="en-US" b="1" dirty="0"/>
              <a:t>Consent must be specific to different cookie purposes.</a:t>
            </a:r>
            <a:r>
              <a:rPr lang="en-US" dirty="0"/>
              <a:t>  </a:t>
            </a:r>
          </a:p>
          <a:p>
            <a:pPr lvl="1"/>
            <a:r>
              <a:rPr lang="en-US" dirty="0"/>
              <a:t>Granular levels of control - separate consents for functional, analytics and marketing cookies.</a:t>
            </a:r>
          </a:p>
        </p:txBody>
      </p:sp>
    </p:spTree>
    <p:extLst>
      <p:ext uri="{BB962C8B-B14F-4D97-AF65-F5344CB8AC3E}">
        <p14:creationId xmlns:p14="http://schemas.microsoft.com/office/powerpoint/2010/main" val="215106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9E40-C1B5-46C3-AB39-BF1119C8D492}"/>
              </a:ext>
            </a:extLst>
          </p:cNvPr>
          <p:cNvSpPr>
            <a:spLocks noGrp="1"/>
          </p:cNvSpPr>
          <p:nvPr>
            <p:ph type="title"/>
          </p:nvPr>
        </p:nvSpPr>
        <p:spPr/>
        <p:txBody>
          <a:bodyPr/>
          <a:lstStyle/>
          <a:p>
            <a:r>
              <a:rPr lang="en-GB" dirty="0"/>
              <a:t>Beyond the Cookie…</a:t>
            </a:r>
          </a:p>
        </p:txBody>
      </p:sp>
      <p:sp>
        <p:nvSpPr>
          <p:cNvPr id="3" name="Slide Number Placeholder 2">
            <a:extLst>
              <a:ext uri="{FF2B5EF4-FFF2-40B4-BE49-F238E27FC236}">
                <a16:creationId xmlns:a16="http://schemas.microsoft.com/office/drawing/2014/main" id="{76397ED4-44CA-4378-966D-32C3FD1FCA60}"/>
              </a:ext>
            </a:extLst>
          </p:cNvPr>
          <p:cNvSpPr>
            <a:spLocks noGrp="1"/>
          </p:cNvSpPr>
          <p:nvPr>
            <p:ph type="sldNum" sz="quarter" idx="12"/>
          </p:nvPr>
        </p:nvSpPr>
        <p:spPr/>
        <p:txBody>
          <a:bodyPr/>
          <a:lstStyle/>
          <a:p>
            <a:fld id="{03AC6681-E0FD-2C4C-B392-04A572FD2AAE}" type="slidenum">
              <a:rPr lang="en-US" smtClean="0"/>
              <a:pPr/>
              <a:t>62</a:t>
            </a:fld>
            <a:endParaRPr lang="en-US" dirty="0"/>
          </a:p>
        </p:txBody>
      </p:sp>
      <p:pic>
        <p:nvPicPr>
          <p:cNvPr id="5" name="Picture 4">
            <a:extLst>
              <a:ext uri="{FF2B5EF4-FFF2-40B4-BE49-F238E27FC236}">
                <a16:creationId xmlns:a16="http://schemas.microsoft.com/office/drawing/2014/main" id="{56255C86-2618-4574-9F61-F9A092CAAE94}"/>
              </a:ext>
            </a:extLst>
          </p:cNvPr>
          <p:cNvPicPr>
            <a:picLocks noChangeAspect="1"/>
          </p:cNvPicPr>
          <p:nvPr/>
        </p:nvPicPr>
        <p:blipFill>
          <a:blip r:embed="rId2"/>
          <a:stretch>
            <a:fillRect/>
          </a:stretch>
        </p:blipFill>
        <p:spPr>
          <a:xfrm>
            <a:off x="2171916" y="1706186"/>
            <a:ext cx="7848168" cy="4708901"/>
          </a:xfrm>
          <a:prstGeom prst="rect">
            <a:avLst/>
          </a:prstGeom>
        </p:spPr>
      </p:pic>
      <p:sp>
        <p:nvSpPr>
          <p:cNvPr id="7" name="TextBox 6">
            <a:extLst>
              <a:ext uri="{FF2B5EF4-FFF2-40B4-BE49-F238E27FC236}">
                <a16:creationId xmlns:a16="http://schemas.microsoft.com/office/drawing/2014/main" id="{545C8AC4-432D-4574-BB88-7C77ED991B9F}"/>
              </a:ext>
            </a:extLst>
          </p:cNvPr>
          <p:cNvSpPr txBox="1"/>
          <p:nvPr/>
        </p:nvSpPr>
        <p:spPr>
          <a:xfrm>
            <a:off x="0" y="6550223"/>
            <a:ext cx="12192000" cy="307777"/>
          </a:xfrm>
          <a:prstGeom prst="rect">
            <a:avLst/>
          </a:prstGeom>
          <a:noFill/>
        </p:spPr>
        <p:txBody>
          <a:bodyPr wrap="square" rtlCol="0">
            <a:spAutoFit/>
          </a:bodyPr>
          <a:lstStyle/>
          <a:p>
            <a:r>
              <a:rPr lang="en-GB" sz="1400" dirty="0"/>
              <a:t>Source: theguardian.com (2018); </a:t>
            </a:r>
            <a:r>
              <a:rPr lang="en-GB" sz="1400" dirty="0">
                <a:hlinkClick r:id="rId3"/>
              </a:rPr>
              <a:t>https://www.theguardian.com/commentisfree/2018/mar/28/all-the-data-facebook-google-has-on-you-privacy</a:t>
            </a:r>
            <a:r>
              <a:rPr lang="en-GB" sz="1400" dirty="0"/>
              <a:t> </a:t>
            </a:r>
          </a:p>
        </p:txBody>
      </p:sp>
    </p:spTree>
    <p:extLst>
      <p:ext uri="{BB962C8B-B14F-4D97-AF65-F5344CB8AC3E}">
        <p14:creationId xmlns:p14="http://schemas.microsoft.com/office/powerpoint/2010/main" val="28179431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AD7A108-72A1-4AC8-B8C7-40794553505C}"/>
              </a:ext>
            </a:extLst>
          </p:cNvPr>
          <p:cNvSpPr>
            <a:spLocks noGrp="1"/>
          </p:cNvSpPr>
          <p:nvPr>
            <p:ph type="pic" sz="quarter" idx="14"/>
          </p:nvPr>
        </p:nvSpPr>
        <p:spPr/>
      </p:sp>
      <p:sp>
        <p:nvSpPr>
          <p:cNvPr id="2" name="Title 1"/>
          <p:cNvSpPr>
            <a:spLocks noGrp="1"/>
          </p:cNvSpPr>
          <p:nvPr>
            <p:ph type="title"/>
          </p:nvPr>
        </p:nvSpPr>
        <p:spPr/>
        <p:txBody>
          <a:bodyPr/>
          <a:lstStyle/>
          <a:p>
            <a:r>
              <a:rPr lang="en-GB" dirty="0"/>
              <a:t>Conclusions</a:t>
            </a:r>
          </a:p>
        </p:txBody>
      </p:sp>
      <p:sp>
        <p:nvSpPr>
          <p:cNvPr id="3" name="Text Placeholder 2">
            <a:extLst>
              <a:ext uri="{FF2B5EF4-FFF2-40B4-BE49-F238E27FC236}">
                <a16:creationId xmlns:a16="http://schemas.microsoft.com/office/drawing/2014/main" id="{E0223273-C33C-438B-A45B-FC3781396212}"/>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234845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64</a:t>
            </a:fld>
            <a:endParaRPr lang="en-US" dirty="0"/>
          </a:p>
        </p:txBody>
      </p:sp>
      <p:sp>
        <p:nvSpPr>
          <p:cNvPr id="4" name="Content Placeholder 3"/>
          <p:cNvSpPr>
            <a:spLocks noGrp="1"/>
          </p:cNvSpPr>
          <p:nvPr>
            <p:ph idx="1"/>
          </p:nvPr>
        </p:nvSpPr>
        <p:spPr/>
        <p:txBody>
          <a:bodyPr/>
          <a:lstStyle/>
          <a:p>
            <a:r>
              <a:rPr lang="en-US" dirty="0"/>
              <a:t>Client-server Web is a private two-party communication</a:t>
            </a:r>
          </a:p>
          <a:p>
            <a:endParaRPr lang="en-US" dirty="0"/>
          </a:p>
          <a:p>
            <a:r>
              <a:rPr lang="en-US" dirty="0"/>
              <a:t>But adverts are from a third party, on behalf of a fourth party, mediated by a fifth party!</a:t>
            </a:r>
          </a:p>
          <a:p>
            <a:pPr marL="0" indent="0">
              <a:buNone/>
            </a:pPr>
            <a:endParaRPr lang="en-US" dirty="0"/>
          </a:p>
          <a:p>
            <a:r>
              <a:rPr lang="en-US" dirty="0"/>
              <a:t>Google try to occupy the whole service space themselves with integrated data architectures</a:t>
            </a:r>
          </a:p>
          <a:p>
            <a:pPr lvl="1"/>
            <a:r>
              <a:rPr lang="en-US" dirty="0"/>
              <a:t>Everyone else has to piece it together with different specialist services</a:t>
            </a:r>
          </a:p>
        </p:txBody>
      </p:sp>
    </p:spTree>
    <p:extLst>
      <p:ext uri="{BB962C8B-B14F-4D97-AF65-F5344CB8AC3E}">
        <p14:creationId xmlns:p14="http://schemas.microsoft.com/office/powerpoint/2010/main" val="24498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Slide Number Placeholder 2"/>
          <p:cNvSpPr>
            <a:spLocks noGrp="1"/>
          </p:cNvSpPr>
          <p:nvPr>
            <p:ph type="sldNum" sz="quarter" idx="12"/>
          </p:nvPr>
        </p:nvSpPr>
        <p:spPr/>
        <p:txBody>
          <a:bodyPr/>
          <a:lstStyle/>
          <a:p>
            <a:fld id="{03AC6681-E0FD-2C4C-B392-04A572FD2AAE}" type="slidenum">
              <a:rPr lang="en-US" smtClean="0"/>
              <a:pPr/>
              <a:t>65</a:t>
            </a:fld>
            <a:endParaRPr lang="en-US" dirty="0"/>
          </a:p>
        </p:txBody>
      </p:sp>
      <p:sp>
        <p:nvSpPr>
          <p:cNvPr id="4" name="Content Placeholder 3"/>
          <p:cNvSpPr>
            <a:spLocks noGrp="1"/>
          </p:cNvSpPr>
          <p:nvPr>
            <p:ph idx="1"/>
          </p:nvPr>
        </p:nvSpPr>
        <p:spPr/>
        <p:txBody>
          <a:bodyPr/>
          <a:lstStyle/>
          <a:p>
            <a:r>
              <a:rPr lang="en-US" dirty="0"/>
              <a:t>Regulating cookies may not improve online privacy</a:t>
            </a:r>
          </a:p>
          <a:p>
            <a:pPr marL="0" indent="0">
              <a:buNone/>
            </a:pPr>
            <a:endParaRPr lang="en-US" dirty="0"/>
          </a:p>
          <a:p>
            <a:r>
              <a:rPr lang="en-US" dirty="0"/>
              <a:t>There are similar technologies that most people don’t know about (like HTML5 local storage and non-cookie based storage), which can do the same thing</a:t>
            </a:r>
          </a:p>
          <a:p>
            <a:endParaRPr lang="en-US" dirty="0"/>
          </a:p>
          <a:p>
            <a:r>
              <a:rPr lang="en-US" dirty="0"/>
              <a:t>Cookies by themselves pose no threat to the average Web user; commercial or political misuse are the key issues</a:t>
            </a:r>
          </a:p>
        </p:txBody>
      </p:sp>
    </p:spTree>
    <p:extLst>
      <p:ext uri="{BB962C8B-B14F-4D97-AF65-F5344CB8AC3E}">
        <p14:creationId xmlns:p14="http://schemas.microsoft.com/office/powerpoint/2010/main" val="2437206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DE854FA-B241-42FB-A96E-F340CD1D2669}"/>
              </a:ext>
            </a:extLst>
          </p:cNvPr>
          <p:cNvSpPr>
            <a:spLocks noGrp="1"/>
          </p:cNvSpPr>
          <p:nvPr>
            <p:ph type="pic" sz="quarter" idx="14"/>
          </p:nvPr>
        </p:nvSpPr>
        <p:spPr/>
      </p:sp>
      <p:sp>
        <p:nvSpPr>
          <p:cNvPr id="2" name="Title 1">
            <a:extLst>
              <a:ext uri="{FF2B5EF4-FFF2-40B4-BE49-F238E27FC236}">
                <a16:creationId xmlns:a16="http://schemas.microsoft.com/office/drawing/2014/main" id="{862081B7-B68B-412B-9372-D8F54BF18A5B}"/>
              </a:ext>
            </a:extLst>
          </p:cNvPr>
          <p:cNvSpPr>
            <a:spLocks noGrp="1"/>
          </p:cNvSpPr>
          <p:nvPr>
            <p:ph type="title"/>
          </p:nvPr>
        </p:nvSpPr>
        <p:spPr/>
        <p:txBody>
          <a:bodyPr/>
          <a:lstStyle/>
          <a:p>
            <a:r>
              <a:rPr lang="en-GB" dirty="0"/>
              <a:t>Display Advertising</a:t>
            </a:r>
          </a:p>
        </p:txBody>
      </p:sp>
      <p:sp>
        <p:nvSpPr>
          <p:cNvPr id="5" name="Text Placeholder 4">
            <a:extLst>
              <a:ext uri="{FF2B5EF4-FFF2-40B4-BE49-F238E27FC236}">
                <a16:creationId xmlns:a16="http://schemas.microsoft.com/office/drawing/2014/main" id="{72061E6B-5DB1-4FAE-AF36-6DE6C8C1880C}"/>
              </a:ext>
            </a:extLst>
          </p:cNvPr>
          <p:cNvSpPr>
            <a:spLocks noGrp="1"/>
          </p:cNvSpPr>
          <p:nvPr>
            <p:ph type="body" idx="1"/>
          </p:nvPr>
        </p:nvSpPr>
        <p:spPr/>
        <p:txBody>
          <a:bodyPr/>
          <a:lstStyle/>
          <a:p>
            <a:endParaRPr lang="en-GB"/>
          </a:p>
        </p:txBody>
      </p:sp>
      <p:sp>
        <p:nvSpPr>
          <p:cNvPr id="3" name="Slide Number Placeholder 2">
            <a:extLst>
              <a:ext uri="{FF2B5EF4-FFF2-40B4-BE49-F238E27FC236}">
                <a16:creationId xmlns:a16="http://schemas.microsoft.com/office/drawing/2014/main" id="{CDBADA95-711B-46EC-86FF-7C74B05A169C}"/>
              </a:ext>
            </a:extLst>
          </p:cNvPr>
          <p:cNvSpPr>
            <a:spLocks noGrp="1"/>
          </p:cNvSpPr>
          <p:nvPr>
            <p:ph type="sldNum" sz="quarter" idx="4294967295"/>
          </p:nvPr>
        </p:nvSpPr>
        <p:spPr>
          <a:xfrm>
            <a:off x="8915400" y="6316666"/>
            <a:ext cx="1752600" cy="312737"/>
          </a:xfrm>
        </p:spPr>
        <p:txBody>
          <a:bodyPr/>
          <a:lstStyle/>
          <a:p>
            <a:fld id="{03AC6681-E0FD-2C4C-B392-04A572FD2AAE}" type="slidenum">
              <a:rPr lang="en-US" smtClean="0"/>
              <a:pPr/>
              <a:t>7</a:t>
            </a:fld>
            <a:endParaRPr lang="en-US" dirty="0"/>
          </a:p>
        </p:txBody>
      </p:sp>
    </p:spTree>
    <p:extLst>
      <p:ext uri="{BB962C8B-B14F-4D97-AF65-F5344CB8AC3E}">
        <p14:creationId xmlns:p14="http://schemas.microsoft.com/office/powerpoint/2010/main" val="135402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media-amazon.com/images/G/01/AdProductsWebsite/long-term-assets/in/IN_display-amazon-3._CB460481501_.png">
            <a:extLst>
              <a:ext uri="{FF2B5EF4-FFF2-40B4-BE49-F238E27FC236}">
                <a16:creationId xmlns:a16="http://schemas.microsoft.com/office/drawing/2014/main" id="{9082F80F-A373-4962-9FCE-733CCD9135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084266"/>
            <a:ext cx="9144000" cy="46878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6520DC5-D3C7-44E6-A1B9-CCCAA6F9A74A}"/>
              </a:ext>
            </a:extLst>
          </p:cNvPr>
          <p:cNvSpPr txBox="1"/>
          <p:nvPr/>
        </p:nvSpPr>
        <p:spPr>
          <a:xfrm>
            <a:off x="0" y="6488668"/>
            <a:ext cx="5212973" cy="369332"/>
          </a:xfrm>
          <a:prstGeom prst="rect">
            <a:avLst/>
          </a:prstGeom>
          <a:noFill/>
        </p:spPr>
        <p:txBody>
          <a:bodyPr wrap="square" rtlCol="0">
            <a:spAutoFit/>
          </a:bodyPr>
          <a:lstStyle/>
          <a:p>
            <a:r>
              <a:rPr lang="en-GB" dirty="0"/>
              <a:t>Source: Amazon Advertising (2019)</a:t>
            </a:r>
          </a:p>
        </p:txBody>
      </p:sp>
    </p:spTree>
    <p:extLst>
      <p:ext uri="{BB962C8B-B14F-4D97-AF65-F5344CB8AC3E}">
        <p14:creationId xmlns:p14="http://schemas.microsoft.com/office/powerpoint/2010/main" val="179622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Terminology</a:t>
            </a:r>
          </a:p>
        </p:txBody>
      </p:sp>
      <p:sp>
        <p:nvSpPr>
          <p:cNvPr id="3" name="Slide Number Placeholder 2"/>
          <p:cNvSpPr>
            <a:spLocks noGrp="1"/>
          </p:cNvSpPr>
          <p:nvPr>
            <p:ph type="sldNum" sz="quarter" idx="12"/>
          </p:nvPr>
        </p:nvSpPr>
        <p:spPr/>
        <p:txBody>
          <a:bodyPr/>
          <a:lstStyle/>
          <a:p>
            <a:fld id="{03AC6681-E0FD-2C4C-B392-04A572FD2AAE}" type="slidenum">
              <a:rPr lang="en-US" smtClean="0"/>
              <a:pPr/>
              <a:t>9</a:t>
            </a:fld>
            <a:endParaRPr lang="en-US" dirty="0"/>
          </a:p>
        </p:txBody>
      </p:sp>
      <p:sp>
        <p:nvSpPr>
          <p:cNvPr id="4" name="Content Placeholder 3"/>
          <p:cNvSpPr>
            <a:spLocks noGrp="1"/>
          </p:cNvSpPr>
          <p:nvPr>
            <p:ph idx="1"/>
          </p:nvPr>
        </p:nvSpPr>
        <p:spPr/>
        <p:txBody>
          <a:bodyPr/>
          <a:lstStyle/>
          <a:p>
            <a:r>
              <a:rPr lang="en-US" b="1" dirty="0"/>
              <a:t>Placement: </a:t>
            </a:r>
            <a:r>
              <a:rPr lang="en-US" dirty="0"/>
              <a:t>the available space to place banner adverts on a web page</a:t>
            </a:r>
          </a:p>
          <a:p>
            <a:r>
              <a:rPr lang="en-US" b="1" dirty="0"/>
              <a:t>Impression: </a:t>
            </a:r>
            <a:r>
              <a:rPr lang="en-US" dirty="0"/>
              <a:t>one ad served to a page once</a:t>
            </a:r>
          </a:p>
          <a:p>
            <a:r>
              <a:rPr lang="en-US" b="1" dirty="0"/>
              <a:t>Click-through: </a:t>
            </a:r>
            <a:r>
              <a:rPr lang="en-US" dirty="0"/>
              <a:t>when a person clicks on the ad</a:t>
            </a:r>
          </a:p>
          <a:p>
            <a:r>
              <a:rPr lang="en-US" b="1" dirty="0"/>
              <a:t>Click-through-rate (CTR): </a:t>
            </a:r>
            <a:r>
              <a:rPr lang="en-US" dirty="0"/>
              <a:t>the ratio of (clicks/impressions)*100</a:t>
            </a:r>
          </a:p>
        </p:txBody>
      </p:sp>
    </p:spTree>
    <p:extLst>
      <p:ext uri="{BB962C8B-B14F-4D97-AF65-F5344CB8AC3E}">
        <p14:creationId xmlns:p14="http://schemas.microsoft.com/office/powerpoint/2010/main" val="74975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arch Engines">
  <a:themeElements>
    <a:clrScheme name="Custom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fontScheme name="uos_ppt__template_electronics">
      <a:majorFont>
        <a:latin typeface="Georgia"/>
        <a:ea typeface="ＭＳ Ｐゴシック"/>
        <a:cs typeface="ＭＳ Ｐゴシック"/>
      </a:majorFont>
      <a:minorFont>
        <a:latin typeface="Georgi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a:ln>
              <a:noFill/>
            </a:ln>
            <a:solidFill>
              <a:schemeClr val="tx1"/>
            </a:solidFill>
            <a:effectLst/>
            <a:latin typeface="Lucida Sans" pitchFamily="-106" charset="0"/>
            <a:ea typeface="ＭＳ Ｐゴシック" pitchFamily="-106" charset="-128"/>
            <a:cs typeface="ＭＳ Ｐゴシック" pitchFamily="-106" charset="-128"/>
          </a:defRPr>
        </a:defPPr>
      </a:lstStyle>
    </a:lnDef>
  </a:objectDefaults>
  <a:extraClrSchemeLst>
    <a:extraClrScheme>
      <a:clrScheme name="uos_ppt__template_electronics 1">
        <a:dk1>
          <a:srgbClr val="323D43"/>
        </a:dk1>
        <a:lt1>
          <a:srgbClr val="FFFFFF"/>
        </a:lt1>
        <a:dk2>
          <a:srgbClr val="014359"/>
        </a:dk2>
        <a:lt2>
          <a:srgbClr val="77ADD3"/>
        </a:lt2>
        <a:accent1>
          <a:srgbClr val="979E45"/>
        </a:accent1>
        <a:accent2>
          <a:srgbClr val="4F5A20"/>
        </a:accent2>
        <a:accent3>
          <a:srgbClr val="FFFFFF"/>
        </a:accent3>
        <a:accent4>
          <a:srgbClr val="293338"/>
        </a:accent4>
        <a:accent5>
          <a:srgbClr val="C9CCB0"/>
        </a:accent5>
        <a:accent6>
          <a:srgbClr val="47511C"/>
        </a:accent6>
        <a:hlink>
          <a:srgbClr val="A67891"/>
        </a:hlink>
        <a:folHlink>
          <a:srgbClr val="8F9E9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1 - CSS" id="{A9F95300-17D0-C845-92AA-829B010B7BE7}" vid="{A5DC916A-1AF4-684A-82FE-8F29E5F01F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C73E291228F049B6915EB3BC40CC5C" ma:contentTypeVersion="10" ma:contentTypeDescription="Create a new document." ma:contentTypeScope="" ma:versionID="b421886d15a77521bfdc4858f8c50e69">
  <xsd:schema xmlns:xsd="http://www.w3.org/2001/XMLSchema" xmlns:xs="http://www.w3.org/2001/XMLSchema" xmlns:p="http://schemas.microsoft.com/office/2006/metadata/properties" xmlns:ns3="8d3c433d-68c0-45e2-a09a-8d3fc57bedbb" xmlns:ns4="a9211e4a-1167-4a82-8d68-8b4a003721cb" targetNamespace="http://schemas.microsoft.com/office/2006/metadata/properties" ma:root="true" ma:fieldsID="a90a407e8fdd5090e9362970f081e7cf" ns3:_="" ns4:_="">
    <xsd:import namespace="8d3c433d-68c0-45e2-a09a-8d3fc57bedbb"/>
    <xsd:import namespace="a9211e4a-1167-4a82-8d68-8b4a003721c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c433d-68c0-45e2-a09a-8d3fc57bed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211e4a-1167-4a82-8d68-8b4a003721cb"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B6E557-AAFB-458D-8C8F-6BF9047682F4}">
  <ds:schemaRefs>
    <ds:schemaRef ds:uri="http://schemas.microsoft.com/sharepoint/v3/contenttype/forms"/>
  </ds:schemaRefs>
</ds:datastoreItem>
</file>

<file path=customXml/itemProps2.xml><?xml version="1.0" encoding="utf-8"?>
<ds:datastoreItem xmlns:ds="http://schemas.openxmlformats.org/officeDocument/2006/customXml" ds:itemID="{0B9B67CF-FB1D-47E6-A724-9DA1D7BD090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1C94EB-AE52-427E-9D9C-AF4269B78C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3c433d-68c0-45e2-a09a-8d3fc57bedbb"/>
    <ds:schemaRef ds:uri="a9211e4a-1167-4a82-8d68-8b4a003721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Search Engines.potx</Template>
  <TotalTime>33776</TotalTime>
  <Words>3732</Words>
  <Application>Microsoft Office PowerPoint</Application>
  <PresentationFormat>Widescreen</PresentationFormat>
  <Paragraphs>682</Paragraphs>
  <Slides>65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65</vt:i4>
      </vt:variant>
    </vt:vector>
  </HeadingPairs>
  <TitlesOfParts>
    <vt:vector size="71" baseType="lpstr">
      <vt:lpstr>Arial</vt:lpstr>
      <vt:lpstr>Calibri</vt:lpstr>
      <vt:lpstr>Georgia</vt:lpstr>
      <vt:lpstr>Lucida Grande</vt:lpstr>
      <vt:lpstr>Lucida Sans</vt:lpstr>
      <vt:lpstr>Search Engines</vt:lpstr>
      <vt:lpstr>Web Advertising and Cookies</vt:lpstr>
      <vt:lpstr>Today’s Lecture</vt:lpstr>
      <vt:lpstr>Advertisers and Audiences</vt:lpstr>
      <vt:lpstr>Web Advertising</vt:lpstr>
      <vt:lpstr>Digital Consumer Funnel</vt:lpstr>
      <vt:lpstr>Web Advertising Delivery Methods</vt:lpstr>
      <vt:lpstr>Display Advertising</vt:lpstr>
      <vt:lpstr>PowerPoint Presentation</vt:lpstr>
      <vt:lpstr>Terminology</vt:lpstr>
      <vt:lpstr>Factors that Affect the Rates Charged</vt:lpstr>
      <vt:lpstr>Advertisement’s Size and Type - Mobile</vt:lpstr>
      <vt:lpstr>Factors that Affect the Rates Charged</vt:lpstr>
      <vt:lpstr>Location of Advertisements </vt:lpstr>
      <vt:lpstr>Facebook Ad Placement</vt:lpstr>
      <vt:lpstr>PowerPoint Presentation</vt:lpstr>
      <vt:lpstr>Factors that Affect the Rates Charged</vt:lpstr>
      <vt:lpstr>Search Advertising</vt:lpstr>
      <vt:lpstr>Search Ads</vt:lpstr>
      <vt:lpstr>Search Ads - Google Adwords</vt:lpstr>
      <vt:lpstr>Search Ads - Google Adwords</vt:lpstr>
      <vt:lpstr>Auctions for AdWords</vt:lpstr>
      <vt:lpstr>Contextual Advertising </vt:lpstr>
      <vt:lpstr>Contextual Ads – Google AdSense </vt:lpstr>
      <vt:lpstr>Contextual Ads – Google AdSense </vt:lpstr>
      <vt:lpstr>Google AdWords vs Google AdSense</vt:lpstr>
      <vt:lpstr>Fitting it all together (1) </vt:lpstr>
      <vt:lpstr>Digital Consumer Funnel</vt:lpstr>
      <vt:lpstr>Cost Models for Web Ads </vt:lpstr>
      <vt:lpstr>Cost Model: CPM</vt:lpstr>
      <vt:lpstr>Cost Model: CPM examples</vt:lpstr>
      <vt:lpstr>Cost Model: CPC</vt:lpstr>
      <vt:lpstr>Other Cost Models and Formulae</vt:lpstr>
      <vt:lpstr>Fitting it all together (2) </vt:lpstr>
      <vt:lpstr>Digital Consumer Funnel</vt:lpstr>
      <vt:lpstr>Display Advertising Platforms </vt:lpstr>
      <vt:lpstr>Display Advertising Platforms</vt:lpstr>
      <vt:lpstr>Requesting and Serving an Ad</vt:lpstr>
      <vt:lpstr>Real Time Bidding (RTB)</vt:lpstr>
      <vt:lpstr>Real Time Bidding (RTB)</vt:lpstr>
      <vt:lpstr>Real Time Bidding (RTB)</vt:lpstr>
      <vt:lpstr>RTB Terminology</vt:lpstr>
      <vt:lpstr>RTB Terminology</vt:lpstr>
      <vt:lpstr>Programmatic Trading (Auction)</vt:lpstr>
      <vt:lpstr>Data Augmentation</vt:lpstr>
      <vt:lpstr>Types of Web Advertising Data</vt:lpstr>
      <vt:lpstr>Cookies</vt:lpstr>
      <vt:lpstr>Cookies</vt:lpstr>
      <vt:lpstr>Cookies</vt:lpstr>
      <vt:lpstr>Cookies</vt:lpstr>
      <vt:lpstr>Cookies and HTTP</vt:lpstr>
      <vt:lpstr>PowerPoint Presentation</vt:lpstr>
      <vt:lpstr>First Party Cookies</vt:lpstr>
      <vt:lpstr>Third Party Cookies</vt:lpstr>
      <vt:lpstr>PowerPoint Presentation</vt:lpstr>
      <vt:lpstr>Transient and Persistent Cookies</vt:lpstr>
      <vt:lpstr>Cookie Issues</vt:lpstr>
      <vt:lpstr>What makes it easier to blend into the crowd?</vt:lpstr>
      <vt:lpstr>Am I Unique? amiunique.org</vt:lpstr>
      <vt:lpstr>Legislation</vt:lpstr>
      <vt:lpstr>GDPR Cookie Consent</vt:lpstr>
      <vt:lpstr>GDPR Cookie Consent</vt:lpstr>
      <vt:lpstr>Beyond the Cookie…</vt:lpstr>
      <vt:lpstr>Conclusions</vt:lpstr>
      <vt:lpstr>Conclusions</vt:lpstr>
      <vt:lpstr>Conclusions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Cascading Stylesheets</dc:title>
  <dc:creator>Gibbins N.M.</dc:creator>
  <cp:lastModifiedBy>Dix M.E.</cp:lastModifiedBy>
  <cp:revision>299</cp:revision>
  <dcterms:created xsi:type="dcterms:W3CDTF">2017-10-22T16:39:59Z</dcterms:created>
  <dcterms:modified xsi:type="dcterms:W3CDTF">2019-11-26T18:18:38Z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0x010100A8C73E291228F049B6915EB3BC40CC5C</vt:lpwstr>
  </property>
</Properties>
</file>