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6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7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36"/>
  </p:notesMasterIdLst>
  <p:sldIdLst>
    <p:sldId id="259" r:id="rId9"/>
    <p:sldId id="256" r:id="rId10"/>
    <p:sldId id="270" r:id="rId11"/>
    <p:sldId id="271" r:id="rId12"/>
    <p:sldId id="258" r:id="rId13"/>
    <p:sldId id="272" r:id="rId14"/>
    <p:sldId id="273" r:id="rId15"/>
    <p:sldId id="260" r:id="rId16"/>
    <p:sldId id="261" r:id="rId17"/>
    <p:sldId id="262" r:id="rId18"/>
    <p:sldId id="274" r:id="rId19"/>
    <p:sldId id="263" r:id="rId20"/>
    <p:sldId id="264" r:id="rId21"/>
    <p:sldId id="265" r:id="rId22"/>
    <p:sldId id="266" r:id="rId23"/>
    <p:sldId id="277" r:id="rId24"/>
    <p:sldId id="278" r:id="rId25"/>
    <p:sldId id="279" r:id="rId26"/>
    <p:sldId id="281" r:id="rId27"/>
    <p:sldId id="285" r:id="rId28"/>
    <p:sldId id="282" r:id="rId29"/>
    <p:sldId id="283" r:id="rId30"/>
    <p:sldId id="284" r:id="rId31"/>
    <p:sldId id="267" r:id="rId32"/>
    <p:sldId id="275" r:id="rId33"/>
    <p:sldId id="287" r:id="rId34"/>
    <p:sldId id="276" r:id="rId35"/>
  </p:sldIdLst>
  <p:sldSz cx="12192000" cy="6858000"/>
  <p:notesSz cx="6858000" cy="9144000"/>
  <p:embeddedFontLs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Lucida Console" panose="020B0609040504020204" pitchFamily="49" charset="0"/>
      <p:regular r:id="rId41"/>
    </p:embeddedFont>
    <p:embeddedFont>
      <p:font typeface="Lucida Sans" panose="020B0602030504020204" pitchFamily="34" charset="77"/>
      <p:regular r:id="rId42"/>
      <p:bold r:id="rId43"/>
      <p:italic r:id="rId44"/>
      <p:boldItalic r:id="rId4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1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A3DD65-D24B-45DC-AC4E-4DA4A243A7A8}" v="12" dt="2019-11-01T13:41:28.936"/>
    <p1510:client id="{EF6980E6-2103-D840-8D99-649D23870AA8}" v="22" dt="2019-10-31T15:53:38.8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02"/>
    <p:restoredTop sz="96327"/>
  </p:normalViewPr>
  <p:slideViewPr>
    <p:cSldViewPr snapToGrid="0" snapToObjects="1" showGuides="1">
      <p:cViewPr varScale="1">
        <p:scale>
          <a:sx n="119" d="100"/>
          <a:sy n="119" d="100"/>
        </p:scale>
        <p:origin x="952" y="184"/>
      </p:cViewPr>
      <p:guideLst>
        <p:guide orient="horz" pos="2160"/>
        <p:guide pos="311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font" Target="fonts/font3.fntdata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font" Target="fonts/font6.fntdata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notesMaster" Target="notesMasters/notesMaster1.xml"/><Relationship Id="rId49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font" Target="fonts/font8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font" Target="fonts/font7.fntdata"/><Relationship Id="rId48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microsoft.com/office/2015/10/relationships/revisionInfo" Target="revisionInfo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font" Target="fonts/font2.fntdata"/><Relationship Id="rId46" Type="http://schemas.openxmlformats.org/officeDocument/2006/relationships/presProps" Target="presProps.xml"/><Relationship Id="rId20" Type="http://schemas.openxmlformats.org/officeDocument/2006/relationships/slide" Target="slides/slide12.xml"/><Relationship Id="rId41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bbins N.M." userId="6a0e944c-4d97-467d-bb7a-7c3315791fe4" providerId="ADAL" clId="{EF6980E6-2103-D840-8D99-649D23870AA8}"/>
    <pc:docChg chg="custSel addSld delSld modSld">
      <pc:chgData name="Gibbins N.M." userId="6a0e944c-4d97-467d-bb7a-7c3315791fe4" providerId="ADAL" clId="{EF6980E6-2103-D840-8D99-649D23870AA8}" dt="2019-10-31T15:55:53.062" v="2545" actId="20577"/>
      <pc:docMkLst>
        <pc:docMk/>
      </pc:docMkLst>
      <pc:sldChg chg="modSp">
        <pc:chgData name="Gibbins N.M." userId="6a0e944c-4d97-467d-bb7a-7c3315791fe4" providerId="ADAL" clId="{EF6980E6-2103-D840-8D99-649D23870AA8}" dt="2019-10-27T19:52:52.663" v="1" actId="20577"/>
        <pc:sldMkLst>
          <pc:docMk/>
          <pc:sldMk cId="1814215581" sldId="262"/>
        </pc:sldMkLst>
        <pc:spChg chg="mod">
          <ac:chgData name="Gibbins N.M." userId="6a0e944c-4d97-467d-bb7a-7c3315791fe4" providerId="ADAL" clId="{EF6980E6-2103-D840-8D99-649D23870AA8}" dt="2019-10-27T19:52:52.663" v="1" actId="20577"/>
          <ac:spMkLst>
            <pc:docMk/>
            <pc:sldMk cId="1814215581" sldId="262"/>
            <ac:spMk id="9" creationId="{00000000-0000-0000-0000-000000000000}"/>
          </ac:spMkLst>
        </pc:spChg>
      </pc:sldChg>
      <pc:sldChg chg="modSp add">
        <pc:chgData name="Gibbins N.M." userId="6a0e944c-4d97-467d-bb7a-7c3315791fe4" providerId="ADAL" clId="{EF6980E6-2103-D840-8D99-649D23870AA8}" dt="2019-10-27T19:53:25.261" v="11" actId="20577"/>
        <pc:sldMkLst>
          <pc:docMk/>
          <pc:sldMk cId="3641254016" sldId="277"/>
        </pc:sldMkLst>
        <pc:spChg chg="mod">
          <ac:chgData name="Gibbins N.M." userId="6a0e944c-4d97-467d-bb7a-7c3315791fe4" providerId="ADAL" clId="{EF6980E6-2103-D840-8D99-649D23870AA8}" dt="2019-10-27T19:53:25.261" v="11" actId="20577"/>
          <ac:spMkLst>
            <pc:docMk/>
            <pc:sldMk cId="3641254016" sldId="277"/>
            <ac:spMk id="2" creationId="{71D01DB1-E987-5749-8772-5C099E30BEC4}"/>
          </ac:spMkLst>
        </pc:spChg>
      </pc:sldChg>
      <pc:sldChg chg="modSp add">
        <pc:chgData name="Gibbins N.M." userId="6a0e944c-4d97-467d-bb7a-7c3315791fe4" providerId="ADAL" clId="{EF6980E6-2103-D840-8D99-649D23870AA8}" dt="2019-10-31T15:22:54.711" v="217" actId="20577"/>
        <pc:sldMkLst>
          <pc:docMk/>
          <pc:sldMk cId="2531520576" sldId="278"/>
        </pc:sldMkLst>
        <pc:spChg chg="mod">
          <ac:chgData name="Gibbins N.M." userId="6a0e944c-4d97-467d-bb7a-7c3315791fe4" providerId="ADAL" clId="{EF6980E6-2103-D840-8D99-649D23870AA8}" dt="2019-10-27T19:53:33.306" v="19" actId="20577"/>
          <ac:spMkLst>
            <pc:docMk/>
            <pc:sldMk cId="2531520576" sldId="278"/>
            <ac:spMk id="2" creationId="{E6796498-544C-7847-B2F2-115182A225F5}"/>
          </ac:spMkLst>
        </pc:spChg>
        <pc:spChg chg="mod">
          <ac:chgData name="Gibbins N.M." userId="6a0e944c-4d97-467d-bb7a-7c3315791fe4" providerId="ADAL" clId="{EF6980E6-2103-D840-8D99-649D23870AA8}" dt="2019-10-31T15:22:54.711" v="217" actId="20577"/>
          <ac:spMkLst>
            <pc:docMk/>
            <pc:sldMk cId="2531520576" sldId="278"/>
            <ac:spMk id="3" creationId="{403B3690-7039-D84A-A7D4-4378DD291A5A}"/>
          </ac:spMkLst>
        </pc:spChg>
      </pc:sldChg>
      <pc:sldChg chg="addSp delSp modSp add">
        <pc:chgData name="Gibbins N.M." userId="6a0e944c-4d97-467d-bb7a-7c3315791fe4" providerId="ADAL" clId="{EF6980E6-2103-D840-8D99-649D23870AA8}" dt="2019-10-31T15:35:21.062" v="1013" actId="255"/>
        <pc:sldMkLst>
          <pc:docMk/>
          <pc:sldMk cId="1928604615" sldId="279"/>
        </pc:sldMkLst>
        <pc:spChg chg="del">
          <ac:chgData name="Gibbins N.M." userId="6a0e944c-4d97-467d-bb7a-7c3315791fe4" providerId="ADAL" clId="{EF6980E6-2103-D840-8D99-649D23870AA8}" dt="2019-10-31T15:24:29.717" v="219"/>
          <ac:spMkLst>
            <pc:docMk/>
            <pc:sldMk cId="1928604615" sldId="279"/>
            <ac:spMk id="2" creationId="{589DE8D0-091C-B740-95DA-23A8E9F4367E}"/>
          </ac:spMkLst>
        </pc:spChg>
        <pc:spChg chg="del">
          <ac:chgData name="Gibbins N.M." userId="6a0e944c-4d97-467d-bb7a-7c3315791fe4" providerId="ADAL" clId="{EF6980E6-2103-D840-8D99-649D23870AA8}" dt="2019-10-31T15:24:29.717" v="219"/>
          <ac:spMkLst>
            <pc:docMk/>
            <pc:sldMk cId="1928604615" sldId="279"/>
            <ac:spMk id="3" creationId="{16B3B97F-0679-D448-9A58-C577C32FDE2F}"/>
          </ac:spMkLst>
        </pc:spChg>
        <pc:spChg chg="add mod">
          <ac:chgData name="Gibbins N.M." userId="6a0e944c-4d97-467d-bb7a-7c3315791fe4" providerId="ADAL" clId="{EF6980E6-2103-D840-8D99-649D23870AA8}" dt="2019-10-31T15:28:23.568" v="352" actId="20577"/>
          <ac:spMkLst>
            <pc:docMk/>
            <pc:sldMk cId="1928604615" sldId="279"/>
            <ac:spMk id="4" creationId="{7BB958A6-AB56-A14F-84B1-C0CA4BFE33C9}"/>
          </ac:spMkLst>
        </pc:spChg>
        <pc:spChg chg="add del mod">
          <ac:chgData name="Gibbins N.M." userId="6a0e944c-4d97-467d-bb7a-7c3315791fe4" providerId="ADAL" clId="{EF6980E6-2103-D840-8D99-649D23870AA8}" dt="2019-10-31T15:27:40.805" v="262"/>
          <ac:spMkLst>
            <pc:docMk/>
            <pc:sldMk cId="1928604615" sldId="279"/>
            <ac:spMk id="5" creationId="{517C1DD3-7AA8-5642-8760-EDC6D40B527C}"/>
          </ac:spMkLst>
        </pc:spChg>
        <pc:spChg chg="add del mod">
          <ac:chgData name="Gibbins N.M." userId="6a0e944c-4d97-467d-bb7a-7c3315791fe4" providerId="ADAL" clId="{EF6980E6-2103-D840-8D99-649D23870AA8}" dt="2019-10-31T15:27:40.805" v="262"/>
          <ac:spMkLst>
            <pc:docMk/>
            <pc:sldMk cId="1928604615" sldId="279"/>
            <ac:spMk id="6" creationId="{1F1E08B2-CE0C-1349-9E8D-0216BDF26DC5}"/>
          </ac:spMkLst>
        </pc:spChg>
        <pc:spChg chg="add mod">
          <ac:chgData name="Gibbins N.M." userId="6a0e944c-4d97-467d-bb7a-7c3315791fe4" providerId="ADAL" clId="{EF6980E6-2103-D840-8D99-649D23870AA8}" dt="2019-10-31T15:35:10.775" v="1011" actId="2711"/>
          <ac:spMkLst>
            <pc:docMk/>
            <pc:sldMk cId="1928604615" sldId="279"/>
            <ac:spMk id="7" creationId="{EFBE5347-1786-E248-A0F3-DE2A829CDB4D}"/>
          </ac:spMkLst>
        </pc:spChg>
        <pc:spChg chg="add mod">
          <ac:chgData name="Gibbins N.M." userId="6a0e944c-4d97-467d-bb7a-7c3315791fe4" providerId="ADAL" clId="{EF6980E6-2103-D840-8D99-649D23870AA8}" dt="2019-10-31T15:35:21.062" v="1013" actId="255"/>
          <ac:spMkLst>
            <pc:docMk/>
            <pc:sldMk cId="1928604615" sldId="279"/>
            <ac:spMk id="8" creationId="{79F4A863-C583-B240-BA45-FBF8C590434E}"/>
          </ac:spMkLst>
        </pc:spChg>
        <pc:spChg chg="add mod">
          <ac:chgData name="Gibbins N.M." userId="6a0e944c-4d97-467d-bb7a-7c3315791fe4" providerId="ADAL" clId="{EF6980E6-2103-D840-8D99-649D23870AA8}" dt="2019-10-31T15:27:40.805" v="262"/>
          <ac:spMkLst>
            <pc:docMk/>
            <pc:sldMk cId="1928604615" sldId="279"/>
            <ac:spMk id="9" creationId="{8E256C93-01D2-E645-8261-C096EC40F6C4}"/>
          </ac:spMkLst>
        </pc:spChg>
      </pc:sldChg>
      <pc:sldChg chg="modSp add del">
        <pc:chgData name="Gibbins N.M." userId="6a0e944c-4d97-467d-bb7a-7c3315791fe4" providerId="ADAL" clId="{EF6980E6-2103-D840-8D99-649D23870AA8}" dt="2019-10-31T15:28:19.518" v="344" actId="2696"/>
        <pc:sldMkLst>
          <pc:docMk/>
          <pc:sldMk cId="4018332813" sldId="280"/>
        </pc:sldMkLst>
        <pc:spChg chg="mod">
          <ac:chgData name="Gibbins N.M." userId="6a0e944c-4d97-467d-bb7a-7c3315791fe4" providerId="ADAL" clId="{EF6980E6-2103-D840-8D99-649D23870AA8}" dt="2019-10-31T15:26:04.329" v="247" actId="20577"/>
          <ac:spMkLst>
            <pc:docMk/>
            <pc:sldMk cId="4018332813" sldId="280"/>
            <ac:spMk id="2" creationId="{3DC457B9-5F82-DB42-9E11-E7009A80D0A0}"/>
          </ac:spMkLst>
        </pc:spChg>
      </pc:sldChg>
      <pc:sldChg chg="addSp delSp modSp add">
        <pc:chgData name="Gibbins N.M." userId="6a0e944c-4d97-467d-bb7a-7c3315791fe4" providerId="ADAL" clId="{EF6980E6-2103-D840-8D99-649D23870AA8}" dt="2019-10-31T15:38:19.094" v="1293" actId="20577"/>
        <pc:sldMkLst>
          <pc:docMk/>
          <pc:sldMk cId="3872155772" sldId="281"/>
        </pc:sldMkLst>
        <pc:spChg chg="mod">
          <ac:chgData name="Gibbins N.M." userId="6a0e944c-4d97-467d-bb7a-7c3315791fe4" providerId="ADAL" clId="{EF6980E6-2103-D840-8D99-649D23870AA8}" dt="2019-10-31T15:26:08.501" v="255" actId="20577"/>
          <ac:spMkLst>
            <pc:docMk/>
            <pc:sldMk cId="3872155772" sldId="281"/>
            <ac:spMk id="2" creationId="{1E411F7A-B1E1-5549-A348-72DEA4F5C51D}"/>
          </ac:spMkLst>
        </pc:spChg>
        <pc:spChg chg="del">
          <ac:chgData name="Gibbins N.M." userId="6a0e944c-4d97-467d-bb7a-7c3315791fe4" providerId="ADAL" clId="{EF6980E6-2103-D840-8D99-649D23870AA8}" dt="2019-10-31T15:28:43.339" v="354"/>
          <ac:spMkLst>
            <pc:docMk/>
            <pc:sldMk cId="3872155772" sldId="281"/>
            <ac:spMk id="3" creationId="{6A138B47-FC23-A540-9912-78A11EEE6D73}"/>
          </ac:spMkLst>
        </pc:spChg>
        <pc:spChg chg="add mod">
          <ac:chgData name="Gibbins N.M." userId="6a0e944c-4d97-467d-bb7a-7c3315791fe4" providerId="ADAL" clId="{EF6980E6-2103-D840-8D99-649D23870AA8}" dt="2019-10-31T15:38:05.490" v="1268" actId="5793"/>
          <ac:spMkLst>
            <pc:docMk/>
            <pc:sldMk cId="3872155772" sldId="281"/>
            <ac:spMk id="4" creationId="{06872944-F983-EF4D-A3E2-34578B121229}"/>
          </ac:spMkLst>
        </pc:spChg>
        <pc:spChg chg="add mod">
          <ac:chgData name="Gibbins N.M." userId="6a0e944c-4d97-467d-bb7a-7c3315791fe4" providerId="ADAL" clId="{EF6980E6-2103-D840-8D99-649D23870AA8}" dt="2019-10-31T15:38:19.094" v="1293" actId="20577"/>
          <ac:spMkLst>
            <pc:docMk/>
            <pc:sldMk cId="3872155772" sldId="281"/>
            <ac:spMk id="5" creationId="{75BA02CF-FCE2-504B-AFE7-92F66E44999D}"/>
          </ac:spMkLst>
        </pc:spChg>
        <pc:spChg chg="add mod">
          <ac:chgData name="Gibbins N.M." userId="6a0e944c-4d97-467d-bb7a-7c3315791fe4" providerId="ADAL" clId="{EF6980E6-2103-D840-8D99-649D23870AA8}" dt="2019-10-31T15:28:43.339" v="354"/>
          <ac:spMkLst>
            <pc:docMk/>
            <pc:sldMk cId="3872155772" sldId="281"/>
            <ac:spMk id="6" creationId="{7801811C-F3C2-7B4A-81F0-F469D92291B5}"/>
          </ac:spMkLst>
        </pc:spChg>
      </pc:sldChg>
      <pc:sldChg chg="addSp delSp modSp add">
        <pc:chgData name="Gibbins N.M." userId="6a0e944c-4d97-467d-bb7a-7c3315791fe4" providerId="ADAL" clId="{EF6980E6-2103-D840-8D99-649D23870AA8}" dt="2019-10-31T15:39:24.870" v="1301" actId="207"/>
        <pc:sldMkLst>
          <pc:docMk/>
          <pc:sldMk cId="2860516069" sldId="282"/>
        </pc:sldMkLst>
        <pc:spChg chg="mod">
          <ac:chgData name="Gibbins N.M." userId="6a0e944c-4d97-467d-bb7a-7c3315791fe4" providerId="ADAL" clId="{EF6980E6-2103-D840-8D99-649D23870AA8}" dt="2019-10-31T15:26:14.166" v="261" actId="20577"/>
          <ac:spMkLst>
            <pc:docMk/>
            <pc:sldMk cId="2860516069" sldId="282"/>
            <ac:spMk id="2" creationId="{C623DBF1-9380-664E-BBF4-79FE20ADC9F1}"/>
          </ac:spMkLst>
        </pc:spChg>
        <pc:spChg chg="del">
          <ac:chgData name="Gibbins N.M." userId="6a0e944c-4d97-467d-bb7a-7c3315791fe4" providerId="ADAL" clId="{EF6980E6-2103-D840-8D99-649D23870AA8}" dt="2019-10-31T15:29:16.706" v="401"/>
          <ac:spMkLst>
            <pc:docMk/>
            <pc:sldMk cId="2860516069" sldId="282"/>
            <ac:spMk id="3" creationId="{63B81F84-1C90-894F-8933-C0900E414ED9}"/>
          </ac:spMkLst>
        </pc:spChg>
        <pc:spChg chg="add mod">
          <ac:chgData name="Gibbins N.M." userId="6a0e944c-4d97-467d-bb7a-7c3315791fe4" providerId="ADAL" clId="{EF6980E6-2103-D840-8D99-649D23870AA8}" dt="2019-10-31T15:39:24.870" v="1301" actId="207"/>
          <ac:spMkLst>
            <pc:docMk/>
            <pc:sldMk cId="2860516069" sldId="282"/>
            <ac:spMk id="4" creationId="{2667B26D-B8DF-2646-8E85-49B647629D48}"/>
          </ac:spMkLst>
        </pc:spChg>
        <pc:spChg chg="add del mod">
          <ac:chgData name="Gibbins N.M." userId="6a0e944c-4d97-467d-bb7a-7c3315791fe4" providerId="ADAL" clId="{EF6980E6-2103-D840-8D99-649D23870AA8}" dt="2019-10-31T15:31:06.358" v="505"/>
          <ac:spMkLst>
            <pc:docMk/>
            <pc:sldMk cId="2860516069" sldId="282"/>
            <ac:spMk id="5" creationId="{F293E854-6F39-D14B-8F3E-9E826C60846D}"/>
          </ac:spMkLst>
        </pc:spChg>
        <pc:spChg chg="add del mod">
          <ac:chgData name="Gibbins N.M." userId="6a0e944c-4d97-467d-bb7a-7c3315791fe4" providerId="ADAL" clId="{EF6980E6-2103-D840-8D99-649D23870AA8}" dt="2019-10-31T15:31:06.358" v="505"/>
          <ac:spMkLst>
            <pc:docMk/>
            <pc:sldMk cId="2860516069" sldId="282"/>
            <ac:spMk id="6" creationId="{0A59F730-AAA8-1848-92DA-040D22AB3E53}"/>
          </ac:spMkLst>
        </pc:spChg>
        <pc:spChg chg="add mod">
          <ac:chgData name="Gibbins N.M." userId="6a0e944c-4d97-467d-bb7a-7c3315791fe4" providerId="ADAL" clId="{EF6980E6-2103-D840-8D99-649D23870AA8}" dt="2019-10-31T15:31:06.358" v="505"/>
          <ac:spMkLst>
            <pc:docMk/>
            <pc:sldMk cId="2860516069" sldId="282"/>
            <ac:spMk id="7" creationId="{56327A5F-726F-6649-A552-D18EA2CA3C9D}"/>
          </ac:spMkLst>
        </pc:spChg>
      </pc:sldChg>
      <pc:sldChg chg="addSp delSp modSp add">
        <pc:chgData name="Gibbins N.M." userId="6a0e944c-4d97-467d-bb7a-7c3315791fe4" providerId="ADAL" clId="{EF6980E6-2103-D840-8D99-649D23870AA8}" dt="2019-10-31T15:52:55.221" v="2296" actId="255"/>
        <pc:sldMkLst>
          <pc:docMk/>
          <pc:sldMk cId="3392017008" sldId="283"/>
        </pc:sldMkLst>
        <pc:spChg chg="del">
          <ac:chgData name="Gibbins N.M." userId="6a0e944c-4d97-467d-bb7a-7c3315791fe4" providerId="ADAL" clId="{EF6980E6-2103-D840-8D99-649D23870AA8}" dt="2019-10-31T15:30:49.920" v="502"/>
          <ac:spMkLst>
            <pc:docMk/>
            <pc:sldMk cId="3392017008" sldId="283"/>
            <ac:spMk id="2" creationId="{CDBF832C-342D-0944-AC37-653DC280AEA5}"/>
          </ac:spMkLst>
        </pc:spChg>
        <pc:spChg chg="del">
          <ac:chgData name="Gibbins N.M." userId="6a0e944c-4d97-467d-bb7a-7c3315791fe4" providerId="ADAL" clId="{EF6980E6-2103-D840-8D99-649D23870AA8}" dt="2019-10-31T15:30:49.920" v="502"/>
          <ac:spMkLst>
            <pc:docMk/>
            <pc:sldMk cId="3392017008" sldId="283"/>
            <ac:spMk id="3" creationId="{401703FF-5BF7-674F-AC17-AF46E3E91F55}"/>
          </ac:spMkLst>
        </pc:spChg>
        <pc:spChg chg="del">
          <ac:chgData name="Gibbins N.M." userId="6a0e944c-4d97-467d-bb7a-7c3315791fe4" providerId="ADAL" clId="{EF6980E6-2103-D840-8D99-649D23870AA8}" dt="2019-10-31T15:30:49.920" v="502"/>
          <ac:spMkLst>
            <pc:docMk/>
            <pc:sldMk cId="3392017008" sldId="283"/>
            <ac:spMk id="4" creationId="{B656E8F7-8E4C-ED4A-AD09-1E024A55607E}"/>
          </ac:spMkLst>
        </pc:spChg>
        <pc:spChg chg="del">
          <ac:chgData name="Gibbins N.M." userId="6a0e944c-4d97-467d-bb7a-7c3315791fe4" providerId="ADAL" clId="{EF6980E6-2103-D840-8D99-649D23870AA8}" dt="2019-10-31T15:30:49.920" v="502"/>
          <ac:spMkLst>
            <pc:docMk/>
            <pc:sldMk cId="3392017008" sldId="283"/>
            <ac:spMk id="5" creationId="{B21617F5-FEAE-A742-AC07-4FC012D73A23}"/>
          </ac:spMkLst>
        </pc:spChg>
        <pc:spChg chg="add mod">
          <ac:chgData name="Gibbins N.M." userId="6a0e944c-4d97-467d-bb7a-7c3315791fe4" providerId="ADAL" clId="{EF6980E6-2103-D840-8D99-649D23870AA8}" dt="2019-10-31T15:41:37.638" v="1524" actId="20577"/>
          <ac:spMkLst>
            <pc:docMk/>
            <pc:sldMk cId="3392017008" sldId="283"/>
            <ac:spMk id="6" creationId="{62A2F4BE-8466-204D-BC22-C43CF169B97F}"/>
          </ac:spMkLst>
        </pc:spChg>
        <pc:spChg chg="add mod">
          <ac:chgData name="Gibbins N.M." userId="6a0e944c-4d97-467d-bb7a-7c3315791fe4" providerId="ADAL" clId="{EF6980E6-2103-D840-8D99-649D23870AA8}" dt="2019-10-31T15:52:55.221" v="2296" actId="255"/>
          <ac:spMkLst>
            <pc:docMk/>
            <pc:sldMk cId="3392017008" sldId="283"/>
            <ac:spMk id="7" creationId="{C31A00A9-62D2-1F48-B6BC-52B89312B295}"/>
          </ac:spMkLst>
        </pc:spChg>
        <pc:spChg chg="add mod">
          <ac:chgData name="Gibbins N.M." userId="6a0e944c-4d97-467d-bb7a-7c3315791fe4" providerId="ADAL" clId="{EF6980E6-2103-D840-8D99-649D23870AA8}" dt="2019-10-31T15:30:49.920" v="502"/>
          <ac:spMkLst>
            <pc:docMk/>
            <pc:sldMk cId="3392017008" sldId="283"/>
            <ac:spMk id="8" creationId="{4AB8D08F-7157-DB48-AC1D-E7EA84718A03}"/>
          </ac:spMkLst>
        </pc:spChg>
      </pc:sldChg>
      <pc:sldChg chg="modSp add">
        <pc:chgData name="Gibbins N.M." userId="6a0e944c-4d97-467d-bb7a-7c3315791fe4" providerId="ADAL" clId="{EF6980E6-2103-D840-8D99-649D23870AA8}" dt="2019-10-31T15:53:02.845" v="2297" actId="255"/>
        <pc:sldMkLst>
          <pc:docMk/>
          <pc:sldMk cId="869813116" sldId="284"/>
        </pc:sldMkLst>
        <pc:spChg chg="mod">
          <ac:chgData name="Gibbins N.M." userId="6a0e944c-4d97-467d-bb7a-7c3315791fe4" providerId="ADAL" clId="{EF6980E6-2103-D840-8D99-649D23870AA8}" dt="2019-10-31T15:53:02.845" v="2297" actId="255"/>
          <ac:spMkLst>
            <pc:docMk/>
            <pc:sldMk cId="869813116" sldId="284"/>
            <ac:spMk id="7" creationId="{C31A00A9-62D2-1F48-B6BC-52B89312B295}"/>
          </ac:spMkLst>
        </pc:spChg>
      </pc:sldChg>
      <pc:sldChg chg="modSp add">
        <pc:chgData name="Gibbins N.M." userId="6a0e944c-4d97-467d-bb7a-7c3315791fe4" providerId="ADAL" clId="{EF6980E6-2103-D840-8D99-649D23870AA8}" dt="2019-10-31T15:52:42.538" v="2295" actId="27636"/>
        <pc:sldMkLst>
          <pc:docMk/>
          <pc:sldMk cId="1179537826" sldId="285"/>
        </pc:sldMkLst>
        <pc:spChg chg="mod">
          <ac:chgData name="Gibbins N.M." userId="6a0e944c-4d97-467d-bb7a-7c3315791fe4" providerId="ADAL" clId="{EF6980E6-2103-D840-8D99-649D23870AA8}" dt="2019-10-31T15:46:33.638" v="1801" actId="20577"/>
          <ac:spMkLst>
            <pc:docMk/>
            <pc:sldMk cId="1179537826" sldId="285"/>
            <ac:spMk id="2" creationId="{2C19E289-CF70-9849-8340-37822D6B0EC2}"/>
          </ac:spMkLst>
        </pc:spChg>
        <pc:spChg chg="mod">
          <ac:chgData name="Gibbins N.M." userId="6a0e944c-4d97-467d-bb7a-7c3315791fe4" providerId="ADAL" clId="{EF6980E6-2103-D840-8D99-649D23870AA8}" dt="2019-10-31T15:47:54.888" v="1998" actId="2711"/>
          <ac:spMkLst>
            <pc:docMk/>
            <pc:sldMk cId="1179537826" sldId="285"/>
            <ac:spMk id="3" creationId="{8B950A85-5E87-634B-895C-BC6A8A077501}"/>
          </ac:spMkLst>
        </pc:spChg>
        <pc:spChg chg="mod">
          <ac:chgData name="Gibbins N.M." userId="6a0e944c-4d97-467d-bb7a-7c3315791fe4" providerId="ADAL" clId="{EF6980E6-2103-D840-8D99-649D23870AA8}" dt="2019-10-31T15:52:42.538" v="2295" actId="27636"/>
          <ac:spMkLst>
            <pc:docMk/>
            <pc:sldMk cId="1179537826" sldId="285"/>
            <ac:spMk id="4" creationId="{52CD1DE1-06DB-3948-B879-EF7CB2F4AAE3}"/>
          </ac:spMkLst>
        </pc:spChg>
      </pc:sldChg>
      <pc:sldChg chg="modSp add del">
        <pc:chgData name="Gibbins N.M." userId="6a0e944c-4d97-467d-bb7a-7c3315791fe4" providerId="ADAL" clId="{EF6980E6-2103-D840-8D99-649D23870AA8}" dt="2019-10-31T15:55:10.054" v="2444" actId="2696"/>
        <pc:sldMkLst>
          <pc:docMk/>
          <pc:sldMk cId="3573924752" sldId="286"/>
        </pc:sldMkLst>
        <pc:spChg chg="mod">
          <ac:chgData name="Gibbins N.M." userId="6a0e944c-4d97-467d-bb7a-7c3315791fe4" providerId="ADAL" clId="{EF6980E6-2103-D840-8D99-649D23870AA8}" dt="2019-10-31T15:53:36.211" v="2323" actId="20577"/>
          <ac:spMkLst>
            <pc:docMk/>
            <pc:sldMk cId="3573924752" sldId="286"/>
            <ac:spMk id="2" creationId="{C0458A1A-3C4B-E840-BED4-7FB6686432AD}"/>
          </ac:spMkLst>
        </pc:spChg>
      </pc:sldChg>
      <pc:sldChg chg="modSp add">
        <pc:chgData name="Gibbins N.M." userId="6a0e944c-4d97-467d-bb7a-7c3315791fe4" providerId="ADAL" clId="{EF6980E6-2103-D840-8D99-649D23870AA8}" dt="2019-10-31T15:55:53.062" v="2545" actId="20577"/>
        <pc:sldMkLst>
          <pc:docMk/>
          <pc:sldMk cId="2169207190" sldId="287"/>
        </pc:sldMkLst>
        <pc:spChg chg="mod">
          <ac:chgData name="Gibbins N.M." userId="6a0e944c-4d97-467d-bb7a-7c3315791fe4" providerId="ADAL" clId="{EF6980E6-2103-D840-8D99-649D23870AA8}" dt="2019-10-31T15:55:15.417" v="2469" actId="20577"/>
          <ac:spMkLst>
            <pc:docMk/>
            <pc:sldMk cId="2169207190" sldId="287"/>
            <ac:spMk id="2" creationId="{0077C09B-2A72-8D48-8462-FD7F65E55DA1}"/>
          </ac:spMkLst>
        </pc:spChg>
        <pc:spChg chg="mod">
          <ac:chgData name="Gibbins N.M." userId="6a0e944c-4d97-467d-bb7a-7c3315791fe4" providerId="ADAL" clId="{EF6980E6-2103-D840-8D99-649D23870AA8}" dt="2019-10-31T15:55:53.062" v="2545" actId="20577"/>
          <ac:spMkLst>
            <pc:docMk/>
            <pc:sldMk cId="2169207190" sldId="287"/>
            <ac:spMk id="3" creationId="{23129BE1-BC7E-C444-B323-FEB3B4CBDFC6}"/>
          </ac:spMkLst>
        </pc:spChg>
      </pc:sldChg>
    </pc:docChg>
  </pc:docChgLst>
  <pc:docChgLst>
    <pc:chgData name="Gibbins N.M." userId="6a0e944c-4d97-467d-bb7a-7c3315791fe4" providerId="ADAL" clId="{BCA3DD65-D24B-45DC-AC4E-4DA4A243A7A8}"/>
    <pc:docChg chg="modSld">
      <pc:chgData name="Gibbins N.M." userId="6a0e944c-4d97-467d-bb7a-7c3315791fe4" providerId="ADAL" clId="{BCA3DD65-D24B-45DC-AC4E-4DA4A243A7A8}" dt="2019-11-01T13:41:30.453" v="10" actId="14"/>
      <pc:docMkLst>
        <pc:docMk/>
      </pc:docMkLst>
      <pc:sldChg chg="modSp">
        <pc:chgData name="Gibbins N.M." userId="6a0e944c-4d97-467d-bb7a-7c3315791fe4" providerId="ADAL" clId="{BCA3DD65-D24B-45DC-AC4E-4DA4A243A7A8}" dt="2019-11-01T13:41:30.453" v="10" actId="14"/>
        <pc:sldMkLst>
          <pc:docMk/>
          <pc:sldMk cId="4171858128" sldId="275"/>
        </pc:sldMkLst>
        <pc:spChg chg="mod">
          <ac:chgData name="Gibbins N.M." userId="6a0e944c-4d97-467d-bb7a-7c3315791fe4" providerId="ADAL" clId="{BCA3DD65-D24B-45DC-AC4E-4DA4A243A7A8}" dt="2019-11-01T13:41:30.453" v="10" actId="14"/>
          <ac:spMkLst>
            <pc:docMk/>
            <pc:sldMk cId="4171858128" sldId="275"/>
            <ac:spMk id="4" creationId="{00000000-0000-0000-0000-000000000000}"/>
          </ac:spMkLst>
        </pc:spChg>
      </pc:sldChg>
      <pc:sldChg chg="modSp">
        <pc:chgData name="Gibbins N.M." userId="6a0e944c-4d97-467d-bb7a-7c3315791fe4" providerId="ADAL" clId="{BCA3DD65-D24B-45DC-AC4E-4DA4A243A7A8}" dt="2019-11-01T13:40:53.053" v="7" actId="20577"/>
        <pc:sldMkLst>
          <pc:docMk/>
          <pc:sldMk cId="3392017008" sldId="283"/>
        </pc:sldMkLst>
        <pc:spChg chg="mod">
          <ac:chgData name="Gibbins N.M." userId="6a0e944c-4d97-467d-bb7a-7c3315791fe4" providerId="ADAL" clId="{BCA3DD65-D24B-45DC-AC4E-4DA4A243A7A8}" dt="2019-11-01T13:40:53.053" v="7" actId="20577"/>
          <ac:spMkLst>
            <pc:docMk/>
            <pc:sldMk cId="3392017008" sldId="283"/>
            <ac:spMk id="7" creationId="{C31A00A9-62D2-1F48-B6BC-52B89312B29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31/10/2019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31/10/2019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apidocs.imgur.com/" TargetMode="Externa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23888" y="2288454"/>
            <a:ext cx="5400675" cy="343361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Mostly for </a:t>
            </a:r>
            <a:r>
              <a:rPr lang="en-US" dirty="0" err="1"/>
              <a:t>Authorisation</a:t>
            </a:r>
            <a:endParaRPr lang="en-US" dirty="0"/>
          </a:p>
          <a:p>
            <a:pPr lvl="2"/>
            <a:r>
              <a:rPr lang="en-US" dirty="0"/>
              <a:t>OAuth 2.0, </a:t>
            </a:r>
            <a:r>
              <a:rPr lang="en-US" dirty="0" err="1"/>
              <a:t>etc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Consider how the various Accept-* headers might be used.</a:t>
            </a:r>
          </a:p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970896-32A6-4B44-AABA-61AE41847BE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4215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Representation</a:t>
            </a:r>
          </a:p>
        </p:txBody>
      </p:sp>
    </p:spTree>
    <p:extLst>
      <p:ext uri="{BB962C8B-B14F-4D97-AF65-F5344CB8AC3E}">
        <p14:creationId xmlns:p14="http://schemas.microsoft.com/office/powerpoint/2010/main" val="13395748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9FFFED-E983-4140-BDE2-C14EDCDA28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4" t="10601" r="40863" b="9365"/>
          <a:stretch/>
        </p:blipFill>
        <p:spPr>
          <a:xfrm>
            <a:off x="3519481" y="1833563"/>
            <a:ext cx="4683125" cy="44037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087505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211F66E-9D23-2E47-8E85-3EED7ED85A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17" y="1705654"/>
            <a:ext cx="5789467" cy="368062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789" y="1500907"/>
            <a:ext cx="5596470" cy="355810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auto">
          <a:xfrm>
            <a:off x="875679" y="2988858"/>
            <a:ext cx="2841556" cy="2060219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9624848" y="2065283"/>
            <a:ext cx="1883980" cy="2743200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463" y="2836395"/>
            <a:ext cx="5425001" cy="344908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auto">
          <a:xfrm>
            <a:off x="5346684" y="3668164"/>
            <a:ext cx="3333489" cy="2308565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06106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HATEOAS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7D0107-B4AC-A548-8E64-0F198663BC4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46" t="17259" r="6862" b="9163"/>
          <a:stretch/>
        </p:blipFill>
        <p:spPr>
          <a:xfrm>
            <a:off x="4295775" y="1074738"/>
            <a:ext cx="3354388" cy="5162550"/>
          </a:xfrm>
        </p:spPr>
      </p:pic>
      <p:sp>
        <p:nvSpPr>
          <p:cNvPr id="6" name="Rectangle 5"/>
          <p:cNvSpPr/>
          <p:nvPr/>
        </p:nvSpPr>
        <p:spPr bwMode="auto">
          <a:xfrm>
            <a:off x="4151314" y="4658710"/>
            <a:ext cx="3628970" cy="1300656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35599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Listings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16F8F3-689A-1F4A-BF28-2F1F8CDABC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856" y="1715293"/>
            <a:ext cx="2924175" cy="45799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869" y="2113844"/>
            <a:ext cx="3675647" cy="36399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929" y="2343236"/>
            <a:ext cx="3504677" cy="35550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195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4619878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01DB1-E987-5749-8772-5C099E30B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OpenAPI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2540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96498-544C-7847-B2F2-115182A22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OpenAPI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3B3690-7039-D84A-A7D4-4378DD291A5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Originated with Swagger tool for designing RESTful APIs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Represents API descriptions in JSON or YAML (Yet Another Markup Language)</a:t>
            </a:r>
          </a:p>
          <a:p>
            <a:pPr lvl="1"/>
            <a:r>
              <a:rPr lang="en-US" dirty="0"/>
              <a:t>We’ll concentrate on the YAML serialization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A8E857-1074-A94E-8F61-5267E2EE70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5205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BB958A6-AB56-A14F-84B1-C0CA4BFE3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OpenAPI</a:t>
            </a:r>
            <a:r>
              <a:rPr lang="en-US" dirty="0"/>
              <a:t> metadata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FBE5347-1786-E248-A0F3-DE2A829CDB4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OpenAPI</a:t>
            </a:r>
            <a:r>
              <a:rPr lang="en-US" dirty="0"/>
              <a:t> description starts with:</a:t>
            </a:r>
          </a:p>
          <a:p>
            <a:pPr lvl="1"/>
            <a:r>
              <a:rPr lang="en-US" dirty="0"/>
              <a:t>Version number of </a:t>
            </a:r>
            <a:r>
              <a:rPr lang="en-US" dirty="0" err="1"/>
              <a:t>OpenAPI</a:t>
            </a:r>
            <a:r>
              <a:rPr lang="en-US" dirty="0"/>
              <a:t> in use</a:t>
            </a:r>
          </a:p>
          <a:p>
            <a:pPr lvl="1"/>
            <a:r>
              <a:rPr lang="en-US" dirty="0"/>
              <a:t>Simple metadata about the service in the </a:t>
            </a:r>
            <a:r>
              <a:rPr lang="en-US" dirty="0">
                <a:latin typeface="Lucida Console" panose="020B0609040504020204" pitchFamily="49" charset="0"/>
              </a:rPr>
              <a:t>info: </a:t>
            </a:r>
            <a:r>
              <a:rPr lang="en-US" dirty="0"/>
              <a:t>block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9F4A863-C583-B240-BA45-FBF8C590434E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 err="1">
                <a:latin typeface="Lucida Console" panose="020B0609040504020204" pitchFamily="49" charset="0"/>
              </a:rPr>
              <a:t>openapi</a:t>
            </a:r>
            <a:r>
              <a:rPr lang="en-US" sz="1600" dirty="0">
                <a:latin typeface="Lucida Console" panose="020B0609040504020204" pitchFamily="49" charset="0"/>
              </a:rPr>
              <a:t>: 3.0.0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info: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version: 1.0.0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title: Orinoco API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description: The API for the Orinoco online bookseller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E256C93-01D2-E645-8261-C096EC40F6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6046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11F7A-B1E1-5549-A348-72DEA4F5C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Servers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872944-F983-EF4D-A3E2-34578B12122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API endpoints are defined relative to a base URI</a:t>
            </a:r>
          </a:p>
          <a:p>
            <a:pPr lvl="1"/>
            <a:r>
              <a:rPr lang="en-US" dirty="0"/>
              <a:t>Defined in </a:t>
            </a:r>
            <a:r>
              <a:rPr lang="en-US" dirty="0" err="1"/>
              <a:t>OpenAPI</a:t>
            </a:r>
            <a:r>
              <a:rPr lang="en-US" dirty="0"/>
              <a:t> using the servers: block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5BA02CF-FCE2-504B-AFE7-92F66E44999D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</a:rPr>
              <a:t>servers: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- </a:t>
            </a:r>
            <a:r>
              <a:rPr lang="en-US" sz="1600" dirty="0" err="1">
                <a:latin typeface="Lucida Console" panose="020B0609040504020204" pitchFamily="49" charset="0"/>
              </a:rPr>
              <a:t>url</a:t>
            </a:r>
            <a:r>
              <a:rPr lang="en-US" sz="1600" dirty="0">
                <a:latin typeface="Lucida Console" panose="020B0609040504020204" pitchFamily="49" charset="0"/>
              </a:rPr>
              <a:t>: https://</a:t>
            </a:r>
            <a:r>
              <a:rPr lang="en-US" sz="1600" dirty="0" err="1">
                <a:latin typeface="Lucida Console" panose="020B0609040504020204" pitchFamily="49" charset="0"/>
              </a:rPr>
              <a:t>orinoco.com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description: Live server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_ </a:t>
            </a:r>
            <a:r>
              <a:rPr lang="en-US" sz="1600" dirty="0" err="1">
                <a:latin typeface="Lucida Console" panose="020B0609040504020204" pitchFamily="49" charset="0"/>
              </a:rPr>
              <a:t>url</a:t>
            </a:r>
            <a:r>
              <a:rPr lang="en-US" sz="1600" dirty="0">
                <a:latin typeface="Lucida Console" panose="020B0609040504020204" pitchFamily="49" charset="0"/>
              </a:rPr>
              <a:t>: https://</a:t>
            </a:r>
            <a:r>
              <a:rPr lang="en-US" sz="1600" dirty="0" err="1">
                <a:latin typeface="Lucida Console" panose="020B0609040504020204" pitchFamily="49" charset="0"/>
              </a:rPr>
              <a:t>test.orinoco.com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description: Test server (uses dummy data)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801811C-F3C2-7B4A-81F0-F469D92291B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155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Documenting REST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COMP3220 Web Infrastructure</a:t>
            </a:r>
            <a:br>
              <a:rPr lang="en-GB" dirty="0"/>
            </a:br>
            <a:r>
              <a:rPr lang="en-GB" dirty="0"/>
              <a:t>COMP6218 Web Architecture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Dr Nicholas Gibbins </a:t>
            </a:r>
            <a:r>
              <a:rPr lang="mr-IN" dirty="0"/>
              <a:t>–</a:t>
            </a:r>
            <a:r>
              <a:rPr lang="en-GB" dirty="0"/>
              <a:t> </a:t>
            </a:r>
            <a:r>
              <a:rPr lang="en-GB" dirty="0" err="1"/>
              <a:t>nmg@ecs.soton.ac.uk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47561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9E289-CF70-9849-8340-37822D6B0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950A85-5E87-634B-895C-BC6A8A07750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Lucida Sans" panose="020B0602030504020204" pitchFamily="34" charset="77"/>
              </a:rPr>
              <a:t>components:</a:t>
            </a:r>
            <a:r>
              <a:rPr lang="en-US" dirty="0"/>
              <a:t> block used to define repeatedly-used information</a:t>
            </a:r>
          </a:p>
          <a:p>
            <a:pPr lvl="1"/>
            <a:r>
              <a:rPr lang="en-US" dirty="0"/>
              <a:t>Most often used to define format of message bodies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CD1DE1-06DB-3948-B879-EF7CB2F4AAE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</a:rPr>
              <a:t>components: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schemas: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order: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type: object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properties: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items: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type: array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item: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  type: string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status: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type: string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EC625F-4032-3046-8287-BF502AA3B6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5378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3DBF1-9380-664E-BBF4-79FE20ADC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67B26D-B8DF-2646-8E85-49B647629D4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Lists available paths on the server</a:t>
            </a:r>
          </a:p>
          <a:p>
            <a:pPr lvl="1"/>
            <a:r>
              <a:rPr lang="en-US" dirty="0"/>
              <a:t>e.g. 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https://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orinoco.com</a:t>
            </a:r>
            <a:r>
              <a:rPr lang="en-US" dirty="0"/>
              <a:t>/order/1234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For each path, lists:</a:t>
            </a:r>
          </a:p>
          <a:p>
            <a:pPr lvl="1"/>
            <a:r>
              <a:rPr lang="en-US" dirty="0"/>
              <a:t>The methods which can be used on that path</a:t>
            </a:r>
          </a:p>
          <a:p>
            <a:pPr lvl="1"/>
            <a:r>
              <a:rPr lang="en-US" dirty="0"/>
              <a:t>The content of any request body which should accompany the method (for PUT, POST)</a:t>
            </a:r>
          </a:p>
          <a:p>
            <a:pPr lvl="1"/>
            <a:r>
              <a:rPr lang="en-US" dirty="0"/>
              <a:t>The responses which may be received from the method (including response bodies)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6327A5F-726F-6649-A552-D18EA2CA3C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5160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2A2F4BE-8466-204D-BC22-C43CF169B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 Example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31A00A9-62D2-1F48-B6BC-52B89312B29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/>
              <a:t>paths:</a:t>
            </a:r>
            <a:br>
              <a:rPr lang="en-US" sz="1600" dirty="0"/>
            </a:br>
            <a:r>
              <a:rPr lang="en-US" sz="1600" dirty="0"/>
              <a:t>  /order{</a:t>
            </a:r>
            <a:r>
              <a:rPr lang="en-US" sz="1600" dirty="0" err="1"/>
              <a:t>order_id</a:t>
            </a:r>
            <a:r>
              <a:rPr lang="en-US" sz="1600" dirty="0"/>
              <a:t>}:</a:t>
            </a:r>
            <a:br>
              <a:rPr lang="en-US" sz="1600" dirty="0"/>
            </a:br>
            <a:r>
              <a:rPr lang="en-US" sz="1600" dirty="0"/>
              <a:t>    get:</a:t>
            </a:r>
            <a:br>
              <a:rPr lang="en-US" sz="1600" dirty="0"/>
            </a:br>
            <a:r>
              <a:rPr lang="en-US" sz="1600" dirty="0"/>
              <a:t>      description: Obtain information about an order</a:t>
            </a:r>
            <a:br>
              <a:rPr lang="en-US" sz="1600" dirty="0"/>
            </a:br>
            <a:r>
              <a:rPr lang="en-US" sz="1600" dirty="0"/>
              <a:t>      parameters:</a:t>
            </a:r>
            <a:br>
              <a:rPr lang="en-US" sz="1600" dirty="0"/>
            </a:br>
            <a:r>
              <a:rPr lang="en-US" sz="1600" dirty="0"/>
              <a:t>        - name: </a:t>
            </a:r>
            <a:r>
              <a:rPr lang="en-US" sz="1600" err="1"/>
              <a:t>order_id</a:t>
            </a:r>
            <a:br>
              <a:rPr lang="en-US" sz="1600" dirty="0"/>
            </a:br>
            <a:r>
              <a:rPr lang="en-US" sz="1600" dirty="0"/>
              <a:t>          in: path</a:t>
            </a:r>
            <a:br>
              <a:rPr lang="en-US" sz="1600" dirty="0"/>
            </a:br>
            <a:r>
              <a:rPr lang="en-US" sz="1600" dirty="0"/>
              <a:t>          required: true</a:t>
            </a:r>
            <a:br>
              <a:rPr lang="en-US" sz="1600" dirty="0"/>
            </a:br>
            <a:r>
              <a:rPr lang="en-US" sz="1600" dirty="0"/>
              <a:t>          schema:</a:t>
            </a:r>
            <a:br>
              <a:rPr lang="en-US" sz="1600" dirty="0"/>
            </a:br>
            <a:r>
              <a:rPr lang="en-US" sz="1600" dirty="0"/>
              <a:t>            type: string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AB8D08F-7157-DB48-AC1D-E7EA84718A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0170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2A2F4BE-8466-204D-BC22-C43CF169B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 Example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31A00A9-62D2-1F48-B6BC-52B89312B29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/>
              <a:t>paths:</a:t>
            </a:r>
            <a:br>
              <a:rPr lang="en-US" sz="1600" dirty="0"/>
            </a:br>
            <a:r>
              <a:rPr lang="en-US" sz="1600" dirty="0"/>
              <a:t>  /order{</a:t>
            </a:r>
            <a:r>
              <a:rPr lang="en-US" sz="1600" dirty="0" err="1"/>
              <a:t>order_id</a:t>
            </a:r>
            <a:r>
              <a:rPr lang="en-US" sz="1600" dirty="0"/>
              <a:t>}:</a:t>
            </a:r>
            <a:br>
              <a:rPr lang="en-US" sz="1600" dirty="0"/>
            </a:br>
            <a:r>
              <a:rPr lang="en-US" sz="1600" dirty="0"/>
              <a:t>    get:</a:t>
            </a:r>
            <a:br>
              <a:rPr lang="en-US" sz="1600" dirty="0"/>
            </a:br>
            <a:r>
              <a:rPr lang="en-US" sz="1600" dirty="0"/>
              <a:t>      ...</a:t>
            </a:r>
            <a:br>
              <a:rPr lang="en-US" sz="1600" dirty="0"/>
            </a:br>
            <a:r>
              <a:rPr lang="en-US" sz="1600" dirty="0"/>
              <a:t>      responses:</a:t>
            </a:r>
            <a:br>
              <a:rPr lang="en-US" sz="1600" dirty="0"/>
            </a:br>
            <a:r>
              <a:rPr lang="en-US" sz="1600" dirty="0"/>
              <a:t>        ‘200’:</a:t>
            </a:r>
            <a:br>
              <a:rPr lang="en-US" sz="1600" dirty="0"/>
            </a:br>
            <a:r>
              <a:rPr lang="en-US" sz="1600" dirty="0"/>
              <a:t>          description: Successfully returned an order</a:t>
            </a:r>
            <a:br>
              <a:rPr lang="en-US" sz="1600" dirty="0"/>
            </a:br>
            <a:r>
              <a:rPr lang="en-US" sz="1600" dirty="0"/>
              <a:t>          content:</a:t>
            </a:r>
            <a:br>
              <a:rPr lang="en-US" sz="1600" dirty="0"/>
            </a:br>
            <a:r>
              <a:rPr lang="en-US" sz="1600" dirty="0"/>
              <a:t>            application/xml:</a:t>
            </a:r>
            <a:br>
              <a:rPr lang="en-US" sz="1600" dirty="0"/>
            </a:br>
            <a:r>
              <a:rPr lang="en-US" sz="1600" dirty="0"/>
              <a:t>              schema: </a:t>
            </a:r>
            <a:br>
              <a:rPr lang="en-US" sz="1600" dirty="0"/>
            </a:br>
            <a:r>
              <a:rPr lang="en-US" sz="1600" dirty="0"/>
              <a:t>                $ref: ‘#/components/schemas/order’</a:t>
            </a:r>
            <a:br>
              <a:rPr lang="en-US" sz="1600" dirty="0"/>
            </a:br>
            <a:r>
              <a:rPr lang="en-US" dirty="0"/>
              <a:t>             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AB8D08F-7157-DB48-AC1D-E7EA84718A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8131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Documentation should cover all the bases of the web architecture</a:t>
            </a:r>
          </a:p>
          <a:p>
            <a:pPr lvl="1"/>
            <a:r>
              <a:rPr lang="en-GB" dirty="0"/>
              <a:t>Identification – parameterised URIs</a:t>
            </a:r>
          </a:p>
          <a:p>
            <a:pPr lvl="1"/>
            <a:r>
              <a:rPr lang="en-GB" dirty="0"/>
              <a:t>Interaction – HTTP methods, status codes and headers</a:t>
            </a:r>
          </a:p>
          <a:p>
            <a:pPr lvl="1"/>
            <a:r>
              <a:rPr lang="en-GB" dirty="0"/>
              <a:t>Representation – formats for request and response, with examples</a:t>
            </a:r>
          </a:p>
          <a:p>
            <a:pPr marL="0" indent="0">
              <a:buNone/>
            </a:pPr>
            <a:r>
              <a:rPr lang="en-GB" dirty="0"/>
              <a:t>Listings of all of the above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739E36-F348-3F48-B346-EE40B7AD75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80602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RESTful API Examples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Twitter</a:t>
            </a:r>
          </a:p>
          <a:p>
            <a:pPr lvl="1"/>
            <a:r>
              <a:rPr lang="en-GB" dirty="0"/>
              <a:t>https://</a:t>
            </a:r>
            <a:r>
              <a:rPr lang="en-GB" dirty="0" err="1"/>
              <a:t>developer.twitter.com</a:t>
            </a:r>
            <a:r>
              <a:rPr lang="en-GB" dirty="0"/>
              <a:t>/</a:t>
            </a:r>
            <a:r>
              <a:rPr lang="en-GB" dirty="0" err="1"/>
              <a:t>en</a:t>
            </a:r>
            <a:r>
              <a:rPr lang="en-GB" dirty="0"/>
              <a:t>/docs/</a:t>
            </a:r>
            <a:r>
              <a:rPr lang="en-GB" dirty="0" err="1"/>
              <a:t>api</a:t>
            </a:r>
            <a:r>
              <a:rPr lang="en-GB" dirty="0"/>
              <a:t>-reference-index</a:t>
            </a:r>
          </a:p>
          <a:p>
            <a:pPr marL="0" indent="0">
              <a:buNone/>
            </a:pPr>
            <a:r>
              <a:rPr lang="en-GB" dirty="0" err="1"/>
              <a:t>Paypal</a:t>
            </a:r>
            <a:endParaRPr lang="en-GB" dirty="0"/>
          </a:p>
          <a:p>
            <a:pPr lvl="1"/>
            <a:r>
              <a:rPr lang="en-GB" dirty="0"/>
              <a:t>https://</a:t>
            </a:r>
            <a:r>
              <a:rPr lang="en-GB" dirty="0" err="1"/>
              <a:t>developer.paypal.com</a:t>
            </a:r>
            <a:r>
              <a:rPr lang="en-GB" dirty="0"/>
              <a:t>/docs/</a:t>
            </a:r>
            <a:r>
              <a:rPr lang="en-GB" dirty="0" err="1"/>
              <a:t>api</a:t>
            </a:r>
            <a:r>
              <a:rPr lang="en-GB" dirty="0"/>
              <a:t>/payments/</a:t>
            </a:r>
          </a:p>
          <a:p>
            <a:pPr marL="0" indent="0">
              <a:buNone/>
            </a:pPr>
            <a:r>
              <a:rPr lang="en-GB" dirty="0" err="1"/>
              <a:t>Imgur</a:t>
            </a:r>
            <a:endParaRPr lang="en-GB" dirty="0"/>
          </a:p>
          <a:p>
            <a:pPr lvl="1"/>
            <a:r>
              <a:rPr lang="en-GB">
                <a:hlinkClick r:id="rId2"/>
              </a:rPr>
              <a:t>https://apidocs.imgur.com</a:t>
            </a:r>
            <a:endParaRPr lang="en-GB" dirty="0"/>
          </a:p>
          <a:p>
            <a:pPr lvl="1"/>
            <a:r>
              <a:rPr lang="en-GB"/>
              <a:t>Wordpress</a:t>
            </a:r>
          </a:p>
          <a:p>
            <a:pPr lvl="1"/>
            <a:r>
              <a:rPr lang="en-GB" dirty="0"/>
              <a:t>https://</a:t>
            </a:r>
            <a:r>
              <a:rPr lang="en-GB" dirty="0" err="1"/>
              <a:t>developer.wordpress.org</a:t>
            </a:r>
            <a:r>
              <a:rPr lang="en-GB" dirty="0"/>
              <a:t>/rest-</a:t>
            </a:r>
            <a:r>
              <a:rPr lang="en-GB" dirty="0" err="1"/>
              <a:t>api</a:t>
            </a:r>
            <a:r>
              <a:rPr lang="en-GB" dirty="0"/>
              <a:t>/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35C7195-B569-6B4E-90FD-E1792C906A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18581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7C09B-2A72-8D48-8462-FD7F65E55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Tools and Further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129BE1-BC7E-C444-B323-FEB3B4CBDFC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Swagger API development tool</a:t>
            </a:r>
            <a:br>
              <a:rPr lang="en-US" dirty="0"/>
            </a:br>
            <a:r>
              <a:rPr lang="en-US" dirty="0"/>
              <a:t>https://</a:t>
            </a:r>
            <a:r>
              <a:rPr lang="en-US" dirty="0" err="1"/>
              <a:t>swagger.io</a:t>
            </a:r>
            <a:r>
              <a:rPr lang="en-US" dirty="0"/>
              <a:t>/</a:t>
            </a:r>
          </a:p>
          <a:p>
            <a:r>
              <a:rPr lang="en-US" dirty="0"/>
              <a:t>Overview of </a:t>
            </a:r>
            <a:r>
              <a:rPr lang="en-US" dirty="0" err="1"/>
              <a:t>OpenAPI</a:t>
            </a:r>
            <a:br>
              <a:rPr lang="en-US" dirty="0"/>
            </a:br>
            <a:r>
              <a:rPr lang="en-US" dirty="0"/>
              <a:t>https://</a:t>
            </a:r>
            <a:r>
              <a:rPr lang="en-US" dirty="0" err="1"/>
              <a:t>swagger.io</a:t>
            </a:r>
            <a:r>
              <a:rPr lang="en-US" dirty="0"/>
              <a:t>/docs/specification/about/</a:t>
            </a:r>
          </a:p>
          <a:p>
            <a:r>
              <a:rPr lang="en-US" dirty="0" err="1"/>
              <a:t>OpenAPI</a:t>
            </a:r>
            <a:r>
              <a:rPr lang="en-US" dirty="0"/>
              <a:t> Specification</a:t>
            </a:r>
            <a:br>
              <a:rPr lang="en-US" dirty="0"/>
            </a:br>
            <a:r>
              <a:rPr lang="en-US" dirty="0"/>
              <a:t>https://</a:t>
            </a:r>
            <a:r>
              <a:rPr lang="en-US" dirty="0" err="1"/>
              <a:t>github.com</a:t>
            </a:r>
            <a:r>
              <a:rPr lang="en-US" dirty="0"/>
              <a:t>/OAI/</a:t>
            </a:r>
            <a:r>
              <a:rPr lang="en-US" dirty="0" err="1"/>
              <a:t>OpenAPI</a:t>
            </a:r>
            <a:r>
              <a:rPr lang="en-US" dirty="0"/>
              <a:t>-Specification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02FC9C-578E-DC4D-A934-7D11D0E436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2071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Telling Tales</a:t>
            </a:r>
          </a:p>
        </p:txBody>
      </p:sp>
    </p:spTree>
    <p:extLst>
      <p:ext uri="{BB962C8B-B14F-4D97-AF65-F5344CB8AC3E}">
        <p14:creationId xmlns:p14="http://schemas.microsoft.com/office/powerpoint/2010/main" val="1282392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Exercise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Five-minute discussion in pairs:</a:t>
            </a:r>
          </a:p>
          <a:p>
            <a:pPr lvl="1"/>
            <a:r>
              <a:rPr lang="en-GB" dirty="0"/>
              <a:t>What are the key aspects of a RESTful interface?</a:t>
            </a:r>
          </a:p>
          <a:p>
            <a:pPr lvl="1"/>
            <a:r>
              <a:rPr lang="en-GB" dirty="0"/>
              <a:t>How could you document each of these?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(remind yourselves of the three parts of the Web architecture)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DE75F98-C1C0-034D-9FC5-4963052485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441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Identification</a:t>
            </a:r>
          </a:p>
        </p:txBody>
      </p:sp>
    </p:spTree>
    <p:extLst>
      <p:ext uri="{BB962C8B-B14F-4D97-AF65-F5344CB8AC3E}">
        <p14:creationId xmlns:p14="http://schemas.microsoft.com/office/powerpoint/2010/main" val="3875978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" r="33304" b="32075"/>
          <a:stretch/>
        </p:blipFill>
        <p:spPr>
          <a:xfrm>
            <a:off x="5669962" y="788797"/>
            <a:ext cx="6131374" cy="40811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URIs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AFCE901-FD20-9F41-9B39-681F4635AE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35" y="1628775"/>
            <a:ext cx="7071610" cy="449595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2459652" y="2895777"/>
            <a:ext cx="1374548" cy="152223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292861" y="1760163"/>
            <a:ext cx="2328756" cy="187907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726" y="3292311"/>
            <a:ext cx="5699125" cy="3622675"/>
          </a:xfrm>
        </p:spPr>
      </p:pic>
      <p:sp>
        <p:nvSpPr>
          <p:cNvPr id="9" name="Rectangle 8"/>
          <p:cNvSpPr/>
          <p:nvPr/>
        </p:nvSpPr>
        <p:spPr bwMode="auto">
          <a:xfrm>
            <a:off x="5601555" y="4204154"/>
            <a:ext cx="1912428" cy="230832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64389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37" y="1631582"/>
            <a:ext cx="7071610" cy="44959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URI Parameters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AF92013-DF9D-5A40-919B-1579047F2FB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866" y="3307005"/>
            <a:ext cx="5699125" cy="3622675"/>
          </a:xfrm>
        </p:spPr>
      </p:pic>
      <p:sp>
        <p:nvSpPr>
          <p:cNvPr id="8" name="Rectangle 7"/>
          <p:cNvSpPr/>
          <p:nvPr/>
        </p:nvSpPr>
        <p:spPr bwMode="auto">
          <a:xfrm>
            <a:off x="3404163" y="2881751"/>
            <a:ext cx="474521" cy="181044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2093391" y="4675051"/>
            <a:ext cx="1511199" cy="443292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024563" y="4208245"/>
            <a:ext cx="380009" cy="230832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851090" y="4208245"/>
            <a:ext cx="662864" cy="230832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5169405" y="6050433"/>
            <a:ext cx="2629499" cy="423253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46114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Interaction</a:t>
            </a:r>
          </a:p>
        </p:txBody>
      </p:sp>
    </p:spTree>
    <p:extLst>
      <p:ext uri="{BB962C8B-B14F-4D97-AF65-F5344CB8AC3E}">
        <p14:creationId xmlns:p14="http://schemas.microsoft.com/office/powerpoint/2010/main" val="1503829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ECD9C06-7FE8-194E-84AC-E3CC25F2D6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73" y="1622285"/>
            <a:ext cx="7071610" cy="44959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509" y="764470"/>
            <a:ext cx="5698492" cy="362296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auto">
          <a:xfrm>
            <a:off x="2071584" y="2830513"/>
            <a:ext cx="426451" cy="263870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652099" y="1455931"/>
            <a:ext cx="499352" cy="230832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084" y="3307313"/>
            <a:ext cx="5699125" cy="3622675"/>
          </a:xfrm>
        </p:spPr>
      </p:pic>
      <p:sp>
        <p:nvSpPr>
          <p:cNvPr id="9" name="Rectangle 8"/>
          <p:cNvSpPr/>
          <p:nvPr/>
        </p:nvSpPr>
        <p:spPr bwMode="auto">
          <a:xfrm>
            <a:off x="5148660" y="4181696"/>
            <a:ext cx="496766" cy="291310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71820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774"/>
          <a:stretch/>
        </p:blipFill>
        <p:spPr>
          <a:xfrm>
            <a:off x="1350376" y="1707555"/>
            <a:ext cx="8090115" cy="38692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Status Codes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095F1E-489E-4E48-A8D2-599E157113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25"/>
          <a:stretch/>
        </p:blipFill>
        <p:spPr>
          <a:xfrm>
            <a:off x="7796213" y="857250"/>
            <a:ext cx="4395787" cy="5648325"/>
          </a:xfr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2" b="52401"/>
          <a:stretch/>
        </p:blipFill>
        <p:spPr>
          <a:xfrm>
            <a:off x="1524000" y="3552487"/>
            <a:ext cx="5933136" cy="244826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auto">
          <a:xfrm>
            <a:off x="3314449" y="2858217"/>
            <a:ext cx="2370734" cy="447295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514521" y="3644347"/>
            <a:ext cx="3571461" cy="2173357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741778" y="5083505"/>
            <a:ext cx="4871057" cy="343259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45393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2250</TotalTime>
  <Words>622</Words>
  <Application>Microsoft Macintosh PowerPoint</Application>
  <PresentationFormat>Widescreen</PresentationFormat>
  <Paragraphs>77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27</vt:i4>
      </vt:variant>
    </vt:vector>
  </HeadingPairs>
  <TitlesOfParts>
    <vt:vector size="38" baseType="lpstr">
      <vt:lpstr>Calibri</vt:lpstr>
      <vt:lpstr>Lucida Console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Documenting REST</vt:lpstr>
      <vt:lpstr>Exercise</vt:lpstr>
      <vt:lpstr>Identification</vt:lpstr>
      <vt:lpstr>URIs</vt:lpstr>
      <vt:lpstr>URI Parameters</vt:lpstr>
      <vt:lpstr>Interaction</vt:lpstr>
      <vt:lpstr>Methods</vt:lpstr>
      <vt:lpstr>Status Codes</vt:lpstr>
      <vt:lpstr>Headers</vt:lpstr>
      <vt:lpstr>Representation</vt:lpstr>
      <vt:lpstr>Representation</vt:lpstr>
      <vt:lpstr>Examples</vt:lpstr>
      <vt:lpstr>HATEOAS</vt:lpstr>
      <vt:lpstr>Listings</vt:lpstr>
      <vt:lpstr>OpenAPI</vt:lpstr>
      <vt:lpstr>OpenAPI</vt:lpstr>
      <vt:lpstr>OpenAPI metadata</vt:lpstr>
      <vt:lpstr>Servers</vt:lpstr>
      <vt:lpstr>Components</vt:lpstr>
      <vt:lpstr>Paths</vt:lpstr>
      <vt:lpstr>Path Example</vt:lpstr>
      <vt:lpstr>Path Example</vt:lpstr>
      <vt:lpstr>Summary</vt:lpstr>
      <vt:lpstr>RESTful API Examples</vt:lpstr>
      <vt:lpstr>Tools and Further Reading</vt:lpstr>
      <vt:lpstr>Next Lecture: Telling Tales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Gibbins N.M.</cp:lastModifiedBy>
  <cp:revision>5</cp:revision>
  <dcterms:created xsi:type="dcterms:W3CDTF">2018-10-10T09:14:21Z</dcterms:created>
  <dcterms:modified xsi:type="dcterms:W3CDTF">2019-11-01T13:43:44Z</dcterms:modified>
</cp:coreProperties>
</file>