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51"/>
  </p:notesMasterIdLst>
  <p:sldIdLst>
    <p:sldId id="259" r:id="rId9"/>
    <p:sldId id="257" r:id="rId10"/>
    <p:sldId id="293" r:id="rId11"/>
    <p:sldId id="294" r:id="rId12"/>
    <p:sldId id="296" r:id="rId13"/>
    <p:sldId id="316" r:id="rId14"/>
    <p:sldId id="297" r:id="rId15"/>
    <p:sldId id="260" r:id="rId16"/>
    <p:sldId id="262" r:id="rId17"/>
    <p:sldId id="264" r:id="rId18"/>
    <p:sldId id="315" r:id="rId19"/>
    <p:sldId id="265" r:id="rId20"/>
    <p:sldId id="266" r:id="rId21"/>
    <p:sldId id="267" r:id="rId22"/>
    <p:sldId id="317" r:id="rId23"/>
    <p:sldId id="269" r:id="rId24"/>
    <p:sldId id="270" r:id="rId25"/>
    <p:sldId id="271" r:id="rId26"/>
    <p:sldId id="318" r:id="rId27"/>
    <p:sldId id="272" r:id="rId28"/>
    <p:sldId id="273" r:id="rId29"/>
    <p:sldId id="274" r:id="rId30"/>
    <p:sldId id="275" r:id="rId31"/>
    <p:sldId id="319" r:id="rId32"/>
    <p:sldId id="303" r:id="rId33"/>
    <p:sldId id="284" r:id="rId34"/>
    <p:sldId id="285" r:id="rId35"/>
    <p:sldId id="286" r:id="rId36"/>
    <p:sldId id="287" r:id="rId37"/>
    <p:sldId id="288" r:id="rId38"/>
    <p:sldId id="289" r:id="rId39"/>
    <p:sldId id="320" r:id="rId40"/>
    <p:sldId id="276" r:id="rId41"/>
    <p:sldId id="277" r:id="rId42"/>
    <p:sldId id="278" r:id="rId43"/>
    <p:sldId id="279" r:id="rId44"/>
    <p:sldId id="280" r:id="rId45"/>
    <p:sldId id="281" r:id="rId46"/>
    <p:sldId id="321" r:id="rId47"/>
    <p:sldId id="290" r:id="rId48"/>
    <p:sldId id="291" r:id="rId49"/>
    <p:sldId id="292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F6953B-AAF9-894F-9C14-ADF8DDEFAA1A}" v="85" dt="2019-10-29T16:23:03.780"/>
  </p1510:revLst>
</p1510:revInfo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502"/>
    <p:restoredTop sz="96327"/>
  </p:normalViewPr>
  <p:slideViewPr>
    <p:cSldViewPr snapToGrid="0" snapToObjects="1" showGuides="1">
      <p:cViewPr varScale="1">
        <p:scale>
          <a:sx n="119" d="100"/>
          <a:sy n="119" d="100"/>
        </p:scale>
        <p:origin x="448" y="184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microsoft.com/office/2016/11/relationships/changesInfo" Target="changesInfos/changesInfo1.xml"/><Relationship Id="rId8" Type="http://schemas.openxmlformats.org/officeDocument/2006/relationships/slideMaster" Target="slideMasters/slideMaster8.xml"/><Relationship Id="rId51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microsoft.com/office/2015/10/relationships/revisionInfo" Target="revisionInfo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bbins N.M." userId="6a0e944c-4d97-467d-bb7a-7c3315791fe4" providerId="ADAL" clId="{C3F6953B-AAF9-894F-9C14-ADF8DDEFAA1A}"/>
    <pc:docChg chg="undo custSel addSld delSld modSld sldOrd">
      <pc:chgData name="Gibbins N.M." userId="6a0e944c-4d97-467d-bb7a-7c3315791fe4" providerId="ADAL" clId="{C3F6953B-AAF9-894F-9C14-ADF8DDEFAA1A}" dt="2019-10-29T16:23:03.779" v="1083"/>
      <pc:docMkLst>
        <pc:docMk/>
      </pc:docMkLst>
      <pc:sldChg chg="addSp delSp modSp">
        <pc:chgData name="Gibbins N.M." userId="6a0e944c-4d97-467d-bb7a-7c3315791fe4" providerId="ADAL" clId="{C3F6953B-AAF9-894F-9C14-ADF8DDEFAA1A}" dt="2019-10-29T16:23:03.779" v="1083"/>
        <pc:sldMkLst>
          <pc:docMk/>
          <pc:sldMk cId="3138217364" sldId="260"/>
        </pc:sldMkLst>
        <pc:spChg chg="add mod">
          <ac:chgData name="Gibbins N.M." userId="6a0e944c-4d97-467d-bb7a-7c3315791fe4" providerId="ADAL" clId="{C3F6953B-AAF9-894F-9C14-ADF8DDEFAA1A}" dt="2019-10-29T16:23:03.779" v="1083"/>
          <ac:spMkLst>
            <pc:docMk/>
            <pc:sldMk cId="3138217364" sldId="260"/>
            <ac:spMk id="2" creationId="{3CBA8BF8-CDC7-584D-8FE8-829CF8007985}"/>
          </ac:spMkLst>
        </pc:spChg>
        <pc:spChg chg="del mod">
          <ac:chgData name="Gibbins N.M." userId="6a0e944c-4d97-467d-bb7a-7c3315791fe4" providerId="ADAL" clId="{C3F6953B-AAF9-894F-9C14-ADF8DDEFAA1A}" dt="2019-10-29T16:23:03.779" v="1083"/>
          <ac:spMkLst>
            <pc:docMk/>
            <pc:sldMk cId="3138217364" sldId="260"/>
            <ac:spMk id="7" creationId="{00000000-0000-0000-0000-000000000000}"/>
          </ac:spMkLst>
        </pc:spChg>
        <pc:spChg chg="del">
          <ac:chgData name="Gibbins N.M." userId="6a0e944c-4d97-467d-bb7a-7c3315791fe4" providerId="ADAL" clId="{C3F6953B-AAF9-894F-9C14-ADF8DDEFAA1A}" dt="2019-10-29T16:23:03.779" v="1083"/>
          <ac:spMkLst>
            <pc:docMk/>
            <pc:sldMk cId="3138217364" sldId="260"/>
            <ac:spMk id="10" creationId="{BD5ACA79-ECB4-734A-B60D-646AC5CBB32F}"/>
          </ac:spMkLst>
        </pc:spChg>
      </pc:sldChg>
      <pc:sldChg chg="modSp modAnim">
        <pc:chgData name="Gibbins N.M." userId="6a0e944c-4d97-467d-bb7a-7c3315791fe4" providerId="ADAL" clId="{C3F6953B-AAF9-894F-9C14-ADF8DDEFAA1A}" dt="2019-10-28T13:09:35.038" v="391"/>
        <pc:sldMkLst>
          <pc:docMk/>
          <pc:sldMk cId="2847600845" sldId="266"/>
        </pc:sldMkLst>
        <pc:spChg chg="mod">
          <ac:chgData name="Gibbins N.M." userId="6a0e944c-4d97-467d-bb7a-7c3315791fe4" providerId="ADAL" clId="{C3F6953B-AAF9-894F-9C14-ADF8DDEFAA1A}" dt="2019-10-28T13:09:31.679" v="390" actId="20577"/>
          <ac:spMkLst>
            <pc:docMk/>
            <pc:sldMk cId="2847600845" sldId="266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09:56.769" v="395"/>
        <pc:sldMkLst>
          <pc:docMk/>
          <pc:sldMk cId="1563162973" sldId="267"/>
        </pc:sldMkLst>
        <pc:spChg chg="mod">
          <ac:chgData name="Gibbins N.M." userId="6a0e944c-4d97-467d-bb7a-7c3315791fe4" providerId="ADAL" clId="{C3F6953B-AAF9-894F-9C14-ADF8DDEFAA1A}" dt="2019-10-28T13:09:40.292" v="393" actId="20577"/>
          <ac:spMkLst>
            <pc:docMk/>
            <pc:sldMk cId="1563162973" sldId="267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3:27:13.793" v="687" actId="2696"/>
        <pc:sldMkLst>
          <pc:docMk/>
          <pc:sldMk cId="1033325605" sldId="268"/>
        </pc:sldMkLst>
      </pc:sldChg>
      <pc:sldChg chg="modSp modAnim">
        <pc:chgData name="Gibbins N.M." userId="6a0e944c-4d97-467d-bb7a-7c3315791fe4" providerId="ADAL" clId="{C3F6953B-AAF9-894F-9C14-ADF8DDEFAA1A}" dt="2019-10-28T13:10:15.182" v="399"/>
        <pc:sldMkLst>
          <pc:docMk/>
          <pc:sldMk cId="562505575" sldId="269"/>
        </pc:sldMkLst>
        <pc:spChg chg="mod">
          <ac:chgData name="Gibbins N.M." userId="6a0e944c-4d97-467d-bb7a-7c3315791fe4" providerId="ADAL" clId="{C3F6953B-AAF9-894F-9C14-ADF8DDEFAA1A}" dt="2019-10-28T13:10:08.079" v="398" actId="20577"/>
          <ac:spMkLst>
            <pc:docMk/>
            <pc:sldMk cId="562505575" sldId="269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5T14:14:36.917" v="2" actId="20577"/>
        <pc:sldMkLst>
          <pc:docMk/>
          <pc:sldMk cId="1815870885" sldId="270"/>
        </pc:sldMkLst>
        <pc:spChg chg="mod">
          <ac:chgData name="Gibbins N.M." userId="6a0e944c-4d97-467d-bb7a-7c3315791fe4" providerId="ADAL" clId="{C3F6953B-AAF9-894F-9C14-ADF8DDEFAA1A}" dt="2019-10-25T14:14:36.917" v="2" actId="20577"/>
          <ac:spMkLst>
            <pc:docMk/>
            <pc:sldMk cId="1815870885" sldId="270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10:36.505" v="404"/>
        <pc:sldMkLst>
          <pc:docMk/>
          <pc:sldMk cId="254029633" sldId="271"/>
        </pc:sldMkLst>
        <pc:spChg chg="mod">
          <ac:chgData name="Gibbins N.M." userId="6a0e944c-4d97-467d-bb7a-7c3315791fe4" providerId="ADAL" clId="{C3F6953B-AAF9-894F-9C14-ADF8DDEFAA1A}" dt="2019-10-28T13:10:31.080" v="403" actId="20577"/>
          <ac:spMkLst>
            <pc:docMk/>
            <pc:sldMk cId="254029633" sldId="271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2:09:47.398" v="137" actId="20577"/>
        <pc:sldMkLst>
          <pc:docMk/>
          <pc:sldMk cId="3703858928" sldId="272"/>
        </pc:sldMkLst>
        <pc:spChg chg="mod">
          <ac:chgData name="Gibbins N.M." userId="6a0e944c-4d97-467d-bb7a-7c3315791fe4" providerId="ADAL" clId="{C3F6953B-AAF9-894F-9C14-ADF8DDEFAA1A}" dt="2019-10-28T12:09:47.398" v="137" actId="20577"/>
          <ac:spMkLst>
            <pc:docMk/>
            <pc:sldMk cId="3703858928" sldId="272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11:02.570" v="412"/>
        <pc:sldMkLst>
          <pc:docMk/>
          <pc:sldMk cId="2095856996" sldId="273"/>
        </pc:sldMkLst>
        <pc:spChg chg="mod">
          <ac:chgData name="Gibbins N.M." userId="6a0e944c-4d97-467d-bb7a-7c3315791fe4" providerId="ADAL" clId="{C3F6953B-AAF9-894F-9C14-ADF8DDEFAA1A}" dt="2019-10-28T13:10:57.989" v="411" actId="20577"/>
          <ac:spMkLst>
            <pc:docMk/>
            <pc:sldMk cId="2095856996" sldId="273"/>
            <ac:spMk id="4" creationId="{00000000-0000-0000-0000-000000000000}"/>
          </ac:spMkLst>
        </pc:spChg>
      </pc:sldChg>
      <pc:sldChg chg="modSp modAnim">
        <pc:chgData name="Gibbins N.M." userId="6a0e944c-4d97-467d-bb7a-7c3315791fe4" providerId="ADAL" clId="{C3F6953B-AAF9-894F-9C14-ADF8DDEFAA1A}" dt="2019-10-28T13:11:21.740" v="424"/>
        <pc:sldMkLst>
          <pc:docMk/>
          <pc:sldMk cId="4061712420" sldId="274"/>
        </pc:sldMkLst>
        <pc:spChg chg="mod">
          <ac:chgData name="Gibbins N.M." userId="6a0e944c-4d97-467d-bb7a-7c3315791fe4" providerId="ADAL" clId="{C3F6953B-AAF9-894F-9C14-ADF8DDEFAA1A}" dt="2019-10-28T13:11:16.552" v="423" actId="20577"/>
          <ac:spMkLst>
            <pc:docMk/>
            <pc:sldMk cId="4061712420" sldId="274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3:11:36.839" v="427" actId="207"/>
        <pc:sldMkLst>
          <pc:docMk/>
          <pc:sldMk cId="810543928" sldId="275"/>
        </pc:sldMkLst>
        <pc:spChg chg="mod">
          <ac:chgData name="Gibbins N.M." userId="6a0e944c-4d97-467d-bb7a-7c3315791fe4" providerId="ADAL" clId="{C3F6953B-AAF9-894F-9C14-ADF8DDEFAA1A}" dt="2019-10-28T13:11:36.839" v="427" actId="207"/>
          <ac:spMkLst>
            <pc:docMk/>
            <pc:sldMk cId="810543928" sldId="275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3:14:11.454" v="446" actId="20577"/>
        <pc:sldMkLst>
          <pc:docMk/>
          <pc:sldMk cId="2045704363" sldId="277"/>
        </pc:sldMkLst>
        <pc:spChg chg="mod">
          <ac:chgData name="Gibbins N.M." userId="6a0e944c-4d97-467d-bb7a-7c3315791fe4" providerId="ADAL" clId="{C3F6953B-AAF9-894F-9C14-ADF8DDEFAA1A}" dt="2019-10-28T13:14:11.454" v="446" actId="20577"/>
          <ac:spMkLst>
            <pc:docMk/>
            <pc:sldMk cId="2045704363" sldId="277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8T13:14:21.389" v="448" actId="207"/>
        <pc:sldMkLst>
          <pc:docMk/>
          <pc:sldMk cId="143205601" sldId="278"/>
        </pc:sldMkLst>
        <pc:spChg chg="mod">
          <ac:chgData name="Gibbins N.M." userId="6a0e944c-4d97-467d-bb7a-7c3315791fe4" providerId="ADAL" clId="{C3F6953B-AAF9-894F-9C14-ADF8DDEFAA1A}" dt="2019-10-28T13:14:21.389" v="448" actId="207"/>
          <ac:spMkLst>
            <pc:docMk/>
            <pc:sldMk cId="143205601" sldId="278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425" v="152" actId="2696"/>
        <pc:sldMkLst>
          <pc:docMk/>
          <pc:sldMk cId="589037216" sldId="282"/>
        </pc:sldMkLst>
      </pc:sldChg>
      <pc:sldChg chg="modSp add del">
        <pc:chgData name="Gibbins N.M." userId="6a0e944c-4d97-467d-bb7a-7c3315791fe4" providerId="ADAL" clId="{C3F6953B-AAF9-894F-9C14-ADF8DDEFAA1A}" dt="2019-10-28T13:11:51.496" v="428" actId="2696"/>
        <pc:sldMkLst>
          <pc:docMk/>
          <pc:sldMk cId="2962713578" sldId="282"/>
        </pc:sldMkLst>
        <pc:spChg chg="mod">
          <ac:chgData name="Gibbins N.M." userId="6a0e944c-4d97-467d-bb7a-7c3315791fe4" providerId="ADAL" clId="{C3F6953B-AAF9-894F-9C14-ADF8DDEFAA1A}" dt="2019-10-28T12:13:28.612" v="180" actId="20577"/>
          <ac:spMkLst>
            <pc:docMk/>
            <pc:sldMk cId="2962713578" sldId="282"/>
            <ac:spMk id="4" creationId="{00000000-0000-0000-0000-000000000000}"/>
          </ac:spMkLst>
        </pc:spChg>
      </pc:sldChg>
      <pc:sldChg chg="modSp add">
        <pc:chgData name="Gibbins N.M." userId="6a0e944c-4d97-467d-bb7a-7c3315791fe4" providerId="ADAL" clId="{C3F6953B-AAF9-894F-9C14-ADF8DDEFAA1A}" dt="2019-10-28T13:12:05.633" v="430" actId="255"/>
        <pc:sldMkLst>
          <pc:docMk/>
          <pc:sldMk cId="1984275682" sldId="284"/>
        </pc:sldMkLst>
        <pc:spChg chg="mod">
          <ac:chgData name="Gibbins N.M." userId="6a0e944c-4d97-467d-bb7a-7c3315791fe4" providerId="ADAL" clId="{C3F6953B-AAF9-894F-9C14-ADF8DDEFAA1A}" dt="2019-10-28T13:12:05.633" v="430" actId="255"/>
          <ac:spMkLst>
            <pc:docMk/>
            <pc:sldMk cId="1984275682" sldId="284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445" v="153" actId="2696"/>
        <pc:sldMkLst>
          <pc:docMk/>
          <pc:sldMk cId="3979286727" sldId="284"/>
        </pc:sldMkLst>
      </pc:sldChg>
      <pc:sldChg chg="del">
        <pc:chgData name="Gibbins N.M." userId="6a0e944c-4d97-467d-bb7a-7c3315791fe4" providerId="ADAL" clId="{C3F6953B-AAF9-894F-9C14-ADF8DDEFAA1A}" dt="2019-10-28T12:12:49.465" v="154" actId="2696"/>
        <pc:sldMkLst>
          <pc:docMk/>
          <pc:sldMk cId="134906980" sldId="285"/>
        </pc:sldMkLst>
      </pc:sldChg>
      <pc:sldChg chg="modSp add">
        <pc:chgData name="Gibbins N.M." userId="6a0e944c-4d97-467d-bb7a-7c3315791fe4" providerId="ADAL" clId="{C3F6953B-AAF9-894F-9C14-ADF8DDEFAA1A}" dt="2019-10-28T13:12:20.158" v="435" actId="20577"/>
        <pc:sldMkLst>
          <pc:docMk/>
          <pc:sldMk cId="2812726246" sldId="285"/>
        </pc:sldMkLst>
        <pc:spChg chg="mod">
          <ac:chgData name="Gibbins N.M." userId="6a0e944c-4d97-467d-bb7a-7c3315791fe4" providerId="ADAL" clId="{C3F6953B-AAF9-894F-9C14-ADF8DDEFAA1A}" dt="2019-10-28T13:12:20.158" v="435" actId="20577"/>
          <ac:spMkLst>
            <pc:docMk/>
            <pc:sldMk cId="2812726246" sldId="285"/>
            <ac:spMk id="4" creationId="{00000000-0000-0000-0000-000000000000}"/>
          </ac:spMkLst>
        </pc:spChg>
      </pc:sldChg>
      <pc:sldChg chg="modSp add">
        <pc:chgData name="Gibbins N.M." userId="6a0e944c-4d97-467d-bb7a-7c3315791fe4" providerId="ADAL" clId="{C3F6953B-AAF9-894F-9C14-ADF8DDEFAA1A}" dt="2019-10-28T13:12:30.360" v="436" actId="255"/>
        <pc:sldMkLst>
          <pc:docMk/>
          <pc:sldMk cId="2644186027" sldId="286"/>
        </pc:sldMkLst>
        <pc:spChg chg="mod">
          <ac:chgData name="Gibbins N.M." userId="6a0e944c-4d97-467d-bb7a-7c3315791fe4" providerId="ADAL" clId="{C3F6953B-AAF9-894F-9C14-ADF8DDEFAA1A}" dt="2019-10-28T13:12:30.360" v="436" actId="255"/>
          <ac:spMkLst>
            <pc:docMk/>
            <pc:sldMk cId="2644186027" sldId="286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480" v="155" actId="2696"/>
        <pc:sldMkLst>
          <pc:docMk/>
          <pc:sldMk cId="4263327572" sldId="286"/>
        </pc:sldMkLst>
      </pc:sldChg>
      <pc:sldChg chg="del">
        <pc:chgData name="Gibbins N.M." userId="6a0e944c-4d97-467d-bb7a-7c3315791fe4" providerId="ADAL" clId="{C3F6953B-AAF9-894F-9C14-ADF8DDEFAA1A}" dt="2019-10-28T12:12:49.497" v="156" actId="2696"/>
        <pc:sldMkLst>
          <pc:docMk/>
          <pc:sldMk cId="2317440041" sldId="287"/>
        </pc:sldMkLst>
      </pc:sldChg>
      <pc:sldChg chg="add">
        <pc:chgData name="Gibbins N.M." userId="6a0e944c-4d97-467d-bb7a-7c3315791fe4" providerId="ADAL" clId="{C3F6953B-AAF9-894F-9C14-ADF8DDEFAA1A}" dt="2019-10-28T12:12:55.386" v="159"/>
        <pc:sldMkLst>
          <pc:docMk/>
          <pc:sldMk cId="2805213415" sldId="287"/>
        </pc:sldMkLst>
      </pc:sldChg>
      <pc:sldChg chg="modSp add">
        <pc:chgData name="Gibbins N.M." userId="6a0e944c-4d97-467d-bb7a-7c3315791fe4" providerId="ADAL" clId="{C3F6953B-AAF9-894F-9C14-ADF8DDEFAA1A}" dt="2019-10-28T13:12:38.032" v="437" actId="5793"/>
        <pc:sldMkLst>
          <pc:docMk/>
          <pc:sldMk cId="810645627" sldId="288"/>
        </pc:sldMkLst>
        <pc:spChg chg="mod">
          <ac:chgData name="Gibbins N.M." userId="6a0e944c-4d97-467d-bb7a-7c3315791fe4" providerId="ADAL" clId="{C3F6953B-AAF9-894F-9C14-ADF8DDEFAA1A}" dt="2019-10-28T13:12:38.032" v="437" actId="5793"/>
          <ac:spMkLst>
            <pc:docMk/>
            <pc:sldMk cId="810645627" sldId="288"/>
            <ac:spMk id="4" creationId="{00000000-0000-0000-0000-000000000000}"/>
          </ac:spMkLst>
        </pc:spChg>
      </pc:sldChg>
      <pc:sldChg chg="del">
        <pc:chgData name="Gibbins N.M." userId="6a0e944c-4d97-467d-bb7a-7c3315791fe4" providerId="ADAL" clId="{C3F6953B-AAF9-894F-9C14-ADF8DDEFAA1A}" dt="2019-10-28T12:12:49.514" v="157" actId="2696"/>
        <pc:sldMkLst>
          <pc:docMk/>
          <pc:sldMk cId="1462341477" sldId="288"/>
        </pc:sldMkLst>
      </pc:sldChg>
      <pc:sldChg chg="del">
        <pc:chgData name="Gibbins N.M." userId="6a0e944c-4d97-467d-bb7a-7c3315791fe4" providerId="ADAL" clId="{C3F6953B-AAF9-894F-9C14-ADF8DDEFAA1A}" dt="2019-10-28T12:12:49.523" v="158" actId="2696"/>
        <pc:sldMkLst>
          <pc:docMk/>
          <pc:sldMk cId="2327900181" sldId="289"/>
        </pc:sldMkLst>
      </pc:sldChg>
      <pc:sldChg chg="modSp add">
        <pc:chgData name="Gibbins N.M." userId="6a0e944c-4d97-467d-bb7a-7c3315791fe4" providerId="ADAL" clId="{C3F6953B-AAF9-894F-9C14-ADF8DDEFAA1A}" dt="2019-10-28T13:12:45.234" v="438" actId="255"/>
        <pc:sldMkLst>
          <pc:docMk/>
          <pc:sldMk cId="3819409881" sldId="289"/>
        </pc:sldMkLst>
        <pc:spChg chg="mod">
          <ac:chgData name="Gibbins N.M." userId="6a0e944c-4d97-467d-bb7a-7c3315791fe4" providerId="ADAL" clId="{C3F6953B-AAF9-894F-9C14-ADF8DDEFAA1A}" dt="2019-10-28T13:12:45.234" v="438" actId="255"/>
          <ac:spMkLst>
            <pc:docMk/>
            <pc:sldMk cId="3819409881" sldId="289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9T08:53:52.102" v="1081" actId="20577"/>
        <pc:sldMkLst>
          <pc:docMk/>
          <pc:sldMk cId="1576225467" sldId="291"/>
        </pc:sldMkLst>
        <pc:spChg chg="mod">
          <ac:chgData name="Gibbins N.M." userId="6a0e944c-4d97-467d-bb7a-7c3315791fe4" providerId="ADAL" clId="{C3F6953B-AAF9-894F-9C14-ADF8DDEFAA1A}" dt="2019-10-29T08:53:52.102" v="1081" actId="20577"/>
          <ac:spMkLst>
            <pc:docMk/>
            <pc:sldMk cId="1576225467" sldId="291"/>
            <ac:spMk id="4" creationId="{00000000-0000-0000-0000-000000000000}"/>
          </ac:spMkLst>
        </pc:spChg>
      </pc:sldChg>
      <pc:sldChg chg="modSp">
        <pc:chgData name="Gibbins N.M." userId="6a0e944c-4d97-467d-bb7a-7c3315791fe4" providerId="ADAL" clId="{C3F6953B-AAF9-894F-9C14-ADF8DDEFAA1A}" dt="2019-10-29T08:50:29.203" v="989" actId="20577"/>
        <pc:sldMkLst>
          <pc:docMk/>
          <pc:sldMk cId="3490548834" sldId="293"/>
        </pc:sldMkLst>
        <pc:spChg chg="mod">
          <ac:chgData name="Gibbins N.M." userId="6a0e944c-4d97-467d-bb7a-7c3315791fe4" providerId="ADAL" clId="{C3F6953B-AAF9-894F-9C14-ADF8DDEFAA1A}" dt="2019-10-29T08:50:29.203" v="989" actId="20577"/>
          <ac:spMkLst>
            <pc:docMk/>
            <pc:sldMk cId="3490548834" sldId="293"/>
            <ac:spMk id="6" creationId="{6BD32BAF-8A52-E448-AC08-A328DE2EAF1A}"/>
          </ac:spMkLst>
        </pc:spChg>
      </pc:sldChg>
      <pc:sldChg chg="modSp">
        <pc:chgData name="Gibbins N.M." userId="6a0e944c-4d97-467d-bb7a-7c3315791fe4" providerId="ADAL" clId="{C3F6953B-AAF9-894F-9C14-ADF8DDEFAA1A}" dt="2019-10-29T08:50:51.406" v="990" actId="242"/>
        <pc:sldMkLst>
          <pc:docMk/>
          <pc:sldMk cId="2292584790" sldId="294"/>
        </pc:sldMkLst>
        <pc:spChg chg="mod">
          <ac:chgData name="Gibbins N.M." userId="6a0e944c-4d97-467d-bb7a-7c3315791fe4" providerId="ADAL" clId="{C3F6953B-AAF9-894F-9C14-ADF8DDEFAA1A}" dt="2019-10-29T08:50:51.406" v="990" actId="242"/>
          <ac:spMkLst>
            <pc:docMk/>
            <pc:sldMk cId="2292584790" sldId="294"/>
            <ac:spMk id="10" creationId="{BB501D4B-75C5-7C42-9E26-3B8892660953}"/>
          </ac:spMkLst>
        </pc:spChg>
        <pc:spChg chg="mod">
          <ac:chgData name="Gibbins N.M." userId="6a0e944c-4d97-467d-bb7a-7c3315791fe4" providerId="ADAL" clId="{C3F6953B-AAF9-894F-9C14-ADF8DDEFAA1A}" dt="2019-10-29T08:50:51.406" v="990" actId="242"/>
          <ac:spMkLst>
            <pc:docMk/>
            <pc:sldMk cId="2292584790" sldId="294"/>
            <ac:spMk id="11" creationId="{FE941B07-3EF2-9F46-9338-E3B98CBA21FE}"/>
          </ac:spMkLst>
        </pc:spChg>
      </pc:sldChg>
      <pc:sldChg chg="addSp delSp modSp del ord">
        <pc:chgData name="Gibbins N.M." userId="6a0e944c-4d97-467d-bb7a-7c3315791fe4" providerId="ADAL" clId="{C3F6953B-AAF9-894F-9C14-ADF8DDEFAA1A}" dt="2019-10-28T13:24:07.434" v="628" actId="2696"/>
        <pc:sldMkLst>
          <pc:docMk/>
          <pc:sldMk cId="2356477351" sldId="295"/>
        </pc:sldMkLst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9" creationId="{2541B108-8F9A-E842-8D6A-90B82E7A5C22}"/>
          </ac:spMkLst>
        </pc:spChg>
        <pc:spChg chg="mod">
          <ac:chgData name="Gibbins N.M." userId="6a0e944c-4d97-467d-bb7a-7c3315791fe4" providerId="ADAL" clId="{C3F6953B-AAF9-894F-9C14-ADF8DDEFAA1A}" dt="2019-10-28T13:17:47.073" v="553" actId="255"/>
          <ac:spMkLst>
            <pc:docMk/>
            <pc:sldMk cId="2356477351" sldId="295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17:47.073" v="553" actId="255"/>
          <ac:spMkLst>
            <pc:docMk/>
            <pc:sldMk cId="2356477351" sldId="295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47" creationId="{3ED7A538-8BFD-4041-AA56-F61DE1696111}"/>
          </ac:spMkLst>
        </pc:spChg>
        <pc:spChg chg="del mod">
          <ac:chgData name="Gibbins N.M." userId="6a0e944c-4d97-467d-bb7a-7c3315791fe4" providerId="ADAL" clId="{C3F6953B-AAF9-894F-9C14-ADF8DDEFAA1A}" dt="2019-10-28T13:21:29.790" v="595" actId="478"/>
          <ac:spMkLst>
            <pc:docMk/>
            <pc:sldMk cId="2356477351" sldId="295"/>
            <ac:spMk id="48" creationId="{57172537-76DF-1342-AE59-8191300B2BEF}"/>
          </ac:spMkLst>
        </pc:spChg>
        <pc:spChg chg="mod">
          <ac:chgData name="Gibbins N.M." userId="6a0e944c-4d97-467d-bb7a-7c3315791fe4" providerId="ADAL" clId="{C3F6953B-AAF9-894F-9C14-ADF8DDEFAA1A}" dt="2019-10-28T13:21:02.631" v="589" actId="1076"/>
          <ac:spMkLst>
            <pc:docMk/>
            <pc:sldMk cId="2356477351" sldId="295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51" creationId="{7F2F37A0-A983-F246-B632-0A6F2386EE3F}"/>
          </ac:spMkLst>
        </pc:spChg>
        <pc:spChg chg="add mod">
          <ac:chgData name="Gibbins N.M." userId="6a0e944c-4d97-467d-bb7a-7c3315791fe4" providerId="ADAL" clId="{C3F6953B-AAF9-894F-9C14-ADF8DDEFAA1A}" dt="2019-10-28T13:21:23.215" v="594" actId="1076"/>
          <ac:spMkLst>
            <pc:docMk/>
            <pc:sldMk cId="2356477351" sldId="295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20:58.797" v="588" actId="1076"/>
          <ac:spMkLst>
            <pc:docMk/>
            <pc:sldMk cId="2356477351" sldId="295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21:12.174" v="591" actId="1076"/>
          <ac:spMkLst>
            <pc:docMk/>
            <pc:sldMk cId="2356477351" sldId="295"/>
            <ac:spMk id="165" creationId="{F70D5C8F-45BA-9A4B-A355-BBD2F026456A}"/>
          </ac:spMkLst>
        </pc:spChg>
        <pc:grpChg chg="mod">
          <ac:chgData name="Gibbins N.M." userId="6a0e944c-4d97-467d-bb7a-7c3315791fe4" providerId="ADAL" clId="{C3F6953B-AAF9-894F-9C14-ADF8DDEFAA1A}" dt="2019-10-28T13:20:58.797" v="588" actId="1076"/>
          <ac:grpSpMkLst>
            <pc:docMk/>
            <pc:sldMk cId="2356477351" sldId="295"/>
            <ac:grpSpMk id="12" creationId="{B2A4E844-7C8D-AF47-A025-4AF329558B4C}"/>
          </ac:grpSpMkLst>
        </pc:grp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16" creationId="{52716117-94A0-D247-8B15-0833EFA69919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0" creationId="{47B63AA1-F238-DB42-A288-7BDE59DCC309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3" creationId="{A622852E-C023-D648-88DA-9BDBD00D7326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6" creationId="{9162C413-722C-E44B-B817-0931EC663D41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29" creationId="{9F404FD4-3215-E344-AADA-D79867943CB3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20:58.797" v="588" actId="1076"/>
          <ac:cxnSpMkLst>
            <pc:docMk/>
            <pc:sldMk cId="2356477351" sldId="295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21:08.552" v="590" actId="14100"/>
          <ac:cxnSpMkLst>
            <pc:docMk/>
            <pc:sldMk cId="2356477351" sldId="295"/>
            <ac:cxnSpMk id="146" creationId="{4CDC44D7-1036-D546-8BDC-2B0526F8160F}"/>
          </ac:cxnSpMkLst>
        </pc:cxnChg>
      </pc:sldChg>
      <pc:sldChg chg="add del">
        <pc:chgData name="Gibbins N.M." userId="6a0e944c-4d97-467d-bb7a-7c3315791fe4" providerId="ADAL" clId="{C3F6953B-AAF9-894F-9C14-ADF8DDEFAA1A}" dt="2019-10-28T13:28:10.559" v="698" actId="2696"/>
        <pc:sldMkLst>
          <pc:docMk/>
          <pc:sldMk cId="141151286" sldId="298"/>
        </pc:sldMkLst>
      </pc:sldChg>
      <pc:sldChg chg="del">
        <pc:chgData name="Gibbins N.M." userId="6a0e944c-4d97-467d-bb7a-7c3315791fe4" providerId="ADAL" clId="{C3F6953B-AAF9-894F-9C14-ADF8DDEFAA1A}" dt="2019-10-28T13:26:41.449" v="683" actId="2696"/>
        <pc:sldMkLst>
          <pc:docMk/>
          <pc:sldMk cId="308025983" sldId="299"/>
        </pc:sldMkLst>
      </pc:sldChg>
      <pc:sldChg chg="addSp delSp del">
        <pc:chgData name="Gibbins N.M." userId="6a0e944c-4d97-467d-bb7a-7c3315791fe4" providerId="ADAL" clId="{C3F6953B-AAF9-894F-9C14-ADF8DDEFAA1A}" dt="2019-10-28T13:30:42.379" v="725" actId="2696"/>
        <pc:sldMkLst>
          <pc:docMk/>
          <pc:sldMk cId="4104349380" sldId="300"/>
        </pc:sldMkLst>
        <pc:cxnChg chg="add del">
          <ac:chgData name="Gibbins N.M." userId="6a0e944c-4d97-467d-bb7a-7c3315791fe4" providerId="ADAL" clId="{C3F6953B-AAF9-894F-9C14-ADF8DDEFAA1A}" dt="2019-10-28T13:23:30.368" v="618"/>
          <ac:cxnSpMkLst>
            <pc:docMk/>
            <pc:sldMk cId="4104349380" sldId="300"/>
            <ac:cxnSpMk id="32" creationId="{E437B553-0999-BD45-8B9C-6E0A2ED0CEFD}"/>
          </ac:cxnSpMkLst>
        </pc:cxnChg>
      </pc:sldChg>
      <pc:sldChg chg="modSp add del">
        <pc:chgData name="Gibbins N.M." userId="6a0e944c-4d97-467d-bb7a-7c3315791fe4" providerId="ADAL" clId="{C3F6953B-AAF9-894F-9C14-ADF8DDEFAA1A}" dt="2019-10-28T13:29:14.842" v="705" actId="2696"/>
        <pc:sldMkLst>
          <pc:docMk/>
          <pc:sldMk cId="1188539380" sldId="301"/>
        </pc:sldMkLst>
        <pc:spChg chg="mod">
          <ac:chgData name="Gibbins N.M." userId="6a0e944c-4d97-467d-bb7a-7c3315791fe4" providerId="ADAL" clId="{C3F6953B-AAF9-894F-9C14-ADF8DDEFAA1A}" dt="2019-10-28T12:10:08.402" v="145" actId="20577"/>
          <ac:spMkLst>
            <pc:docMk/>
            <pc:sldMk cId="1188539380" sldId="301"/>
            <ac:spMk id="2" creationId="{B0A760FA-2F37-FA47-95BE-6CA85ADDC7FD}"/>
          </ac:spMkLst>
        </pc:spChg>
        <pc:spChg chg="mod">
          <ac:chgData name="Gibbins N.M." userId="6a0e944c-4d97-467d-bb7a-7c3315791fe4" providerId="ADAL" clId="{C3F6953B-AAF9-894F-9C14-ADF8DDEFAA1A}" dt="2019-10-28T12:10:48.259" v="147" actId="208"/>
          <ac:spMkLst>
            <pc:docMk/>
            <pc:sldMk cId="1188539380" sldId="301"/>
            <ac:spMk id="4" creationId="{02506BC9-5D50-5F43-A472-FE2DD6D10C64}"/>
          </ac:spMkLst>
        </pc:spChg>
        <pc:spChg chg="mod">
          <ac:chgData name="Gibbins N.M." userId="6a0e944c-4d97-467d-bb7a-7c3315791fe4" providerId="ADAL" clId="{C3F6953B-AAF9-894F-9C14-ADF8DDEFAA1A}" dt="2019-10-28T12:11:22.705" v="151" actId="208"/>
          <ac:spMkLst>
            <pc:docMk/>
            <pc:sldMk cId="1188539380" sldId="301"/>
            <ac:spMk id="5" creationId="{9C70A555-F4C9-BF44-80D6-522BCE56E0CC}"/>
          </ac:spMkLst>
        </pc:spChg>
        <pc:spChg chg="mod">
          <ac:chgData name="Gibbins N.M." userId="6a0e944c-4d97-467d-bb7a-7c3315791fe4" providerId="ADAL" clId="{C3F6953B-AAF9-894F-9C14-ADF8DDEFAA1A}" dt="2019-10-28T12:10:48.259" v="147" actId="208"/>
          <ac:spMkLst>
            <pc:docMk/>
            <pc:sldMk cId="1188539380" sldId="301"/>
            <ac:spMk id="6" creationId="{1C485F89-4D68-C446-B90B-E490B8A315E4}"/>
          </ac:spMkLst>
        </pc:spChg>
        <pc:spChg chg="mod">
          <ac:chgData name="Gibbins N.M." userId="6a0e944c-4d97-467d-bb7a-7c3315791fe4" providerId="ADAL" clId="{C3F6953B-AAF9-894F-9C14-ADF8DDEFAA1A}" dt="2019-10-28T12:11:12.131" v="150" actId="207"/>
          <ac:spMkLst>
            <pc:docMk/>
            <pc:sldMk cId="1188539380" sldId="301"/>
            <ac:spMk id="20" creationId="{53D9EAF9-8E5E-D44C-A1FF-F8EC96027E6A}"/>
          </ac:spMkLst>
        </pc:spChg>
        <pc:spChg chg="mod">
          <ac:chgData name="Gibbins N.M." userId="6a0e944c-4d97-467d-bb7a-7c3315791fe4" providerId="ADAL" clId="{C3F6953B-AAF9-894F-9C14-ADF8DDEFAA1A}" dt="2019-10-28T12:10:56.655" v="148" actId="2085"/>
          <ac:spMkLst>
            <pc:docMk/>
            <pc:sldMk cId="1188539380" sldId="301"/>
            <ac:spMk id="23" creationId="{BEF1AFE3-5A51-DE4C-935D-9B4F6A6E3E73}"/>
          </ac:spMkLst>
        </pc:spChg>
        <pc:spChg chg="mod">
          <ac:chgData name="Gibbins N.M." userId="6a0e944c-4d97-467d-bb7a-7c3315791fe4" providerId="ADAL" clId="{C3F6953B-AAF9-894F-9C14-ADF8DDEFAA1A}" dt="2019-10-28T12:10:48.259" v="147" actId="208"/>
          <ac:spMkLst>
            <pc:docMk/>
            <pc:sldMk cId="1188539380" sldId="301"/>
            <ac:spMk id="27" creationId="{6270FD1E-A6D6-504A-BA76-707C9A950A99}"/>
          </ac:spMkLst>
        </pc:spChg>
        <pc:spChg chg="mod">
          <ac:chgData name="Gibbins N.M." userId="6a0e944c-4d97-467d-bb7a-7c3315791fe4" providerId="ADAL" clId="{C3F6953B-AAF9-894F-9C14-ADF8DDEFAA1A}" dt="2019-10-28T12:10:56.655" v="148" actId="2085"/>
          <ac:spMkLst>
            <pc:docMk/>
            <pc:sldMk cId="1188539380" sldId="301"/>
            <ac:spMk id="29" creationId="{FC051914-36BC-B945-8296-3BB7472CB3D1}"/>
          </ac:spMkLst>
        </pc:spChg>
        <pc:spChg chg="mod">
          <ac:chgData name="Gibbins N.M." userId="6a0e944c-4d97-467d-bb7a-7c3315791fe4" providerId="ADAL" clId="{C3F6953B-AAF9-894F-9C14-ADF8DDEFAA1A}" dt="2019-10-28T12:10:56.655" v="148" actId="2085"/>
          <ac:spMkLst>
            <pc:docMk/>
            <pc:sldMk cId="1188539380" sldId="301"/>
            <ac:spMk id="31" creationId="{B5013A67-1B62-A44F-A3C7-460B64F965A8}"/>
          </ac:spMkLst>
        </pc:spChg>
        <pc:cxnChg chg="mod">
          <ac:chgData name="Gibbins N.M." userId="6a0e944c-4d97-467d-bb7a-7c3315791fe4" providerId="ADAL" clId="{C3F6953B-AAF9-894F-9C14-ADF8DDEFAA1A}" dt="2019-10-28T12:10:48.259" v="147" actId="208"/>
          <ac:cxnSpMkLst>
            <pc:docMk/>
            <pc:sldMk cId="1188539380" sldId="301"/>
            <ac:cxnSpMk id="12" creationId="{B4AFBA44-CEB0-394A-8638-4FBAC5416CD6}"/>
          </ac:cxnSpMkLst>
        </pc:cxnChg>
        <pc:cxnChg chg="mod">
          <ac:chgData name="Gibbins N.M." userId="6a0e944c-4d97-467d-bb7a-7c3315791fe4" providerId="ADAL" clId="{C3F6953B-AAF9-894F-9C14-ADF8DDEFAA1A}" dt="2019-10-28T12:11:22.705" v="151" actId="208"/>
          <ac:cxnSpMkLst>
            <pc:docMk/>
            <pc:sldMk cId="1188539380" sldId="301"/>
            <ac:cxnSpMk id="18" creationId="{65AAB478-B517-CD4F-936F-6C78F685610B}"/>
          </ac:cxnSpMkLst>
        </pc:cxnChg>
        <pc:cxnChg chg="mod">
          <ac:chgData name="Gibbins N.M." userId="6a0e944c-4d97-467d-bb7a-7c3315791fe4" providerId="ADAL" clId="{C3F6953B-AAF9-894F-9C14-ADF8DDEFAA1A}" dt="2019-10-28T12:10:48.259" v="147" actId="208"/>
          <ac:cxnSpMkLst>
            <pc:docMk/>
            <pc:sldMk cId="1188539380" sldId="301"/>
            <ac:cxnSpMk id="28" creationId="{D1E1F810-D765-D943-9700-43DC59719D95}"/>
          </ac:cxnSpMkLst>
        </pc:cxnChg>
        <pc:cxnChg chg="mod">
          <ac:chgData name="Gibbins N.M." userId="6a0e944c-4d97-467d-bb7a-7c3315791fe4" providerId="ADAL" clId="{C3F6953B-AAF9-894F-9C14-ADF8DDEFAA1A}" dt="2019-10-28T12:10:48.259" v="147" actId="208"/>
          <ac:cxnSpMkLst>
            <pc:docMk/>
            <pc:sldMk cId="1188539380" sldId="301"/>
            <ac:cxnSpMk id="30" creationId="{1D269026-3043-A94F-A020-965EEAECFD9B}"/>
          </ac:cxnSpMkLst>
        </pc:cxnChg>
      </pc:sldChg>
      <pc:sldChg chg="modSp add del">
        <pc:chgData name="Gibbins N.M." userId="6a0e944c-4d97-467d-bb7a-7c3315791fe4" providerId="ADAL" clId="{C3F6953B-AAF9-894F-9C14-ADF8DDEFAA1A}" dt="2019-10-28T12:16:28.793" v="227" actId="2696"/>
        <pc:sldMkLst>
          <pc:docMk/>
          <pc:sldMk cId="3098247914" sldId="302"/>
        </pc:sldMkLst>
        <pc:spChg chg="mod">
          <ac:chgData name="Gibbins N.M." userId="6a0e944c-4d97-467d-bb7a-7c3315791fe4" providerId="ADAL" clId="{C3F6953B-AAF9-894F-9C14-ADF8DDEFAA1A}" dt="2019-10-28T12:15:57.179" v="203" actId="20577"/>
          <ac:spMkLst>
            <pc:docMk/>
            <pc:sldMk cId="3098247914" sldId="302"/>
            <ac:spMk id="2" creationId="{00000000-0000-0000-0000-000000000000}"/>
          </ac:spMkLst>
        </pc:spChg>
      </pc:sldChg>
      <pc:sldChg chg="modSp add">
        <pc:chgData name="Gibbins N.M." userId="6a0e944c-4d97-467d-bb7a-7c3315791fe4" providerId="ADAL" clId="{C3F6953B-AAF9-894F-9C14-ADF8DDEFAA1A}" dt="2019-10-28T16:54:33.874" v="983" actId="20577"/>
        <pc:sldMkLst>
          <pc:docMk/>
          <pc:sldMk cId="2415877131" sldId="303"/>
        </pc:sldMkLst>
        <pc:spChg chg="mod">
          <ac:chgData name="Gibbins N.M." userId="6a0e944c-4d97-467d-bb7a-7c3315791fe4" providerId="ADAL" clId="{C3F6953B-AAF9-894F-9C14-ADF8DDEFAA1A}" dt="2019-10-28T12:16:26.142" v="226" actId="20577"/>
          <ac:spMkLst>
            <pc:docMk/>
            <pc:sldMk cId="2415877131" sldId="303"/>
            <ac:spMk id="2" creationId="{63BC58F6-C642-5545-B237-5DBC713C11E2}"/>
          </ac:spMkLst>
        </pc:spChg>
        <pc:spChg chg="mod">
          <ac:chgData name="Gibbins N.M." userId="6a0e944c-4d97-467d-bb7a-7c3315791fe4" providerId="ADAL" clId="{C3F6953B-AAF9-894F-9C14-ADF8DDEFAA1A}" dt="2019-10-28T16:54:33.874" v="983" actId="20577"/>
          <ac:spMkLst>
            <pc:docMk/>
            <pc:sldMk cId="2415877131" sldId="303"/>
            <ac:spMk id="3" creationId="{B5F98206-5040-2148-98A3-5DA91FBFE9A4}"/>
          </ac:spMkLst>
        </pc:spChg>
      </pc:sldChg>
      <pc:sldChg chg="modSp add del">
        <pc:chgData name="Gibbins N.M." userId="6a0e944c-4d97-467d-bb7a-7c3315791fe4" providerId="ADAL" clId="{C3F6953B-AAF9-894F-9C14-ADF8DDEFAA1A}" dt="2019-10-28T13:32:03.478" v="752" actId="2696"/>
        <pc:sldMkLst>
          <pc:docMk/>
          <pc:sldMk cId="256403278" sldId="304"/>
        </pc:sldMkLst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48" creationId="{57172537-76DF-1342-AE59-8191300B2BEF}"/>
          </ac:spMkLst>
        </pc:spChg>
        <pc:spChg chg="mod">
          <ac:chgData name="Gibbins N.M." userId="6a0e944c-4d97-467d-bb7a-7c3315791fe4" providerId="ADAL" clId="{C3F6953B-AAF9-894F-9C14-ADF8DDEFAA1A}" dt="2019-10-28T13:16:42.912" v="516" actId="20577"/>
          <ac:spMkLst>
            <pc:docMk/>
            <pc:sldMk cId="256403278" sldId="304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17:09.340" v="540" actId="1076"/>
          <ac:spMkLst>
            <pc:docMk/>
            <pc:sldMk cId="256403278" sldId="304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51" creationId="{7F2F37A0-A983-F246-B632-0A6F2386EE3F}"/>
          </ac:spMkLst>
        </pc:spChg>
        <pc:spChg chg="mod">
          <ac:chgData name="Gibbins N.M." userId="6a0e944c-4d97-467d-bb7a-7c3315791fe4" providerId="ADAL" clId="{C3F6953B-AAF9-894F-9C14-ADF8DDEFAA1A}" dt="2019-10-28T13:15:44.824" v="471" actId="255"/>
          <ac:spMkLst>
            <pc:docMk/>
            <pc:sldMk cId="256403278" sldId="304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16:17.036" v="486" actId="1076"/>
          <ac:spMkLst>
            <pc:docMk/>
            <pc:sldMk cId="256403278" sldId="304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17:28.847" v="552" actId="255"/>
          <ac:spMkLst>
            <pc:docMk/>
            <pc:sldMk cId="256403278" sldId="304"/>
            <ac:spMk id="145" creationId="{D746D0CB-1467-0243-89FC-9CC72318F5D0}"/>
          </ac:spMkLst>
        </pc:spChg>
      </pc:sldChg>
      <pc:sldChg chg="add del">
        <pc:chgData name="Gibbins N.M." userId="6a0e944c-4d97-467d-bb7a-7c3315791fe4" providerId="ADAL" clId="{C3F6953B-AAF9-894F-9C14-ADF8DDEFAA1A}" dt="2019-10-28T13:23:58.925" v="626" actId="2696"/>
        <pc:sldMkLst>
          <pc:docMk/>
          <pc:sldMk cId="548136250" sldId="305"/>
        </pc:sldMkLst>
      </pc:sldChg>
      <pc:sldChg chg="add del">
        <pc:chgData name="Gibbins N.M." userId="6a0e944c-4d97-467d-bb7a-7c3315791fe4" providerId="ADAL" clId="{C3F6953B-AAF9-894F-9C14-ADF8DDEFAA1A}" dt="2019-10-28T13:23:52.570" v="624" actId="2696"/>
        <pc:sldMkLst>
          <pc:docMk/>
          <pc:sldMk cId="2630455115" sldId="306"/>
        </pc:sldMkLst>
      </pc:sldChg>
      <pc:sldChg chg="add del">
        <pc:chgData name="Gibbins N.M." userId="6a0e944c-4d97-467d-bb7a-7c3315791fe4" providerId="ADAL" clId="{C3F6953B-AAF9-894F-9C14-ADF8DDEFAA1A}" dt="2019-10-28T13:23:48.335" v="622" actId="2696"/>
        <pc:sldMkLst>
          <pc:docMk/>
          <pc:sldMk cId="759646606" sldId="307"/>
        </pc:sldMkLst>
      </pc:sldChg>
      <pc:sldChg chg="add del">
        <pc:chgData name="Gibbins N.M." userId="6a0e944c-4d97-467d-bb7a-7c3315791fe4" providerId="ADAL" clId="{C3F6953B-AAF9-894F-9C14-ADF8DDEFAA1A}" dt="2019-10-28T13:23:43.423" v="620" actId="2696"/>
        <pc:sldMkLst>
          <pc:docMk/>
          <pc:sldMk cId="2235778171" sldId="308"/>
        </pc:sldMkLst>
      </pc:sldChg>
      <pc:sldChg chg="add del">
        <pc:chgData name="Gibbins N.M." userId="6a0e944c-4d97-467d-bb7a-7c3315791fe4" providerId="ADAL" clId="{C3F6953B-AAF9-894F-9C14-ADF8DDEFAA1A}" dt="2019-10-28T13:23:26.306" v="616" actId="2696"/>
        <pc:sldMkLst>
          <pc:docMk/>
          <pc:sldMk cId="461382019" sldId="309"/>
        </pc:sldMkLst>
      </pc:sldChg>
      <pc:sldChg chg="modSp add del">
        <pc:chgData name="Gibbins N.M." userId="6a0e944c-4d97-467d-bb7a-7c3315791fe4" providerId="ADAL" clId="{C3F6953B-AAF9-894F-9C14-ADF8DDEFAA1A}" dt="2019-10-28T13:32:04.371" v="753" actId="2696"/>
        <pc:sldMkLst>
          <pc:docMk/>
          <pc:sldMk cId="2324888052" sldId="310"/>
        </pc:sldMkLst>
        <pc:spChg chg="mod">
          <ac:chgData name="Gibbins N.M." userId="6a0e944c-4d97-467d-bb7a-7c3315791fe4" providerId="ADAL" clId="{C3F6953B-AAF9-894F-9C14-ADF8DDEFAA1A}" dt="2019-10-28T13:22:25.898" v="603" actId="1076"/>
          <ac:spMkLst>
            <pc:docMk/>
            <pc:sldMk cId="2324888052" sldId="310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8T13:22:41.102" v="606" actId="1076"/>
          <ac:spMkLst>
            <pc:docMk/>
            <pc:sldMk cId="2324888052" sldId="310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2:47.840" v="608" actId="1076"/>
          <ac:spMkLst>
            <pc:docMk/>
            <pc:sldMk cId="2324888052" sldId="310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2:33.776" v="605" actId="1076"/>
          <ac:spMkLst>
            <pc:docMk/>
            <pc:sldMk cId="2324888052" sldId="310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23:02.239" v="612" actId="1076"/>
          <ac:spMkLst>
            <pc:docMk/>
            <pc:sldMk cId="2324888052" sldId="310"/>
            <ac:spMk id="165" creationId="{F70D5C8F-45BA-9A4B-A355-BBD2F026456A}"/>
          </ac:spMkLst>
        </pc:spChg>
        <pc:grpChg chg="mod">
          <ac:chgData name="Gibbins N.M." userId="6a0e944c-4d97-467d-bb7a-7c3315791fe4" providerId="ADAL" clId="{C3F6953B-AAF9-894F-9C14-ADF8DDEFAA1A}" dt="2019-10-28T13:22:29.474" v="604" actId="1076"/>
          <ac:grpSpMkLst>
            <pc:docMk/>
            <pc:sldMk cId="2324888052" sldId="310"/>
            <ac:grpSpMk id="12" creationId="{B2A4E844-7C8D-AF47-A025-4AF329558B4C}"/>
          </ac:grpSpMkLst>
        </pc:grpChg>
        <pc:cxnChg chg="mod">
          <ac:chgData name="Gibbins N.M." userId="6a0e944c-4d97-467d-bb7a-7c3315791fe4" providerId="ADAL" clId="{C3F6953B-AAF9-894F-9C14-ADF8DDEFAA1A}" dt="2019-10-28T13:22:33.776" v="605" actId="1076"/>
          <ac:cxnSpMkLst>
            <pc:docMk/>
            <pc:sldMk cId="2324888052" sldId="310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3:21.217" v="615" actId="14100"/>
          <ac:cxnSpMkLst>
            <pc:docMk/>
            <pc:sldMk cId="2324888052" sldId="310"/>
            <ac:cxnSpMk id="16" creationId="{52716117-94A0-D247-8B15-0833EFA69919}"/>
          </ac:cxnSpMkLst>
        </pc:cxnChg>
        <pc:cxnChg chg="mod">
          <ac:chgData name="Gibbins N.M." userId="6a0e944c-4d97-467d-bb7a-7c3315791fe4" providerId="ADAL" clId="{C3F6953B-AAF9-894F-9C14-ADF8DDEFAA1A}" dt="2019-10-28T13:22:41.102" v="606" actId="1076"/>
          <ac:cxnSpMkLst>
            <pc:docMk/>
            <pc:sldMk cId="2324888052" sldId="310"/>
            <ac:cxnSpMk id="23" creationId="{A622852E-C023-D648-88DA-9BDBD00D7326}"/>
          </ac:cxnSpMkLst>
        </pc:cxnChg>
        <pc:cxnChg chg="mod">
          <ac:chgData name="Gibbins N.M." userId="6a0e944c-4d97-467d-bb7a-7c3315791fe4" providerId="ADAL" clId="{C3F6953B-AAF9-894F-9C14-ADF8DDEFAA1A}" dt="2019-10-28T13:22:25.898" v="603" actId="1076"/>
          <ac:cxnSpMkLst>
            <pc:docMk/>
            <pc:sldMk cId="2324888052" sldId="310"/>
            <ac:cxnSpMk id="26" creationId="{9162C413-722C-E44B-B817-0931EC663D41}"/>
          </ac:cxnSpMkLst>
        </pc:cxnChg>
        <pc:cxnChg chg="mod">
          <ac:chgData name="Gibbins N.M." userId="6a0e944c-4d97-467d-bb7a-7c3315791fe4" providerId="ADAL" clId="{C3F6953B-AAF9-894F-9C14-ADF8DDEFAA1A}" dt="2019-10-28T13:22:41.102" v="606" actId="1076"/>
          <ac:cxnSpMkLst>
            <pc:docMk/>
            <pc:sldMk cId="2324888052" sldId="310"/>
            <ac:cxnSpMk id="29" creationId="{9F404FD4-3215-E344-AADA-D79867943CB3}"/>
          </ac:cxnSpMkLst>
        </pc:cxnChg>
        <pc:cxnChg chg="mod">
          <ac:chgData name="Gibbins N.M." userId="6a0e944c-4d97-467d-bb7a-7c3315791fe4" providerId="ADAL" clId="{C3F6953B-AAF9-894F-9C14-ADF8DDEFAA1A}" dt="2019-10-28T13:23:16.997" v="614" actId="14100"/>
          <ac:cxnSpMkLst>
            <pc:docMk/>
            <pc:sldMk cId="2324888052" sldId="310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22:29.474" v="604" actId="1076"/>
          <ac:cxnSpMkLst>
            <pc:docMk/>
            <pc:sldMk cId="2324888052" sldId="310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22:33.776" v="605" actId="1076"/>
          <ac:cxnSpMkLst>
            <pc:docMk/>
            <pc:sldMk cId="2324888052" sldId="310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22:58.328" v="611" actId="14100"/>
          <ac:cxnSpMkLst>
            <pc:docMk/>
            <pc:sldMk cId="2324888052" sldId="310"/>
            <ac:cxnSpMk id="146" creationId="{4CDC44D7-1036-D546-8BDC-2B0526F8160F}"/>
          </ac:cxnSpMkLst>
        </pc:cxnChg>
      </pc:sldChg>
      <pc:sldChg chg="add del">
        <pc:chgData name="Gibbins N.M." userId="6a0e944c-4d97-467d-bb7a-7c3315791fe4" providerId="ADAL" clId="{C3F6953B-AAF9-894F-9C14-ADF8DDEFAA1A}" dt="2019-10-28T13:31:36.635" v="751" actId="2696"/>
        <pc:sldMkLst>
          <pc:docMk/>
          <pc:sldMk cId="3389743216" sldId="311"/>
        </pc:sldMkLst>
      </pc:sldChg>
      <pc:sldChg chg="add del">
        <pc:chgData name="Gibbins N.M." userId="6a0e944c-4d97-467d-bb7a-7c3315791fe4" providerId="ADAL" clId="{C3F6953B-AAF9-894F-9C14-ADF8DDEFAA1A}" dt="2019-10-28T13:29:33.393" v="714" actId="2696"/>
        <pc:sldMkLst>
          <pc:docMk/>
          <pc:sldMk cId="3264125128" sldId="312"/>
        </pc:sldMkLst>
      </pc:sldChg>
      <pc:sldChg chg="add del">
        <pc:chgData name="Gibbins N.M." userId="6a0e944c-4d97-467d-bb7a-7c3315791fe4" providerId="ADAL" clId="{C3F6953B-AAF9-894F-9C14-ADF8DDEFAA1A}" dt="2019-10-28T13:26:26.014" v="680" actId="2696"/>
        <pc:sldMkLst>
          <pc:docMk/>
          <pc:sldMk cId="181445019" sldId="313"/>
        </pc:sldMkLst>
      </pc:sldChg>
      <pc:sldChg chg="add del">
        <pc:chgData name="Gibbins N.M." userId="6a0e944c-4d97-467d-bb7a-7c3315791fe4" providerId="ADAL" clId="{C3F6953B-AAF9-894F-9C14-ADF8DDEFAA1A}" dt="2019-10-28T13:25:47.740" v="667" actId="2696"/>
        <pc:sldMkLst>
          <pc:docMk/>
          <pc:sldMk cId="4092469282" sldId="314"/>
        </pc:sldMkLst>
      </pc:sldChg>
      <pc:sldChg chg="addSp delSp modSp add">
        <pc:chgData name="Gibbins N.M." userId="6a0e944c-4d97-467d-bb7a-7c3315791fe4" providerId="ADAL" clId="{C3F6953B-AAF9-894F-9C14-ADF8DDEFAA1A}" dt="2019-10-29T08:51:14.652" v="992" actId="242"/>
        <pc:sldMkLst>
          <pc:docMk/>
          <pc:sldMk cId="587160093" sldId="315"/>
        </pc:sldMkLst>
        <pc:spChg chg="mod">
          <ac:chgData name="Gibbins N.M." userId="6a0e944c-4d97-467d-bb7a-7c3315791fe4" providerId="ADAL" clId="{C3F6953B-AAF9-894F-9C14-ADF8DDEFAA1A}" dt="2019-10-28T13:24:25.386" v="648" actId="20577"/>
          <ac:spMkLst>
            <pc:docMk/>
            <pc:sldMk cId="587160093" sldId="315"/>
            <ac:spMk id="2" creationId="{D622998B-7CF9-474F-B44F-6A0CB89B243A}"/>
          </ac:spMkLst>
        </pc:spChg>
        <pc:spChg chg="add del mod">
          <ac:chgData name="Gibbins N.M." userId="6a0e944c-4d97-467d-bb7a-7c3315791fe4" providerId="ADAL" clId="{C3F6953B-AAF9-894F-9C14-ADF8DDEFAA1A}" dt="2019-10-28T13:25:11.148" v="656"/>
          <ac:spMkLst>
            <pc:docMk/>
            <pc:sldMk cId="587160093" sldId="315"/>
            <ac:spMk id="3" creationId="{0D3622A0-286E-9E4F-9E83-50DE6618E443}"/>
          </ac:spMkLst>
        </pc:spChg>
        <pc:spChg chg="mod">
          <ac:chgData name="Gibbins N.M." userId="6a0e944c-4d97-467d-bb7a-7c3315791fe4" providerId="ADAL" clId="{C3F6953B-AAF9-894F-9C14-ADF8DDEFAA1A}" dt="2019-10-29T08:51:14.652" v="992" actId="242"/>
          <ac:spMkLst>
            <pc:docMk/>
            <pc:sldMk cId="587160093" sldId="315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14.652" v="992" actId="242"/>
          <ac:spMkLst>
            <pc:docMk/>
            <pc:sldMk cId="587160093" sldId="315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8T13:24:37.796" v="650" actId="207"/>
          <ac:spMkLst>
            <pc:docMk/>
            <pc:sldMk cId="587160093" sldId="315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14.652" v="992" actId="242"/>
          <ac:spMkLst>
            <pc:docMk/>
            <pc:sldMk cId="587160093" sldId="315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7:39.835" v="689" actId="207"/>
          <ac:spMkLst>
            <pc:docMk/>
            <pc:sldMk cId="587160093" sldId="315"/>
            <ac:spMk id="9" creationId="{2541B108-8F9A-E842-8D6A-90B82E7A5C22}"/>
          </ac:spMkLst>
        </pc:spChg>
        <pc:spChg chg="mod">
          <ac:chgData name="Gibbins N.M." userId="6a0e944c-4d97-467d-bb7a-7c3315791fe4" providerId="ADAL" clId="{C3F6953B-AAF9-894F-9C14-ADF8DDEFAA1A}" dt="2019-10-28T13:24:35.417" v="649" actId="208"/>
          <ac:spMkLst>
            <pc:docMk/>
            <pc:sldMk cId="587160093" sldId="315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24:48.296" v="651" actId="207"/>
          <ac:spMkLst>
            <pc:docMk/>
            <pc:sldMk cId="587160093" sldId="315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51" creationId="{7F2F37A0-A983-F246-B632-0A6F2386EE3F}"/>
          </ac:spMkLst>
        </pc:spChg>
        <pc:spChg chg="mod">
          <ac:chgData name="Gibbins N.M." userId="6a0e944c-4d97-467d-bb7a-7c3315791fe4" providerId="ADAL" clId="{C3F6953B-AAF9-894F-9C14-ADF8DDEFAA1A}" dt="2019-10-28T13:27:34.496" v="688" actId="1076"/>
          <ac:spMkLst>
            <pc:docMk/>
            <pc:sldMk cId="587160093" sldId="315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28:29.760" v="701" actId="1076"/>
          <ac:spMkLst>
            <pc:docMk/>
            <pc:sldMk cId="587160093" sldId="315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24:37.796" v="650" actId="207"/>
          <ac:spMkLst>
            <pc:docMk/>
            <pc:sldMk cId="587160093" sldId="315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25:06.663" v="654" actId="2085"/>
          <ac:spMkLst>
            <pc:docMk/>
            <pc:sldMk cId="587160093" sldId="315"/>
            <ac:spMk id="165" creationId="{F70D5C8F-45BA-9A4B-A355-BBD2F026456A}"/>
          </ac:spMkLst>
        </pc:spChg>
        <pc:grpChg chg="mod">
          <ac:chgData name="Gibbins N.M." userId="6a0e944c-4d97-467d-bb7a-7c3315791fe4" providerId="ADAL" clId="{C3F6953B-AAF9-894F-9C14-ADF8DDEFAA1A}" dt="2019-10-28T13:24:37.796" v="650" actId="207"/>
          <ac:grpSpMkLst>
            <pc:docMk/>
            <pc:sldMk cId="587160093" sldId="315"/>
            <ac:grpSpMk id="12" creationId="{B2A4E844-7C8D-AF47-A025-4AF329558B4C}"/>
          </ac:grpSpMkLst>
        </pc:grp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6" creationId="{52716117-94A0-D247-8B15-0833EFA69919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20" creationId="{47B63AA1-F238-DB42-A288-7BDE59DCC309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23" creationId="{A622852E-C023-D648-88DA-9BDBD00D7326}"/>
          </ac:cxnSpMkLst>
        </pc:cxnChg>
        <pc:cxnChg chg="mod">
          <ac:chgData name="Gibbins N.M." userId="6a0e944c-4d97-467d-bb7a-7c3315791fe4" providerId="ADAL" clId="{C3F6953B-AAF9-894F-9C14-ADF8DDEFAA1A}" dt="2019-10-28T13:27:45.810" v="690" actId="208"/>
          <ac:cxnSpMkLst>
            <pc:docMk/>
            <pc:sldMk cId="587160093" sldId="315"/>
            <ac:cxnSpMk id="26" creationId="{9162C413-722C-E44B-B817-0931EC663D41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29" creationId="{9F404FD4-3215-E344-AADA-D79867943CB3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24:37.796" v="650" actId="207"/>
          <ac:cxnSpMkLst>
            <pc:docMk/>
            <pc:sldMk cId="587160093" sldId="315"/>
            <ac:cxnSpMk id="146" creationId="{4CDC44D7-1036-D546-8BDC-2B0526F8160F}"/>
          </ac:cxnSpMkLst>
        </pc:cxnChg>
      </pc:sldChg>
      <pc:sldChg chg="modSp add">
        <pc:chgData name="Gibbins N.M." userId="6a0e944c-4d97-467d-bb7a-7c3315791fe4" providerId="ADAL" clId="{C3F6953B-AAF9-894F-9C14-ADF8DDEFAA1A}" dt="2019-10-29T08:51:03.328" v="991" actId="242"/>
        <pc:sldMkLst>
          <pc:docMk/>
          <pc:sldMk cId="470562200" sldId="316"/>
        </pc:sldMkLst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03.328" v="991" actId="242"/>
          <ac:spMkLst>
            <pc:docMk/>
            <pc:sldMk cId="470562200" sldId="316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8:07.134" v="696" actId="1076"/>
          <ac:spMkLst>
            <pc:docMk/>
            <pc:sldMk cId="470562200" sldId="316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8:18.456" v="699" actId="1076"/>
          <ac:spMkLst>
            <pc:docMk/>
            <pc:sldMk cId="470562200" sldId="316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8:40.047" v="702" actId="1076"/>
          <ac:spMkLst>
            <pc:docMk/>
            <pc:sldMk cId="470562200" sldId="316"/>
            <ac:spMk id="79" creationId="{54E41384-6D0B-7448-B9F3-ACD49E76FE6B}"/>
          </ac:spMkLst>
        </pc:spChg>
      </pc:sldChg>
      <pc:sldChg chg="modSp add">
        <pc:chgData name="Gibbins N.M." userId="6a0e944c-4d97-467d-bb7a-7c3315791fe4" providerId="ADAL" clId="{C3F6953B-AAF9-894F-9C14-ADF8DDEFAA1A}" dt="2019-10-29T08:51:22.483" v="993" actId="242"/>
        <pc:sldMkLst>
          <pc:docMk/>
          <pc:sldMk cId="3476858734" sldId="317"/>
        </pc:sldMkLst>
        <pc:spChg chg="mod">
          <ac:chgData name="Gibbins N.M." userId="6a0e944c-4d97-467d-bb7a-7c3315791fe4" providerId="ADAL" clId="{C3F6953B-AAF9-894F-9C14-ADF8DDEFAA1A}" dt="2019-10-28T13:25:43.882" v="666" actId="20577"/>
          <ac:spMkLst>
            <pc:docMk/>
            <pc:sldMk cId="3476858734" sldId="317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22.483" v="993" actId="242"/>
          <ac:spMkLst>
            <pc:docMk/>
            <pc:sldMk cId="3476858734" sldId="317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5:32.011" v="659" actId="207"/>
          <ac:spMkLst>
            <pc:docMk/>
            <pc:sldMk cId="3476858734" sldId="317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27:07.157" v="686" actId="1076"/>
          <ac:spMkLst>
            <pc:docMk/>
            <pc:sldMk cId="3476858734" sldId="317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8:50.636" v="703" actId="1076"/>
          <ac:spMkLst>
            <pc:docMk/>
            <pc:sldMk cId="3476858734" sldId="317"/>
            <ac:spMk id="79" creationId="{54E41384-6D0B-7448-B9F3-ACD49E76FE6B}"/>
          </ac:spMkLst>
        </pc:spChg>
        <pc:cxnChg chg="mod">
          <ac:chgData name="Gibbins N.M." userId="6a0e944c-4d97-467d-bb7a-7c3315791fe4" providerId="ADAL" clId="{C3F6953B-AAF9-894F-9C14-ADF8DDEFAA1A}" dt="2019-10-28T13:25:26.544" v="658" actId="208"/>
          <ac:cxnSpMkLst>
            <pc:docMk/>
            <pc:sldMk cId="3476858734" sldId="317"/>
            <ac:cxnSpMk id="16" creationId="{52716117-94A0-D247-8B15-0833EFA69919}"/>
          </ac:cxnSpMkLst>
        </pc:cxnChg>
      </pc:sldChg>
      <pc:sldChg chg="modSp add">
        <pc:chgData name="Gibbins N.M." userId="6a0e944c-4d97-467d-bb7a-7c3315791fe4" providerId="ADAL" clId="{C3F6953B-AAF9-894F-9C14-ADF8DDEFAA1A}" dt="2019-10-29T08:51:32.451" v="995" actId="242"/>
        <pc:sldMkLst>
          <pc:docMk/>
          <pc:sldMk cId="649478862" sldId="318"/>
        </pc:sldMkLst>
        <pc:spChg chg="mod">
          <ac:chgData name="Gibbins N.M." userId="6a0e944c-4d97-467d-bb7a-7c3315791fe4" providerId="ADAL" clId="{C3F6953B-AAF9-894F-9C14-ADF8DDEFAA1A}" dt="2019-10-28T13:25:55.928" v="674" actId="20577"/>
          <ac:spMkLst>
            <pc:docMk/>
            <pc:sldMk cId="649478862" sldId="318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29.274" v="994" actId="242"/>
          <ac:spMkLst>
            <pc:docMk/>
            <pc:sldMk cId="649478862" sldId="318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29.274" v="994" actId="242"/>
          <ac:spMkLst>
            <pc:docMk/>
            <pc:sldMk cId="649478862" sldId="318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32.451" v="995" actId="242"/>
          <ac:spMkLst>
            <pc:docMk/>
            <pc:sldMk cId="649478862" sldId="318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29.274" v="994" actId="242"/>
          <ac:spMkLst>
            <pc:docMk/>
            <pc:sldMk cId="649478862" sldId="318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6:05.119" v="675" actId="208"/>
          <ac:spMkLst>
            <pc:docMk/>
            <pc:sldMk cId="649478862" sldId="318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26:16.361" v="678" actId="207"/>
          <ac:spMkLst>
            <pc:docMk/>
            <pc:sldMk cId="649478862" sldId="318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27:00.820" v="685" actId="1076"/>
          <ac:spMkLst>
            <pc:docMk/>
            <pc:sldMk cId="649478862" sldId="318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29:03.126" v="704" actId="1076"/>
          <ac:spMkLst>
            <pc:docMk/>
            <pc:sldMk cId="649478862" sldId="318"/>
            <ac:spMk id="79" creationId="{54E41384-6D0B-7448-B9F3-ACD49E76FE6B}"/>
          </ac:spMkLst>
        </pc:spChg>
        <pc:cxnChg chg="mod">
          <ac:chgData name="Gibbins N.M." userId="6a0e944c-4d97-467d-bb7a-7c3315791fe4" providerId="ADAL" clId="{C3F6953B-AAF9-894F-9C14-ADF8DDEFAA1A}" dt="2019-10-28T13:26:05.119" v="675" actId="208"/>
          <ac:cxnSpMkLst>
            <pc:docMk/>
            <pc:sldMk cId="649478862" sldId="318"/>
            <ac:cxnSpMk id="43" creationId="{19055148-7B68-2B46-A0E9-B928337BFEE1}"/>
          </ac:cxnSpMkLst>
        </pc:cxnChg>
      </pc:sldChg>
      <pc:sldChg chg="modSp add">
        <pc:chgData name="Gibbins N.M." userId="6a0e944c-4d97-467d-bb7a-7c3315791fe4" providerId="ADAL" clId="{C3F6953B-AAF9-894F-9C14-ADF8DDEFAA1A}" dt="2019-10-29T08:51:40.487" v="996" actId="242"/>
        <pc:sldMkLst>
          <pc:docMk/>
          <pc:sldMk cId="1059148087" sldId="319"/>
        </pc:sldMkLst>
        <pc:spChg chg="mod">
          <ac:chgData name="Gibbins N.M." userId="6a0e944c-4d97-467d-bb7a-7c3315791fe4" providerId="ADAL" clId="{C3F6953B-AAF9-894F-9C14-ADF8DDEFAA1A}" dt="2019-10-28T13:29:31.107" v="713" actId="20577"/>
          <ac:spMkLst>
            <pc:docMk/>
            <pc:sldMk cId="1059148087" sldId="319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40.487" v="996" actId="242"/>
          <ac:spMkLst>
            <pc:docMk/>
            <pc:sldMk cId="1059148087" sldId="319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29:46.501" v="717" actId="208"/>
          <ac:spMkLst>
            <pc:docMk/>
            <pc:sldMk cId="1059148087" sldId="319"/>
            <ac:spMk id="10" creationId="{9FA82449-DDDF-DA42-A289-3EE0D77FE44B}"/>
          </ac:spMkLst>
        </pc:spChg>
        <pc:spChg chg="mod">
          <ac:chgData name="Gibbins N.M." userId="6a0e944c-4d97-467d-bb7a-7c3315791fe4" providerId="ADAL" clId="{C3F6953B-AAF9-894F-9C14-ADF8DDEFAA1A}" dt="2019-10-28T13:29:46.501" v="717" actId="208"/>
          <ac:spMkLst>
            <pc:docMk/>
            <pc:sldMk cId="1059148087" sldId="319"/>
            <ac:spMk id="11" creationId="{1E8F5554-9BAD-374F-A268-DE488D899D17}"/>
          </ac:spMkLst>
        </pc:spChg>
        <pc:spChg chg="mod">
          <ac:chgData name="Gibbins N.M." userId="6a0e944c-4d97-467d-bb7a-7c3315791fe4" providerId="ADAL" clId="{C3F6953B-AAF9-894F-9C14-ADF8DDEFAA1A}" dt="2019-10-28T13:30:27.773" v="723" actId="207"/>
          <ac:spMkLst>
            <pc:docMk/>
            <pc:sldMk cId="1059148087" sldId="319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30:00.264" v="721" actId="207"/>
          <ac:spMkLst>
            <pc:docMk/>
            <pc:sldMk cId="1059148087" sldId="319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30:16.207" v="722" actId="208"/>
          <ac:spMkLst>
            <pc:docMk/>
            <pc:sldMk cId="1059148087" sldId="319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30:27.773" v="723" actId="207"/>
          <ac:spMkLst>
            <pc:docMk/>
            <pc:sldMk cId="1059148087" sldId="319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30:27.773" v="723" actId="207"/>
          <ac:spMkLst>
            <pc:docMk/>
            <pc:sldMk cId="1059148087" sldId="319"/>
            <ac:spMk id="165" creationId="{F70D5C8F-45BA-9A4B-A355-BBD2F026456A}"/>
          </ac:spMkLst>
        </pc:spChg>
        <pc:cxnChg chg="mod">
          <ac:chgData name="Gibbins N.M." userId="6a0e944c-4d97-467d-bb7a-7c3315791fe4" providerId="ADAL" clId="{C3F6953B-AAF9-894F-9C14-ADF8DDEFAA1A}" dt="2019-10-28T13:30:31.012" v="724" actId="208"/>
          <ac:cxnSpMkLst>
            <pc:docMk/>
            <pc:sldMk cId="1059148087" sldId="319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29:51.162" v="719" actId="208"/>
          <ac:cxnSpMkLst>
            <pc:docMk/>
            <pc:sldMk cId="1059148087" sldId="319"/>
            <ac:cxnSpMk id="43" creationId="{19055148-7B68-2B46-A0E9-B928337BFEE1}"/>
          </ac:cxnSpMkLst>
        </pc:cxnChg>
        <pc:cxnChg chg="mod">
          <ac:chgData name="Gibbins N.M." userId="6a0e944c-4d97-467d-bb7a-7c3315791fe4" providerId="ADAL" clId="{C3F6953B-AAF9-894F-9C14-ADF8DDEFAA1A}" dt="2019-10-28T13:30:16.207" v="722" actId="208"/>
          <ac:cxnSpMkLst>
            <pc:docMk/>
            <pc:sldMk cId="1059148087" sldId="319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30:16.207" v="722" actId="208"/>
          <ac:cxnSpMkLst>
            <pc:docMk/>
            <pc:sldMk cId="1059148087" sldId="319"/>
            <ac:cxnSpMk id="146" creationId="{4CDC44D7-1036-D546-8BDC-2B0526F8160F}"/>
          </ac:cxnSpMkLst>
        </pc:cxnChg>
      </pc:sldChg>
      <pc:sldChg chg="modSp add">
        <pc:chgData name="Gibbins N.M." userId="6a0e944c-4d97-467d-bb7a-7c3315791fe4" providerId="ADAL" clId="{C3F6953B-AAF9-894F-9C14-ADF8DDEFAA1A}" dt="2019-10-29T08:51:51.800" v="997" actId="242"/>
        <pc:sldMkLst>
          <pc:docMk/>
          <pc:sldMk cId="4164427497" sldId="320"/>
        </pc:sldMkLst>
        <pc:spChg chg="mod">
          <ac:chgData name="Gibbins N.M." userId="6a0e944c-4d97-467d-bb7a-7c3315791fe4" providerId="ADAL" clId="{C3F6953B-AAF9-894F-9C14-ADF8DDEFAA1A}" dt="2019-10-28T13:30:55.175" v="744" actId="20577"/>
          <ac:spMkLst>
            <pc:docMk/>
            <pc:sldMk cId="4164427497" sldId="320"/>
            <ac:spMk id="2" creationId="{D622998B-7CF9-474F-B44F-6A0CB89B243A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1:51.800" v="997" actId="242"/>
          <ac:spMkLst>
            <pc:docMk/>
            <pc:sldMk cId="4164427497" sldId="320"/>
            <ac:spMk id="8" creationId="{5919526A-FEC3-7C4C-AD17-9EB5AF74B3CF}"/>
          </ac:spMkLst>
        </pc:spChg>
        <pc:spChg chg="mod">
          <ac:chgData name="Gibbins N.M." userId="6a0e944c-4d97-467d-bb7a-7c3315791fe4" providerId="ADAL" clId="{C3F6953B-AAF9-894F-9C14-ADF8DDEFAA1A}" dt="2019-10-28T13:31:20.381" v="749" actId="207"/>
          <ac:spMkLst>
            <pc:docMk/>
            <pc:sldMk cId="4164427497" sldId="320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31:14.194" v="747" actId="207"/>
          <ac:spMkLst>
            <pc:docMk/>
            <pc:sldMk cId="4164427497" sldId="320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31:07.170" v="746" actId="208"/>
          <ac:spMkLst>
            <pc:docMk/>
            <pc:sldMk cId="4164427497" sldId="320"/>
            <ac:spMk id="111" creationId="{3D642306-563D-D34C-8CA4-3FD300DC66C5}"/>
          </ac:spMkLst>
        </pc:spChg>
        <pc:spChg chg="mod">
          <ac:chgData name="Gibbins N.M." userId="6a0e944c-4d97-467d-bb7a-7c3315791fe4" providerId="ADAL" clId="{C3F6953B-AAF9-894F-9C14-ADF8DDEFAA1A}" dt="2019-10-28T13:31:14.194" v="747" actId="207"/>
          <ac:spMkLst>
            <pc:docMk/>
            <pc:sldMk cId="4164427497" sldId="320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31:14.194" v="747" actId="207"/>
          <ac:spMkLst>
            <pc:docMk/>
            <pc:sldMk cId="4164427497" sldId="320"/>
            <ac:spMk id="165" creationId="{F70D5C8F-45BA-9A4B-A355-BBD2F026456A}"/>
          </ac:spMkLst>
        </pc:spChg>
        <pc:cxnChg chg="mod">
          <ac:chgData name="Gibbins N.M." userId="6a0e944c-4d97-467d-bb7a-7c3315791fe4" providerId="ADAL" clId="{C3F6953B-AAF9-894F-9C14-ADF8DDEFAA1A}" dt="2019-10-28T13:31:07.170" v="746" actId="208"/>
          <ac:cxnSpMkLst>
            <pc:docMk/>
            <pc:sldMk cId="4164427497" sldId="320"/>
            <ac:cxnSpMk id="14" creationId="{FD1E47AF-5E0B-AF41-921E-F717739D9253}"/>
          </ac:cxnSpMkLst>
        </pc:cxnChg>
        <pc:cxnChg chg="mod">
          <ac:chgData name="Gibbins N.M." userId="6a0e944c-4d97-467d-bb7a-7c3315791fe4" providerId="ADAL" clId="{C3F6953B-AAF9-894F-9C14-ADF8DDEFAA1A}" dt="2019-10-28T13:31:28.772" v="750" actId="208"/>
          <ac:cxnSpMkLst>
            <pc:docMk/>
            <pc:sldMk cId="4164427497" sldId="320"/>
            <ac:cxnSpMk id="38" creationId="{F230D0D3-5302-1749-89FB-181614A47124}"/>
          </ac:cxnSpMkLst>
        </pc:cxnChg>
        <pc:cxnChg chg="mod">
          <ac:chgData name="Gibbins N.M." userId="6a0e944c-4d97-467d-bb7a-7c3315791fe4" providerId="ADAL" clId="{C3F6953B-AAF9-894F-9C14-ADF8DDEFAA1A}" dt="2019-10-28T13:31:07.170" v="746" actId="208"/>
          <ac:cxnSpMkLst>
            <pc:docMk/>
            <pc:sldMk cId="4164427497" sldId="320"/>
            <ac:cxnSpMk id="140" creationId="{087B8E92-9946-AD41-9608-DD125BD135C7}"/>
          </ac:cxnSpMkLst>
        </pc:cxnChg>
        <pc:cxnChg chg="mod">
          <ac:chgData name="Gibbins N.M." userId="6a0e944c-4d97-467d-bb7a-7c3315791fe4" providerId="ADAL" clId="{C3F6953B-AAF9-894F-9C14-ADF8DDEFAA1A}" dt="2019-10-28T13:31:07.170" v="746" actId="208"/>
          <ac:cxnSpMkLst>
            <pc:docMk/>
            <pc:sldMk cId="4164427497" sldId="320"/>
            <ac:cxnSpMk id="146" creationId="{4CDC44D7-1036-D546-8BDC-2B0526F8160F}"/>
          </ac:cxnSpMkLst>
        </pc:cxnChg>
      </pc:sldChg>
      <pc:sldChg chg="addSp modSp add">
        <pc:chgData name="Gibbins N.M." userId="6a0e944c-4d97-467d-bb7a-7c3315791fe4" providerId="ADAL" clId="{C3F6953B-AAF9-894F-9C14-ADF8DDEFAA1A}" dt="2019-10-29T08:52:05.085" v="998" actId="242"/>
        <pc:sldMkLst>
          <pc:docMk/>
          <pc:sldMk cId="38505805" sldId="321"/>
        </pc:sldMkLst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4" creationId="{DB724E4C-5C6A-864D-A9DC-FB49421371F1}"/>
          </ac:spMkLst>
        </pc:spChg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6" creationId="{FCB831F4-CE8B-0C4D-B74E-44C7751CB29E}"/>
          </ac:spMkLst>
        </pc:spChg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7" creationId="{AFD978D7-35BC-2546-AD24-9B925AEF27D7}"/>
          </ac:spMkLst>
        </pc:spChg>
        <pc:spChg chg="mod">
          <ac:chgData name="Gibbins N.M." userId="6a0e944c-4d97-467d-bb7a-7c3315791fe4" providerId="ADAL" clId="{C3F6953B-AAF9-894F-9C14-ADF8DDEFAA1A}" dt="2019-10-29T08:52:05.085" v="998" actId="242"/>
          <ac:spMkLst>
            <pc:docMk/>
            <pc:sldMk cId="38505805" sldId="321"/>
            <ac:spMk id="8" creationId="{5919526A-FEC3-7C4C-AD17-9EB5AF74B3CF}"/>
          </ac:spMkLst>
        </pc:spChg>
        <pc:spChg chg="add mod">
          <ac:chgData name="Gibbins N.M." userId="6a0e944c-4d97-467d-bb7a-7c3315791fe4" providerId="ADAL" clId="{C3F6953B-AAF9-894F-9C14-ADF8DDEFAA1A}" dt="2019-10-28T13:33:14.857" v="844" actId="571"/>
          <ac:spMkLst>
            <pc:docMk/>
            <pc:sldMk cId="38505805" sldId="321"/>
            <ac:spMk id="31" creationId="{0F63ED34-298E-2440-AFFC-E253D9E44B0D}"/>
          </ac:spMkLst>
        </pc:spChg>
        <pc:spChg chg="mod">
          <ac:chgData name="Gibbins N.M." userId="6a0e944c-4d97-467d-bb7a-7c3315791fe4" providerId="ADAL" clId="{C3F6953B-AAF9-894F-9C14-ADF8DDEFAA1A}" dt="2019-10-28T13:43:14.374" v="946" actId="1076"/>
          <ac:spMkLst>
            <pc:docMk/>
            <pc:sldMk cId="38505805" sldId="321"/>
            <ac:spMk id="47" creationId="{3ED7A538-8BFD-4041-AA56-F61DE1696111}"/>
          </ac:spMkLst>
        </pc:spChg>
        <pc:spChg chg="mod">
          <ac:chgData name="Gibbins N.M." userId="6a0e944c-4d97-467d-bb7a-7c3315791fe4" providerId="ADAL" clId="{C3F6953B-AAF9-894F-9C14-ADF8DDEFAA1A}" dt="2019-10-28T13:32:55.355" v="819" actId="1076"/>
          <ac:spMkLst>
            <pc:docMk/>
            <pc:sldMk cId="38505805" sldId="321"/>
            <ac:spMk id="49" creationId="{6DF4C779-A2E8-A043-95C2-B571F7D46DED}"/>
          </ac:spMkLst>
        </pc:spChg>
        <pc:spChg chg="mod">
          <ac:chgData name="Gibbins N.M." userId="6a0e944c-4d97-467d-bb7a-7c3315791fe4" providerId="ADAL" clId="{C3F6953B-AAF9-894F-9C14-ADF8DDEFAA1A}" dt="2019-10-28T13:37:45.710" v="910" actId="1076"/>
          <ac:spMkLst>
            <pc:docMk/>
            <pc:sldMk cId="38505805" sldId="321"/>
            <ac:spMk id="50" creationId="{210D0185-B9BA-C44F-ADF3-4B9ED9B5963E}"/>
          </ac:spMkLst>
        </pc:spChg>
        <pc:spChg chg="mod">
          <ac:chgData name="Gibbins N.M." userId="6a0e944c-4d97-467d-bb7a-7c3315791fe4" providerId="ADAL" clId="{C3F6953B-AAF9-894F-9C14-ADF8DDEFAA1A}" dt="2019-10-28T13:43:24.808" v="947" actId="114"/>
          <ac:spMkLst>
            <pc:docMk/>
            <pc:sldMk cId="38505805" sldId="321"/>
            <ac:spMk id="51" creationId="{7F2F37A0-A983-F246-B632-0A6F2386EE3F}"/>
          </ac:spMkLst>
        </pc:spChg>
        <pc:spChg chg="mod">
          <ac:chgData name="Gibbins N.M." userId="6a0e944c-4d97-467d-bb7a-7c3315791fe4" providerId="ADAL" clId="{C3F6953B-AAF9-894F-9C14-ADF8DDEFAA1A}" dt="2019-10-28T13:36:33.471" v="897" actId="1076"/>
          <ac:spMkLst>
            <pc:docMk/>
            <pc:sldMk cId="38505805" sldId="321"/>
            <ac:spMk id="64" creationId="{D6060ED8-A0C2-A54A-9507-480D91542E77}"/>
          </ac:spMkLst>
        </pc:spChg>
        <pc:spChg chg="mod">
          <ac:chgData name="Gibbins N.M." userId="6a0e944c-4d97-467d-bb7a-7c3315791fe4" providerId="ADAL" clId="{C3F6953B-AAF9-894F-9C14-ADF8DDEFAA1A}" dt="2019-10-28T13:43:24.808" v="947" actId="114"/>
          <ac:spMkLst>
            <pc:docMk/>
            <pc:sldMk cId="38505805" sldId="321"/>
            <ac:spMk id="77" creationId="{DA16E1B2-6DB2-0B48-8977-BDC9ACD45A81}"/>
          </ac:spMkLst>
        </pc:spChg>
        <pc:spChg chg="mod">
          <ac:chgData name="Gibbins N.M." userId="6a0e944c-4d97-467d-bb7a-7c3315791fe4" providerId="ADAL" clId="{C3F6953B-AAF9-894F-9C14-ADF8DDEFAA1A}" dt="2019-10-28T13:32:26.478" v="784" actId="20577"/>
          <ac:spMkLst>
            <pc:docMk/>
            <pc:sldMk cId="38505805" sldId="321"/>
            <ac:spMk id="79" creationId="{54E41384-6D0B-7448-B9F3-ACD49E76FE6B}"/>
          </ac:spMkLst>
        </pc:spChg>
        <pc:spChg chg="mod">
          <ac:chgData name="Gibbins N.M." userId="6a0e944c-4d97-467d-bb7a-7c3315791fe4" providerId="ADAL" clId="{C3F6953B-AAF9-894F-9C14-ADF8DDEFAA1A}" dt="2019-10-28T13:37:50.200" v="911" actId="1076"/>
          <ac:spMkLst>
            <pc:docMk/>
            <pc:sldMk cId="38505805" sldId="321"/>
            <ac:spMk id="145" creationId="{D746D0CB-1467-0243-89FC-9CC72318F5D0}"/>
          </ac:spMkLst>
        </pc:spChg>
        <pc:spChg chg="mod">
          <ac:chgData name="Gibbins N.M." userId="6a0e944c-4d97-467d-bb7a-7c3315791fe4" providerId="ADAL" clId="{C3F6953B-AAF9-894F-9C14-ADF8DDEFAA1A}" dt="2019-10-28T13:47:16.370" v="981" actId="1076"/>
          <ac:spMkLst>
            <pc:docMk/>
            <pc:sldMk cId="38505805" sldId="321"/>
            <ac:spMk id="165" creationId="{F70D5C8F-45BA-9A4B-A355-BBD2F026456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1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 dirty="0"/>
            <a:t>Hypermedia</a:t>
          </a:r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 dirty="0"/>
            <a:t>HTTP</a:t>
          </a:r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 dirty="0"/>
            <a:t>URI</a:t>
          </a:r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2AD9E810-F594-5C40-B0AA-AD9FB6978CDD}" type="presOf" srcId="{4630240D-8D39-9349-9CA9-2E47B6A14893}" destId="{7756A0BA-3B97-1A4C-90AE-7AF16C7FBAC4}" srcOrd="0" destOrd="0" presId="urn:microsoft.com/office/officeart/2005/8/layout/pyramid2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A2FAD390-58A7-504B-913A-CB39B980D773}" type="presOf" srcId="{787A0279-D2E7-3C43-87A9-EC052B7B545B}" destId="{59B5719E-5479-5149-92E8-6F345D3CD1B2}" srcOrd="0" destOrd="0" presId="urn:microsoft.com/office/officeart/2005/8/layout/pyramid2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376E1AD7-CC40-6F4D-AA45-88ECDE064D4A}" type="presOf" srcId="{1C840392-9F3E-4849-B0EB-3E7ED1BB96B0}" destId="{D37D5C33-2942-AA4F-AD42-E7E26C500408}" srcOrd="0" destOrd="0" presId="urn:microsoft.com/office/officeart/2005/8/layout/pyramid2"/>
    <dgm:cxn modelId="{9630A4E7-8885-6B4D-8C11-E4680ADFDDCE}" type="presOf" srcId="{F42225CF-17E7-5C49-B622-318CE95FCABD}" destId="{254BBCFD-0CC7-C749-B37F-EB06695DAC1A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95BF8B92-4EB8-4442-BA2D-BBB699005883}" type="presParOf" srcId="{7756A0BA-3B97-1A4C-90AE-7AF16C7FBAC4}" destId="{C9EBB3FC-025B-1746-AB23-97BE7497C252}" srcOrd="0" destOrd="0" presId="urn:microsoft.com/office/officeart/2005/8/layout/pyramid2"/>
    <dgm:cxn modelId="{4DC78269-0C4B-4340-9255-ACB06B144EA2}" type="presParOf" srcId="{7756A0BA-3B97-1A4C-90AE-7AF16C7FBAC4}" destId="{97845297-DC18-414C-AC76-3E6EB3BF4EC4}" srcOrd="1" destOrd="0" presId="urn:microsoft.com/office/officeart/2005/8/layout/pyramid2"/>
    <dgm:cxn modelId="{14BD5006-F6A1-0346-8D23-EDE49F89543C}" type="presParOf" srcId="{97845297-DC18-414C-AC76-3E6EB3BF4EC4}" destId="{D37D5C33-2942-AA4F-AD42-E7E26C500408}" srcOrd="0" destOrd="0" presId="urn:microsoft.com/office/officeart/2005/8/layout/pyramid2"/>
    <dgm:cxn modelId="{237DB5B2-0177-FE43-9C4E-711293F5644B}" type="presParOf" srcId="{97845297-DC18-414C-AC76-3E6EB3BF4EC4}" destId="{22789995-0C07-A44E-A893-8BC5D37A6116}" srcOrd="1" destOrd="0" presId="urn:microsoft.com/office/officeart/2005/8/layout/pyramid2"/>
    <dgm:cxn modelId="{717416B9-EEBB-394E-8508-0A7057347F22}" type="presParOf" srcId="{97845297-DC18-414C-AC76-3E6EB3BF4EC4}" destId="{254BBCFD-0CC7-C749-B37F-EB06695DAC1A}" srcOrd="2" destOrd="0" presId="urn:microsoft.com/office/officeart/2005/8/layout/pyramid2"/>
    <dgm:cxn modelId="{CCD3D519-BD29-0A47-9DDD-22A84E56FDCE}" type="presParOf" srcId="{97845297-DC18-414C-AC76-3E6EB3BF4EC4}" destId="{E21FAFB4-31E5-4649-A072-341E46FB827A}" srcOrd="3" destOrd="0" presId="urn:microsoft.com/office/officeart/2005/8/layout/pyramid2"/>
    <dgm:cxn modelId="{86A10F08-DFD9-5C46-8DCA-FAEE64CE3AF6}" type="presParOf" srcId="{97845297-DC18-414C-AC76-3E6EB3BF4EC4}" destId="{59B5719E-5479-5149-92E8-6F345D3CD1B2}" srcOrd="4" destOrd="0" presId="urn:microsoft.com/office/officeart/2005/8/layout/pyramid2"/>
    <dgm:cxn modelId="{B885C5EA-D5F5-7041-945E-A00B565F78A9}" type="presParOf" srcId="{97845297-DC18-414C-AC76-3E6EB3BF4EC4}" destId="{D173E277-1903-2E4C-8F0D-772600D8CFCA}" srcOrd="5" destOrd="0" presId="urn:microsoft.com/office/officeart/2005/8/layout/pyramid2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2905283" y="0"/>
          <a:ext cx="4464050" cy="4464050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5137308" y="44880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Hypermedia</a:t>
          </a:r>
        </a:p>
      </dsp:txBody>
      <dsp:txXfrm>
        <a:off x="5188893" y="500387"/>
        <a:ext cx="2798462" cy="953554"/>
      </dsp:txXfrm>
    </dsp:sp>
    <dsp:sp modelId="{254BBCFD-0CC7-C749-B37F-EB06695DAC1A}">
      <dsp:nvSpPr>
        <dsp:cNvPr id="0" name=""/>
        <dsp:cNvSpPr/>
      </dsp:nvSpPr>
      <dsp:spPr>
        <a:xfrm>
          <a:off x="5137308" y="1637617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HTTP</a:t>
          </a:r>
        </a:p>
      </dsp:txBody>
      <dsp:txXfrm>
        <a:off x="5188893" y="1689202"/>
        <a:ext cx="2798462" cy="953554"/>
      </dsp:txXfrm>
    </dsp:sp>
    <dsp:sp modelId="{59B5719E-5479-5149-92E8-6F345D3CD1B2}">
      <dsp:nvSpPr>
        <dsp:cNvPr id="0" name=""/>
        <dsp:cNvSpPr/>
      </dsp:nvSpPr>
      <dsp:spPr>
        <a:xfrm>
          <a:off x="5137308" y="2826432"/>
          <a:ext cx="2901632" cy="105672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URI</a:t>
          </a:r>
        </a:p>
      </dsp:txBody>
      <dsp:txXfrm>
        <a:off x="5188893" y="2878017"/>
        <a:ext cx="2798462" cy="95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29/10/2019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Compare with identity, interaction,</a:t>
            </a:r>
            <a:r>
              <a:rPr lang="en-US" baseline="0" dirty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427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29/10/2019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We have different URIs for each order (resource)</a:t>
            </a:r>
          </a:p>
          <a:p>
            <a:pPr marL="0" indent="0">
              <a:buNone/>
            </a:pPr>
            <a:r>
              <a:rPr lang="en-US" dirty="0"/>
              <a:t>How do we interact with the orders?</a:t>
            </a:r>
          </a:p>
          <a:p>
            <a:pPr lvl="1"/>
            <a:r>
              <a:rPr lang="en-US" dirty="0"/>
              <a:t>create a new order</a:t>
            </a:r>
          </a:p>
          <a:p>
            <a:pPr lvl="1"/>
            <a:r>
              <a:rPr lang="en-US" dirty="0"/>
              <a:t>change order (add/remove items)</a:t>
            </a:r>
          </a:p>
          <a:p>
            <a:pPr lvl="1"/>
            <a:r>
              <a:rPr lang="en-US" dirty="0"/>
              <a:t>cancel an order</a:t>
            </a:r>
          </a:p>
          <a:p>
            <a:pPr lvl="1"/>
            <a:r>
              <a:rPr lang="en-US" dirty="0"/>
              <a:t>checkout and payment (submit order)</a:t>
            </a:r>
          </a:p>
          <a:p>
            <a:pPr lvl="1"/>
            <a:r>
              <a:rPr lang="en-US" dirty="0"/>
              <a:t>check order status</a:t>
            </a:r>
          </a:p>
          <a:p>
            <a:pPr marL="0" indent="0">
              <a:buNone/>
            </a:pPr>
            <a:r>
              <a:rPr lang="en-US" dirty="0"/>
              <a:t>Use appropriate HTTP methods!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3273CCA-F86C-8943-BA17-EF9BA1AE27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5209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order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tx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292988" y="3189601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create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54898" y="4330847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587160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an order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Can use either PUT or POST:</a:t>
            </a:r>
          </a:p>
          <a:p>
            <a:endParaRPr lang="en-US" dirty="0"/>
          </a:p>
          <a:p>
            <a:r>
              <a:rPr lang="en-US" dirty="0"/>
              <a:t>PUT to a new URI </a:t>
            </a:r>
          </a:p>
          <a:p>
            <a:pPr lvl="1"/>
            <a:r>
              <a:rPr lang="en-US" dirty="0"/>
              <a:t>new URI: 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</a:t>
            </a:r>
          </a:p>
          <a:p>
            <a:pPr lvl="1"/>
            <a:r>
              <a:rPr lang="en-US" dirty="0"/>
              <a:t>client chooses order id</a:t>
            </a:r>
          </a:p>
          <a:p>
            <a:endParaRPr lang="en-US" dirty="0"/>
          </a:p>
          <a:p>
            <a:r>
              <a:rPr lang="en-US" dirty="0"/>
              <a:t>POST to an existing URI </a:t>
            </a:r>
          </a:p>
          <a:p>
            <a:pPr lvl="1"/>
            <a:r>
              <a:rPr lang="en-US" dirty="0"/>
              <a:t>existing URI: http://</a:t>
            </a:r>
            <a:r>
              <a:rPr lang="en-US" dirty="0" err="1"/>
              <a:t>orinoco.com</a:t>
            </a:r>
            <a:r>
              <a:rPr lang="en-US" dirty="0"/>
              <a:t>/order/</a:t>
            </a:r>
          </a:p>
          <a:p>
            <a:pPr lvl="1"/>
            <a:r>
              <a:rPr lang="en-US" dirty="0"/>
              <a:t>server chooses order id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4C2F00-D255-4148-B5B8-C9C9405B5E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0252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 to a new URI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29 Oct 2019 17:10:00 GMT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3A582C-6F2B-164C-9888-B16105FF926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7600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to an existing URI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POST /order/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HTTP/1.1 201 Created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Location: /order/1234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29 Oct 2019 17:10:00 GMT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909664-BACE-B442-8323-DDF649F697A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316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order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change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292988" y="3189601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2940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3476858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29 Oct 2019 17:15:00 GMT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559019-8B67-D049-8249-865C00B0B7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50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If-Unmodified-Since: header to check whether the resource has been changed (by a third party)</a:t>
            </a:r>
          </a:p>
          <a:p>
            <a:r>
              <a:rPr lang="en-US" dirty="0"/>
              <a:t>Conditional HTTP request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C8324C-D03E-B74C-B25B-58E6BAE9BE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8708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PUT /order/1234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134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If-Unmodified-Since: Tue, 29 Oct 2019 17:15:00 GMT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HTTP/1.1 412 Precondition Failed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29 Oct 2019 17:20:00 GMT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</a:p>
        </p:txBody>
      </p:sp>
    </p:spTree>
    <p:extLst>
      <p:ext uri="{BB962C8B-B14F-4D97-AF65-F5344CB8AC3E}">
        <p14:creationId xmlns:p14="http://schemas.microsoft.com/office/powerpoint/2010/main" val="254029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Cancel an order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318810" y="3182314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5299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649478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REST in Practice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  <a:br>
              <a:rPr lang="en-US" dirty="0"/>
            </a:br>
            <a:r>
              <a:rPr lang="en-US" dirty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596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Cancel an order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DELETE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DELETE is idempotent</a:t>
            </a:r>
          </a:p>
          <a:p>
            <a:pPr lvl="1"/>
            <a:r>
              <a:rPr lang="en-US" dirty="0"/>
              <a:t>Repeated DELETEs have the same effect as a single DELETE</a:t>
            </a:r>
          </a:p>
          <a:p>
            <a:pPr lvl="1"/>
            <a:r>
              <a:rPr lang="en-US" dirty="0"/>
              <a:t>Status codes may change (e.g. 404 for subsequent DELETEs)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56BE77-CFC1-A141-A6D1-7C227C0D6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858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HTTP/1.1 204 No Content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29 Oct 2019 17:25:00 GMT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206804-47A9-0C41-A0B5-B266B4F8D42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5856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DELETE /order/1234 HTTP/1.1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Host: </a:t>
            </a:r>
            <a:r>
              <a:rPr lang="en-US" sz="1600" dirty="0" err="1">
                <a:latin typeface="Lucida Console" panose="020B0609040504020204" pitchFamily="49" charset="0"/>
              </a:rPr>
              <a:t>orinoco.com</a:t>
            </a:r>
            <a:endParaRPr lang="en-US" sz="16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endParaRPr lang="en-US" sz="1600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HTTP/1.1 404 Not Found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Content-Length: 0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Date: Tue, 29 Oct 2019 17:25:00 GMT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00CBB6F-897D-9141-8EF1-ECC2B47258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71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DELETE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DELETE /order/1234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HTTP/1.1 409 Conflict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29 Oct 2019 17:25:00 GMT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GB" dirty="0"/>
              <a:t>“The request could not be completed due to a conflict with the current state of the target resource.”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Lucida Console" charset="0"/>
              <a:ea typeface="Lucida Console" charset="0"/>
              <a:cs typeface="Lucida Console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5149CD-D66F-FE47-950F-11DA272D13A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439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Payment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check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318810" y="3182314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/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5299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10591480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C58F6-C642-5545-B237-5DBC713C11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Three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98206-5040-2148-98A3-5DA91FBFE9A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CRUD isn’t everything!</a:t>
            </a:r>
          </a:p>
          <a:p>
            <a:pPr lvl="1"/>
            <a:r>
              <a:rPr lang="en-US" dirty="0"/>
              <a:t>Limited application model</a:t>
            </a:r>
          </a:p>
          <a:p>
            <a:pPr lvl="1"/>
            <a:r>
              <a:rPr lang="en-US" dirty="0"/>
              <a:t>In our scenario, payment doesn’t fit cleanly into the CRUD model</a:t>
            </a:r>
          </a:p>
          <a:p>
            <a:pPr lvl="1"/>
            <a:r>
              <a:rPr lang="en-US" dirty="0"/>
              <a:t>Encourages tight coupling through URI templates</a:t>
            </a:r>
          </a:p>
          <a:p>
            <a:pPr lvl="1"/>
            <a:r>
              <a:rPr lang="en-US" dirty="0"/>
              <a:t>Simple pattern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Use hypertext links to indicate protocols</a:t>
            </a:r>
          </a:p>
          <a:p>
            <a:pPr lvl="1"/>
            <a:r>
              <a:rPr lang="en-US" dirty="0"/>
              <a:t>What are the next steps that you can take?</a:t>
            </a:r>
          </a:p>
          <a:p>
            <a:pPr lvl="1"/>
            <a:r>
              <a:rPr lang="en-US" dirty="0"/>
              <a:t>What are the next resources?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BC15CA-6A87-4843-B3A9-8B15B268A0E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771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are the links?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&lt;order </a:t>
            </a:r>
            <a:r>
              <a:rPr lang="en-US" sz="1600" dirty="0" err="1">
                <a:latin typeface="Lucida Console" panose="020B0609040504020204" pitchFamily="49" charset="0"/>
              </a:rPr>
              <a:t>xmlns</a:t>
            </a:r>
            <a:r>
              <a:rPr lang="en-US" sz="1600" dirty="0">
                <a:latin typeface="Lucida Console" panose="020B0609040504020204" pitchFamily="49" charset="0"/>
              </a:rPr>
              <a:t>=“http://</a:t>
            </a:r>
            <a:r>
              <a:rPr lang="en-US" sz="1600" dirty="0" err="1">
                <a:latin typeface="Lucida Console" panose="020B0609040504020204" pitchFamily="49" charset="0"/>
              </a:rPr>
              <a:t>schema.orinoco.com</a:t>
            </a:r>
            <a:r>
              <a:rPr lang="en-US" sz="1600" dirty="0">
                <a:latin typeface="Lucida Console" panose="020B0609040504020204" pitchFamily="49" charset="0"/>
              </a:rPr>
              <a:t>/order”&gt;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&lt;items&gt;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&lt;item quantity=“1” </a:t>
            </a:r>
            <a:r>
              <a:rPr lang="en-US" sz="1600" dirty="0" err="1">
                <a:latin typeface="Lucida Console" panose="020B0609040504020204" pitchFamily="49" charset="0"/>
              </a:rPr>
              <a:t>isbn</a:t>
            </a:r>
            <a:r>
              <a:rPr lang="en-US" sz="1600" dirty="0">
                <a:latin typeface="Lucida Console" panose="020B0609040504020204" pitchFamily="49" charset="0"/>
              </a:rPr>
              <a:t>=“1234567890”/&gt;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&lt;/items&gt;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&lt;status&gt;open&lt;/status&gt;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&lt;/order&gt;</a:t>
            </a:r>
            <a:br>
              <a:rPr lang="en-US" sz="1600" dirty="0">
                <a:latin typeface="Lucida Console" panose="020B0609040504020204" pitchFamily="49" charset="0"/>
              </a:rPr>
            </a:b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What can you do next?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342C1B-5D7B-C949-8171-8472251CA8B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275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Types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application/xml doesn’t have specific link semantics</a:t>
            </a:r>
          </a:p>
          <a:p>
            <a:pPr marL="0" indent="0">
              <a:buNone/>
            </a:pPr>
            <a:r>
              <a:rPr lang="en-US" dirty="0"/>
              <a:t>Can adopt standard hypermedia format (HTML, Atom,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Widely understood by software agents</a:t>
            </a:r>
          </a:p>
          <a:p>
            <a:pPr lvl="1"/>
            <a:r>
              <a:rPr lang="en-US" dirty="0"/>
              <a:t>Needs to be adapted to domain</a:t>
            </a:r>
          </a:p>
          <a:p>
            <a:pPr marL="0" indent="0">
              <a:buNone/>
            </a:pPr>
            <a:r>
              <a:rPr lang="en-US" dirty="0"/>
              <a:t>Can create domain-specific format that supports application</a:t>
            </a:r>
          </a:p>
          <a:p>
            <a:pPr lvl="1"/>
            <a:r>
              <a:rPr lang="en-US" dirty="0"/>
              <a:t>Direct supports domain</a:t>
            </a:r>
          </a:p>
          <a:p>
            <a:pPr lvl="1"/>
            <a:r>
              <a:rPr lang="en-US" dirty="0"/>
              <a:t>Maintains visibility of messages at the protocol level</a:t>
            </a:r>
          </a:p>
          <a:p>
            <a:pPr lvl="1"/>
            <a:r>
              <a:rPr lang="en-US" dirty="0"/>
              <a:t>Not widely understood</a:t>
            </a:r>
          </a:p>
          <a:p>
            <a:pPr marL="0" indent="0">
              <a:buNone/>
            </a:pPr>
            <a:r>
              <a:rPr lang="en-US" dirty="0"/>
              <a:t>Use link types to define protocols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D7CD1C-0628-B145-91C2-64FB1AD1E4C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7262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xhtml+xml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&lt;html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="http://www.w3.org/1999/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xhtml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&lt;div class="order”&gt;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class="items”&gt;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&lt;li class="item”&gt;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  &lt;p class=”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"&gt;1234567890&lt;/p&gt;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  &lt;p class="quantity"&gt;1&lt;/p&gt;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  &lt;/li&gt;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&lt;/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ul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  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&lt;a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="http://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/payment/1234” </a:t>
            </a:r>
            <a:b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        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="payment"&gt;payment&lt;/a&gt; 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&lt;/div&gt;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&lt;/body&gt;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&lt;/html&gt;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A970BD-5588-6F48-9EC9-7D902FA0604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1860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xhtml+xml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OPTIONS to ascertain the right HTTP method to use with links</a:t>
            </a:r>
          </a:p>
          <a:p>
            <a:pPr lvl="1"/>
            <a:r>
              <a:rPr lang="en-US" dirty="0"/>
              <a:t>Allow: header in response lists allowed methods</a:t>
            </a:r>
          </a:p>
          <a:p>
            <a:pPr lvl="1"/>
            <a:r>
              <a:rPr lang="en-US" dirty="0"/>
              <a:t>For payment, PUT?</a:t>
            </a:r>
          </a:p>
          <a:p>
            <a:pPr marL="0" indent="0">
              <a:buNone/>
            </a:pPr>
            <a:r>
              <a:rPr lang="en-US" dirty="0"/>
              <a:t>Need to define link types for use with </a:t>
            </a:r>
            <a:r>
              <a:rPr lang="en-US" dirty="0" err="1"/>
              <a:t>rel</a:t>
            </a:r>
            <a:endParaRPr lang="en-US" dirty="0"/>
          </a:p>
          <a:p>
            <a:pPr lvl="1"/>
            <a:r>
              <a:rPr lang="en-US" dirty="0" err="1"/>
              <a:t>Microformats</a:t>
            </a:r>
            <a:r>
              <a:rPr lang="en-US" dirty="0"/>
              <a:t>, RDF, </a:t>
            </a:r>
            <a:r>
              <a:rPr lang="en-US" dirty="0" err="1"/>
              <a:t>etc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080301-69CA-8D4F-8710-0C26C687AD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213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B8D81-14C9-DB47-9241-1EF2A3251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Services as state machines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D32BAF-8A52-E448-AC08-A328DE2EAF1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a hypothetical online bookseller: Orinoco Books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When we create an order, the order may be in one of a number of discrete states:</a:t>
            </a:r>
          </a:p>
          <a:p>
            <a:pPr lvl="1"/>
            <a:r>
              <a:rPr lang="en-US" dirty="0"/>
              <a:t>Open: we can add or remove items to our order</a:t>
            </a:r>
          </a:p>
          <a:p>
            <a:pPr lvl="1"/>
            <a:r>
              <a:rPr lang="en-US" dirty="0"/>
              <a:t>Paid: we have successfully sent payment to Orinoco, and can no longer change our order</a:t>
            </a:r>
          </a:p>
          <a:p>
            <a:pPr lvl="1"/>
            <a:r>
              <a:rPr lang="en-US" dirty="0"/>
              <a:t>Shipping: Orinoco is preparing and dispatching our order</a:t>
            </a:r>
          </a:p>
          <a:p>
            <a:pPr lvl="1"/>
            <a:r>
              <a:rPr lang="en-US" dirty="0"/>
              <a:t>Delivered: we have received our order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/>
              <a:t>The order moves between states in response to our interactions with Orinoco</a:t>
            </a:r>
          </a:p>
          <a:p>
            <a:pPr lvl="1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FB014EF-0765-5E4E-987D-A7FA645209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488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vnd.orinoco+xml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Proprietary (vendor-specific) media type</a:t>
            </a:r>
          </a:p>
          <a:p>
            <a:pPr lvl="1"/>
            <a:r>
              <a:rPr lang="en-US" dirty="0"/>
              <a:t>Uses POX for business data</a:t>
            </a:r>
          </a:p>
          <a:p>
            <a:pPr lvl="1"/>
            <a:r>
              <a:rPr lang="en-US" dirty="0"/>
              <a:t>Uses (e.g.) Atom link elements for hypermedia control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66F3E3-3691-8F48-80EF-DC792AD082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64562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application/</a:t>
            </a:r>
            <a:r>
              <a:rPr lang="en-US" dirty="0" err="1"/>
              <a:t>vnd.orinoco+xml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  &lt;item quantity=“1”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isbn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=“1234567890”/&gt;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&lt;link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href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/payment/1234” </a:t>
            </a:r>
            <a:r>
              <a:rPr lang="en-US" sz="1600" dirty="0" err="1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rel</a:t>
            </a:r>
            <a:r>
              <a:rPr lang="en-US" sz="1600" dirty="0">
                <a:solidFill>
                  <a:srgbClr val="FF0000"/>
                </a:solidFill>
                <a:latin typeface="Lucida Console" charset="0"/>
                <a:ea typeface="Lucida Console" charset="0"/>
                <a:cs typeface="Lucida Console" charset="0"/>
              </a:rPr>
              <a:t>=“payment”/&gt;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612F84-BBE6-E04D-B699-33A04ACCE72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94098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order status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>
                <a:solidFill>
                  <a:schemeClr val="bg1">
                    <a:lumMod val="75000"/>
                  </a:schemeClr>
                </a:solidFill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chemeClr val="bg1">
                    <a:lumMod val="75000"/>
                  </a:schemeClr>
                </a:solidFill>
              </a:endParaRPr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check</a:t>
            </a:r>
          </a:p>
          <a:p>
            <a:pPr algn="ctr"/>
            <a:r>
              <a:rPr lang="en-US" sz="1600" dirty="0"/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change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318810" y="3182314"/>
            <a:ext cx="792205" cy="58477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create</a:t>
            </a:r>
          </a:p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>
              <a:solidFill>
                <a:schemeClr val="bg1">
                  <a:lumMod val="75000"/>
                </a:schemeClr>
              </a:solidFill>
            </a:endParaRPr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bg1">
                <a:lumMod val="75000"/>
              </a:schemeClr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82348" y="4352993"/>
            <a:ext cx="809837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bg1">
                    <a:lumMod val="75000"/>
                  </a:schemeClr>
                </a:solidFill>
              </a:rPr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41644274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order status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GET</a:t>
            </a:r>
          </a:p>
          <a:p>
            <a:pPr lvl="1"/>
            <a:r>
              <a:rPr lang="en-US" dirty="0"/>
              <a:t>GET is idempotent</a:t>
            </a:r>
          </a:p>
          <a:p>
            <a:pPr lvl="1"/>
            <a:r>
              <a:rPr lang="en-US" dirty="0"/>
              <a:t>GET has no side-effects!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5F75B-5F89-7C48-BC49-04E0A4439D3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74242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GET /order/1234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endParaRPr lang="en-US" sz="1600" dirty="0">
              <a:latin typeface="Lucida Console" charset="0"/>
              <a:ea typeface="Lucida Console" charset="0"/>
              <a:cs typeface="Lucida Console" charset="0"/>
            </a:endParaRPr>
          </a:p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HTTP/1.1 200 OK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107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30 Oct 2018 16:30:00 GMT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&lt;order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xmlns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=“http://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schema.orinoco.com</a:t>
            </a: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/order”&gt;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&lt;/items&gt;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  &lt;status&gt;open&lt;/status&gt;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&lt;/order&gt;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4605C7-1A69-4E4A-A827-2F8B9B7FF6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57043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GET /order/9999 HTTP/1.1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Host: </a:t>
            </a:r>
            <a:r>
              <a:rPr lang="en-US" sz="1600" dirty="0" err="1">
                <a:latin typeface="Lucida Console" charset="0"/>
                <a:ea typeface="Lucida Console" charset="0"/>
                <a:cs typeface="Lucida Console" charset="0"/>
              </a:rPr>
              <a:t>orinoco.com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HTTP/1.1 404 Not Found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Content-Type: application/xml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Content-Length: 0</a:t>
            </a:r>
            <a:b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</a:br>
            <a:r>
              <a:rPr lang="en-US" sz="1600" dirty="0">
                <a:latin typeface="Lucida Console" charset="0"/>
                <a:ea typeface="Lucida Console" charset="0"/>
                <a:cs typeface="Lucida Console" charset="0"/>
              </a:rPr>
              <a:t>Date: Tue, 30 Oct 2018 16:30:00 GMT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9574-4FDA-0947-A542-F41B6F0E8C7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056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Collections and Elements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Extra conventions for talking about collections of elements</a:t>
            </a:r>
          </a:p>
          <a:p>
            <a:pPr lvl="1"/>
            <a:r>
              <a:rPr lang="en-US" dirty="0"/>
              <a:t>An order can be considered to be a collection</a:t>
            </a:r>
          </a:p>
          <a:p>
            <a:pPr lvl="1"/>
            <a:r>
              <a:rPr lang="en-US" dirty="0"/>
              <a:t>An item in the order is an element of that collection</a:t>
            </a:r>
          </a:p>
          <a:p>
            <a:pPr marL="0" indent="0">
              <a:buNone/>
            </a:pPr>
            <a:r>
              <a:rPr lang="en-US" dirty="0"/>
              <a:t>Some consensus of semantics of HTTP methods for these</a:t>
            </a:r>
          </a:p>
          <a:p>
            <a:pPr marL="0" indent="0">
              <a:buNone/>
            </a:pPr>
            <a:r>
              <a:rPr lang="en-US" dirty="0"/>
              <a:t>In our case: 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 is a collection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 is an element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0B80638-D3F3-974E-ADE0-F304519EF9C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22017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RESTful</a:t>
            </a:r>
            <a:r>
              <a:rPr lang="en-US" dirty="0"/>
              <a:t> Methods for Collections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45900753"/>
              </p:ext>
            </p:extLst>
          </p:nvPr>
        </p:nvGraphicFramePr>
        <p:xfrm>
          <a:off x="623888" y="1773238"/>
          <a:ext cx="10944226" cy="212344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List the members of the collection (list of URIs)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entire collection with another collection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Create a new member in the collection</a:t>
                      </a:r>
                      <a:r>
                        <a:rPr lang="en-US" baseline="0" dirty="0"/>
                        <a:t> and </a:t>
                      </a:r>
                      <a:r>
                        <a:rPr lang="en-US" dirty="0"/>
                        <a:t>automatically assign</a:t>
                      </a:r>
                      <a:r>
                        <a:rPr lang="en-US" baseline="0" dirty="0"/>
                        <a:t> it a URI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entire</a:t>
                      </a:r>
                      <a:r>
                        <a:rPr lang="en-US" baseline="0" dirty="0"/>
                        <a:t> collection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249527-353E-DB4B-ACB8-08E6791A85D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965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RESTful</a:t>
            </a:r>
            <a:r>
              <a:rPr lang="en-US" dirty="0"/>
              <a:t> Methods for Collection Elements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175570"/>
              </p:ext>
            </p:extLst>
          </p:nvPr>
        </p:nvGraphicFramePr>
        <p:xfrm>
          <a:off x="623888" y="1773238"/>
          <a:ext cx="10944226" cy="239268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52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23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Method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Behaviour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GET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Retrieve a representation of the specified element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Replace the specified element of the collection, or if it doesn’t exist</a:t>
                      </a:r>
                      <a:r>
                        <a:rPr lang="en-US" baseline="0" dirty="0"/>
                        <a:t> create it</a:t>
                      </a:r>
                      <a:endParaRPr lang="en-US" dirty="0"/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POST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Treat the specified member as a collection and create a new element in it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DELETE</a:t>
                      </a:r>
                    </a:p>
                  </a:txBody>
                  <a:tcPr marL="117785" marR="117785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Delete the specified member of the collection</a:t>
                      </a:r>
                    </a:p>
                  </a:txBody>
                  <a:tcPr marL="117785" marR="11778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40C596-384A-EE4E-A157-B2197891E6A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96665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Orinoco Workflow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8196115" y="5767202"/>
            <a:ext cx="23423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GET /order/{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200 OK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3412086" y="1664102"/>
            <a:ext cx="23391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PUT /order/{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200 OK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227193" y="2681009"/>
            <a:ext cx="2662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PUT /payment/{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7334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988419" y="3189601"/>
            <a:ext cx="140134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POST /order</a:t>
            </a:r>
            <a:br>
              <a:rPr lang="en-US" sz="1600" dirty="0"/>
            </a:br>
            <a:r>
              <a:rPr lang="en-US" sz="1600" dirty="0"/>
              <a:t>201 Created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7821913" y="2686036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201 Created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161877" y="4294405"/>
            <a:ext cx="18630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400 Bad Request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446757" y="4217867"/>
            <a:ext cx="26773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DELETE /order/{</a:t>
            </a:r>
            <a:r>
              <a:rPr lang="en-US" sz="1600" dirty="0" err="1"/>
              <a:t>order_id</a:t>
            </a:r>
            <a:r>
              <a:rPr lang="en-US" sz="1600" dirty="0"/>
              <a:t>}</a:t>
            </a:r>
            <a:br>
              <a:rPr lang="en-US" sz="1600" dirty="0"/>
            </a:br>
            <a:r>
              <a:rPr lang="en-US" sz="1600" dirty="0"/>
              <a:t>204 No Content</a:t>
            </a:r>
          </a:p>
        </p:txBody>
      </p:sp>
    </p:spTree>
    <p:extLst>
      <p:ext uri="{BB962C8B-B14F-4D97-AF65-F5344CB8AC3E}">
        <p14:creationId xmlns:p14="http://schemas.microsoft.com/office/powerpoint/2010/main" val="38505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64E32-14C9-BF4F-9965-60360B833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Statecharts</a:t>
            </a:r>
            <a:r>
              <a:rPr lang="en-US" dirty="0"/>
              <a:t>: states and transitions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8A3D29-B7DD-2A4B-8535-253F37E05F1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Common graphical notation for describing state machines</a:t>
            </a:r>
          </a:p>
          <a:p>
            <a:pPr lvl="1"/>
            <a:r>
              <a:rPr lang="en-US" dirty="0"/>
              <a:t>Object-oriented extension to </a:t>
            </a:r>
            <a:r>
              <a:rPr lang="en-US" dirty="0" err="1"/>
              <a:t>Harel’s</a:t>
            </a:r>
            <a:r>
              <a:rPr lang="en-US" dirty="0"/>
              <a:t> </a:t>
            </a:r>
            <a:r>
              <a:rPr lang="en-US" dirty="0" err="1"/>
              <a:t>statechart</a:t>
            </a:r>
            <a:endParaRPr lang="en-US" dirty="0"/>
          </a:p>
          <a:p>
            <a:pPr lvl="1"/>
            <a:r>
              <a:rPr lang="en-US" dirty="0"/>
              <a:t>(COMP3220 – you’ll need this for your coursework!)</a:t>
            </a:r>
          </a:p>
          <a:p>
            <a:pPr marL="0" indent="0">
              <a:buNone/>
            </a:pPr>
            <a:r>
              <a:rPr lang="en-US" dirty="0"/>
              <a:t>Tip: label states with nouns or adjectives and transitions with verbs</a:t>
            </a: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1A37372E-AF0C-7D44-A78A-3C7CB6B12BF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BB501D4B-75C5-7C42-9E26-3B8892660953}"/>
              </a:ext>
            </a:extLst>
          </p:cNvPr>
          <p:cNvSpPr/>
          <p:nvPr/>
        </p:nvSpPr>
        <p:spPr>
          <a:xfrm>
            <a:off x="3431313" y="4473008"/>
            <a:ext cx="1440000" cy="1080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FE941B07-3EF2-9F46-9338-E3B98CBA21FE}"/>
              </a:ext>
            </a:extLst>
          </p:cNvPr>
          <p:cNvSpPr/>
          <p:nvPr/>
        </p:nvSpPr>
        <p:spPr>
          <a:xfrm>
            <a:off x="7320688" y="4473008"/>
            <a:ext cx="1440000" cy="1080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door closed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3291803-9649-6B46-ACEA-EB8AD30F5634}"/>
              </a:ext>
            </a:extLst>
          </p:cNvPr>
          <p:cNvSpPr txBox="1"/>
          <p:nvPr/>
        </p:nvSpPr>
        <p:spPr>
          <a:xfrm>
            <a:off x="5431460" y="4349736"/>
            <a:ext cx="1353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close door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A40A83-A8B1-D446-B6C9-0487469DB648}"/>
              </a:ext>
            </a:extLst>
          </p:cNvPr>
          <p:cNvSpPr txBox="1"/>
          <p:nvPr/>
        </p:nvSpPr>
        <p:spPr>
          <a:xfrm>
            <a:off x="2268846" y="5873100"/>
            <a:ext cx="848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states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BE7A14-FA72-7241-8B19-95354A321A4F}"/>
              </a:ext>
            </a:extLst>
          </p:cNvPr>
          <p:cNvSpPr txBox="1"/>
          <p:nvPr/>
        </p:nvSpPr>
        <p:spPr>
          <a:xfrm>
            <a:off x="8443540" y="3644763"/>
            <a:ext cx="31245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transitions between states</a:t>
            </a:r>
          </a:p>
        </p:txBody>
      </p:sp>
      <p:cxnSp>
        <p:nvCxnSpPr>
          <p:cNvPr id="19" name="Curved Connector 18">
            <a:extLst>
              <a:ext uri="{FF2B5EF4-FFF2-40B4-BE49-F238E27FC236}">
                <a16:creationId xmlns:a16="http://schemas.microsoft.com/office/drawing/2014/main" id="{C07594AE-81F3-7F46-A86C-85211D3B60D4}"/>
              </a:ext>
            </a:extLst>
          </p:cNvPr>
          <p:cNvCxnSpPr>
            <a:cxnSpLocks/>
            <a:stCxn id="16" idx="3"/>
            <a:endCxn id="10" idx="2"/>
          </p:cNvCxnSpPr>
          <p:nvPr/>
        </p:nvCxnSpPr>
        <p:spPr>
          <a:xfrm flipV="1">
            <a:off x="3117155" y="5553008"/>
            <a:ext cx="1034158" cy="504758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urved Connector 21">
            <a:extLst>
              <a:ext uri="{FF2B5EF4-FFF2-40B4-BE49-F238E27FC236}">
                <a16:creationId xmlns:a16="http://schemas.microsoft.com/office/drawing/2014/main" id="{10528838-B3B0-3944-A84E-A88EC7FD672D}"/>
              </a:ext>
            </a:extLst>
          </p:cNvPr>
          <p:cNvCxnSpPr>
            <a:cxnSpLocks/>
            <a:stCxn id="16" idx="3"/>
            <a:endCxn id="11" idx="2"/>
          </p:cNvCxnSpPr>
          <p:nvPr/>
        </p:nvCxnSpPr>
        <p:spPr>
          <a:xfrm flipV="1">
            <a:off x="3117155" y="5553008"/>
            <a:ext cx="4923533" cy="504758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CAB8D4F3-26EB-7343-8DE1-B84A7022A1E6}"/>
              </a:ext>
            </a:extLst>
          </p:cNvPr>
          <p:cNvCxnSpPr>
            <a:cxnSpLocks/>
            <a:stCxn id="17" idx="1"/>
            <a:endCxn id="15" idx="0"/>
          </p:cNvCxnSpPr>
          <p:nvPr/>
        </p:nvCxnSpPr>
        <p:spPr>
          <a:xfrm rot="10800000" flipV="1">
            <a:off x="6108088" y="3829428"/>
            <a:ext cx="2335452" cy="520307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>
            <a:extLst>
              <a:ext uri="{FF2B5EF4-FFF2-40B4-BE49-F238E27FC236}">
                <a16:creationId xmlns:a16="http://schemas.microsoft.com/office/drawing/2014/main" id="{83DA7E82-DC79-DB46-93E7-1E5C7AA32355}"/>
              </a:ext>
            </a:extLst>
          </p:cNvPr>
          <p:cNvCxnSpPr>
            <a:cxnSpLocks/>
          </p:cNvCxnSpPr>
          <p:nvPr/>
        </p:nvCxnSpPr>
        <p:spPr>
          <a:xfrm>
            <a:off x="4871313" y="4714500"/>
            <a:ext cx="2449375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urved Connector 43">
            <a:extLst>
              <a:ext uri="{FF2B5EF4-FFF2-40B4-BE49-F238E27FC236}">
                <a16:creationId xmlns:a16="http://schemas.microsoft.com/office/drawing/2014/main" id="{9A46FC50-1BE6-DA49-86B0-48DF0009748D}"/>
              </a:ext>
            </a:extLst>
          </p:cNvPr>
          <p:cNvCxnSpPr>
            <a:cxnSpLocks/>
          </p:cNvCxnSpPr>
          <p:nvPr/>
        </p:nvCxnSpPr>
        <p:spPr>
          <a:xfrm rot="10800000">
            <a:off x="4871313" y="5295535"/>
            <a:ext cx="2449375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11507581-E858-AF49-86FC-D9E5F16E1D93}"/>
              </a:ext>
            </a:extLst>
          </p:cNvPr>
          <p:cNvSpPr txBox="1"/>
          <p:nvPr/>
        </p:nvSpPr>
        <p:spPr>
          <a:xfrm>
            <a:off x="5426586" y="530662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open door</a:t>
            </a:r>
          </a:p>
        </p:txBody>
      </p:sp>
      <p:cxnSp>
        <p:nvCxnSpPr>
          <p:cNvPr id="50" name="Curved Connector 49">
            <a:extLst>
              <a:ext uri="{FF2B5EF4-FFF2-40B4-BE49-F238E27FC236}">
                <a16:creationId xmlns:a16="http://schemas.microsoft.com/office/drawing/2014/main" id="{162BE8FD-D590-8246-852D-C17F394AA01F}"/>
              </a:ext>
            </a:extLst>
          </p:cNvPr>
          <p:cNvCxnSpPr>
            <a:cxnSpLocks/>
            <a:stCxn id="17" idx="1"/>
            <a:endCxn id="47" idx="0"/>
          </p:cNvCxnSpPr>
          <p:nvPr/>
        </p:nvCxnSpPr>
        <p:spPr>
          <a:xfrm rot="10800000" flipV="1">
            <a:off x="6096000" y="3829429"/>
            <a:ext cx="2347540" cy="1477194"/>
          </a:xfrm>
          <a:prstGeom prst="curvedConnector2">
            <a:avLst/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258479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55343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REST in Practice tutorial slides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www.slideshare.net</a:t>
            </a:r>
            <a:r>
              <a:rPr lang="en-US" dirty="0"/>
              <a:t>/</a:t>
            </a:r>
            <a:r>
              <a:rPr lang="en-US" dirty="0" err="1"/>
              <a:t>guilhermecaelum</a:t>
            </a:r>
            <a:r>
              <a:rPr lang="en-US" dirty="0"/>
              <a:t>/rest-in-practice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Webber et al (2010) REST in Practice. Sebastopol, CA: O’Reilly Media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A41B14-F3FE-2D41-9E4B-193C67E91F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2254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REST Documentation</a:t>
            </a:r>
          </a:p>
        </p:txBody>
      </p:sp>
    </p:spTree>
    <p:extLst>
      <p:ext uri="{BB962C8B-B14F-4D97-AF65-F5344CB8AC3E}">
        <p14:creationId xmlns:p14="http://schemas.microsoft.com/office/powerpoint/2010/main" val="1555365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138B9-F9DA-9F43-8FB1-B8405EE36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UML </a:t>
            </a:r>
            <a:r>
              <a:rPr lang="en-US" dirty="0" err="1"/>
              <a:t>Statecharts</a:t>
            </a:r>
            <a:r>
              <a:rPr lang="en-US" dirty="0"/>
              <a:t>: </a:t>
            </a:r>
            <a:r>
              <a:rPr lang="en-US" dirty="0" err="1"/>
              <a:t>pseudostates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D02D6-31B4-C74A-BC51-980B646EB07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Two distinguished </a:t>
            </a:r>
            <a:r>
              <a:rPr lang="en-US" dirty="0" err="1"/>
              <a:t>pseudostates</a:t>
            </a:r>
            <a:r>
              <a:rPr lang="en-US" dirty="0"/>
              <a:t>:</a:t>
            </a:r>
          </a:p>
          <a:p>
            <a:r>
              <a:rPr lang="en-US" dirty="0"/>
              <a:t>Initial state</a:t>
            </a:r>
          </a:p>
          <a:p>
            <a:r>
              <a:rPr lang="en-US" dirty="0"/>
              <a:t>Final state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Choice </a:t>
            </a:r>
            <a:r>
              <a:rPr lang="en-US" dirty="0" err="1"/>
              <a:t>pseudostate</a:t>
            </a:r>
            <a:r>
              <a:rPr lang="en-US" dirty="0"/>
              <a:t>: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D92B1B35-344E-6C4B-982B-24FD4658221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227CD563-82E0-614F-9160-F9BFA0873825}"/>
              </a:ext>
            </a:extLst>
          </p:cNvPr>
          <p:cNvSpPr/>
          <p:nvPr/>
        </p:nvSpPr>
        <p:spPr>
          <a:xfrm>
            <a:off x="2429366" y="2265577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F59C439-32DA-254A-BE4C-4954A3FC8413}"/>
              </a:ext>
            </a:extLst>
          </p:cNvPr>
          <p:cNvGrpSpPr/>
          <p:nvPr/>
        </p:nvGrpSpPr>
        <p:grpSpPr>
          <a:xfrm>
            <a:off x="2357366" y="2613916"/>
            <a:ext cx="432000" cy="432000"/>
            <a:chOff x="5951438" y="5805288"/>
            <a:chExt cx="432000" cy="432000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28E1EA94-EA1D-A54B-9648-400D988CB14C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5638F5DA-F0F5-B546-98A8-7A44956C8F61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Decision 10">
            <a:extLst>
              <a:ext uri="{FF2B5EF4-FFF2-40B4-BE49-F238E27FC236}">
                <a16:creationId xmlns:a16="http://schemas.microsoft.com/office/drawing/2014/main" id="{AD0FD040-4A61-B34E-A15A-E4AFA29E0925}"/>
              </a:ext>
            </a:extLst>
          </p:cNvPr>
          <p:cNvSpPr/>
          <p:nvPr/>
        </p:nvSpPr>
        <p:spPr>
          <a:xfrm>
            <a:off x="2789366" y="4439653"/>
            <a:ext cx="792000" cy="720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A8B6949-F7DD-AD47-8B37-A31087CE74DA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1419765" y="4799653"/>
            <a:ext cx="1369601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B8F7463-BB1C-FA43-9992-F6526289812B}"/>
              </a:ext>
            </a:extLst>
          </p:cNvPr>
          <p:cNvCxnSpPr>
            <a:cxnSpLocks/>
            <a:stCxn id="11" idx="3"/>
          </p:cNvCxnSpPr>
          <p:nvPr/>
        </p:nvCxnSpPr>
        <p:spPr>
          <a:xfrm flipV="1">
            <a:off x="3581366" y="4439653"/>
            <a:ext cx="1399209" cy="3600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28EE089-EF5E-724C-A826-2C56FE84BDEB}"/>
              </a:ext>
            </a:extLst>
          </p:cNvPr>
          <p:cNvCxnSpPr>
            <a:cxnSpLocks/>
            <a:stCxn id="11" idx="3"/>
          </p:cNvCxnSpPr>
          <p:nvPr/>
        </p:nvCxnSpPr>
        <p:spPr>
          <a:xfrm>
            <a:off x="3581366" y="4799653"/>
            <a:ext cx="1399209" cy="35599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1F94B82-6F1B-3943-9CFE-34A636F41491}"/>
              </a:ext>
            </a:extLst>
          </p:cNvPr>
          <p:cNvSpPr txBox="1"/>
          <p:nvPr/>
        </p:nvSpPr>
        <p:spPr>
          <a:xfrm>
            <a:off x="3377539" y="4020166"/>
            <a:ext cx="2220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[value &lt;= balance]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1E45B2-9B50-8746-A3E4-7B03FFD05B42}"/>
              </a:ext>
            </a:extLst>
          </p:cNvPr>
          <p:cNvSpPr txBox="1"/>
          <p:nvPr/>
        </p:nvSpPr>
        <p:spPr>
          <a:xfrm>
            <a:off x="3350218" y="5245251"/>
            <a:ext cx="2074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[value &gt; balance]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BC81455-AE09-E04A-A5C5-C79B099129D8}"/>
              </a:ext>
            </a:extLst>
          </p:cNvPr>
          <p:cNvSpPr txBox="1"/>
          <p:nvPr/>
        </p:nvSpPr>
        <p:spPr>
          <a:xfrm>
            <a:off x="7762327" y="4454567"/>
            <a:ext cx="42375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/>
                </a:solidFill>
              </a:rPr>
              <a:t>guards</a:t>
            </a:r>
            <a:br>
              <a:rPr lang="en-US" dirty="0">
                <a:solidFill>
                  <a:schemeClr val="accent6"/>
                </a:solidFill>
              </a:rPr>
            </a:br>
            <a:r>
              <a:rPr lang="en-US" dirty="0">
                <a:solidFill>
                  <a:schemeClr val="accent6"/>
                </a:solidFill>
              </a:rPr>
              <a:t>(used to choose which path to take)</a:t>
            </a:r>
          </a:p>
        </p:txBody>
      </p:sp>
      <p:cxnSp>
        <p:nvCxnSpPr>
          <p:cNvPr id="24" name="Curved Connector 23">
            <a:extLst>
              <a:ext uri="{FF2B5EF4-FFF2-40B4-BE49-F238E27FC236}">
                <a16:creationId xmlns:a16="http://schemas.microsoft.com/office/drawing/2014/main" id="{DC49B5C2-065D-904D-B082-D52120B8F7CA}"/>
              </a:ext>
            </a:extLst>
          </p:cNvPr>
          <p:cNvCxnSpPr>
            <a:cxnSpLocks/>
            <a:stCxn id="23" idx="1"/>
            <a:endCxn id="21" idx="3"/>
          </p:cNvCxnSpPr>
          <p:nvPr/>
        </p:nvCxnSpPr>
        <p:spPr>
          <a:xfrm rot="10800000">
            <a:off x="5598019" y="4204833"/>
            <a:ext cx="2164308" cy="572901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>
            <a:extLst>
              <a:ext uri="{FF2B5EF4-FFF2-40B4-BE49-F238E27FC236}">
                <a16:creationId xmlns:a16="http://schemas.microsoft.com/office/drawing/2014/main" id="{BC8985A3-FD19-494E-B746-A2DEE14496C6}"/>
              </a:ext>
            </a:extLst>
          </p:cNvPr>
          <p:cNvCxnSpPr>
            <a:cxnSpLocks/>
            <a:stCxn id="23" idx="1"/>
            <a:endCxn id="22" idx="3"/>
          </p:cNvCxnSpPr>
          <p:nvPr/>
        </p:nvCxnSpPr>
        <p:spPr>
          <a:xfrm rot="10800000" flipV="1">
            <a:off x="5424825" y="4777733"/>
            <a:ext cx="2337502" cy="652184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6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5587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2998B-7CF9-474F-B44F-6A0CB89B2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Orinoco Workflow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B724E4C-5C6A-864D-A9DC-FB49421371F1}"/>
              </a:ext>
            </a:extLst>
          </p:cNvPr>
          <p:cNvSpPr/>
          <p:nvPr/>
        </p:nvSpPr>
        <p:spPr>
          <a:xfrm>
            <a:off x="2587268" y="2728161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open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CB831F4-CE8B-0C4D-B74E-44C7751CB29E}"/>
              </a:ext>
            </a:extLst>
          </p:cNvPr>
          <p:cNvSpPr/>
          <p:nvPr/>
        </p:nvSpPr>
        <p:spPr>
          <a:xfrm>
            <a:off x="9941882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shipping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AFD978D7-35BC-2546-AD24-9B925AEF27D7}"/>
              </a:ext>
            </a:extLst>
          </p:cNvPr>
          <p:cNvSpPr/>
          <p:nvPr/>
        </p:nvSpPr>
        <p:spPr>
          <a:xfrm>
            <a:off x="9941882" y="2713834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paid</a:t>
            </a: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19526A-FEC3-7C4C-AD17-9EB5AF74B3CF}"/>
              </a:ext>
            </a:extLst>
          </p:cNvPr>
          <p:cNvSpPr/>
          <p:nvPr/>
        </p:nvSpPr>
        <p:spPr>
          <a:xfrm>
            <a:off x="6252115" y="4903203"/>
            <a:ext cx="1296000" cy="864000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1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delivered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2541B108-8F9A-E842-8D6A-90B82E7A5C22}"/>
              </a:ext>
            </a:extLst>
          </p:cNvPr>
          <p:cNvSpPr/>
          <p:nvPr/>
        </p:nvSpPr>
        <p:spPr>
          <a:xfrm>
            <a:off x="623889" y="3016161"/>
            <a:ext cx="288000" cy="28800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2A4E844-7C8D-AF47-A025-4AF329558B4C}"/>
              </a:ext>
            </a:extLst>
          </p:cNvPr>
          <p:cNvGrpSpPr/>
          <p:nvPr/>
        </p:nvGrpSpPr>
        <p:grpSpPr>
          <a:xfrm>
            <a:off x="3019268" y="5131145"/>
            <a:ext cx="432000" cy="432000"/>
            <a:chOff x="5951438" y="5805288"/>
            <a:chExt cx="432000" cy="43200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FA82449-DDDF-DA42-A289-3EE0D77FE44B}"/>
                </a:ext>
              </a:extLst>
            </p:cNvPr>
            <p:cNvSpPr/>
            <p:nvPr/>
          </p:nvSpPr>
          <p:spPr>
            <a:xfrm>
              <a:off x="5951438" y="5805288"/>
              <a:ext cx="432000" cy="43200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1E8F5554-9BAD-374F-A268-DE488D899D17}"/>
                </a:ext>
              </a:extLst>
            </p:cNvPr>
            <p:cNvSpPr/>
            <p:nvPr/>
          </p:nvSpPr>
          <p:spPr>
            <a:xfrm>
              <a:off x="6024563" y="5877519"/>
              <a:ext cx="288000" cy="288000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</p:grp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FD1E47AF-5E0B-AF41-921E-F717739D9253}"/>
              </a:ext>
            </a:extLst>
          </p:cNvPr>
          <p:cNvCxnSpPr>
            <a:cxnSpLocks/>
            <a:stCxn id="4" idx="3"/>
            <a:endCxn id="111" idx="1"/>
          </p:cNvCxnSpPr>
          <p:nvPr/>
        </p:nvCxnSpPr>
        <p:spPr>
          <a:xfrm flipV="1">
            <a:off x="3883268" y="3145834"/>
            <a:ext cx="2800847" cy="14327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>
            <a:extLst>
              <a:ext uri="{FF2B5EF4-FFF2-40B4-BE49-F238E27FC236}">
                <a16:creationId xmlns:a16="http://schemas.microsoft.com/office/drawing/2014/main" id="{52716117-94A0-D247-8B15-0833EFA69919}"/>
              </a:ext>
            </a:extLst>
          </p:cNvPr>
          <p:cNvCxnSpPr>
            <a:cxnSpLocks/>
            <a:stCxn id="4" idx="3"/>
            <a:endCxn id="4" idx="0"/>
          </p:cNvCxnSpPr>
          <p:nvPr/>
        </p:nvCxnSpPr>
        <p:spPr>
          <a:xfrm flipH="1" flipV="1">
            <a:off x="3235268" y="2728161"/>
            <a:ext cx="648000" cy="432000"/>
          </a:xfrm>
          <a:prstGeom prst="curvedConnector4">
            <a:avLst>
              <a:gd name="adj1" fmla="val -56837"/>
              <a:gd name="adj2" fmla="val 226412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47B63AA1-F238-DB42-A288-7BDE59DCC309}"/>
              </a:ext>
            </a:extLst>
          </p:cNvPr>
          <p:cNvCxnSpPr>
            <a:cxnSpLocks/>
            <a:stCxn id="7" idx="2"/>
            <a:endCxn id="6" idx="0"/>
          </p:cNvCxnSpPr>
          <p:nvPr/>
        </p:nvCxnSpPr>
        <p:spPr>
          <a:xfrm>
            <a:off x="10589882" y="3577834"/>
            <a:ext cx="0" cy="1325369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A622852E-C023-D648-88DA-9BDBD00D7326}"/>
              </a:ext>
            </a:extLst>
          </p:cNvPr>
          <p:cNvCxnSpPr>
            <a:cxnSpLocks/>
            <a:stCxn id="6" idx="1"/>
            <a:endCxn id="8" idx="3"/>
          </p:cNvCxnSpPr>
          <p:nvPr/>
        </p:nvCxnSpPr>
        <p:spPr>
          <a:xfrm flipH="1">
            <a:off x="7548115" y="5335203"/>
            <a:ext cx="2393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162C413-722C-E44B-B817-0931EC663D41}"/>
              </a:ext>
            </a:extLst>
          </p:cNvPr>
          <p:cNvCxnSpPr>
            <a:cxnSpLocks/>
            <a:stCxn id="9" idx="6"/>
            <a:endCxn id="4" idx="1"/>
          </p:cNvCxnSpPr>
          <p:nvPr/>
        </p:nvCxnSpPr>
        <p:spPr>
          <a:xfrm>
            <a:off x="911889" y="3160161"/>
            <a:ext cx="1675379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9F404FD4-3215-E344-AADA-D79867943CB3}"/>
              </a:ext>
            </a:extLst>
          </p:cNvPr>
          <p:cNvCxnSpPr>
            <a:cxnSpLocks/>
            <a:stCxn id="8" idx="1"/>
            <a:endCxn id="10" idx="6"/>
          </p:cNvCxnSpPr>
          <p:nvPr/>
        </p:nvCxnSpPr>
        <p:spPr>
          <a:xfrm flipH="1">
            <a:off x="3451268" y="5335203"/>
            <a:ext cx="2800847" cy="1194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urved Connector 37">
            <a:extLst>
              <a:ext uri="{FF2B5EF4-FFF2-40B4-BE49-F238E27FC236}">
                <a16:creationId xmlns:a16="http://schemas.microsoft.com/office/drawing/2014/main" id="{F230D0D3-5302-1749-89FB-181614A47124}"/>
              </a:ext>
            </a:extLst>
          </p:cNvPr>
          <p:cNvCxnSpPr>
            <a:cxnSpLocks/>
            <a:stCxn id="6" idx="3"/>
            <a:endCxn id="6" idx="2"/>
          </p:cNvCxnSpPr>
          <p:nvPr/>
        </p:nvCxnSpPr>
        <p:spPr>
          <a:xfrm flipH="1">
            <a:off x="10589882" y="5335203"/>
            <a:ext cx="648000" cy="432000"/>
          </a:xfrm>
          <a:prstGeom prst="curvedConnector4">
            <a:avLst>
              <a:gd name="adj1" fmla="val -48997"/>
              <a:gd name="adj2" fmla="val 199954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>
            <a:extLst>
              <a:ext uri="{FF2B5EF4-FFF2-40B4-BE49-F238E27FC236}">
                <a16:creationId xmlns:a16="http://schemas.microsoft.com/office/drawing/2014/main" id="{19055148-7B68-2B46-A0E9-B928337BFEE1}"/>
              </a:ext>
            </a:extLst>
          </p:cNvPr>
          <p:cNvCxnSpPr>
            <a:cxnSpLocks/>
            <a:stCxn id="4" idx="2"/>
            <a:endCxn id="10" idx="0"/>
          </p:cNvCxnSpPr>
          <p:nvPr/>
        </p:nvCxnSpPr>
        <p:spPr>
          <a:xfrm rot="5400000">
            <a:off x="2465776" y="4361653"/>
            <a:ext cx="1538984" cy="12700"/>
          </a:xfrm>
          <a:prstGeom prst="curved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3ED7A538-8BFD-4041-AA56-F61DE1696111}"/>
              </a:ext>
            </a:extLst>
          </p:cNvPr>
          <p:cNvSpPr txBox="1"/>
          <p:nvPr/>
        </p:nvSpPr>
        <p:spPr>
          <a:xfrm>
            <a:off x="9802487" y="5810818"/>
            <a:ext cx="7873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check</a:t>
            </a:r>
          </a:p>
          <a:p>
            <a:pPr algn="ctr"/>
            <a:r>
              <a:rPr lang="en-US" sz="1600" dirty="0"/>
              <a:t>status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DF4C779-A2E8-A043-95C2-B571F7D46DED}"/>
              </a:ext>
            </a:extLst>
          </p:cNvPr>
          <p:cNvSpPr txBox="1"/>
          <p:nvPr/>
        </p:nvSpPr>
        <p:spPr>
          <a:xfrm>
            <a:off x="2137465" y="1915520"/>
            <a:ext cx="8996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change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10D0185-B9BA-C44F-ADF3-4B9ED9B5963E}"/>
              </a:ext>
            </a:extLst>
          </p:cNvPr>
          <p:cNvSpPr txBox="1"/>
          <p:nvPr/>
        </p:nvSpPr>
        <p:spPr>
          <a:xfrm>
            <a:off x="4656689" y="2760001"/>
            <a:ext cx="53572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pay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F2F37A0-A983-F246-B632-0A6F2386EE3F}"/>
              </a:ext>
            </a:extLst>
          </p:cNvPr>
          <p:cNvSpPr txBox="1"/>
          <p:nvPr/>
        </p:nvSpPr>
        <p:spPr>
          <a:xfrm>
            <a:off x="8197749" y="4903203"/>
            <a:ext cx="8499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deliver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A16E1B2-6DB2-0B48-8977-BDC9ACD45A81}"/>
              </a:ext>
            </a:extLst>
          </p:cNvPr>
          <p:cNvSpPr txBox="1"/>
          <p:nvPr/>
        </p:nvSpPr>
        <p:spPr>
          <a:xfrm>
            <a:off x="9637377" y="4040044"/>
            <a:ext cx="9525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prepare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4E41384-6D0B-7448-B9F3-ACD49E76FE6B}"/>
              </a:ext>
            </a:extLst>
          </p:cNvPr>
          <p:cNvSpPr txBox="1"/>
          <p:nvPr/>
        </p:nvSpPr>
        <p:spPr>
          <a:xfrm>
            <a:off x="1292988" y="3189601"/>
            <a:ext cx="792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create</a:t>
            </a:r>
          </a:p>
          <a:p>
            <a:pPr algn="ctr"/>
            <a:r>
              <a:rPr lang="en-US" sz="1600" dirty="0"/>
              <a:t>order</a:t>
            </a:r>
          </a:p>
        </p:txBody>
      </p:sp>
      <p:sp>
        <p:nvSpPr>
          <p:cNvPr id="111" name="Decision 110">
            <a:extLst>
              <a:ext uri="{FF2B5EF4-FFF2-40B4-BE49-F238E27FC236}">
                <a16:creationId xmlns:a16="http://schemas.microsoft.com/office/drawing/2014/main" id="{3D642306-563D-D34C-8CA4-3FD300DC66C5}"/>
              </a:ext>
            </a:extLst>
          </p:cNvPr>
          <p:cNvSpPr/>
          <p:nvPr/>
        </p:nvSpPr>
        <p:spPr>
          <a:xfrm>
            <a:off x="6684115" y="2929834"/>
            <a:ext cx="432000" cy="432000"/>
          </a:xfrm>
          <a:prstGeom prst="flowChartDecision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cxnSp>
        <p:nvCxnSpPr>
          <p:cNvPr id="140" name="Straight Arrow Connector 139">
            <a:extLst>
              <a:ext uri="{FF2B5EF4-FFF2-40B4-BE49-F238E27FC236}">
                <a16:creationId xmlns:a16="http://schemas.microsoft.com/office/drawing/2014/main" id="{087B8E92-9946-AD41-9608-DD125BD135C7}"/>
              </a:ext>
            </a:extLst>
          </p:cNvPr>
          <p:cNvCxnSpPr>
            <a:cxnSpLocks/>
            <a:stCxn id="111" idx="3"/>
            <a:endCxn id="7" idx="1"/>
          </p:cNvCxnSpPr>
          <p:nvPr/>
        </p:nvCxnSpPr>
        <p:spPr>
          <a:xfrm>
            <a:off x="7116115" y="3145834"/>
            <a:ext cx="2825767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D746D0CB-1467-0243-89FC-9CC72318F5D0}"/>
              </a:ext>
            </a:extLst>
          </p:cNvPr>
          <p:cNvSpPr txBox="1"/>
          <p:nvPr/>
        </p:nvSpPr>
        <p:spPr>
          <a:xfrm>
            <a:off x="8080729" y="2713834"/>
            <a:ext cx="10839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[success]</a:t>
            </a:r>
          </a:p>
        </p:txBody>
      </p:sp>
      <p:cxnSp>
        <p:nvCxnSpPr>
          <p:cNvPr id="146" name="Curved Connector 145">
            <a:extLst>
              <a:ext uri="{FF2B5EF4-FFF2-40B4-BE49-F238E27FC236}">
                <a16:creationId xmlns:a16="http://schemas.microsoft.com/office/drawing/2014/main" id="{4CDC44D7-1036-D546-8BDC-2B0526F8160F}"/>
              </a:ext>
            </a:extLst>
          </p:cNvPr>
          <p:cNvCxnSpPr>
            <a:cxnSpLocks/>
            <a:stCxn id="111" idx="2"/>
            <a:endCxn id="4" idx="2"/>
          </p:cNvCxnSpPr>
          <p:nvPr/>
        </p:nvCxnSpPr>
        <p:spPr>
          <a:xfrm rot="5400000">
            <a:off x="4952529" y="1644574"/>
            <a:ext cx="230327" cy="3664847"/>
          </a:xfrm>
          <a:prstGeom prst="curvedConnector3">
            <a:avLst>
              <a:gd name="adj1" fmla="val 370181"/>
            </a:avLst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TextBox 164">
            <a:extLst>
              <a:ext uri="{FF2B5EF4-FFF2-40B4-BE49-F238E27FC236}">
                <a16:creationId xmlns:a16="http://schemas.microsoft.com/office/drawing/2014/main" id="{F70D5C8F-45BA-9A4B-A355-BBD2F026456A}"/>
              </a:ext>
            </a:extLst>
          </p:cNvPr>
          <p:cNvSpPr txBox="1"/>
          <p:nvPr/>
        </p:nvSpPr>
        <p:spPr>
          <a:xfrm>
            <a:off x="4504525" y="4329403"/>
            <a:ext cx="9509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[failure]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6060ED8-A0C2-A54A-9507-480D91542E77}"/>
              </a:ext>
            </a:extLst>
          </p:cNvPr>
          <p:cNvSpPr txBox="1"/>
          <p:nvPr/>
        </p:nvSpPr>
        <p:spPr>
          <a:xfrm>
            <a:off x="2137465" y="4329403"/>
            <a:ext cx="8098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/>
              <a:t>cancel</a:t>
            </a:r>
          </a:p>
        </p:txBody>
      </p:sp>
    </p:spTree>
    <p:extLst>
      <p:ext uri="{BB962C8B-B14F-4D97-AF65-F5344CB8AC3E}">
        <p14:creationId xmlns:p14="http://schemas.microsoft.com/office/powerpoint/2010/main" val="4705622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52952-B9D8-F545-9A09-D7D6CFE5D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Revisiting the </a:t>
            </a:r>
            <a:br>
              <a:rPr lang="en-US" dirty="0"/>
            </a:br>
            <a:r>
              <a:rPr lang="en-US" dirty="0"/>
              <a:t>Richardson Maturity Model</a:t>
            </a:r>
          </a:p>
        </p:txBody>
      </p:sp>
    </p:spTree>
    <p:extLst>
      <p:ext uri="{BB962C8B-B14F-4D97-AF65-F5344CB8AC3E}">
        <p14:creationId xmlns:p14="http://schemas.microsoft.com/office/powerpoint/2010/main" val="1664038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Maturity Model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86673509"/>
              </p:ext>
            </p:extLst>
          </p:nvPr>
        </p:nvGraphicFramePr>
        <p:xfrm>
          <a:off x="623888" y="1773238"/>
          <a:ext cx="10944225" cy="4464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CBA8BF8-CDC7-584D-8FE8-829CF800798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2173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Richardson Level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Multiple URIs used for resources</a:t>
            </a:r>
          </a:p>
          <a:p>
            <a:pPr marL="0" indent="0">
              <a:buNone/>
            </a:pPr>
            <a:r>
              <a:rPr lang="en-US" dirty="0"/>
              <a:t>Key resource type from the workflow is an </a:t>
            </a:r>
            <a:r>
              <a:rPr lang="en-US" i="1" dirty="0"/>
              <a:t>order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orinoco.com</a:t>
            </a:r>
            <a:r>
              <a:rPr lang="en-US" dirty="0"/>
              <a:t>/order/{</a:t>
            </a:r>
            <a:r>
              <a:rPr lang="en-US" dirty="0" err="1"/>
              <a:t>order_id</a:t>
            </a:r>
            <a:r>
              <a:rPr lang="en-US" dirty="0"/>
              <a:t>}</a:t>
            </a:r>
          </a:p>
          <a:p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A10EDDB-D98E-0345-B0CB-9FDFA8C44C6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661328"/>
      </p:ext>
    </p:extLst>
  </p:cSld>
  <p:clrMapOvr>
    <a:masterClrMapping/>
  </p:clrMapOvr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5384</TotalTime>
  <Words>1890</Words>
  <Application>Microsoft Macintosh PowerPoint</Application>
  <PresentationFormat>Widescreen</PresentationFormat>
  <Paragraphs>319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42</vt:i4>
      </vt:variant>
    </vt:vector>
  </HeadingPairs>
  <TitlesOfParts>
    <vt:vector size="54" baseType="lpstr">
      <vt:lpstr>Arial</vt:lpstr>
      <vt:lpstr>Calibri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REST in Practice</vt:lpstr>
      <vt:lpstr>Web Services as state machines</vt:lpstr>
      <vt:lpstr>UML Statecharts: states and transitions</vt:lpstr>
      <vt:lpstr>UML Statecharts: pseudostates</vt:lpstr>
      <vt:lpstr>Orinoco Workflow</vt:lpstr>
      <vt:lpstr>Revisiting the  Richardson Maturity Model</vt:lpstr>
      <vt:lpstr>Richardson Maturity Model</vt:lpstr>
      <vt:lpstr>Richardson Level 1</vt:lpstr>
      <vt:lpstr>Richardson Level 2</vt:lpstr>
      <vt:lpstr>Create an order</vt:lpstr>
      <vt:lpstr>Create an order</vt:lpstr>
      <vt:lpstr>PUT to a new URI</vt:lpstr>
      <vt:lpstr>POST to an existing URI</vt:lpstr>
      <vt:lpstr>Change order</vt:lpstr>
      <vt:lpstr>PUT</vt:lpstr>
      <vt:lpstr>PUT</vt:lpstr>
      <vt:lpstr>PUT</vt:lpstr>
      <vt:lpstr>Cancel an order</vt:lpstr>
      <vt:lpstr>Cancel an order</vt:lpstr>
      <vt:lpstr>DELETE</vt:lpstr>
      <vt:lpstr>DELETE</vt:lpstr>
      <vt:lpstr>DELETE</vt:lpstr>
      <vt:lpstr>Payment</vt:lpstr>
      <vt:lpstr>Richardson Level Three</vt:lpstr>
      <vt:lpstr>Where are the links?</vt:lpstr>
      <vt:lpstr>Media Types</vt:lpstr>
      <vt:lpstr>application/xhtml+xml</vt:lpstr>
      <vt:lpstr>application/xhtml+xml</vt:lpstr>
      <vt:lpstr>application/vnd.orinoco+xml</vt:lpstr>
      <vt:lpstr>application/vnd.orinoco+xml</vt:lpstr>
      <vt:lpstr>Check order status</vt:lpstr>
      <vt:lpstr>Check order status</vt:lpstr>
      <vt:lpstr>GET</vt:lpstr>
      <vt:lpstr>GET</vt:lpstr>
      <vt:lpstr>Collections and Elements</vt:lpstr>
      <vt:lpstr>RESTful Methods for Collections</vt:lpstr>
      <vt:lpstr>RESTful Methods for Collection Elements</vt:lpstr>
      <vt:lpstr>Orinoco Workflow</vt:lpstr>
      <vt:lpstr>Further Reading</vt:lpstr>
      <vt:lpstr>Further Reading</vt:lpstr>
      <vt:lpstr>Next Lecture: REST Documentation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Gibbins N.M.</cp:lastModifiedBy>
  <cp:revision>17</cp:revision>
  <dcterms:created xsi:type="dcterms:W3CDTF">2018-10-10T09:03:52Z</dcterms:created>
  <dcterms:modified xsi:type="dcterms:W3CDTF">2019-10-29T16:23:10Z</dcterms:modified>
</cp:coreProperties>
</file>