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1"/>
  </p:notesMasterIdLst>
  <p:sldIdLst>
    <p:sldId id="258" r:id="rId9"/>
    <p:sldId id="256" r:id="rId10"/>
    <p:sldId id="359" r:id="rId11"/>
    <p:sldId id="367" r:id="rId12"/>
    <p:sldId id="365" r:id="rId13"/>
    <p:sldId id="348" r:id="rId14"/>
    <p:sldId id="351" r:id="rId15"/>
    <p:sldId id="366" r:id="rId16"/>
    <p:sldId id="361" r:id="rId17"/>
    <p:sldId id="354" r:id="rId18"/>
    <p:sldId id="376" r:id="rId19"/>
    <p:sldId id="268" r:id="rId20"/>
    <p:sldId id="355" r:id="rId21"/>
    <p:sldId id="377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373" r:id="rId30"/>
    <p:sldId id="276" r:id="rId31"/>
    <p:sldId id="277" r:id="rId32"/>
    <p:sldId id="278" r:id="rId33"/>
    <p:sldId id="279" r:id="rId34"/>
    <p:sldId id="374" r:id="rId35"/>
    <p:sldId id="280" r:id="rId36"/>
    <p:sldId id="356" r:id="rId37"/>
    <p:sldId id="345" r:id="rId38"/>
    <p:sldId id="358" r:id="rId39"/>
    <p:sldId id="353" r:id="rId40"/>
    <p:sldId id="357" r:id="rId41"/>
    <p:sldId id="375" r:id="rId42"/>
    <p:sldId id="368" r:id="rId43"/>
    <p:sldId id="369" r:id="rId44"/>
    <p:sldId id="370" r:id="rId45"/>
    <p:sldId id="371" r:id="rId46"/>
    <p:sldId id="372" r:id="rId47"/>
    <p:sldId id="261" r:id="rId48"/>
    <p:sldId id="334" r:id="rId49"/>
    <p:sldId id="363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31" userDrawn="1">
          <p15:clr>
            <a:srgbClr val="A4A3A4"/>
          </p15:clr>
        </p15:guide>
        <p15:guide id="2" pos="62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484606-B9E6-1941-9C60-0D1094DEC1FE}" v="549" dt="2019-10-08T12:02:45.6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50"/>
    <p:restoredTop sz="94709"/>
  </p:normalViewPr>
  <p:slideViewPr>
    <p:cSldViewPr snapToGrid="0" snapToObjects="1" showGuides="1">
      <p:cViewPr varScale="1">
        <p:scale>
          <a:sx n="100" d="100"/>
          <a:sy n="100" d="100"/>
        </p:scale>
        <p:origin x="168" y="680"/>
      </p:cViewPr>
      <p:guideLst>
        <p:guide orient="horz" pos="2931"/>
        <p:guide pos="62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microsoft.com/office/2015/10/relationships/revisionInfo" Target="revisionInfo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BB484606-B9E6-1941-9C60-0D1094DEC1FE}"/>
    <pc:docChg chg="undo custSel addSld delSld modSld sldOrd">
      <pc:chgData name="Gibbins N.M." userId="6a0e944c-4d97-467d-bb7a-7c3315791fe4" providerId="ADAL" clId="{BB484606-B9E6-1941-9C60-0D1094DEC1FE}" dt="2019-10-08T12:08:30.410" v="2201" actId="20577"/>
      <pc:docMkLst>
        <pc:docMk/>
      </pc:docMkLst>
      <pc:sldChg chg="modSp">
        <pc:chgData name="Gibbins N.M." userId="6a0e944c-4d97-467d-bb7a-7c3315791fe4" providerId="ADAL" clId="{BB484606-B9E6-1941-9C60-0D1094DEC1FE}" dt="2019-10-07T12:09:38.647" v="85" actId="20577"/>
        <pc:sldMkLst>
          <pc:docMk/>
          <pc:sldMk cId="3511021404" sldId="269"/>
        </pc:sldMkLst>
        <pc:spChg chg="mod">
          <ac:chgData name="Gibbins N.M." userId="6a0e944c-4d97-467d-bb7a-7c3315791fe4" providerId="ADAL" clId="{BB484606-B9E6-1941-9C60-0D1094DEC1FE}" dt="2019-10-07T12:09:38.647" v="85" actId="20577"/>
          <ac:spMkLst>
            <pc:docMk/>
            <pc:sldMk cId="3511021404" sldId="269"/>
            <ac:spMk id="4" creationId="{00000000-0000-0000-0000-000000000000}"/>
          </ac:spMkLst>
        </pc:spChg>
      </pc:sldChg>
      <pc:sldChg chg="ord">
        <pc:chgData name="Gibbins N.M." userId="6a0e944c-4d97-467d-bb7a-7c3315791fe4" providerId="ADAL" clId="{BB484606-B9E6-1941-9C60-0D1094DEC1FE}" dt="2019-10-07T12:09:50.731" v="86"/>
        <pc:sldMkLst>
          <pc:docMk/>
          <pc:sldMk cId="2505346793" sldId="280"/>
        </pc:sldMkLst>
      </pc:sldChg>
      <pc:sldChg chg="modSp add del">
        <pc:chgData name="Gibbins N.M." userId="6a0e944c-4d97-467d-bb7a-7c3315791fe4" providerId="ADAL" clId="{BB484606-B9E6-1941-9C60-0D1094DEC1FE}" dt="2019-10-07T12:16:09.083" v="408" actId="2696"/>
        <pc:sldMkLst>
          <pc:docMk/>
          <pc:sldMk cId="4046689328" sldId="317"/>
        </pc:sldMkLst>
        <pc:spChg chg="mod">
          <ac:chgData name="Gibbins N.M." userId="6a0e944c-4d97-467d-bb7a-7c3315791fe4" providerId="ADAL" clId="{BB484606-B9E6-1941-9C60-0D1094DEC1FE}" dt="2019-10-07T12:13:28.038" v="291" actId="20577"/>
          <ac:spMkLst>
            <pc:docMk/>
            <pc:sldMk cId="4046689328" sldId="317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3:38.352" v="310" actId="20577"/>
          <ac:spMkLst>
            <pc:docMk/>
            <pc:sldMk cId="4046689328" sldId="317"/>
            <ac:spMk id="9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4:02.787" v="346" actId="20577"/>
          <ac:spMkLst>
            <pc:docMk/>
            <pc:sldMk cId="4046689328" sldId="317"/>
            <ac:spMk id="10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4:21.821" v="383" actId="20577"/>
          <ac:spMkLst>
            <pc:docMk/>
            <pc:sldMk cId="4046689328" sldId="317"/>
            <ac:spMk id="12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2:20.080" v="203" actId="20577"/>
          <ac:spMkLst>
            <pc:docMk/>
            <pc:sldMk cId="4046689328" sldId="317"/>
            <ac:spMk id="15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2:26.124" v="213" actId="20577"/>
          <ac:spMkLst>
            <pc:docMk/>
            <pc:sldMk cId="4046689328" sldId="317"/>
            <ac:spMk id="16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54:18.523" v="1644" actId="1076"/>
        <pc:sldMkLst>
          <pc:docMk/>
          <pc:sldMk cId="2572428760" sldId="351"/>
        </pc:sldMkLst>
        <pc:spChg chg="mod">
          <ac:chgData name="Gibbins N.M." userId="6a0e944c-4d97-467d-bb7a-7c3315791fe4" providerId="ADAL" clId="{BB484606-B9E6-1941-9C60-0D1094DEC1FE}" dt="2019-10-07T12:54:18.523" v="1644" actId="1076"/>
          <ac:spMkLst>
            <pc:docMk/>
            <pc:sldMk cId="2572428760" sldId="351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54:18.523" v="1644" actId="1076"/>
          <ac:spMkLst>
            <pc:docMk/>
            <pc:sldMk cId="2572428760" sldId="351"/>
            <ac:spMk id="9" creationId="{00000000-0000-0000-0000-000000000000}"/>
          </ac:spMkLst>
        </pc:spChg>
        <pc:picChg chg="mod">
          <ac:chgData name="Gibbins N.M." userId="6a0e944c-4d97-467d-bb7a-7c3315791fe4" providerId="ADAL" clId="{BB484606-B9E6-1941-9C60-0D1094DEC1FE}" dt="2019-10-07T12:54:18.523" v="1644" actId="1076"/>
          <ac:picMkLst>
            <pc:docMk/>
            <pc:sldMk cId="2572428760" sldId="351"/>
            <ac:picMk id="6" creationId="{00000000-0000-0000-0000-000000000000}"/>
          </ac:picMkLst>
        </pc:picChg>
        <pc:picChg chg="mod">
          <ac:chgData name="Gibbins N.M." userId="6a0e944c-4d97-467d-bb7a-7c3315791fe4" providerId="ADAL" clId="{BB484606-B9E6-1941-9C60-0D1094DEC1FE}" dt="2019-10-07T12:54:18.523" v="1644" actId="1076"/>
          <ac:picMkLst>
            <pc:docMk/>
            <pc:sldMk cId="2572428760" sldId="351"/>
            <ac:picMk id="7" creationId="{00000000-0000-0000-0000-000000000000}"/>
          </ac:picMkLst>
        </pc:picChg>
      </pc:sldChg>
      <pc:sldChg chg="modSp">
        <pc:chgData name="Gibbins N.M." userId="6a0e944c-4d97-467d-bb7a-7c3315791fe4" providerId="ADAL" clId="{BB484606-B9E6-1941-9C60-0D1094DEC1FE}" dt="2019-10-07T12:07:53.007" v="18" actId="20577"/>
        <pc:sldMkLst>
          <pc:docMk/>
          <pc:sldMk cId="2691295478" sldId="354"/>
        </pc:sldMkLst>
        <pc:spChg chg="mod">
          <ac:chgData name="Gibbins N.M." userId="6a0e944c-4d97-467d-bb7a-7c3315791fe4" providerId="ADAL" clId="{BB484606-B9E6-1941-9C60-0D1094DEC1FE}" dt="2019-10-07T12:07:53.007" v="18" actId="20577"/>
          <ac:spMkLst>
            <pc:docMk/>
            <pc:sldMk cId="2691295478" sldId="354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7:40.768" v="8" actId="20577"/>
        <pc:sldMkLst>
          <pc:docMk/>
          <pc:sldMk cId="2757002523" sldId="355"/>
        </pc:sldMkLst>
        <pc:spChg chg="mod">
          <ac:chgData name="Gibbins N.M." userId="6a0e944c-4d97-467d-bb7a-7c3315791fe4" providerId="ADAL" clId="{BB484606-B9E6-1941-9C60-0D1094DEC1FE}" dt="2019-10-07T12:07:40.768" v="8" actId="20577"/>
          <ac:spMkLst>
            <pc:docMk/>
            <pc:sldMk cId="2757002523" sldId="355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8:42.658" v="41" actId="20577"/>
        <pc:sldMkLst>
          <pc:docMk/>
          <pc:sldMk cId="3425798624" sldId="356"/>
        </pc:sldMkLst>
        <pc:spChg chg="mod">
          <ac:chgData name="Gibbins N.M." userId="6a0e944c-4d97-467d-bb7a-7c3315791fe4" providerId="ADAL" clId="{BB484606-B9E6-1941-9C60-0D1094DEC1FE}" dt="2019-10-07T12:08:42.658" v="41" actId="20577"/>
          <ac:spMkLst>
            <pc:docMk/>
            <pc:sldMk cId="3425798624" sldId="356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8:56.515" v="62" actId="20577"/>
        <pc:sldMkLst>
          <pc:docMk/>
          <pc:sldMk cId="3518280958" sldId="357"/>
        </pc:sldMkLst>
        <pc:spChg chg="mod">
          <ac:chgData name="Gibbins N.M." userId="6a0e944c-4d97-467d-bb7a-7c3315791fe4" providerId="ADAL" clId="{BB484606-B9E6-1941-9C60-0D1094DEC1FE}" dt="2019-10-07T12:08:56.515" v="62" actId="20577"/>
          <ac:spMkLst>
            <pc:docMk/>
            <pc:sldMk cId="3518280958" sldId="357"/>
            <ac:spMk id="5" creationId="{00000000-0000-0000-0000-000000000000}"/>
          </ac:spMkLst>
        </pc:spChg>
      </pc:sldChg>
      <pc:sldChg chg="modAnim">
        <pc:chgData name="Gibbins N.M." userId="6a0e944c-4d97-467d-bb7a-7c3315791fe4" providerId="ADAL" clId="{BB484606-B9E6-1941-9C60-0D1094DEC1FE}" dt="2019-10-07T12:53:56.111" v="1642"/>
        <pc:sldMkLst>
          <pc:docMk/>
          <pc:sldMk cId="1849986087" sldId="359"/>
        </pc:sldMkLst>
      </pc:sldChg>
      <pc:sldChg chg="addSp delSp modSp add modAnim">
        <pc:chgData name="Gibbins N.M." userId="6a0e944c-4d97-467d-bb7a-7c3315791fe4" providerId="ADAL" clId="{BB484606-B9E6-1941-9C60-0D1094DEC1FE}" dt="2019-10-07T12:16:49.185" v="413"/>
        <pc:sldMkLst>
          <pc:docMk/>
          <pc:sldMk cId="1430442675" sldId="368"/>
        </pc:sldMkLst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2" creationId="{DA06DDF6-8B1F-7742-B9D7-90CFA51116BB}"/>
          </ac:spMkLst>
        </pc:spChg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3" creationId="{CEBF1348-BA3A-684A-82DF-7FD61806B92D}"/>
          </ac:spMkLst>
        </pc:spChg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4" creationId="{A36B30B9-7C39-454F-ABAB-3419EB7A0A33}"/>
          </ac:spMkLst>
        </pc:spChg>
        <pc:spChg chg="add mod">
          <ac:chgData name="Gibbins N.M." userId="6a0e944c-4d97-467d-bb7a-7c3315791fe4" providerId="ADAL" clId="{BB484606-B9E6-1941-9C60-0D1094DEC1FE}" dt="2019-10-07T12:09:10.975" v="84" actId="20577"/>
          <ac:spMkLst>
            <pc:docMk/>
            <pc:sldMk cId="1430442675" sldId="368"/>
            <ac:spMk id="5" creationId="{975EC1E4-A9BD-654C-B1A7-8CDFD5174565}"/>
          </ac:spMkLst>
        </pc:spChg>
        <pc:spChg chg="add mod">
          <ac:chgData name="Gibbins N.M." userId="6a0e944c-4d97-467d-bb7a-7c3315791fe4" providerId="ADAL" clId="{BB484606-B9E6-1941-9C60-0D1094DEC1FE}" dt="2019-10-07T12:15:22.224" v="389" actId="20577"/>
          <ac:spMkLst>
            <pc:docMk/>
            <pc:sldMk cId="1430442675" sldId="368"/>
            <ac:spMk id="6" creationId="{DB04B125-A8E9-8B4A-A82B-F8C8B31F406E}"/>
          </ac:spMkLst>
        </pc:spChg>
        <pc:spChg chg="add del mod">
          <ac:chgData name="Gibbins N.M." userId="6a0e944c-4d97-467d-bb7a-7c3315791fe4" providerId="ADAL" clId="{BB484606-B9E6-1941-9C60-0D1094DEC1FE}" dt="2019-10-07T12:11:46.187" v="195"/>
          <ac:spMkLst>
            <pc:docMk/>
            <pc:sldMk cId="1430442675" sldId="368"/>
            <ac:spMk id="7" creationId="{78B1F453-15D4-7340-AA7C-6B1FA9618481}"/>
          </ac:spMkLst>
        </pc:spChg>
        <pc:spChg chg="add del mod">
          <ac:chgData name="Gibbins N.M." userId="6a0e944c-4d97-467d-bb7a-7c3315791fe4" providerId="ADAL" clId="{BB484606-B9E6-1941-9C60-0D1094DEC1FE}" dt="2019-10-07T12:11:49.067" v="196" actId="478"/>
          <ac:spMkLst>
            <pc:docMk/>
            <pc:sldMk cId="1430442675" sldId="368"/>
            <ac:spMk id="8" creationId="{2CCE76C3-88AD-F94E-919F-6B7F1FB8EF77}"/>
          </ac:spMkLst>
        </pc:spChg>
        <pc:spChg chg="add mod">
          <ac:chgData name="Gibbins N.M." userId="6a0e944c-4d97-467d-bb7a-7c3315791fe4" providerId="ADAL" clId="{BB484606-B9E6-1941-9C60-0D1094DEC1FE}" dt="2019-10-07T12:11:46.187" v="195"/>
          <ac:spMkLst>
            <pc:docMk/>
            <pc:sldMk cId="1430442675" sldId="368"/>
            <ac:spMk id="9" creationId="{4AFAD77D-0328-F34B-BA22-5B8486738F7F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0" creationId="{EDCF10A9-436A-0541-8D5B-B30E1191135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1" creationId="{B27C468B-8B7B-9049-91BE-74F753D6CD1B}"/>
          </ac:spMkLst>
        </pc:spChg>
        <pc:spChg chg="add mod">
          <ac:chgData name="Gibbins N.M." userId="6a0e944c-4d97-467d-bb7a-7c3315791fe4" providerId="ADAL" clId="{BB484606-B9E6-1941-9C60-0D1094DEC1FE}" dt="2019-10-07T12:15:55.369" v="405" actId="1076"/>
          <ac:spMkLst>
            <pc:docMk/>
            <pc:sldMk cId="1430442675" sldId="368"/>
            <ac:spMk id="13" creationId="{870F54B4-9A13-2448-9350-C9861BE36603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4" creationId="{9FCC837A-639F-844B-94A4-CAA2DF34CAF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5" creationId="{849C3B90-E0CA-7D4E-A9B3-44537810681B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6" creationId="{97090A45-1530-1A46-8829-A468EA9BF88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7" creationId="{E3DD028B-E915-7C43-B1E5-F1485F5DEE29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8" creationId="{CE033406-2D49-0043-8984-5E5DCBC69B2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9" creationId="{BC176237-BE0A-D54B-81B6-DEE91ADE2FB5}"/>
          </ac:spMkLst>
        </pc:spChg>
        <pc:cxnChg chg="add mod">
          <ac:chgData name="Gibbins N.M." userId="6a0e944c-4d97-467d-bb7a-7c3315791fe4" providerId="ADAL" clId="{BB484606-B9E6-1941-9C60-0D1094DEC1FE}" dt="2019-10-07T12:15:49.843" v="404" actId="1035"/>
          <ac:cxnSpMkLst>
            <pc:docMk/>
            <pc:sldMk cId="1430442675" sldId="368"/>
            <ac:cxnSpMk id="12" creationId="{A2DEDA90-CD52-E54F-B786-409E084A1C30}"/>
          </ac:cxnSpMkLst>
        </pc:cxnChg>
      </pc:sldChg>
      <pc:sldChg chg="addSp delSp modSp add">
        <pc:chgData name="Gibbins N.M." userId="6a0e944c-4d97-467d-bb7a-7c3315791fe4" providerId="ADAL" clId="{BB484606-B9E6-1941-9C60-0D1094DEC1FE}" dt="2019-10-07T12:36:41.528" v="1302" actId="20577"/>
        <pc:sldMkLst>
          <pc:docMk/>
          <pc:sldMk cId="603271913" sldId="369"/>
        </pc:sldMkLst>
        <pc:spChg chg="mod">
          <ac:chgData name="Gibbins N.M." userId="6a0e944c-4d97-467d-bb7a-7c3315791fe4" providerId="ADAL" clId="{BB484606-B9E6-1941-9C60-0D1094DEC1FE}" dt="2019-10-07T12:17:05.691" v="434" actId="20577"/>
          <ac:spMkLst>
            <pc:docMk/>
            <pc:sldMk cId="603271913" sldId="369"/>
            <ac:spMk id="2" creationId="{4D34242B-777F-8744-8E48-FCA6F6436E75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3" creationId="{15526B15-621F-D04B-8F43-C8356D373B6F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4" creationId="{9E19CC7E-3127-F349-8A5B-72A003AF681F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5" creationId="{2CE2E8DC-58E2-E945-B76C-78B808E819FC}"/>
          </ac:spMkLst>
        </pc:spChg>
        <pc:spChg chg="add mod">
          <ac:chgData name="Gibbins N.M." userId="6a0e944c-4d97-467d-bb7a-7c3315791fe4" providerId="ADAL" clId="{BB484606-B9E6-1941-9C60-0D1094DEC1FE}" dt="2019-10-07T12:36:41.528" v="1302" actId="20577"/>
          <ac:spMkLst>
            <pc:docMk/>
            <pc:sldMk cId="603271913" sldId="369"/>
            <ac:spMk id="6" creationId="{7E448990-A7EE-E844-9CFD-0E6E6A0C7EB0}"/>
          </ac:spMkLst>
        </pc:spChg>
        <pc:spChg chg="add mod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7" creationId="{985CCB1B-D689-F842-A971-8660FF4A5083}"/>
          </ac:spMkLst>
        </pc:spChg>
      </pc:sldChg>
      <pc:sldChg chg="add del">
        <pc:chgData name="Gibbins N.M." userId="6a0e944c-4d97-467d-bb7a-7c3315791fe4" providerId="ADAL" clId="{BB484606-B9E6-1941-9C60-0D1094DEC1FE}" dt="2019-10-07T12:16:01.986" v="407" actId="2696"/>
        <pc:sldMkLst>
          <pc:docMk/>
          <pc:sldMk cId="1707058630" sldId="369"/>
        </pc:sldMkLst>
      </pc:sldChg>
      <pc:sldChg chg="addSp delSp modSp add delAnim modAnim">
        <pc:chgData name="Gibbins N.M." userId="6a0e944c-4d97-467d-bb7a-7c3315791fe4" providerId="ADAL" clId="{BB484606-B9E6-1941-9C60-0D1094DEC1FE}" dt="2019-10-08T11:54:41.169" v="1809"/>
        <pc:sldMkLst>
          <pc:docMk/>
          <pc:sldMk cId="3787124958" sldId="370"/>
        </pc:sldMkLst>
        <pc:spChg chg="del mod">
          <ac:chgData name="Gibbins N.M." userId="6a0e944c-4d97-467d-bb7a-7c3315791fe4" providerId="ADAL" clId="{BB484606-B9E6-1941-9C60-0D1094DEC1FE}" dt="2019-10-07T12:31:16.087" v="1178" actId="478"/>
          <ac:spMkLst>
            <pc:docMk/>
            <pc:sldMk cId="3787124958" sldId="370"/>
            <ac:spMk id="2" creationId="{00000000-0000-0000-0000-000000000000}"/>
          </ac:spMkLst>
        </pc:spChg>
        <pc:spChg chg="add mod">
          <ac:chgData name="Gibbins N.M." userId="6a0e944c-4d97-467d-bb7a-7c3315791fe4" providerId="ADAL" clId="{BB484606-B9E6-1941-9C60-0D1094DEC1FE}" dt="2019-10-07T12:31:11.681" v="1177"/>
          <ac:spMkLst>
            <pc:docMk/>
            <pc:sldMk cId="3787124958" sldId="370"/>
            <ac:spMk id="4" creationId="{F00D0582-3EBA-C442-8FD0-A48393423C88}"/>
          </ac:spMkLst>
        </pc:spChg>
        <pc:spChg chg="del">
          <ac:chgData name="Gibbins N.M." userId="6a0e944c-4d97-467d-bb7a-7c3315791fe4" providerId="ADAL" clId="{BB484606-B9E6-1941-9C60-0D1094DEC1FE}" dt="2019-10-07T12:28:18.850" v="944" actId="478"/>
          <ac:spMkLst>
            <pc:docMk/>
            <pc:sldMk cId="3787124958" sldId="370"/>
            <ac:spMk id="5" creationId="{917C06B6-6F03-E14A-964E-2C33EAD56F55}"/>
          </ac:spMkLst>
        </pc:spChg>
        <pc:spChg chg="mod">
          <ac:chgData name="Gibbins N.M." userId="6a0e944c-4d97-467d-bb7a-7c3315791fe4" providerId="ADAL" clId="{BB484606-B9E6-1941-9C60-0D1094DEC1FE}" dt="2019-10-07T12:31:28.382" v="1180" actId="1076"/>
          <ac:spMkLst>
            <pc:docMk/>
            <pc:sldMk cId="3787124958" sldId="370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8T11:52:11.817" v="1731" actId="20577"/>
          <ac:spMkLst>
            <pc:docMk/>
            <pc:sldMk cId="3787124958" sldId="370"/>
            <ac:spMk id="9" creationId="{00000000-0000-0000-0000-000000000000}"/>
          </ac:spMkLst>
        </pc:spChg>
        <pc:spChg chg="add mod">
          <ac:chgData name="Gibbins N.M." userId="6a0e944c-4d97-467d-bb7a-7c3315791fe4" providerId="ADAL" clId="{BB484606-B9E6-1941-9C60-0D1094DEC1FE}" dt="2019-10-07T12:35:13.235" v="1254" actId="1076"/>
          <ac:spMkLst>
            <pc:docMk/>
            <pc:sldMk cId="3787124958" sldId="370"/>
            <ac:spMk id="11" creationId="{0B35BBDF-B37B-424D-9320-51FD79CD708B}"/>
          </ac:spMkLst>
        </pc:spChg>
        <pc:spChg chg="add mod">
          <ac:chgData name="Gibbins N.M." userId="6a0e944c-4d97-467d-bb7a-7c3315791fe4" providerId="ADAL" clId="{BB484606-B9E6-1941-9C60-0D1094DEC1FE}" dt="2019-10-08T11:52:16.418" v="1733" actId="20577"/>
          <ac:spMkLst>
            <pc:docMk/>
            <pc:sldMk cId="3787124958" sldId="370"/>
            <ac:spMk id="13" creationId="{4405AD73-CC60-6A4C-9735-6FF273A80898}"/>
          </ac:spMkLst>
        </pc:spChg>
        <pc:spChg chg="add del mod">
          <ac:chgData name="Gibbins N.M." userId="6a0e944c-4d97-467d-bb7a-7c3315791fe4" providerId="ADAL" clId="{BB484606-B9E6-1941-9C60-0D1094DEC1FE}" dt="2019-10-07T12:31:17.793" v="1179" actId="478"/>
          <ac:spMkLst>
            <pc:docMk/>
            <pc:sldMk cId="3787124958" sldId="370"/>
            <ac:spMk id="15" creationId="{D8CD5207-5C89-F249-8E93-538C590BAD35}"/>
          </ac:spMkLst>
        </pc:spChg>
        <pc:spChg chg="add del mod">
          <ac:chgData name="Gibbins N.M." userId="6a0e944c-4d97-467d-bb7a-7c3315791fe4" providerId="ADAL" clId="{BB484606-B9E6-1941-9C60-0D1094DEC1FE}" dt="2019-10-07T12:35:07.188" v="1253" actId="478"/>
          <ac:spMkLst>
            <pc:docMk/>
            <pc:sldMk cId="3787124958" sldId="370"/>
            <ac:spMk id="16" creationId="{DE4A0C94-4DFF-0643-984E-8515C2A19248}"/>
          </ac:spMkLst>
        </pc:spChg>
        <pc:picChg chg="mod">
          <ac:chgData name="Gibbins N.M." userId="6a0e944c-4d97-467d-bb7a-7c3315791fe4" providerId="ADAL" clId="{BB484606-B9E6-1941-9C60-0D1094DEC1FE}" dt="2019-10-07T12:31:28.382" v="1180" actId="1076"/>
          <ac:picMkLst>
            <pc:docMk/>
            <pc:sldMk cId="3787124958" sldId="370"/>
            <ac:picMk id="6" creationId="{00000000-0000-0000-0000-000000000000}"/>
          </ac:picMkLst>
        </pc:picChg>
        <pc:picChg chg="mod">
          <ac:chgData name="Gibbins N.M." userId="6a0e944c-4d97-467d-bb7a-7c3315791fe4" providerId="ADAL" clId="{BB484606-B9E6-1941-9C60-0D1094DEC1FE}" dt="2019-10-07T12:31:28.382" v="1180" actId="1076"/>
          <ac:picMkLst>
            <pc:docMk/>
            <pc:sldMk cId="3787124958" sldId="370"/>
            <ac:picMk id="7" creationId="{00000000-0000-0000-0000-000000000000}"/>
          </ac:picMkLst>
        </pc:picChg>
        <pc:picChg chg="add mod">
          <ac:chgData name="Gibbins N.M." userId="6a0e944c-4d97-467d-bb7a-7c3315791fe4" providerId="ADAL" clId="{BB484606-B9E6-1941-9C60-0D1094DEC1FE}" dt="2019-10-07T12:35:13.235" v="1254" actId="1076"/>
          <ac:picMkLst>
            <pc:docMk/>
            <pc:sldMk cId="3787124958" sldId="370"/>
            <ac:picMk id="10" creationId="{9EE53A50-E759-234F-8C64-A46F1619BE89}"/>
          </ac:picMkLst>
        </pc:picChg>
        <pc:picChg chg="add mod">
          <ac:chgData name="Gibbins N.M." userId="6a0e944c-4d97-467d-bb7a-7c3315791fe4" providerId="ADAL" clId="{BB484606-B9E6-1941-9C60-0D1094DEC1FE}" dt="2019-10-07T12:35:13.235" v="1254" actId="1076"/>
          <ac:picMkLst>
            <pc:docMk/>
            <pc:sldMk cId="3787124958" sldId="370"/>
            <ac:picMk id="12" creationId="{910076A5-1C9A-5E44-8B48-B0423B8246B7}"/>
          </ac:picMkLst>
        </pc:picChg>
      </pc:sldChg>
      <pc:sldChg chg="modSp add modAnim">
        <pc:chgData name="Gibbins N.M." userId="6a0e944c-4d97-467d-bb7a-7c3315791fe4" providerId="ADAL" clId="{BB484606-B9E6-1941-9C60-0D1094DEC1FE}" dt="2019-10-08T11:55:16.458" v="1815"/>
        <pc:sldMkLst>
          <pc:docMk/>
          <pc:sldMk cId="2509354203" sldId="371"/>
        </pc:sldMkLst>
        <pc:spChg chg="mod">
          <ac:chgData name="Gibbins N.M." userId="6a0e944c-4d97-467d-bb7a-7c3315791fe4" providerId="ADAL" clId="{BB484606-B9E6-1941-9C60-0D1094DEC1FE}" dt="2019-10-08T11:52:22.568" v="1735" actId="20577"/>
          <ac:spMkLst>
            <pc:docMk/>
            <pc:sldMk cId="2509354203" sldId="371"/>
            <ac:spMk id="9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8T11:53:19.874" v="1757" actId="20577"/>
          <ac:spMkLst>
            <pc:docMk/>
            <pc:sldMk cId="2509354203" sldId="371"/>
            <ac:spMk id="13" creationId="{4405AD73-CC60-6A4C-9735-6FF273A80898}"/>
          </ac:spMkLst>
        </pc:spChg>
        <pc:spChg chg="mod">
          <ac:chgData name="Gibbins N.M." userId="6a0e944c-4d97-467d-bb7a-7c3315791fe4" providerId="ADAL" clId="{BB484606-B9E6-1941-9C60-0D1094DEC1FE}" dt="2019-10-08T11:53:49.109" v="1804"/>
          <ac:spMkLst>
            <pc:docMk/>
            <pc:sldMk cId="2509354203" sldId="371"/>
            <ac:spMk id="16" creationId="{DE4A0C94-4DFF-0643-984E-8515C2A19248}"/>
          </ac:spMkLst>
        </pc:spChg>
      </pc:sldChg>
      <pc:sldChg chg="addSp delSp modSp add modAnim">
        <pc:chgData name="Gibbins N.M." userId="6a0e944c-4d97-467d-bb7a-7c3315791fe4" providerId="ADAL" clId="{BB484606-B9E6-1941-9C60-0D1094DEC1FE}" dt="2019-10-08T11:55:37.759" v="1818"/>
        <pc:sldMkLst>
          <pc:docMk/>
          <pc:sldMk cId="3127088112" sldId="372"/>
        </pc:sldMkLst>
        <pc:spChg chg="mod">
          <ac:chgData name="Gibbins N.M." userId="6a0e944c-4d97-467d-bb7a-7c3315791fe4" providerId="ADAL" clId="{BB484606-B9E6-1941-9C60-0D1094DEC1FE}" dt="2019-10-07T12:37:04.199" v="1323" actId="20577"/>
          <ac:spMkLst>
            <pc:docMk/>
            <pc:sldMk cId="3127088112" sldId="372"/>
            <ac:spMk id="2" creationId="{A50A3BD8-2136-C044-B7C5-5BF27157B6A7}"/>
          </ac:spMkLst>
        </pc:spChg>
        <pc:spChg chg="mod">
          <ac:chgData name="Gibbins N.M." userId="6a0e944c-4d97-467d-bb7a-7c3315791fe4" providerId="ADAL" clId="{BB484606-B9E6-1941-9C60-0D1094DEC1FE}" dt="2019-10-07T12:39:29.041" v="1486" actId="5793"/>
          <ac:spMkLst>
            <pc:docMk/>
            <pc:sldMk cId="3127088112" sldId="372"/>
            <ac:spMk id="3" creationId="{4D850A9F-2AFE-044B-AC91-7A262AF090CF}"/>
          </ac:spMkLst>
        </pc:spChg>
        <pc:spChg chg="del">
          <ac:chgData name="Gibbins N.M." userId="6a0e944c-4d97-467d-bb7a-7c3315791fe4" providerId="ADAL" clId="{BB484606-B9E6-1941-9C60-0D1094DEC1FE}" dt="2019-10-07T12:37:35.607" v="1399"/>
          <ac:spMkLst>
            <pc:docMk/>
            <pc:sldMk cId="3127088112" sldId="372"/>
            <ac:spMk id="4" creationId="{D1AB9006-A338-0A45-B3D5-8F222CB9B532}"/>
          </ac:spMkLst>
        </pc:spChg>
        <pc:spChg chg="add del mod">
          <ac:chgData name="Gibbins N.M." userId="6a0e944c-4d97-467d-bb7a-7c3315791fe4" providerId="ADAL" clId="{BB484606-B9E6-1941-9C60-0D1094DEC1FE}" dt="2019-10-07T12:37:39.430" v="1400" actId="478"/>
          <ac:spMkLst>
            <pc:docMk/>
            <pc:sldMk cId="3127088112" sldId="372"/>
            <ac:spMk id="5" creationId="{48AA930A-1BC6-EA42-99C1-2F04778D9332}"/>
          </ac:spMkLst>
        </pc:spChg>
        <pc:spChg chg="add mod">
          <ac:chgData name="Gibbins N.M." userId="6a0e944c-4d97-467d-bb7a-7c3315791fe4" providerId="ADAL" clId="{BB484606-B9E6-1941-9C60-0D1094DEC1FE}" dt="2019-10-07T12:37:35.607" v="1399"/>
          <ac:spMkLst>
            <pc:docMk/>
            <pc:sldMk cId="3127088112" sldId="372"/>
            <ac:spMk id="6" creationId="{80246653-A663-2F4C-B1B8-B929DD8E6897}"/>
          </ac:spMkLst>
        </pc:spChg>
        <pc:spChg chg="add mod">
          <ac:chgData name="Gibbins N.M." userId="6a0e944c-4d97-467d-bb7a-7c3315791fe4" providerId="ADAL" clId="{BB484606-B9E6-1941-9C60-0D1094DEC1FE}" dt="2019-10-07T12:39:26.561" v="1485" actId="1076"/>
          <ac:spMkLst>
            <pc:docMk/>
            <pc:sldMk cId="3127088112" sldId="372"/>
            <ac:spMk id="9" creationId="{891EB60A-B9B5-1348-A45A-1222E71B6238}"/>
          </ac:spMkLst>
        </pc:spChg>
        <pc:spChg chg="add mod">
          <ac:chgData name="Gibbins N.M." userId="6a0e944c-4d97-467d-bb7a-7c3315791fe4" providerId="ADAL" clId="{BB484606-B9E6-1941-9C60-0D1094DEC1FE}" dt="2019-10-07T12:39:26.561" v="1485" actId="1076"/>
          <ac:spMkLst>
            <pc:docMk/>
            <pc:sldMk cId="3127088112" sldId="372"/>
            <ac:spMk id="10" creationId="{CFE9E08D-B049-CD44-80EF-34BC9FA9FC6B}"/>
          </ac:spMkLst>
        </pc:spChg>
        <pc:picChg chg="add mod">
          <ac:chgData name="Gibbins N.M." userId="6a0e944c-4d97-467d-bb7a-7c3315791fe4" providerId="ADAL" clId="{BB484606-B9E6-1941-9C60-0D1094DEC1FE}" dt="2019-10-07T12:39:26.561" v="1485" actId="1076"/>
          <ac:picMkLst>
            <pc:docMk/>
            <pc:sldMk cId="3127088112" sldId="372"/>
            <ac:picMk id="7" creationId="{43BED7F4-3BA1-734F-BB92-E13CCAF6DD22}"/>
          </ac:picMkLst>
        </pc:picChg>
        <pc:picChg chg="add mod">
          <ac:chgData name="Gibbins N.M." userId="6a0e944c-4d97-467d-bb7a-7c3315791fe4" providerId="ADAL" clId="{BB484606-B9E6-1941-9C60-0D1094DEC1FE}" dt="2019-10-07T12:39:26.561" v="1485" actId="1076"/>
          <ac:picMkLst>
            <pc:docMk/>
            <pc:sldMk cId="3127088112" sldId="372"/>
            <ac:picMk id="8" creationId="{A348BC7C-83A4-FF44-BCFB-BC3E3F9E5EE8}"/>
          </ac:picMkLst>
        </pc:picChg>
      </pc:sldChg>
      <pc:sldChg chg="modSp add">
        <pc:chgData name="Gibbins N.M." userId="6a0e944c-4d97-467d-bb7a-7c3315791fe4" providerId="ADAL" clId="{BB484606-B9E6-1941-9C60-0D1094DEC1FE}" dt="2019-10-07T12:41:59.862" v="1566" actId="20577"/>
        <pc:sldMkLst>
          <pc:docMk/>
          <pc:sldMk cId="2193214155" sldId="373"/>
        </pc:sldMkLst>
        <pc:spChg chg="mod">
          <ac:chgData name="Gibbins N.M." userId="6a0e944c-4d97-467d-bb7a-7c3315791fe4" providerId="ADAL" clId="{BB484606-B9E6-1941-9C60-0D1094DEC1FE}" dt="2019-10-07T12:40:05.906" v="1503" actId="20577"/>
          <ac:spMkLst>
            <pc:docMk/>
            <pc:sldMk cId="2193214155" sldId="373"/>
            <ac:spMk id="2" creationId="{D67FCD3A-0C57-C24F-8CF9-DFFB48226B26}"/>
          </ac:spMkLst>
        </pc:spChg>
        <pc:spChg chg="mod">
          <ac:chgData name="Gibbins N.M." userId="6a0e944c-4d97-467d-bb7a-7c3315791fe4" providerId="ADAL" clId="{BB484606-B9E6-1941-9C60-0D1094DEC1FE}" dt="2019-10-07T12:41:59.862" v="1566" actId="20577"/>
          <ac:spMkLst>
            <pc:docMk/>
            <pc:sldMk cId="2193214155" sldId="373"/>
            <ac:spMk id="3" creationId="{561D7A20-A2A1-1E45-800C-02115B1EB82A}"/>
          </ac:spMkLst>
        </pc:spChg>
      </pc:sldChg>
      <pc:sldChg chg="modSp add">
        <pc:chgData name="Gibbins N.M." userId="6a0e944c-4d97-467d-bb7a-7c3315791fe4" providerId="ADAL" clId="{BB484606-B9E6-1941-9C60-0D1094DEC1FE}" dt="2019-10-07T12:43:08.889" v="1641" actId="20577"/>
        <pc:sldMkLst>
          <pc:docMk/>
          <pc:sldMk cId="187064318" sldId="374"/>
        </pc:sldMkLst>
        <pc:spChg chg="mod">
          <ac:chgData name="Gibbins N.M." userId="6a0e944c-4d97-467d-bb7a-7c3315791fe4" providerId="ADAL" clId="{BB484606-B9E6-1941-9C60-0D1094DEC1FE}" dt="2019-10-07T12:42:41.868" v="1589" actId="20577"/>
          <ac:spMkLst>
            <pc:docMk/>
            <pc:sldMk cId="187064318" sldId="374"/>
            <ac:spMk id="2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43:08.889" v="1641" actId="20577"/>
          <ac:spMkLst>
            <pc:docMk/>
            <pc:sldMk cId="187064318" sldId="374"/>
            <ac:spMk id="4" creationId="{00000000-0000-0000-0000-00000000000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8:15.670" v="2200" actId="20577"/>
        <pc:sldMkLst>
          <pc:docMk/>
          <pc:sldMk cId="914094414" sldId="375"/>
        </pc:sldMkLst>
        <pc:spChg chg="mod">
          <ac:chgData name="Gibbins N.M." userId="6a0e944c-4d97-467d-bb7a-7c3315791fe4" providerId="ADAL" clId="{BB484606-B9E6-1941-9C60-0D1094DEC1FE}" dt="2019-10-08T11:51:01.983" v="1679" actId="20577"/>
          <ac:spMkLst>
            <pc:docMk/>
            <pc:sldMk cId="914094414" sldId="375"/>
            <ac:spMk id="2" creationId="{B824BDB1-D0DA-EE43-9625-807A739C1ED6}"/>
          </ac:spMkLst>
        </pc:spChg>
        <pc:spChg chg="mod">
          <ac:chgData name="Gibbins N.M." userId="6a0e944c-4d97-467d-bb7a-7c3315791fe4" providerId="ADAL" clId="{BB484606-B9E6-1941-9C60-0D1094DEC1FE}" dt="2019-10-08T12:08:15.670" v="2200" actId="20577"/>
          <ac:spMkLst>
            <pc:docMk/>
            <pc:sldMk cId="914094414" sldId="375"/>
            <ac:spMk id="3" creationId="{9035E803-62A6-D040-9517-6986603CE1A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2:03.708" v="2090" actId="20577"/>
        <pc:sldMkLst>
          <pc:docMk/>
          <pc:sldMk cId="3906206703" sldId="376"/>
        </pc:sldMkLst>
        <pc:spChg chg="mod">
          <ac:chgData name="Gibbins N.M." userId="6a0e944c-4d97-467d-bb7a-7c3315791fe4" providerId="ADAL" clId="{BB484606-B9E6-1941-9C60-0D1094DEC1FE}" dt="2019-10-08T11:51:28.504" v="1706" actId="20577"/>
          <ac:spMkLst>
            <pc:docMk/>
            <pc:sldMk cId="3906206703" sldId="376"/>
            <ac:spMk id="2" creationId="{E6525FF7-81FF-E244-BCDC-C680BC550EF0}"/>
          </ac:spMkLst>
        </pc:spChg>
        <pc:spChg chg="mod">
          <ac:chgData name="Gibbins N.M." userId="6a0e944c-4d97-467d-bb7a-7c3315791fe4" providerId="ADAL" clId="{BB484606-B9E6-1941-9C60-0D1094DEC1FE}" dt="2019-10-08T12:02:03.708" v="2090" actId="20577"/>
          <ac:spMkLst>
            <pc:docMk/>
            <pc:sldMk cId="3906206703" sldId="376"/>
            <ac:spMk id="3" creationId="{F06956C5-09A4-5B42-9DF0-0DD0EE749FC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8:30.410" v="2201" actId="20577"/>
        <pc:sldMkLst>
          <pc:docMk/>
          <pc:sldMk cId="2342421508" sldId="377"/>
        </pc:sldMkLst>
        <pc:spChg chg="mod">
          <ac:chgData name="Gibbins N.M." userId="6a0e944c-4d97-467d-bb7a-7c3315791fe4" providerId="ADAL" clId="{BB484606-B9E6-1941-9C60-0D1094DEC1FE}" dt="2019-10-08T11:51:47.304" v="1729" actId="20577"/>
          <ac:spMkLst>
            <pc:docMk/>
            <pc:sldMk cId="2342421508" sldId="377"/>
            <ac:spMk id="2" creationId="{7934DC4E-D18D-964F-A4C3-114674B78F14}"/>
          </ac:spMkLst>
        </pc:spChg>
        <pc:spChg chg="mod">
          <ac:chgData name="Gibbins N.M." userId="6a0e944c-4d97-467d-bb7a-7c3315791fe4" providerId="ADAL" clId="{BB484606-B9E6-1941-9C60-0D1094DEC1FE}" dt="2019-10-08T12:08:30.410" v="2201" actId="20577"/>
          <ac:spMkLst>
            <pc:docMk/>
            <pc:sldMk cId="2342421508" sldId="377"/>
            <ac:spMk id="3" creationId="{87DF0DAC-13B7-6545-857B-C93D8F322C9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08/10/2019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www.southampton.ac.uk</a:t>
            </a:r>
            <a:r>
              <a:rPr lang="en-US" dirty="0"/>
              <a:t> - GET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53C6C-B89E-0B44-9D8A-368B060A97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52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www.southampton.ac.uk</a:t>
            </a:r>
            <a:r>
              <a:rPr lang="en-US" dirty="0"/>
              <a:t> - HEAD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53C6C-B89E-0B44-9D8A-368B060A972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913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www.soton.ac.uk</a:t>
            </a:r>
            <a:r>
              <a:rPr lang="en-US" dirty="0"/>
              <a:t> –</a:t>
            </a:r>
            <a:r>
              <a:rPr lang="en-US" baseline="0" dirty="0"/>
              <a:t> GET (301)</a:t>
            </a:r>
          </a:p>
          <a:p>
            <a:r>
              <a:rPr lang="en-US" baseline="0" dirty="0" err="1"/>
              <a:t>www.southampton.ac.uk</a:t>
            </a:r>
            <a:r>
              <a:rPr lang="en-US" baseline="0" dirty="0"/>
              <a:t>/aardvark – GET (404)</a:t>
            </a:r>
          </a:p>
          <a:p>
            <a:r>
              <a:rPr lang="en-US" baseline="0" dirty="0" err="1"/>
              <a:t>www.southampton.ac.uk</a:t>
            </a:r>
            <a:r>
              <a:rPr lang="en-US" baseline="0" dirty="0"/>
              <a:t> – DELETE (403, but should be 405?)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53C6C-B89E-0B44-9D8A-368B060A972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www.debian.org</a:t>
            </a:r>
            <a:r>
              <a:rPr lang="en-US" dirty="0"/>
              <a:t> –</a:t>
            </a:r>
            <a:r>
              <a:rPr lang="en-US" baseline="0" dirty="0"/>
              <a:t> Accept-Language: 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53C6C-B89E-0B44-9D8A-368B060A972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78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86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0913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765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08/10/2019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8808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7194" b="719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Demonstration: Requests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0E39F7-6CE5-BE4F-B95E-C8306F9A68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295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25FF7-81FF-E244-BCDC-C680BC550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Demonstration: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956C5-09A4-5B42-9DF0-0DD0EE749FC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Construct request by hand using telnet to </a:t>
            </a:r>
            <a:r>
              <a:rPr lang="en-US" dirty="0" err="1"/>
              <a:t>gark.net</a:t>
            </a:r>
            <a:r>
              <a:rPr lang="en-US" dirty="0"/>
              <a:t> port 80:</a:t>
            </a:r>
          </a:p>
          <a:p>
            <a:pPr marL="0" indent="0">
              <a:buNone/>
            </a:pPr>
            <a:endParaRPr lang="en-US" dirty="0"/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GET / HTTP/1.1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Host: </a:t>
            </a:r>
            <a:r>
              <a:rPr lang="en-US" dirty="0" err="1">
                <a:latin typeface="Lucida Console" panose="020B0609040504020204" pitchFamily="49" charset="0"/>
              </a:rPr>
              <a:t>gark.net</a:t>
            </a: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 curl to generate request for https resource:</a:t>
            </a:r>
          </a:p>
          <a:p>
            <a:pPr marL="0" indent="0">
              <a:buNone/>
            </a:pPr>
            <a:endParaRPr lang="en-US" dirty="0"/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curl –v https://</a:t>
            </a:r>
            <a:r>
              <a:rPr lang="en-US" dirty="0" err="1">
                <a:latin typeface="Lucida Console" panose="020B0609040504020204" pitchFamily="49" charset="0"/>
              </a:rPr>
              <a:t>www.google.com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19C0E-C807-FE47-8847-BBD5F98815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06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HTTP/1.1 Methods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GET 		request a representation of a resource</a:t>
            </a:r>
          </a:p>
          <a:p>
            <a:pPr marL="0" indent="0">
              <a:buNone/>
            </a:pPr>
            <a:r>
              <a:rPr lang="en-US" dirty="0"/>
              <a:t>HEAD 		request the body-less response from a GET request</a:t>
            </a:r>
          </a:p>
          <a:p>
            <a:pPr marL="0" indent="0">
              <a:buNone/>
            </a:pPr>
            <a:r>
              <a:rPr lang="en-US" dirty="0"/>
              <a:t>POST		request that a representation be accepted as a new subordinate of the 		specified resource (effectively, create a new resource)</a:t>
            </a:r>
          </a:p>
          <a:p>
            <a:pPr marL="0" indent="0">
              <a:buNone/>
            </a:pPr>
            <a:r>
              <a:rPr lang="en-US" dirty="0"/>
              <a:t>PUT		upload a representation of the specified resource</a:t>
            </a:r>
          </a:p>
          <a:p>
            <a:pPr marL="0" indent="0">
              <a:buNone/>
            </a:pPr>
            <a:r>
              <a:rPr lang="en-US" dirty="0"/>
              <a:t>DELETE		delete the specified resource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(also TRACE, OPTIONS, CONNECT, PATCH)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92E819-8AA8-8A4F-9A42-272E4B068D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75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7194" b="719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Demonstration: Methods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F377EB-F8A3-B84B-86DB-D74C99E747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002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4DC4E-D18D-964F-A4C3-114674B7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Demonstration: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F0DAC-13B7-6545-857B-C93D8F322C9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curl to generate requests </a:t>
            </a:r>
            <a:r>
              <a:rPr lang="en-US"/>
              <a:t>for resource </a:t>
            </a:r>
            <a:r>
              <a:rPr lang="en-US" dirty="0"/>
              <a:t>using other HTTP methods:</a:t>
            </a:r>
          </a:p>
          <a:p>
            <a:pPr marL="0" indent="0">
              <a:buNone/>
            </a:pPr>
            <a:endParaRPr lang="en-US" dirty="0"/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curl –v –X GET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 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curl –v –X HEAD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curl –v –X DELETE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F5FB7C-16D5-3341-A30E-A0FBA193A7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21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HTTP/1.1 Request Headers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Accept: specify desired media type of response</a:t>
            </a:r>
          </a:p>
          <a:p>
            <a:r>
              <a:rPr lang="en-US" dirty="0"/>
              <a:t>Accept-Language: specify desired language of response</a:t>
            </a:r>
          </a:p>
          <a:p>
            <a:r>
              <a:rPr lang="en-US" dirty="0"/>
              <a:t>Date: date/time at which the message was originated</a:t>
            </a:r>
          </a:p>
          <a:p>
            <a:r>
              <a:rPr lang="en-US" dirty="0"/>
              <a:t>Host: host and port number of requested resource</a:t>
            </a:r>
          </a:p>
          <a:p>
            <a:r>
              <a:rPr lang="en-US" dirty="0" err="1"/>
              <a:t>Referer</a:t>
            </a:r>
            <a:r>
              <a:rPr lang="en-US" dirty="0"/>
              <a:t>: URI of previously visited resource</a:t>
            </a:r>
          </a:p>
          <a:p>
            <a:r>
              <a:rPr lang="en-US" dirty="0"/>
              <a:t>User-Agent: identifier string for Web browser or user agent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997428-8601-B14B-84DC-25BBF404DA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021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HTTP/1.1 Status Codes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1xx		informational message</a:t>
            </a:r>
          </a:p>
          <a:p>
            <a:pPr marL="0" indent="0">
              <a:buNone/>
            </a:pPr>
            <a:r>
              <a:rPr lang="en-US" dirty="0"/>
              <a:t>2xx		success</a:t>
            </a:r>
          </a:p>
          <a:p>
            <a:pPr marL="0" indent="0">
              <a:buNone/>
            </a:pPr>
            <a:r>
              <a:rPr lang="en-US" dirty="0"/>
              <a:t>3xx		redirection</a:t>
            </a:r>
          </a:p>
          <a:p>
            <a:pPr marL="0" indent="0">
              <a:buNone/>
            </a:pPr>
            <a:r>
              <a:rPr lang="en-US" dirty="0"/>
              <a:t>4xx		client error</a:t>
            </a:r>
          </a:p>
          <a:p>
            <a:pPr marL="0" indent="0">
              <a:buNone/>
            </a:pPr>
            <a:r>
              <a:rPr lang="en-US" dirty="0"/>
              <a:t>5xx		server error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D8861F-3B7F-FE46-B709-33A2142908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115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200 OK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 has succeeded.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a GET request, the response body contains a representation of the specified resource</a:t>
            </a:r>
          </a:p>
          <a:p>
            <a:pPr marL="0" indent="0">
              <a:buNone/>
            </a:pPr>
            <a:r>
              <a:rPr lang="en-US" dirty="0"/>
              <a:t>For a POST request, the response body contains a description of the result of the action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D38569-CFBE-EB48-82D1-EF895E87F9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639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 Created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 has been fulfilled and resulted in a new resource being created.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127DDC-EBF4-B843-ABA8-CD8C6A04B9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074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300 Multiple Choices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Multiple representations of the requested resource exist, and the client is provided with negotiation so that it may select a preferred representation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C34AB-0AB7-DE4B-B10B-18B1E319AF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37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Hypertext Transfer Protocol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  <a:br>
              <a:rPr lang="en-US" dirty="0"/>
            </a:br>
            <a:r>
              <a:rPr lang="en-US" dirty="0"/>
              <a:t>COMP6218 Web Architecture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422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301 Moved Permanently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requested resource has been assigned a new permanent URI and any future references to this resource SHOULD use one of the returned URIs.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New permanent URI given using the Location: header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776D7-42B8-3046-B4D9-05A1AFF41E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2398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302 Found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requested resource resides temporarily under a different URI. Since the redirection might be altered on occasion, the client SHOULD continue to use the Request-URI for future requests.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Temporary URI given using the Location: header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1F7E1-A529-DC44-B118-A1E685D72A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873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FCD3A-0C57-C24F-8CF9-DFFB48226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304 Not Modified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D7A20-A2A1-1E45-800C-02115B1EB82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conditional GET or HEAD request has been received and would have resulted in a 200 (OK) response if it were not for the fact that the condition evaluated to false.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(I’ll explain this in more detail later in the lecture)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38CB2F-535C-BB42-88F1-DF499C9F77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214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401 Unauthorized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 requires user authentication.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response MUST include a WWW-Authenticate: header field containing a challenge applicable to the requested resource (username/password, for example)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0FFF93-D78A-1E4B-AD15-7121B76ACF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5002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403 Forbidden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server understood the request, but is refusing to fulfill it. Authorization will not help and the request SHOULD NOT be repeated.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8A5313-3C7E-DC4B-8059-CEE0B3FA29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0884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404 Not Found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server has not found anything matching the Request-URI. No indication is given of whether the condition is temporary or permanent.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A1F10A-DD20-784B-8FF5-E11B5E8E4C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8066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405 Method Not Allowed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method specified in the Request-Line is not allowed for the resource identified by the Request-URI. The response MUST include an Allow: header containing a list of valid methods for the requested resource.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2968BC-0E1D-CE4B-9FF3-23E4C5E2B0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1057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412 Precondition Failed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or more conditions given in the request header fields evaluated to false when tested on the server.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(as with 304, I’ll explain this in a bit)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2968BC-0E1D-CE4B-9FF3-23E4C5E2B0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643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HTTP/1.1 Response Headers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Allow: lists methods supported by request URI</a:t>
            </a:r>
          </a:p>
          <a:p>
            <a:r>
              <a:rPr lang="en-US" dirty="0"/>
              <a:t>Content-Language: language of representation</a:t>
            </a:r>
          </a:p>
          <a:p>
            <a:r>
              <a:rPr lang="en-US" dirty="0"/>
              <a:t>Content-Type: media type of representation</a:t>
            </a:r>
          </a:p>
          <a:p>
            <a:r>
              <a:rPr lang="en-US" dirty="0"/>
              <a:t>Content-Length: length in bytes of representation</a:t>
            </a:r>
          </a:p>
          <a:p>
            <a:r>
              <a:rPr lang="en-US" dirty="0"/>
              <a:t>Date: date/time at which the message was originated</a:t>
            </a:r>
          </a:p>
          <a:p>
            <a:r>
              <a:rPr lang="en-US" dirty="0"/>
              <a:t>Expires: date/time after which response is considered stale</a:t>
            </a:r>
          </a:p>
          <a:p>
            <a:r>
              <a:rPr lang="en-US" dirty="0" err="1"/>
              <a:t>ETag</a:t>
            </a:r>
            <a:r>
              <a:rPr lang="en-US" dirty="0"/>
              <a:t>: identifier for version of resource (message digest)</a:t>
            </a:r>
          </a:p>
          <a:p>
            <a:r>
              <a:rPr lang="en-US" dirty="0"/>
              <a:t>Last-Modified: date/time at which representation was last changed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C96AD-6830-A144-8C55-E3DDD9208B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346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7194" b="719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Demonstration: Status Codes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6E8CB7-3992-C14B-A064-E3A4161041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798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77E321F-F21A-3047-AED4-8C37C0229D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loud 5"/>
          <p:cNvSpPr/>
          <p:nvPr/>
        </p:nvSpPr>
        <p:spPr bwMode="auto">
          <a:xfrm>
            <a:off x="2856261" y="3196366"/>
            <a:ext cx="2504447" cy="1233003"/>
          </a:xfrm>
          <a:prstGeom prst="cloud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today’s BBC weather forecast for Southampton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9914" y="283630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Resource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91908" y="2093143"/>
            <a:ext cx="2828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 "/>
                <a:cs typeface="Lucida  "/>
              </a:rPr>
              <a:t>http://</a:t>
            </a:r>
            <a:r>
              <a:rPr lang="en-US" sz="1200" dirty="0" err="1">
                <a:latin typeface="Lucida  "/>
                <a:cs typeface="Lucida  "/>
              </a:rPr>
              <a:t>www.bbc.co.uk</a:t>
            </a:r>
            <a:r>
              <a:rPr lang="en-US" sz="1200" dirty="0">
                <a:latin typeface="Lucida  "/>
                <a:cs typeface="Lucida  "/>
              </a:rPr>
              <a:t>/weather/2637487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1908" y="1752032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URI</a:t>
            </a:r>
          </a:p>
        </p:txBody>
      </p:sp>
      <p:sp>
        <p:nvSpPr>
          <p:cNvPr id="8" name="Left Arrow 7"/>
          <p:cNvSpPr/>
          <p:nvPr/>
        </p:nvSpPr>
        <p:spPr bwMode="auto">
          <a:xfrm rot="19939971">
            <a:off x="5672158" y="2421476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20019355">
            <a:off x="5265179" y="2144849"/>
            <a:ext cx="986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identifies</a:t>
            </a:r>
          </a:p>
        </p:txBody>
      </p:sp>
      <p:sp>
        <p:nvSpPr>
          <p:cNvPr id="10" name="Document 9"/>
          <p:cNvSpPr/>
          <p:nvPr/>
        </p:nvSpPr>
        <p:spPr bwMode="auto">
          <a:xfrm>
            <a:off x="6593660" y="4123436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Metadata: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Content-Type: text/html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Data: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&lt;html&gt;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&lt;head&gt;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&lt;title&gt;BBC Weather – Southampton&lt;/title&gt;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...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&lt;/html&gt;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1908" y="3696983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Representation</a:t>
            </a:r>
          </a:p>
        </p:txBody>
      </p:sp>
      <p:sp>
        <p:nvSpPr>
          <p:cNvPr id="12" name="Left Arrow 11"/>
          <p:cNvSpPr/>
          <p:nvPr/>
        </p:nvSpPr>
        <p:spPr bwMode="auto">
          <a:xfrm rot="1603421">
            <a:off x="5673224" y="4474692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 rot="1612783">
            <a:off x="5415967" y="4205103"/>
            <a:ext cx="1104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represents</a:t>
            </a:r>
          </a:p>
        </p:txBody>
      </p:sp>
      <p:sp>
        <p:nvSpPr>
          <p:cNvPr id="14" name="Left Arrow 13"/>
          <p:cNvSpPr/>
          <p:nvPr/>
        </p:nvSpPr>
        <p:spPr bwMode="auto">
          <a:xfrm rot="16200000">
            <a:off x="7512820" y="2865143"/>
            <a:ext cx="245474" cy="458539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76214" y="2888589"/>
            <a:ext cx="2045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yields on dereference</a:t>
            </a:r>
          </a:p>
        </p:txBody>
      </p:sp>
    </p:spTree>
    <p:extLst>
      <p:ext uri="{BB962C8B-B14F-4D97-AF65-F5344CB8AC3E}">
        <p14:creationId xmlns:p14="http://schemas.microsoft.com/office/powerpoint/2010/main" val="18499860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Content Negotiation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HTTP allows the serving of different representations of a resource based on client preferences</a:t>
            </a:r>
          </a:p>
          <a:p>
            <a:pPr marL="0" indent="0">
              <a:buNone/>
            </a:pPr>
            <a:r>
              <a:rPr lang="en-US" dirty="0"/>
              <a:t>Two areas for negotiation</a:t>
            </a:r>
          </a:p>
          <a:p>
            <a:pPr lvl="1"/>
            <a:r>
              <a:rPr lang="en-US" dirty="0"/>
              <a:t>Media type (Accept: and Content-Type:)</a:t>
            </a:r>
          </a:p>
          <a:p>
            <a:pPr lvl="1"/>
            <a:r>
              <a:rPr lang="en-US" dirty="0"/>
              <a:t>Language (Accept-Language: and Content-Language:)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27387C-5391-3549-987A-297E008637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0620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Content Negotiation: Media Type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7C06B6-6F03-E14A-964E-2C33EAD56F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001" y="1773238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028" y="4886665"/>
            <a:ext cx="1061972" cy="106197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 bwMode="auto">
          <a:xfrm>
            <a:off x="3573373" y="1773238"/>
            <a:ext cx="6769191" cy="1183492"/>
          </a:xfrm>
          <a:prstGeom prst="wedgeRoundRectCallout">
            <a:avLst>
              <a:gd name="adj1" fmla="val -56936"/>
              <a:gd name="adj2" fmla="val 25102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Accept: text/html; q=1.0, text/plain; q=0.5</a:t>
            </a: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1848001" y="3429000"/>
            <a:ext cx="6769191" cy="2655606"/>
          </a:xfrm>
          <a:prstGeom prst="wedgeRoundRectCallout">
            <a:avLst>
              <a:gd name="adj1" fmla="val 59332"/>
              <a:gd name="adj2" fmla="val 22779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&lt;title&gt;Example, Inc. Homepage&lt;/title&gt;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&lt;body&gt;&lt;h1&gt;Welcome to Example!&lt;/h1&gt;...&lt;/body&gt;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117919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Content Negotiation: Language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E26325-D244-574B-88C5-104666620D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001" y="1773238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028" y="4886665"/>
            <a:ext cx="1061972" cy="106197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 bwMode="auto">
          <a:xfrm>
            <a:off x="3573373" y="1773238"/>
            <a:ext cx="6769191" cy="1183492"/>
          </a:xfrm>
          <a:prstGeom prst="wedgeRoundRectCallout">
            <a:avLst>
              <a:gd name="adj1" fmla="val -56936"/>
              <a:gd name="adj2" fmla="val 25102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Accept-Language: de; q=1.0,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en-gb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; q=0.5</a:t>
            </a: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1848001" y="3429001"/>
            <a:ext cx="6769191" cy="2663825"/>
          </a:xfrm>
          <a:prstGeom prst="wedgeRoundRectCallout">
            <a:avLst>
              <a:gd name="adj1" fmla="val 59332"/>
              <a:gd name="adj2" fmla="val 22779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Content-Language: de</a:t>
            </a:r>
          </a:p>
          <a:p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&lt;title&gt;Example, Inc. Homepage&lt;/title&gt;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&lt;body&gt;&lt;h1&gt;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Willkommen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zu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Example!&lt;/h1&gt;&lt;/body&gt;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96891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7194" b="719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Demonstration: Content Negotiation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9E2D66-7698-E643-ACB5-075320F604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2809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4BDB1-D0DA-EE43-9625-807A739C1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Demonstration: Content Negotiation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5E803-62A6-D040-9517-6986603CE1A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curl to generate requests for resource using content negotiation:</a:t>
            </a:r>
          </a:p>
          <a:p>
            <a:pPr marL="0" indent="0">
              <a:buNone/>
            </a:pPr>
            <a:endParaRPr lang="en-US" dirty="0"/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curl –v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 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curl –v –H “Accept-Language: de”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curl –v –H “Accept-Language: fi”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642024-BC7C-194D-994B-71E2818FB7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0944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75EC1E4-A9BD-654C-B1A7-8CDFD5174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Requests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04B125-A8E9-8B4A-A82B-F8C8B31F40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two or more clients are modifying a resource at the same time, </a:t>
            </a:r>
            <a:br>
              <a:rPr lang="en-US" dirty="0"/>
            </a:br>
            <a:r>
              <a:rPr lang="en-US" dirty="0"/>
              <a:t>how do we avoid </a:t>
            </a:r>
            <a:r>
              <a:rPr lang="en-US" i="1" dirty="0"/>
              <a:t>lost updates</a:t>
            </a:r>
            <a:r>
              <a:rPr lang="en-US" dirty="0"/>
              <a:t>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AFAD77D-0328-F34B-BA22-5B8486738F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CF10A9-436A-0541-8D5B-B30E11911354}"/>
              </a:ext>
            </a:extLst>
          </p:cNvPr>
          <p:cNvSpPr/>
          <p:nvPr/>
        </p:nvSpPr>
        <p:spPr bwMode="auto">
          <a:xfrm>
            <a:off x="6922686" y="2818248"/>
            <a:ext cx="2160000" cy="3119298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7C468B-8B7B-9049-91BE-74F753D6CD1B}"/>
              </a:ext>
            </a:extLst>
          </p:cNvPr>
          <p:cNvSpPr/>
          <p:nvPr/>
        </p:nvSpPr>
        <p:spPr bwMode="auto">
          <a:xfrm>
            <a:off x="3162137" y="2823042"/>
            <a:ext cx="2160000" cy="311929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2DEDA90-CD52-E54F-B786-409E084A1C30}"/>
              </a:ext>
            </a:extLst>
          </p:cNvPr>
          <p:cNvCxnSpPr>
            <a:cxnSpLocks/>
          </p:cNvCxnSpPr>
          <p:nvPr/>
        </p:nvCxnSpPr>
        <p:spPr bwMode="auto">
          <a:xfrm>
            <a:off x="2033258" y="2818248"/>
            <a:ext cx="0" cy="31192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70F54B4-9A13-2448-9350-C9861BE36603}"/>
              </a:ext>
            </a:extLst>
          </p:cNvPr>
          <p:cNvSpPr txBox="1"/>
          <p:nvPr/>
        </p:nvSpPr>
        <p:spPr>
          <a:xfrm>
            <a:off x="1692459" y="5998387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FCC837A-639F-844B-94A4-CAA2DF34CAF4}"/>
              </a:ext>
            </a:extLst>
          </p:cNvPr>
          <p:cNvSpPr txBox="1"/>
          <p:nvPr/>
        </p:nvSpPr>
        <p:spPr>
          <a:xfrm>
            <a:off x="3300002" y="2847775"/>
            <a:ext cx="18902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 1 GETs </a:t>
            </a:r>
            <a:br>
              <a:rPr lang="en-US" dirty="0"/>
            </a:br>
            <a:r>
              <a:rPr lang="en-US" dirty="0"/>
              <a:t>representation </a:t>
            </a:r>
            <a:br>
              <a:rPr lang="en-US" dirty="0"/>
            </a:br>
            <a:r>
              <a:rPr lang="en-US" dirty="0"/>
              <a:t>of resource X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9C3B90-E0CA-7D4E-A9B3-44537810681B}"/>
              </a:ext>
            </a:extLst>
          </p:cNvPr>
          <p:cNvSpPr txBox="1"/>
          <p:nvPr/>
        </p:nvSpPr>
        <p:spPr>
          <a:xfrm>
            <a:off x="7054577" y="3674936"/>
            <a:ext cx="18902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 2 GETs </a:t>
            </a:r>
            <a:br>
              <a:rPr lang="en-US" dirty="0"/>
            </a:br>
            <a:r>
              <a:rPr lang="en-US" dirty="0"/>
              <a:t>representation </a:t>
            </a:r>
            <a:br>
              <a:rPr lang="en-US" dirty="0"/>
            </a:br>
            <a:r>
              <a:rPr lang="en-US" dirty="0"/>
              <a:t>of resource 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090A45-1530-1A46-8829-A468EA9BF884}"/>
              </a:ext>
            </a:extLst>
          </p:cNvPr>
          <p:cNvSpPr txBox="1"/>
          <p:nvPr/>
        </p:nvSpPr>
        <p:spPr>
          <a:xfrm>
            <a:off x="3103049" y="4390506"/>
            <a:ext cx="22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 2 PUTs new </a:t>
            </a:r>
            <a:br>
              <a:rPr lang="en-US" dirty="0"/>
            </a:br>
            <a:r>
              <a:rPr lang="en-US" dirty="0"/>
              <a:t>representation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DD028B-E915-7C43-B1E5-F1485F5DEE29}"/>
              </a:ext>
            </a:extLst>
          </p:cNvPr>
          <p:cNvSpPr txBox="1"/>
          <p:nvPr/>
        </p:nvSpPr>
        <p:spPr>
          <a:xfrm>
            <a:off x="6860609" y="5236620"/>
            <a:ext cx="2278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 2 PUTs new </a:t>
            </a:r>
            <a:br>
              <a:rPr lang="en-US" dirty="0"/>
            </a:br>
            <a:r>
              <a:rPr lang="en-US" dirty="0"/>
              <a:t>representation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033406-2D49-0043-8984-5E5DCBC69B24}"/>
              </a:ext>
            </a:extLst>
          </p:cNvPr>
          <p:cNvSpPr txBox="1"/>
          <p:nvPr/>
        </p:nvSpPr>
        <p:spPr>
          <a:xfrm>
            <a:off x="3734627" y="5998387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 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176237-BE0A-D54B-81B6-DEE91ADE2FB5}"/>
              </a:ext>
            </a:extLst>
          </p:cNvPr>
          <p:cNvSpPr txBox="1"/>
          <p:nvPr/>
        </p:nvSpPr>
        <p:spPr>
          <a:xfrm>
            <a:off x="7492186" y="5998387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 2</a:t>
            </a:r>
          </a:p>
        </p:txBody>
      </p:sp>
    </p:spTree>
    <p:extLst>
      <p:ext uri="{BB962C8B-B14F-4D97-AF65-F5344CB8AC3E}">
        <p14:creationId xmlns:p14="http://schemas.microsoft.com/office/powerpoint/2010/main" val="143044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242B-777F-8744-8E48-FCA6F6436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Requests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448990-A7EE-E844-9CFD-0E6E6A0C7E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HTTP supports requests that are only carried out based on certain preconditions:</a:t>
            </a:r>
          </a:p>
          <a:p>
            <a:pPr lvl="1"/>
            <a:r>
              <a:rPr lang="en-US" dirty="0"/>
              <a:t>Entity Tag for representation using message digest (</a:t>
            </a:r>
            <a:r>
              <a:rPr lang="en-US" dirty="0" err="1"/>
              <a:t>ETag</a:t>
            </a:r>
            <a:r>
              <a:rPr lang="en-US" dirty="0"/>
              <a:t>: response header)</a:t>
            </a:r>
          </a:p>
          <a:p>
            <a:pPr lvl="1"/>
            <a:r>
              <a:rPr lang="en-US" dirty="0"/>
              <a:t>Date/time at which representation was last changed (Last-Modified: response header)</a:t>
            </a:r>
          </a:p>
          <a:p>
            <a:pPr lvl="1"/>
            <a:endParaRPr lang="en-US" dirty="0"/>
          </a:p>
          <a:p>
            <a:r>
              <a:rPr lang="en-US" dirty="0"/>
              <a:t>Preconditions are specified in request headers</a:t>
            </a:r>
          </a:p>
          <a:p>
            <a:pPr marL="3600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If-Match:</a:t>
            </a:r>
          </a:p>
          <a:p>
            <a:pPr lvl="1"/>
            <a:r>
              <a:rPr lang="en-US" dirty="0"/>
              <a:t>Succeeds if resource </a:t>
            </a:r>
            <a:r>
              <a:rPr lang="en-US" dirty="0" err="1"/>
              <a:t>ETag</a:t>
            </a:r>
            <a:r>
              <a:rPr lang="en-US" dirty="0"/>
              <a:t> is equal to one listed in this header</a:t>
            </a:r>
          </a:p>
          <a:p>
            <a:pPr marL="0" indent="0">
              <a:buNone/>
            </a:pPr>
            <a:r>
              <a:rPr lang="en-US" dirty="0"/>
              <a:t>If-Unmodified-Since </a:t>
            </a:r>
          </a:p>
          <a:p>
            <a:pPr lvl="1"/>
            <a:r>
              <a:rPr lang="en-US" dirty="0"/>
              <a:t>Succeeds if the Last-Modified date of the resource is older or the same as the one listed in this header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5CCB1B-D689-F842-A971-8660FF4A50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2719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0D0582-3EBA-C442-8FD0-A48393423C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001" y="798993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028" y="1912749"/>
            <a:ext cx="1061972" cy="106197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 bwMode="auto">
          <a:xfrm>
            <a:off x="3573373" y="935038"/>
            <a:ext cx="6769191" cy="636587"/>
          </a:xfrm>
          <a:prstGeom prst="wedgeRoundRectCallout">
            <a:avLst>
              <a:gd name="adj1" fmla="val -56936"/>
              <a:gd name="adj2" fmla="val 25102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1848001" y="1781510"/>
            <a:ext cx="6769191" cy="1324451"/>
          </a:xfrm>
          <a:prstGeom prst="wedgeRoundRectCallout">
            <a:avLst>
              <a:gd name="adj1" fmla="val 59332"/>
              <a:gd name="adj2" fmla="val 22779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: “39d5-5943f8fdc2607”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i="1" dirty="0">
                <a:latin typeface="Lucida Console" charset="0"/>
                <a:ea typeface="Lucida Console" charset="0"/>
                <a:cs typeface="Lucida Console" charset="0"/>
              </a:rPr>
              <a:t>&lt;representation&gt;</a:t>
            </a:r>
          </a:p>
        </p:txBody>
      </p:sp>
      <p:pic>
        <p:nvPicPr>
          <p:cNvPr id="10" name="Picture 9" descr="MC900431604.PNG">
            <a:extLst>
              <a:ext uri="{FF2B5EF4-FFF2-40B4-BE49-F238E27FC236}">
                <a16:creationId xmlns:a16="http://schemas.microsoft.com/office/drawing/2014/main" id="{9EE53A50-E759-234F-8C64-A46F1619B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001" y="3464543"/>
            <a:ext cx="1061972" cy="1061972"/>
          </a:xfrm>
          <a:prstGeom prst="rect">
            <a:avLst/>
          </a:prstGeom>
        </p:spPr>
      </p:pic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0B35BBDF-B37B-424D-9320-51FD79CD708B}"/>
              </a:ext>
            </a:extLst>
          </p:cNvPr>
          <p:cNvSpPr/>
          <p:nvPr/>
        </p:nvSpPr>
        <p:spPr bwMode="auto">
          <a:xfrm>
            <a:off x="3573373" y="3315845"/>
            <a:ext cx="6769191" cy="1361630"/>
          </a:xfrm>
          <a:prstGeom prst="wedgeRoundRectCallout">
            <a:avLst>
              <a:gd name="adj1" fmla="val -56936"/>
              <a:gd name="adj2" fmla="val 25102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PUT / HTTP/1.1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If-Match: “39d5-5943f8fdc2607”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i="1" dirty="0">
                <a:latin typeface="Lucida Console" charset="0"/>
                <a:ea typeface="Lucida Console" charset="0"/>
                <a:cs typeface="Lucida Console" charset="0"/>
              </a:rPr>
              <a:t>&lt;new representation&gt;</a:t>
            </a:r>
          </a:p>
        </p:txBody>
      </p:sp>
      <p:pic>
        <p:nvPicPr>
          <p:cNvPr id="12" name="Picture 11" descr="MC900431616-1.PNG">
            <a:extLst>
              <a:ext uri="{FF2B5EF4-FFF2-40B4-BE49-F238E27FC236}">
                <a16:creationId xmlns:a16="http://schemas.microsoft.com/office/drawing/2014/main" id="{910076A5-1C9A-5E44-8B48-B0423B824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028" y="4885097"/>
            <a:ext cx="1061972" cy="1061972"/>
          </a:xfrm>
          <a:prstGeom prst="rect">
            <a:avLst/>
          </a:prstGeom>
        </p:spPr>
      </p:pic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4405AD73-CC60-6A4C-9735-6FF273A80898}"/>
              </a:ext>
            </a:extLst>
          </p:cNvPr>
          <p:cNvSpPr/>
          <p:nvPr/>
        </p:nvSpPr>
        <p:spPr bwMode="auto">
          <a:xfrm>
            <a:off x="1848001" y="4885097"/>
            <a:ext cx="6769191" cy="936625"/>
          </a:xfrm>
          <a:prstGeom prst="wedgeRoundRectCallout">
            <a:avLst>
              <a:gd name="adj1" fmla="val 59332"/>
              <a:gd name="adj2" fmla="val 22779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: “47cf-b922e4f191138”</a:t>
            </a:r>
          </a:p>
        </p:txBody>
      </p:sp>
    </p:spTree>
    <p:extLst>
      <p:ext uri="{BB962C8B-B14F-4D97-AF65-F5344CB8AC3E}">
        <p14:creationId xmlns:p14="http://schemas.microsoft.com/office/powerpoint/2010/main" val="378712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0D0582-3EBA-C442-8FD0-A48393423C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001" y="798993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028" y="1912749"/>
            <a:ext cx="1061972" cy="106197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 bwMode="auto">
          <a:xfrm>
            <a:off x="3573373" y="935038"/>
            <a:ext cx="6769191" cy="636587"/>
          </a:xfrm>
          <a:prstGeom prst="wedgeRoundRectCallout">
            <a:avLst>
              <a:gd name="adj1" fmla="val -56936"/>
              <a:gd name="adj2" fmla="val 25102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1848001" y="1781510"/>
            <a:ext cx="6769191" cy="1324451"/>
          </a:xfrm>
          <a:prstGeom prst="wedgeRoundRectCallout">
            <a:avLst>
              <a:gd name="adj1" fmla="val 59332"/>
              <a:gd name="adj2" fmla="val 22779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: “39d5-5943f8fdc2607”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i="1" dirty="0">
                <a:latin typeface="Lucida Console" charset="0"/>
                <a:ea typeface="Lucida Console" charset="0"/>
                <a:cs typeface="Lucida Console" charset="0"/>
              </a:rPr>
              <a:t>&lt;representation&gt;</a:t>
            </a:r>
          </a:p>
        </p:txBody>
      </p:sp>
      <p:pic>
        <p:nvPicPr>
          <p:cNvPr id="10" name="Picture 9" descr="MC900431604.PNG">
            <a:extLst>
              <a:ext uri="{FF2B5EF4-FFF2-40B4-BE49-F238E27FC236}">
                <a16:creationId xmlns:a16="http://schemas.microsoft.com/office/drawing/2014/main" id="{9EE53A50-E759-234F-8C64-A46F1619B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001" y="3847440"/>
            <a:ext cx="1061972" cy="1061972"/>
          </a:xfrm>
          <a:prstGeom prst="rect">
            <a:avLst/>
          </a:prstGeom>
        </p:spPr>
      </p:pic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0B35BBDF-B37B-424D-9320-51FD79CD708B}"/>
              </a:ext>
            </a:extLst>
          </p:cNvPr>
          <p:cNvSpPr/>
          <p:nvPr/>
        </p:nvSpPr>
        <p:spPr bwMode="auto">
          <a:xfrm>
            <a:off x="3573373" y="3698742"/>
            <a:ext cx="6769191" cy="1361630"/>
          </a:xfrm>
          <a:prstGeom prst="wedgeRoundRectCallout">
            <a:avLst>
              <a:gd name="adj1" fmla="val -56936"/>
              <a:gd name="adj2" fmla="val 25102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PUT / HTTP/1.1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If-Match: “39d5-5943f8fdc2607”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i="1" dirty="0">
                <a:latin typeface="Lucida Console" charset="0"/>
                <a:ea typeface="Lucida Console" charset="0"/>
                <a:cs typeface="Lucida Console" charset="0"/>
              </a:rPr>
              <a:t>&lt;new representation&gt;</a:t>
            </a:r>
          </a:p>
        </p:txBody>
      </p:sp>
      <p:pic>
        <p:nvPicPr>
          <p:cNvPr id="12" name="Picture 11" descr="MC900431616-1.PNG">
            <a:extLst>
              <a:ext uri="{FF2B5EF4-FFF2-40B4-BE49-F238E27FC236}">
                <a16:creationId xmlns:a16="http://schemas.microsoft.com/office/drawing/2014/main" id="{910076A5-1C9A-5E44-8B48-B0423B8246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028" y="5267994"/>
            <a:ext cx="1061972" cy="1061972"/>
          </a:xfrm>
          <a:prstGeom prst="rect">
            <a:avLst/>
          </a:prstGeom>
        </p:spPr>
      </p:pic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4405AD73-CC60-6A4C-9735-6FF273A80898}"/>
              </a:ext>
            </a:extLst>
          </p:cNvPr>
          <p:cNvSpPr/>
          <p:nvPr/>
        </p:nvSpPr>
        <p:spPr bwMode="auto">
          <a:xfrm>
            <a:off x="1848001" y="5267994"/>
            <a:ext cx="6769191" cy="936625"/>
          </a:xfrm>
          <a:prstGeom prst="wedgeRoundRectCallout">
            <a:avLst>
              <a:gd name="adj1" fmla="val 59332"/>
              <a:gd name="adj2" fmla="val 22779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HTTP/1.1 412 Precondition Failed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ETag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: “4b4f-77a6c3ab117a2”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4A0C94-4DFF-0643-984E-8515C2A19248}"/>
              </a:ext>
            </a:extLst>
          </p:cNvPr>
          <p:cNvSpPr txBox="1"/>
          <p:nvPr/>
        </p:nvSpPr>
        <p:spPr>
          <a:xfrm>
            <a:off x="1848001" y="3240845"/>
            <a:ext cx="8669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www.example.com</a:t>
            </a:r>
            <a:r>
              <a:rPr lang="en-US" dirty="0"/>
              <a:t>/ is modified – new </a:t>
            </a:r>
            <a:r>
              <a:rPr lang="en-US" dirty="0" err="1"/>
              <a:t>ETag</a:t>
            </a:r>
            <a:r>
              <a:rPr lang="en-US" dirty="0"/>
              <a:t> is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4b4f-77a6c3ab117a2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35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3" grpId="0" animBg="1"/>
      <p:bldP spid="1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A3BD8-2136-C044-B7C5-5BF27157B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Conditional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50A9F-2AFE-044B-AC91-7A262AF090C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Conditional requests need not involve changes to representations.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0246653-A663-2F4C-B1B8-B929DD8E68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MC900431604.PNG">
            <a:extLst>
              <a:ext uri="{FF2B5EF4-FFF2-40B4-BE49-F238E27FC236}">
                <a16:creationId xmlns:a16="http://schemas.microsoft.com/office/drawing/2014/main" id="{43BED7F4-3BA1-734F-BB92-E13CCAF6D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001" y="2853238"/>
            <a:ext cx="1061972" cy="1061972"/>
          </a:xfrm>
          <a:prstGeom prst="rect">
            <a:avLst/>
          </a:prstGeom>
        </p:spPr>
      </p:pic>
      <p:pic>
        <p:nvPicPr>
          <p:cNvPr id="8" name="Picture 7" descr="MC900431616-1.PNG">
            <a:extLst>
              <a:ext uri="{FF2B5EF4-FFF2-40B4-BE49-F238E27FC236}">
                <a16:creationId xmlns:a16="http://schemas.microsoft.com/office/drawing/2014/main" id="{A348BC7C-83A4-FF44-BCFB-BC3E3F9E5E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592" y="3994823"/>
            <a:ext cx="1061972" cy="1061972"/>
          </a:xfrm>
          <a:prstGeom prst="rect">
            <a:avLst/>
          </a:prstGeom>
        </p:spPr>
      </p:pic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891EB60A-B9B5-1348-A45A-1222E71B6238}"/>
              </a:ext>
            </a:extLst>
          </p:cNvPr>
          <p:cNvSpPr/>
          <p:nvPr/>
        </p:nvSpPr>
        <p:spPr bwMode="auto">
          <a:xfrm>
            <a:off x="3573373" y="2853238"/>
            <a:ext cx="6769191" cy="925927"/>
          </a:xfrm>
          <a:prstGeom prst="wedgeRoundRectCallout">
            <a:avLst>
              <a:gd name="adj1" fmla="val -56936"/>
              <a:gd name="adj2" fmla="val 25102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If-Modified-Since: Mon, 7 Oct 2019 12:34:02 GMT</a:t>
            </a:r>
          </a:p>
        </p:txBody>
      </p:sp>
      <p:sp>
        <p:nvSpPr>
          <p:cNvPr id="10" name="Rounded Rectangular Callout 9">
            <a:extLst>
              <a:ext uri="{FF2B5EF4-FFF2-40B4-BE49-F238E27FC236}">
                <a16:creationId xmlns:a16="http://schemas.microsoft.com/office/drawing/2014/main" id="{CFE9E08D-B049-CD44-80EF-34BC9FA9FC6B}"/>
              </a:ext>
            </a:extLst>
          </p:cNvPr>
          <p:cNvSpPr/>
          <p:nvPr/>
        </p:nvSpPr>
        <p:spPr bwMode="auto">
          <a:xfrm>
            <a:off x="1848001" y="4262719"/>
            <a:ext cx="6769191" cy="526181"/>
          </a:xfrm>
          <a:prstGeom prst="wedgeRoundRectCallout">
            <a:avLst>
              <a:gd name="adj1" fmla="val 59332"/>
              <a:gd name="adj2" fmla="val 22779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HTTP/1.1 304 Not Modified</a:t>
            </a:r>
          </a:p>
        </p:txBody>
      </p:sp>
    </p:spTree>
    <p:extLst>
      <p:ext uri="{BB962C8B-B14F-4D97-AF65-F5344CB8AC3E}">
        <p14:creationId xmlns:p14="http://schemas.microsoft.com/office/powerpoint/2010/main" val="312708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A3013B64-2E01-1C42-8C2E-4AE84E153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HTTP in a Nutshell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86622-7BCC-0D40-89C6-23EBB12A79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Application protocol for distributed hypermedia</a:t>
            </a:r>
          </a:p>
          <a:p>
            <a:pPr marL="0" indent="0">
              <a:buNone/>
            </a:pPr>
            <a:r>
              <a:rPr lang="en-US" dirty="0"/>
              <a:t>Client and server exchange representations by sending request/response messages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22C2547-1B2D-C84E-A4D8-120DE3805D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MC900431604.PNG">
            <a:extLst>
              <a:ext uri="{FF2B5EF4-FFF2-40B4-BE49-F238E27FC236}">
                <a16:creationId xmlns:a16="http://schemas.microsoft.com/office/drawing/2014/main" id="{82EACB32-26BD-7445-A5C9-8E43B2C5B1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177" y="3545714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>
            <a:extLst>
              <a:ext uri="{FF2B5EF4-FFF2-40B4-BE49-F238E27FC236}">
                <a16:creationId xmlns:a16="http://schemas.microsoft.com/office/drawing/2014/main" id="{17427668-836E-DF4C-8CE8-912D6B8EF7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852" y="3545713"/>
            <a:ext cx="1061972" cy="10619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A1EA49-B9A4-964D-B502-A1A1992D75D6}"/>
              </a:ext>
            </a:extLst>
          </p:cNvPr>
          <p:cNvSpPr txBox="1"/>
          <p:nvPr/>
        </p:nvSpPr>
        <p:spPr>
          <a:xfrm>
            <a:off x="6167438" y="539580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client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F52A8-6FEE-414E-86A4-E7241F5B51EA}"/>
              </a:ext>
            </a:extLst>
          </p:cNvPr>
          <p:cNvSpPr txBox="1"/>
          <p:nvPr/>
        </p:nvSpPr>
        <p:spPr>
          <a:xfrm>
            <a:off x="9973496" y="447171"/>
            <a:ext cx="8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server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F147463-18B0-4641-9915-47EE4B21862A}"/>
              </a:ext>
            </a:extLst>
          </p:cNvPr>
          <p:cNvGrpSpPr/>
          <p:nvPr/>
        </p:nvGrpSpPr>
        <p:grpSpPr>
          <a:xfrm>
            <a:off x="3035300" y="2780575"/>
            <a:ext cx="6156325" cy="1153252"/>
            <a:chOff x="3035300" y="2780575"/>
            <a:chExt cx="6156325" cy="1153252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BF4C963-520F-674A-9858-1B365414CE5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035300" y="3933530"/>
              <a:ext cx="6156325" cy="297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17" name="Rounded Rectangular Callout 16">
              <a:extLst>
                <a:ext uri="{FF2B5EF4-FFF2-40B4-BE49-F238E27FC236}">
                  <a16:creationId xmlns:a16="http://schemas.microsoft.com/office/drawing/2014/main" id="{CF9BD533-7FEB-6C47-8C4A-CCC332ACC2E6}"/>
                </a:ext>
              </a:extLst>
            </p:cNvPr>
            <p:cNvSpPr/>
            <p:nvPr/>
          </p:nvSpPr>
          <p:spPr>
            <a:xfrm>
              <a:off x="5016166" y="2780575"/>
              <a:ext cx="2160000" cy="720000"/>
            </a:xfrm>
            <a:prstGeom prst="wedgeRoundRectCallout">
              <a:avLst>
                <a:gd name="adj1" fmla="val -48871"/>
                <a:gd name="adj2" fmla="val 90539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please send me resource X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86C976D-83D2-2347-86F3-6166FE8F9048}"/>
              </a:ext>
            </a:extLst>
          </p:cNvPr>
          <p:cNvGrpSpPr/>
          <p:nvPr/>
        </p:nvGrpSpPr>
        <p:grpSpPr>
          <a:xfrm>
            <a:off x="3035300" y="4221163"/>
            <a:ext cx="6156326" cy="1590734"/>
            <a:chOff x="3035300" y="4221163"/>
            <a:chExt cx="6156326" cy="1590734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FE484A4-C586-CA49-8DD2-BB3658745A2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035300" y="4221163"/>
              <a:ext cx="6156326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18" name="Rounded Rectangular Callout 17">
              <a:extLst>
                <a:ext uri="{FF2B5EF4-FFF2-40B4-BE49-F238E27FC236}">
                  <a16:creationId xmlns:a16="http://schemas.microsoft.com/office/drawing/2014/main" id="{4F3823C2-DF01-C440-8751-0FFA0241A962}"/>
                </a:ext>
              </a:extLst>
            </p:cNvPr>
            <p:cNvSpPr/>
            <p:nvPr/>
          </p:nvSpPr>
          <p:spPr>
            <a:xfrm>
              <a:off x="5016000" y="4654119"/>
              <a:ext cx="2160000" cy="720000"/>
            </a:xfrm>
            <a:prstGeom prst="wedgeRoundRectCallout">
              <a:avLst>
                <a:gd name="adj1" fmla="val 48440"/>
                <a:gd name="adj2" fmla="val -97487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here you go!</a:t>
              </a:r>
            </a:p>
          </p:txBody>
        </p:sp>
        <p:sp>
          <p:nvSpPr>
            <p:cNvPr id="19" name="Folded Corner 18">
              <a:extLst>
                <a:ext uri="{FF2B5EF4-FFF2-40B4-BE49-F238E27FC236}">
                  <a16:creationId xmlns:a16="http://schemas.microsoft.com/office/drawing/2014/main" id="{9E63F546-D791-7C4E-B3D1-EDE5F0D26962}"/>
                </a:ext>
              </a:extLst>
            </p:cNvPr>
            <p:cNvSpPr/>
            <p:nvPr/>
          </p:nvSpPr>
          <p:spPr bwMode="auto">
            <a:xfrm rot="10800000">
              <a:off x="6804255" y="5091897"/>
              <a:ext cx="576000" cy="720000"/>
            </a:xfrm>
            <a:prstGeom prst="foldedCorner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59C25EC-9BB6-6A43-83B3-7A1FEA43F333}"/>
              </a:ext>
            </a:extLst>
          </p:cNvPr>
          <p:cNvSpPr txBox="1"/>
          <p:nvPr/>
        </p:nvSpPr>
        <p:spPr>
          <a:xfrm>
            <a:off x="1918457" y="4654119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client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227EB3-C4F6-4241-9C3E-458CF7F4A683}"/>
              </a:ext>
            </a:extLst>
          </p:cNvPr>
          <p:cNvSpPr txBox="1"/>
          <p:nvPr/>
        </p:nvSpPr>
        <p:spPr>
          <a:xfrm>
            <a:off x="9442065" y="4651481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server</a:t>
            </a:r>
          </a:p>
        </p:txBody>
      </p:sp>
    </p:spTree>
    <p:extLst>
      <p:ext uri="{BB962C8B-B14F-4D97-AF65-F5344CB8AC3E}">
        <p14:creationId xmlns:p14="http://schemas.microsoft.com/office/powerpoint/2010/main" val="7179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Hypertext Transfer Protocol History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documented in 1991 (HTTP/0.9)</a:t>
            </a:r>
          </a:p>
          <a:p>
            <a:r>
              <a:rPr lang="en-US" dirty="0"/>
              <a:t>HTTP/1.0 introduced in 1996 (RFC1945)</a:t>
            </a:r>
          </a:p>
          <a:p>
            <a:r>
              <a:rPr lang="en-US" dirty="0"/>
              <a:t>HTTP/1.1 introduced in 1997 (RFC2068)</a:t>
            </a:r>
          </a:p>
          <a:p>
            <a:r>
              <a:rPr lang="en-US" dirty="0"/>
              <a:t>HTTP/1.1 updated in 1999 (RFC2616)</a:t>
            </a:r>
          </a:p>
          <a:p>
            <a:r>
              <a:rPr lang="en-US" dirty="0"/>
              <a:t>HTTP/1.1 last updated in 2014 (RFC7230-7235)</a:t>
            </a:r>
          </a:p>
          <a:p>
            <a:r>
              <a:rPr lang="en-US" dirty="0"/>
              <a:t>HTTP/2 introduced in 2015 (RFC7450)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5E8A70-D3FA-1949-A66F-DEA5401087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6993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Hypertext Transfer Protocol – HTTP/1.1</a:t>
            </a:r>
          </a:p>
          <a:p>
            <a:pPr marL="360000" lvl="1" indent="0">
              <a:buNone/>
            </a:pPr>
            <a:r>
              <a:rPr lang="en-US" dirty="0"/>
              <a:t>Semantics and Content</a:t>
            </a:r>
            <a:br>
              <a:rPr lang="en-US" dirty="0"/>
            </a:br>
            <a:r>
              <a:rPr lang="en-US" dirty="0"/>
              <a:t>http://</a:t>
            </a:r>
            <a:r>
              <a:rPr lang="en-US" dirty="0" err="1"/>
              <a:t>tools.ietf.org</a:t>
            </a:r>
            <a:r>
              <a:rPr lang="en-US" dirty="0"/>
              <a:t>/html/rfc7231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C327D7-DF55-1E49-9EAD-DDEE178039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9400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HTML and XML</a:t>
            </a:r>
          </a:p>
        </p:txBody>
      </p:sp>
    </p:spTree>
    <p:extLst>
      <p:ext uri="{BB962C8B-B14F-4D97-AF65-F5344CB8AC3E}">
        <p14:creationId xmlns:p14="http://schemas.microsoft.com/office/powerpoint/2010/main" val="2327448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HTTP 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http://</a:t>
            </a:r>
            <a:r>
              <a:rPr lang="en-US" i="1" dirty="0"/>
              <a:t>&lt;host&gt;&lt;:port&gt;&lt;/path&gt;</a:t>
            </a:r>
            <a:r>
              <a:rPr lang="en-US" dirty="0"/>
              <a:t>?</a:t>
            </a:r>
            <a:r>
              <a:rPr lang="en-US" i="1" dirty="0"/>
              <a:t>&lt;query&gt;</a:t>
            </a:r>
            <a:r>
              <a:rPr lang="en-US" dirty="0"/>
              <a:t>#</a:t>
            </a:r>
            <a:r>
              <a:rPr lang="en-US" i="1" dirty="0"/>
              <a:t>&lt;fragment&gt;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Examples</a:t>
            </a:r>
            <a:r>
              <a:rPr lang="en-US" i="1" dirty="0"/>
              <a:t>:</a:t>
            </a:r>
          </a:p>
          <a:p>
            <a:r>
              <a:rPr lang="en-GB" dirty="0"/>
              <a:t>http://</a:t>
            </a:r>
            <a:r>
              <a:rPr lang="en-GB" dirty="0" err="1"/>
              <a:t>example.com</a:t>
            </a:r>
            <a:r>
              <a:rPr lang="en-GB" dirty="0"/>
              <a:t>/</a:t>
            </a:r>
          </a:p>
          <a:p>
            <a:r>
              <a:rPr lang="en-GB" dirty="0"/>
              <a:t>http://example.com:80/</a:t>
            </a:r>
          </a:p>
          <a:p>
            <a:r>
              <a:rPr lang="en-GB" dirty="0"/>
              <a:t>http://</a:t>
            </a:r>
            <a:r>
              <a:rPr lang="en-GB" dirty="0" err="1"/>
              <a:t>example.com</a:t>
            </a:r>
            <a:r>
              <a:rPr lang="en-GB" dirty="0"/>
              <a:t>/users/</a:t>
            </a:r>
            <a:r>
              <a:rPr lang="en-GB" dirty="0" err="1"/>
              <a:t>nmg</a:t>
            </a:r>
            <a:endParaRPr lang="en-GB" dirty="0"/>
          </a:p>
          <a:p>
            <a:r>
              <a:rPr lang="en-GB" dirty="0"/>
              <a:t>http://</a:t>
            </a:r>
            <a:r>
              <a:rPr lang="en-GB" dirty="0" err="1"/>
              <a:t>example.com</a:t>
            </a:r>
            <a:r>
              <a:rPr lang="en-GB" dirty="0"/>
              <a:t>/?search=foo</a:t>
            </a:r>
          </a:p>
          <a:p>
            <a:r>
              <a:rPr lang="en-GB" dirty="0"/>
              <a:t>http://</a:t>
            </a:r>
            <a:r>
              <a:rPr lang="en-GB" dirty="0" err="1"/>
              <a:t>example.com</a:t>
            </a:r>
            <a:r>
              <a:rPr lang="en-GB" dirty="0"/>
              <a:t>/users/</a:t>
            </a:r>
            <a:r>
              <a:rPr lang="en-GB" dirty="0" err="1"/>
              <a:t>nmg#contact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8CA015-ACCF-084D-965F-1DCBCE5C19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014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HTTP message exchange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C29C1-A41E-5545-80E5-4EDF7B84BDF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a request for a representation of </a:t>
            </a:r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09ABBFB-7A6D-8245-A9CD-455FDA9F2C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9" name="Picture 48" descr="MC900431604.PNG">
            <a:extLst>
              <a:ext uri="{FF2B5EF4-FFF2-40B4-BE49-F238E27FC236}">
                <a16:creationId xmlns:a16="http://schemas.microsoft.com/office/drawing/2014/main" id="{F0D3734C-6E04-814E-B20A-01ECE34DE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177" y="3545714"/>
            <a:ext cx="1061972" cy="1061972"/>
          </a:xfrm>
          <a:prstGeom prst="rect">
            <a:avLst/>
          </a:prstGeom>
        </p:spPr>
      </p:pic>
      <p:pic>
        <p:nvPicPr>
          <p:cNvPr id="50" name="Picture 49" descr="MC900431616-1.PNG">
            <a:extLst>
              <a:ext uri="{FF2B5EF4-FFF2-40B4-BE49-F238E27FC236}">
                <a16:creationId xmlns:a16="http://schemas.microsoft.com/office/drawing/2014/main" id="{D4A6ECED-7D7E-F241-9E49-2D981CAE6E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852" y="3545713"/>
            <a:ext cx="1061972" cy="1061972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2B39C021-CE23-ED4F-8A95-D612219FF9EC}"/>
              </a:ext>
            </a:extLst>
          </p:cNvPr>
          <p:cNvSpPr txBox="1"/>
          <p:nvPr/>
        </p:nvSpPr>
        <p:spPr>
          <a:xfrm>
            <a:off x="1918457" y="4654119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client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77D3585-42C7-104D-9CCB-8EAAC5E71D76}"/>
              </a:ext>
            </a:extLst>
          </p:cNvPr>
          <p:cNvSpPr txBox="1"/>
          <p:nvPr/>
        </p:nvSpPr>
        <p:spPr>
          <a:xfrm>
            <a:off x="9079788" y="4654119"/>
            <a:ext cx="15921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server</a:t>
            </a:r>
          </a:p>
          <a:p>
            <a:pPr algn="ctr"/>
            <a:r>
              <a:rPr lang="en-GB" dirty="0" err="1"/>
              <a:t>example.org</a:t>
            </a:r>
            <a:endParaRPr lang="en-GB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40FD155-921C-CD4A-B063-0E58C95FDCFB}"/>
              </a:ext>
            </a:extLst>
          </p:cNvPr>
          <p:cNvGrpSpPr/>
          <p:nvPr/>
        </p:nvGrpSpPr>
        <p:grpSpPr>
          <a:xfrm>
            <a:off x="3035300" y="3478282"/>
            <a:ext cx="6156325" cy="455545"/>
            <a:chOff x="3035300" y="3478282"/>
            <a:chExt cx="6156325" cy="455545"/>
          </a:xfrm>
        </p:grpSpPr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614669A6-B39E-FA47-BD61-DCE8BFCC72B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035300" y="3933530"/>
              <a:ext cx="6156325" cy="297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39B0FC7-8DAA-A74F-8A7B-459D8F10DC77}"/>
                </a:ext>
              </a:extLst>
            </p:cNvPr>
            <p:cNvSpPr txBox="1"/>
            <p:nvPr/>
          </p:nvSpPr>
          <p:spPr>
            <a:xfrm>
              <a:off x="5691082" y="3478282"/>
              <a:ext cx="8098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GET /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87F29B2-5471-AE4C-8538-17010BA50D9B}"/>
              </a:ext>
            </a:extLst>
          </p:cNvPr>
          <p:cNvGrpSpPr/>
          <p:nvPr/>
        </p:nvGrpSpPr>
        <p:grpSpPr>
          <a:xfrm>
            <a:off x="3035300" y="4221163"/>
            <a:ext cx="6156326" cy="965364"/>
            <a:chOff x="3035300" y="4221163"/>
            <a:chExt cx="6156326" cy="965364"/>
          </a:xfrm>
        </p:grpSpPr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07D608AF-4ED4-7B40-8BD0-5D782ECE2908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035300" y="4221163"/>
              <a:ext cx="6156326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</p:cxnSp>
        <p:sp>
          <p:nvSpPr>
            <p:cNvPr id="57" name="Folded Corner 56">
              <a:extLst>
                <a:ext uri="{FF2B5EF4-FFF2-40B4-BE49-F238E27FC236}">
                  <a16:creationId xmlns:a16="http://schemas.microsoft.com/office/drawing/2014/main" id="{D60D09F6-CCC8-A44D-A7F4-ADCB0029B40E}"/>
                </a:ext>
              </a:extLst>
            </p:cNvPr>
            <p:cNvSpPr/>
            <p:nvPr/>
          </p:nvSpPr>
          <p:spPr bwMode="auto">
            <a:xfrm rot="10800000">
              <a:off x="6636370" y="4466527"/>
              <a:ext cx="576000" cy="720000"/>
            </a:xfrm>
            <a:prstGeom prst="foldedCorner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bg2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6A3716D-9039-A442-8FFA-37164F75FA35}"/>
                </a:ext>
              </a:extLst>
            </p:cNvPr>
            <p:cNvSpPr txBox="1"/>
            <p:nvPr/>
          </p:nvSpPr>
          <p:spPr>
            <a:xfrm>
              <a:off x="5610127" y="4353554"/>
              <a:ext cx="10262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200 OK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E4703D4-1401-D344-895E-35FD2317F2D0}"/>
              </a:ext>
            </a:extLst>
          </p:cNvPr>
          <p:cNvGrpSpPr/>
          <p:nvPr/>
        </p:nvGrpSpPr>
        <p:grpSpPr>
          <a:xfrm>
            <a:off x="6252313" y="1773238"/>
            <a:ext cx="3606681" cy="2089630"/>
            <a:chOff x="6252313" y="1773238"/>
            <a:chExt cx="3606681" cy="20896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2093CB9-1F00-AA49-B209-EBC6EDF9063A}"/>
                </a:ext>
              </a:extLst>
            </p:cNvPr>
            <p:cNvSpPr txBox="1"/>
            <p:nvPr/>
          </p:nvSpPr>
          <p:spPr>
            <a:xfrm>
              <a:off x="6970062" y="2569822"/>
              <a:ext cx="28889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the path of the resource</a:t>
              </a:r>
            </a:p>
          </p:txBody>
        </p:sp>
        <p:cxnSp>
          <p:nvCxnSpPr>
            <p:cNvPr id="34" name="Curved Connector 33">
              <a:extLst>
                <a:ext uri="{FF2B5EF4-FFF2-40B4-BE49-F238E27FC236}">
                  <a16:creationId xmlns:a16="http://schemas.microsoft.com/office/drawing/2014/main" id="{DED8F238-A0AA-BC42-8BC1-A8BF16217105}"/>
                </a:ext>
              </a:extLst>
            </p:cNvPr>
            <p:cNvCxnSpPr>
              <a:cxnSpLocks/>
              <a:stCxn id="32" idx="1"/>
              <a:endCxn id="46" idx="0"/>
            </p:cNvCxnSpPr>
            <p:nvPr/>
          </p:nvCxnSpPr>
          <p:spPr>
            <a:xfrm rot="10800000" flipV="1">
              <a:off x="6352546" y="2754488"/>
              <a:ext cx="617516" cy="748018"/>
            </a:xfrm>
            <a:prstGeom prst="curvedConnector2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urved Connector 36">
              <a:extLst>
                <a:ext uri="{FF2B5EF4-FFF2-40B4-BE49-F238E27FC236}">
                  <a16:creationId xmlns:a16="http://schemas.microsoft.com/office/drawing/2014/main" id="{65C31CAC-FEE7-6947-A6A2-4373D31A0190}"/>
                </a:ext>
              </a:extLst>
            </p:cNvPr>
            <p:cNvCxnSpPr>
              <a:cxnSpLocks/>
              <a:stCxn id="32" idx="3"/>
              <a:endCxn id="43" idx="3"/>
            </p:cNvCxnSpPr>
            <p:nvPr/>
          </p:nvCxnSpPr>
          <p:spPr>
            <a:xfrm flipH="1" flipV="1">
              <a:off x="8894618" y="1953419"/>
              <a:ext cx="964376" cy="801069"/>
            </a:xfrm>
            <a:prstGeom prst="curvedConnector3">
              <a:avLst>
                <a:gd name="adj1" fmla="val -23704"/>
              </a:avLst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47BF7E5-8086-914A-9AC5-DE97737DBF84}"/>
                </a:ext>
              </a:extLst>
            </p:cNvPr>
            <p:cNvSpPr/>
            <p:nvPr/>
          </p:nvSpPr>
          <p:spPr bwMode="auto">
            <a:xfrm>
              <a:off x="8694153" y="1773238"/>
              <a:ext cx="200465" cy="3603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9B71DFD-CACE-FA4D-8C61-6D88B7B6E24B}"/>
                </a:ext>
              </a:extLst>
            </p:cNvPr>
            <p:cNvSpPr/>
            <p:nvPr/>
          </p:nvSpPr>
          <p:spPr bwMode="auto">
            <a:xfrm>
              <a:off x="6252313" y="3502506"/>
              <a:ext cx="200465" cy="36036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078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Minimal HTTP/1.1 Exchange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D274E4-61B1-A141-95C5-2A18CBCE37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000" y="1947294"/>
            <a:ext cx="1061972" cy="1061972"/>
          </a:xfrm>
          <a:prstGeom prst="rect">
            <a:avLst/>
          </a:prstGeom>
        </p:spPr>
      </p:pic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028" y="4569165"/>
            <a:ext cx="1061972" cy="106197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 bwMode="auto">
          <a:xfrm>
            <a:off x="3573372" y="1947295"/>
            <a:ext cx="6769191" cy="833325"/>
          </a:xfrm>
          <a:prstGeom prst="wedgeRoundRectCallout">
            <a:avLst>
              <a:gd name="adj1" fmla="val -56936"/>
              <a:gd name="adj2" fmla="val 25102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www.example.org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9" name="Rounded Rectangular Callout 8"/>
          <p:cNvSpPr/>
          <p:nvPr/>
        </p:nvSpPr>
        <p:spPr bwMode="auto">
          <a:xfrm>
            <a:off x="1848001" y="3111500"/>
            <a:ext cx="6769191" cy="2748250"/>
          </a:xfrm>
          <a:prstGeom prst="wedgeRoundRectCallout">
            <a:avLst>
              <a:gd name="adj1" fmla="val 59332"/>
              <a:gd name="adj2" fmla="val 30550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&lt;title&gt;Example, Inc. Homepage&lt;/title&gt;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&lt;body&gt;&lt;h1&gt;Welcome to Example!&lt;/h1&gt;...&lt;/body&gt;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257242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Requests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EEA9025-79DC-3840-87BF-5F69FDFA64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438" y="2985326"/>
            <a:ext cx="1061972" cy="1061972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 bwMode="auto">
          <a:xfrm>
            <a:off x="3574810" y="3012338"/>
            <a:ext cx="6769191" cy="833325"/>
          </a:xfrm>
          <a:prstGeom prst="wedgeRoundRectCallout">
            <a:avLst>
              <a:gd name="adj1" fmla="val -56936"/>
              <a:gd name="adj2" fmla="val 25102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www.example.com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2903204" y="2237448"/>
            <a:ext cx="1167845" cy="1193296"/>
            <a:chOff x="1379203" y="2211810"/>
            <a:chExt cx="1167845" cy="1193296"/>
          </a:xfrm>
        </p:grpSpPr>
        <p:sp>
          <p:nvSpPr>
            <p:cNvPr id="4" name="TextBox 3"/>
            <p:cNvSpPr txBox="1"/>
            <p:nvPr/>
          </p:nvSpPr>
          <p:spPr>
            <a:xfrm>
              <a:off x="1379203" y="2211810"/>
              <a:ext cx="1043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method</a:t>
              </a:r>
            </a:p>
          </p:txBody>
        </p:sp>
        <p:cxnSp>
          <p:nvCxnSpPr>
            <p:cNvPr id="22" name="Straight Connector 21"/>
            <p:cNvCxnSpPr>
              <a:stCxn id="4" idx="2"/>
              <a:endCxn id="33" idx="0"/>
            </p:cNvCxnSpPr>
            <p:nvPr/>
          </p:nvCxnSpPr>
          <p:spPr bwMode="auto">
            <a:xfrm>
              <a:off x="1901141" y="2581142"/>
              <a:ext cx="451702" cy="59313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Rectangle 32"/>
            <p:cNvSpPr/>
            <p:nvPr/>
          </p:nvSpPr>
          <p:spPr bwMode="auto">
            <a:xfrm>
              <a:off x="2158638" y="3174274"/>
              <a:ext cx="388410" cy="2308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922855" y="1868117"/>
            <a:ext cx="688009" cy="1562627"/>
            <a:chOff x="2475768" y="1842478"/>
            <a:chExt cx="688009" cy="1562627"/>
          </a:xfrm>
        </p:grpSpPr>
        <p:sp>
          <p:nvSpPr>
            <p:cNvPr id="10" name="TextBox 9"/>
            <p:cNvSpPr txBox="1"/>
            <p:nvPr/>
          </p:nvSpPr>
          <p:spPr>
            <a:xfrm>
              <a:off x="2475768" y="1842478"/>
              <a:ext cx="6880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/>
                <a:t>path</a:t>
              </a:r>
              <a:endParaRPr lang="en-GB" dirty="0"/>
            </a:p>
          </p:txBody>
        </p:sp>
        <p:cxnSp>
          <p:nvCxnSpPr>
            <p:cNvPr id="18" name="Straight Connector 17"/>
            <p:cNvCxnSpPr>
              <a:stCxn id="10" idx="2"/>
              <a:endCxn id="34" idx="0"/>
            </p:cNvCxnSpPr>
            <p:nvPr/>
          </p:nvCxnSpPr>
          <p:spPr bwMode="auto">
            <a:xfrm flipH="1">
              <a:off x="2799736" y="2211810"/>
              <a:ext cx="20037" cy="962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4" name="Rectangle 33"/>
            <p:cNvSpPr/>
            <p:nvPr/>
          </p:nvSpPr>
          <p:spPr bwMode="auto">
            <a:xfrm>
              <a:off x="2673391" y="3174273"/>
              <a:ext cx="252689" cy="2308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417658" y="2239935"/>
            <a:ext cx="2046267" cy="1190809"/>
            <a:chOff x="2970571" y="2214296"/>
            <a:chExt cx="2046267" cy="1190809"/>
          </a:xfrm>
        </p:grpSpPr>
        <p:sp>
          <p:nvSpPr>
            <p:cNvPr id="11" name="TextBox 10"/>
            <p:cNvSpPr txBox="1"/>
            <p:nvPr/>
          </p:nvSpPr>
          <p:spPr>
            <a:xfrm>
              <a:off x="3357409" y="2214296"/>
              <a:ext cx="16594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HTTP version</a:t>
              </a:r>
            </a:p>
          </p:txBody>
        </p:sp>
        <p:cxnSp>
          <p:nvCxnSpPr>
            <p:cNvPr id="20" name="Straight Connector 19"/>
            <p:cNvCxnSpPr>
              <a:stCxn id="11" idx="2"/>
              <a:endCxn id="35" idx="0"/>
            </p:cNvCxnSpPr>
            <p:nvPr/>
          </p:nvCxnSpPr>
          <p:spPr bwMode="auto">
            <a:xfrm flipH="1">
              <a:off x="3541053" y="2583628"/>
              <a:ext cx="646071" cy="59064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5" name="Rectangle 34"/>
            <p:cNvSpPr/>
            <p:nvPr/>
          </p:nvSpPr>
          <p:spPr bwMode="auto">
            <a:xfrm>
              <a:off x="2970571" y="3174273"/>
              <a:ext cx="1140963" cy="2308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680467" y="3456426"/>
            <a:ext cx="3955044" cy="958306"/>
            <a:chOff x="2158638" y="3458324"/>
            <a:chExt cx="3955044" cy="958306"/>
          </a:xfrm>
        </p:grpSpPr>
        <p:sp>
          <p:nvSpPr>
            <p:cNvPr id="12" name="TextBox 11"/>
            <p:cNvSpPr txBox="1"/>
            <p:nvPr/>
          </p:nvSpPr>
          <p:spPr>
            <a:xfrm>
              <a:off x="5044158" y="4047298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headers</a:t>
              </a:r>
            </a:p>
          </p:txBody>
        </p:sp>
        <p:cxnSp>
          <p:nvCxnSpPr>
            <p:cNvPr id="24" name="Straight Connector 23"/>
            <p:cNvCxnSpPr>
              <a:stCxn id="12" idx="0"/>
              <a:endCxn id="36" idx="3"/>
            </p:cNvCxnSpPr>
            <p:nvPr/>
          </p:nvCxnSpPr>
          <p:spPr bwMode="auto">
            <a:xfrm flipH="1" flipV="1">
              <a:off x="4813454" y="3573740"/>
              <a:ext cx="765466" cy="47355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6" name="Rectangle 35"/>
            <p:cNvSpPr/>
            <p:nvPr/>
          </p:nvSpPr>
          <p:spPr bwMode="auto">
            <a:xfrm>
              <a:off x="2158638" y="3458324"/>
              <a:ext cx="2654816" cy="2308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841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Responses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C8E910E-D87E-C349-A5D0-FEACAAA6B6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2028" y="4056806"/>
            <a:ext cx="1061972" cy="1061972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 bwMode="auto">
          <a:xfrm>
            <a:off x="1848001" y="2518559"/>
            <a:ext cx="6769191" cy="2828833"/>
          </a:xfrm>
          <a:prstGeom prst="wedgeRoundRectCallout">
            <a:avLst>
              <a:gd name="adj1" fmla="val 59332"/>
              <a:gd name="adj2" fmla="val 30550"/>
              <a:gd name="adj3" fmla="val 16667"/>
            </a:avLst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3600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&lt;title&gt;Example, Inc. Homepage&lt;/title&gt;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&lt;body&gt;&lt;h1&gt;Welcome to Example!&lt;/h1&gt;...&lt;/body&gt;</a:t>
            </a:r>
          </a:p>
          <a:p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1781402" y="2125686"/>
            <a:ext cx="1659429" cy="960707"/>
            <a:chOff x="257401" y="2006042"/>
            <a:chExt cx="1659429" cy="960707"/>
          </a:xfrm>
        </p:grpSpPr>
        <p:sp>
          <p:nvSpPr>
            <p:cNvPr id="4" name="TextBox 3"/>
            <p:cNvSpPr txBox="1"/>
            <p:nvPr/>
          </p:nvSpPr>
          <p:spPr>
            <a:xfrm>
              <a:off x="257401" y="2006042"/>
              <a:ext cx="16594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HTTP version</a:t>
              </a:r>
            </a:p>
          </p:txBody>
        </p:sp>
        <p:cxnSp>
          <p:nvCxnSpPr>
            <p:cNvPr id="15" name="Straight Connector 14"/>
            <p:cNvCxnSpPr>
              <a:stCxn id="4" idx="2"/>
              <a:endCxn id="16" idx="0"/>
            </p:cNvCxnSpPr>
            <p:nvPr/>
          </p:nvCxnSpPr>
          <p:spPr bwMode="auto">
            <a:xfrm flipH="1">
              <a:off x="1059123" y="2375374"/>
              <a:ext cx="27993" cy="36054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6" name="Rectangle 15"/>
            <p:cNvSpPr/>
            <p:nvPr/>
          </p:nvSpPr>
          <p:spPr bwMode="auto">
            <a:xfrm>
              <a:off x="525356" y="2735917"/>
              <a:ext cx="1067534" cy="2308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2710369" y="1797157"/>
            <a:ext cx="1470274" cy="1289236"/>
            <a:chOff x="1323105" y="1677513"/>
            <a:chExt cx="1470274" cy="1289236"/>
          </a:xfrm>
        </p:grpSpPr>
        <p:sp>
          <p:nvSpPr>
            <p:cNvPr id="5" name="TextBox 4"/>
            <p:cNvSpPr txBox="1"/>
            <p:nvPr/>
          </p:nvSpPr>
          <p:spPr>
            <a:xfrm>
              <a:off x="1323105" y="1677513"/>
              <a:ext cx="1470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status code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1772909" y="2735917"/>
              <a:ext cx="428032" cy="2308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1" name="Straight Connector 20"/>
            <p:cNvCxnSpPr>
              <a:stCxn id="5" idx="2"/>
              <a:endCxn id="17" idx="0"/>
            </p:cNvCxnSpPr>
            <p:nvPr/>
          </p:nvCxnSpPr>
          <p:spPr bwMode="auto">
            <a:xfrm flipH="1">
              <a:off x="1986925" y="2046845"/>
              <a:ext cx="71317" cy="68907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0" name="Group 39"/>
          <p:cNvGrpSpPr/>
          <p:nvPr/>
        </p:nvGrpSpPr>
        <p:grpSpPr>
          <a:xfrm>
            <a:off x="3496488" y="2125008"/>
            <a:ext cx="2029723" cy="961385"/>
            <a:chOff x="2177588" y="2005363"/>
            <a:chExt cx="2029723" cy="961385"/>
          </a:xfrm>
        </p:grpSpPr>
        <p:sp>
          <p:nvSpPr>
            <p:cNvPr id="10" name="TextBox 9"/>
            <p:cNvSpPr txBox="1"/>
            <p:nvPr/>
          </p:nvSpPr>
          <p:spPr>
            <a:xfrm>
              <a:off x="2177588" y="2005363"/>
              <a:ext cx="20297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response phrase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2304538" y="2735916"/>
              <a:ext cx="342969" cy="2308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2" name="Straight Connector 21"/>
            <p:cNvCxnSpPr>
              <a:stCxn id="10" idx="2"/>
              <a:endCxn id="18" idx="0"/>
            </p:cNvCxnSpPr>
            <p:nvPr/>
          </p:nvCxnSpPr>
          <p:spPr bwMode="auto">
            <a:xfrm flipH="1">
              <a:off x="2476023" y="2374695"/>
              <a:ext cx="716427" cy="36122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1" name="Group 40"/>
          <p:cNvGrpSpPr/>
          <p:nvPr/>
        </p:nvGrpSpPr>
        <p:grpSpPr>
          <a:xfrm>
            <a:off x="2049355" y="2090823"/>
            <a:ext cx="4819434" cy="1241584"/>
            <a:chOff x="525355" y="2005363"/>
            <a:chExt cx="4819434" cy="1241584"/>
          </a:xfrm>
        </p:grpSpPr>
        <p:sp>
          <p:nvSpPr>
            <p:cNvPr id="11" name="TextBox 10"/>
            <p:cNvSpPr txBox="1"/>
            <p:nvPr/>
          </p:nvSpPr>
          <p:spPr>
            <a:xfrm>
              <a:off x="4275265" y="2005363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headers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525355" y="3016115"/>
              <a:ext cx="2833801" cy="23083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3" name="Straight Connector 22"/>
            <p:cNvCxnSpPr>
              <a:stCxn id="11" idx="2"/>
              <a:endCxn id="19" idx="3"/>
            </p:cNvCxnSpPr>
            <p:nvPr/>
          </p:nvCxnSpPr>
          <p:spPr bwMode="auto">
            <a:xfrm flipH="1">
              <a:off x="3359156" y="2374695"/>
              <a:ext cx="1450871" cy="756836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2049356" y="3518384"/>
            <a:ext cx="6354009" cy="2695897"/>
            <a:chOff x="525354" y="3544962"/>
            <a:chExt cx="6354009" cy="2695897"/>
          </a:xfrm>
        </p:grpSpPr>
        <p:sp>
          <p:nvSpPr>
            <p:cNvPr id="12" name="TextBox 11"/>
            <p:cNvSpPr txBox="1"/>
            <p:nvPr/>
          </p:nvSpPr>
          <p:spPr>
            <a:xfrm>
              <a:off x="3359155" y="5871527"/>
              <a:ext cx="7377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body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525354" y="3544962"/>
              <a:ext cx="6354009" cy="1600394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4" name="Straight Connector 23"/>
            <p:cNvCxnSpPr>
              <a:cxnSpLocks/>
              <a:stCxn id="20" idx="2"/>
              <a:endCxn id="12" idx="0"/>
            </p:cNvCxnSpPr>
            <p:nvPr/>
          </p:nvCxnSpPr>
          <p:spPr bwMode="auto">
            <a:xfrm>
              <a:off x="3702359" y="5145356"/>
              <a:ext cx="25647" cy="72617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B9B11BC-6872-194E-B72A-23B76051F2BB}"/>
              </a:ext>
            </a:extLst>
          </p:cNvPr>
          <p:cNvGrpSpPr/>
          <p:nvPr/>
        </p:nvGrpSpPr>
        <p:grpSpPr>
          <a:xfrm>
            <a:off x="349155" y="2855561"/>
            <a:ext cx="1431562" cy="476846"/>
            <a:chOff x="349155" y="2855561"/>
            <a:chExt cx="1431562" cy="476846"/>
          </a:xfrm>
        </p:grpSpPr>
        <p:sp>
          <p:nvSpPr>
            <p:cNvPr id="29" name="Left Brace 28">
              <a:extLst>
                <a:ext uri="{FF2B5EF4-FFF2-40B4-BE49-F238E27FC236}">
                  <a16:creationId xmlns:a16="http://schemas.microsoft.com/office/drawing/2014/main" id="{93A2F115-8C21-7041-A65F-FC8B6C9B41AF}"/>
                </a:ext>
              </a:extLst>
            </p:cNvPr>
            <p:cNvSpPr/>
            <p:nvPr/>
          </p:nvSpPr>
          <p:spPr>
            <a:xfrm>
              <a:off x="1574381" y="2855561"/>
              <a:ext cx="206336" cy="476846"/>
            </a:xfrm>
            <a:prstGeom prst="leftBrace">
              <a:avLst>
                <a:gd name="adj1" fmla="val 54737"/>
                <a:gd name="adj2" fmla="val 49402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75D7005-CA95-D145-B95A-99378F1048BB}"/>
                </a:ext>
              </a:extLst>
            </p:cNvPr>
            <p:cNvSpPr txBox="1"/>
            <p:nvPr/>
          </p:nvSpPr>
          <p:spPr>
            <a:xfrm>
              <a:off x="349155" y="2885670"/>
              <a:ext cx="12314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metadata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2358539-CB16-7845-B055-B0B5A930F5A0}"/>
              </a:ext>
            </a:extLst>
          </p:cNvPr>
          <p:cNvGrpSpPr/>
          <p:nvPr/>
        </p:nvGrpSpPr>
        <p:grpSpPr>
          <a:xfrm>
            <a:off x="900799" y="3518384"/>
            <a:ext cx="880603" cy="1600394"/>
            <a:chOff x="900799" y="3518384"/>
            <a:chExt cx="880603" cy="1600394"/>
          </a:xfrm>
        </p:grpSpPr>
        <p:sp>
          <p:nvSpPr>
            <p:cNvPr id="13" name="Left Brace 12">
              <a:extLst>
                <a:ext uri="{FF2B5EF4-FFF2-40B4-BE49-F238E27FC236}">
                  <a16:creationId xmlns:a16="http://schemas.microsoft.com/office/drawing/2014/main" id="{E5BD1328-91A9-5B4F-BCD0-A4B0F18C6354}"/>
                </a:ext>
              </a:extLst>
            </p:cNvPr>
            <p:cNvSpPr/>
            <p:nvPr/>
          </p:nvSpPr>
          <p:spPr>
            <a:xfrm>
              <a:off x="1575066" y="3518384"/>
              <a:ext cx="206336" cy="1600394"/>
            </a:xfrm>
            <a:prstGeom prst="leftBrace">
              <a:avLst>
                <a:gd name="adj1" fmla="val 54737"/>
                <a:gd name="adj2" fmla="val 49402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9241786-462D-D74B-9008-3CD3D6E55EFA}"/>
                </a:ext>
              </a:extLst>
            </p:cNvPr>
            <p:cNvSpPr txBox="1"/>
            <p:nvPr/>
          </p:nvSpPr>
          <p:spPr>
            <a:xfrm>
              <a:off x="900799" y="4095775"/>
              <a:ext cx="6735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216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329</TotalTime>
  <Words>1624</Words>
  <Application>Microsoft Macintosh PowerPoint</Application>
  <PresentationFormat>Widescreen</PresentationFormat>
  <Paragraphs>298</Paragraphs>
  <Slides>42</Slides>
  <Notes>4</Notes>
  <HiddenSlides>3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42</vt:i4>
      </vt:variant>
    </vt:vector>
  </HeadingPairs>
  <TitlesOfParts>
    <vt:vector size="55" baseType="lpstr">
      <vt:lpstr>Arial</vt:lpstr>
      <vt:lpstr>Calibri</vt:lpstr>
      <vt:lpstr>Lucida  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Hypertext Transfer Protocol</vt:lpstr>
      <vt:lpstr>Interaction</vt:lpstr>
      <vt:lpstr>HTTP in a Nutshell</vt:lpstr>
      <vt:lpstr>Anatomy of an HTTP URI</vt:lpstr>
      <vt:lpstr>Typical HTTP message exchange</vt:lpstr>
      <vt:lpstr>Minimal HTTP/1.1 Exchange</vt:lpstr>
      <vt:lpstr>HTTP Requests</vt:lpstr>
      <vt:lpstr>HTTP Responses</vt:lpstr>
      <vt:lpstr>Demonstration: Requests</vt:lpstr>
      <vt:lpstr>Demonstration: Requests</vt:lpstr>
      <vt:lpstr>HTTP/1.1 Methods</vt:lpstr>
      <vt:lpstr>Demonstration: Methods</vt:lpstr>
      <vt:lpstr>Demonstration: Methods</vt:lpstr>
      <vt:lpstr>HTTP/1.1 Request Headers</vt:lpstr>
      <vt:lpstr>HTTP/1.1 Status Codes</vt:lpstr>
      <vt:lpstr>200 OK</vt:lpstr>
      <vt:lpstr>201 Created</vt:lpstr>
      <vt:lpstr>300 Multiple Choices</vt:lpstr>
      <vt:lpstr>301 Moved Permanently</vt:lpstr>
      <vt:lpstr>302 Found</vt:lpstr>
      <vt:lpstr>304 Not Modified</vt:lpstr>
      <vt:lpstr>401 Unauthorized</vt:lpstr>
      <vt:lpstr>403 Forbidden</vt:lpstr>
      <vt:lpstr>404 Not Found</vt:lpstr>
      <vt:lpstr>405 Method Not Allowed</vt:lpstr>
      <vt:lpstr>412 Precondition Failed</vt:lpstr>
      <vt:lpstr>HTTP/1.1 Response Headers</vt:lpstr>
      <vt:lpstr>Demonstration: Status Codes</vt:lpstr>
      <vt:lpstr>HTTP Content Negotiation</vt:lpstr>
      <vt:lpstr>HTTP Content Negotiation: Media Type</vt:lpstr>
      <vt:lpstr>HTTP Content Negotiation: Language</vt:lpstr>
      <vt:lpstr>Demonstration: Content Negotiation</vt:lpstr>
      <vt:lpstr>Demonstration: Content Negotiation</vt:lpstr>
      <vt:lpstr>Conditional Requests</vt:lpstr>
      <vt:lpstr>Conditional Requests</vt:lpstr>
      <vt:lpstr>PowerPoint Presentation</vt:lpstr>
      <vt:lpstr>PowerPoint Presentation</vt:lpstr>
      <vt:lpstr>Conditional Requests</vt:lpstr>
      <vt:lpstr>Hypertext Transfer Protocol History</vt:lpstr>
      <vt:lpstr>Further Reading</vt:lpstr>
      <vt:lpstr>Next Lecture: HTML and XML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5</cp:revision>
  <dcterms:created xsi:type="dcterms:W3CDTF">2018-10-03T13:33:06Z</dcterms:created>
  <dcterms:modified xsi:type="dcterms:W3CDTF">2019-10-08T12:08:40Z</dcterms:modified>
</cp:coreProperties>
</file>