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95E2-8A30-456D-88B0-002BF0DD516C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B925-1C34-45F6-9138-B89FDBA2B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3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495E2-8A30-456D-88B0-002BF0DD516C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B925-1C34-45F6-9138-B89FDBA2B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7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EdShareHUB</a:t>
            </a:r>
            <a:r>
              <a:rPr lang="en-US" sz="3600" smtClean="0"/>
              <a:t> – Connecting and harnessing </a:t>
            </a:r>
            <a:br>
              <a:rPr lang="en-US" sz="3600" smtClean="0"/>
            </a:br>
            <a:r>
              <a:rPr lang="en-US" sz="3600" smtClean="0"/>
              <a:t>a distributed network of </a:t>
            </a:r>
            <a:br>
              <a:rPr lang="en-US" sz="3600" smtClean="0"/>
            </a:br>
            <a:r>
              <a:rPr lang="en-US" sz="3600" smtClean="0"/>
              <a:t>Open Educational Resources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1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EdShareHUB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EdShareHUB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3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1600" smtClean="0">
                <a:solidFill>
                  <a:schemeClr val="tx1">
                    <a:alpha val="0"/>
                  </a:schemeClr>
                </a:solidFill>
              </a:rPr>
              <a:t>Sustainability</a:t>
            </a:r>
            <a:endParaRPr lang="en-US" sz="1800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Future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Thank you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/>
              <a:t>What is EdShare</a:t>
            </a: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EdShare Origins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/>
              <a:t>Growth of EdShare</a:t>
            </a: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smtClean="0"/>
              <a:t>Community</a:t>
            </a: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/>
              <a:t>humbox</a:t>
            </a: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/>
              <a:t>edShare@GCU</a:t>
            </a: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4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Lots of numbers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EdShareHUB – Connecting and harnessing  a distributed network of  Open Educational Resources</vt:lpstr>
      <vt:lpstr>What is EdShare</vt:lpstr>
      <vt:lpstr>EdShare Origins</vt:lpstr>
      <vt:lpstr>Growth of EdShare</vt:lpstr>
      <vt:lpstr>Community</vt:lpstr>
      <vt:lpstr>humbox</vt:lpstr>
      <vt:lpstr>edShare@GCU</vt:lpstr>
      <vt:lpstr>Lots of numbers</vt:lpstr>
      <vt:lpstr>PowerPoint Presentation</vt:lpstr>
      <vt:lpstr>PowerPoint Presentation</vt:lpstr>
      <vt:lpstr>EdShareHUB</vt:lpstr>
      <vt:lpstr>EdShareHUB</vt:lpstr>
      <vt:lpstr>Sustainability</vt:lpstr>
      <vt:lpstr>Future</vt:lpstr>
      <vt:lpstr>Thank you</vt:lpstr>
    </vt:vector>
  </TitlesOfParts>
  <Company>Dept of E &amp; 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EdShareHUB – Connecting and harnessing  a distributed network of  Open Educational Resources</dc:title>
  <dc:creator>kt2@ecs.soton.ac.uk</dc:creator>
  <cp:lastModifiedBy>kt2@ecs.soton.ac.uk</cp:lastModifiedBy>
  <cp:revision>1</cp:revision>
  <dcterms:created xsi:type="dcterms:W3CDTF">2019-09-05T14:21:36Z</dcterms:created>
  <dcterms:modified xsi:type="dcterms:W3CDTF">2019-09-05T14:21:36Z</dcterms:modified>
</cp:coreProperties>
</file>